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1" r:id="rId3"/>
    <p:sldId id="258" r:id="rId4"/>
    <p:sldId id="256" r:id="rId5"/>
    <p:sldId id="257" r:id="rId6"/>
    <p:sldId id="259" r:id="rId7"/>
    <p:sldId id="260" r:id="rId8"/>
    <p:sldId id="261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66FF99"/>
    <a:srgbClr val="FFCC99"/>
    <a:srgbClr val="00FFCC"/>
    <a:srgbClr val="FFCCFF"/>
    <a:srgbClr val="99CCFF"/>
    <a:srgbClr val="99FFCC"/>
    <a:srgbClr val="3333FF"/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6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BAE8-5894-43BC-9D2F-E07A82D6DFDA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C81B-C0A3-42D5-9347-2AB8B082D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2C81B-C0A3-42D5-9347-2AB8B082D7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3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7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4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6E00-8F33-4102-BAF1-7BF441315A1B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7EED-5BB4-42CC-8019-A959B6FC6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62E057-DDA2-4447-902D-BF09A56D7172}"/>
              </a:ext>
            </a:extLst>
          </p:cNvPr>
          <p:cNvSpPr/>
          <p:nvPr/>
        </p:nvSpPr>
        <p:spPr>
          <a:xfrm>
            <a:off x="3057424" y="1854625"/>
            <a:ext cx="6680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 FEE MANAGEMENT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C9405-059B-4E46-B332-0EBEEB1DF3AB}"/>
              </a:ext>
            </a:extLst>
          </p:cNvPr>
          <p:cNvCxnSpPr/>
          <p:nvPr/>
        </p:nvCxnSpPr>
        <p:spPr>
          <a:xfrm>
            <a:off x="-424206" y="0"/>
            <a:ext cx="0" cy="9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C940F4-7279-4C25-BC1D-2DD6AB4AB77F}"/>
              </a:ext>
            </a:extLst>
          </p:cNvPr>
          <p:cNvCxnSpPr/>
          <p:nvPr/>
        </p:nvCxnSpPr>
        <p:spPr>
          <a:xfrm>
            <a:off x="838986" y="9427"/>
            <a:ext cx="0" cy="6848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9A7BB-6905-46ED-9F49-FDECD49BE764}"/>
              </a:ext>
            </a:extLst>
          </p:cNvPr>
          <p:cNvCxnSpPr/>
          <p:nvPr/>
        </p:nvCxnSpPr>
        <p:spPr>
          <a:xfrm>
            <a:off x="11417431" y="0"/>
            <a:ext cx="0" cy="6848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E93DE-76B1-4E5E-B865-B08D976F94D2}"/>
              </a:ext>
            </a:extLst>
          </p:cNvPr>
          <p:cNvCxnSpPr>
            <a:cxnSpLocks/>
          </p:cNvCxnSpPr>
          <p:nvPr/>
        </p:nvCxnSpPr>
        <p:spPr>
          <a:xfrm flipH="1">
            <a:off x="0" y="603315"/>
            <a:ext cx="12192000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6B8F0D-6CFB-4FA6-BF9D-D4CE7C311110}"/>
              </a:ext>
            </a:extLst>
          </p:cNvPr>
          <p:cNvCxnSpPr>
            <a:cxnSpLocks/>
          </p:cNvCxnSpPr>
          <p:nvPr/>
        </p:nvCxnSpPr>
        <p:spPr>
          <a:xfrm flipH="1">
            <a:off x="0" y="6254685"/>
            <a:ext cx="12192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99731-62BC-4AEE-9742-AACB1130B4BE}"/>
              </a:ext>
            </a:extLst>
          </p:cNvPr>
          <p:cNvSpPr/>
          <p:nvPr/>
        </p:nvSpPr>
        <p:spPr>
          <a:xfrm>
            <a:off x="319063" y="1351751"/>
            <a:ext cx="2855178" cy="51683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FF26EE-79C6-436A-ADD5-D78D043AB7FD}"/>
              </a:ext>
            </a:extLst>
          </p:cNvPr>
          <p:cNvSpPr/>
          <p:nvPr/>
        </p:nvSpPr>
        <p:spPr>
          <a:xfrm>
            <a:off x="4687809" y="858057"/>
            <a:ext cx="1865392" cy="1771845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PAYMENT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88D3B6-54E5-46F0-9B71-38363B63741F}"/>
              </a:ext>
            </a:extLst>
          </p:cNvPr>
          <p:cNvSpPr/>
          <p:nvPr/>
        </p:nvSpPr>
        <p:spPr>
          <a:xfrm>
            <a:off x="4687809" y="2888319"/>
            <a:ext cx="1865392" cy="1771845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E80A7B-441F-452C-A22C-71EA868F913A}"/>
              </a:ext>
            </a:extLst>
          </p:cNvPr>
          <p:cNvSpPr/>
          <p:nvPr/>
        </p:nvSpPr>
        <p:spPr>
          <a:xfrm>
            <a:off x="4687803" y="4918582"/>
            <a:ext cx="1865392" cy="16147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9BA108-2430-4BF7-B66D-7E20F898AD5E}"/>
              </a:ext>
            </a:extLst>
          </p:cNvPr>
          <p:cNvSpPr/>
          <p:nvPr/>
        </p:nvSpPr>
        <p:spPr>
          <a:xfrm>
            <a:off x="7682018" y="5024568"/>
            <a:ext cx="1865392" cy="17718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MAKE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PAYMENT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A13C6-BD32-4944-A84D-EF8B54E5C997}"/>
              </a:ext>
            </a:extLst>
          </p:cNvPr>
          <p:cNvSpPr/>
          <p:nvPr/>
        </p:nvSpPr>
        <p:spPr>
          <a:xfrm>
            <a:off x="334387" y="5589250"/>
            <a:ext cx="2855178" cy="516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608C6-14B7-495F-B562-EE69D470B5EC}"/>
              </a:ext>
            </a:extLst>
          </p:cNvPr>
          <p:cNvSpPr/>
          <p:nvPr/>
        </p:nvSpPr>
        <p:spPr>
          <a:xfrm>
            <a:off x="345116" y="3366159"/>
            <a:ext cx="2855178" cy="51683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D8634E-52F4-4468-BC6D-64F3B52E3107}"/>
              </a:ext>
            </a:extLst>
          </p:cNvPr>
          <p:cNvCxnSpPr>
            <a:cxnSpLocks/>
          </p:cNvCxnSpPr>
          <p:nvPr/>
        </p:nvCxnSpPr>
        <p:spPr>
          <a:xfrm>
            <a:off x="3174241" y="1603513"/>
            <a:ext cx="1513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A1A84E-B048-48D4-ADDB-36D619E9D69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53195" y="5725932"/>
            <a:ext cx="1128823" cy="78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92861E-3D4C-4D3B-AA59-96627CE13A32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5620505" y="2629902"/>
            <a:ext cx="0" cy="25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2F03A-BD8D-411C-ACD0-DF8F96576B41}"/>
              </a:ext>
            </a:extLst>
          </p:cNvPr>
          <p:cNvCxnSpPr>
            <a:cxnSpLocks/>
          </p:cNvCxnSpPr>
          <p:nvPr/>
        </p:nvCxnSpPr>
        <p:spPr>
          <a:xfrm>
            <a:off x="5620505" y="4660164"/>
            <a:ext cx="0" cy="25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B838B5-2A4B-4E7F-B3E9-8C68961D41F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00294" y="3624577"/>
            <a:ext cx="6267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D34D45-FBE8-41D4-8A79-CF4356F2D0D9}"/>
              </a:ext>
            </a:extLst>
          </p:cNvPr>
          <p:cNvCxnSpPr>
            <a:cxnSpLocks/>
          </p:cNvCxnSpPr>
          <p:nvPr/>
        </p:nvCxnSpPr>
        <p:spPr>
          <a:xfrm flipV="1">
            <a:off x="3792988" y="1743979"/>
            <a:ext cx="8047" cy="19015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934F09-F889-44B3-B129-ADF929FC43CE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801035" y="1743980"/>
            <a:ext cx="886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682402-6B72-40E2-969C-EA1A44C48C5C}"/>
              </a:ext>
            </a:extLst>
          </p:cNvPr>
          <p:cNvCxnSpPr>
            <a:cxnSpLocks/>
          </p:cNvCxnSpPr>
          <p:nvPr/>
        </p:nvCxnSpPr>
        <p:spPr>
          <a:xfrm>
            <a:off x="3166194" y="5804502"/>
            <a:ext cx="11458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71B4A7-8887-420C-A8E3-A984341172F9}"/>
              </a:ext>
            </a:extLst>
          </p:cNvPr>
          <p:cNvCxnSpPr>
            <a:cxnSpLocks/>
          </p:cNvCxnSpPr>
          <p:nvPr/>
        </p:nvCxnSpPr>
        <p:spPr>
          <a:xfrm flipH="1" flipV="1">
            <a:off x="4299312" y="2002931"/>
            <a:ext cx="1" cy="38021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DAF4C3-0D6B-4364-AAAF-AB32BAB8397C}"/>
              </a:ext>
            </a:extLst>
          </p:cNvPr>
          <p:cNvCxnSpPr>
            <a:cxnSpLocks/>
          </p:cNvCxnSpPr>
          <p:nvPr/>
        </p:nvCxnSpPr>
        <p:spPr>
          <a:xfrm>
            <a:off x="4312024" y="2002396"/>
            <a:ext cx="375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8C37FCA-CF4C-47EA-975D-67C42BDD467B}"/>
              </a:ext>
            </a:extLst>
          </p:cNvPr>
          <p:cNvSpPr/>
          <p:nvPr/>
        </p:nvSpPr>
        <p:spPr>
          <a:xfrm>
            <a:off x="7717892" y="2547290"/>
            <a:ext cx="1793644" cy="16227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RECEIPT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5D4722-DE39-4A95-8A24-8C687AE4CC1C}"/>
              </a:ext>
            </a:extLst>
          </p:cNvPr>
          <p:cNvGrpSpPr/>
          <p:nvPr/>
        </p:nvGrpSpPr>
        <p:grpSpPr>
          <a:xfrm>
            <a:off x="350221" y="3376912"/>
            <a:ext cx="2815974" cy="526538"/>
            <a:chOff x="1182761" y="875970"/>
            <a:chExt cx="1247358" cy="32632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EC35B8C-45E8-4C75-A07B-C2B70C9EA31A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B0F057C-5C64-4545-AC38-A6B575918204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250715-EE78-40F1-B6AD-D58B722524E0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2F6949-3F93-4DA2-B07C-938C3199D4AC}"/>
              </a:ext>
            </a:extLst>
          </p:cNvPr>
          <p:cNvGrpSpPr/>
          <p:nvPr/>
        </p:nvGrpSpPr>
        <p:grpSpPr>
          <a:xfrm>
            <a:off x="350222" y="6298568"/>
            <a:ext cx="2895351" cy="437930"/>
            <a:chOff x="1182761" y="875970"/>
            <a:chExt cx="1247358" cy="32632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F0B235-4501-47E4-9413-C1971DDA96D1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FC840A-97CC-4988-9B78-0CD45218D6E5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1400A4-3117-42F6-AF0C-428858D4AB00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40C2153-5DB5-45CC-A4AF-DAAFA44EC432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CCFF"/>
                </a:solidFill>
                <a:latin typeface="Algerian" panose="04020705040A02060702" pitchFamily="82" charset="0"/>
              </a:rPr>
              <a:t>5. FEE PAYMENT MODULE</a:t>
            </a:r>
            <a:endParaRPr lang="en-IN" sz="2400" dirty="0">
              <a:solidFill>
                <a:srgbClr val="33CCFF"/>
              </a:solidFill>
              <a:latin typeface="Algerian" panose="04020705040A02060702" pitchFamily="82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03FFAB-1369-4705-B79D-A2A253B63232}"/>
              </a:ext>
            </a:extLst>
          </p:cNvPr>
          <p:cNvCxnSpPr>
            <a:cxnSpLocks/>
          </p:cNvCxnSpPr>
          <p:nvPr/>
        </p:nvCxnSpPr>
        <p:spPr>
          <a:xfrm>
            <a:off x="3074894" y="324718"/>
            <a:ext cx="3854823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6F29A01-B3CD-C901-B3FF-C4A3CEE574CD}"/>
              </a:ext>
            </a:extLst>
          </p:cNvPr>
          <p:cNvSpPr/>
          <p:nvPr/>
        </p:nvSpPr>
        <p:spPr>
          <a:xfrm>
            <a:off x="328031" y="4746617"/>
            <a:ext cx="2855178" cy="5168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DUES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4A123C-DF5D-2A1E-0421-C3DF0D29818D}"/>
              </a:ext>
            </a:extLst>
          </p:cNvPr>
          <p:cNvGrpSpPr/>
          <p:nvPr/>
        </p:nvGrpSpPr>
        <p:grpSpPr>
          <a:xfrm>
            <a:off x="334387" y="4762541"/>
            <a:ext cx="2855177" cy="504304"/>
            <a:chOff x="1182761" y="875970"/>
            <a:chExt cx="1247358" cy="3263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BC016F-C7B4-D131-9B5A-C8B037835943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44DD62-8711-40DB-036D-82146C9D5CFD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B41666-B7A3-5D29-98E3-4015BCF1B077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E25E4A-447A-C203-035C-2F8189387072}"/>
              </a:ext>
            </a:extLst>
          </p:cNvPr>
          <p:cNvCxnSpPr>
            <a:cxnSpLocks/>
          </p:cNvCxnSpPr>
          <p:nvPr/>
        </p:nvCxnSpPr>
        <p:spPr>
          <a:xfrm>
            <a:off x="3166189" y="5024568"/>
            <a:ext cx="7962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10B690-B730-43F7-88CF-29C6E0E0B8B1}"/>
              </a:ext>
            </a:extLst>
          </p:cNvPr>
          <p:cNvCxnSpPr>
            <a:cxnSpLocks/>
          </p:cNvCxnSpPr>
          <p:nvPr/>
        </p:nvCxnSpPr>
        <p:spPr>
          <a:xfrm flipV="1">
            <a:off x="3955862" y="1882955"/>
            <a:ext cx="50767" cy="31220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71BA6B-FD68-4377-9B14-F5DFA7DA0ADF}"/>
              </a:ext>
            </a:extLst>
          </p:cNvPr>
          <p:cNvCxnSpPr>
            <a:cxnSpLocks/>
          </p:cNvCxnSpPr>
          <p:nvPr/>
        </p:nvCxnSpPr>
        <p:spPr>
          <a:xfrm>
            <a:off x="4006629" y="1882955"/>
            <a:ext cx="6811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612874D-452C-4157-97AD-E290DBCFFE0B}"/>
              </a:ext>
            </a:extLst>
          </p:cNvPr>
          <p:cNvSpPr/>
          <p:nvPr/>
        </p:nvSpPr>
        <p:spPr>
          <a:xfrm>
            <a:off x="10201132" y="2575793"/>
            <a:ext cx="1793644" cy="1622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RECEIPT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PRINT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CE024F-7318-4E81-99A4-55214B003C61}"/>
              </a:ext>
            </a:extLst>
          </p:cNvPr>
          <p:cNvSpPr/>
          <p:nvPr/>
        </p:nvSpPr>
        <p:spPr>
          <a:xfrm>
            <a:off x="350220" y="6298568"/>
            <a:ext cx="2895353" cy="417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 PAYMENT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6B213B-D459-4159-A6D0-02DF6891E9BC}"/>
              </a:ext>
            </a:extLst>
          </p:cNvPr>
          <p:cNvCxnSpPr>
            <a:cxnSpLocks/>
          </p:cNvCxnSpPr>
          <p:nvPr/>
        </p:nvCxnSpPr>
        <p:spPr>
          <a:xfrm flipH="1">
            <a:off x="3245573" y="6619703"/>
            <a:ext cx="4749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ECF477-7684-41A6-BC30-399D50ABB292}"/>
              </a:ext>
            </a:extLst>
          </p:cNvPr>
          <p:cNvCxnSpPr>
            <a:cxnSpLocks/>
            <a:stCxn id="6" idx="0"/>
            <a:endCxn id="51" idx="4"/>
          </p:cNvCxnSpPr>
          <p:nvPr/>
        </p:nvCxnSpPr>
        <p:spPr>
          <a:xfrm flipV="1">
            <a:off x="8614714" y="4170002"/>
            <a:ext cx="0" cy="85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BA7A29-BB1D-4136-861C-72E4EB0F7162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>
            <a:off x="9511536" y="3358646"/>
            <a:ext cx="689596" cy="28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EBE2BF9-EF0C-4ECD-9672-F0509D9B9DB7}"/>
              </a:ext>
            </a:extLst>
          </p:cNvPr>
          <p:cNvGrpSpPr/>
          <p:nvPr/>
        </p:nvGrpSpPr>
        <p:grpSpPr>
          <a:xfrm>
            <a:off x="350220" y="5627363"/>
            <a:ext cx="2855177" cy="504304"/>
            <a:chOff x="1182761" y="875970"/>
            <a:chExt cx="1247358" cy="326321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4EFCE9-77E9-4D4B-967D-CE19BABDCD02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E9E010-7D1F-4AE8-B31B-13DC920AD9B3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57CBC59-B039-48FB-B7FF-168100337009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5980DB-859D-4AFD-8B4B-3BB26EB01AE4}"/>
              </a:ext>
            </a:extLst>
          </p:cNvPr>
          <p:cNvCxnSpPr>
            <a:cxnSpLocks/>
          </p:cNvCxnSpPr>
          <p:nvPr/>
        </p:nvCxnSpPr>
        <p:spPr>
          <a:xfrm>
            <a:off x="4872992" y="1171810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0EF9E87-13EF-40A4-BE08-32947E05525D}"/>
              </a:ext>
            </a:extLst>
          </p:cNvPr>
          <p:cNvSpPr txBox="1"/>
          <p:nvPr/>
        </p:nvSpPr>
        <p:spPr>
          <a:xfrm>
            <a:off x="5270041" y="802477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5.1</a:t>
            </a:r>
            <a:endParaRPr lang="en-IN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6A0CB80-2662-47ED-9E3B-6DBAED6A4129}"/>
              </a:ext>
            </a:extLst>
          </p:cNvPr>
          <p:cNvCxnSpPr>
            <a:cxnSpLocks/>
          </p:cNvCxnSpPr>
          <p:nvPr/>
        </p:nvCxnSpPr>
        <p:spPr>
          <a:xfrm>
            <a:off x="4872992" y="3222599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6472C5-3C83-46E1-A959-0FB7F082D8B6}"/>
              </a:ext>
            </a:extLst>
          </p:cNvPr>
          <p:cNvSpPr txBox="1"/>
          <p:nvPr/>
        </p:nvSpPr>
        <p:spPr>
          <a:xfrm>
            <a:off x="5270041" y="2853266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5.2</a:t>
            </a:r>
            <a:endParaRPr lang="en-IN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27F577-E0DE-4381-ABF0-D7472A8FEF5A}"/>
              </a:ext>
            </a:extLst>
          </p:cNvPr>
          <p:cNvCxnSpPr>
            <a:cxnSpLocks/>
          </p:cNvCxnSpPr>
          <p:nvPr/>
        </p:nvCxnSpPr>
        <p:spPr>
          <a:xfrm>
            <a:off x="4877764" y="5256608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33A0571-766C-46EC-AEC1-7610D5146FBE}"/>
              </a:ext>
            </a:extLst>
          </p:cNvPr>
          <p:cNvSpPr txBox="1"/>
          <p:nvPr/>
        </p:nvSpPr>
        <p:spPr>
          <a:xfrm>
            <a:off x="5274813" y="4887275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5.3</a:t>
            </a:r>
            <a:endParaRPr lang="en-IN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25B511-6193-46D7-9CE1-127C3CBB72A1}"/>
              </a:ext>
            </a:extLst>
          </p:cNvPr>
          <p:cNvCxnSpPr>
            <a:cxnSpLocks/>
          </p:cNvCxnSpPr>
          <p:nvPr/>
        </p:nvCxnSpPr>
        <p:spPr>
          <a:xfrm>
            <a:off x="7866368" y="5374366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D2D2E1-47E0-4032-AB3D-0A472B6CD3A2}"/>
              </a:ext>
            </a:extLst>
          </p:cNvPr>
          <p:cNvSpPr txBox="1"/>
          <p:nvPr/>
        </p:nvSpPr>
        <p:spPr>
          <a:xfrm>
            <a:off x="8398845" y="5005034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5.4</a:t>
            </a:r>
            <a:endParaRPr lang="en-IN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9AC680-64F5-4F71-82C8-70446C5D74B6}"/>
              </a:ext>
            </a:extLst>
          </p:cNvPr>
          <p:cNvCxnSpPr>
            <a:cxnSpLocks/>
            <a:stCxn id="51" idx="1"/>
            <a:endCxn id="51" idx="7"/>
          </p:cNvCxnSpPr>
          <p:nvPr/>
        </p:nvCxnSpPr>
        <p:spPr>
          <a:xfrm>
            <a:off x="7980565" y="2784931"/>
            <a:ext cx="1268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81D2A68-8F62-4355-8512-B08589328275}"/>
              </a:ext>
            </a:extLst>
          </p:cNvPr>
          <p:cNvSpPr txBox="1"/>
          <p:nvPr/>
        </p:nvSpPr>
        <p:spPr>
          <a:xfrm>
            <a:off x="8348327" y="2445240"/>
            <a:ext cx="988517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</a:t>
            </a:r>
            <a:endParaRPr lang="en-IN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BFB218-E667-4D77-A2CC-9B14C46DC88A}"/>
              </a:ext>
            </a:extLst>
          </p:cNvPr>
          <p:cNvCxnSpPr>
            <a:cxnSpLocks/>
            <a:stCxn id="60" idx="1"/>
            <a:endCxn id="60" idx="7"/>
          </p:cNvCxnSpPr>
          <p:nvPr/>
        </p:nvCxnSpPr>
        <p:spPr>
          <a:xfrm>
            <a:off x="10463805" y="2813434"/>
            <a:ext cx="12682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A7AC214-946A-4BF0-8E0D-0EB10527F8A2}"/>
              </a:ext>
            </a:extLst>
          </p:cNvPr>
          <p:cNvSpPr txBox="1"/>
          <p:nvPr/>
        </p:nvSpPr>
        <p:spPr>
          <a:xfrm>
            <a:off x="10894616" y="2510107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5.6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019DEF-CA5D-4A77-A34A-93E62587384A}"/>
              </a:ext>
            </a:extLst>
          </p:cNvPr>
          <p:cNvSpPr/>
          <p:nvPr/>
        </p:nvSpPr>
        <p:spPr>
          <a:xfrm>
            <a:off x="9679485" y="4660163"/>
            <a:ext cx="2359651" cy="51683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DUES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F80838F-69AC-44C2-9339-E08CA96552B6}"/>
              </a:ext>
            </a:extLst>
          </p:cNvPr>
          <p:cNvGrpSpPr/>
          <p:nvPr/>
        </p:nvGrpSpPr>
        <p:grpSpPr>
          <a:xfrm>
            <a:off x="9696845" y="4660164"/>
            <a:ext cx="2359650" cy="504304"/>
            <a:chOff x="1182761" y="875970"/>
            <a:chExt cx="1247358" cy="32632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3641DA-0AB4-4857-8D73-5FC377EB2F1A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725485A-856B-414E-8EF9-66A0327AC452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3662AA-175E-4A62-BF02-DB064E41D992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ACB19D-C01E-4916-BA60-13668C7C6C4B}"/>
              </a:ext>
            </a:extLst>
          </p:cNvPr>
          <p:cNvCxnSpPr>
            <a:cxnSpLocks/>
          </p:cNvCxnSpPr>
          <p:nvPr/>
        </p:nvCxnSpPr>
        <p:spPr>
          <a:xfrm flipV="1">
            <a:off x="9535713" y="5176998"/>
            <a:ext cx="862052" cy="85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7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11F6E-84C5-4457-8B6C-ED30257C2B09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66"/>
                </a:solidFill>
                <a:latin typeface="Algerian" panose="04020705040A02060702" pitchFamily="82" charset="0"/>
              </a:rPr>
              <a:t>6.Report </a:t>
            </a:r>
            <a:r>
              <a:rPr lang="en-US" sz="2400" dirty="0" err="1">
                <a:solidFill>
                  <a:srgbClr val="FF0066"/>
                </a:solidFill>
                <a:latin typeface="Algerian" panose="04020705040A02060702" pitchFamily="82" charset="0"/>
              </a:rPr>
              <a:t>moDULE</a:t>
            </a:r>
            <a:endParaRPr lang="en-IN" sz="2400" dirty="0">
              <a:solidFill>
                <a:srgbClr val="FF0066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087A4-72E9-4B38-86A4-A85A34FEB3CD}"/>
              </a:ext>
            </a:extLst>
          </p:cNvPr>
          <p:cNvCxnSpPr>
            <a:cxnSpLocks/>
          </p:cNvCxnSpPr>
          <p:nvPr/>
        </p:nvCxnSpPr>
        <p:spPr>
          <a:xfrm>
            <a:off x="3074894" y="324718"/>
            <a:ext cx="385482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D0A-6CD8-0F0D-BBFC-54368FA21747}"/>
              </a:ext>
            </a:extLst>
          </p:cNvPr>
          <p:cNvSpPr/>
          <p:nvPr/>
        </p:nvSpPr>
        <p:spPr>
          <a:xfrm>
            <a:off x="487385" y="953377"/>
            <a:ext cx="2855178" cy="51683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1DD293-528A-EA93-A00C-F0B1E5DE0B63}"/>
              </a:ext>
            </a:extLst>
          </p:cNvPr>
          <p:cNvSpPr/>
          <p:nvPr/>
        </p:nvSpPr>
        <p:spPr>
          <a:xfrm>
            <a:off x="4783145" y="409212"/>
            <a:ext cx="1865392" cy="1771845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65126-1220-D251-2BE2-BCBC040E4CDE}"/>
              </a:ext>
            </a:extLst>
          </p:cNvPr>
          <p:cNvSpPr/>
          <p:nvPr/>
        </p:nvSpPr>
        <p:spPr>
          <a:xfrm>
            <a:off x="4763372" y="2777168"/>
            <a:ext cx="1865392" cy="1771845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GENERATE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92B885-A657-AA2C-0615-DD7F3BCB4EF8}"/>
              </a:ext>
            </a:extLst>
          </p:cNvPr>
          <p:cNvCxnSpPr>
            <a:cxnSpLocks/>
          </p:cNvCxnSpPr>
          <p:nvPr/>
        </p:nvCxnSpPr>
        <p:spPr>
          <a:xfrm>
            <a:off x="3342563" y="1211794"/>
            <a:ext cx="1397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BFD6B8-DF7B-09E5-0D2F-3F414902AE8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715841" y="2181057"/>
            <a:ext cx="23413" cy="581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262E33-FBBF-2B02-C66C-952430A0AFA0}"/>
              </a:ext>
            </a:extLst>
          </p:cNvPr>
          <p:cNvCxnSpPr>
            <a:cxnSpLocks/>
          </p:cNvCxnSpPr>
          <p:nvPr/>
        </p:nvCxnSpPr>
        <p:spPr>
          <a:xfrm flipH="1">
            <a:off x="6647449" y="1640541"/>
            <a:ext cx="2711879" cy="178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9381A-F258-31B9-068A-E2E565B4393D}"/>
              </a:ext>
            </a:extLst>
          </p:cNvPr>
          <p:cNvCxnSpPr>
            <a:cxnSpLocks/>
          </p:cNvCxnSpPr>
          <p:nvPr/>
        </p:nvCxnSpPr>
        <p:spPr>
          <a:xfrm flipH="1">
            <a:off x="6621464" y="3316163"/>
            <a:ext cx="3106998" cy="51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D5706B-F7EA-2352-6548-5C3625AFF4D2}"/>
              </a:ext>
            </a:extLst>
          </p:cNvPr>
          <p:cNvCxnSpPr>
            <a:cxnSpLocks/>
          </p:cNvCxnSpPr>
          <p:nvPr/>
        </p:nvCxnSpPr>
        <p:spPr>
          <a:xfrm flipH="1" flipV="1">
            <a:off x="6621463" y="4016513"/>
            <a:ext cx="2855285" cy="148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8F1554-0521-7C55-6751-CBEB1E1358DF}"/>
              </a:ext>
            </a:extLst>
          </p:cNvPr>
          <p:cNvSpPr/>
          <p:nvPr/>
        </p:nvSpPr>
        <p:spPr>
          <a:xfrm>
            <a:off x="4806558" y="5019460"/>
            <a:ext cx="1865392" cy="17718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GENERATED 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59B1FC-7E4A-CF2D-DE04-27FE98A5FE43}"/>
              </a:ext>
            </a:extLst>
          </p:cNvPr>
          <p:cNvCxnSpPr>
            <a:cxnSpLocks/>
          </p:cNvCxnSpPr>
          <p:nvPr/>
        </p:nvCxnSpPr>
        <p:spPr>
          <a:xfrm>
            <a:off x="5715841" y="4549013"/>
            <a:ext cx="0" cy="470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38B37-21CF-49DB-B18C-655D046E1DEE}"/>
              </a:ext>
            </a:extLst>
          </p:cNvPr>
          <p:cNvSpPr/>
          <p:nvPr/>
        </p:nvSpPr>
        <p:spPr>
          <a:xfrm>
            <a:off x="9097882" y="1082154"/>
            <a:ext cx="2855178" cy="51683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77C902-C5A5-4C42-8B46-E0D187C91B13}"/>
              </a:ext>
            </a:extLst>
          </p:cNvPr>
          <p:cNvGrpSpPr/>
          <p:nvPr/>
        </p:nvGrpSpPr>
        <p:grpSpPr>
          <a:xfrm>
            <a:off x="9097882" y="1090130"/>
            <a:ext cx="2815974" cy="526538"/>
            <a:chOff x="1182761" y="875970"/>
            <a:chExt cx="1247358" cy="32632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2F2BF4-7354-4360-8D99-2F9F8CD0E5DF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C02C2B-FF0D-457D-8014-C1D9CF155E72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2F3BC6-01E5-465B-9001-2C3CEFAE0597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0392B4-E2CF-4541-9AE1-03D38015CE14}"/>
              </a:ext>
            </a:extLst>
          </p:cNvPr>
          <p:cNvGrpSpPr/>
          <p:nvPr/>
        </p:nvGrpSpPr>
        <p:grpSpPr>
          <a:xfrm>
            <a:off x="9058679" y="2729809"/>
            <a:ext cx="2855177" cy="599843"/>
            <a:chOff x="1182761" y="875970"/>
            <a:chExt cx="1247358" cy="32632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CBD89E-3278-45AC-AB38-338D662F7189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5B4DBC-2041-477D-B2F6-FEBBEC793765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AC486C-11DB-48BB-8CCF-7FF1EE5B92FC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A2B7C-CE9D-477B-AA90-A7D3E466CB6E}"/>
              </a:ext>
            </a:extLst>
          </p:cNvPr>
          <p:cNvSpPr/>
          <p:nvPr/>
        </p:nvSpPr>
        <p:spPr>
          <a:xfrm>
            <a:off x="9068040" y="2748904"/>
            <a:ext cx="2836452" cy="550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 STRUCTURE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D54A8-48C4-40BA-A3E9-2D120EC6E511}"/>
              </a:ext>
            </a:extLst>
          </p:cNvPr>
          <p:cNvSpPr/>
          <p:nvPr/>
        </p:nvSpPr>
        <p:spPr>
          <a:xfrm>
            <a:off x="9097881" y="5546109"/>
            <a:ext cx="2836451" cy="430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270428-46C5-4D31-B0EA-1B7E4CA5CBC6}"/>
              </a:ext>
            </a:extLst>
          </p:cNvPr>
          <p:cNvGrpSpPr/>
          <p:nvPr/>
        </p:nvGrpSpPr>
        <p:grpSpPr>
          <a:xfrm>
            <a:off x="9058678" y="5523694"/>
            <a:ext cx="2855177" cy="504304"/>
            <a:chOff x="1182761" y="875970"/>
            <a:chExt cx="1247358" cy="32632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645592-7F83-427B-AA08-59885868636E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9F998C-2282-4740-A5B0-B9A4C9BDE05C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9D6402-23E1-44DC-A4B5-64D5F8233B1B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1ACC99-CF6A-46B7-BFC8-B63E45E434CA}"/>
              </a:ext>
            </a:extLst>
          </p:cNvPr>
          <p:cNvCxnSpPr>
            <a:cxnSpLocks/>
          </p:cNvCxnSpPr>
          <p:nvPr/>
        </p:nvCxnSpPr>
        <p:spPr>
          <a:xfrm>
            <a:off x="4986113" y="740520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53E326-E362-4D0F-830C-560857C191FB}"/>
              </a:ext>
            </a:extLst>
          </p:cNvPr>
          <p:cNvSpPr txBox="1"/>
          <p:nvPr/>
        </p:nvSpPr>
        <p:spPr>
          <a:xfrm>
            <a:off x="5383162" y="371187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6.1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D3E5A5-0B72-486D-A70A-1D4E2A1FC17E}"/>
              </a:ext>
            </a:extLst>
          </p:cNvPr>
          <p:cNvCxnSpPr>
            <a:cxnSpLocks/>
          </p:cNvCxnSpPr>
          <p:nvPr/>
        </p:nvCxnSpPr>
        <p:spPr>
          <a:xfrm>
            <a:off x="4986113" y="3146501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0C9129-8DC2-4B72-B575-746C11AFBFD8}"/>
              </a:ext>
            </a:extLst>
          </p:cNvPr>
          <p:cNvSpPr txBox="1"/>
          <p:nvPr/>
        </p:nvSpPr>
        <p:spPr>
          <a:xfrm>
            <a:off x="5383162" y="2777168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6.2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756B49-A421-456A-9056-A44F5B29EF18}"/>
              </a:ext>
            </a:extLst>
          </p:cNvPr>
          <p:cNvCxnSpPr>
            <a:cxnSpLocks/>
          </p:cNvCxnSpPr>
          <p:nvPr/>
        </p:nvCxnSpPr>
        <p:spPr>
          <a:xfrm>
            <a:off x="5020984" y="5329791"/>
            <a:ext cx="1496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4FEED6-EAF7-4CD3-9551-446FF529ABA2}"/>
              </a:ext>
            </a:extLst>
          </p:cNvPr>
          <p:cNvSpPr txBox="1"/>
          <p:nvPr/>
        </p:nvSpPr>
        <p:spPr>
          <a:xfrm>
            <a:off x="5418033" y="4960458"/>
            <a:ext cx="10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5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91E23C-7CCA-4150-A9BF-9CC5E6200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11896"/>
              </p:ext>
            </p:extLst>
          </p:nvPr>
        </p:nvGraphicFramePr>
        <p:xfrm>
          <a:off x="587926" y="1204300"/>
          <a:ext cx="10994473" cy="158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313">
                  <a:extLst>
                    <a:ext uri="{9D8B030D-6E8A-4147-A177-3AD203B41FA5}">
                      <a16:colId xmlns:a16="http://schemas.microsoft.com/office/drawing/2014/main" val="4207533597"/>
                    </a:ext>
                  </a:extLst>
                </a:gridCol>
                <a:gridCol w="2630512">
                  <a:extLst>
                    <a:ext uri="{9D8B030D-6E8A-4147-A177-3AD203B41FA5}">
                      <a16:colId xmlns:a16="http://schemas.microsoft.com/office/drawing/2014/main" val="1541127281"/>
                    </a:ext>
                  </a:extLst>
                </a:gridCol>
                <a:gridCol w="1832412">
                  <a:extLst>
                    <a:ext uri="{9D8B030D-6E8A-4147-A177-3AD203B41FA5}">
                      <a16:colId xmlns:a16="http://schemas.microsoft.com/office/drawing/2014/main" val="1431841062"/>
                    </a:ext>
                  </a:extLst>
                </a:gridCol>
                <a:gridCol w="1832412">
                  <a:extLst>
                    <a:ext uri="{9D8B030D-6E8A-4147-A177-3AD203B41FA5}">
                      <a16:colId xmlns:a16="http://schemas.microsoft.com/office/drawing/2014/main" val="1977989642"/>
                    </a:ext>
                  </a:extLst>
                </a:gridCol>
                <a:gridCol w="1832412">
                  <a:extLst>
                    <a:ext uri="{9D8B030D-6E8A-4147-A177-3AD203B41FA5}">
                      <a16:colId xmlns:a16="http://schemas.microsoft.com/office/drawing/2014/main" val="2668712332"/>
                    </a:ext>
                  </a:extLst>
                </a:gridCol>
                <a:gridCol w="1832412">
                  <a:extLst>
                    <a:ext uri="{9D8B030D-6E8A-4147-A177-3AD203B41FA5}">
                      <a16:colId xmlns:a16="http://schemas.microsoft.com/office/drawing/2014/main" val="3906481496"/>
                    </a:ext>
                  </a:extLst>
                </a:gridCol>
              </a:tblGrid>
              <a:tr h="420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Field Name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Data Type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Constraint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08708"/>
                  </a:ext>
                </a:extLst>
              </a:tr>
              <a:tr h="3622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UID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Used to login in the </a:t>
                      </a:r>
                    </a:p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941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PWD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6213"/>
                  </a:ext>
                </a:extLst>
              </a:tr>
              <a:tr h="3343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UNM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785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3B8D23-4602-40BC-8AB2-7C41A653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07700"/>
              </p:ext>
            </p:extLst>
          </p:nvPr>
        </p:nvGraphicFramePr>
        <p:xfrm>
          <a:off x="587926" y="3613666"/>
          <a:ext cx="11020244" cy="181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57">
                  <a:extLst>
                    <a:ext uri="{9D8B030D-6E8A-4147-A177-3AD203B41FA5}">
                      <a16:colId xmlns:a16="http://schemas.microsoft.com/office/drawing/2014/main" val="791857210"/>
                    </a:ext>
                  </a:extLst>
                </a:gridCol>
                <a:gridCol w="2653539">
                  <a:extLst>
                    <a:ext uri="{9D8B030D-6E8A-4147-A177-3AD203B41FA5}">
                      <a16:colId xmlns:a16="http://schemas.microsoft.com/office/drawing/2014/main" val="1639684251"/>
                    </a:ext>
                  </a:extLst>
                </a:gridCol>
                <a:gridCol w="1892087">
                  <a:extLst>
                    <a:ext uri="{9D8B030D-6E8A-4147-A177-3AD203B41FA5}">
                      <a16:colId xmlns:a16="http://schemas.microsoft.com/office/drawing/2014/main" val="1112413515"/>
                    </a:ext>
                  </a:extLst>
                </a:gridCol>
                <a:gridCol w="1892087">
                  <a:extLst>
                    <a:ext uri="{9D8B030D-6E8A-4147-A177-3AD203B41FA5}">
                      <a16:colId xmlns:a16="http://schemas.microsoft.com/office/drawing/2014/main" val="174683829"/>
                    </a:ext>
                  </a:extLst>
                </a:gridCol>
                <a:gridCol w="1892087">
                  <a:extLst>
                    <a:ext uri="{9D8B030D-6E8A-4147-A177-3AD203B41FA5}">
                      <a16:colId xmlns:a16="http://schemas.microsoft.com/office/drawing/2014/main" val="2640180323"/>
                    </a:ext>
                  </a:extLst>
                </a:gridCol>
                <a:gridCol w="1892087">
                  <a:extLst>
                    <a:ext uri="{9D8B030D-6E8A-4147-A177-3AD203B41FA5}">
                      <a16:colId xmlns:a16="http://schemas.microsoft.com/office/drawing/2014/main" val="3645747423"/>
                    </a:ext>
                  </a:extLst>
                </a:gridCol>
              </a:tblGrid>
              <a:tr h="506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08526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SNO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Counts a serial number for user login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17978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Used to store the </a:t>
                      </a:r>
                    </a:p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Name of user login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58689"/>
                  </a:ext>
                </a:extLst>
              </a:tr>
              <a:tr h="4363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Status after login to the system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477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BB2F10-785C-41A9-A4E6-11F957D381A6}"/>
              </a:ext>
            </a:extLst>
          </p:cNvPr>
          <p:cNvSpPr txBox="1"/>
          <p:nvPr/>
        </p:nvSpPr>
        <p:spPr>
          <a:xfrm>
            <a:off x="547584" y="3244334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 DETAILS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EC94F-AC39-47EB-8636-7B3DAA6C67C6}"/>
              </a:ext>
            </a:extLst>
          </p:cNvPr>
          <p:cNvCxnSpPr>
            <a:cxnSpLocks/>
          </p:cNvCxnSpPr>
          <p:nvPr/>
        </p:nvCxnSpPr>
        <p:spPr>
          <a:xfrm>
            <a:off x="569621" y="3524019"/>
            <a:ext cx="1363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D7E710-E1F1-4C81-81B5-5996AC0E1AB6}"/>
              </a:ext>
            </a:extLst>
          </p:cNvPr>
          <p:cNvSpPr txBox="1"/>
          <p:nvPr/>
        </p:nvSpPr>
        <p:spPr>
          <a:xfrm>
            <a:off x="605117" y="695125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9B4905-1761-41D4-9546-E480BD1DAB32}"/>
              </a:ext>
            </a:extLst>
          </p:cNvPr>
          <p:cNvCxnSpPr>
            <a:cxnSpLocks/>
          </p:cNvCxnSpPr>
          <p:nvPr/>
        </p:nvCxnSpPr>
        <p:spPr>
          <a:xfrm>
            <a:off x="605117" y="974810"/>
            <a:ext cx="757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887BA0-29D5-4EED-AF69-540D192B879E}"/>
              </a:ext>
            </a:extLst>
          </p:cNvPr>
          <p:cNvSpPr txBox="1"/>
          <p:nvPr/>
        </p:nvSpPr>
        <p:spPr>
          <a:xfrm>
            <a:off x="4895884" y="0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 DESCRIPTION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922FF-FBA2-40F9-83F8-BBB4F8EFD191}"/>
              </a:ext>
            </a:extLst>
          </p:cNvPr>
          <p:cNvCxnSpPr>
            <a:cxnSpLocks/>
          </p:cNvCxnSpPr>
          <p:nvPr/>
        </p:nvCxnSpPr>
        <p:spPr>
          <a:xfrm>
            <a:off x="4895884" y="279685"/>
            <a:ext cx="2211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9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F213BF-16CF-4007-839B-9C45321B8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32302"/>
              </p:ext>
            </p:extLst>
          </p:nvPr>
        </p:nvGraphicFramePr>
        <p:xfrm>
          <a:off x="354106" y="660213"/>
          <a:ext cx="10941422" cy="1383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648">
                  <a:extLst>
                    <a:ext uri="{9D8B030D-6E8A-4147-A177-3AD203B41FA5}">
                      <a16:colId xmlns:a16="http://schemas.microsoft.com/office/drawing/2014/main" val="4269218996"/>
                    </a:ext>
                  </a:extLst>
                </a:gridCol>
                <a:gridCol w="2634558">
                  <a:extLst>
                    <a:ext uri="{9D8B030D-6E8A-4147-A177-3AD203B41FA5}">
                      <a16:colId xmlns:a16="http://schemas.microsoft.com/office/drawing/2014/main" val="2588046813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3134186980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1176524397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3446767112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464648606"/>
                    </a:ext>
                  </a:extLst>
                </a:gridCol>
              </a:tblGrid>
              <a:tr h="508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03983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27215"/>
                  </a:ext>
                </a:extLst>
              </a:tr>
              <a:tr h="43768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strength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58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E1AEC3-B253-41C8-B81C-4A3AFA5BF70B}"/>
              </a:ext>
            </a:extLst>
          </p:cNvPr>
          <p:cNvSpPr txBox="1"/>
          <p:nvPr/>
        </p:nvSpPr>
        <p:spPr>
          <a:xfrm>
            <a:off x="443753" y="290881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1BE663-80FB-40C9-B11F-27ECAA6D9DAB}"/>
              </a:ext>
            </a:extLst>
          </p:cNvPr>
          <p:cNvCxnSpPr>
            <a:cxnSpLocks/>
          </p:cNvCxnSpPr>
          <p:nvPr/>
        </p:nvCxnSpPr>
        <p:spPr>
          <a:xfrm>
            <a:off x="443753" y="562019"/>
            <a:ext cx="1363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1A4EDB-FDB6-43EE-8F1D-4D48C39B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16167"/>
              </p:ext>
            </p:extLst>
          </p:nvPr>
        </p:nvGraphicFramePr>
        <p:xfrm>
          <a:off x="231557" y="2715418"/>
          <a:ext cx="10941422" cy="354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648">
                  <a:extLst>
                    <a:ext uri="{9D8B030D-6E8A-4147-A177-3AD203B41FA5}">
                      <a16:colId xmlns:a16="http://schemas.microsoft.com/office/drawing/2014/main" val="2432289972"/>
                    </a:ext>
                  </a:extLst>
                </a:gridCol>
                <a:gridCol w="2634558">
                  <a:extLst>
                    <a:ext uri="{9D8B030D-6E8A-4147-A177-3AD203B41FA5}">
                      <a16:colId xmlns:a16="http://schemas.microsoft.com/office/drawing/2014/main" val="2786389332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2709934606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3807894658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3289597129"/>
                    </a:ext>
                  </a:extLst>
                </a:gridCol>
                <a:gridCol w="1878554">
                  <a:extLst>
                    <a:ext uri="{9D8B030D-6E8A-4147-A177-3AD203B41FA5}">
                      <a16:colId xmlns:a16="http://schemas.microsoft.com/office/drawing/2014/main" val="4275030084"/>
                    </a:ext>
                  </a:extLst>
                </a:gridCol>
              </a:tblGrid>
              <a:tr h="451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10544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FSCODE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Fees structure code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72186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17338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ADM_FEE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Admission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40071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Registration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46306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MISC_FEE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Miscellaneous fee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68221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EXAM_FEE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Examination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61227"/>
                  </a:ext>
                </a:extLst>
              </a:tr>
              <a:tr h="38835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TUT_FEE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Tuition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39603"/>
                  </a:ext>
                </a:extLst>
              </a:tr>
              <a:tr h="3551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COMP_FEE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Computer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03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33DBA7-C137-4D7E-8B16-A772336ED2DA}"/>
              </a:ext>
            </a:extLst>
          </p:cNvPr>
          <p:cNvSpPr txBox="1"/>
          <p:nvPr/>
        </p:nvSpPr>
        <p:spPr>
          <a:xfrm>
            <a:off x="231557" y="2346086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FEE STRUCTURE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69633-B2C8-40D2-8CCE-3D5FF7D413D0}"/>
              </a:ext>
            </a:extLst>
          </p:cNvPr>
          <p:cNvCxnSpPr>
            <a:cxnSpLocks/>
          </p:cNvCxnSpPr>
          <p:nvPr/>
        </p:nvCxnSpPr>
        <p:spPr>
          <a:xfrm>
            <a:off x="231557" y="2638442"/>
            <a:ext cx="2143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6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090D8E-2CD9-4BDA-A235-2BADF363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30606"/>
              </p:ext>
            </p:extLst>
          </p:nvPr>
        </p:nvGraphicFramePr>
        <p:xfrm>
          <a:off x="229351" y="534003"/>
          <a:ext cx="11733298" cy="618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016">
                  <a:extLst>
                    <a:ext uri="{9D8B030D-6E8A-4147-A177-3AD203B41FA5}">
                      <a16:colId xmlns:a16="http://schemas.microsoft.com/office/drawing/2014/main" val="35739141"/>
                    </a:ext>
                  </a:extLst>
                </a:gridCol>
                <a:gridCol w="2825234">
                  <a:extLst>
                    <a:ext uri="{9D8B030D-6E8A-4147-A177-3AD203B41FA5}">
                      <a16:colId xmlns:a16="http://schemas.microsoft.com/office/drawing/2014/main" val="2158715760"/>
                    </a:ext>
                  </a:extLst>
                </a:gridCol>
                <a:gridCol w="2014512">
                  <a:extLst>
                    <a:ext uri="{9D8B030D-6E8A-4147-A177-3AD203B41FA5}">
                      <a16:colId xmlns:a16="http://schemas.microsoft.com/office/drawing/2014/main" val="544120445"/>
                    </a:ext>
                  </a:extLst>
                </a:gridCol>
                <a:gridCol w="2014512">
                  <a:extLst>
                    <a:ext uri="{9D8B030D-6E8A-4147-A177-3AD203B41FA5}">
                      <a16:colId xmlns:a16="http://schemas.microsoft.com/office/drawing/2014/main" val="2658225026"/>
                    </a:ext>
                  </a:extLst>
                </a:gridCol>
                <a:gridCol w="2014512">
                  <a:extLst>
                    <a:ext uri="{9D8B030D-6E8A-4147-A177-3AD203B41FA5}">
                      <a16:colId xmlns:a16="http://schemas.microsoft.com/office/drawing/2014/main" val="3415422941"/>
                    </a:ext>
                  </a:extLst>
                </a:gridCol>
                <a:gridCol w="2014512">
                  <a:extLst>
                    <a:ext uri="{9D8B030D-6E8A-4147-A177-3AD203B41FA5}">
                      <a16:colId xmlns:a16="http://schemas.microsoft.com/office/drawing/2014/main" val="1461420529"/>
                    </a:ext>
                  </a:extLst>
                </a:gridCol>
              </a:tblGrid>
              <a:tr h="398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93227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Registration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98209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3544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20209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AME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1626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FNM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Father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1720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MNM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Mother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86688"/>
                  </a:ext>
                </a:extLst>
              </a:tr>
              <a:tr h="39994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DOB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-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 of 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82841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MOBNO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19705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EMAILID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Email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41099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GENDER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61196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ITY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46544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SESSION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77344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AADHAR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Aadhar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95933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DOA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07439"/>
                  </a:ext>
                </a:extLst>
              </a:tr>
              <a:tr h="3580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ADDRESS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2D0EBA-ACAD-4D58-8CF7-AD974B7FDFCE}"/>
              </a:ext>
            </a:extLst>
          </p:cNvPr>
          <p:cNvSpPr txBox="1"/>
          <p:nvPr/>
        </p:nvSpPr>
        <p:spPr>
          <a:xfrm>
            <a:off x="351864" y="24777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STUDENT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199E90-5512-4D43-B39D-B19E4FA54802}"/>
              </a:ext>
            </a:extLst>
          </p:cNvPr>
          <p:cNvCxnSpPr>
            <a:cxnSpLocks/>
          </p:cNvCxnSpPr>
          <p:nvPr/>
        </p:nvCxnSpPr>
        <p:spPr>
          <a:xfrm>
            <a:off x="433633" y="320511"/>
            <a:ext cx="1555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2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F3EA99-4F3D-4589-A090-E196B95F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78755"/>
              </p:ext>
            </p:extLst>
          </p:nvPr>
        </p:nvGraphicFramePr>
        <p:xfrm>
          <a:off x="268941" y="642287"/>
          <a:ext cx="11618259" cy="2765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681">
                  <a:extLst>
                    <a:ext uri="{9D8B030D-6E8A-4147-A177-3AD203B41FA5}">
                      <a16:colId xmlns:a16="http://schemas.microsoft.com/office/drawing/2014/main" val="2603692638"/>
                    </a:ext>
                  </a:extLst>
                </a:gridCol>
                <a:gridCol w="2797534">
                  <a:extLst>
                    <a:ext uri="{9D8B030D-6E8A-4147-A177-3AD203B41FA5}">
                      <a16:colId xmlns:a16="http://schemas.microsoft.com/office/drawing/2014/main" val="2691883980"/>
                    </a:ext>
                  </a:extLst>
                </a:gridCol>
                <a:gridCol w="1994761">
                  <a:extLst>
                    <a:ext uri="{9D8B030D-6E8A-4147-A177-3AD203B41FA5}">
                      <a16:colId xmlns:a16="http://schemas.microsoft.com/office/drawing/2014/main" val="962133992"/>
                    </a:ext>
                  </a:extLst>
                </a:gridCol>
                <a:gridCol w="1994761">
                  <a:extLst>
                    <a:ext uri="{9D8B030D-6E8A-4147-A177-3AD203B41FA5}">
                      <a16:colId xmlns:a16="http://schemas.microsoft.com/office/drawing/2014/main" val="1598018367"/>
                    </a:ext>
                  </a:extLst>
                </a:gridCol>
                <a:gridCol w="1994761">
                  <a:extLst>
                    <a:ext uri="{9D8B030D-6E8A-4147-A177-3AD203B41FA5}">
                      <a16:colId xmlns:a16="http://schemas.microsoft.com/office/drawing/2014/main" val="3463133209"/>
                    </a:ext>
                  </a:extLst>
                </a:gridCol>
                <a:gridCol w="1994761">
                  <a:extLst>
                    <a:ext uri="{9D8B030D-6E8A-4147-A177-3AD203B41FA5}">
                      <a16:colId xmlns:a16="http://schemas.microsoft.com/office/drawing/2014/main" val="1989034265"/>
                    </a:ext>
                  </a:extLst>
                </a:gridCol>
              </a:tblGrid>
              <a:tr h="449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71941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Dues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926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2680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Registration id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5550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SNAME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78625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DUES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10,2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05241"/>
                  </a:ext>
                </a:extLst>
              </a:tr>
              <a:tr h="3841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STATUS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070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0D0239-4CF2-4504-9443-9E6D9B4B8429}"/>
              </a:ext>
            </a:extLst>
          </p:cNvPr>
          <p:cNvSpPr txBox="1"/>
          <p:nvPr/>
        </p:nvSpPr>
        <p:spPr>
          <a:xfrm>
            <a:off x="232706" y="22812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DUES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7C2E58-BA98-41AF-836E-64A69B716CB9}"/>
              </a:ext>
            </a:extLst>
          </p:cNvPr>
          <p:cNvCxnSpPr>
            <a:cxnSpLocks/>
          </p:cNvCxnSpPr>
          <p:nvPr/>
        </p:nvCxnSpPr>
        <p:spPr>
          <a:xfrm>
            <a:off x="232705" y="520372"/>
            <a:ext cx="1345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210F14-13AC-4CC3-AEDA-E26973E44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4615"/>
              </p:ext>
            </p:extLst>
          </p:nvPr>
        </p:nvGraphicFramePr>
        <p:xfrm>
          <a:off x="268941" y="3830615"/>
          <a:ext cx="11690352" cy="2821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903">
                  <a:extLst>
                    <a:ext uri="{9D8B030D-6E8A-4147-A177-3AD203B41FA5}">
                      <a16:colId xmlns:a16="http://schemas.microsoft.com/office/drawing/2014/main" val="2603692638"/>
                    </a:ext>
                  </a:extLst>
                </a:gridCol>
                <a:gridCol w="2814893">
                  <a:extLst>
                    <a:ext uri="{9D8B030D-6E8A-4147-A177-3AD203B41FA5}">
                      <a16:colId xmlns:a16="http://schemas.microsoft.com/office/drawing/2014/main" val="2691883980"/>
                    </a:ext>
                  </a:extLst>
                </a:gridCol>
                <a:gridCol w="2007139">
                  <a:extLst>
                    <a:ext uri="{9D8B030D-6E8A-4147-A177-3AD203B41FA5}">
                      <a16:colId xmlns:a16="http://schemas.microsoft.com/office/drawing/2014/main" val="962133992"/>
                    </a:ext>
                  </a:extLst>
                </a:gridCol>
                <a:gridCol w="2007139">
                  <a:extLst>
                    <a:ext uri="{9D8B030D-6E8A-4147-A177-3AD203B41FA5}">
                      <a16:colId xmlns:a16="http://schemas.microsoft.com/office/drawing/2014/main" val="1598018367"/>
                    </a:ext>
                  </a:extLst>
                </a:gridCol>
                <a:gridCol w="2007139">
                  <a:extLst>
                    <a:ext uri="{9D8B030D-6E8A-4147-A177-3AD203B41FA5}">
                      <a16:colId xmlns:a16="http://schemas.microsoft.com/office/drawing/2014/main" val="3463133209"/>
                    </a:ext>
                  </a:extLst>
                </a:gridCol>
                <a:gridCol w="2007139">
                  <a:extLst>
                    <a:ext uri="{9D8B030D-6E8A-4147-A177-3AD203B41FA5}">
                      <a16:colId xmlns:a16="http://schemas.microsoft.com/office/drawing/2014/main" val="1989034265"/>
                    </a:ext>
                  </a:extLst>
                </a:gridCol>
              </a:tblGrid>
              <a:tr h="4767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71941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TXID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Transcition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926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2680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Registration id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5550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SNAME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52297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AMOUNT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10,2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Payable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05241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FPDATE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Fee payment date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670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77A15A-CB1A-4F4D-B9A1-500405D4080C}"/>
              </a:ext>
            </a:extLst>
          </p:cNvPr>
          <p:cNvSpPr txBox="1"/>
          <p:nvPr/>
        </p:nvSpPr>
        <p:spPr>
          <a:xfrm>
            <a:off x="268941" y="3461282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FEE PAYMENT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93EE6B-9E54-436A-8F03-17B4BB8ADA5C}"/>
              </a:ext>
            </a:extLst>
          </p:cNvPr>
          <p:cNvCxnSpPr>
            <a:cxnSpLocks/>
          </p:cNvCxnSpPr>
          <p:nvPr/>
        </p:nvCxnSpPr>
        <p:spPr>
          <a:xfrm>
            <a:off x="336400" y="3718758"/>
            <a:ext cx="1482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1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6887F-7954-4F32-8C30-8B9003FC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38118"/>
              </p:ext>
            </p:extLst>
          </p:nvPr>
        </p:nvGraphicFramePr>
        <p:xfrm>
          <a:off x="282804" y="697584"/>
          <a:ext cx="11523716" cy="262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831">
                  <a:extLst>
                    <a:ext uri="{9D8B030D-6E8A-4147-A177-3AD203B41FA5}">
                      <a16:colId xmlns:a16="http://schemas.microsoft.com/office/drawing/2014/main" val="2603692638"/>
                    </a:ext>
                  </a:extLst>
                </a:gridCol>
                <a:gridCol w="2774769">
                  <a:extLst>
                    <a:ext uri="{9D8B030D-6E8A-4147-A177-3AD203B41FA5}">
                      <a16:colId xmlns:a16="http://schemas.microsoft.com/office/drawing/2014/main" val="2691883980"/>
                    </a:ext>
                  </a:extLst>
                </a:gridCol>
                <a:gridCol w="1978529">
                  <a:extLst>
                    <a:ext uri="{9D8B030D-6E8A-4147-A177-3AD203B41FA5}">
                      <a16:colId xmlns:a16="http://schemas.microsoft.com/office/drawing/2014/main" val="962133992"/>
                    </a:ext>
                  </a:extLst>
                </a:gridCol>
                <a:gridCol w="1978529">
                  <a:extLst>
                    <a:ext uri="{9D8B030D-6E8A-4147-A177-3AD203B41FA5}">
                      <a16:colId xmlns:a16="http://schemas.microsoft.com/office/drawing/2014/main" val="1598018367"/>
                    </a:ext>
                  </a:extLst>
                </a:gridCol>
                <a:gridCol w="1978529">
                  <a:extLst>
                    <a:ext uri="{9D8B030D-6E8A-4147-A177-3AD203B41FA5}">
                      <a16:colId xmlns:a16="http://schemas.microsoft.com/office/drawing/2014/main" val="3463133209"/>
                    </a:ext>
                  </a:extLst>
                </a:gridCol>
                <a:gridCol w="1978529">
                  <a:extLst>
                    <a:ext uri="{9D8B030D-6E8A-4147-A177-3AD203B41FA5}">
                      <a16:colId xmlns:a16="http://schemas.microsoft.com/office/drawing/2014/main" val="1989034265"/>
                    </a:ext>
                  </a:extLst>
                </a:gridCol>
              </a:tblGrid>
              <a:tr h="494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S.No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Field Name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Data Type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Constraint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71941"/>
                  </a:ext>
                </a:extLst>
              </a:tr>
              <a:tr h="4256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PRIMARY KEY 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Fine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926"/>
                  </a:ext>
                </a:extLst>
              </a:tr>
              <a:tr h="4256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2680"/>
                  </a:ext>
                </a:extLst>
              </a:tr>
              <a:tr h="4256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REGID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FOREIGN KEY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Registration id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85550"/>
                  </a:ext>
                </a:extLst>
              </a:tr>
              <a:tr h="4256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SNAME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VARCHAR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NOT 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82934"/>
                  </a:ext>
                </a:extLst>
              </a:tr>
              <a:tr h="4256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FAMOUNT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NUMBER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10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en-IN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Fine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05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21F6B1-E55E-49DA-BDF8-9899D0913E2B}"/>
              </a:ext>
            </a:extLst>
          </p:cNvPr>
          <p:cNvSpPr txBox="1"/>
          <p:nvPr/>
        </p:nvSpPr>
        <p:spPr>
          <a:xfrm>
            <a:off x="232706" y="22812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FINE TABLE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5F53DE-F4E4-4AA9-A128-3494493CCAD7}"/>
              </a:ext>
            </a:extLst>
          </p:cNvPr>
          <p:cNvCxnSpPr>
            <a:cxnSpLocks/>
          </p:cNvCxnSpPr>
          <p:nvPr/>
        </p:nvCxnSpPr>
        <p:spPr>
          <a:xfrm>
            <a:off x="232705" y="520372"/>
            <a:ext cx="1345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9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F153E5-72C2-43BE-B060-CDC2B7BA2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68655"/>
              </p:ext>
            </p:extLst>
          </p:nvPr>
        </p:nvGraphicFramePr>
        <p:xfrm>
          <a:off x="1895486" y="2203334"/>
          <a:ext cx="7437048" cy="421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3553">
                <a:tc>
                  <a:txBody>
                    <a:bodyPr/>
                    <a:lstStyle/>
                    <a:p>
                      <a:r>
                        <a:rPr lang="en-US" dirty="0"/>
                        <a:t>College Roll</a:t>
                      </a:r>
                      <a:r>
                        <a:rPr lang="en-US" baseline="0" dirty="0"/>
                        <a:t> 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no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r>
                        <a:rPr lang="en-US" baseline="0" dirty="0"/>
                        <a:t> Number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53">
                <a:tc>
                  <a:txBody>
                    <a:bodyPr/>
                    <a:lstStyle/>
                    <a:p>
                      <a:r>
                        <a:rPr lang="en-US" dirty="0"/>
                        <a:t>21068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Subal Anand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202143900321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7488804547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553">
                <a:tc>
                  <a:txBody>
                    <a:bodyPr/>
                    <a:lstStyle/>
                    <a:p>
                      <a:r>
                        <a:rPr lang="en-US" dirty="0"/>
                        <a:t>21094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Vikarn Kumar Jha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202143900334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9199274757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553">
                <a:tc>
                  <a:txBody>
                    <a:bodyPr/>
                    <a:lstStyle/>
                    <a:p>
                      <a:r>
                        <a:rPr lang="en-US" dirty="0"/>
                        <a:t>21112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Satyam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202143900309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9341362668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553">
                <a:tc>
                  <a:txBody>
                    <a:bodyPr/>
                    <a:lstStyle/>
                    <a:p>
                      <a:r>
                        <a:rPr lang="en-US" dirty="0"/>
                        <a:t>21089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Utkarsh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202143900332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8102763281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1962E06-3865-4FC3-9B8A-4BA9B048059B}"/>
              </a:ext>
            </a:extLst>
          </p:cNvPr>
          <p:cNvSpPr/>
          <p:nvPr/>
        </p:nvSpPr>
        <p:spPr>
          <a:xfrm>
            <a:off x="1803662" y="1674022"/>
            <a:ext cx="6096000" cy="529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Member’s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66404-3AEB-4500-A606-437CD48DE6A6}"/>
              </a:ext>
            </a:extLst>
          </p:cNvPr>
          <p:cNvSpPr/>
          <p:nvPr/>
        </p:nvSpPr>
        <p:spPr>
          <a:xfrm>
            <a:off x="9381615" y="621567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cs typeface="Segoe UI" panose="020B0502040204020203" pitchFamily="34" charset="0"/>
              </a:rPr>
              <a:t>Project group id:- PRJ2333E</a:t>
            </a:r>
            <a:endParaRPr lang="en-US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8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4257" y="1240403"/>
            <a:ext cx="1693628" cy="5009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419" y="1240403"/>
            <a:ext cx="1693628" cy="5009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 STRUCTURE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6306" y="4112149"/>
            <a:ext cx="1693628" cy="50093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3419" y="4112149"/>
            <a:ext cx="1693628" cy="5009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RECEIPT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3532" y="5183588"/>
            <a:ext cx="1693628" cy="5009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FINE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257" y="5837582"/>
            <a:ext cx="1693628" cy="500932"/>
          </a:xfrm>
          <a:prstGeom prst="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DUES RECORD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046427" y="1184743"/>
            <a:ext cx="1685677" cy="612252"/>
          </a:xfrm>
          <a:prstGeom prst="diamond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264257" y="2620616"/>
            <a:ext cx="1685677" cy="612252"/>
          </a:xfrm>
          <a:prstGeom prst="diamond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ADMIT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272208" y="4956972"/>
            <a:ext cx="1685677" cy="612252"/>
          </a:xfrm>
          <a:prstGeom prst="diamond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091483" y="4112149"/>
            <a:ext cx="1685677" cy="612252"/>
          </a:xfrm>
          <a:prstGeom prst="diamond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PAY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Connector 17"/>
          <p:cNvCxnSpPr>
            <a:stCxn id="4" idx="3"/>
            <a:endCxn id="11" idx="1"/>
          </p:cNvCxnSpPr>
          <p:nvPr/>
        </p:nvCxnSpPr>
        <p:spPr>
          <a:xfrm>
            <a:off x="2957885" y="1490869"/>
            <a:ext cx="2088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32104" y="1490869"/>
            <a:ext cx="2088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34322" y="2196584"/>
            <a:ext cx="3623146" cy="1933494"/>
          </a:xfrm>
          <a:prstGeom prst="bentConnector2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557468" y="1741335"/>
            <a:ext cx="0" cy="4373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</p:cNvCxnSpPr>
          <p:nvPr/>
        </p:nvCxnSpPr>
        <p:spPr>
          <a:xfrm flipV="1">
            <a:off x="2107096" y="1706214"/>
            <a:ext cx="7950" cy="9144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0"/>
          </p:cNvCxnSpPr>
          <p:nvPr/>
        </p:nvCxnSpPr>
        <p:spPr>
          <a:xfrm flipH="1" flipV="1">
            <a:off x="2099144" y="3232868"/>
            <a:ext cx="3976" cy="879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0"/>
            <a:endCxn id="7" idx="2"/>
          </p:cNvCxnSpPr>
          <p:nvPr/>
        </p:nvCxnSpPr>
        <p:spPr>
          <a:xfrm flipH="1" flipV="1">
            <a:off x="2103120" y="4613081"/>
            <a:ext cx="11927" cy="3438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3" idx="2"/>
          </p:cNvCxnSpPr>
          <p:nvPr/>
        </p:nvCxnSpPr>
        <p:spPr>
          <a:xfrm flipV="1">
            <a:off x="2107095" y="5569224"/>
            <a:ext cx="7952" cy="2676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  <a:endCxn id="14" idx="1"/>
          </p:cNvCxnSpPr>
          <p:nvPr/>
        </p:nvCxnSpPr>
        <p:spPr>
          <a:xfrm>
            <a:off x="2949934" y="4362615"/>
            <a:ext cx="2141549" cy="55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32104" y="4407673"/>
            <a:ext cx="2088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0"/>
            <a:endCxn id="14" idx="2"/>
          </p:cNvCxnSpPr>
          <p:nvPr/>
        </p:nvCxnSpPr>
        <p:spPr>
          <a:xfrm flipV="1">
            <a:off x="5930346" y="4724401"/>
            <a:ext cx="3976" cy="4591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38616" y="105758"/>
            <a:ext cx="515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ERD(SCHOOL FEE MANAGEMENT SYSTEM)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537314" y="651179"/>
            <a:ext cx="711642" cy="219653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3" idx="3"/>
            <a:endCxn id="53" idx="5"/>
          </p:cNvCxnSpPr>
          <p:nvPr/>
        </p:nvCxnSpPr>
        <p:spPr>
          <a:xfrm>
            <a:off x="2641532" y="838665"/>
            <a:ext cx="5032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3" idx="4"/>
          </p:cNvCxnSpPr>
          <p:nvPr/>
        </p:nvCxnSpPr>
        <p:spPr>
          <a:xfrm flipV="1">
            <a:off x="2838616" y="870832"/>
            <a:ext cx="54519" cy="340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264257" y="3535079"/>
            <a:ext cx="742122" cy="243509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stCxn id="70" idx="3"/>
            <a:endCxn id="70" idx="5"/>
          </p:cNvCxnSpPr>
          <p:nvPr/>
        </p:nvCxnSpPr>
        <p:spPr>
          <a:xfrm>
            <a:off x="1372938" y="3742927"/>
            <a:ext cx="5247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051659" y="3385564"/>
            <a:ext cx="742122" cy="24350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58810" y="3573236"/>
            <a:ext cx="778578" cy="206857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Fnm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017675" y="3404286"/>
            <a:ext cx="778578" cy="206857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N</a:t>
            </a:r>
            <a:r>
              <a:rPr lang="en-US" sz="1000" dirty="0" err="1">
                <a:solidFill>
                  <a:schemeClr val="tx1"/>
                </a:solidFill>
              </a:rPr>
              <a:t>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66070" y="4167215"/>
            <a:ext cx="778578" cy="206857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D0A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4210" y="4613081"/>
            <a:ext cx="886070" cy="347943"/>
            <a:chOff x="282770" y="4041116"/>
            <a:chExt cx="886070" cy="347943"/>
          </a:xfrm>
        </p:grpSpPr>
        <p:sp>
          <p:nvSpPr>
            <p:cNvPr id="91" name="Oval 90"/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/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OB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7551" y="5176962"/>
            <a:ext cx="886070" cy="347943"/>
            <a:chOff x="282770" y="4041116"/>
            <a:chExt cx="886070" cy="347943"/>
          </a:xfrm>
        </p:grpSpPr>
        <p:sp>
          <p:nvSpPr>
            <p:cNvPr id="94" name="Oval 93"/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/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Mno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824686" y="3968819"/>
            <a:ext cx="886070" cy="347943"/>
            <a:chOff x="282770" y="4041116"/>
            <a:chExt cx="886070" cy="347943"/>
          </a:xfrm>
        </p:grpSpPr>
        <p:sp>
          <p:nvSpPr>
            <p:cNvPr id="97" name="Oval 96"/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/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Email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3207646" y="4985707"/>
            <a:ext cx="778578" cy="206857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169890" y="3744875"/>
            <a:ext cx="830262" cy="192079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Gender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endCxn id="70" idx="4"/>
          </p:cNvCxnSpPr>
          <p:nvPr/>
        </p:nvCxnSpPr>
        <p:spPr>
          <a:xfrm flipH="1" flipV="1">
            <a:off x="1635318" y="3778588"/>
            <a:ext cx="63903" cy="343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83" idx="5"/>
          </p:cNvCxnSpPr>
          <p:nvPr/>
        </p:nvCxnSpPr>
        <p:spPr>
          <a:xfrm flipH="1" flipV="1">
            <a:off x="1023368" y="3749799"/>
            <a:ext cx="349570" cy="372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" idx="1"/>
          </p:cNvCxnSpPr>
          <p:nvPr/>
        </p:nvCxnSpPr>
        <p:spPr>
          <a:xfrm flipH="1" flipV="1">
            <a:off x="923899" y="4307335"/>
            <a:ext cx="332407" cy="552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1" idx="6"/>
          </p:cNvCxnSpPr>
          <p:nvPr/>
        </p:nvCxnSpPr>
        <p:spPr>
          <a:xfrm flipV="1">
            <a:off x="960280" y="4541322"/>
            <a:ext cx="287677" cy="245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883624" y="4597194"/>
            <a:ext cx="1038635" cy="579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87" idx="4"/>
          </p:cNvCxnSpPr>
          <p:nvPr/>
        </p:nvCxnSpPr>
        <p:spPr>
          <a:xfrm flipV="1">
            <a:off x="2687645" y="3611143"/>
            <a:ext cx="719319" cy="509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995981" y="3530908"/>
            <a:ext cx="1069835" cy="604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cxnSpLocks/>
          </p:cNvCxnSpPr>
          <p:nvPr/>
        </p:nvCxnSpPr>
        <p:spPr>
          <a:xfrm flipH="1" flipV="1">
            <a:off x="2468206" y="4613056"/>
            <a:ext cx="746449" cy="476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35047" y="3819866"/>
            <a:ext cx="1277340" cy="454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cxnSpLocks/>
          </p:cNvCxnSpPr>
          <p:nvPr/>
        </p:nvCxnSpPr>
        <p:spPr>
          <a:xfrm flipV="1">
            <a:off x="2949529" y="4143815"/>
            <a:ext cx="888395" cy="209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9650233" y="272497"/>
            <a:ext cx="742122" cy="2435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Cid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7087299" y="479312"/>
            <a:ext cx="1213821" cy="347943"/>
            <a:chOff x="282770" y="4041116"/>
            <a:chExt cx="886070" cy="347943"/>
          </a:xfrm>
          <a:solidFill>
            <a:srgbClr val="FFFFCC"/>
          </a:solidFill>
        </p:grpSpPr>
        <p:sp>
          <p:nvSpPr>
            <p:cNvPr id="150" name="Oval 149"/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/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Miscfee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081358" y="62411"/>
            <a:ext cx="1166054" cy="462409"/>
            <a:chOff x="282770" y="4041116"/>
            <a:chExt cx="886070" cy="347943"/>
          </a:xfrm>
          <a:solidFill>
            <a:srgbClr val="FFFFCC"/>
          </a:solidFill>
        </p:grpSpPr>
        <p:sp>
          <p:nvSpPr>
            <p:cNvPr id="153" name="Oval 152"/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/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Admfee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Oval 154"/>
          <p:cNvSpPr/>
          <p:nvPr/>
        </p:nvSpPr>
        <p:spPr>
          <a:xfrm>
            <a:off x="10851035" y="897727"/>
            <a:ext cx="939961" cy="33521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Fscode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0497047" y="238948"/>
            <a:ext cx="654902" cy="33521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Tfee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1076276" y="2189863"/>
            <a:ext cx="654902" cy="33521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Exfee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0515215" y="2389144"/>
            <a:ext cx="618565" cy="33521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Cfee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cxnSpLocks/>
          </p:cNvCxnSpPr>
          <p:nvPr/>
        </p:nvCxnSpPr>
        <p:spPr>
          <a:xfrm>
            <a:off x="10988689" y="1201782"/>
            <a:ext cx="6646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cxnSpLocks/>
            <a:stCxn id="150" idx="5"/>
          </p:cNvCxnSpPr>
          <p:nvPr/>
        </p:nvCxnSpPr>
        <p:spPr>
          <a:xfrm>
            <a:off x="8123360" y="776300"/>
            <a:ext cx="899901" cy="467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823373" y="507709"/>
            <a:ext cx="508883" cy="72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6" idx="0"/>
          </p:cNvCxnSpPr>
          <p:nvPr/>
        </p:nvCxnSpPr>
        <p:spPr>
          <a:xfrm flipH="1">
            <a:off x="9650233" y="507663"/>
            <a:ext cx="368428" cy="732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10422440" y="1056843"/>
            <a:ext cx="424885" cy="175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>
            <a:off x="10355250" y="1762003"/>
            <a:ext cx="388274" cy="641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10499912" y="1408784"/>
            <a:ext cx="757684" cy="795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cxnSpLocks/>
          </p:cNvCxnSpPr>
          <p:nvPr/>
        </p:nvCxnSpPr>
        <p:spPr>
          <a:xfrm flipH="1">
            <a:off x="10287824" y="578262"/>
            <a:ext cx="326436" cy="686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3773274" y="5925011"/>
            <a:ext cx="654902" cy="335217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Cid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923301" y="6422189"/>
            <a:ext cx="654902" cy="335217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Regid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91220" y="6121600"/>
            <a:ext cx="826279" cy="335217"/>
          </a:xfrm>
          <a:prstGeom prst="ellipse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Did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191" name="Straight Connector 190"/>
          <p:cNvCxnSpPr>
            <a:stCxn id="190" idx="3"/>
            <a:endCxn id="190" idx="5"/>
          </p:cNvCxnSpPr>
          <p:nvPr/>
        </p:nvCxnSpPr>
        <p:spPr>
          <a:xfrm>
            <a:off x="212226" y="6407726"/>
            <a:ext cx="5842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726376" y="6548837"/>
            <a:ext cx="915155" cy="305187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Fscode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>
            <a:stCxn id="189" idx="1"/>
          </p:cNvCxnSpPr>
          <p:nvPr/>
        </p:nvCxnSpPr>
        <p:spPr>
          <a:xfrm flipH="1" flipV="1">
            <a:off x="2965862" y="6165738"/>
            <a:ext cx="1053347" cy="305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87" idx="2"/>
          </p:cNvCxnSpPr>
          <p:nvPr/>
        </p:nvCxnSpPr>
        <p:spPr>
          <a:xfrm flipH="1" flipV="1">
            <a:off x="2942490" y="5919482"/>
            <a:ext cx="830784" cy="17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0" idx="1"/>
            <a:endCxn id="190" idx="0"/>
          </p:cNvCxnSpPr>
          <p:nvPr/>
        </p:nvCxnSpPr>
        <p:spPr>
          <a:xfrm flipH="1">
            <a:off x="504360" y="6088048"/>
            <a:ext cx="759897" cy="33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0" idx="2"/>
            <a:endCxn id="194" idx="0"/>
          </p:cNvCxnSpPr>
          <p:nvPr/>
        </p:nvCxnSpPr>
        <p:spPr>
          <a:xfrm>
            <a:off x="2111071" y="6338514"/>
            <a:ext cx="72883" cy="210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7609940" y="5277672"/>
            <a:ext cx="654902" cy="335217"/>
          </a:xfrm>
          <a:prstGeom prst="ellips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Cid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7759967" y="5774850"/>
            <a:ext cx="654902" cy="335217"/>
          </a:xfrm>
          <a:prstGeom prst="ellips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Regid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18" name="Straight Connector 217"/>
          <p:cNvCxnSpPr>
            <a:stCxn id="217" idx="1"/>
            <a:endCxn id="9" idx="3"/>
          </p:cNvCxnSpPr>
          <p:nvPr/>
        </p:nvCxnSpPr>
        <p:spPr>
          <a:xfrm flipH="1" flipV="1">
            <a:off x="6777160" y="5434054"/>
            <a:ext cx="1078715" cy="389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6" idx="2"/>
          </p:cNvCxnSpPr>
          <p:nvPr/>
        </p:nvCxnSpPr>
        <p:spPr>
          <a:xfrm flipH="1" flipV="1">
            <a:off x="6779156" y="5272143"/>
            <a:ext cx="830784" cy="17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4997843" y="6138376"/>
            <a:ext cx="826279" cy="335217"/>
          </a:xfrm>
          <a:prstGeom prst="ellips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>
            <a:endCxn id="223" idx="0"/>
          </p:cNvCxnSpPr>
          <p:nvPr/>
        </p:nvCxnSpPr>
        <p:spPr>
          <a:xfrm flipH="1">
            <a:off x="5410983" y="5684520"/>
            <a:ext cx="187592" cy="453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23" idx="3"/>
            <a:endCxn id="223" idx="5"/>
          </p:cNvCxnSpPr>
          <p:nvPr/>
        </p:nvCxnSpPr>
        <p:spPr>
          <a:xfrm>
            <a:off x="5118849" y="6424502"/>
            <a:ext cx="5842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862005" y="5895463"/>
            <a:ext cx="915155" cy="305187"/>
          </a:xfrm>
          <a:prstGeom prst="ellips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Frq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30" name="Straight Connector 229"/>
          <p:cNvCxnSpPr>
            <a:endCxn id="229" idx="0"/>
          </p:cNvCxnSpPr>
          <p:nvPr/>
        </p:nvCxnSpPr>
        <p:spPr>
          <a:xfrm>
            <a:off x="6246700" y="5685140"/>
            <a:ext cx="72883" cy="210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11313972" y="4276231"/>
            <a:ext cx="654902" cy="335217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Cid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11463999" y="4773409"/>
            <a:ext cx="654902" cy="335217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Regid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32" idx="1"/>
          </p:cNvCxnSpPr>
          <p:nvPr/>
        </p:nvCxnSpPr>
        <p:spPr>
          <a:xfrm flipH="1" flipV="1">
            <a:off x="10481192" y="4432613"/>
            <a:ext cx="1078715" cy="389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1" idx="2"/>
          </p:cNvCxnSpPr>
          <p:nvPr/>
        </p:nvCxnSpPr>
        <p:spPr>
          <a:xfrm flipH="1" flipV="1">
            <a:off x="10483188" y="4270702"/>
            <a:ext cx="830784" cy="1731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791024" y="4808430"/>
            <a:ext cx="915155" cy="305187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Fscode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18661" y="4600110"/>
            <a:ext cx="72883" cy="210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8505977" y="5129060"/>
            <a:ext cx="826279" cy="335217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Txnid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38" name="Straight Connector 237"/>
          <p:cNvCxnSpPr>
            <a:stCxn id="237" idx="3"/>
            <a:endCxn id="237" idx="5"/>
          </p:cNvCxnSpPr>
          <p:nvPr/>
        </p:nvCxnSpPr>
        <p:spPr>
          <a:xfrm>
            <a:off x="8626983" y="5415186"/>
            <a:ext cx="5842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endCxn id="237" idx="0"/>
          </p:cNvCxnSpPr>
          <p:nvPr/>
        </p:nvCxnSpPr>
        <p:spPr>
          <a:xfrm flipH="1">
            <a:off x="8919117" y="4623297"/>
            <a:ext cx="149649" cy="5057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9549503" y="5560246"/>
            <a:ext cx="826279" cy="335217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Status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H="1" flipV="1">
            <a:off x="9453262" y="4617913"/>
            <a:ext cx="526674" cy="93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D27F49-6E51-453B-B456-2E2CEB48EB0D}"/>
              </a:ext>
            </a:extLst>
          </p:cNvPr>
          <p:cNvCxnSpPr>
            <a:cxnSpLocks/>
          </p:cNvCxnSpPr>
          <p:nvPr/>
        </p:nvCxnSpPr>
        <p:spPr>
          <a:xfrm>
            <a:off x="2687645" y="394252"/>
            <a:ext cx="475306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05428DA-5DAD-49D9-BE76-69FE88194CF7}"/>
              </a:ext>
            </a:extLst>
          </p:cNvPr>
          <p:cNvGrpSpPr/>
          <p:nvPr/>
        </p:nvGrpSpPr>
        <p:grpSpPr>
          <a:xfrm>
            <a:off x="6635518" y="973005"/>
            <a:ext cx="1213821" cy="347943"/>
            <a:chOff x="282770" y="4041116"/>
            <a:chExt cx="886070" cy="347943"/>
          </a:xfrm>
          <a:solidFill>
            <a:srgbClr val="FFFFCC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DE800E4-A367-4296-82DB-5FE7B93F93F6}"/>
                </a:ext>
              </a:extLst>
            </p:cNvPr>
            <p:cNvSpPr/>
            <p:nvPr/>
          </p:nvSpPr>
          <p:spPr>
            <a:xfrm>
              <a:off x="282770" y="4041116"/>
              <a:ext cx="886070" cy="34794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F6B28FE-1A03-45EE-8987-80C4061DE59B}"/>
                </a:ext>
              </a:extLst>
            </p:cNvPr>
            <p:cNvSpPr/>
            <p:nvPr/>
          </p:nvSpPr>
          <p:spPr>
            <a:xfrm>
              <a:off x="347481" y="4111658"/>
              <a:ext cx="778578" cy="20685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Regfee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EDDF4-B24D-45E8-9D90-1FE0DB7DD601}"/>
              </a:ext>
            </a:extLst>
          </p:cNvPr>
          <p:cNvCxnSpPr>
            <a:cxnSpLocks/>
          </p:cNvCxnSpPr>
          <p:nvPr/>
        </p:nvCxnSpPr>
        <p:spPr>
          <a:xfrm>
            <a:off x="7833387" y="1123759"/>
            <a:ext cx="987259" cy="237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10DEDEC-4E35-4902-9322-135916E1890B}"/>
              </a:ext>
            </a:extLst>
          </p:cNvPr>
          <p:cNvCxnSpPr>
            <a:cxnSpLocks/>
          </p:cNvCxnSpPr>
          <p:nvPr/>
        </p:nvCxnSpPr>
        <p:spPr>
          <a:xfrm flipH="1" flipV="1">
            <a:off x="1767086" y="936131"/>
            <a:ext cx="76093" cy="314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E1ACCF4-DCFE-4E4B-9A3A-26ABDDB5FA66}"/>
              </a:ext>
            </a:extLst>
          </p:cNvPr>
          <p:cNvSpPr/>
          <p:nvPr/>
        </p:nvSpPr>
        <p:spPr>
          <a:xfrm>
            <a:off x="1321966" y="698648"/>
            <a:ext cx="711642" cy="219653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Cstr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11605" y="2162755"/>
            <a:ext cx="2695491" cy="2608027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77594" y="5001371"/>
            <a:ext cx="3633746" cy="54068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36917" y="3593990"/>
            <a:ext cx="14043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3603" y="2822713"/>
            <a:ext cx="2115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SCHOOL FEE</a:t>
            </a:r>
          </a:p>
          <a:p>
            <a:pPr algn="ctr"/>
            <a:r>
              <a:rPr lang="en-US" sz="2400" dirty="0"/>
              <a:t>MANAGEMENT </a:t>
            </a:r>
          </a:p>
          <a:p>
            <a:pPr algn="ctr"/>
            <a:r>
              <a:rPr lang="en-US" sz="2400" dirty="0"/>
              <a:t>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77594" y="5104737"/>
            <a:ext cx="355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</a:t>
            </a:r>
            <a:endParaRPr lang="en-IN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832034" y="4164698"/>
            <a:ext cx="19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RECEIPT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613621" y="5304792"/>
            <a:ext cx="19639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51942" y="4509110"/>
            <a:ext cx="19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PAY FEES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05878" y="162122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0 LEVEL DFD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41310" y="3593990"/>
            <a:ext cx="0" cy="1407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ADDA5-A157-4124-97CC-7AD2D8E2889A}"/>
              </a:ext>
            </a:extLst>
          </p:cNvPr>
          <p:cNvCxnSpPr>
            <a:cxnSpLocks/>
          </p:cNvCxnSpPr>
          <p:nvPr/>
        </p:nvCxnSpPr>
        <p:spPr>
          <a:xfrm>
            <a:off x="3711605" y="525430"/>
            <a:ext cx="2878865" cy="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081545" y="811034"/>
            <a:ext cx="1709531" cy="1550502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130" y="1411353"/>
            <a:ext cx="2855178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000998" y="1486748"/>
            <a:ext cx="2926080" cy="516835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 DETAILS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91076" y="1669771"/>
            <a:ext cx="12099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0130" y="1411353"/>
            <a:ext cx="2855178" cy="516835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23690" y="3156492"/>
            <a:ext cx="1606629" cy="1475737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</a:t>
            </a:r>
          </a:p>
        </p:txBody>
      </p:sp>
      <p:sp>
        <p:nvSpPr>
          <p:cNvPr id="22" name="Oval 21"/>
          <p:cNvSpPr/>
          <p:nvPr/>
        </p:nvSpPr>
        <p:spPr>
          <a:xfrm>
            <a:off x="10634650" y="3465751"/>
            <a:ext cx="1455375" cy="1287433"/>
          </a:xfrm>
          <a:prstGeom prst="ellipse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</a:t>
            </a:r>
          </a:p>
        </p:txBody>
      </p:sp>
      <p:sp>
        <p:nvSpPr>
          <p:cNvPr id="23" name="Oval 22"/>
          <p:cNvSpPr/>
          <p:nvPr/>
        </p:nvSpPr>
        <p:spPr>
          <a:xfrm>
            <a:off x="7146656" y="3377859"/>
            <a:ext cx="1523694" cy="1349303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 PAYMENT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MODULE</a:t>
            </a:r>
          </a:p>
        </p:txBody>
      </p:sp>
      <p:sp>
        <p:nvSpPr>
          <p:cNvPr id="24" name="Oval 23"/>
          <p:cNvSpPr/>
          <p:nvPr/>
        </p:nvSpPr>
        <p:spPr>
          <a:xfrm>
            <a:off x="2320481" y="3238142"/>
            <a:ext cx="1669959" cy="1516342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STRUCURE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9146" y="3290443"/>
            <a:ext cx="1601034" cy="1445602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16939" y="2361534"/>
            <a:ext cx="0" cy="901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2" idx="3"/>
          </p:cNvCxnSpPr>
          <p:nvPr/>
        </p:nvCxnSpPr>
        <p:spPr>
          <a:xfrm flipH="1">
            <a:off x="3173119" y="2134470"/>
            <a:ext cx="2158781" cy="5506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49203" y="2733941"/>
            <a:ext cx="0" cy="528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5474913" y="2254187"/>
            <a:ext cx="66408" cy="2577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404750" y="2714448"/>
            <a:ext cx="0" cy="54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558333" y="2142873"/>
            <a:ext cx="756698" cy="5923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558333" y="2133912"/>
            <a:ext cx="4527055" cy="89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133" idx="0"/>
          </p:cNvCxnSpPr>
          <p:nvPr/>
        </p:nvCxnSpPr>
        <p:spPr>
          <a:xfrm flipH="1" flipV="1">
            <a:off x="7440179" y="2848550"/>
            <a:ext cx="648222" cy="532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11083564" y="2144863"/>
            <a:ext cx="1824" cy="132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38797" y="2115688"/>
            <a:ext cx="9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Cid</a:t>
            </a:r>
            <a:endParaRPr lang="en-IN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316132" y="2439060"/>
            <a:ext cx="9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Cid</a:t>
            </a:r>
            <a:endParaRPr lang="en-IN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206516" y="2499551"/>
            <a:ext cx="99755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Regid</a:t>
            </a:r>
            <a:endParaRPr lang="en-IN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96865" y="2657715"/>
            <a:ext cx="99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Regid</a:t>
            </a:r>
            <a:endParaRPr lang="en-IN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181541" y="4771281"/>
            <a:ext cx="22030" cy="140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12243" y="4752955"/>
            <a:ext cx="20537" cy="140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6661" y="6187122"/>
            <a:ext cx="1556040" cy="557083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3350534" y="4754484"/>
            <a:ext cx="2679" cy="1243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5237779" y="4609422"/>
            <a:ext cx="3598" cy="1373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21" idx="4"/>
          </p:cNvCxnSpPr>
          <p:nvPr/>
        </p:nvCxnSpPr>
        <p:spPr>
          <a:xfrm>
            <a:off x="5027005" y="4632229"/>
            <a:ext cx="0" cy="1379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137796" y="4746925"/>
            <a:ext cx="11407" cy="126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004863" y="4742954"/>
            <a:ext cx="22030" cy="140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7777513" y="4717870"/>
            <a:ext cx="20537" cy="140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1415858" y="4753863"/>
            <a:ext cx="22030" cy="140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189376" y="4730510"/>
            <a:ext cx="20537" cy="1407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83354" y="6031458"/>
            <a:ext cx="1796473" cy="592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 STRUCTURE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08917" y="6038366"/>
            <a:ext cx="1797240" cy="562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19027" y="6161248"/>
            <a:ext cx="1586407" cy="599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 PAYMENT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70212" y="6178665"/>
            <a:ext cx="1319813" cy="54939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30237" y="4660914"/>
            <a:ext cx="636091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RegId</a:t>
            </a:r>
          </a:p>
          <a:p>
            <a:endParaRPr lang="en-US" sz="1050" b="1" dirty="0"/>
          </a:p>
          <a:p>
            <a:r>
              <a:rPr lang="en-US" sz="1050" b="1" dirty="0"/>
              <a:t>Name</a:t>
            </a:r>
          </a:p>
          <a:p>
            <a:endParaRPr lang="en-US" sz="1050" b="1" dirty="0"/>
          </a:p>
          <a:p>
            <a:r>
              <a:rPr lang="en-US" sz="1050" b="1" dirty="0"/>
              <a:t>Cid</a:t>
            </a:r>
          </a:p>
          <a:p>
            <a:endParaRPr lang="en-US" sz="1050" b="1" dirty="0"/>
          </a:p>
          <a:p>
            <a:r>
              <a:rPr lang="en-US" sz="1050" b="1" dirty="0"/>
              <a:t>TxnId</a:t>
            </a:r>
          </a:p>
          <a:p>
            <a:endParaRPr lang="en-US" sz="1050" b="1" dirty="0"/>
          </a:p>
          <a:p>
            <a:r>
              <a:rPr lang="en-US" sz="1050" b="1" dirty="0"/>
              <a:t>Amount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03437" y="4842822"/>
            <a:ext cx="820023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CId</a:t>
            </a:r>
          </a:p>
          <a:p>
            <a:endParaRPr lang="en-US" sz="1050" b="1" dirty="0"/>
          </a:p>
          <a:p>
            <a:r>
              <a:rPr lang="en-US" sz="1050" b="1" dirty="0"/>
              <a:t>RegId</a:t>
            </a:r>
          </a:p>
          <a:p>
            <a:endParaRPr lang="en-US" sz="1050" b="1" dirty="0"/>
          </a:p>
          <a:p>
            <a:r>
              <a:rPr lang="en-US" sz="1050" b="1" dirty="0"/>
              <a:t>FeeStr</a:t>
            </a:r>
            <a:endParaRPr lang="en-US" sz="900" b="1" dirty="0"/>
          </a:p>
          <a:p>
            <a:endParaRPr lang="en-IN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487391" y="4833191"/>
            <a:ext cx="75398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RegId</a:t>
            </a:r>
          </a:p>
          <a:p>
            <a:endParaRPr lang="en-US" sz="1050" b="1" dirty="0"/>
          </a:p>
          <a:p>
            <a:r>
              <a:rPr lang="en-US" sz="1050" b="1" dirty="0"/>
              <a:t>Name</a:t>
            </a:r>
          </a:p>
          <a:p>
            <a:endParaRPr lang="en-US" sz="1050" b="1" dirty="0"/>
          </a:p>
          <a:p>
            <a:r>
              <a:rPr lang="en-US" sz="1050" b="1" dirty="0"/>
              <a:t>CId</a:t>
            </a:r>
          </a:p>
          <a:p>
            <a:endParaRPr lang="en-IN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10593369" y="4768101"/>
            <a:ext cx="75546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RegId</a:t>
            </a:r>
          </a:p>
          <a:p>
            <a:endParaRPr lang="en-US" sz="1050" b="1" dirty="0"/>
          </a:p>
          <a:p>
            <a:r>
              <a:rPr lang="en-US" sz="1050" b="1" dirty="0"/>
              <a:t>Name</a:t>
            </a:r>
          </a:p>
          <a:p>
            <a:endParaRPr lang="en-US" sz="1050" b="1" dirty="0"/>
          </a:p>
          <a:p>
            <a:r>
              <a:rPr lang="en-US" sz="1050" b="1" dirty="0"/>
              <a:t>Cid</a:t>
            </a:r>
          </a:p>
          <a:p>
            <a:endParaRPr lang="en-US" sz="1050" b="1" dirty="0"/>
          </a:p>
          <a:p>
            <a:r>
              <a:rPr lang="en-US" sz="1050" b="1" dirty="0" err="1"/>
              <a:t>Txnid</a:t>
            </a:r>
            <a:endParaRPr lang="en-US" sz="1050" b="1" dirty="0"/>
          </a:p>
          <a:p>
            <a:endParaRPr lang="en-US" sz="105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90436" y="5213980"/>
            <a:ext cx="5714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CId</a:t>
            </a:r>
          </a:p>
          <a:p>
            <a:endParaRPr lang="en-US" sz="1050" b="1" dirty="0"/>
          </a:p>
          <a:p>
            <a:endParaRPr lang="en-IN" sz="9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515550" y="2042334"/>
            <a:ext cx="3687250" cy="56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2" idx="2"/>
          </p:cNvCxnSpPr>
          <p:nvPr/>
        </p:nvCxnSpPr>
        <p:spPr>
          <a:xfrm flipV="1">
            <a:off x="3734736" y="1618680"/>
            <a:ext cx="1346809" cy="1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305878" y="162122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1 LEVEL DFD</a:t>
            </a:r>
            <a:endParaRPr lang="en-IN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5859" y="6170211"/>
            <a:ext cx="1546842" cy="566044"/>
            <a:chOff x="1182761" y="875970"/>
            <a:chExt cx="1247358" cy="326321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2587042" y="6009186"/>
            <a:ext cx="1801576" cy="620707"/>
            <a:chOff x="1182761" y="875970"/>
            <a:chExt cx="1247358" cy="32632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702485" y="6022349"/>
            <a:ext cx="1814235" cy="611175"/>
            <a:chOff x="1182761" y="875970"/>
            <a:chExt cx="1247358" cy="326321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074553" y="6154121"/>
            <a:ext cx="1618413" cy="599500"/>
            <a:chOff x="1171915" y="875655"/>
            <a:chExt cx="1258204" cy="326636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cxnSpLocks/>
            </p:cNvCxnSpPr>
            <p:nvPr/>
          </p:nvCxnSpPr>
          <p:spPr>
            <a:xfrm>
              <a:off x="1171915" y="875655"/>
              <a:ext cx="1258204" cy="3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0797726" y="6168949"/>
            <a:ext cx="1264181" cy="611357"/>
            <a:chOff x="1182761" y="875970"/>
            <a:chExt cx="1247358" cy="326321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cxnSpLocks/>
            <a:stCxn id="25" idx="6"/>
            <a:endCxn id="24" idx="2"/>
          </p:cNvCxnSpPr>
          <p:nvPr/>
        </p:nvCxnSpPr>
        <p:spPr>
          <a:xfrm flipV="1">
            <a:off x="1780180" y="3996313"/>
            <a:ext cx="540301" cy="1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H="1">
            <a:off x="2456329" y="6689118"/>
            <a:ext cx="4345661" cy="613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2480715" y="6388595"/>
            <a:ext cx="215809" cy="8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2480715" y="6405737"/>
            <a:ext cx="0" cy="3621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6612803" y="3894360"/>
            <a:ext cx="533853" cy="8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</p:cNvCxnSpPr>
          <p:nvPr/>
        </p:nvCxnSpPr>
        <p:spPr>
          <a:xfrm flipH="1" flipV="1">
            <a:off x="6643421" y="3874921"/>
            <a:ext cx="6755" cy="23391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 flipH="1">
            <a:off x="6851098" y="4077924"/>
            <a:ext cx="4156" cy="26199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>
            <a:off x="6848586" y="4105216"/>
            <a:ext cx="298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</p:cNvCxnSpPr>
          <p:nvPr/>
        </p:nvCxnSpPr>
        <p:spPr>
          <a:xfrm flipV="1">
            <a:off x="6516720" y="6145321"/>
            <a:ext cx="116974" cy="3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631150" y="972987"/>
            <a:ext cx="146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Uid, Password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668920" y="1050261"/>
            <a:ext cx="146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Uid, Password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718863" y="1975517"/>
            <a:ext cx="14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Status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E33571-6397-412A-B792-8BF20D98A620}"/>
              </a:ext>
            </a:extLst>
          </p:cNvPr>
          <p:cNvCxnSpPr>
            <a:cxnSpLocks/>
          </p:cNvCxnSpPr>
          <p:nvPr/>
        </p:nvCxnSpPr>
        <p:spPr>
          <a:xfrm>
            <a:off x="3733938" y="507500"/>
            <a:ext cx="28788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C548AC-BFE6-4477-B75B-5090F95F01BE}"/>
              </a:ext>
            </a:extLst>
          </p:cNvPr>
          <p:cNvCxnSpPr/>
          <p:nvPr/>
        </p:nvCxnSpPr>
        <p:spPr>
          <a:xfrm>
            <a:off x="9527295" y="3900111"/>
            <a:ext cx="52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D2920B1-6964-ECFD-285E-E08BFAFDFCA0}"/>
              </a:ext>
            </a:extLst>
          </p:cNvPr>
          <p:cNvSpPr/>
          <p:nvPr/>
        </p:nvSpPr>
        <p:spPr>
          <a:xfrm>
            <a:off x="8915208" y="3349917"/>
            <a:ext cx="1503501" cy="13134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DA7E03-19A9-6006-6898-95A95AD00622}"/>
              </a:ext>
            </a:extLst>
          </p:cNvPr>
          <p:cNvGrpSpPr/>
          <p:nvPr/>
        </p:nvGrpSpPr>
        <p:grpSpPr>
          <a:xfrm>
            <a:off x="9128279" y="6116703"/>
            <a:ext cx="1264181" cy="611357"/>
            <a:chOff x="1182761" y="875970"/>
            <a:chExt cx="1247358" cy="32632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D4069E-5B88-E470-9337-A62B323CFECB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32957B-4EB4-5CE7-0188-89C4A6746FAD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24E066-6FB4-A067-3F8D-7539CFCF659D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1790783-34B0-9FE2-2FA7-8C32D6EDE3CD}"/>
              </a:ext>
            </a:extLst>
          </p:cNvPr>
          <p:cNvSpPr/>
          <p:nvPr/>
        </p:nvSpPr>
        <p:spPr>
          <a:xfrm>
            <a:off x="9128621" y="6116702"/>
            <a:ext cx="1319813" cy="581202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DUES DETAILS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049AAA-E7F6-3DF7-763D-7A32E1BB9D74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9788528" y="4664366"/>
            <a:ext cx="14558" cy="1452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FE37EE6-302F-4E46-1C26-52820C742DA8}"/>
              </a:ext>
            </a:extLst>
          </p:cNvPr>
          <p:cNvCxnSpPr/>
          <p:nvPr/>
        </p:nvCxnSpPr>
        <p:spPr>
          <a:xfrm flipH="1">
            <a:off x="9558024" y="4659325"/>
            <a:ext cx="22030" cy="140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78ACC2-0D19-D414-89AC-BA23B396561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30072" y="2121501"/>
            <a:ext cx="1636887" cy="12284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8644DB-12BC-E11B-3013-EB1B644A025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8667185" y="3976379"/>
            <a:ext cx="248023" cy="3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DF14AA-6E77-E8B4-4C38-7C748402B90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418709" y="3991514"/>
            <a:ext cx="244858" cy="15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B6E182C-1EB9-0BCA-A799-1FFC4FF3E421}"/>
              </a:ext>
            </a:extLst>
          </p:cNvPr>
          <p:cNvSpPr txBox="1"/>
          <p:nvPr/>
        </p:nvSpPr>
        <p:spPr>
          <a:xfrm>
            <a:off x="8937344" y="4812492"/>
            <a:ext cx="531718" cy="12234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RegId</a:t>
            </a:r>
          </a:p>
          <a:p>
            <a:endParaRPr lang="en-US" sz="1050" b="1" dirty="0"/>
          </a:p>
          <a:p>
            <a:r>
              <a:rPr lang="en-US" sz="1050" b="1" dirty="0"/>
              <a:t>Name</a:t>
            </a:r>
          </a:p>
          <a:p>
            <a:endParaRPr lang="en-US" sz="1050" b="1" dirty="0"/>
          </a:p>
          <a:p>
            <a:r>
              <a:rPr lang="en-US" sz="1050" b="1" dirty="0"/>
              <a:t>Cid</a:t>
            </a:r>
          </a:p>
          <a:p>
            <a:endParaRPr lang="en-US" sz="1050" b="1" dirty="0"/>
          </a:p>
          <a:p>
            <a:r>
              <a:rPr lang="en-US" sz="1050" b="1" dirty="0"/>
              <a:t>Did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80F17-7B3C-4770-9539-1E28731E0DDD}"/>
              </a:ext>
            </a:extLst>
          </p:cNvPr>
          <p:cNvCxnSpPr>
            <a:stCxn id="2" idx="1"/>
            <a:endCxn id="2" idx="7"/>
          </p:cNvCxnSpPr>
          <p:nvPr/>
        </p:nvCxnSpPr>
        <p:spPr>
          <a:xfrm>
            <a:off x="5331900" y="1038100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1F703B-1C2D-49A6-AB48-BCDA2346119F}"/>
              </a:ext>
            </a:extLst>
          </p:cNvPr>
          <p:cNvSpPr txBox="1"/>
          <p:nvPr/>
        </p:nvSpPr>
        <p:spPr>
          <a:xfrm>
            <a:off x="5775382" y="753262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A4D1A4-A163-4CDD-BDBF-107236EA4FC9}"/>
              </a:ext>
            </a:extLst>
          </p:cNvPr>
          <p:cNvCxnSpPr/>
          <p:nvPr/>
        </p:nvCxnSpPr>
        <p:spPr>
          <a:xfrm>
            <a:off x="367689" y="3529172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0478826-D260-4685-9281-9FDED34801F7}"/>
              </a:ext>
            </a:extLst>
          </p:cNvPr>
          <p:cNvSpPr txBox="1"/>
          <p:nvPr/>
        </p:nvSpPr>
        <p:spPr>
          <a:xfrm>
            <a:off x="811171" y="3244334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CCD9BF-DD1F-40DB-933A-5DDF1886A717}"/>
              </a:ext>
            </a:extLst>
          </p:cNvPr>
          <p:cNvCxnSpPr/>
          <p:nvPr/>
        </p:nvCxnSpPr>
        <p:spPr>
          <a:xfrm>
            <a:off x="2526953" y="3476683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439B16F-B16C-4414-8785-E76160885C75}"/>
              </a:ext>
            </a:extLst>
          </p:cNvPr>
          <p:cNvSpPr txBox="1"/>
          <p:nvPr/>
        </p:nvSpPr>
        <p:spPr>
          <a:xfrm>
            <a:off x="2970435" y="3191845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D2F1F9-03F7-4D73-9D52-C2EB9925904A}"/>
              </a:ext>
            </a:extLst>
          </p:cNvPr>
          <p:cNvCxnSpPr>
            <a:cxnSpLocks/>
          </p:cNvCxnSpPr>
          <p:nvPr/>
        </p:nvCxnSpPr>
        <p:spPr>
          <a:xfrm>
            <a:off x="4339768" y="3458727"/>
            <a:ext cx="1328139" cy="17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45A3AB5-AB77-42ED-BFD0-01863BD804CC}"/>
              </a:ext>
            </a:extLst>
          </p:cNvPr>
          <p:cNvSpPr txBox="1"/>
          <p:nvPr/>
        </p:nvSpPr>
        <p:spPr>
          <a:xfrm>
            <a:off x="4843620" y="3173889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A888C1-E19B-4655-9149-A3165F8DD0AE}"/>
              </a:ext>
            </a:extLst>
          </p:cNvPr>
          <p:cNvCxnSpPr/>
          <p:nvPr/>
        </p:nvCxnSpPr>
        <p:spPr>
          <a:xfrm>
            <a:off x="7292729" y="3665402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D12252C-E9ED-4AE8-ADF3-F99AF2CBE20B}"/>
              </a:ext>
            </a:extLst>
          </p:cNvPr>
          <p:cNvSpPr txBox="1"/>
          <p:nvPr/>
        </p:nvSpPr>
        <p:spPr>
          <a:xfrm>
            <a:off x="7736211" y="3380564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6F1B805-0F82-4872-90BD-25BE48BC7AD5}"/>
              </a:ext>
            </a:extLst>
          </p:cNvPr>
          <p:cNvCxnSpPr>
            <a:cxnSpLocks/>
          </p:cNvCxnSpPr>
          <p:nvPr/>
        </p:nvCxnSpPr>
        <p:spPr>
          <a:xfrm>
            <a:off x="9083813" y="3620302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EB5C186-98F5-44AD-B0A8-B848BB06CCAF}"/>
              </a:ext>
            </a:extLst>
          </p:cNvPr>
          <p:cNvSpPr txBox="1"/>
          <p:nvPr/>
        </p:nvSpPr>
        <p:spPr>
          <a:xfrm>
            <a:off x="9527295" y="3335464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88C391-2D4B-429A-85D1-E2C98EFBC3FB}"/>
              </a:ext>
            </a:extLst>
          </p:cNvPr>
          <p:cNvCxnSpPr/>
          <p:nvPr/>
        </p:nvCxnSpPr>
        <p:spPr>
          <a:xfrm>
            <a:off x="10792035" y="3742888"/>
            <a:ext cx="1208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A6F0F76-4309-4E08-B2BD-D42CBEDE8B7F}"/>
              </a:ext>
            </a:extLst>
          </p:cNvPr>
          <p:cNvSpPr txBox="1"/>
          <p:nvPr/>
        </p:nvSpPr>
        <p:spPr>
          <a:xfrm>
            <a:off x="11235517" y="3458050"/>
            <a:ext cx="70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4AC74B-D920-4F47-ACAC-B7BFCE87046D}"/>
              </a:ext>
            </a:extLst>
          </p:cNvPr>
          <p:cNvGrpSpPr/>
          <p:nvPr/>
        </p:nvGrpSpPr>
        <p:grpSpPr>
          <a:xfrm>
            <a:off x="7908503" y="199941"/>
            <a:ext cx="739868" cy="922206"/>
            <a:chOff x="10027500" y="190880"/>
            <a:chExt cx="802494" cy="8281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B3C0C8-B63A-45D9-807D-E361EE7C040A}"/>
                </a:ext>
              </a:extLst>
            </p:cNvPr>
            <p:cNvCxnSpPr/>
            <p:nvPr/>
          </p:nvCxnSpPr>
          <p:spPr>
            <a:xfrm>
              <a:off x="10053350" y="190880"/>
              <a:ext cx="0" cy="8281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0AD168-4493-4DBF-9CF6-B046BE051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761" y="190880"/>
              <a:ext cx="368948" cy="3239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E59813-E1C1-43F5-9726-38DBD8EEB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460" y="209511"/>
              <a:ext cx="437534" cy="297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760A00-DDA2-4F9D-B08E-958AA145387B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500" y="970961"/>
              <a:ext cx="8024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BCAA0D-D7CE-42AF-8E74-A0E632405D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994" y="228519"/>
              <a:ext cx="0" cy="752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3A48627-C71B-4026-B30B-BA981BDDFB94}"/>
              </a:ext>
            </a:extLst>
          </p:cNvPr>
          <p:cNvSpPr txBox="1"/>
          <p:nvPr/>
        </p:nvSpPr>
        <p:spPr>
          <a:xfrm>
            <a:off x="7938797" y="536912"/>
            <a:ext cx="1020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Student</a:t>
            </a:r>
          </a:p>
          <a:p>
            <a:r>
              <a:rPr lang="en-US" sz="1050" dirty="0"/>
              <a:t>Details</a:t>
            </a:r>
            <a:endParaRPr lang="en-IN" sz="1050" dirty="0"/>
          </a:p>
          <a:p>
            <a:endParaRPr lang="en-IN" sz="105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5E2A202-E981-42F0-A3DF-762FB10B57B9}"/>
              </a:ext>
            </a:extLst>
          </p:cNvPr>
          <p:cNvGrpSpPr/>
          <p:nvPr/>
        </p:nvGrpSpPr>
        <p:grpSpPr>
          <a:xfrm>
            <a:off x="8953649" y="154308"/>
            <a:ext cx="739868" cy="922206"/>
            <a:chOff x="10027500" y="190880"/>
            <a:chExt cx="802494" cy="828108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089F908-8CE2-41CE-9681-AFD10C658D5E}"/>
                </a:ext>
              </a:extLst>
            </p:cNvPr>
            <p:cNvCxnSpPr/>
            <p:nvPr/>
          </p:nvCxnSpPr>
          <p:spPr>
            <a:xfrm>
              <a:off x="10053350" y="190880"/>
              <a:ext cx="0" cy="8281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7087A5D-581A-41D1-848E-D1D520512C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761" y="190880"/>
              <a:ext cx="368948" cy="3239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09E6D6-4A97-4400-98D6-906042012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460" y="209511"/>
              <a:ext cx="437534" cy="297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C3DB7E5-84DC-4FED-890C-D72DCFD91E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500" y="970961"/>
              <a:ext cx="8024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632AEE3-2D10-4000-9555-DE3E4C2BE685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994" y="228519"/>
              <a:ext cx="0" cy="752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87F42A1E-DFC7-4EE2-9C86-6FD5FC7C0EEF}"/>
              </a:ext>
            </a:extLst>
          </p:cNvPr>
          <p:cNvSpPr txBox="1"/>
          <p:nvPr/>
        </p:nvSpPr>
        <p:spPr>
          <a:xfrm>
            <a:off x="9045481" y="535521"/>
            <a:ext cx="1020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Class</a:t>
            </a:r>
          </a:p>
          <a:p>
            <a:r>
              <a:rPr lang="en-US" sz="1050" dirty="0"/>
              <a:t>Details</a:t>
            </a:r>
            <a:endParaRPr lang="en-IN" sz="1050" dirty="0"/>
          </a:p>
          <a:p>
            <a:endParaRPr lang="en-IN" sz="1050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F984E08-71E8-4D19-BFA5-A6260D0C03BE}"/>
              </a:ext>
            </a:extLst>
          </p:cNvPr>
          <p:cNvGrpSpPr/>
          <p:nvPr/>
        </p:nvGrpSpPr>
        <p:grpSpPr>
          <a:xfrm>
            <a:off x="9935097" y="156547"/>
            <a:ext cx="739868" cy="922206"/>
            <a:chOff x="10027500" y="190880"/>
            <a:chExt cx="802494" cy="82810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E5E8EBB-383A-4B42-962E-8C015092A86A}"/>
                </a:ext>
              </a:extLst>
            </p:cNvPr>
            <p:cNvCxnSpPr/>
            <p:nvPr/>
          </p:nvCxnSpPr>
          <p:spPr>
            <a:xfrm>
              <a:off x="10053350" y="190880"/>
              <a:ext cx="0" cy="8281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9BE881A-F9A7-42DD-9987-94257F6D367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761" y="190880"/>
              <a:ext cx="368948" cy="3239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50D5DF4-BF7F-4F6F-BE83-F919819E3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460" y="209511"/>
              <a:ext cx="437534" cy="297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4FBC326-E405-48E7-B9D7-D46614B2357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500" y="970961"/>
              <a:ext cx="8024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F8CC32-6CB1-4C91-84B4-701C6E022845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994" y="228519"/>
              <a:ext cx="0" cy="752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FD359315-E37C-4001-87CA-F63C04E296C9}"/>
              </a:ext>
            </a:extLst>
          </p:cNvPr>
          <p:cNvSpPr txBox="1"/>
          <p:nvPr/>
        </p:nvSpPr>
        <p:spPr>
          <a:xfrm>
            <a:off x="9873793" y="555962"/>
            <a:ext cx="1020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Fee Structure</a:t>
            </a:r>
          </a:p>
          <a:p>
            <a:r>
              <a:rPr lang="en-US" sz="1050" dirty="0"/>
              <a:t>Details</a:t>
            </a:r>
            <a:endParaRPr lang="en-IN" sz="1050" dirty="0"/>
          </a:p>
          <a:p>
            <a:endParaRPr lang="en-IN" sz="105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441CAB6-BFD0-4C4C-96E5-57E2B923A7D6}"/>
              </a:ext>
            </a:extLst>
          </p:cNvPr>
          <p:cNvGrpSpPr/>
          <p:nvPr/>
        </p:nvGrpSpPr>
        <p:grpSpPr>
          <a:xfrm>
            <a:off x="10819442" y="186797"/>
            <a:ext cx="739868" cy="922206"/>
            <a:chOff x="10027500" y="190880"/>
            <a:chExt cx="802494" cy="828108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B903552-A022-46C0-B866-78CC47611906}"/>
                </a:ext>
              </a:extLst>
            </p:cNvPr>
            <p:cNvCxnSpPr/>
            <p:nvPr/>
          </p:nvCxnSpPr>
          <p:spPr>
            <a:xfrm>
              <a:off x="10053350" y="190880"/>
              <a:ext cx="0" cy="8281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091875F-D6B7-4B1D-B7B2-148878374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761" y="190880"/>
              <a:ext cx="368948" cy="3239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6BADD84-70B7-437E-B17B-63C9417E0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2460" y="209511"/>
              <a:ext cx="437534" cy="297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172B45-3B07-437E-ACCE-248CBFF0EA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500" y="970961"/>
              <a:ext cx="80249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484E4FA-E469-442E-8978-C6C6F507591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994" y="228519"/>
              <a:ext cx="0" cy="7528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3D7CAC5-4B74-4113-AF6D-4A6630B5D1C4}"/>
              </a:ext>
            </a:extLst>
          </p:cNvPr>
          <p:cNvSpPr txBox="1"/>
          <p:nvPr/>
        </p:nvSpPr>
        <p:spPr>
          <a:xfrm>
            <a:off x="10781947" y="555963"/>
            <a:ext cx="1020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Fee payment</a:t>
            </a:r>
          </a:p>
          <a:p>
            <a:r>
              <a:rPr lang="en-US" sz="1050" dirty="0"/>
              <a:t>Details</a:t>
            </a:r>
            <a:endParaRPr lang="en-IN" sz="1050" dirty="0"/>
          </a:p>
          <a:p>
            <a:endParaRPr lang="en-IN" sz="105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85C6760-3F14-424F-98A0-A4ED9195B1A6}"/>
              </a:ext>
            </a:extLst>
          </p:cNvPr>
          <p:cNvCxnSpPr>
            <a:cxnSpLocks/>
          </p:cNvCxnSpPr>
          <p:nvPr/>
        </p:nvCxnSpPr>
        <p:spPr>
          <a:xfrm flipH="1" flipV="1">
            <a:off x="11778968" y="689050"/>
            <a:ext cx="33618" cy="2898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9D6BEC-90E6-418F-9710-44EFC74E44DE}"/>
              </a:ext>
            </a:extLst>
          </p:cNvPr>
          <p:cNvCxnSpPr>
            <a:cxnSpLocks/>
          </p:cNvCxnSpPr>
          <p:nvPr/>
        </p:nvCxnSpPr>
        <p:spPr>
          <a:xfrm flipH="1">
            <a:off x="11545093" y="677810"/>
            <a:ext cx="233875" cy="1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FBE6E3C-0FD3-4D05-879B-164F0A751F62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11559311" y="1139470"/>
            <a:ext cx="28396" cy="231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5555747-272E-44A7-B500-55BCA9535AA3}"/>
              </a:ext>
            </a:extLst>
          </p:cNvPr>
          <p:cNvCxnSpPr>
            <a:cxnSpLocks/>
          </p:cNvCxnSpPr>
          <p:nvPr/>
        </p:nvCxnSpPr>
        <p:spPr>
          <a:xfrm flipH="1" flipV="1">
            <a:off x="10153180" y="1168606"/>
            <a:ext cx="1373572" cy="1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BC1D6D6-6D9E-4255-91F1-4C7AEA9969B4}"/>
              </a:ext>
            </a:extLst>
          </p:cNvPr>
          <p:cNvCxnSpPr>
            <a:cxnSpLocks/>
          </p:cNvCxnSpPr>
          <p:nvPr/>
        </p:nvCxnSpPr>
        <p:spPr>
          <a:xfrm flipV="1">
            <a:off x="10210933" y="1034595"/>
            <a:ext cx="0" cy="13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3BA564-CCDB-40BD-BA42-B30D03C833B1}"/>
              </a:ext>
            </a:extLst>
          </p:cNvPr>
          <p:cNvCxnSpPr>
            <a:cxnSpLocks/>
          </p:cNvCxnSpPr>
          <p:nvPr/>
        </p:nvCxnSpPr>
        <p:spPr>
          <a:xfrm flipH="1" flipV="1">
            <a:off x="11374017" y="1280324"/>
            <a:ext cx="48406" cy="2184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A823B49-EFA5-46DA-8F8B-8E052D61DBE0}"/>
              </a:ext>
            </a:extLst>
          </p:cNvPr>
          <p:cNvCxnSpPr>
            <a:cxnSpLocks/>
          </p:cNvCxnSpPr>
          <p:nvPr/>
        </p:nvCxnSpPr>
        <p:spPr>
          <a:xfrm flipH="1" flipV="1">
            <a:off x="9203203" y="1247757"/>
            <a:ext cx="2193242" cy="4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CEB4832-3A72-49E3-9E3D-E704C9AEE48D}"/>
              </a:ext>
            </a:extLst>
          </p:cNvPr>
          <p:cNvCxnSpPr>
            <a:cxnSpLocks/>
          </p:cNvCxnSpPr>
          <p:nvPr/>
        </p:nvCxnSpPr>
        <p:spPr>
          <a:xfrm flipV="1">
            <a:off x="9191822" y="1023031"/>
            <a:ext cx="11381" cy="222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BF84F96-5CE2-49C0-8CC9-F1F4F04D0E42}"/>
              </a:ext>
            </a:extLst>
          </p:cNvPr>
          <p:cNvCxnSpPr>
            <a:cxnSpLocks/>
          </p:cNvCxnSpPr>
          <p:nvPr/>
        </p:nvCxnSpPr>
        <p:spPr>
          <a:xfrm flipH="1" flipV="1">
            <a:off x="11209913" y="1375618"/>
            <a:ext cx="38212" cy="208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4858418-CAC0-4B14-A26E-E7CC1A65BD38}"/>
              </a:ext>
            </a:extLst>
          </p:cNvPr>
          <p:cNvCxnSpPr>
            <a:cxnSpLocks/>
          </p:cNvCxnSpPr>
          <p:nvPr/>
        </p:nvCxnSpPr>
        <p:spPr>
          <a:xfrm flipH="1" flipV="1">
            <a:off x="8194424" y="1388815"/>
            <a:ext cx="3056405" cy="35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7D13DD0-63CC-42D9-8367-C404D3DD7581}"/>
              </a:ext>
            </a:extLst>
          </p:cNvPr>
          <p:cNvCxnSpPr>
            <a:cxnSpLocks/>
          </p:cNvCxnSpPr>
          <p:nvPr/>
        </p:nvCxnSpPr>
        <p:spPr>
          <a:xfrm flipV="1">
            <a:off x="8240594" y="1107188"/>
            <a:ext cx="4272" cy="291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DB2BCF4-3615-4256-8C9E-3A41CF82AD3E}"/>
              </a:ext>
            </a:extLst>
          </p:cNvPr>
          <p:cNvCxnSpPr>
            <a:cxnSpLocks/>
          </p:cNvCxnSpPr>
          <p:nvPr/>
        </p:nvCxnSpPr>
        <p:spPr>
          <a:xfrm flipH="1" flipV="1">
            <a:off x="10305580" y="1321006"/>
            <a:ext cx="1373572" cy="1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6547F3-9760-40A2-9576-9A4E1578D399}"/>
              </a:ext>
            </a:extLst>
          </p:cNvPr>
          <p:cNvSpPr/>
          <p:nvPr/>
        </p:nvSpPr>
        <p:spPr>
          <a:xfrm>
            <a:off x="4176109" y="739316"/>
            <a:ext cx="1709531" cy="1550502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USER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9DB06B-26DC-49FC-AC57-57F406647E12}"/>
              </a:ext>
            </a:extLst>
          </p:cNvPr>
          <p:cNvSpPr/>
          <p:nvPr/>
        </p:nvSpPr>
        <p:spPr>
          <a:xfrm>
            <a:off x="366036" y="1256149"/>
            <a:ext cx="2855178" cy="51683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125D90-2DDB-4E48-A759-40B5F764B62A}"/>
              </a:ext>
            </a:extLst>
          </p:cNvPr>
          <p:cNvSpPr/>
          <p:nvPr/>
        </p:nvSpPr>
        <p:spPr>
          <a:xfrm>
            <a:off x="4176106" y="2860134"/>
            <a:ext cx="1709531" cy="1550502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1130A-6C64-4564-BCEA-6F312EA48D1E}"/>
              </a:ext>
            </a:extLst>
          </p:cNvPr>
          <p:cNvSpPr/>
          <p:nvPr/>
        </p:nvSpPr>
        <p:spPr>
          <a:xfrm>
            <a:off x="4176107" y="4980952"/>
            <a:ext cx="1709531" cy="1550502"/>
          </a:xfrm>
          <a:prstGeom prst="ellipse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LOGOUT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A68F90-2AF3-4ABA-8A45-E4534EA786E0}"/>
              </a:ext>
            </a:extLst>
          </p:cNvPr>
          <p:cNvSpPr/>
          <p:nvPr/>
        </p:nvSpPr>
        <p:spPr>
          <a:xfrm>
            <a:off x="7071707" y="4796118"/>
            <a:ext cx="1910928" cy="1735336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4376E3-4453-4EE6-87D9-E3085C8FA862}"/>
              </a:ext>
            </a:extLst>
          </p:cNvPr>
          <p:cNvSpPr/>
          <p:nvPr/>
        </p:nvSpPr>
        <p:spPr>
          <a:xfrm>
            <a:off x="9985236" y="4980952"/>
            <a:ext cx="1709531" cy="1550502"/>
          </a:xfrm>
          <a:prstGeom prst="ellips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DELETE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FEACEC-8D36-45F0-937D-F54231638969}"/>
              </a:ext>
            </a:extLst>
          </p:cNvPr>
          <p:cNvSpPr/>
          <p:nvPr/>
        </p:nvSpPr>
        <p:spPr>
          <a:xfrm>
            <a:off x="7172405" y="2779064"/>
            <a:ext cx="1810215" cy="1627286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FORGET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4B545A-65C6-4286-8E5A-2D512AF78677}"/>
              </a:ext>
            </a:extLst>
          </p:cNvPr>
          <p:cNvGrpSpPr/>
          <p:nvPr/>
        </p:nvGrpSpPr>
        <p:grpSpPr>
          <a:xfrm>
            <a:off x="735482" y="3429000"/>
            <a:ext cx="1546842" cy="566044"/>
            <a:chOff x="1182761" y="875970"/>
            <a:chExt cx="1247358" cy="32632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EF6F20-5B89-4A6B-BC9D-6E1E0699CF6C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7C5901-88AA-43A9-B27C-C84FB887CE46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286A0A-A7B1-4D02-9778-CA2098235A13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CAE53-9A55-450F-9E73-DCE25395249C}"/>
              </a:ext>
            </a:extLst>
          </p:cNvPr>
          <p:cNvSpPr/>
          <p:nvPr/>
        </p:nvSpPr>
        <p:spPr>
          <a:xfrm>
            <a:off x="735482" y="3436695"/>
            <a:ext cx="1546818" cy="54685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B4DC7-D852-4929-BB66-6E1433AE9B9C}"/>
              </a:ext>
            </a:extLst>
          </p:cNvPr>
          <p:cNvSpPr/>
          <p:nvPr/>
        </p:nvSpPr>
        <p:spPr>
          <a:xfrm>
            <a:off x="7435817" y="1061048"/>
            <a:ext cx="1546818" cy="546857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848C01-6EEC-4DDD-9480-5AB71C15A35F}"/>
              </a:ext>
            </a:extLst>
          </p:cNvPr>
          <p:cNvGrpSpPr/>
          <p:nvPr/>
        </p:nvGrpSpPr>
        <p:grpSpPr>
          <a:xfrm>
            <a:off x="7435817" y="1061048"/>
            <a:ext cx="1546842" cy="566044"/>
            <a:chOff x="1182761" y="875970"/>
            <a:chExt cx="1247358" cy="3263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61C524-221F-4813-BC07-60E4CBF9AB48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FEED19-E4ED-45F9-901C-79EAA4E31525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F957246-97E1-495C-9746-FE258A4D7195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7125C6-79E7-4ABC-BD6C-47E9803377C5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3221214" y="1514567"/>
            <a:ext cx="954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7120CD-CD0D-4DF0-A8FF-5F45B185CBE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21214" y="1539400"/>
            <a:ext cx="954892" cy="2095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B7309E-17BD-4716-AC29-43E96501FC7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5030872" y="2289818"/>
            <a:ext cx="3" cy="570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0A2DEE-D285-46A6-8E34-2F75DF2531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5637" y="3592707"/>
            <a:ext cx="1286768" cy="38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AC7BEB-5250-4F46-B1FF-28D02FA0A9B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030872" y="4410636"/>
            <a:ext cx="1" cy="570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632A25-F4F0-421E-B012-707AE043B23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885636" y="5636892"/>
            <a:ext cx="1186071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5A5FBF-6A63-49B9-9D24-3782E9CE8EDB}"/>
              </a:ext>
            </a:extLst>
          </p:cNvPr>
          <p:cNvCxnSpPr>
            <a:cxnSpLocks/>
          </p:cNvCxnSpPr>
          <p:nvPr/>
        </p:nvCxnSpPr>
        <p:spPr>
          <a:xfrm flipV="1">
            <a:off x="8976427" y="5639542"/>
            <a:ext cx="1002601" cy="4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205841-15A6-428C-B6D8-FB2B6FB264BD}"/>
              </a:ext>
            </a:extLst>
          </p:cNvPr>
          <p:cNvCxnSpPr>
            <a:cxnSpLocks/>
            <a:stCxn id="4" idx="2"/>
            <a:endCxn id="13" idx="3"/>
          </p:cNvCxnSpPr>
          <p:nvPr/>
        </p:nvCxnSpPr>
        <p:spPr>
          <a:xfrm flipH="1">
            <a:off x="2282300" y="3635385"/>
            <a:ext cx="1893806" cy="7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5B37BA-72E0-4216-99AA-10AFF4418636}"/>
              </a:ext>
            </a:extLst>
          </p:cNvPr>
          <p:cNvCxnSpPr>
            <a:cxnSpLocks/>
          </p:cNvCxnSpPr>
          <p:nvPr/>
        </p:nvCxnSpPr>
        <p:spPr>
          <a:xfrm>
            <a:off x="8731234" y="5080026"/>
            <a:ext cx="9954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7AD04B-7CBC-4798-8D26-C54666E666E5}"/>
              </a:ext>
            </a:extLst>
          </p:cNvPr>
          <p:cNvCxnSpPr>
            <a:cxnSpLocks/>
          </p:cNvCxnSpPr>
          <p:nvPr/>
        </p:nvCxnSpPr>
        <p:spPr>
          <a:xfrm flipH="1" flipV="1">
            <a:off x="9662879" y="1405578"/>
            <a:ext cx="62754" cy="38238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770D17-016A-4936-BE01-33ED2DA88ADC}"/>
              </a:ext>
            </a:extLst>
          </p:cNvPr>
          <p:cNvCxnSpPr>
            <a:cxnSpLocks/>
          </p:cNvCxnSpPr>
          <p:nvPr/>
        </p:nvCxnSpPr>
        <p:spPr>
          <a:xfrm flipH="1">
            <a:off x="9045388" y="1256149"/>
            <a:ext cx="618566" cy="17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6FD3D7-DB2A-4709-8B68-FCDD0FDA4162}"/>
              </a:ext>
            </a:extLst>
          </p:cNvPr>
          <p:cNvCxnSpPr>
            <a:cxnSpLocks/>
          </p:cNvCxnSpPr>
          <p:nvPr/>
        </p:nvCxnSpPr>
        <p:spPr>
          <a:xfrm>
            <a:off x="11694264" y="5663786"/>
            <a:ext cx="2915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4231E6-3B9E-47C6-B208-D33EDD88E4DD}"/>
              </a:ext>
            </a:extLst>
          </p:cNvPr>
          <p:cNvCxnSpPr>
            <a:cxnSpLocks/>
          </p:cNvCxnSpPr>
          <p:nvPr/>
        </p:nvCxnSpPr>
        <p:spPr>
          <a:xfrm flipH="1" flipV="1">
            <a:off x="11805483" y="1061048"/>
            <a:ext cx="145418" cy="46027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20689A-68B2-4FFA-9737-7D73273F913A}"/>
              </a:ext>
            </a:extLst>
          </p:cNvPr>
          <p:cNvCxnSpPr>
            <a:cxnSpLocks/>
          </p:cNvCxnSpPr>
          <p:nvPr/>
        </p:nvCxnSpPr>
        <p:spPr>
          <a:xfrm flipH="1">
            <a:off x="9093351" y="1061047"/>
            <a:ext cx="2720037" cy="6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85E670-4ED3-4799-A419-363344BA2E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885636" y="1334477"/>
            <a:ext cx="1550181" cy="7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4F1228-38B6-46D1-B992-6FA2D60EEB14}"/>
              </a:ext>
            </a:extLst>
          </p:cNvPr>
          <p:cNvSpPr txBox="1"/>
          <p:nvPr/>
        </p:nvSpPr>
        <p:spPr>
          <a:xfrm>
            <a:off x="3156879" y="257102"/>
            <a:ext cx="109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Uid,</a:t>
            </a:r>
          </a:p>
          <a:p>
            <a:r>
              <a:rPr lang="en-IN" dirty="0"/>
              <a:t>Password</a:t>
            </a:r>
          </a:p>
          <a:p>
            <a:r>
              <a:rPr lang="en-US" dirty="0"/>
              <a:t>   Q &amp;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95D5AA-96BF-40C7-8C9F-19709E48C4C3}"/>
              </a:ext>
            </a:extLst>
          </p:cNvPr>
          <p:cNvSpPr txBox="1"/>
          <p:nvPr/>
        </p:nvSpPr>
        <p:spPr>
          <a:xfrm>
            <a:off x="5889011" y="803204"/>
            <a:ext cx="109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Uid,</a:t>
            </a:r>
          </a:p>
          <a:p>
            <a:r>
              <a:rPr lang="en-IN" dirty="0"/>
              <a:t>Password</a:t>
            </a:r>
          </a:p>
          <a:p>
            <a:r>
              <a:rPr lang="en-US" dirty="0"/>
              <a:t>  Q &amp; A</a:t>
            </a:r>
            <a:endParaRPr lang="en-IN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73E2F2-A81F-4450-AD7C-7527E137A657}"/>
              </a:ext>
            </a:extLst>
          </p:cNvPr>
          <p:cNvCxnSpPr>
            <a:cxnSpLocks/>
          </p:cNvCxnSpPr>
          <p:nvPr/>
        </p:nvCxnSpPr>
        <p:spPr>
          <a:xfrm flipV="1">
            <a:off x="1517500" y="3995044"/>
            <a:ext cx="0" cy="2127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3B0A46-CAF9-4BB7-9ED8-F86A549CA23E}"/>
              </a:ext>
            </a:extLst>
          </p:cNvPr>
          <p:cNvCxnSpPr>
            <a:cxnSpLocks/>
          </p:cNvCxnSpPr>
          <p:nvPr/>
        </p:nvCxnSpPr>
        <p:spPr>
          <a:xfrm>
            <a:off x="1508891" y="6122894"/>
            <a:ext cx="2772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448629A-3E6C-43F7-A91A-6A6C434E1A7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891553" y="5756203"/>
            <a:ext cx="228455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8F7CFE-9495-4C56-AA0B-CC94F2546A38}"/>
              </a:ext>
            </a:extLst>
          </p:cNvPr>
          <p:cNvCxnSpPr>
            <a:cxnSpLocks/>
          </p:cNvCxnSpPr>
          <p:nvPr/>
        </p:nvCxnSpPr>
        <p:spPr>
          <a:xfrm flipV="1">
            <a:off x="1885948" y="4018325"/>
            <a:ext cx="0" cy="1743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23ABC8-D50D-447B-8F3C-30C01B591624}"/>
              </a:ext>
            </a:extLst>
          </p:cNvPr>
          <p:cNvSpPr txBox="1"/>
          <p:nvPr/>
        </p:nvSpPr>
        <p:spPr>
          <a:xfrm>
            <a:off x="735482" y="4433442"/>
            <a:ext cx="10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</a:t>
            </a:r>
          </a:p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6D884B-F038-49A0-B7E9-8CF7FBE4223E}"/>
              </a:ext>
            </a:extLst>
          </p:cNvPr>
          <p:cNvSpPr txBox="1"/>
          <p:nvPr/>
        </p:nvSpPr>
        <p:spPr>
          <a:xfrm>
            <a:off x="1907764" y="4041130"/>
            <a:ext cx="10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Uid,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92CF14-AFCA-4B4C-AB29-4877DB17D82C}"/>
              </a:ext>
            </a:extLst>
          </p:cNvPr>
          <p:cNvSpPr txBox="1"/>
          <p:nvPr/>
        </p:nvSpPr>
        <p:spPr>
          <a:xfrm>
            <a:off x="5826895" y="3936204"/>
            <a:ext cx="128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New Password</a:t>
            </a:r>
          </a:p>
          <a:p>
            <a:r>
              <a:rPr lang="en-US" dirty="0"/>
              <a:t>Confirmed</a:t>
            </a:r>
          </a:p>
          <a:p>
            <a:r>
              <a:rPr lang="en-US" dirty="0"/>
              <a:t>Password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F7AB4D-01CF-4529-8AFE-65A87DF486A6}"/>
              </a:ext>
            </a:extLst>
          </p:cNvPr>
          <p:cNvCxnSpPr>
            <a:cxnSpLocks/>
          </p:cNvCxnSpPr>
          <p:nvPr/>
        </p:nvCxnSpPr>
        <p:spPr>
          <a:xfrm flipV="1">
            <a:off x="7914436" y="1623296"/>
            <a:ext cx="23498" cy="9516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FAC44F-2472-4267-9424-6F083FE7F1B5}"/>
              </a:ext>
            </a:extLst>
          </p:cNvPr>
          <p:cNvCxnSpPr>
            <a:cxnSpLocks/>
          </p:cNvCxnSpPr>
          <p:nvPr/>
        </p:nvCxnSpPr>
        <p:spPr>
          <a:xfrm flipH="1">
            <a:off x="5534455" y="2576923"/>
            <a:ext cx="2379981" cy="46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B5C2A7-F79E-47AF-9D6D-EEADFBD99DA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77513" y="1632675"/>
            <a:ext cx="12508" cy="1146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7E90D4E-1282-48F0-A376-B82356618BB3}"/>
              </a:ext>
            </a:extLst>
          </p:cNvPr>
          <p:cNvSpPr txBox="1"/>
          <p:nvPr/>
        </p:nvSpPr>
        <p:spPr>
          <a:xfrm>
            <a:off x="3042915" y="3064492"/>
            <a:ext cx="1262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Uid,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73FA59-5DF1-48EB-B044-1F525ABDB2BE}"/>
              </a:ext>
            </a:extLst>
          </p:cNvPr>
          <p:cNvSpPr txBox="1"/>
          <p:nvPr/>
        </p:nvSpPr>
        <p:spPr>
          <a:xfrm>
            <a:off x="6141312" y="2192080"/>
            <a:ext cx="10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</a:t>
            </a:r>
          </a:p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42D0FC-9D95-49C9-80FD-637AFC9A8CEB}"/>
              </a:ext>
            </a:extLst>
          </p:cNvPr>
          <p:cNvSpPr txBox="1"/>
          <p:nvPr/>
        </p:nvSpPr>
        <p:spPr>
          <a:xfrm>
            <a:off x="2546932" y="2039518"/>
            <a:ext cx="10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</a:t>
            </a:r>
          </a:p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CBA439-D19F-4CEE-8E61-F4CED995ED22}"/>
              </a:ext>
            </a:extLst>
          </p:cNvPr>
          <p:cNvSpPr txBox="1"/>
          <p:nvPr/>
        </p:nvSpPr>
        <p:spPr>
          <a:xfrm>
            <a:off x="9013615" y="5264439"/>
            <a:ext cx="10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RegId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25D93B-9B51-4E34-B38C-9DC0A2DB7FB4}"/>
              </a:ext>
            </a:extLst>
          </p:cNvPr>
          <p:cNvSpPr txBox="1"/>
          <p:nvPr/>
        </p:nvSpPr>
        <p:spPr>
          <a:xfrm>
            <a:off x="8046636" y="2145168"/>
            <a:ext cx="109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Uid</a:t>
            </a:r>
          </a:p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4B4BB8-77AB-428D-B213-CF1B5857C05A}"/>
              </a:ext>
            </a:extLst>
          </p:cNvPr>
          <p:cNvSpPr txBox="1"/>
          <p:nvPr/>
        </p:nvSpPr>
        <p:spPr>
          <a:xfrm>
            <a:off x="2267793" y="-672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Algerian" panose="04020705040A02060702" pitchFamily="82" charset="0"/>
              </a:rPr>
              <a:t>1. Login module</a:t>
            </a:r>
            <a:endParaRPr lang="en-IN" sz="2400" dirty="0">
              <a:solidFill>
                <a:srgbClr val="0000FF"/>
              </a:solidFill>
              <a:latin typeface="Algerian" panose="04020705040A02060702" pitchFamily="8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89AAF3-B81C-495E-B644-E67AEDE16926}"/>
              </a:ext>
            </a:extLst>
          </p:cNvPr>
          <p:cNvCxnSpPr>
            <a:cxnSpLocks/>
          </p:cNvCxnSpPr>
          <p:nvPr/>
        </p:nvCxnSpPr>
        <p:spPr>
          <a:xfrm>
            <a:off x="3650156" y="337171"/>
            <a:ext cx="2878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0A3B8D-A52B-40B8-87C5-88CC36136E82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Algerian" panose="04020705040A02060702" pitchFamily="82" charset="0"/>
              </a:rPr>
              <a:t>1. Login module</a:t>
            </a:r>
            <a:endParaRPr lang="en-IN" sz="2400" dirty="0">
              <a:solidFill>
                <a:srgbClr val="0000FF"/>
              </a:solidFill>
              <a:latin typeface="Algerian" panose="04020705040A02060702" pitchFamily="82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12B6A8-3033-44F2-B2A7-AFD9B80B1C6C}"/>
              </a:ext>
            </a:extLst>
          </p:cNvPr>
          <p:cNvCxnSpPr>
            <a:cxnSpLocks/>
          </p:cNvCxnSpPr>
          <p:nvPr/>
        </p:nvCxnSpPr>
        <p:spPr>
          <a:xfrm>
            <a:off x="3650156" y="319241"/>
            <a:ext cx="2878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ABE08C-C317-4084-BDC7-F614E4C76B5C}"/>
              </a:ext>
            </a:extLst>
          </p:cNvPr>
          <p:cNvCxnSpPr>
            <a:cxnSpLocks/>
          </p:cNvCxnSpPr>
          <p:nvPr/>
        </p:nvCxnSpPr>
        <p:spPr>
          <a:xfrm>
            <a:off x="3650156" y="315753"/>
            <a:ext cx="2878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E4133D-7019-411A-8F0E-F9C64589E9B7}"/>
              </a:ext>
            </a:extLst>
          </p:cNvPr>
          <p:cNvCxnSpPr>
            <a:cxnSpLocks/>
          </p:cNvCxnSpPr>
          <p:nvPr/>
        </p:nvCxnSpPr>
        <p:spPr>
          <a:xfrm>
            <a:off x="4356006" y="1037831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60D5B4-6DDB-41C5-A5A8-50A5792D8313}"/>
              </a:ext>
            </a:extLst>
          </p:cNvPr>
          <p:cNvSpPr txBox="1"/>
          <p:nvPr/>
        </p:nvSpPr>
        <p:spPr>
          <a:xfrm>
            <a:off x="4799488" y="75299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</a:t>
            </a:r>
            <a:endParaRPr lang="en-IN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2B1F51-D01E-41A6-A2F6-8F6DB5DE16BC}"/>
              </a:ext>
            </a:extLst>
          </p:cNvPr>
          <p:cNvCxnSpPr>
            <a:cxnSpLocks/>
          </p:cNvCxnSpPr>
          <p:nvPr/>
        </p:nvCxnSpPr>
        <p:spPr>
          <a:xfrm>
            <a:off x="4385256" y="3139550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91A01-C1F2-4F92-BD69-C12B5444E228}"/>
              </a:ext>
            </a:extLst>
          </p:cNvPr>
          <p:cNvSpPr txBox="1"/>
          <p:nvPr/>
        </p:nvSpPr>
        <p:spPr>
          <a:xfrm>
            <a:off x="4828738" y="2854712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</a:t>
            </a:r>
            <a:endParaRPr lang="en-IN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30A10-7663-4057-A634-BE9BDC82707B}"/>
              </a:ext>
            </a:extLst>
          </p:cNvPr>
          <p:cNvCxnSpPr>
            <a:cxnSpLocks/>
          </p:cNvCxnSpPr>
          <p:nvPr/>
        </p:nvCxnSpPr>
        <p:spPr>
          <a:xfrm>
            <a:off x="4385256" y="5228288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BC655B4-2D2F-4A41-AA94-D8BD243D4688}"/>
              </a:ext>
            </a:extLst>
          </p:cNvPr>
          <p:cNvSpPr txBox="1"/>
          <p:nvPr/>
        </p:nvSpPr>
        <p:spPr>
          <a:xfrm>
            <a:off x="4828738" y="494345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</a:t>
            </a:r>
            <a:endParaRPr lang="en-IN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0EE8D9-BB77-4F36-973D-F9E4DA9BC0DE}"/>
              </a:ext>
            </a:extLst>
          </p:cNvPr>
          <p:cNvCxnSpPr>
            <a:cxnSpLocks/>
          </p:cNvCxnSpPr>
          <p:nvPr/>
        </p:nvCxnSpPr>
        <p:spPr>
          <a:xfrm>
            <a:off x="7393222" y="4995279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C6F315-21EB-402E-A168-11C920E7638C}"/>
              </a:ext>
            </a:extLst>
          </p:cNvPr>
          <p:cNvSpPr txBox="1"/>
          <p:nvPr/>
        </p:nvSpPr>
        <p:spPr>
          <a:xfrm>
            <a:off x="7836704" y="4710441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</a:t>
            </a:r>
            <a:endParaRPr lang="en-IN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372D9C-C0DF-4BF3-B386-79EA6320B240}"/>
              </a:ext>
            </a:extLst>
          </p:cNvPr>
          <p:cNvCxnSpPr>
            <a:cxnSpLocks/>
          </p:cNvCxnSpPr>
          <p:nvPr/>
        </p:nvCxnSpPr>
        <p:spPr>
          <a:xfrm>
            <a:off x="10185249" y="5256763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EEA28E2-5AF7-4395-9724-D3939EFFD746}"/>
              </a:ext>
            </a:extLst>
          </p:cNvPr>
          <p:cNvSpPr txBox="1"/>
          <p:nvPr/>
        </p:nvSpPr>
        <p:spPr>
          <a:xfrm>
            <a:off x="10561888" y="4895107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</a:t>
            </a:r>
            <a:endParaRPr lang="en-IN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19D9B13-B347-4B9B-93B5-C5CE6A7F3D89}"/>
              </a:ext>
            </a:extLst>
          </p:cNvPr>
          <p:cNvCxnSpPr>
            <a:cxnSpLocks/>
          </p:cNvCxnSpPr>
          <p:nvPr/>
        </p:nvCxnSpPr>
        <p:spPr>
          <a:xfrm>
            <a:off x="7398636" y="3037777"/>
            <a:ext cx="1309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CAD95B-9E1A-405D-94CB-6B88D1FB5A6B}"/>
              </a:ext>
            </a:extLst>
          </p:cNvPr>
          <p:cNvSpPr txBox="1"/>
          <p:nvPr/>
        </p:nvSpPr>
        <p:spPr>
          <a:xfrm>
            <a:off x="7842118" y="2752939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9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752849-A00F-4E0F-B01A-62B8BFED812F}"/>
              </a:ext>
            </a:extLst>
          </p:cNvPr>
          <p:cNvSpPr/>
          <p:nvPr/>
        </p:nvSpPr>
        <p:spPr>
          <a:xfrm>
            <a:off x="184515" y="1109821"/>
            <a:ext cx="2855178" cy="51683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32FE4-C959-48A5-86C3-6D44E8BC8A81}"/>
              </a:ext>
            </a:extLst>
          </p:cNvPr>
          <p:cNvSpPr/>
          <p:nvPr/>
        </p:nvSpPr>
        <p:spPr>
          <a:xfrm>
            <a:off x="4707761" y="407024"/>
            <a:ext cx="1789706" cy="16936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ENTRY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D181E-47A2-4E0C-B2AF-C615AC5557EA}"/>
              </a:ext>
            </a:extLst>
          </p:cNvPr>
          <p:cNvSpPr/>
          <p:nvPr/>
        </p:nvSpPr>
        <p:spPr>
          <a:xfrm>
            <a:off x="9359919" y="3278293"/>
            <a:ext cx="1789706" cy="1529375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INFO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8DBF5-05A0-4A9D-9ECC-0E8A8F490196}"/>
              </a:ext>
            </a:extLst>
          </p:cNvPr>
          <p:cNvSpPr/>
          <p:nvPr/>
        </p:nvSpPr>
        <p:spPr>
          <a:xfrm>
            <a:off x="358588" y="3635185"/>
            <a:ext cx="2666449" cy="51683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06643-7FDA-4D04-916A-08319D5ABC42}"/>
              </a:ext>
            </a:extLst>
          </p:cNvPr>
          <p:cNvSpPr/>
          <p:nvPr/>
        </p:nvSpPr>
        <p:spPr>
          <a:xfrm>
            <a:off x="9268084" y="464224"/>
            <a:ext cx="1789706" cy="1693628"/>
          </a:xfrm>
          <a:prstGeom prst="ellips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LIST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65CF4-B3FD-4E5B-8696-CEED9EBD12C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39693" y="1368239"/>
            <a:ext cx="1661244" cy="1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546577-8050-4CE8-B50F-0660F1EC6F38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497467" y="1253838"/>
            <a:ext cx="2770617" cy="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5C0D2F-769E-4873-BB36-6D0196B79273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0162937" y="2157852"/>
            <a:ext cx="0" cy="113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C81BDB-3710-4B15-A15F-9CFFA509B97F}"/>
              </a:ext>
            </a:extLst>
          </p:cNvPr>
          <p:cNvCxnSpPr>
            <a:cxnSpLocks/>
          </p:cNvCxnSpPr>
          <p:nvPr/>
        </p:nvCxnSpPr>
        <p:spPr>
          <a:xfrm flipH="1" flipV="1">
            <a:off x="1999130" y="4983168"/>
            <a:ext cx="4498337" cy="116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C80714-1428-470D-B313-B2D6B4F32746}"/>
              </a:ext>
            </a:extLst>
          </p:cNvPr>
          <p:cNvCxnSpPr>
            <a:cxnSpLocks/>
          </p:cNvCxnSpPr>
          <p:nvPr/>
        </p:nvCxnSpPr>
        <p:spPr>
          <a:xfrm flipV="1">
            <a:off x="6489314" y="4219737"/>
            <a:ext cx="1020939" cy="8796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108BCD-1EC5-4A63-859B-892D99180CBC}"/>
              </a:ext>
            </a:extLst>
          </p:cNvPr>
          <p:cNvCxnSpPr>
            <a:cxnSpLocks/>
          </p:cNvCxnSpPr>
          <p:nvPr/>
        </p:nvCxnSpPr>
        <p:spPr>
          <a:xfrm>
            <a:off x="184515" y="3309256"/>
            <a:ext cx="0" cy="32814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B4C821-489A-4D29-825F-873C0C1FCC15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6FF99"/>
                </a:solidFill>
                <a:latin typeface="Algerian" panose="04020705040A02060702" pitchFamily="82" charset="0"/>
              </a:rPr>
              <a:t>2. class module</a:t>
            </a:r>
            <a:endParaRPr lang="en-IN" sz="2400" dirty="0">
              <a:solidFill>
                <a:srgbClr val="66FF99"/>
              </a:solidFill>
              <a:latin typeface="Algerian" panose="04020705040A02060702" pitchFamily="8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28C762-3F56-44D2-8472-E71B8DB414B2}"/>
              </a:ext>
            </a:extLst>
          </p:cNvPr>
          <p:cNvCxnSpPr>
            <a:cxnSpLocks/>
          </p:cNvCxnSpPr>
          <p:nvPr/>
        </p:nvCxnSpPr>
        <p:spPr>
          <a:xfrm>
            <a:off x="3650156" y="319241"/>
            <a:ext cx="2878865" cy="0"/>
          </a:xfrm>
          <a:prstGeom prst="line">
            <a:avLst/>
          </a:prstGeom>
          <a:ln>
            <a:solidFill>
              <a:srgbClr val="66FF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BCBFBE-8AF0-4897-9B6B-AA6E752A7C7A}"/>
              </a:ext>
            </a:extLst>
          </p:cNvPr>
          <p:cNvGrpSpPr/>
          <p:nvPr/>
        </p:nvGrpSpPr>
        <p:grpSpPr>
          <a:xfrm>
            <a:off x="345961" y="3635185"/>
            <a:ext cx="2666449" cy="541439"/>
            <a:chOff x="1182761" y="875970"/>
            <a:chExt cx="1247358" cy="3263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9D93C9-3A75-4E08-9B75-F6A77E56D019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0D1D2D-5F36-4EA9-9EF5-9D320514E48A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C9362E4-AA5C-4AB6-A726-C289A4FC6A2E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BCF5E46-2C78-A7CE-2AAB-9F05CF0ED5BC}"/>
              </a:ext>
            </a:extLst>
          </p:cNvPr>
          <p:cNvSpPr/>
          <p:nvPr/>
        </p:nvSpPr>
        <p:spPr>
          <a:xfrm>
            <a:off x="7080832" y="2929728"/>
            <a:ext cx="1685282" cy="1481514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1CC2D-BA13-6908-70A3-110703CC9D9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602614" y="2100652"/>
            <a:ext cx="31554" cy="946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0DBDB-5610-6BB8-B756-7A79E12A350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7923473" y="4411242"/>
            <a:ext cx="20658" cy="5693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BCBF6A-D8A8-7CC0-471F-C0379B5DF037}"/>
              </a:ext>
            </a:extLst>
          </p:cNvPr>
          <p:cNvCxnSpPr>
            <a:cxnSpLocks/>
          </p:cNvCxnSpPr>
          <p:nvPr/>
        </p:nvCxnSpPr>
        <p:spPr>
          <a:xfrm flipV="1">
            <a:off x="1999130" y="4152020"/>
            <a:ext cx="0" cy="830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385AD5-21E5-202A-34A9-32179F582805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6235371" y="1852626"/>
            <a:ext cx="1688102" cy="1077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11511A8-A98B-2424-A445-585199A1E17F}"/>
              </a:ext>
            </a:extLst>
          </p:cNvPr>
          <p:cNvSpPr/>
          <p:nvPr/>
        </p:nvSpPr>
        <p:spPr>
          <a:xfrm>
            <a:off x="7122149" y="4980611"/>
            <a:ext cx="1643965" cy="1408795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REMOVE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D4DF36-6EF5-330F-C72E-39D349990C53}"/>
              </a:ext>
            </a:extLst>
          </p:cNvPr>
          <p:cNvSpPr/>
          <p:nvPr/>
        </p:nvSpPr>
        <p:spPr>
          <a:xfrm>
            <a:off x="4778784" y="3046789"/>
            <a:ext cx="1685275" cy="1481514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CD30939-98FD-AF75-4E35-F4A0D7418C32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3084025" y="3787546"/>
            <a:ext cx="1694759" cy="5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E8575FB-3C46-C520-BC4B-38BA7AE656BC}"/>
              </a:ext>
            </a:extLst>
          </p:cNvPr>
          <p:cNvCxnSpPr>
            <a:cxnSpLocks/>
          </p:cNvCxnSpPr>
          <p:nvPr/>
        </p:nvCxnSpPr>
        <p:spPr>
          <a:xfrm flipV="1">
            <a:off x="148640" y="6556422"/>
            <a:ext cx="10322137" cy="68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8AD7F1-7729-9AB4-1DF9-71481036F937}"/>
              </a:ext>
            </a:extLst>
          </p:cNvPr>
          <p:cNvCxnSpPr>
            <a:cxnSpLocks/>
          </p:cNvCxnSpPr>
          <p:nvPr/>
        </p:nvCxnSpPr>
        <p:spPr>
          <a:xfrm flipV="1">
            <a:off x="10470777" y="4695926"/>
            <a:ext cx="0" cy="1860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81AA44C-C779-D14B-74E2-58BA88C7B532}"/>
              </a:ext>
            </a:extLst>
          </p:cNvPr>
          <p:cNvCxnSpPr>
            <a:cxnSpLocks/>
          </p:cNvCxnSpPr>
          <p:nvPr/>
        </p:nvCxnSpPr>
        <p:spPr>
          <a:xfrm flipH="1" flipV="1">
            <a:off x="220391" y="3289540"/>
            <a:ext cx="4692268" cy="58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1757BCA-B215-6128-CF47-2842E3B8AA3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355714" y="4042981"/>
            <a:ext cx="1004205" cy="105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2E2F2FF-3802-456F-62A5-6F89FDDEC194}"/>
              </a:ext>
            </a:extLst>
          </p:cNvPr>
          <p:cNvCxnSpPr>
            <a:cxnSpLocks/>
          </p:cNvCxnSpPr>
          <p:nvPr/>
        </p:nvCxnSpPr>
        <p:spPr>
          <a:xfrm>
            <a:off x="1131022" y="4146073"/>
            <a:ext cx="22647" cy="153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B816AA7-A223-83CA-C2AB-4226E92D5BEC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142345" y="5647646"/>
            <a:ext cx="5979804" cy="37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3BEC8D-0AC8-4EFE-ACF2-9A68847A55B2}"/>
              </a:ext>
            </a:extLst>
          </p:cNvPr>
          <p:cNvCxnSpPr>
            <a:cxnSpLocks/>
          </p:cNvCxnSpPr>
          <p:nvPr/>
        </p:nvCxnSpPr>
        <p:spPr>
          <a:xfrm>
            <a:off x="4912659" y="702766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9F1D70-154F-42E2-95AB-8F7272962A20}"/>
              </a:ext>
            </a:extLst>
          </p:cNvPr>
          <p:cNvSpPr txBox="1"/>
          <p:nvPr/>
        </p:nvSpPr>
        <p:spPr>
          <a:xfrm>
            <a:off x="5309708" y="333434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697BAC-6A34-4328-901A-9C6EA13823E2}"/>
              </a:ext>
            </a:extLst>
          </p:cNvPr>
          <p:cNvCxnSpPr>
            <a:cxnSpLocks/>
          </p:cNvCxnSpPr>
          <p:nvPr/>
        </p:nvCxnSpPr>
        <p:spPr>
          <a:xfrm>
            <a:off x="4960631" y="3356882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A531C1-148D-4781-8FD5-A2B8951A6FE0}"/>
              </a:ext>
            </a:extLst>
          </p:cNvPr>
          <p:cNvSpPr txBox="1"/>
          <p:nvPr/>
        </p:nvSpPr>
        <p:spPr>
          <a:xfrm>
            <a:off x="5357680" y="298755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F1BCDB-F507-4152-8CFA-5005DE10DF81}"/>
              </a:ext>
            </a:extLst>
          </p:cNvPr>
          <p:cNvCxnSpPr>
            <a:cxnSpLocks/>
          </p:cNvCxnSpPr>
          <p:nvPr/>
        </p:nvCxnSpPr>
        <p:spPr>
          <a:xfrm flipV="1">
            <a:off x="7220932" y="3278293"/>
            <a:ext cx="1427289" cy="30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DE81E9B-3F3F-4314-88AD-DD82E3F9BE17}"/>
              </a:ext>
            </a:extLst>
          </p:cNvPr>
          <p:cNvSpPr txBox="1"/>
          <p:nvPr/>
        </p:nvSpPr>
        <p:spPr>
          <a:xfrm>
            <a:off x="7669414" y="2908961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5B7F57-8FF9-47F0-92EF-4A0FA7FAAD4A}"/>
              </a:ext>
            </a:extLst>
          </p:cNvPr>
          <p:cNvCxnSpPr>
            <a:cxnSpLocks/>
          </p:cNvCxnSpPr>
          <p:nvPr/>
        </p:nvCxnSpPr>
        <p:spPr>
          <a:xfrm>
            <a:off x="7272365" y="5284063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A5A117A-6CFD-4EFA-BC2D-FBB071A04704}"/>
              </a:ext>
            </a:extLst>
          </p:cNvPr>
          <p:cNvSpPr txBox="1"/>
          <p:nvPr/>
        </p:nvSpPr>
        <p:spPr>
          <a:xfrm>
            <a:off x="7669414" y="4914731"/>
            <a:ext cx="97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</a:p>
          <a:p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3074D-3EDD-4C43-9E50-F1F50EA672BE}"/>
              </a:ext>
            </a:extLst>
          </p:cNvPr>
          <p:cNvCxnSpPr>
            <a:cxnSpLocks/>
          </p:cNvCxnSpPr>
          <p:nvPr/>
        </p:nvCxnSpPr>
        <p:spPr>
          <a:xfrm>
            <a:off x="9566844" y="3578391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B7DAA9-038B-4294-A3EB-7C005455DBE4}"/>
              </a:ext>
            </a:extLst>
          </p:cNvPr>
          <p:cNvSpPr txBox="1"/>
          <p:nvPr/>
        </p:nvSpPr>
        <p:spPr>
          <a:xfrm>
            <a:off x="9981373" y="326585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</a:t>
            </a:r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910C5D-8DF9-4E10-88CD-646A96C9F4D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9530180" y="712250"/>
            <a:ext cx="1320685" cy="104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99CF4B-E582-4BF4-B213-87D227865559}"/>
              </a:ext>
            </a:extLst>
          </p:cNvPr>
          <p:cNvSpPr txBox="1"/>
          <p:nvPr/>
        </p:nvSpPr>
        <p:spPr>
          <a:xfrm>
            <a:off x="9924207" y="407024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23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DF05B8-4B87-48B8-B4ED-84E1A2C65A6D}"/>
              </a:ext>
            </a:extLst>
          </p:cNvPr>
          <p:cNvSpPr/>
          <p:nvPr/>
        </p:nvSpPr>
        <p:spPr>
          <a:xfrm>
            <a:off x="255575" y="1110162"/>
            <a:ext cx="2855178" cy="516835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D49A09-B86B-4E1A-81EB-82D1B6C2B597}"/>
              </a:ext>
            </a:extLst>
          </p:cNvPr>
          <p:cNvSpPr/>
          <p:nvPr/>
        </p:nvSpPr>
        <p:spPr>
          <a:xfrm>
            <a:off x="4757869" y="574171"/>
            <a:ext cx="1821858" cy="1539407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STRUCTURE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37F55F-2DF2-4DC6-9D2A-6073BEF97CB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110753" y="1326777"/>
            <a:ext cx="1647116" cy="1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3669F1-479B-4A23-894D-971550D7075C}"/>
              </a:ext>
            </a:extLst>
          </p:cNvPr>
          <p:cNvSpPr/>
          <p:nvPr/>
        </p:nvSpPr>
        <p:spPr>
          <a:xfrm>
            <a:off x="4687810" y="2674884"/>
            <a:ext cx="1820332" cy="1748895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STRUCTURE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3A2CE6-0A2A-487C-8693-A11D582CDC38}"/>
              </a:ext>
            </a:extLst>
          </p:cNvPr>
          <p:cNvSpPr/>
          <p:nvPr/>
        </p:nvSpPr>
        <p:spPr>
          <a:xfrm>
            <a:off x="4687809" y="5128988"/>
            <a:ext cx="1521648" cy="1561438"/>
          </a:xfrm>
          <a:prstGeom prst="ellipse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1DAD5-889E-4AE9-8843-8E5889C09D70}"/>
              </a:ext>
            </a:extLst>
          </p:cNvPr>
          <p:cNvSpPr/>
          <p:nvPr/>
        </p:nvSpPr>
        <p:spPr>
          <a:xfrm>
            <a:off x="9089479" y="2780742"/>
            <a:ext cx="1865392" cy="1771845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STRUCTURE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CB682-1F56-46D7-9964-E65EAAB878B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412894" y="3596741"/>
            <a:ext cx="2676585" cy="6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AD613-EC3B-4F05-ABB0-02226EDDEC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3445" y="2113578"/>
            <a:ext cx="54531" cy="56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03322-0E6D-45C0-A361-03A34280CCE0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543446" y="4423779"/>
            <a:ext cx="54530" cy="74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9C29DD-36E3-4B07-9C28-23879DE166D4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986617" y="4293106"/>
            <a:ext cx="3376042" cy="10645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B2AF2-1D14-4C98-A0D9-723DC7A571C5}"/>
              </a:ext>
            </a:extLst>
          </p:cNvPr>
          <p:cNvCxnSpPr>
            <a:cxnSpLocks/>
          </p:cNvCxnSpPr>
          <p:nvPr/>
        </p:nvCxnSpPr>
        <p:spPr>
          <a:xfrm>
            <a:off x="6579727" y="1326777"/>
            <a:ext cx="34689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13AE5-A0E0-4071-B18E-B5EBED9C82CE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9097178" y="4552588"/>
            <a:ext cx="1044896" cy="70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629D5-9754-45C1-A6C9-988F1F30B1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022175" y="1343875"/>
            <a:ext cx="0" cy="1436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259764-DD73-42DD-9124-321E7BF3E419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3. FEE STRUCTURE module</a:t>
            </a:r>
            <a:endParaRPr lang="en-IN" sz="24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4B8678-B6AF-4429-A498-3042E2A55553}"/>
              </a:ext>
            </a:extLst>
          </p:cNvPr>
          <p:cNvCxnSpPr>
            <a:cxnSpLocks/>
          </p:cNvCxnSpPr>
          <p:nvPr/>
        </p:nvCxnSpPr>
        <p:spPr>
          <a:xfrm>
            <a:off x="3110753" y="315753"/>
            <a:ext cx="38548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AC34B-7B7A-4F7F-B637-3F5A4EB78CC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31233" y="1626997"/>
            <a:ext cx="2000743" cy="171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F940BB2-9E61-16DB-1393-3C2F0FC80049}"/>
              </a:ext>
            </a:extLst>
          </p:cNvPr>
          <p:cNvSpPr/>
          <p:nvPr/>
        </p:nvSpPr>
        <p:spPr>
          <a:xfrm>
            <a:off x="1989728" y="3339757"/>
            <a:ext cx="1683010" cy="430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70EEED-DD93-96BC-C906-2464C7AF0627}"/>
              </a:ext>
            </a:extLst>
          </p:cNvPr>
          <p:cNvGrpSpPr/>
          <p:nvPr/>
        </p:nvGrpSpPr>
        <p:grpSpPr>
          <a:xfrm>
            <a:off x="1975914" y="3336815"/>
            <a:ext cx="1711270" cy="481343"/>
            <a:chOff x="1182761" y="875970"/>
            <a:chExt cx="1247358" cy="32632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058EB6-9DF0-71A3-8F74-E58F498EC4D3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3C685-A341-4D3D-010C-6E44CC740B25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9288B0-822F-1B59-F3E4-7162BBF34876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7DDA83D-E2E3-2E3E-203D-009DCD7370B4}"/>
              </a:ext>
            </a:extLst>
          </p:cNvPr>
          <p:cNvSpPr/>
          <p:nvPr/>
        </p:nvSpPr>
        <p:spPr>
          <a:xfrm>
            <a:off x="304446" y="4828219"/>
            <a:ext cx="1685282" cy="1399514"/>
          </a:xfrm>
          <a:prstGeom prst="ellipse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EC9C26-DD5E-94BC-3487-C6C88161D547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742924" y="3996644"/>
            <a:ext cx="2987724" cy="103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CE27-BEE0-D899-5687-55CEAE7B2C0E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1989728" y="5527976"/>
            <a:ext cx="2698081" cy="381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688948F-8E0A-8268-DF4D-41946D4B7828}"/>
              </a:ext>
            </a:extLst>
          </p:cNvPr>
          <p:cNvSpPr/>
          <p:nvPr/>
        </p:nvSpPr>
        <p:spPr>
          <a:xfrm>
            <a:off x="7438205" y="5027971"/>
            <a:ext cx="1943608" cy="1539407"/>
          </a:xfrm>
          <a:prstGeom prst="ellipse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REMOVE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STRUCTURE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374CE4-4960-ABA9-A017-AE2D4D24BB6C}"/>
              </a:ext>
            </a:extLst>
          </p:cNvPr>
          <p:cNvCxnSpPr>
            <a:cxnSpLocks/>
          </p:cNvCxnSpPr>
          <p:nvPr/>
        </p:nvCxnSpPr>
        <p:spPr>
          <a:xfrm>
            <a:off x="3657600" y="3518243"/>
            <a:ext cx="1016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24F0E0-60FE-3F37-F98A-5649E2F4A710}"/>
              </a:ext>
            </a:extLst>
          </p:cNvPr>
          <p:cNvCxnSpPr>
            <a:cxnSpLocks/>
            <a:stCxn id="41" idx="2"/>
            <a:endCxn id="8" idx="6"/>
          </p:cNvCxnSpPr>
          <p:nvPr/>
        </p:nvCxnSpPr>
        <p:spPr>
          <a:xfrm flipH="1">
            <a:off x="6209457" y="5797675"/>
            <a:ext cx="1228748" cy="11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2BC632-3404-7CD0-CB38-CE77C9DBC646}"/>
              </a:ext>
            </a:extLst>
          </p:cNvPr>
          <p:cNvCxnSpPr>
            <a:cxnSpLocks/>
          </p:cNvCxnSpPr>
          <p:nvPr/>
        </p:nvCxnSpPr>
        <p:spPr>
          <a:xfrm>
            <a:off x="1171793" y="6789039"/>
            <a:ext cx="71322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008528-FBAD-7D13-F2E1-66CBD49936DA}"/>
              </a:ext>
            </a:extLst>
          </p:cNvPr>
          <p:cNvCxnSpPr>
            <a:cxnSpLocks/>
          </p:cNvCxnSpPr>
          <p:nvPr/>
        </p:nvCxnSpPr>
        <p:spPr>
          <a:xfrm flipH="1">
            <a:off x="1196499" y="1533912"/>
            <a:ext cx="3561370" cy="85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43ABB79-BA59-2BB5-FAB3-482B0CB5CBE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147087" y="2393576"/>
            <a:ext cx="49412" cy="243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55C244-036D-9671-EA66-88F62F1FF178}"/>
              </a:ext>
            </a:extLst>
          </p:cNvPr>
          <p:cNvCxnSpPr>
            <a:cxnSpLocks/>
          </p:cNvCxnSpPr>
          <p:nvPr/>
        </p:nvCxnSpPr>
        <p:spPr>
          <a:xfrm>
            <a:off x="1147087" y="6227733"/>
            <a:ext cx="0" cy="56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F36AA9-47FB-AF68-40CC-9280E7C2FFD5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8314215" y="6567378"/>
            <a:ext cx="95794" cy="22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D635B5-B2EC-4A25-85CF-83DA4754CE0C}"/>
              </a:ext>
            </a:extLst>
          </p:cNvPr>
          <p:cNvCxnSpPr>
            <a:cxnSpLocks/>
          </p:cNvCxnSpPr>
          <p:nvPr/>
        </p:nvCxnSpPr>
        <p:spPr>
          <a:xfrm>
            <a:off x="4976686" y="857202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586C60-03DA-4E10-93E8-CB5CDEA74B97}"/>
              </a:ext>
            </a:extLst>
          </p:cNvPr>
          <p:cNvSpPr txBox="1"/>
          <p:nvPr/>
        </p:nvSpPr>
        <p:spPr>
          <a:xfrm>
            <a:off x="5373735" y="48787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653CC-5219-46A2-AA34-20630BCDC396}"/>
              </a:ext>
            </a:extLst>
          </p:cNvPr>
          <p:cNvCxnSpPr>
            <a:cxnSpLocks/>
          </p:cNvCxnSpPr>
          <p:nvPr/>
        </p:nvCxnSpPr>
        <p:spPr>
          <a:xfrm>
            <a:off x="476272" y="5172542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AF7CC8-54F9-419A-AA6B-F984C489E04C}"/>
              </a:ext>
            </a:extLst>
          </p:cNvPr>
          <p:cNvSpPr txBox="1"/>
          <p:nvPr/>
        </p:nvSpPr>
        <p:spPr>
          <a:xfrm>
            <a:off x="873321" y="480321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FC4638-32E4-4E0F-8493-B58F3102BA90}"/>
              </a:ext>
            </a:extLst>
          </p:cNvPr>
          <p:cNvCxnSpPr>
            <a:cxnSpLocks/>
          </p:cNvCxnSpPr>
          <p:nvPr/>
        </p:nvCxnSpPr>
        <p:spPr>
          <a:xfrm>
            <a:off x="4831976" y="3132005"/>
            <a:ext cx="15205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C2CDA1-6519-42A1-81DE-B4428F777716}"/>
              </a:ext>
            </a:extLst>
          </p:cNvPr>
          <p:cNvSpPr txBox="1"/>
          <p:nvPr/>
        </p:nvSpPr>
        <p:spPr>
          <a:xfrm>
            <a:off x="5275268" y="276267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</a:t>
            </a:r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91EB7-E297-442B-8311-715372F30CBD}"/>
              </a:ext>
            </a:extLst>
          </p:cNvPr>
          <p:cNvCxnSpPr>
            <a:cxnSpLocks/>
          </p:cNvCxnSpPr>
          <p:nvPr/>
        </p:nvCxnSpPr>
        <p:spPr>
          <a:xfrm>
            <a:off x="4831976" y="5489154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F9A115-A8CF-46C9-96BA-EB3D6F32399E}"/>
              </a:ext>
            </a:extLst>
          </p:cNvPr>
          <p:cNvSpPr txBox="1"/>
          <p:nvPr/>
        </p:nvSpPr>
        <p:spPr>
          <a:xfrm>
            <a:off x="5163709" y="5118445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</a:t>
            </a:r>
            <a:endParaRPr lang="en-I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84B96F-5734-4DD3-A3ED-B2A9E688E0E5}"/>
              </a:ext>
            </a:extLst>
          </p:cNvPr>
          <p:cNvCxnSpPr>
            <a:cxnSpLocks/>
          </p:cNvCxnSpPr>
          <p:nvPr/>
        </p:nvCxnSpPr>
        <p:spPr>
          <a:xfrm>
            <a:off x="7713623" y="5253412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F0E360-668D-4EEC-83FF-64C1EE88AA55}"/>
              </a:ext>
            </a:extLst>
          </p:cNvPr>
          <p:cNvSpPr txBox="1"/>
          <p:nvPr/>
        </p:nvSpPr>
        <p:spPr>
          <a:xfrm>
            <a:off x="8172887" y="4944322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3.4</a:t>
            </a:r>
            <a:endParaRPr lang="en-IN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B57D03-1D49-41E9-9352-B546C1637EB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9362659" y="3040223"/>
            <a:ext cx="1289630" cy="3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7ABA1E6-6FE5-4E79-87EA-C9EB348F2923}"/>
              </a:ext>
            </a:extLst>
          </p:cNvPr>
          <p:cNvSpPr txBox="1"/>
          <p:nvPr/>
        </p:nvSpPr>
        <p:spPr>
          <a:xfrm>
            <a:off x="9784644" y="272715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00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DF05B8-4B87-48B8-B4ED-84E1A2C65A6D}"/>
              </a:ext>
            </a:extLst>
          </p:cNvPr>
          <p:cNvSpPr/>
          <p:nvPr/>
        </p:nvSpPr>
        <p:spPr>
          <a:xfrm>
            <a:off x="255575" y="1110162"/>
            <a:ext cx="2855178" cy="51683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D49A09-B86B-4E1A-81EB-82D1B6C2B597}"/>
              </a:ext>
            </a:extLst>
          </p:cNvPr>
          <p:cNvSpPr/>
          <p:nvPr/>
        </p:nvSpPr>
        <p:spPr>
          <a:xfrm>
            <a:off x="4757869" y="574171"/>
            <a:ext cx="1821858" cy="1539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DETAILS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37F55F-2DF2-4DC6-9D2A-6073BEF97CB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3110753" y="1326777"/>
            <a:ext cx="1647116" cy="17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3669F1-479B-4A23-894D-971550D7075C}"/>
              </a:ext>
            </a:extLst>
          </p:cNvPr>
          <p:cNvSpPr/>
          <p:nvPr/>
        </p:nvSpPr>
        <p:spPr>
          <a:xfrm>
            <a:off x="4687810" y="2862341"/>
            <a:ext cx="1711270" cy="1561438"/>
          </a:xfrm>
          <a:prstGeom prst="ellipse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3A2CE6-0A2A-487C-8693-A11D582CDC38}"/>
              </a:ext>
            </a:extLst>
          </p:cNvPr>
          <p:cNvSpPr/>
          <p:nvPr/>
        </p:nvSpPr>
        <p:spPr>
          <a:xfrm>
            <a:off x="4687809" y="5128988"/>
            <a:ext cx="1521648" cy="1561438"/>
          </a:xfrm>
          <a:prstGeom prst="ellips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</a:t>
            </a:r>
            <a:endParaRPr lang="en-IN" dirty="0">
              <a:solidFill>
                <a:sysClr val="windowText" lastClr="000000"/>
              </a:solidFill>
            </a:endParaRP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DETAILS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1DAD5-889E-4AE9-8843-8E5889C09D70}"/>
              </a:ext>
            </a:extLst>
          </p:cNvPr>
          <p:cNvSpPr/>
          <p:nvPr/>
        </p:nvSpPr>
        <p:spPr>
          <a:xfrm>
            <a:off x="9089479" y="2780742"/>
            <a:ext cx="1865392" cy="1771845"/>
          </a:xfrm>
          <a:prstGeom prst="ellipse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LIST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CB682-1F56-46D7-9964-E65EAAB878B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412894" y="3596741"/>
            <a:ext cx="2676585" cy="6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AD613-EC3B-4F05-ABB0-02226EDDEC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43445" y="2113578"/>
            <a:ext cx="0" cy="74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03322-0E6D-45C0-A361-03A34280CCE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543445" y="4423779"/>
            <a:ext cx="0" cy="74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B2AF2-1D14-4C98-A0D9-723DC7A571C5}"/>
              </a:ext>
            </a:extLst>
          </p:cNvPr>
          <p:cNvCxnSpPr>
            <a:cxnSpLocks/>
          </p:cNvCxnSpPr>
          <p:nvPr/>
        </p:nvCxnSpPr>
        <p:spPr>
          <a:xfrm>
            <a:off x="6579727" y="1326777"/>
            <a:ext cx="34689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113AE5-A0E0-4071-B18E-B5EBED9C82CE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8898867" y="4552588"/>
            <a:ext cx="1243207" cy="70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629D5-9754-45C1-A6C9-988F1F30B1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022175" y="1343875"/>
            <a:ext cx="0" cy="1436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259764-DD73-42DD-9124-321E7BF3E419}"/>
              </a:ext>
            </a:extLst>
          </p:cNvPr>
          <p:cNvSpPr txBox="1"/>
          <p:nvPr/>
        </p:nvSpPr>
        <p:spPr>
          <a:xfrm>
            <a:off x="2267793" y="-24658"/>
            <a:ext cx="55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4. student module</a:t>
            </a:r>
            <a:endParaRPr lang="en-IN" sz="24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4B8678-B6AF-4429-A498-3042E2A55553}"/>
              </a:ext>
            </a:extLst>
          </p:cNvPr>
          <p:cNvCxnSpPr>
            <a:cxnSpLocks/>
          </p:cNvCxnSpPr>
          <p:nvPr/>
        </p:nvCxnSpPr>
        <p:spPr>
          <a:xfrm>
            <a:off x="3110753" y="315753"/>
            <a:ext cx="38548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AC34B-7B7A-4F7F-B637-3F5A4EB78CC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31233" y="1626998"/>
            <a:ext cx="2000743" cy="171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F940BB2-9E61-16DB-1393-3C2F0FC80049}"/>
              </a:ext>
            </a:extLst>
          </p:cNvPr>
          <p:cNvSpPr/>
          <p:nvPr/>
        </p:nvSpPr>
        <p:spPr>
          <a:xfrm>
            <a:off x="1989728" y="3339756"/>
            <a:ext cx="1683010" cy="491851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70EEED-DD93-96BC-C906-2464C7AF0627}"/>
              </a:ext>
            </a:extLst>
          </p:cNvPr>
          <p:cNvGrpSpPr/>
          <p:nvPr/>
        </p:nvGrpSpPr>
        <p:grpSpPr>
          <a:xfrm>
            <a:off x="1975914" y="3336815"/>
            <a:ext cx="1711270" cy="481343"/>
            <a:chOff x="1182761" y="875970"/>
            <a:chExt cx="1247358" cy="32632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058EB6-9DF0-71A3-8F74-E58F498EC4D3}"/>
                </a:ext>
              </a:extLst>
            </p:cNvPr>
            <p:cNvCxnSpPr/>
            <p:nvPr/>
          </p:nvCxnSpPr>
          <p:spPr>
            <a:xfrm>
              <a:off x="1182761" y="875970"/>
              <a:ext cx="0" cy="3263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3C685-A341-4D3D-010C-6E44CC740B25}"/>
                </a:ext>
              </a:extLst>
            </p:cNvPr>
            <p:cNvCxnSpPr/>
            <p:nvPr/>
          </p:nvCxnSpPr>
          <p:spPr>
            <a:xfrm>
              <a:off x="1182761" y="875970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9288B0-822F-1B59-F3E4-7162BBF34876}"/>
                </a:ext>
              </a:extLst>
            </p:cNvPr>
            <p:cNvCxnSpPr/>
            <p:nvPr/>
          </p:nvCxnSpPr>
          <p:spPr>
            <a:xfrm>
              <a:off x="1182761" y="1195666"/>
              <a:ext cx="12473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7DDA83D-E2E3-2E3E-203D-009DCD7370B4}"/>
              </a:ext>
            </a:extLst>
          </p:cNvPr>
          <p:cNvSpPr/>
          <p:nvPr/>
        </p:nvSpPr>
        <p:spPr>
          <a:xfrm>
            <a:off x="304446" y="4828219"/>
            <a:ext cx="1685282" cy="139951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EC9C26-DD5E-94BC-3487-C6C88161D547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742924" y="3996644"/>
            <a:ext cx="2987724" cy="103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CE27-BEE0-D899-5687-55CEAE7B2C0E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1989728" y="5527976"/>
            <a:ext cx="2698081" cy="381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688948F-8E0A-8268-DF4D-41946D4B7828}"/>
              </a:ext>
            </a:extLst>
          </p:cNvPr>
          <p:cNvSpPr/>
          <p:nvPr/>
        </p:nvSpPr>
        <p:spPr>
          <a:xfrm>
            <a:off x="7438205" y="5027971"/>
            <a:ext cx="1711272" cy="1539407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REMOVE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STUDENTS</a:t>
            </a:r>
          </a:p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374CE4-4960-ABA9-A017-AE2D4D24BB6C}"/>
              </a:ext>
            </a:extLst>
          </p:cNvPr>
          <p:cNvCxnSpPr>
            <a:cxnSpLocks/>
          </p:cNvCxnSpPr>
          <p:nvPr/>
        </p:nvCxnSpPr>
        <p:spPr>
          <a:xfrm>
            <a:off x="3657600" y="3518243"/>
            <a:ext cx="1016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24F0E0-60FE-3F37-F98A-5649E2F4A710}"/>
              </a:ext>
            </a:extLst>
          </p:cNvPr>
          <p:cNvCxnSpPr>
            <a:cxnSpLocks/>
            <a:stCxn id="41" idx="2"/>
            <a:endCxn id="8" idx="6"/>
          </p:cNvCxnSpPr>
          <p:nvPr/>
        </p:nvCxnSpPr>
        <p:spPr>
          <a:xfrm flipH="1">
            <a:off x="6209457" y="5797675"/>
            <a:ext cx="1228748" cy="11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2BC632-3404-7CD0-CB38-CE77C9DBC646}"/>
              </a:ext>
            </a:extLst>
          </p:cNvPr>
          <p:cNvCxnSpPr>
            <a:cxnSpLocks/>
          </p:cNvCxnSpPr>
          <p:nvPr/>
        </p:nvCxnSpPr>
        <p:spPr>
          <a:xfrm>
            <a:off x="1171793" y="6789039"/>
            <a:ext cx="71322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008528-FBAD-7D13-F2E1-66CBD49936DA}"/>
              </a:ext>
            </a:extLst>
          </p:cNvPr>
          <p:cNvCxnSpPr>
            <a:cxnSpLocks/>
          </p:cNvCxnSpPr>
          <p:nvPr/>
        </p:nvCxnSpPr>
        <p:spPr>
          <a:xfrm flipH="1">
            <a:off x="1196499" y="1533912"/>
            <a:ext cx="3561370" cy="85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43ABB79-BA59-2BB5-FAB3-482B0CB5CBE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147087" y="2393576"/>
            <a:ext cx="49412" cy="243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55C244-036D-9671-EA66-88F62F1FF178}"/>
              </a:ext>
            </a:extLst>
          </p:cNvPr>
          <p:cNvCxnSpPr>
            <a:cxnSpLocks/>
          </p:cNvCxnSpPr>
          <p:nvPr/>
        </p:nvCxnSpPr>
        <p:spPr>
          <a:xfrm>
            <a:off x="1147087" y="6227733"/>
            <a:ext cx="0" cy="56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F36AA9-47FB-AF68-40CC-9280E7C2FFD5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8293841" y="6567378"/>
            <a:ext cx="20373" cy="221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3A7737-860A-4990-8FE0-E575585F459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986617" y="3996645"/>
            <a:ext cx="3110546" cy="136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23E18F-E7F1-4982-828B-558B1E4DEB8B}"/>
              </a:ext>
            </a:extLst>
          </p:cNvPr>
          <p:cNvCxnSpPr>
            <a:cxnSpLocks/>
          </p:cNvCxnSpPr>
          <p:nvPr/>
        </p:nvCxnSpPr>
        <p:spPr>
          <a:xfrm>
            <a:off x="4976686" y="857202"/>
            <a:ext cx="1375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6EFD4F2-E363-4768-BAF9-210A2F0F63F9}"/>
              </a:ext>
            </a:extLst>
          </p:cNvPr>
          <p:cNvSpPr txBox="1"/>
          <p:nvPr/>
        </p:nvSpPr>
        <p:spPr>
          <a:xfrm>
            <a:off x="5312915" y="55128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4.1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B419C3-87D2-4E75-9260-278D3CCD9556}"/>
              </a:ext>
            </a:extLst>
          </p:cNvPr>
          <p:cNvCxnSpPr>
            <a:cxnSpLocks/>
          </p:cNvCxnSpPr>
          <p:nvPr/>
        </p:nvCxnSpPr>
        <p:spPr>
          <a:xfrm flipV="1">
            <a:off x="459159" y="5128988"/>
            <a:ext cx="135877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ED20BA-5C76-41C1-829D-6C0E29D7462F}"/>
              </a:ext>
            </a:extLst>
          </p:cNvPr>
          <p:cNvSpPr txBox="1"/>
          <p:nvPr/>
        </p:nvSpPr>
        <p:spPr>
          <a:xfrm>
            <a:off x="873321" y="480321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4.2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5176B6-5312-4B3E-A45B-2F563AF34BA8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938420" y="3091008"/>
            <a:ext cx="1204096" cy="40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DE165E-7B7A-4439-8349-E8DF8E731071}"/>
              </a:ext>
            </a:extLst>
          </p:cNvPr>
          <p:cNvSpPr txBox="1"/>
          <p:nvPr/>
        </p:nvSpPr>
        <p:spPr>
          <a:xfrm>
            <a:off x="5275268" y="276267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4.3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9AA7E-F619-45F5-B146-47A574023A97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910649" y="5356967"/>
            <a:ext cx="1075968" cy="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936F48-6B11-45C2-8185-49E43A45BAB8}"/>
              </a:ext>
            </a:extLst>
          </p:cNvPr>
          <p:cNvSpPr txBox="1"/>
          <p:nvPr/>
        </p:nvSpPr>
        <p:spPr>
          <a:xfrm>
            <a:off x="5230650" y="5058210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771D75-DC83-47BD-BC91-1A2F88084BBE}"/>
              </a:ext>
            </a:extLst>
          </p:cNvPr>
          <p:cNvCxnSpPr>
            <a:cxnSpLocks/>
          </p:cNvCxnSpPr>
          <p:nvPr/>
        </p:nvCxnSpPr>
        <p:spPr>
          <a:xfrm>
            <a:off x="7713623" y="5253412"/>
            <a:ext cx="11852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BEC016E-4388-450D-B23C-831D501E0076}"/>
              </a:ext>
            </a:extLst>
          </p:cNvPr>
          <p:cNvSpPr txBox="1"/>
          <p:nvPr/>
        </p:nvSpPr>
        <p:spPr>
          <a:xfrm>
            <a:off x="8035351" y="4944322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4.4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549BFE-6782-48EB-8EB2-74798B69F4E1}"/>
              </a:ext>
            </a:extLst>
          </p:cNvPr>
          <p:cNvCxnSpPr>
            <a:cxnSpLocks/>
          </p:cNvCxnSpPr>
          <p:nvPr/>
        </p:nvCxnSpPr>
        <p:spPr>
          <a:xfrm>
            <a:off x="9362659" y="3040223"/>
            <a:ext cx="1289630" cy="3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6DA491-3B35-4164-AFF6-028155D95310}"/>
              </a:ext>
            </a:extLst>
          </p:cNvPr>
          <p:cNvSpPr txBox="1"/>
          <p:nvPr/>
        </p:nvSpPr>
        <p:spPr>
          <a:xfrm>
            <a:off x="9784644" y="2727153"/>
            <a:ext cx="97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7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906</Words>
  <Application>Microsoft Office PowerPoint</Application>
  <PresentationFormat>Widescreen</PresentationFormat>
  <Paragraphs>675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SUBAL ANAND</dc:creator>
  <cp:lastModifiedBy>SUBAL ANAND</cp:lastModifiedBy>
  <cp:revision>125</cp:revision>
  <dcterms:created xsi:type="dcterms:W3CDTF">2023-09-26T13:09:10Z</dcterms:created>
  <dcterms:modified xsi:type="dcterms:W3CDTF">2023-10-26T17:44:47Z</dcterms:modified>
</cp:coreProperties>
</file>