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5" r:id="rId21"/>
    <p:sldId id="26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 gupta" initials="vg" lastIdx="1" clrIdx="0">
    <p:extLst>
      <p:ext uri="{19B8F6BF-5375-455C-9EA6-DF929625EA0E}">
        <p15:presenceInfo xmlns:p15="http://schemas.microsoft.com/office/powerpoint/2012/main" userId="6e498a484b142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0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4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66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1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0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0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4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9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5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5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6768-C272-4D86-8DBD-456BD775297E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FBA9DA-CA58-4764-97E2-A5568EFB0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8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tools.kali.org/password-attacks/hydr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d5.gromwe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blog.g0tmi1k.com/2011/08/basic-linux-privilege-escal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vulnhub.com/mrrobot/mrRobot.ova.torrent" TargetMode="External"/><Relationship Id="rId2" Type="http://schemas.openxmlformats.org/officeDocument/2006/relationships/hyperlink" Target="https://download.vulnhub.com/mrrobot/mrRobot.o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hyperlink" Target="http://192.168.1.100/key-1-of-3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1925-6815-42C6-ABD9-30032068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C00000"/>
                </a:solidFill>
              </a:rPr>
              <a:t>Mr. robot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DF786-D51A-4362-939B-77D47FB0A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81540"/>
            <a:ext cx="7766936" cy="2209660"/>
          </a:xfrm>
        </p:spPr>
        <p:txBody>
          <a:bodyPr/>
          <a:lstStyle/>
          <a:p>
            <a:pPr algn="l"/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 Mini project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N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semester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GROUP-14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63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step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6279712" cy="3732684"/>
          </a:xfrm>
        </p:spPr>
        <p:txBody>
          <a:bodyPr>
            <a:noAutofit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Trying out the 2nd file initiates a download of the file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fsocity.dic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The file on inspection, is a wordlist with 858160 lines of words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5" name="Picture 4" descr="Image for post">
            <a:extLst>
              <a:ext uri="{FF2B5EF4-FFF2-40B4-BE49-F238E27FC236}">
                <a16:creationId xmlns:a16="http://schemas.microsoft.com/office/drawing/2014/main" id="{5D94FBB8-3944-45E6-AD66-9970A0AF3B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94" y="2121348"/>
            <a:ext cx="4003147" cy="8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81014-5C2C-4CD5-8F5B-03E3039AB3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2" y="3390254"/>
            <a:ext cx="9887919" cy="2663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20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 attack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6060514" cy="3732684"/>
          </a:xfrm>
        </p:spPr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gain access to the WordPress admin panel, I need both the username and password. Since I have neither, I attempted to brute force my way in. I used the word-list fsocity.dic I receive previously. 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username-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used 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hydra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brute-force the username using the file fsocity.dic and a single word password. The parameter used can be derived from the source of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-login page. The username field is ‘log’ and password field is ‘pwd’. The response I tested against is “Invalid”.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E69BB-3505-4543-AC34-90C32DD859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94" y="2182075"/>
            <a:ext cx="4406103" cy="3566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62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 attack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6060514" cy="3732684"/>
          </a:xfrm>
        </p:spPr>
        <p:txBody>
          <a:bodyPr>
            <a:noAutofit/>
          </a:bodyPr>
          <a:lstStyle/>
          <a:p>
            <a:r>
              <a:rPr lang="en-IN" dirty="0"/>
              <a:t>For Password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that I knew the name of one of the accounts, I went back to the word list previously obtained and then passed this to WPScan to brute force the account using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wpscan</a:t>
            </a:r>
            <a:r>
              <a:rPr lang="en-IN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–u 192.168.226.135 –username Elliot –wordlist /root/Downloads/</a:t>
            </a:r>
            <a:r>
              <a:rPr lang="en-IN" sz="1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fsociety-u.dics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CC41F-9D0B-4DF2-9334-689688E72A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93" y="2015733"/>
            <a:ext cx="4018646" cy="3191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08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 attack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3"/>
            <a:ext cx="10141153" cy="3732684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Using Elliot’s information, we log into the site, and we see that Elliot is an administrator for this WordPress instance.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1A9E3-607A-4AB7-968C-E179696081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964206"/>
            <a:ext cx="9846686" cy="308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08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 attack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9238"/>
            <a:ext cx="6421561" cy="3732684"/>
          </a:xfrm>
        </p:spPr>
        <p:txBody>
          <a:bodyPr>
            <a:no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 can exploit the WordPress administrator and I have received access to it’s ability to modify the page code. Once this is done and saved, I open up a terminal and type in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lvp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443 to listen for connection attempt from the target machine.</a:t>
            </a:r>
          </a:p>
          <a:p>
            <a:endParaRPr lang="en-IN" sz="1800" b="1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This initiates the session and give limited shell access on the target with user ‘daemon’. </a:t>
            </a:r>
          </a:p>
          <a:p>
            <a:endParaRPr lang="en-IN" sz="1800" b="1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Image for post">
            <a:extLst>
              <a:ext uri="{FF2B5EF4-FFF2-40B4-BE49-F238E27FC236}">
                <a16:creationId xmlns:a16="http://schemas.microsoft.com/office/drawing/2014/main" id="{815C3357-4487-4BA6-90E8-82E686B0AA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39" y="1969238"/>
            <a:ext cx="4111587" cy="105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CF5A6-95AD-4D26-97AA-DE1D87A5E4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39" y="3905374"/>
            <a:ext cx="4111587" cy="72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57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 attack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9238"/>
            <a:ext cx="6421561" cy="3732684"/>
          </a:xfrm>
        </p:spPr>
        <p:txBody>
          <a:bodyPr>
            <a:no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this shell I am unable to access much or switch to another user, but I can navigate some of the file system. I navigate to /home directory and found a directory for the user robot. Within this directory, there are 2 files. One is the 2nd key to this box. The second file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 md5 password hash for the user robot. The file permission for the file key-2-of-3.txt does not allow read access except by the user robot. The password.raw-md5 file on the other hand can be read. I cat out the file, copied the hash string and had it reversed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here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B807-E765-4CA6-96B9-85936B5ABA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39" y="2117003"/>
            <a:ext cx="4003080" cy="2840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35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MD5 convert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9238"/>
            <a:ext cx="6421561" cy="3732684"/>
          </a:xfrm>
        </p:spPr>
        <p:txBody>
          <a:bodyPr>
            <a:no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finding this, I did a reverse lookup of the MD5 hash, to find that the password for the robot account </a:t>
            </a:r>
          </a:p>
          <a:p>
            <a:endParaRPr lang="en-IN" sz="1800" b="1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895BE-D9A1-451D-913F-F8111C397C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92" y="2840231"/>
            <a:ext cx="8587288" cy="2872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88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 attack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9238"/>
            <a:ext cx="6421561" cy="3732684"/>
          </a:xfrm>
        </p:spPr>
        <p:txBody>
          <a:bodyPr>
            <a:no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that I had the credentials for the robot account, I dropped into a TTY shell, and switched to the robot user to access the second key .</a:t>
            </a:r>
            <a:endParaRPr lang="en-IN" sz="1800" b="1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we got our second key 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6C099-0943-4690-8546-B7FDBAEC10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678" y="1969238"/>
            <a:ext cx="4327762" cy="178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BE822-0EB0-4BAB-8D05-2323C05604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06" y="4272129"/>
            <a:ext cx="10280533" cy="1781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2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Privileged escilation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9238"/>
            <a:ext cx="6421561" cy="3732684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a super checklist 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 looked for a SUID bit set (which will run the binary as owner rather than who invokes it) and got a hit for nmap in 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/local/bin.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Earlier versions of nmap had an interactive mode, which allowed execution of shell command within the interactive mode. In our case, the version on this MV allowed it. I entered the interactive mode, and open a new shell. On checking the user identity, I find that I am now functioning as root.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4A166-0455-41B2-921E-C129679B0F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25" y="2007686"/>
            <a:ext cx="3673099" cy="1049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2D7452-5648-4BCD-8B2E-21A82F3154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24" y="3210853"/>
            <a:ext cx="3673099" cy="1793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34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Privileged escilation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9238"/>
            <a:ext cx="6421561" cy="3732684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To retrieve the 3rd key, I searched for a file which has name beginning with ‘key-3-’. The 3rd key file is located in the root directory.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Catting out the file provides the 3rd and final key .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3CD81-073A-4677-A192-01BB8688B8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83" y="2105186"/>
            <a:ext cx="3790133" cy="132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E28C4-3016-4756-9D14-B15068858E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578" y="4252414"/>
            <a:ext cx="10280638" cy="14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2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B3AB-6AC9-486B-98B4-CDE7F839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2108-D778-43B4-A283-D35F7459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Mr robot VM has three keys hidden in different locations,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our goal is to find all three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to download Mr. Robot-</a:t>
            </a:r>
            <a:endParaRPr lang="en-IN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Download (Mirror):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https://download.vulnhub.com/mrrobot/mrRobot.ova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Download (Torrent):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https://download.vulnhub.com/mrrobot/mrRobot.ova.torrent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90002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24A0-C912-4608-9AE0-45FA8953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C00000"/>
                </a:solidFill>
              </a:rPr>
              <a:t>Extracted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E715-8CB4-48BE-AB25-55E80BC2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16" y="1853754"/>
            <a:ext cx="5775703" cy="4199727"/>
          </a:xfrm>
        </p:spPr>
        <p:txBody>
          <a:bodyPr>
            <a:normAutofit/>
          </a:bodyPr>
          <a:lstStyle/>
          <a:p>
            <a:endParaRPr lang="en-IN" sz="2800" dirty="0"/>
          </a:p>
          <a:p>
            <a:r>
              <a:rPr lang="en-IN" sz="2800" dirty="0"/>
              <a:t>1.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file located at 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http://192.168.1.100/key-1-of-3.txt</a:t>
            </a:r>
            <a:endParaRPr lang="en-IN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u="sng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key-2-of-3.txt 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Key-3-of-3.txt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99B5E7-AF5D-4EFA-B11C-0F6462CA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7" y="291011"/>
            <a:ext cx="93492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B57417B-C61D-43B1-BF77-7EF20149E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214257"/>
              </p:ext>
            </p:extLst>
          </p:nvPr>
        </p:nvGraphicFramePr>
        <p:xfrm>
          <a:off x="7281423" y="2186475"/>
          <a:ext cx="4565048" cy="11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423" y="2186475"/>
                        <a:ext cx="4565048" cy="117389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1D1F948B-082F-4022-933A-42D10D2BE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1"/>
            <a:ext cx="9563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9CA4A58-C60D-4162-BFAC-70E29296D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5458"/>
              </p:ext>
            </p:extLst>
          </p:nvPr>
        </p:nvGraphicFramePr>
        <p:xfrm>
          <a:off x="7270369" y="3480347"/>
          <a:ext cx="4565047" cy="11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0" imgH="0" progId="StaticMetafile">
                  <p:embed/>
                </p:oleObj>
              </mc:Choice>
              <mc:Fallback>
                <p:oleObj name="Picture" r:id="rId5" imgW="0" imgH="0" progId="StaticMetafile">
                  <p:embed/>
                  <p:pic>
                    <p:nvPicPr>
                      <p:cNvPr id="0" name="rectole00000000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369" y="3480347"/>
                        <a:ext cx="4565047" cy="117389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F653B1D-3E4E-4B87-BD22-6AA902F1C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26018"/>
              </p:ext>
            </p:extLst>
          </p:nvPr>
        </p:nvGraphicFramePr>
        <p:xfrm>
          <a:off x="7261903" y="4774219"/>
          <a:ext cx="4565046" cy="95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7" imgW="0" imgH="0" progId="StaticMetafile">
                  <p:embed/>
                </p:oleObj>
              </mc:Choice>
              <mc:Fallback>
                <p:oleObj name="Picture" r:id="rId7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182A439-C88C-48FF-88A4-9AB47692CD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903" y="4774219"/>
                        <a:ext cx="4565046" cy="9527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84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ADB-C6E7-4906-BDD3-67767CB8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462425" y="720900"/>
            <a:ext cx="8596668" cy="6830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E1D3-7BCD-47EE-8712-AA82EF2C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4246879"/>
          </a:xfrm>
        </p:spPr>
        <p:txBody>
          <a:bodyPr/>
          <a:lstStyle/>
          <a:p>
            <a:pPr marL="0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pPr lvl="1"/>
            <a:r>
              <a:rPr lang="en-IN" sz="2400" dirty="0"/>
              <a:t>In this CTF project we came to learn the usage and implementation of various tools and techniques for virtual machine penetration and reconnaissance and in order to extract information from VM.</a:t>
            </a:r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AFB98C-2A3E-4C4A-AED1-AD1FD40F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19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A995-47ED-4FEA-BD00-D4C55946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17" y="290438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GROUP – 14</a:t>
            </a:r>
            <a:br>
              <a:rPr lang="en-IN" dirty="0"/>
            </a:br>
            <a:br>
              <a:rPr lang="en-IN" dirty="0"/>
            </a:b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vikash gupta – 52 (181530056)</a:t>
            </a:r>
            <a:b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 aadarsh Awasthi – 01 (181530001)</a:t>
            </a:r>
            <a:b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 dhruv Awasthi – 11 (181530011)</a:t>
            </a:r>
            <a:b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 aparmita – 07 (181530007)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F042-C95F-4212-AEC1-ED8E62E8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17" y="472819"/>
            <a:ext cx="8596668" cy="120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 </a:t>
            </a:r>
            <a:r>
              <a:rPr lang="en-IN" sz="4000" dirty="0">
                <a:solidFill>
                  <a:srgbClr val="C0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441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1A61-286D-4622-827D-9ED765A8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795867"/>
            <a:ext cx="9603275" cy="1049235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MY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F625-7F9F-46AA-A469-EC203FDE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9835"/>
            <a:ext cx="8596668" cy="4557337"/>
          </a:xfrm>
        </p:spPr>
        <p:txBody>
          <a:bodyPr/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am running a Windows OS with VMware Workstation installed.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virtual machines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1- kali Linux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2- Mr robot (given by IBM)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host-only network with DHCP enabled attached to these VMs.</a:t>
            </a:r>
          </a:p>
          <a:p>
            <a:pPr marL="0" indent="0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4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97E0-47EC-471F-A4D3-3A999033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TECHNIQUE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1969-5BEB-4A56-98BD-F34E47AB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8596668" cy="41109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dirty="0"/>
              <a:t>RECONNAISSANCE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WEB DIRECTORY ENUMERATION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BRUTE FORCE ATTACK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PRIVIEGE ESCALATION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84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539B-456B-4882-A5CD-4D444276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75D5-7575-4159-9356-DADCA6A9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0467"/>
            <a:ext cx="8596668" cy="4013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netdiscover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Nmap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hydra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WPScan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MD5 converter</a:t>
            </a:r>
          </a:p>
        </p:txBody>
      </p:sp>
    </p:spTree>
    <p:extLst>
      <p:ext uri="{BB962C8B-B14F-4D97-AF65-F5344CB8AC3E}">
        <p14:creationId xmlns:p14="http://schemas.microsoft.com/office/powerpoint/2010/main" val="79733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870E-7DA4-4B87-98CD-5DEBFAB4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467" y="561805"/>
            <a:ext cx="8596668" cy="1279161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COMMAND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85B8-82AD-497A-BE8D-B3D9282E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467" y="1888761"/>
            <a:ext cx="8596668" cy="44074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Cat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Find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Whoami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Ls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Nc-</a:t>
            </a:r>
            <a:r>
              <a:rPr lang="en-IN" sz="2400" dirty="0" err="1"/>
              <a:t>Lvp</a:t>
            </a:r>
            <a:r>
              <a:rPr lang="en-IN" sz="2400" dirty="0"/>
              <a:t> 443</a:t>
            </a:r>
          </a:p>
        </p:txBody>
      </p:sp>
    </p:spTree>
    <p:extLst>
      <p:ext uri="{BB962C8B-B14F-4D97-AF65-F5344CB8AC3E}">
        <p14:creationId xmlns:p14="http://schemas.microsoft.com/office/powerpoint/2010/main" val="35120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6279712" cy="1413268"/>
          </a:xfrm>
        </p:spPr>
        <p:txBody>
          <a:bodyPr>
            <a:noAutofit/>
          </a:bodyPr>
          <a:lstStyle/>
          <a:p>
            <a:r>
              <a:rPr lang="en-IN" dirty="0"/>
              <a:t>1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First, we need to identify the IP of this machine. We use netdiscover command for this.</a:t>
            </a:r>
          </a:p>
          <a:p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2.  Now we got the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 address so we will use nmap to enumerate the open ports of the host machine.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DC8C2-9305-4D8E-BBF5-7CC98DB81C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292" y="2035466"/>
            <a:ext cx="4076700" cy="171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FB53C-6C63-4F76-9431-44F7AE03A7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292" y="3963064"/>
            <a:ext cx="4076699" cy="1785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06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Directory Enumeration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6279712" cy="3732684"/>
          </a:xfrm>
        </p:spPr>
        <p:txBody>
          <a:bodyPr>
            <a:noAutofit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begin web directory enumeration using nmap with -script switch and the script as http-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complete, the result was a list of working sub-directories associated with the website hosted on the target.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above result we get a hint from the creator of the target VM.</a:t>
            </a:r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file which include the 1st key.</a:t>
            </a:r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Look for known pages such as robots.txt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E4554-EA53-430E-9407-F5210B1AA7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291" y="2039730"/>
            <a:ext cx="4076699" cy="159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4A7D6-D084-404B-9D30-83A59AF4AB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291" y="3993057"/>
            <a:ext cx="4076699" cy="1755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5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3BD9-6E3E-4BA9-A072-0294A00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key</a:t>
            </a:r>
            <a:endParaRPr lang="en-IN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FF8E-4129-4172-B82F-A0EDEE3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6279712" cy="3732684"/>
          </a:xfrm>
        </p:spPr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file located at </a:t>
            </a:r>
            <a:r>
              <a:rPr lang="en-IN" sz="18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http://192.168.1.100/key-1-of-3.txt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first of the three keys in this CTF.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FC0BE-D81B-4611-B5CA-8173FC9C76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05" y="3539491"/>
            <a:ext cx="6641154" cy="160782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5670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208</TotalTime>
  <Words>1039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Gallery</vt:lpstr>
      <vt:lpstr>Picture</vt:lpstr>
      <vt:lpstr>Mr. robot</vt:lpstr>
      <vt:lpstr>Objective </vt:lpstr>
      <vt:lpstr>MY SETUP</vt:lpstr>
      <vt:lpstr>TECHNIQUE USED </vt:lpstr>
      <vt:lpstr>TOOLS USED</vt:lpstr>
      <vt:lpstr>COMMAND USED</vt:lpstr>
      <vt:lpstr>Reconnaissance</vt:lpstr>
      <vt:lpstr>Web Directory Enumeration</vt:lpstr>
      <vt:lpstr>First key</vt:lpstr>
      <vt:lpstr>Another step</vt:lpstr>
      <vt:lpstr>Brute force attack</vt:lpstr>
      <vt:lpstr>Brute force attack</vt:lpstr>
      <vt:lpstr>Brute force attack</vt:lpstr>
      <vt:lpstr>Brute force attack</vt:lpstr>
      <vt:lpstr>Brute force attack</vt:lpstr>
      <vt:lpstr>MD5 convert</vt:lpstr>
      <vt:lpstr>Brute force attack</vt:lpstr>
      <vt:lpstr>Privileged escilation</vt:lpstr>
      <vt:lpstr>Privileged escilation</vt:lpstr>
      <vt:lpstr>Extracted keys</vt:lpstr>
      <vt:lpstr>result</vt:lpstr>
      <vt:lpstr>GROUP – 14  &gt; vikash gupta – 52 (181530056) &gt; aadarsh Awasthi – 01 (181530001) &gt; dhruv Awasthi – 11 (181530011) &gt; aparmita – 07 (181530007)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robot</dc:title>
  <dc:creator>Unnati Gupta</dc:creator>
  <cp:lastModifiedBy>vikas gupta</cp:lastModifiedBy>
  <cp:revision>37</cp:revision>
  <dcterms:created xsi:type="dcterms:W3CDTF">2021-03-09T14:54:39Z</dcterms:created>
  <dcterms:modified xsi:type="dcterms:W3CDTF">2021-03-10T11:35:56Z</dcterms:modified>
</cp:coreProperties>
</file>