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245266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15698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043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339990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494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4261024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100942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41040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212354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FD497-B658-4E03-AA04-34F90D93F09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307729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8FD497-B658-4E03-AA04-34F90D93F091}" type="datetimeFigureOut">
              <a:rPr lang="en-GB" smtClean="0"/>
              <a:t>27/07/2021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321532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8FD497-B658-4E03-AA04-34F90D93F091}" type="datetimeFigureOut">
              <a:rPr lang="en-GB" smtClean="0"/>
              <a:t>27/07/2021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3749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8FD497-B658-4E03-AA04-34F90D93F091}" type="datetimeFigureOut">
              <a:rPr lang="en-GB" smtClean="0"/>
              <a:t>27/07/2021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428412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FD497-B658-4E03-AA04-34F90D93F091}" type="datetimeFigureOut">
              <a:rPr lang="en-GB" smtClean="0"/>
              <a:t>27/07/2021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42220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8FD497-B658-4E03-AA04-34F90D93F091}" type="datetimeFigureOut">
              <a:rPr lang="en-GB" smtClean="0"/>
              <a:t>27/07/2021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234111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FD497-B658-4E03-AA04-34F90D93F091}" type="datetimeFigureOut">
              <a:rPr lang="en-GB" smtClean="0"/>
              <a:t>27/07/2021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C30A24-F360-45F9-AA7A-BA3114D6A9EC}" type="slidenum">
              <a:rPr lang="en-GB" smtClean="0"/>
              <a:t>‹#›</a:t>
            </a:fld>
            <a:endParaRPr lang="en-GB"/>
          </a:p>
        </p:txBody>
      </p:sp>
    </p:spTree>
    <p:extLst>
      <p:ext uri="{BB962C8B-B14F-4D97-AF65-F5344CB8AC3E}">
        <p14:creationId xmlns:p14="http://schemas.microsoft.com/office/powerpoint/2010/main" val="192372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8FD497-B658-4E03-AA04-34F90D93F091}" type="datetimeFigureOut">
              <a:rPr lang="en-GB" smtClean="0"/>
              <a:t>27/07/2021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C30A24-F360-45F9-AA7A-BA3114D6A9EC}" type="slidenum">
              <a:rPr lang="en-GB" smtClean="0"/>
              <a:t>‹#›</a:t>
            </a:fld>
            <a:endParaRPr lang="en-GB"/>
          </a:p>
        </p:txBody>
      </p:sp>
    </p:spTree>
    <p:extLst>
      <p:ext uri="{BB962C8B-B14F-4D97-AF65-F5344CB8AC3E}">
        <p14:creationId xmlns:p14="http://schemas.microsoft.com/office/powerpoint/2010/main" val="300889033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6F76-D0DF-4BB5-993D-4342D9FCAF4E}"/>
              </a:ext>
            </a:extLst>
          </p:cNvPr>
          <p:cNvSpPr>
            <a:spLocks noGrp="1"/>
          </p:cNvSpPr>
          <p:nvPr>
            <p:ph type="ctrTitle"/>
          </p:nvPr>
        </p:nvSpPr>
        <p:spPr/>
        <p:txBody>
          <a:bodyPr/>
          <a:lstStyle/>
          <a:p>
            <a:r>
              <a:rPr lang="en-IN" dirty="0"/>
              <a:t>Language Translator</a:t>
            </a:r>
            <a:endParaRPr lang="en-GB" dirty="0"/>
          </a:p>
        </p:txBody>
      </p:sp>
      <p:sp>
        <p:nvSpPr>
          <p:cNvPr id="3" name="Subtitle 2">
            <a:extLst>
              <a:ext uri="{FF2B5EF4-FFF2-40B4-BE49-F238E27FC236}">
                <a16:creationId xmlns:a16="http://schemas.microsoft.com/office/drawing/2014/main" id="{69BA3D32-5620-4D14-9985-93D8FEA7636B}"/>
              </a:ext>
            </a:extLst>
          </p:cNvPr>
          <p:cNvSpPr>
            <a:spLocks noGrp="1"/>
          </p:cNvSpPr>
          <p:nvPr>
            <p:ph type="subTitle" idx="1"/>
          </p:nvPr>
        </p:nvSpPr>
        <p:spPr/>
        <p:txBody>
          <a:bodyPr/>
          <a:lstStyle/>
          <a:p>
            <a:r>
              <a:rPr lang="en-IN" dirty="0"/>
              <a:t>A Software Development Project using Python</a:t>
            </a:r>
            <a:endParaRPr lang="en-GB" dirty="0"/>
          </a:p>
        </p:txBody>
      </p:sp>
      <p:pic>
        <p:nvPicPr>
          <p:cNvPr id="5" name="Picture 4">
            <a:extLst>
              <a:ext uri="{FF2B5EF4-FFF2-40B4-BE49-F238E27FC236}">
                <a16:creationId xmlns:a16="http://schemas.microsoft.com/office/drawing/2014/main" id="{57CE5E69-4E10-45C7-91D1-2E3C16716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662" y="1630810"/>
            <a:ext cx="2063262" cy="1547447"/>
          </a:xfrm>
          <a:prstGeom prst="rect">
            <a:avLst/>
          </a:prstGeom>
        </p:spPr>
      </p:pic>
      <p:sp>
        <p:nvSpPr>
          <p:cNvPr id="6" name="TextBox 5">
            <a:extLst>
              <a:ext uri="{FF2B5EF4-FFF2-40B4-BE49-F238E27FC236}">
                <a16:creationId xmlns:a16="http://schemas.microsoft.com/office/drawing/2014/main" id="{6A7B43C8-E29F-4D15-B469-788395A1C6AD}"/>
              </a:ext>
            </a:extLst>
          </p:cNvPr>
          <p:cNvSpPr txBox="1"/>
          <p:nvPr/>
        </p:nvSpPr>
        <p:spPr>
          <a:xfrm flipH="1">
            <a:off x="7431258" y="4468477"/>
            <a:ext cx="2536223" cy="261610"/>
          </a:xfrm>
          <a:prstGeom prst="rect">
            <a:avLst/>
          </a:prstGeom>
          <a:noFill/>
        </p:spPr>
        <p:txBody>
          <a:bodyPr wrap="square" rtlCol="0">
            <a:spAutoFit/>
          </a:bodyPr>
          <a:lstStyle/>
          <a:p>
            <a:r>
              <a:rPr lang="en-IN" sz="1050" dirty="0"/>
              <a:t>Submitted by Vikas and Ashutosh</a:t>
            </a:r>
            <a:endParaRPr lang="en-GB" sz="1050" dirty="0"/>
          </a:p>
        </p:txBody>
      </p:sp>
    </p:spTree>
    <p:extLst>
      <p:ext uri="{BB962C8B-B14F-4D97-AF65-F5344CB8AC3E}">
        <p14:creationId xmlns:p14="http://schemas.microsoft.com/office/powerpoint/2010/main" val="220686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99D9-A01A-41B0-9B62-EDC38953C6CD}"/>
              </a:ext>
            </a:extLst>
          </p:cNvPr>
          <p:cNvSpPr>
            <a:spLocks noGrp="1"/>
          </p:cNvSpPr>
          <p:nvPr>
            <p:ph type="title"/>
          </p:nvPr>
        </p:nvSpPr>
        <p:spPr>
          <a:xfrm>
            <a:off x="677334" y="609600"/>
            <a:ext cx="8642512" cy="1746738"/>
          </a:xfrm>
        </p:spPr>
        <p:txBody>
          <a:bodyPr>
            <a:normAutofit/>
          </a:bodyPr>
          <a:lstStyle/>
          <a:p>
            <a:pPr marL="571500" indent="-571500">
              <a:buFont typeface="Wingdings" panose="05000000000000000000" pitchFamily="2" charset="2"/>
              <a:buChar char="Ø"/>
            </a:pPr>
            <a:r>
              <a:rPr lang="en-IN" sz="2700" dirty="0"/>
              <a:t>Output section</a:t>
            </a:r>
            <a:br>
              <a:rPr lang="en-IN" dirty="0"/>
            </a:br>
            <a:br>
              <a:rPr lang="en-IN" dirty="0"/>
            </a:br>
            <a:r>
              <a:rPr lang="en-IN" sz="1600" dirty="0">
                <a:solidFill>
                  <a:schemeClr val="tx1"/>
                </a:solidFill>
              </a:rPr>
              <a:t>In this section you will get the translated text in text area in desired language</a:t>
            </a:r>
            <a:endParaRPr lang="en-GB" dirty="0">
              <a:solidFill>
                <a:schemeClr val="tx1"/>
              </a:solidFill>
            </a:endParaRPr>
          </a:p>
        </p:txBody>
      </p:sp>
      <p:pic>
        <p:nvPicPr>
          <p:cNvPr id="5" name="Content Placeholder 4">
            <a:extLst>
              <a:ext uri="{FF2B5EF4-FFF2-40B4-BE49-F238E27FC236}">
                <a16:creationId xmlns:a16="http://schemas.microsoft.com/office/drawing/2014/main" id="{BC6B34C7-8E41-41CE-BBF5-CB873C31C4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390" y="2661001"/>
            <a:ext cx="4595258" cy="2880610"/>
          </a:xfrm>
        </p:spPr>
      </p:pic>
    </p:spTree>
    <p:extLst>
      <p:ext uri="{BB962C8B-B14F-4D97-AF65-F5344CB8AC3E}">
        <p14:creationId xmlns:p14="http://schemas.microsoft.com/office/powerpoint/2010/main" val="268161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652A-1B4A-4592-8B19-B0DF0B9E2B88}"/>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IN" sz="2400" dirty="0"/>
              <a:t>Overview of the Translator app</a:t>
            </a:r>
            <a:br>
              <a:rPr lang="en-IN" sz="2400" dirty="0"/>
            </a:br>
            <a:br>
              <a:rPr lang="en-IN" sz="2400" dirty="0"/>
            </a:br>
            <a:r>
              <a:rPr lang="en-IN" sz="1800" dirty="0">
                <a:solidFill>
                  <a:schemeClr val="tx1"/>
                </a:solidFill>
              </a:rPr>
              <a:t>It is the complete GUI overview of the translator app, here you can see all the fields which are provided to make it more reliable to use, it consists a text area for input and output, a button and option for input and output languages.</a:t>
            </a:r>
            <a:endParaRPr lang="en-GB" sz="2400" dirty="0">
              <a:solidFill>
                <a:schemeClr val="tx1"/>
              </a:solidFill>
            </a:endParaRPr>
          </a:p>
        </p:txBody>
      </p:sp>
      <p:pic>
        <p:nvPicPr>
          <p:cNvPr id="5" name="Content Placeholder 4">
            <a:extLst>
              <a:ext uri="{FF2B5EF4-FFF2-40B4-BE49-F238E27FC236}">
                <a16:creationId xmlns:a16="http://schemas.microsoft.com/office/drawing/2014/main" id="{92F5ED53-3801-4EE7-98E1-FC0F464A5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740" y="2472932"/>
            <a:ext cx="7762752" cy="3151215"/>
          </a:xfrm>
        </p:spPr>
      </p:pic>
    </p:spTree>
    <p:extLst>
      <p:ext uri="{BB962C8B-B14F-4D97-AF65-F5344CB8AC3E}">
        <p14:creationId xmlns:p14="http://schemas.microsoft.com/office/powerpoint/2010/main" val="348950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8348-2E2A-4C85-A257-46C277B40F10}"/>
              </a:ext>
            </a:extLst>
          </p:cNvPr>
          <p:cNvSpPr>
            <a:spLocks noGrp="1"/>
          </p:cNvSpPr>
          <p:nvPr>
            <p:ph type="title"/>
          </p:nvPr>
        </p:nvSpPr>
        <p:spPr>
          <a:xfrm>
            <a:off x="4035995" y="3106615"/>
            <a:ext cx="3068190" cy="1043354"/>
          </a:xfrm>
        </p:spPr>
        <p:txBody>
          <a:bodyPr>
            <a:normAutofit fontScale="90000"/>
          </a:bodyPr>
          <a:lstStyle/>
          <a:p>
            <a:r>
              <a:rPr lang="en-IN" sz="4800" dirty="0">
                <a:effectLst>
                  <a:outerShdw blurRad="38100" dist="38100" dir="2700000" algn="tl">
                    <a:srgbClr val="000000">
                      <a:alpha val="43137"/>
                    </a:srgbClr>
                  </a:outerShdw>
                </a:effectLst>
              </a:rPr>
              <a:t>Thank you!</a:t>
            </a:r>
            <a:endParaRPr lang="en-GB"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793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CBDD-D168-4ADF-B6BF-4628C489D21A}"/>
              </a:ext>
            </a:extLst>
          </p:cNvPr>
          <p:cNvSpPr>
            <a:spLocks noGrp="1"/>
          </p:cNvSpPr>
          <p:nvPr>
            <p:ph type="title"/>
          </p:nvPr>
        </p:nvSpPr>
        <p:spPr>
          <a:xfrm>
            <a:off x="677334" y="609600"/>
            <a:ext cx="8044635" cy="911470"/>
          </a:xfrm>
        </p:spPr>
        <p:txBody>
          <a:bodyPr/>
          <a:lstStyle/>
          <a:p>
            <a:r>
              <a:rPr lang="en-IN" dirty="0"/>
              <a:t>Technologies </a:t>
            </a:r>
            <a:r>
              <a:rPr lang="en-IN" sz="4000" dirty="0"/>
              <a:t>used</a:t>
            </a:r>
            <a:endParaRPr lang="en-GB" dirty="0"/>
          </a:p>
        </p:txBody>
      </p:sp>
      <p:sp>
        <p:nvSpPr>
          <p:cNvPr id="3" name="Content Placeholder 2">
            <a:extLst>
              <a:ext uri="{FF2B5EF4-FFF2-40B4-BE49-F238E27FC236}">
                <a16:creationId xmlns:a16="http://schemas.microsoft.com/office/drawing/2014/main" id="{12A0A56E-1CE5-4463-8774-CD72F01CED9C}"/>
              </a:ext>
            </a:extLst>
          </p:cNvPr>
          <p:cNvSpPr>
            <a:spLocks noGrp="1"/>
          </p:cNvSpPr>
          <p:nvPr>
            <p:ph idx="1"/>
          </p:nvPr>
        </p:nvSpPr>
        <p:spPr>
          <a:xfrm>
            <a:off x="677334" y="1930401"/>
            <a:ext cx="8596668" cy="4110962"/>
          </a:xfrm>
        </p:spPr>
        <p:txBody>
          <a:bodyPr>
            <a:normAutofit/>
          </a:bodyPr>
          <a:lstStyle/>
          <a:p>
            <a:pPr>
              <a:lnSpc>
                <a:spcPct val="150000"/>
              </a:lnSpc>
              <a:buFont typeface="Wingdings" panose="05000000000000000000" pitchFamily="2" charset="2"/>
              <a:buChar char="q"/>
            </a:pPr>
            <a:r>
              <a:rPr lang="en-IN" sz="2800" dirty="0" err="1"/>
              <a:t>Tkinter</a:t>
            </a:r>
            <a:endParaRPr lang="en-IN" sz="2800" dirty="0"/>
          </a:p>
          <a:p>
            <a:pPr>
              <a:lnSpc>
                <a:spcPct val="150000"/>
              </a:lnSpc>
              <a:buFont typeface="Wingdings" panose="05000000000000000000" pitchFamily="2" charset="2"/>
              <a:buChar char="q"/>
            </a:pPr>
            <a:r>
              <a:rPr lang="en-IN" sz="2800" dirty="0"/>
              <a:t>Google Translator APIs</a:t>
            </a:r>
          </a:p>
          <a:p>
            <a:pPr>
              <a:lnSpc>
                <a:spcPct val="150000"/>
              </a:lnSpc>
              <a:buFont typeface="Wingdings" panose="05000000000000000000" pitchFamily="2" charset="2"/>
              <a:buChar char="q"/>
            </a:pPr>
            <a:r>
              <a:rPr lang="en-IN" sz="2800" dirty="0"/>
              <a:t>Python 3.8</a:t>
            </a:r>
          </a:p>
        </p:txBody>
      </p:sp>
    </p:spTree>
    <p:extLst>
      <p:ext uri="{BB962C8B-B14F-4D97-AF65-F5344CB8AC3E}">
        <p14:creationId xmlns:p14="http://schemas.microsoft.com/office/powerpoint/2010/main" val="407355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DEE0-F6DE-4007-9F70-22CF12BFEFD0}"/>
              </a:ext>
            </a:extLst>
          </p:cNvPr>
          <p:cNvSpPr>
            <a:spLocks noGrp="1"/>
          </p:cNvSpPr>
          <p:nvPr>
            <p:ph type="title"/>
          </p:nvPr>
        </p:nvSpPr>
        <p:spPr/>
        <p:txBody>
          <a:bodyPr/>
          <a:lstStyle/>
          <a:p>
            <a:r>
              <a:rPr lang="en-IN" dirty="0" err="1"/>
              <a:t>Tkinter</a:t>
            </a:r>
            <a:endParaRPr lang="en-GB" dirty="0"/>
          </a:p>
        </p:txBody>
      </p:sp>
      <p:sp>
        <p:nvSpPr>
          <p:cNvPr id="3" name="Content Placeholder 2">
            <a:extLst>
              <a:ext uri="{FF2B5EF4-FFF2-40B4-BE49-F238E27FC236}">
                <a16:creationId xmlns:a16="http://schemas.microsoft.com/office/drawing/2014/main" id="{242C8713-675A-4999-ACB4-63B35F6ACC61}"/>
              </a:ext>
            </a:extLst>
          </p:cNvPr>
          <p:cNvSpPr>
            <a:spLocks noGrp="1"/>
          </p:cNvSpPr>
          <p:nvPr>
            <p:ph idx="1"/>
          </p:nvPr>
        </p:nvSpPr>
        <p:spPr/>
        <p:txBody>
          <a:bodyPr/>
          <a:lstStyle/>
          <a:p>
            <a:pPr>
              <a:lnSpc>
                <a:spcPct val="150000"/>
              </a:lnSpc>
            </a:pPr>
            <a:r>
              <a:rPr lang="en-US" dirty="0" err="1"/>
              <a:t>Tkinter</a:t>
            </a:r>
            <a:r>
              <a:rPr lang="en-US" dirty="0"/>
              <a:t> provides powerful GUI based widgets and functions which create a visually appealing and highly creative application in just a few lines of codes. </a:t>
            </a:r>
            <a:r>
              <a:rPr lang="en-US" dirty="0" err="1"/>
              <a:t>Tkinter</a:t>
            </a:r>
            <a:r>
              <a:rPr lang="en-US" dirty="0"/>
              <a:t> is famous for creating a GUI application because it opens up in a new window where the user can interact with the application.</a:t>
            </a:r>
            <a:endParaRPr lang="en-US" b="1" dirty="0"/>
          </a:p>
          <a:p>
            <a:pPr>
              <a:lnSpc>
                <a:spcPct val="150000"/>
              </a:lnSpc>
            </a:pPr>
            <a:r>
              <a:rPr lang="en-US" b="1" dirty="0" err="1"/>
              <a:t>Tkinter</a:t>
            </a:r>
            <a:r>
              <a:rPr lang="en-US" dirty="0"/>
              <a:t> commonly comes bundled with Python, using Tk and is Python's standard GUI framework. </a:t>
            </a:r>
          </a:p>
          <a:p>
            <a:pPr>
              <a:lnSpc>
                <a:spcPct val="150000"/>
              </a:lnSpc>
            </a:pPr>
            <a:r>
              <a:rPr lang="en-US" dirty="0"/>
              <a:t>It is famous for its simplicity and graphical user interface. It is open-source and available under the Python License.</a:t>
            </a:r>
            <a:endParaRPr lang="en-GB" dirty="0"/>
          </a:p>
        </p:txBody>
      </p:sp>
    </p:spTree>
    <p:extLst>
      <p:ext uri="{BB962C8B-B14F-4D97-AF65-F5344CB8AC3E}">
        <p14:creationId xmlns:p14="http://schemas.microsoft.com/office/powerpoint/2010/main" val="381945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2478-C275-489C-AB30-318235906864}"/>
              </a:ext>
            </a:extLst>
          </p:cNvPr>
          <p:cNvSpPr>
            <a:spLocks noGrp="1"/>
          </p:cNvSpPr>
          <p:nvPr>
            <p:ph type="title"/>
          </p:nvPr>
        </p:nvSpPr>
        <p:spPr>
          <a:xfrm>
            <a:off x="677334" y="855785"/>
            <a:ext cx="8596668" cy="1320800"/>
          </a:xfrm>
        </p:spPr>
        <p:txBody>
          <a:bodyPr>
            <a:noAutofit/>
          </a:bodyPr>
          <a:lstStyle/>
          <a:p>
            <a:r>
              <a:rPr lang="en-US" sz="2400" dirty="0">
                <a:solidFill>
                  <a:schemeClr val="tx1"/>
                </a:solidFill>
              </a:rPr>
              <a:t>Now, let's build a very simple GUI with the help of </a:t>
            </a:r>
            <a:r>
              <a:rPr lang="en-US" sz="2400" dirty="0" err="1">
                <a:solidFill>
                  <a:schemeClr val="tx1"/>
                </a:solidFill>
              </a:rPr>
              <a:t>Tkinter</a:t>
            </a:r>
            <a:r>
              <a:rPr lang="en-US" sz="2400" dirty="0">
                <a:solidFill>
                  <a:schemeClr val="tx1"/>
                </a:solidFill>
              </a:rPr>
              <a:t> and understand it with the help of a flow diagram</a:t>
            </a:r>
            <a:endParaRPr lang="en-GB" sz="2400" dirty="0">
              <a:solidFill>
                <a:schemeClr val="tx1"/>
              </a:solidFill>
            </a:endParaRPr>
          </a:p>
        </p:txBody>
      </p:sp>
      <p:pic>
        <p:nvPicPr>
          <p:cNvPr id="5" name="Content Placeholder 4">
            <a:extLst>
              <a:ext uri="{FF2B5EF4-FFF2-40B4-BE49-F238E27FC236}">
                <a16:creationId xmlns:a16="http://schemas.microsoft.com/office/drawing/2014/main" id="{F0339B3A-42E8-448E-8E60-FAA790FCF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253" y="2542260"/>
            <a:ext cx="7463551" cy="2499641"/>
          </a:xfrm>
        </p:spPr>
      </p:pic>
    </p:spTree>
    <p:extLst>
      <p:ext uri="{BB962C8B-B14F-4D97-AF65-F5344CB8AC3E}">
        <p14:creationId xmlns:p14="http://schemas.microsoft.com/office/powerpoint/2010/main" val="70167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6E28-0719-49EC-AC6C-7B06CFA8F680}"/>
              </a:ext>
            </a:extLst>
          </p:cNvPr>
          <p:cNvSpPr>
            <a:spLocks noGrp="1"/>
          </p:cNvSpPr>
          <p:nvPr>
            <p:ph type="title"/>
          </p:nvPr>
        </p:nvSpPr>
        <p:spPr/>
        <p:txBody>
          <a:bodyPr/>
          <a:lstStyle/>
          <a:p>
            <a:r>
              <a:rPr lang="en-IN" sz="3600" dirty="0"/>
              <a:t>Google translator APIs</a:t>
            </a:r>
            <a:br>
              <a:rPr lang="en-IN" sz="3600" dirty="0"/>
            </a:br>
            <a:endParaRPr lang="en-GB" dirty="0"/>
          </a:p>
        </p:txBody>
      </p:sp>
      <p:sp>
        <p:nvSpPr>
          <p:cNvPr id="3" name="Content Placeholder 2">
            <a:extLst>
              <a:ext uri="{FF2B5EF4-FFF2-40B4-BE49-F238E27FC236}">
                <a16:creationId xmlns:a16="http://schemas.microsoft.com/office/drawing/2014/main" id="{226E6A1B-F7B6-402E-B75F-5EBF0F2C6363}"/>
              </a:ext>
            </a:extLst>
          </p:cNvPr>
          <p:cNvSpPr>
            <a:spLocks noGrp="1"/>
          </p:cNvSpPr>
          <p:nvPr>
            <p:ph idx="1"/>
          </p:nvPr>
        </p:nvSpPr>
        <p:spPr/>
        <p:txBody>
          <a:bodyPr/>
          <a:lstStyle/>
          <a:p>
            <a:pPr>
              <a:lnSpc>
                <a:spcPct val="150000"/>
              </a:lnSpc>
            </a:pPr>
            <a:r>
              <a:rPr lang="en-US" dirty="0" err="1"/>
              <a:t>Googletrans</a:t>
            </a:r>
            <a:r>
              <a:rPr lang="en-US" dirty="0"/>
              <a:t> is a </a:t>
            </a:r>
            <a:r>
              <a:rPr lang="en-US" b="1" dirty="0"/>
              <a:t>free</a:t>
            </a:r>
            <a:r>
              <a:rPr lang="en-US" dirty="0"/>
              <a:t> and </a:t>
            </a:r>
            <a:r>
              <a:rPr lang="en-US" b="1" dirty="0"/>
              <a:t>unlimited</a:t>
            </a:r>
            <a:r>
              <a:rPr lang="en-US" dirty="0"/>
              <a:t> python library that implemented Google Translate API. This uses the Google Translate Ajax API to make calls to such methods as detect and translate.</a:t>
            </a:r>
            <a:endParaRPr lang="en-US" sz="1800"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endParaRPr>
          </a:p>
          <a:p>
            <a:pPr>
              <a:lnSpc>
                <a:spcPct val="150000"/>
              </a:lnSpc>
            </a:pPr>
            <a:r>
              <a:rPr lang="en-US" sz="1800" dirty="0" err="1">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googletrans</a:t>
            </a:r>
            <a:r>
              <a:rPr lang="en-US" sz="1800"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is a module to translate text. We import the Translator from </a:t>
            </a:r>
            <a:r>
              <a:rPr lang="en-US" sz="1800" dirty="0" err="1">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googletrans</a:t>
            </a:r>
            <a:r>
              <a:rPr lang="en-US" sz="1800"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which is used to do translations. </a:t>
            </a:r>
          </a:p>
          <a:p>
            <a:pPr>
              <a:lnSpc>
                <a:spcPct val="150000"/>
              </a:lnSpc>
            </a:pPr>
            <a:r>
              <a:rPr lang="en-US" sz="1800"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We also import LANGUAGES from </a:t>
            </a:r>
            <a:r>
              <a:rPr lang="en-US" sz="1800" dirty="0" err="1">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googletrans</a:t>
            </a:r>
            <a:r>
              <a:rPr lang="en-US" sz="1800" dirty="0">
                <a:solidFill>
                  <a:srgbClr val="000000"/>
                </a:solidFill>
                <a:effectLst/>
                <a:latin typeface="Open Sans" panose="020B0606030504020204" pitchFamily="34" charset="0"/>
                <a:ea typeface="Times New Roman" panose="02020603050405020304" pitchFamily="18" charset="0"/>
                <a:cs typeface="Mangal" panose="02040503050203030202" pitchFamily="18" charset="0"/>
              </a:rPr>
              <a:t> which lists all supported languages in a Python dictionary.</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GB" dirty="0"/>
          </a:p>
        </p:txBody>
      </p:sp>
    </p:spTree>
    <p:extLst>
      <p:ext uri="{BB962C8B-B14F-4D97-AF65-F5344CB8AC3E}">
        <p14:creationId xmlns:p14="http://schemas.microsoft.com/office/powerpoint/2010/main" val="50792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2D99-9798-4FC6-9F72-1E8740764612}"/>
              </a:ext>
            </a:extLst>
          </p:cNvPr>
          <p:cNvSpPr>
            <a:spLocks noGrp="1"/>
          </p:cNvSpPr>
          <p:nvPr>
            <p:ph type="title"/>
          </p:nvPr>
        </p:nvSpPr>
        <p:spPr>
          <a:xfrm>
            <a:off x="677334" y="855784"/>
            <a:ext cx="8596668" cy="1320800"/>
          </a:xfrm>
        </p:spPr>
        <p:txBody>
          <a:bodyPr/>
          <a:lstStyle/>
          <a:p>
            <a:r>
              <a:rPr lang="en-GB" b="1" dirty="0"/>
              <a:t>Features of googletrans</a:t>
            </a:r>
            <a:endParaRPr lang="en-GB" dirty="0"/>
          </a:p>
        </p:txBody>
      </p:sp>
      <p:sp>
        <p:nvSpPr>
          <p:cNvPr id="3" name="Content Placeholder 2">
            <a:extLst>
              <a:ext uri="{FF2B5EF4-FFF2-40B4-BE49-F238E27FC236}">
                <a16:creationId xmlns:a16="http://schemas.microsoft.com/office/drawing/2014/main" id="{8EC1B2F8-8F27-45BA-82A5-773FA3152916}"/>
              </a:ext>
            </a:extLst>
          </p:cNvPr>
          <p:cNvSpPr>
            <a:spLocks noGrp="1"/>
          </p:cNvSpPr>
          <p:nvPr>
            <p:ph idx="1"/>
          </p:nvPr>
        </p:nvSpPr>
        <p:spPr>
          <a:xfrm>
            <a:off x="677334" y="1998727"/>
            <a:ext cx="8361158" cy="2965326"/>
          </a:xfrm>
        </p:spPr>
        <p:txBody>
          <a:bodyPr>
            <a:normAutofit fontScale="92500" lnSpcReduction="10000"/>
          </a:bodyPr>
          <a:lstStyle/>
          <a:p>
            <a:pPr>
              <a:lnSpc>
                <a:spcPct val="150000"/>
              </a:lnSpc>
              <a:buFont typeface="Wingdings" panose="05000000000000000000" pitchFamily="2" charset="2"/>
              <a:buChar char="ü"/>
            </a:pPr>
            <a:r>
              <a:rPr lang="en-US" dirty="0"/>
              <a:t>Fast and reliable - it uses the same servers that translate.google.com uses</a:t>
            </a:r>
          </a:p>
          <a:p>
            <a:pPr>
              <a:lnSpc>
                <a:spcPct val="150000"/>
              </a:lnSpc>
              <a:buFont typeface="Wingdings" panose="05000000000000000000" pitchFamily="2" charset="2"/>
              <a:buChar char="ü"/>
            </a:pPr>
            <a:r>
              <a:rPr lang="en-US" dirty="0"/>
              <a:t>Auto language detection</a:t>
            </a:r>
          </a:p>
          <a:p>
            <a:pPr>
              <a:lnSpc>
                <a:spcPct val="150000"/>
              </a:lnSpc>
              <a:buFont typeface="Wingdings" panose="05000000000000000000" pitchFamily="2" charset="2"/>
              <a:buChar char="ü"/>
            </a:pPr>
            <a:r>
              <a:rPr lang="en-US" dirty="0"/>
              <a:t>Bulk translations</a:t>
            </a:r>
          </a:p>
          <a:p>
            <a:pPr>
              <a:lnSpc>
                <a:spcPct val="150000"/>
              </a:lnSpc>
              <a:buFont typeface="Wingdings" panose="05000000000000000000" pitchFamily="2" charset="2"/>
              <a:buChar char="ü"/>
            </a:pPr>
            <a:r>
              <a:rPr lang="en-US" dirty="0"/>
              <a:t>Customizable service URL</a:t>
            </a:r>
          </a:p>
          <a:p>
            <a:pPr>
              <a:lnSpc>
                <a:spcPct val="150000"/>
              </a:lnSpc>
              <a:buFont typeface="Wingdings" panose="05000000000000000000" pitchFamily="2" charset="2"/>
              <a:buChar char="ü"/>
            </a:pPr>
            <a:r>
              <a:rPr lang="en-US" dirty="0"/>
              <a:t>Connection pooling (the advantage of using </a:t>
            </a:r>
            <a:r>
              <a:rPr lang="en-US" dirty="0" err="1"/>
              <a:t>requests.Session</a:t>
            </a:r>
            <a:r>
              <a:rPr lang="en-US" dirty="0"/>
              <a:t>)</a:t>
            </a:r>
          </a:p>
          <a:p>
            <a:pPr>
              <a:lnSpc>
                <a:spcPct val="150000"/>
              </a:lnSpc>
              <a:buFont typeface="Wingdings" panose="05000000000000000000" pitchFamily="2" charset="2"/>
              <a:buChar char="ü"/>
            </a:pPr>
            <a:r>
              <a:rPr lang="en-US" dirty="0"/>
              <a:t>HTTP/2 support</a:t>
            </a:r>
          </a:p>
        </p:txBody>
      </p:sp>
    </p:spTree>
    <p:extLst>
      <p:ext uri="{BB962C8B-B14F-4D97-AF65-F5344CB8AC3E}">
        <p14:creationId xmlns:p14="http://schemas.microsoft.com/office/powerpoint/2010/main" val="6934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254B-8787-4C59-A5AA-C5FEBFC36297}"/>
              </a:ext>
            </a:extLst>
          </p:cNvPr>
          <p:cNvSpPr>
            <a:spLocks noGrp="1"/>
          </p:cNvSpPr>
          <p:nvPr>
            <p:ph type="title"/>
          </p:nvPr>
        </p:nvSpPr>
        <p:spPr/>
        <p:txBody>
          <a:bodyPr/>
          <a:lstStyle/>
          <a:p>
            <a:r>
              <a:rPr lang="en-IN" dirty="0"/>
              <a:t>Python 3</a:t>
            </a:r>
            <a:endParaRPr lang="en-GB" dirty="0"/>
          </a:p>
        </p:txBody>
      </p:sp>
      <p:sp>
        <p:nvSpPr>
          <p:cNvPr id="3" name="Content Placeholder 2">
            <a:extLst>
              <a:ext uri="{FF2B5EF4-FFF2-40B4-BE49-F238E27FC236}">
                <a16:creationId xmlns:a16="http://schemas.microsoft.com/office/drawing/2014/main" id="{780ED8BD-50A7-431D-98CB-C95414065879}"/>
              </a:ext>
            </a:extLst>
          </p:cNvPr>
          <p:cNvSpPr>
            <a:spLocks noGrp="1"/>
          </p:cNvSpPr>
          <p:nvPr>
            <p:ph idx="1"/>
          </p:nvPr>
        </p:nvSpPr>
        <p:spPr>
          <a:xfrm>
            <a:off x="677334" y="1930400"/>
            <a:ext cx="8596668" cy="3880773"/>
          </a:xfrm>
        </p:spPr>
        <p:txBody>
          <a:bodyPr>
            <a:normAutofit/>
          </a:bodyPr>
          <a:lstStyle/>
          <a:p>
            <a:pPr marL="0" indent="0">
              <a:buNone/>
            </a:pPr>
            <a:r>
              <a:rPr lang="en-US" sz="2000" dirty="0"/>
              <a:t>Python is a general-purpose, versatile and popular programming language. It’s great as a first language because it is concise and easy to read, and it is also a good language to have in any programmer’s stack as it can be used for everything from web development to software development and data science applications.</a:t>
            </a:r>
          </a:p>
          <a:p>
            <a:pPr marL="0" indent="0">
              <a:buNone/>
            </a:pPr>
            <a:endParaRPr lang="en-GB" sz="2000" dirty="0"/>
          </a:p>
        </p:txBody>
      </p:sp>
      <p:pic>
        <p:nvPicPr>
          <p:cNvPr id="5" name="Picture 4">
            <a:extLst>
              <a:ext uri="{FF2B5EF4-FFF2-40B4-BE49-F238E27FC236}">
                <a16:creationId xmlns:a16="http://schemas.microsoft.com/office/drawing/2014/main" id="{5B0A54C3-6CD0-49DD-9BD0-7C9F47B9F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168" y="4096673"/>
            <a:ext cx="3429000" cy="1714500"/>
          </a:xfrm>
          <a:prstGeom prst="rect">
            <a:avLst/>
          </a:prstGeom>
        </p:spPr>
      </p:pic>
    </p:spTree>
    <p:extLst>
      <p:ext uri="{BB962C8B-B14F-4D97-AF65-F5344CB8AC3E}">
        <p14:creationId xmlns:p14="http://schemas.microsoft.com/office/powerpoint/2010/main" val="2305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F611-39C2-4F0E-AB87-0BEBEFA2DF62}"/>
              </a:ext>
            </a:extLst>
          </p:cNvPr>
          <p:cNvSpPr>
            <a:spLocks noGrp="1"/>
          </p:cNvSpPr>
          <p:nvPr>
            <p:ph type="title"/>
          </p:nvPr>
        </p:nvSpPr>
        <p:spPr>
          <a:xfrm>
            <a:off x="3074196" y="2154115"/>
            <a:ext cx="4958862" cy="940777"/>
          </a:xfrm>
        </p:spPr>
        <p:txBody>
          <a:bodyPr>
            <a:normAutofit fontScale="90000"/>
          </a:bodyPr>
          <a:lstStyle/>
          <a:p>
            <a:r>
              <a:rPr lang="en-IN" sz="4000" dirty="0"/>
              <a:t>Working of Translator</a:t>
            </a:r>
            <a:endParaRPr lang="en-GB" sz="4000" dirty="0"/>
          </a:p>
        </p:txBody>
      </p:sp>
      <p:pic>
        <p:nvPicPr>
          <p:cNvPr id="5" name="Content Placeholder 4">
            <a:extLst>
              <a:ext uri="{FF2B5EF4-FFF2-40B4-BE49-F238E27FC236}">
                <a16:creationId xmlns:a16="http://schemas.microsoft.com/office/drawing/2014/main" id="{4945DF28-BAD8-4CA7-9383-06413E484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965" y="3209369"/>
            <a:ext cx="2236359" cy="1677269"/>
          </a:xfrm>
        </p:spPr>
      </p:pic>
    </p:spTree>
    <p:extLst>
      <p:ext uri="{BB962C8B-B14F-4D97-AF65-F5344CB8AC3E}">
        <p14:creationId xmlns:p14="http://schemas.microsoft.com/office/powerpoint/2010/main" val="133511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4743-70BE-4A2A-A3DE-62E8C026E240}"/>
              </a:ext>
            </a:extLst>
          </p:cNvPr>
          <p:cNvSpPr>
            <a:spLocks noGrp="1"/>
          </p:cNvSpPr>
          <p:nvPr>
            <p:ph type="title"/>
          </p:nvPr>
        </p:nvSpPr>
        <p:spPr/>
        <p:txBody>
          <a:bodyPr>
            <a:normAutofit/>
          </a:bodyPr>
          <a:lstStyle/>
          <a:p>
            <a:pPr marL="285750" indent="-285750">
              <a:buFont typeface="Wingdings" panose="05000000000000000000" pitchFamily="2" charset="2"/>
              <a:buChar char="Ø"/>
            </a:pPr>
            <a:r>
              <a:rPr lang="en-IN" sz="2400" dirty="0">
                <a:latin typeface="Open Sans" panose="020B0606030504020204" pitchFamily="34" charset="0"/>
                <a:ea typeface="Open Sans" panose="020B0606030504020204" pitchFamily="34" charset="0"/>
                <a:cs typeface="Open Sans" panose="020B0606030504020204" pitchFamily="34" charset="0"/>
              </a:rPr>
              <a:t>Input Section</a:t>
            </a:r>
            <a:br>
              <a:rPr lang="en-IN" sz="1800" dirty="0">
                <a:latin typeface="Open Sans" panose="020B0606030504020204" pitchFamily="34" charset="0"/>
                <a:ea typeface="Open Sans" panose="020B0606030504020204" pitchFamily="34" charset="0"/>
                <a:cs typeface="Open Sans" panose="020B0606030504020204" pitchFamily="34" charset="0"/>
              </a:rPr>
            </a:br>
            <a:br>
              <a:rPr lang="en-IN" sz="1800" dirty="0">
                <a:latin typeface="Open Sans" panose="020B0606030504020204" pitchFamily="34" charset="0"/>
                <a:ea typeface="Open Sans" panose="020B0606030504020204" pitchFamily="34" charset="0"/>
                <a:cs typeface="Open Sans" panose="020B0606030504020204" pitchFamily="34" charset="0"/>
              </a:rPr>
            </a:br>
            <a:r>
              <a:rPr lang="en-IN"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In this section you can choose the language which should be translated and in the text area you can write your sentence.</a:t>
            </a:r>
            <a:endParaRPr lang="en-GB"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Content Placeholder 4">
            <a:extLst>
              <a:ext uri="{FF2B5EF4-FFF2-40B4-BE49-F238E27FC236}">
                <a16:creationId xmlns:a16="http://schemas.microsoft.com/office/drawing/2014/main" id="{F3DAEF4C-1183-428C-9796-A63F070090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353" y="2539376"/>
            <a:ext cx="4435224" cy="2842506"/>
          </a:xfrm>
        </p:spPr>
      </p:pic>
    </p:spTree>
    <p:extLst>
      <p:ext uri="{BB962C8B-B14F-4D97-AF65-F5344CB8AC3E}">
        <p14:creationId xmlns:p14="http://schemas.microsoft.com/office/powerpoint/2010/main" val="4112455617"/>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TotalTime>
  <Words>415</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Open Sans</vt:lpstr>
      <vt:lpstr>Trebuchet MS</vt:lpstr>
      <vt:lpstr>Wingdings</vt:lpstr>
      <vt:lpstr>Wingdings 3</vt:lpstr>
      <vt:lpstr>Facet</vt:lpstr>
      <vt:lpstr>Language Translator</vt:lpstr>
      <vt:lpstr>Technologies used</vt:lpstr>
      <vt:lpstr>Tkinter</vt:lpstr>
      <vt:lpstr>Now, let's build a very simple GUI with the help of Tkinter and understand it with the help of a flow diagram</vt:lpstr>
      <vt:lpstr>Google translator APIs </vt:lpstr>
      <vt:lpstr>Features of googletrans</vt:lpstr>
      <vt:lpstr>Python 3</vt:lpstr>
      <vt:lpstr>Working of Translator</vt:lpstr>
      <vt:lpstr>Input Section  In this section you can choose the language which should be translated and in the text area you can write your sentence.</vt:lpstr>
      <vt:lpstr>Output section  In this section you will get the translated text in text area in desired language</vt:lpstr>
      <vt:lpstr>Overview of the Translator app  It is the complete GUI overview of the translator app, here you can see all the fields which are provided to make it more reliable to use, it consists a text area for input and output, a button and option for input and output languages.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dc:title>
  <dc:creator>Vikas Dewangan</dc:creator>
  <cp:lastModifiedBy>Vikas Dewangan</cp:lastModifiedBy>
  <cp:revision>8</cp:revision>
  <dcterms:created xsi:type="dcterms:W3CDTF">2021-07-27T07:12:55Z</dcterms:created>
  <dcterms:modified xsi:type="dcterms:W3CDTF">2021-07-27T11:46:52Z</dcterms:modified>
</cp:coreProperties>
</file>