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8" r:id="rId4"/>
    <p:sldId id="292" r:id="rId5"/>
    <p:sldId id="260" r:id="rId6"/>
    <p:sldId id="285" r:id="rId7"/>
    <p:sldId id="293" r:id="rId8"/>
    <p:sldId id="271" r:id="rId9"/>
    <p:sldId id="291" r:id="rId10"/>
    <p:sldId id="262" r:id="rId11"/>
    <p:sldId id="294"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56" y="3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5DE10DE3-AAB7-48B8-9C15-200BB6D65962}" type="datetimeFigureOut">
              <a:rPr lang="en-SG" smtClean="0"/>
              <a:pPr/>
              <a:t>7/3/2022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364E9A1-C860-411D-ADCF-6947D627A057}"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5DE10DE3-AAB7-48B8-9C15-200BB6D65962}" type="datetimeFigureOut">
              <a:rPr lang="en-SG" smtClean="0"/>
              <a:pPr/>
              <a:t>7/3/2022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364E9A1-C860-411D-ADCF-6947D627A057}"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5DE10DE3-AAB7-48B8-9C15-200BB6D65962}" type="datetimeFigureOut">
              <a:rPr lang="en-SG" smtClean="0"/>
              <a:pPr/>
              <a:t>7/3/2022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364E9A1-C860-411D-ADCF-6947D627A057}" type="slidenum">
              <a:rPr lang="en-SG" smtClean="0"/>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5DE10DE3-AAB7-48B8-9C15-200BB6D65962}" type="datetimeFigureOut">
              <a:rPr lang="en-SG" smtClean="0"/>
              <a:pPr/>
              <a:t>7/3/2022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364E9A1-C860-411D-ADCF-6947D627A057}"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10DE3-AAB7-48B8-9C15-200BB6D65962}" type="datetimeFigureOut">
              <a:rPr lang="en-SG" smtClean="0"/>
              <a:pPr/>
              <a:t>7/3/2022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364E9A1-C860-411D-ADCF-6947D627A057}"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5DE10DE3-AAB7-48B8-9C15-200BB6D65962}" type="datetimeFigureOut">
              <a:rPr lang="en-SG" smtClean="0"/>
              <a:pPr/>
              <a:t>7/3/2022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364E9A1-C860-411D-ADCF-6947D627A057}"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5DE10DE3-AAB7-48B8-9C15-200BB6D65962}" type="datetimeFigureOut">
              <a:rPr lang="en-SG" smtClean="0"/>
              <a:pPr/>
              <a:t>7/3/2022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364E9A1-C860-411D-ADCF-6947D627A057}"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5DE10DE3-AAB7-48B8-9C15-200BB6D65962}" type="datetimeFigureOut">
              <a:rPr lang="en-SG" smtClean="0"/>
              <a:pPr/>
              <a:t>7/3/2022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364E9A1-C860-411D-ADCF-6947D627A057}"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10DE3-AAB7-48B8-9C15-200BB6D65962}" type="datetimeFigureOut">
              <a:rPr lang="en-SG" smtClean="0"/>
              <a:pPr/>
              <a:t>7/3/2022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364E9A1-C860-411D-ADCF-6947D627A057}"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10DE3-AAB7-48B8-9C15-200BB6D65962}" type="datetimeFigureOut">
              <a:rPr lang="en-SG" smtClean="0"/>
              <a:pPr/>
              <a:t>7/3/2022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364E9A1-C860-411D-ADCF-6947D627A057}" type="slidenum">
              <a:rPr lang="en-SG" smtClean="0"/>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E10DE3-AAB7-48B8-9C15-200BB6D65962}" type="datetimeFigureOut">
              <a:rPr lang="en-SG" smtClean="0"/>
              <a:pPr/>
              <a:t>7/3/2022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364E9A1-C860-411D-ADCF-6947D627A057}" type="slidenum">
              <a:rPr lang="en-SG" smtClean="0"/>
              <a:pPr/>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10DE3-AAB7-48B8-9C15-200BB6D65962}" type="datetimeFigureOut">
              <a:rPr lang="en-SG" smtClean="0"/>
              <a:pPr/>
              <a:t>7/3/2022</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4E9A1-C860-411D-ADCF-6947D627A057}" type="slidenum">
              <a:rPr lang="en-SG" smtClean="0"/>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p:cNvPicPr>
          <p:nvPr>
            <p:ph idx="1"/>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23528" y="0"/>
            <a:ext cx="1905000" cy="1905000"/>
          </a:xfrm>
          <a:prstGeom prst="rect">
            <a:avLst/>
          </a:prstGeom>
          <a:noFill/>
          <a:ln>
            <a:noFill/>
          </a:ln>
        </p:spPr>
      </p:pic>
      <p:sp>
        <p:nvSpPr>
          <p:cNvPr id="10" name="TextBox 9"/>
          <p:cNvSpPr txBox="1"/>
          <p:nvPr/>
        </p:nvSpPr>
        <p:spPr>
          <a:xfrm rot="10800000" flipV="1">
            <a:off x="1331640" y="2708921"/>
            <a:ext cx="6336704" cy="646331"/>
          </a:xfrm>
          <a:prstGeom prst="rect">
            <a:avLst/>
          </a:prstGeom>
          <a:noFill/>
        </p:spPr>
        <p:txBody>
          <a:bodyPr wrap="square" rtlCol="0">
            <a:spAutoFit/>
          </a:bodyPr>
          <a:lstStyle/>
          <a:p>
            <a:pPr algn="ctr"/>
            <a:r>
              <a:rPr lang="en-SG" sz="3200" dirty="0" smtClean="0"/>
              <a:t>MALIGNANT COMMENT CLASSIFIER</a:t>
            </a:r>
            <a:r>
              <a:rPr lang="en-SG" sz="3600" dirty="0" smtClean="0"/>
              <a:t>  </a:t>
            </a:r>
            <a:endParaRPr lang="en-SG" sz="3600" b="1" dirty="0"/>
          </a:p>
        </p:txBody>
      </p:sp>
      <p:sp>
        <p:nvSpPr>
          <p:cNvPr id="11" name="TextBox 10"/>
          <p:cNvSpPr txBox="1"/>
          <p:nvPr/>
        </p:nvSpPr>
        <p:spPr>
          <a:xfrm>
            <a:off x="5724128" y="5157193"/>
            <a:ext cx="2160240" cy="830997"/>
          </a:xfrm>
          <a:prstGeom prst="rect">
            <a:avLst/>
          </a:prstGeom>
          <a:noFill/>
        </p:spPr>
        <p:txBody>
          <a:bodyPr wrap="square" rtlCol="0">
            <a:spAutoFit/>
          </a:bodyPr>
          <a:lstStyle/>
          <a:p>
            <a:r>
              <a:rPr lang="en-US" sz="2400" b="1" dirty="0" smtClean="0"/>
              <a:t>Submitted By :</a:t>
            </a:r>
          </a:p>
          <a:p>
            <a:r>
              <a:rPr lang="en-US" sz="2400" b="1" dirty="0" smtClean="0"/>
              <a:t>VIKAS MISHRA</a:t>
            </a:r>
            <a:endParaRPr lang="en-SG"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576064"/>
          </a:xfrm>
        </p:spPr>
        <p:style>
          <a:lnRef idx="0">
            <a:schemeClr val="accent2"/>
          </a:lnRef>
          <a:fillRef idx="1003">
            <a:schemeClr val="dk2"/>
          </a:fillRef>
          <a:effectRef idx="3">
            <a:schemeClr val="accent2"/>
          </a:effectRef>
          <a:fontRef idx="minor">
            <a:schemeClr val="lt1"/>
          </a:fontRef>
        </p:style>
        <p:txBody>
          <a:bodyPr>
            <a:normAutofit fontScale="90000"/>
          </a:bodyPr>
          <a:lstStyle/>
          <a:p>
            <a:r>
              <a:rPr lang="en-US" dirty="0" smtClean="0"/>
              <a:t/>
            </a:r>
            <a:br>
              <a:rPr lang="en-US" dirty="0" smtClean="0"/>
            </a:br>
            <a:r>
              <a:rPr lang="en-US" dirty="0" smtClean="0"/>
              <a:t>Model Summary &amp; Performance</a:t>
            </a:r>
            <a:br>
              <a:rPr lang="en-US" dirty="0" smtClean="0"/>
            </a:br>
            <a:r>
              <a:rPr lang="en-US" dirty="0" smtClean="0"/>
              <a:t> </a:t>
            </a:r>
            <a:endParaRPr lang="en-SG" dirty="0"/>
          </a:p>
        </p:txBody>
      </p:sp>
      <p:sp>
        <p:nvSpPr>
          <p:cNvPr id="6" name="TextBox 5"/>
          <p:cNvSpPr txBox="1"/>
          <p:nvPr/>
        </p:nvSpPr>
        <p:spPr>
          <a:xfrm>
            <a:off x="1043608" y="1916832"/>
            <a:ext cx="184731" cy="369332"/>
          </a:xfrm>
          <a:prstGeom prst="rect">
            <a:avLst/>
          </a:prstGeom>
          <a:noFill/>
        </p:spPr>
        <p:txBody>
          <a:bodyPr wrap="none" rtlCol="0">
            <a:spAutoFit/>
          </a:bodyPr>
          <a:lstStyle/>
          <a:p>
            <a:endParaRPr lang="en-SG" dirty="0"/>
          </a:p>
        </p:txBody>
      </p:sp>
      <p:sp>
        <p:nvSpPr>
          <p:cNvPr id="14" name="TextBox 13"/>
          <p:cNvSpPr txBox="1"/>
          <p:nvPr/>
        </p:nvSpPr>
        <p:spPr>
          <a:xfrm>
            <a:off x="4067944" y="3068960"/>
            <a:ext cx="184731" cy="369332"/>
          </a:xfrm>
          <a:prstGeom prst="rect">
            <a:avLst/>
          </a:prstGeom>
          <a:noFill/>
        </p:spPr>
        <p:txBody>
          <a:bodyPr wrap="none" rtlCol="0">
            <a:spAutoFit/>
          </a:bodyPr>
          <a:lstStyle/>
          <a:p>
            <a:endParaRPr lang="en-SG" dirty="0"/>
          </a:p>
        </p:txBody>
      </p:sp>
      <p:sp>
        <p:nvSpPr>
          <p:cNvPr id="17" name="TextBox 16"/>
          <p:cNvSpPr txBox="1"/>
          <p:nvPr/>
        </p:nvSpPr>
        <p:spPr>
          <a:xfrm>
            <a:off x="251520" y="2924944"/>
            <a:ext cx="8676456" cy="3970318"/>
          </a:xfrm>
          <a:prstGeom prst="rect">
            <a:avLst/>
          </a:prstGeom>
          <a:noFill/>
        </p:spPr>
        <p:txBody>
          <a:bodyPr wrap="square" rtlCol="0">
            <a:spAutoFit/>
          </a:bodyPr>
          <a:lstStyle/>
          <a:p>
            <a:pPr>
              <a:buFont typeface="Wingdings" pitchFamily="2" charset="2"/>
              <a:buChar char="Ø"/>
            </a:pPr>
            <a:r>
              <a:rPr lang="en-US" sz="1600" dirty="0" smtClean="0">
                <a:latin typeface="High Tower Text" pitchFamily="18" charset="0"/>
              </a:rPr>
              <a:t> </a:t>
            </a:r>
            <a:r>
              <a:rPr lang="en-SG" dirty="0" smtClean="0">
                <a:latin typeface="High Tower Text" pitchFamily="18" charset="0"/>
              </a:rPr>
              <a:t>The following Classification Ml Algorithm used to build the model (logistic, </a:t>
            </a:r>
            <a:r>
              <a:rPr lang="en-SG" dirty="0" err="1" smtClean="0">
                <a:latin typeface="High Tower Text" pitchFamily="18" charset="0"/>
              </a:rPr>
              <a:t>Decisiontree</a:t>
            </a:r>
            <a:r>
              <a:rPr lang="en-SG" dirty="0" smtClean="0">
                <a:latin typeface="High Tower Text" pitchFamily="18" charset="0"/>
              </a:rPr>
              <a:t>, </a:t>
            </a:r>
            <a:r>
              <a:rPr lang="en-SG" dirty="0" err="1" smtClean="0">
                <a:latin typeface="High Tower Text" pitchFamily="18" charset="0"/>
              </a:rPr>
              <a:t>RandomForest,K-NN,XGBoost</a:t>
            </a:r>
            <a:r>
              <a:rPr lang="en-SG" dirty="0" smtClean="0">
                <a:latin typeface="High Tower Text" pitchFamily="18" charset="0"/>
              </a:rPr>
              <a:t>, </a:t>
            </a:r>
            <a:r>
              <a:rPr lang="en-SG" dirty="0" err="1" smtClean="0">
                <a:latin typeface="High Tower Text" pitchFamily="18" charset="0"/>
              </a:rPr>
              <a:t>Bianryrelevance</a:t>
            </a:r>
            <a:r>
              <a:rPr lang="en-SG" dirty="0" smtClean="0">
                <a:latin typeface="High Tower Text" pitchFamily="18" charset="0"/>
              </a:rPr>
              <a:t>-SVM, </a:t>
            </a:r>
            <a:r>
              <a:rPr lang="en-SG" dirty="0" err="1" smtClean="0">
                <a:latin typeface="High Tower Text" pitchFamily="18" charset="0"/>
              </a:rPr>
              <a:t>Binaryrelevance-MultinomialNB</a:t>
            </a:r>
            <a:r>
              <a:rPr lang="en-SG" dirty="0" smtClean="0">
                <a:latin typeface="High Tower Text" pitchFamily="18" charset="0"/>
              </a:rPr>
              <a:t>.)</a:t>
            </a:r>
          </a:p>
          <a:p>
            <a:endParaRPr lang="en-SG" dirty="0" smtClean="0">
              <a:latin typeface="High Tower Text" pitchFamily="18" charset="0"/>
            </a:endParaRPr>
          </a:p>
          <a:p>
            <a:pPr>
              <a:buFont typeface="Wingdings" pitchFamily="2" charset="2"/>
              <a:buChar char="Ø"/>
            </a:pPr>
            <a:r>
              <a:rPr lang="en-SG" dirty="0" smtClean="0">
                <a:latin typeface="High Tower Text" pitchFamily="18" charset="0"/>
              </a:rPr>
              <a:t>K-fold Cross Validation and </a:t>
            </a:r>
            <a:r>
              <a:rPr lang="en-SG" dirty="0" err="1" smtClean="0">
                <a:latin typeface="High Tower Text" pitchFamily="18" charset="0"/>
              </a:rPr>
              <a:t>halvingGridsearchCV</a:t>
            </a:r>
            <a:r>
              <a:rPr lang="en-SG" dirty="0" smtClean="0">
                <a:latin typeface="High Tower Text" pitchFamily="18" charset="0"/>
              </a:rPr>
              <a:t> used to tune hyper parameter on to top above selected Algorithm( To Prevent Over-fitting and Under-fitting of the model).</a:t>
            </a:r>
          </a:p>
          <a:p>
            <a:endParaRPr lang="en-SG" dirty="0" smtClean="0">
              <a:latin typeface="High Tower Text" pitchFamily="18" charset="0"/>
            </a:endParaRPr>
          </a:p>
          <a:p>
            <a:pPr>
              <a:buFont typeface="Wingdings" pitchFamily="2" charset="2"/>
              <a:buChar char="Ø"/>
            </a:pPr>
            <a:r>
              <a:rPr lang="en-SG" dirty="0" smtClean="0">
                <a:latin typeface="High Tower Text" pitchFamily="18" charset="0"/>
              </a:rPr>
              <a:t>As the multiclass column is highly class imbalanced where we cannot depend only on accuracy/AUC Score, hence humming &amp; log loss is also used to select best Model.</a:t>
            </a:r>
          </a:p>
          <a:p>
            <a:endParaRPr lang="en-SG" dirty="0" smtClean="0">
              <a:latin typeface="High Tower Text" pitchFamily="18" charset="0"/>
            </a:endParaRPr>
          </a:p>
          <a:p>
            <a:pPr>
              <a:buFont typeface="Wingdings" pitchFamily="2" charset="2"/>
              <a:buChar char="Ø"/>
            </a:pPr>
            <a:r>
              <a:rPr lang="en-SG" dirty="0" smtClean="0">
                <a:latin typeface="High Tower Text" pitchFamily="18" charset="0"/>
              </a:rPr>
              <a:t>The best model which will perform well is logistic regression as it shows low humming loss and high accuracy, AUC score on </a:t>
            </a:r>
            <a:r>
              <a:rPr lang="en-SG" dirty="0" err="1" smtClean="0">
                <a:latin typeface="High Tower Text" pitchFamily="18" charset="0"/>
              </a:rPr>
              <a:t>y_test_malignant</a:t>
            </a:r>
            <a:r>
              <a:rPr lang="en-SG" dirty="0" smtClean="0">
                <a:latin typeface="High Tower Text" pitchFamily="18" charset="0"/>
              </a:rPr>
              <a:t> as well on y-test multiclass labels.</a:t>
            </a:r>
          </a:p>
        </p:txBody>
      </p:sp>
      <p:pic>
        <p:nvPicPr>
          <p:cNvPr id="3074" name="Picture 2"/>
          <p:cNvPicPr>
            <a:picLocks noChangeAspect="1" noChangeArrowheads="1"/>
          </p:cNvPicPr>
          <p:nvPr/>
        </p:nvPicPr>
        <p:blipFill>
          <a:blip r:embed="rId2" cstate="print"/>
          <a:srcRect/>
          <a:stretch>
            <a:fillRect/>
          </a:stretch>
        </p:blipFill>
        <p:spPr bwMode="auto">
          <a:xfrm>
            <a:off x="251520" y="1052736"/>
            <a:ext cx="8640960"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5004048" y="4725144"/>
            <a:ext cx="2160239" cy="2132856"/>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7199784" y="4437112"/>
            <a:ext cx="1944216" cy="2420888"/>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179512" y="4509120"/>
            <a:ext cx="2376264" cy="2016224"/>
          </a:xfrm>
          <a:prstGeom prst="rect">
            <a:avLst/>
          </a:prstGeom>
          <a:noFill/>
          <a:ln w="9525">
            <a:noFill/>
            <a:miter lim="800000"/>
            <a:headEnd/>
            <a:tailEnd/>
          </a:ln>
        </p:spPr>
      </p:pic>
      <p:pic>
        <p:nvPicPr>
          <p:cNvPr id="9221" name="Picture 5"/>
          <p:cNvPicPr>
            <a:picLocks noChangeAspect="1" noChangeArrowheads="1"/>
          </p:cNvPicPr>
          <p:nvPr/>
        </p:nvPicPr>
        <p:blipFill>
          <a:blip r:embed="rId5" cstate="print"/>
          <a:srcRect/>
          <a:stretch>
            <a:fillRect/>
          </a:stretch>
        </p:blipFill>
        <p:spPr bwMode="auto">
          <a:xfrm>
            <a:off x="2771800" y="4437112"/>
            <a:ext cx="1800200" cy="2275788"/>
          </a:xfrm>
          <a:prstGeom prst="rect">
            <a:avLst/>
          </a:prstGeom>
          <a:noFill/>
          <a:ln w="9525">
            <a:noFill/>
            <a:miter lim="800000"/>
            <a:headEnd/>
            <a:tailEnd/>
          </a:ln>
        </p:spPr>
      </p:pic>
      <p:sp>
        <p:nvSpPr>
          <p:cNvPr id="8" name="Title 1"/>
          <p:cNvSpPr>
            <a:spLocks noGrp="1"/>
          </p:cNvSpPr>
          <p:nvPr>
            <p:ph type="title"/>
          </p:nvPr>
        </p:nvSpPr>
        <p:spPr>
          <a:xfrm>
            <a:off x="457200" y="274638"/>
            <a:ext cx="8229600" cy="562074"/>
          </a:xfrm>
        </p:spPr>
        <p:style>
          <a:lnRef idx="0">
            <a:schemeClr val="accent2"/>
          </a:lnRef>
          <a:fillRef idx="1003">
            <a:schemeClr val="dk2"/>
          </a:fillRef>
          <a:effectRef idx="3">
            <a:schemeClr val="accent2"/>
          </a:effectRef>
          <a:fontRef idx="minor">
            <a:schemeClr val="lt1"/>
          </a:fontRef>
        </p:style>
        <p:txBody>
          <a:bodyPr>
            <a:normAutofit fontScale="90000"/>
          </a:bodyPr>
          <a:lstStyle/>
          <a:p>
            <a:r>
              <a:rPr lang="en-US" dirty="0" smtClean="0"/>
              <a:t/>
            </a:r>
            <a:br>
              <a:rPr lang="en-US" dirty="0" smtClean="0"/>
            </a:br>
            <a:r>
              <a:rPr lang="en-US" dirty="0" smtClean="0"/>
              <a:t>Model Summary &amp; Performance</a:t>
            </a:r>
            <a:br>
              <a:rPr lang="en-US" dirty="0" smtClean="0"/>
            </a:br>
            <a:r>
              <a:rPr lang="en-US" dirty="0" smtClean="0"/>
              <a:t> </a:t>
            </a:r>
            <a:endParaRPr lang="en-SG" dirty="0"/>
          </a:p>
        </p:txBody>
      </p:sp>
      <p:sp>
        <p:nvSpPr>
          <p:cNvPr id="9" name="TextBox 8"/>
          <p:cNvSpPr txBox="1"/>
          <p:nvPr/>
        </p:nvSpPr>
        <p:spPr>
          <a:xfrm>
            <a:off x="6588224" y="4221088"/>
            <a:ext cx="1872208" cy="369332"/>
          </a:xfrm>
          <a:prstGeom prst="rect">
            <a:avLst/>
          </a:prstGeom>
          <a:noFill/>
        </p:spPr>
        <p:txBody>
          <a:bodyPr wrap="square" rtlCol="0">
            <a:spAutoFit/>
          </a:bodyPr>
          <a:lstStyle/>
          <a:p>
            <a:r>
              <a:rPr lang="en-US" b="1" dirty="0" smtClean="0"/>
              <a:t>AUC Curve</a:t>
            </a:r>
            <a:endParaRPr lang="en-SG" b="1" dirty="0"/>
          </a:p>
        </p:txBody>
      </p:sp>
      <p:sp>
        <p:nvSpPr>
          <p:cNvPr id="10" name="TextBox 9"/>
          <p:cNvSpPr txBox="1"/>
          <p:nvPr/>
        </p:nvSpPr>
        <p:spPr>
          <a:xfrm>
            <a:off x="539552" y="4293096"/>
            <a:ext cx="1678665" cy="369332"/>
          </a:xfrm>
          <a:prstGeom prst="rect">
            <a:avLst/>
          </a:prstGeom>
          <a:noFill/>
        </p:spPr>
        <p:txBody>
          <a:bodyPr wrap="square" rtlCol="0">
            <a:spAutoFit/>
          </a:bodyPr>
          <a:lstStyle/>
          <a:p>
            <a:r>
              <a:rPr lang="en-US" b="1" dirty="0" smtClean="0">
                <a:latin typeface="High Tower Text" pitchFamily="18" charset="0"/>
              </a:rPr>
              <a:t>Hamming Loss</a:t>
            </a:r>
            <a:endParaRPr lang="en-SG" b="1" dirty="0">
              <a:latin typeface="High Tower Text" pitchFamily="18" charset="0"/>
            </a:endParaRPr>
          </a:p>
        </p:txBody>
      </p:sp>
      <p:sp>
        <p:nvSpPr>
          <p:cNvPr id="11" name="TextBox 10"/>
          <p:cNvSpPr txBox="1"/>
          <p:nvPr/>
        </p:nvSpPr>
        <p:spPr>
          <a:xfrm>
            <a:off x="3203848" y="4221088"/>
            <a:ext cx="1037463" cy="369332"/>
          </a:xfrm>
          <a:prstGeom prst="rect">
            <a:avLst/>
          </a:prstGeom>
          <a:noFill/>
        </p:spPr>
        <p:txBody>
          <a:bodyPr wrap="square" rtlCol="0">
            <a:spAutoFit/>
          </a:bodyPr>
          <a:lstStyle/>
          <a:p>
            <a:r>
              <a:rPr lang="en-US" b="1" dirty="0" smtClean="0">
                <a:latin typeface="High Tower Text" pitchFamily="18" charset="0"/>
              </a:rPr>
              <a:t>Log Loss</a:t>
            </a:r>
            <a:endParaRPr lang="en-SG" b="1" dirty="0">
              <a:latin typeface="High Tower Text" pitchFamily="18" charset="0"/>
            </a:endParaRPr>
          </a:p>
        </p:txBody>
      </p:sp>
      <p:sp>
        <p:nvSpPr>
          <p:cNvPr id="13" name="Rectangle 12"/>
          <p:cNvSpPr/>
          <p:nvPr/>
        </p:nvSpPr>
        <p:spPr>
          <a:xfrm>
            <a:off x="323528" y="980728"/>
            <a:ext cx="8820472" cy="3323987"/>
          </a:xfrm>
          <a:prstGeom prst="rect">
            <a:avLst/>
          </a:prstGeom>
        </p:spPr>
        <p:txBody>
          <a:bodyPr wrap="square">
            <a:spAutoFit/>
          </a:bodyPr>
          <a:lstStyle/>
          <a:p>
            <a:pPr>
              <a:buFont typeface="Wingdings" pitchFamily="2" charset="2"/>
              <a:buChar char="Ø"/>
            </a:pPr>
            <a:r>
              <a:rPr lang="en-SG" sz="1400" b="1" dirty="0" smtClean="0">
                <a:latin typeface="High Tower Text" pitchFamily="18" charset="0"/>
              </a:rPr>
              <a:t>Humming Loss </a:t>
            </a:r>
            <a:r>
              <a:rPr lang="en-SG" sz="1400" dirty="0" smtClean="0">
                <a:latin typeface="High Tower Text" pitchFamily="18" charset="0"/>
              </a:rPr>
              <a:t>: Is the fraction of the wrong labels to the total number of </a:t>
            </a:r>
            <a:r>
              <a:rPr lang="en-SG" sz="1400" dirty="0" err="1" smtClean="0">
                <a:latin typeface="High Tower Text" pitchFamily="18" charset="0"/>
              </a:rPr>
              <a:t>labels,Since</a:t>
            </a:r>
            <a:r>
              <a:rPr lang="en-SG" sz="1400" dirty="0" smtClean="0">
                <a:latin typeface="High Tower Text" pitchFamily="18" charset="0"/>
              </a:rPr>
              <a:t> hamming loss is designed for multi class while Precision, Recall, F1-Measure are designed for the binary class, it is better to compare the last one to Accuracy Also specifically for imbalanced problems, accuracy is a problematic metric. The Hamming loss lower being better.</a:t>
            </a:r>
          </a:p>
          <a:p>
            <a:pPr>
              <a:buFont typeface="Wingdings" pitchFamily="2" charset="2"/>
              <a:buChar char="Ø"/>
            </a:pPr>
            <a:r>
              <a:rPr lang="en-SG" sz="1400" b="1" dirty="0" smtClean="0">
                <a:latin typeface="High Tower Text" pitchFamily="18" charset="0"/>
              </a:rPr>
              <a:t>Log-Loss:  </a:t>
            </a:r>
            <a:r>
              <a:rPr lang="en-SG" sz="1400" dirty="0" smtClean="0">
                <a:latin typeface="High Tower Text" pitchFamily="18" charset="0"/>
              </a:rPr>
              <a:t>is indicative of how close the prediction probability is to the corresponding actual/true value (0 or 1 in case of binary classification). The more the predicted probability diverges from the actual value, the higher is the log-loss </a:t>
            </a:r>
            <a:r>
              <a:rPr lang="en-SG" sz="1400" dirty="0" err="1" smtClean="0">
                <a:latin typeface="High Tower Text" pitchFamily="18" charset="0"/>
              </a:rPr>
              <a:t>value.but</a:t>
            </a:r>
            <a:r>
              <a:rPr lang="en-SG" sz="1400" dirty="0" smtClean="0">
                <a:latin typeface="High Tower Text" pitchFamily="18" charset="0"/>
              </a:rPr>
              <a:t> log-loss is still a good metric for comparing models. For any given problem, a lower log-loss value means better predictions.</a:t>
            </a:r>
          </a:p>
          <a:p>
            <a:r>
              <a:rPr lang="en-SG" sz="1400" dirty="0" smtClean="0">
                <a:latin typeface="High Tower Text" pitchFamily="18" charset="0"/>
              </a:rPr>
              <a:t>So, if we compare models based only on Log Loss than </a:t>
            </a:r>
            <a:r>
              <a:rPr lang="en-SG" sz="1400" dirty="0" err="1" smtClean="0">
                <a:latin typeface="High Tower Text" pitchFamily="18" charset="0"/>
              </a:rPr>
              <a:t>DecsionTree</a:t>
            </a:r>
            <a:r>
              <a:rPr lang="en-SG" sz="1400" dirty="0" smtClean="0">
                <a:latin typeface="High Tower Text" pitchFamily="18" charset="0"/>
              </a:rPr>
              <a:t> and </a:t>
            </a:r>
            <a:r>
              <a:rPr lang="en-SG" sz="1400" dirty="0" err="1" smtClean="0">
                <a:latin typeface="High Tower Text" pitchFamily="18" charset="0"/>
              </a:rPr>
              <a:t>RandomForest</a:t>
            </a:r>
            <a:r>
              <a:rPr lang="en-SG" sz="1400" dirty="0" smtClean="0">
                <a:latin typeface="High Tower Text" pitchFamily="18" charset="0"/>
              </a:rPr>
              <a:t> Classification model shows low Log Loss Values.</a:t>
            </a:r>
          </a:p>
          <a:p>
            <a:pPr>
              <a:buFont typeface="Wingdings" pitchFamily="2" charset="2"/>
              <a:buChar char="Ø"/>
            </a:pPr>
            <a:r>
              <a:rPr lang="en-SG" sz="1400" dirty="0" smtClean="0">
                <a:latin typeface="High Tower Text" pitchFamily="18" charset="0"/>
              </a:rPr>
              <a:t>The only logistic regression shows best AUC Curve &amp; AUC Score as well as high accuracy among all followed by </a:t>
            </a:r>
            <a:r>
              <a:rPr lang="en-SG" sz="1400" dirty="0" err="1" smtClean="0">
                <a:latin typeface="High Tower Text" pitchFamily="18" charset="0"/>
              </a:rPr>
              <a:t>XGBoost</a:t>
            </a:r>
            <a:r>
              <a:rPr lang="en-SG" sz="1400" dirty="0" smtClean="0">
                <a:latin typeface="High Tower Text" pitchFamily="18" charset="0"/>
              </a:rPr>
              <a:t> Classifier.</a:t>
            </a:r>
          </a:p>
          <a:p>
            <a:pPr>
              <a:buFont typeface="Wingdings" pitchFamily="2" charset="2"/>
              <a:buChar char="Ø"/>
            </a:pPr>
            <a:r>
              <a:rPr lang="en-SG" sz="1400" dirty="0" smtClean="0">
                <a:latin typeface="High Tower Text" pitchFamily="18" charset="0"/>
              </a:rPr>
              <a:t>From Further analysis we can see Logistic regression shows low humming loss and high accuracy as well AUC Score followed by </a:t>
            </a:r>
            <a:r>
              <a:rPr lang="en-SG" sz="1400" dirty="0" err="1" smtClean="0">
                <a:latin typeface="High Tower Text" pitchFamily="18" charset="0"/>
              </a:rPr>
              <a:t>XGBoost</a:t>
            </a:r>
            <a:r>
              <a:rPr lang="en-SG" sz="1400" dirty="0" smtClean="0">
                <a:latin typeface="High Tower Text" pitchFamily="18" charset="0"/>
              </a:rPr>
              <a:t> Classifier.</a:t>
            </a:r>
          </a:p>
          <a:p>
            <a:pPr>
              <a:buFont typeface="Wingdings" pitchFamily="2" charset="2"/>
              <a:buChar char="Ø"/>
            </a:pPr>
            <a:r>
              <a:rPr lang="en-SG" sz="1400" dirty="0" smtClean="0">
                <a:latin typeface="High Tower Text" pitchFamily="18" charset="0"/>
              </a:rPr>
              <a:t>From Above Analysis Logistic regression will perform best among rest other ML Algorithm. </a:t>
            </a:r>
            <a:endParaRPr lang="en-SG" sz="1400" dirty="0">
              <a:latin typeface="High Tower Text"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style>
          <a:lnRef idx="0">
            <a:schemeClr val="accent2"/>
          </a:lnRef>
          <a:fillRef idx="1003">
            <a:schemeClr val="dk2"/>
          </a:fillRef>
          <a:effectRef idx="3">
            <a:schemeClr val="accent2"/>
          </a:effectRef>
          <a:fontRef idx="minor">
            <a:schemeClr val="lt1"/>
          </a:fontRef>
        </p:style>
        <p:txBody>
          <a:bodyPr>
            <a:normAutofit fontScale="90000"/>
          </a:bodyPr>
          <a:lstStyle/>
          <a:p>
            <a:r>
              <a:rPr lang="en-US" dirty="0" smtClean="0"/>
              <a:t>Challenges Faced</a:t>
            </a:r>
            <a:endParaRPr lang="en-SG" dirty="0"/>
          </a:p>
        </p:txBody>
      </p:sp>
      <p:sp>
        <p:nvSpPr>
          <p:cNvPr id="3" name="Content Placeholder 2"/>
          <p:cNvSpPr>
            <a:spLocks noGrp="1"/>
          </p:cNvSpPr>
          <p:nvPr>
            <p:ph idx="1"/>
          </p:nvPr>
        </p:nvSpPr>
        <p:spPr>
          <a:xfrm>
            <a:off x="467544" y="1124744"/>
            <a:ext cx="8229600" cy="5040560"/>
          </a:xfrm>
        </p:spPr>
        <p:txBody>
          <a:bodyPr>
            <a:normAutofit/>
          </a:bodyPr>
          <a:lstStyle/>
          <a:p>
            <a:pPr lvl="0">
              <a:buFont typeface="Wingdings" pitchFamily="2" charset="2"/>
              <a:buChar char="Ø"/>
            </a:pPr>
            <a:r>
              <a:rPr lang="en-IN" sz="2800" dirty="0" smtClean="0">
                <a:latin typeface="High Tower Text" pitchFamily="18" charset="0"/>
              </a:rPr>
              <a:t> </a:t>
            </a:r>
            <a:r>
              <a:rPr lang="en-IN" sz="1900" dirty="0" smtClean="0">
                <a:latin typeface="High Tower Text" pitchFamily="18" charset="0"/>
              </a:rPr>
              <a:t>Finding out and Performing EDA on Important Variables.</a:t>
            </a:r>
          </a:p>
          <a:p>
            <a:pPr lvl="0">
              <a:buNone/>
            </a:pPr>
            <a:endParaRPr lang="en-IN" sz="1900" dirty="0" smtClean="0">
              <a:latin typeface="High Tower Text" pitchFamily="18" charset="0"/>
            </a:endParaRPr>
          </a:p>
          <a:p>
            <a:pPr lvl="0">
              <a:buFont typeface="Wingdings" pitchFamily="2" charset="2"/>
              <a:buChar char="Ø"/>
            </a:pPr>
            <a:r>
              <a:rPr lang="en-IN" sz="1900" dirty="0" smtClean="0">
                <a:latin typeface="High Tower Text" pitchFamily="18" charset="0"/>
              </a:rPr>
              <a:t> Processing of large value of training and test dataset.</a:t>
            </a:r>
          </a:p>
          <a:p>
            <a:pPr lvl="0">
              <a:buNone/>
            </a:pPr>
            <a:endParaRPr lang="en-IN" sz="1900" dirty="0" smtClean="0">
              <a:latin typeface="High Tower Text" pitchFamily="18" charset="0"/>
            </a:endParaRPr>
          </a:p>
          <a:p>
            <a:pPr lvl="0">
              <a:buFont typeface="Wingdings" pitchFamily="2" charset="2"/>
              <a:buChar char="Ø"/>
            </a:pPr>
            <a:r>
              <a:rPr lang="en-IN" sz="1900" dirty="0" smtClean="0">
                <a:latin typeface="High Tower Text" pitchFamily="18" charset="0"/>
              </a:rPr>
              <a:t> Cleaning of text data on comment text column</a:t>
            </a:r>
          </a:p>
          <a:p>
            <a:pPr lvl="0">
              <a:buNone/>
            </a:pPr>
            <a:endParaRPr lang="en-IN" sz="1900" dirty="0" smtClean="0">
              <a:latin typeface="High Tower Text" pitchFamily="18" charset="0"/>
            </a:endParaRPr>
          </a:p>
          <a:p>
            <a:pPr lvl="0">
              <a:buFont typeface="Wingdings" pitchFamily="2" charset="2"/>
              <a:buChar char="Ø"/>
            </a:pPr>
            <a:r>
              <a:rPr lang="en-IN" sz="1900" dirty="0" smtClean="0">
                <a:latin typeface="High Tower Text" pitchFamily="18" charset="0"/>
              </a:rPr>
              <a:t> Calculation of hamming and log loss and applying on all model.</a:t>
            </a:r>
          </a:p>
          <a:p>
            <a:pPr lvl="0">
              <a:buNone/>
            </a:pPr>
            <a:endParaRPr lang="en-IN" sz="1900" dirty="0" smtClean="0">
              <a:latin typeface="High Tower Text" pitchFamily="18" charset="0"/>
            </a:endParaRPr>
          </a:p>
          <a:p>
            <a:pPr lvl="0">
              <a:buFont typeface="Wingdings" pitchFamily="2" charset="2"/>
              <a:buChar char="Ø"/>
            </a:pPr>
            <a:r>
              <a:rPr lang="en-IN" sz="1900" dirty="0" smtClean="0">
                <a:latin typeface="High Tower Text" pitchFamily="18" charset="0"/>
              </a:rPr>
              <a:t>Model building &amp; Hype parameter tuning and selection of best model.</a:t>
            </a:r>
          </a:p>
          <a:p>
            <a:pPr lvl="0">
              <a:buFont typeface="Wingdings" pitchFamily="2" charset="2"/>
              <a:buChar char="Ø"/>
            </a:pPr>
            <a:endParaRPr lang="en-IN" sz="2800" dirty="0" smtClean="0">
              <a:latin typeface="High Tower Text" pitchFamily="18" charset="0"/>
            </a:endParaRPr>
          </a:p>
          <a:p>
            <a:pPr lvl="0">
              <a:buNone/>
            </a:pPr>
            <a:endParaRPr lang="en-IN" sz="2800" dirty="0" smtClean="0">
              <a:latin typeface="High Tower Text" pitchFamily="18" charset="0"/>
            </a:endParaRPr>
          </a:p>
          <a:p>
            <a:endParaRPr lang="en-S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style>
          <a:lnRef idx="0">
            <a:schemeClr val="accent2"/>
          </a:lnRef>
          <a:fillRef idx="1003">
            <a:schemeClr val="dk2"/>
          </a:fillRef>
          <a:effectRef idx="3">
            <a:schemeClr val="accent2"/>
          </a:effectRef>
          <a:fontRef idx="minor">
            <a:schemeClr val="lt1"/>
          </a:fontRef>
        </p:style>
        <p:txBody>
          <a:bodyPr>
            <a:normAutofit fontScale="90000"/>
          </a:bodyPr>
          <a:lstStyle/>
          <a:p>
            <a:r>
              <a:rPr lang="en-US" dirty="0" smtClean="0"/>
              <a:t>Overcoming Challenges:</a:t>
            </a:r>
            <a:endParaRPr lang="en-SG" dirty="0"/>
          </a:p>
        </p:txBody>
      </p:sp>
      <p:sp>
        <p:nvSpPr>
          <p:cNvPr id="3" name="Content Placeholder 2"/>
          <p:cNvSpPr>
            <a:spLocks noGrp="1"/>
          </p:cNvSpPr>
          <p:nvPr>
            <p:ph idx="1"/>
          </p:nvPr>
        </p:nvSpPr>
        <p:spPr>
          <a:xfrm>
            <a:off x="467544" y="1340768"/>
            <a:ext cx="8229600" cy="4525963"/>
          </a:xfrm>
        </p:spPr>
        <p:txBody>
          <a:bodyPr>
            <a:normAutofit fontScale="47500" lnSpcReduction="20000"/>
          </a:bodyPr>
          <a:lstStyle/>
          <a:p>
            <a:pPr lvl="0">
              <a:buNone/>
            </a:pPr>
            <a:endParaRPr lang="en-SG" dirty="0" smtClean="0">
              <a:latin typeface="High Tower Text" pitchFamily="18" charset="0"/>
            </a:endParaRPr>
          </a:p>
          <a:p>
            <a:pPr lvl="0">
              <a:buFont typeface="Wingdings" pitchFamily="2" charset="2"/>
              <a:buChar char="Ø"/>
            </a:pPr>
            <a:r>
              <a:rPr lang="en-SG" dirty="0" smtClean="0">
                <a:latin typeface="High Tower Text" pitchFamily="18" charset="0"/>
              </a:rPr>
              <a:t>As it was a multiclassification problem, So with the help of </a:t>
            </a:r>
            <a:r>
              <a:rPr lang="en-SG" dirty="0" err="1" smtClean="0">
                <a:latin typeface="High Tower Text" pitchFamily="18" charset="0"/>
              </a:rPr>
              <a:t>Countplot</a:t>
            </a:r>
            <a:r>
              <a:rPr lang="en-SG" dirty="0" smtClean="0">
                <a:latin typeface="High Tower Text" pitchFamily="18" charset="0"/>
              </a:rPr>
              <a:t> it was possible to detect class imbalance issue, </a:t>
            </a:r>
            <a:r>
              <a:rPr lang="en-SG" dirty="0" err="1" smtClean="0">
                <a:latin typeface="High Tower Text" pitchFamily="18" charset="0"/>
              </a:rPr>
              <a:t>Corr</a:t>
            </a:r>
            <a:r>
              <a:rPr lang="en-SG" dirty="0" smtClean="0">
                <a:latin typeface="High Tower Text" pitchFamily="18" charset="0"/>
              </a:rPr>
              <a:t> plot detect correlated variables among multiclass variables, plotting </a:t>
            </a:r>
            <a:r>
              <a:rPr lang="en-SG" dirty="0" err="1" smtClean="0">
                <a:latin typeface="High Tower Text" pitchFamily="18" charset="0"/>
              </a:rPr>
              <a:t>wordcloud</a:t>
            </a:r>
            <a:r>
              <a:rPr lang="en-SG" dirty="0" smtClean="0">
                <a:latin typeface="High Tower Text" pitchFamily="18" charset="0"/>
              </a:rPr>
              <a:t> to know most repeated word occurring in train and test set and </a:t>
            </a:r>
            <a:r>
              <a:rPr lang="en-SG" dirty="0" err="1" smtClean="0">
                <a:latin typeface="High Tower Text" pitchFamily="18" charset="0"/>
              </a:rPr>
              <a:t>hist</a:t>
            </a:r>
            <a:r>
              <a:rPr lang="en-SG" dirty="0" smtClean="0">
                <a:latin typeface="High Tower Text" pitchFamily="18" charset="0"/>
              </a:rPr>
              <a:t> plot helps to know length of comments present in a target variable '</a:t>
            </a:r>
            <a:r>
              <a:rPr lang="en-SG" dirty="0" err="1" smtClean="0">
                <a:latin typeface="High Tower Text" pitchFamily="18" charset="0"/>
              </a:rPr>
              <a:t>comment_text</a:t>
            </a:r>
            <a:r>
              <a:rPr lang="en-SG" dirty="0" smtClean="0">
                <a:latin typeface="High Tower Text" pitchFamily="18" charset="0"/>
              </a:rPr>
              <a:t>'.</a:t>
            </a:r>
          </a:p>
          <a:p>
            <a:pPr lvl="0">
              <a:buFont typeface="Wingdings" pitchFamily="2" charset="2"/>
              <a:buChar char="Ø"/>
            </a:pPr>
            <a:endParaRPr lang="en-SG" dirty="0" smtClean="0">
              <a:latin typeface="High Tower Text" pitchFamily="18" charset="0"/>
            </a:endParaRPr>
          </a:p>
          <a:p>
            <a:pPr lvl="0">
              <a:buFont typeface="Wingdings" pitchFamily="2" charset="2"/>
              <a:buChar char="Ø"/>
            </a:pPr>
            <a:r>
              <a:rPr lang="en-SG" dirty="0" smtClean="0">
                <a:latin typeface="High Tower Text" pitchFamily="18" charset="0"/>
              </a:rPr>
              <a:t>As the training and test set has large number of rows which is not easy for the system to process, Hence both train &amp; test size reduced to 6000-7000 rows in order to analyse, process and build the model.</a:t>
            </a:r>
          </a:p>
          <a:p>
            <a:pPr lvl="0">
              <a:buFont typeface="Wingdings" pitchFamily="2" charset="2"/>
              <a:buChar char="Ø"/>
            </a:pPr>
            <a:endParaRPr lang="en-SG" dirty="0" smtClean="0">
              <a:latin typeface="High Tower Text" pitchFamily="18" charset="0"/>
            </a:endParaRPr>
          </a:p>
          <a:p>
            <a:pPr lvl="0">
              <a:buFont typeface="Wingdings" pitchFamily="2" charset="2"/>
              <a:buChar char="Ø"/>
            </a:pPr>
            <a:r>
              <a:rPr lang="en-SG" dirty="0" err="1" smtClean="0">
                <a:latin typeface="High Tower Text" pitchFamily="18" charset="0"/>
              </a:rPr>
              <a:t>Stopwords</a:t>
            </a:r>
            <a:r>
              <a:rPr lang="en-SG" dirty="0" smtClean="0">
                <a:latin typeface="High Tower Text" pitchFamily="18" charset="0"/>
              </a:rPr>
              <a:t>, Stemming and TFID </a:t>
            </a:r>
            <a:r>
              <a:rPr lang="en-SG" dirty="0" err="1" smtClean="0">
                <a:latin typeface="High Tower Text" pitchFamily="18" charset="0"/>
              </a:rPr>
              <a:t>Vecotorizer</a:t>
            </a:r>
            <a:r>
              <a:rPr lang="en-SG" dirty="0" smtClean="0">
                <a:latin typeface="High Tower Text" pitchFamily="18" charset="0"/>
              </a:rPr>
              <a:t> is </a:t>
            </a:r>
            <a:r>
              <a:rPr lang="en-SG" dirty="0" err="1" smtClean="0">
                <a:latin typeface="High Tower Text" pitchFamily="18" charset="0"/>
              </a:rPr>
              <a:t>appled</a:t>
            </a:r>
            <a:r>
              <a:rPr lang="en-SG" dirty="0" smtClean="0">
                <a:latin typeface="High Tower Text" pitchFamily="18" charset="0"/>
              </a:rPr>
              <a:t> to target variables in order to process and clean target variables before model building..</a:t>
            </a:r>
          </a:p>
          <a:p>
            <a:pPr lvl="0">
              <a:buNone/>
            </a:pPr>
            <a:endParaRPr lang="en-SG" dirty="0" smtClean="0">
              <a:latin typeface="High Tower Text" pitchFamily="18" charset="0"/>
            </a:endParaRPr>
          </a:p>
          <a:p>
            <a:pPr lvl="0">
              <a:buFont typeface="Wingdings" pitchFamily="2" charset="2"/>
              <a:buChar char="Ø"/>
            </a:pPr>
            <a:r>
              <a:rPr lang="en-SG" dirty="0" smtClean="0">
                <a:latin typeface="High Tower Text" pitchFamily="18" charset="0"/>
              </a:rPr>
              <a:t>Hamming Loss and Log Loss is also used as the problem is </a:t>
            </a:r>
            <a:r>
              <a:rPr lang="en-SG" dirty="0" err="1" smtClean="0">
                <a:latin typeface="High Tower Text" pitchFamily="18" charset="0"/>
              </a:rPr>
              <a:t>multilabel</a:t>
            </a:r>
            <a:r>
              <a:rPr lang="en-SG" dirty="0" smtClean="0">
                <a:latin typeface="High Tower Text" pitchFamily="18" charset="0"/>
              </a:rPr>
              <a:t> multiclass problem where it might be difficult to trust only on  accuracy , F1 or AUC-ROC Score metrics to select the best model..</a:t>
            </a:r>
          </a:p>
          <a:p>
            <a:pPr lvl="0">
              <a:buNone/>
            </a:pPr>
            <a:endParaRPr lang="en-SG" dirty="0" smtClean="0">
              <a:latin typeface="High Tower Text" pitchFamily="18" charset="0"/>
            </a:endParaRPr>
          </a:p>
          <a:p>
            <a:pPr lvl="0">
              <a:buFont typeface="Wingdings" pitchFamily="2" charset="2"/>
              <a:buChar char="Ø"/>
            </a:pPr>
            <a:r>
              <a:rPr lang="en-SG" dirty="0" smtClean="0">
                <a:latin typeface="High Tower Text" pitchFamily="18" charset="0"/>
              </a:rPr>
              <a:t>Selection of </a:t>
            </a:r>
            <a:r>
              <a:rPr lang="en-SG" dirty="0" err="1" smtClean="0">
                <a:latin typeface="High Tower Text" pitchFamily="18" charset="0"/>
              </a:rPr>
              <a:t>hyperparameter</a:t>
            </a:r>
            <a:r>
              <a:rPr lang="en-SG" dirty="0" smtClean="0">
                <a:latin typeface="High Tower Text" pitchFamily="18" charset="0"/>
              </a:rPr>
              <a:t> is done through halving- </a:t>
            </a:r>
            <a:r>
              <a:rPr lang="en-SG" dirty="0" err="1" smtClean="0">
                <a:latin typeface="High Tower Text" pitchFamily="18" charset="0"/>
              </a:rPr>
              <a:t>gridsearchCV</a:t>
            </a:r>
            <a:r>
              <a:rPr lang="en-SG" dirty="0" smtClean="0">
                <a:latin typeface="High Tower Text" pitchFamily="18" charset="0"/>
              </a:rPr>
              <a:t> along with K-Fold CV to select best </a:t>
            </a:r>
            <a:r>
              <a:rPr lang="en-SG" dirty="0" err="1" smtClean="0">
                <a:latin typeface="High Tower Text" pitchFamily="18" charset="0"/>
              </a:rPr>
              <a:t>param</a:t>
            </a:r>
            <a:r>
              <a:rPr lang="en-SG" dirty="0" smtClean="0">
                <a:latin typeface="High Tower Text" pitchFamily="18" charset="0"/>
              </a:rPr>
              <a:t>.</a:t>
            </a:r>
          </a:p>
          <a:p>
            <a:endParaRPr lang="en-S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0">
            <a:schemeClr val="accent2"/>
          </a:lnRef>
          <a:fillRef idx="1003">
            <a:schemeClr val="dk2"/>
          </a:fillRef>
          <a:effectRef idx="3">
            <a:schemeClr val="accent2"/>
          </a:effectRef>
          <a:fontRef idx="minor">
            <a:schemeClr val="lt1"/>
          </a:fontRef>
        </p:style>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smtClean="0"/>
              <a:t>Thank </a:t>
            </a:r>
            <a:r>
              <a:rPr lang="en-US" dirty="0" smtClean="0"/>
              <a:t>You</a:t>
            </a:r>
            <a:endParaRPr lang="en-S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style>
          <a:lnRef idx="0">
            <a:schemeClr val="accent2"/>
          </a:lnRef>
          <a:fillRef idx="1003">
            <a:schemeClr val="dk2"/>
          </a:fillRef>
          <a:effectRef idx="3">
            <a:schemeClr val="accent2"/>
          </a:effectRef>
          <a:fontRef idx="minor">
            <a:schemeClr val="lt1"/>
          </a:fontRef>
        </p:style>
        <p:txBody>
          <a:bodyPr>
            <a:normAutofit fontScale="90000"/>
          </a:bodyPr>
          <a:lstStyle/>
          <a:p>
            <a:pPr lvl="0">
              <a:buFont typeface="Arial" pitchFamily="34" charset="0"/>
              <a:buChar char="•"/>
            </a:pPr>
            <a:r>
              <a:rPr lang="en-IN" dirty="0" smtClean="0"/>
              <a:t>  </a:t>
            </a:r>
            <a:br>
              <a:rPr lang="en-IN" dirty="0" smtClean="0"/>
            </a:br>
            <a:r>
              <a:rPr lang="en-IN" dirty="0" smtClean="0"/>
              <a:t>Business </a:t>
            </a:r>
            <a:r>
              <a:rPr lang="en-IN" dirty="0"/>
              <a:t>Problem Framing</a:t>
            </a:r>
            <a:r>
              <a:rPr lang="en-SG" dirty="0"/>
              <a:t/>
            </a:r>
            <a:br>
              <a:rPr lang="en-SG" dirty="0"/>
            </a:br>
            <a:endParaRPr lang="en-SG" dirty="0"/>
          </a:p>
        </p:txBody>
      </p:sp>
      <p:sp>
        <p:nvSpPr>
          <p:cNvPr id="3" name="Content Placeholder 2"/>
          <p:cNvSpPr>
            <a:spLocks noGrp="1"/>
          </p:cNvSpPr>
          <p:nvPr>
            <p:ph idx="1"/>
          </p:nvPr>
        </p:nvSpPr>
        <p:spPr>
          <a:xfrm>
            <a:off x="467544" y="908720"/>
            <a:ext cx="8280920" cy="5688632"/>
          </a:xfrm>
        </p:spPr>
        <p:txBody>
          <a:bodyPr>
            <a:normAutofit fontScale="25000" lnSpcReduction="20000"/>
          </a:bodyPr>
          <a:lstStyle/>
          <a:p>
            <a:r>
              <a:rPr lang="en-IN" sz="6400" b="1" u="sng" dirty="0" smtClean="0">
                <a:latin typeface="High Tower Text" pitchFamily="18" charset="0"/>
              </a:rPr>
              <a:t>Problem Statement :</a:t>
            </a:r>
            <a:endParaRPr lang="en-SG" sz="6400" dirty="0" smtClean="0">
              <a:latin typeface="High Tower Text" pitchFamily="18" charset="0"/>
            </a:endParaRPr>
          </a:p>
          <a:p>
            <a:r>
              <a:rPr lang="en-IN" sz="6400" dirty="0" smtClean="0">
                <a:latin typeface="High Tower Text"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SG" sz="6400" dirty="0" smtClean="0">
              <a:latin typeface="High Tower Text" pitchFamily="18" charset="0"/>
            </a:endParaRPr>
          </a:p>
          <a:p>
            <a:r>
              <a:rPr lang="en-IN" sz="6400" dirty="0" smtClean="0">
                <a:latin typeface="High Tower Text" pitchFamily="18" charset="0"/>
              </a:rPr>
              <a:t>Online hate, described as abusive language, aggression, </a:t>
            </a:r>
            <a:r>
              <a:rPr lang="en-IN" sz="6400" dirty="0" err="1" smtClean="0">
                <a:latin typeface="High Tower Text" pitchFamily="18" charset="0"/>
              </a:rPr>
              <a:t>cyberbullying</a:t>
            </a:r>
            <a:r>
              <a:rPr lang="en-IN" sz="6400" dirty="0" smtClean="0">
                <a:latin typeface="High Tower Text" pitchFamily="18" charset="0"/>
              </a:rPr>
              <a:t>, hatefulness and many others has been identified as a major threat on online social media platforms. Social media platforms are the most prominent grounds for such toxic behaviour.   </a:t>
            </a:r>
            <a:endParaRPr lang="en-SG" sz="6400" dirty="0" smtClean="0">
              <a:latin typeface="High Tower Text" pitchFamily="18" charset="0"/>
            </a:endParaRPr>
          </a:p>
          <a:p>
            <a:r>
              <a:rPr lang="en-IN" sz="6400" dirty="0" smtClean="0">
                <a:latin typeface="High Tower Text" pitchFamily="18" charset="0"/>
              </a:rPr>
              <a:t>There has been a remarkable increase in the cases of </a:t>
            </a:r>
            <a:r>
              <a:rPr lang="en-IN" sz="6400" dirty="0" err="1" smtClean="0">
                <a:latin typeface="High Tower Text" pitchFamily="18" charset="0"/>
              </a:rPr>
              <a:t>cyberbullying</a:t>
            </a:r>
            <a:r>
              <a:rPr lang="en-IN" sz="6400" dirty="0" smtClean="0">
                <a:latin typeface="High Tower Text" pitchFamily="18" charset="0"/>
              </a:rPr>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SG" sz="6400" dirty="0" smtClean="0">
              <a:latin typeface="High Tower Text" pitchFamily="18" charset="0"/>
            </a:endParaRPr>
          </a:p>
          <a:p>
            <a:r>
              <a:rPr lang="en-IN" sz="6400" dirty="0" smtClean="0">
                <a:latin typeface="High Tower Text"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sz="6400" dirty="0" err="1" smtClean="0">
                <a:latin typeface="High Tower Text" pitchFamily="18" charset="0"/>
              </a:rPr>
              <a:t>unoffensive</a:t>
            </a:r>
            <a:r>
              <a:rPr lang="en-IN" sz="6400" dirty="0" smtClean="0">
                <a:latin typeface="High Tower Text" pitchFamily="18" charset="0"/>
              </a:rPr>
              <a:t>, but “u are an idiot” is clearly offensive.</a:t>
            </a:r>
            <a:endParaRPr lang="en-SG" sz="6400" dirty="0" smtClean="0">
              <a:latin typeface="High Tower Text" pitchFamily="18" charset="0"/>
            </a:endParaRPr>
          </a:p>
          <a:p>
            <a:r>
              <a:rPr lang="en-IN" sz="6400" dirty="0" smtClean="0">
                <a:latin typeface="High Tower Text" pitchFamily="18" charset="0"/>
              </a:rPr>
              <a:t>Our goal is to build a prototype of online hate and abuse comment classifier which can used to classify hate and offensive comments so that it can be controlled and restricted from spreading hatred and </a:t>
            </a:r>
            <a:r>
              <a:rPr lang="en-IN" sz="6400" dirty="0" err="1" smtClean="0">
                <a:latin typeface="High Tower Text" pitchFamily="18" charset="0"/>
              </a:rPr>
              <a:t>cyberbullying</a:t>
            </a:r>
            <a:r>
              <a:rPr lang="en-IN" sz="6400" dirty="0" smtClean="0">
                <a:latin typeface="High Tower Text" pitchFamily="18" charset="0"/>
              </a:rPr>
              <a:t>. </a:t>
            </a:r>
          </a:p>
          <a:p>
            <a:r>
              <a:rPr lang="en-SG" sz="6400" dirty="0" smtClean="0">
                <a:latin typeface="High Tower Text" pitchFamily="18" charset="0"/>
              </a:rPr>
              <a:t>The objective of the problem is to pass  target column ‘comment text’ into various ML </a:t>
            </a:r>
            <a:r>
              <a:rPr lang="en-SG" sz="6400" dirty="0" err="1" smtClean="0">
                <a:latin typeface="High Tower Text" pitchFamily="18" charset="0"/>
              </a:rPr>
              <a:t>Algo</a:t>
            </a:r>
            <a:r>
              <a:rPr lang="en-SG" sz="6400" dirty="0" smtClean="0">
                <a:latin typeface="High Tower Text" pitchFamily="18" charset="0"/>
              </a:rPr>
              <a:t> to predict the comment falls into which classified columns (['malignant', '</a:t>
            </a:r>
            <a:r>
              <a:rPr lang="en-SG" sz="6400" dirty="0" err="1" smtClean="0">
                <a:latin typeface="High Tower Text" pitchFamily="18" charset="0"/>
              </a:rPr>
              <a:t>highly_malignant</a:t>
            </a:r>
            <a:r>
              <a:rPr lang="en-SG" sz="6400" dirty="0" smtClean="0">
                <a:latin typeface="High Tower Text" pitchFamily="18" charset="0"/>
              </a:rPr>
              <a:t>', 'rude', '</a:t>
            </a:r>
            <a:r>
              <a:rPr lang="en-SG" sz="6400" dirty="0" err="1" smtClean="0">
                <a:latin typeface="High Tower Text" pitchFamily="18" charset="0"/>
              </a:rPr>
              <a:t>threat','abuse</a:t>
            </a:r>
            <a:r>
              <a:rPr lang="en-SG" sz="6400" dirty="0" smtClean="0">
                <a:latin typeface="High Tower Text" pitchFamily="18" charset="0"/>
              </a:rPr>
              <a:t>', 'loathe']).</a:t>
            </a:r>
          </a:p>
          <a:p>
            <a:endParaRPr lang="en-SG" dirty="0" smtClean="0"/>
          </a:p>
          <a:p>
            <a:pPr>
              <a:buNone/>
            </a:pPr>
            <a:endParaRPr lang="en-SG"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20080"/>
          </a:xfrm>
        </p:spPr>
        <p:style>
          <a:lnRef idx="0">
            <a:scrgbClr r="0" g="0" b="0"/>
          </a:lnRef>
          <a:fillRef idx="1003">
            <a:schemeClr val="dk2"/>
          </a:fillRef>
          <a:effectRef idx="0">
            <a:scrgbClr r="0" g="0" b="0"/>
          </a:effectRef>
          <a:fontRef idx="major"/>
        </p:style>
        <p:txBody>
          <a:bodyPr>
            <a:normAutofit fontScale="90000"/>
          </a:bodyPr>
          <a:lstStyle/>
          <a:p>
            <a:r>
              <a:rPr lang="en-US" dirty="0" smtClean="0"/>
              <a:t>Dataset Variables Information:</a:t>
            </a:r>
            <a:endParaRPr lang="en-SG" dirty="0"/>
          </a:p>
        </p:txBody>
      </p:sp>
      <p:pic>
        <p:nvPicPr>
          <p:cNvPr id="1026" name="Picture 2"/>
          <p:cNvPicPr>
            <a:picLocks noChangeAspect="1" noChangeArrowheads="1"/>
          </p:cNvPicPr>
          <p:nvPr/>
        </p:nvPicPr>
        <p:blipFill>
          <a:blip r:embed="rId2" cstate="print"/>
          <a:srcRect/>
          <a:stretch>
            <a:fillRect/>
          </a:stretch>
        </p:blipFill>
        <p:spPr bwMode="auto">
          <a:xfrm>
            <a:off x="395536" y="4653136"/>
            <a:ext cx="8352928" cy="1796603"/>
          </a:xfrm>
          <a:prstGeom prst="rect">
            <a:avLst/>
          </a:prstGeom>
          <a:noFill/>
          <a:ln w="9525">
            <a:noFill/>
            <a:miter lim="800000"/>
            <a:headEnd/>
            <a:tailEnd/>
          </a:ln>
        </p:spPr>
      </p:pic>
      <p:sp>
        <p:nvSpPr>
          <p:cNvPr id="10" name="TextBox 9"/>
          <p:cNvSpPr txBox="1"/>
          <p:nvPr/>
        </p:nvSpPr>
        <p:spPr>
          <a:xfrm>
            <a:off x="395536" y="1124744"/>
            <a:ext cx="8496944" cy="3693319"/>
          </a:xfrm>
          <a:prstGeom prst="rect">
            <a:avLst/>
          </a:prstGeom>
          <a:noFill/>
        </p:spPr>
        <p:txBody>
          <a:bodyPr wrap="square" rtlCol="0">
            <a:spAutoFit/>
          </a:bodyPr>
          <a:lstStyle/>
          <a:p>
            <a:pPr algn="ctr"/>
            <a:r>
              <a:rPr lang="en-US" b="1" dirty="0" smtClean="0"/>
              <a:t>Dataset Variable’s Information : </a:t>
            </a:r>
          </a:p>
          <a:p>
            <a:r>
              <a:rPr lang="en-IN" dirty="0" smtClean="0">
                <a:latin typeface="High Tower Text" pitchFamily="18" charset="0"/>
              </a:rPr>
              <a:t>The data set includes:</a:t>
            </a:r>
            <a:endParaRPr lang="en-SG" dirty="0" smtClean="0">
              <a:latin typeface="High Tower Text" pitchFamily="18" charset="0"/>
            </a:endParaRPr>
          </a:p>
          <a:p>
            <a:pPr lvl="0"/>
            <a:r>
              <a:rPr lang="en-IN" b="1" dirty="0" smtClean="0">
                <a:latin typeface="High Tower Text" pitchFamily="18" charset="0"/>
              </a:rPr>
              <a:t>Malignant: </a:t>
            </a:r>
            <a:r>
              <a:rPr lang="en-IN" dirty="0" smtClean="0">
                <a:latin typeface="High Tower Text" pitchFamily="18" charset="0"/>
              </a:rPr>
              <a:t>It is the Label column, which includes values 0 and 1, denoting if the comment is malignant or not. </a:t>
            </a:r>
            <a:endParaRPr lang="en-SG" dirty="0" smtClean="0">
              <a:latin typeface="High Tower Text" pitchFamily="18" charset="0"/>
            </a:endParaRPr>
          </a:p>
          <a:p>
            <a:pPr lvl="0"/>
            <a:r>
              <a:rPr lang="en-IN" b="1" dirty="0" smtClean="0">
                <a:latin typeface="High Tower Text" pitchFamily="18" charset="0"/>
              </a:rPr>
              <a:t>Highly Malignant:</a:t>
            </a:r>
            <a:r>
              <a:rPr lang="en-IN" dirty="0" smtClean="0">
                <a:latin typeface="High Tower Text" pitchFamily="18" charset="0"/>
              </a:rPr>
              <a:t> It denotes comments that are highly malignant and hurtful. </a:t>
            </a:r>
            <a:endParaRPr lang="en-SG" dirty="0" smtClean="0">
              <a:latin typeface="High Tower Text" pitchFamily="18" charset="0"/>
            </a:endParaRPr>
          </a:p>
          <a:p>
            <a:pPr lvl="0"/>
            <a:r>
              <a:rPr lang="en-IN" b="1" dirty="0" smtClean="0">
                <a:latin typeface="High Tower Text" pitchFamily="18" charset="0"/>
              </a:rPr>
              <a:t>Rude: </a:t>
            </a:r>
            <a:r>
              <a:rPr lang="en-IN" dirty="0" smtClean="0">
                <a:latin typeface="High Tower Text" pitchFamily="18" charset="0"/>
              </a:rPr>
              <a:t>It denotes comments that are very rude and offensive.</a:t>
            </a:r>
            <a:endParaRPr lang="en-SG" dirty="0" smtClean="0">
              <a:latin typeface="High Tower Text" pitchFamily="18" charset="0"/>
            </a:endParaRPr>
          </a:p>
          <a:p>
            <a:pPr lvl="0"/>
            <a:r>
              <a:rPr lang="en-IN" b="1" dirty="0" smtClean="0">
                <a:latin typeface="High Tower Text" pitchFamily="18" charset="0"/>
              </a:rPr>
              <a:t>Threat:</a:t>
            </a:r>
            <a:r>
              <a:rPr lang="en-IN" dirty="0" smtClean="0">
                <a:latin typeface="High Tower Text" pitchFamily="18" charset="0"/>
              </a:rPr>
              <a:t> It contains indication of the comments that are giving any threat to someone. </a:t>
            </a:r>
            <a:r>
              <a:rPr lang="en-IN" b="1" dirty="0" smtClean="0">
                <a:latin typeface="High Tower Text" pitchFamily="18" charset="0"/>
              </a:rPr>
              <a:t>Abuse:</a:t>
            </a:r>
            <a:r>
              <a:rPr lang="en-IN" dirty="0" smtClean="0">
                <a:latin typeface="High Tower Text" pitchFamily="18" charset="0"/>
              </a:rPr>
              <a:t> It is for comments that are abusive in nature. </a:t>
            </a:r>
            <a:endParaRPr lang="en-SG" dirty="0" smtClean="0">
              <a:latin typeface="High Tower Text" pitchFamily="18" charset="0"/>
            </a:endParaRPr>
          </a:p>
          <a:p>
            <a:pPr lvl="0"/>
            <a:r>
              <a:rPr lang="en-IN" b="1" dirty="0" smtClean="0">
                <a:latin typeface="High Tower Text" pitchFamily="18" charset="0"/>
              </a:rPr>
              <a:t>Loathe:</a:t>
            </a:r>
            <a:r>
              <a:rPr lang="en-IN" dirty="0" smtClean="0">
                <a:latin typeface="High Tower Text" pitchFamily="18" charset="0"/>
              </a:rPr>
              <a:t> It describes the comments which are hateful and loathing in nature.  </a:t>
            </a:r>
            <a:endParaRPr lang="en-SG" dirty="0" smtClean="0">
              <a:latin typeface="High Tower Text" pitchFamily="18" charset="0"/>
            </a:endParaRPr>
          </a:p>
          <a:p>
            <a:pPr lvl="0"/>
            <a:r>
              <a:rPr lang="en-IN" b="1" dirty="0" smtClean="0">
                <a:latin typeface="High Tower Text" pitchFamily="18" charset="0"/>
              </a:rPr>
              <a:t>ID: </a:t>
            </a:r>
            <a:r>
              <a:rPr lang="en-IN" dirty="0" smtClean="0">
                <a:latin typeface="High Tower Text" pitchFamily="18" charset="0"/>
              </a:rPr>
              <a:t>It includes unique Ids associated with each comment text given. </a:t>
            </a:r>
            <a:r>
              <a:rPr lang="en-IN" b="1" dirty="0" smtClean="0">
                <a:latin typeface="High Tower Text" pitchFamily="18" charset="0"/>
              </a:rPr>
              <a:t> </a:t>
            </a:r>
            <a:r>
              <a:rPr lang="en-IN" dirty="0" smtClean="0">
                <a:latin typeface="High Tower Text" pitchFamily="18" charset="0"/>
              </a:rPr>
              <a:t> </a:t>
            </a:r>
            <a:endParaRPr lang="en-SG" dirty="0" smtClean="0">
              <a:latin typeface="High Tower Text" pitchFamily="18" charset="0"/>
            </a:endParaRPr>
          </a:p>
          <a:p>
            <a:pPr lvl="0"/>
            <a:r>
              <a:rPr lang="en-IN" b="1" dirty="0" smtClean="0">
                <a:latin typeface="High Tower Text" pitchFamily="18" charset="0"/>
              </a:rPr>
              <a:t>Comment text: </a:t>
            </a:r>
            <a:r>
              <a:rPr lang="en-IN" dirty="0" smtClean="0">
                <a:latin typeface="High Tower Text" pitchFamily="18" charset="0"/>
              </a:rPr>
              <a:t>This column contains the comments extracted from various social media platforms which will  be treated as target column or target variable</a:t>
            </a:r>
            <a:r>
              <a:rPr lang="en-IN" dirty="0" smtClean="0"/>
              <a:t>. </a:t>
            </a:r>
            <a:endParaRPr lang="en-SG" dirty="0" smtClean="0"/>
          </a:p>
          <a:p>
            <a:r>
              <a:rPr lang="en-US" dirty="0" smtClean="0"/>
              <a:t> </a:t>
            </a:r>
            <a:endParaRPr lang="en-S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Variables Information</a:t>
            </a:r>
            <a:endParaRPr lang="en-SG" dirty="0"/>
          </a:p>
        </p:txBody>
      </p:sp>
      <p:sp>
        <p:nvSpPr>
          <p:cNvPr id="4" name="Title 1"/>
          <p:cNvSpPr txBox="1">
            <a:spLocks/>
          </p:cNvSpPr>
          <p:nvPr/>
        </p:nvSpPr>
        <p:spPr>
          <a:xfrm>
            <a:off x="467544" y="332656"/>
            <a:ext cx="8229600" cy="720080"/>
          </a:xfrm>
          <a:prstGeom prst="rect">
            <a:avLst/>
          </a:prstGeom>
        </p:spPr>
        <p:style>
          <a:lnRef idx="0">
            <a:scrgbClr r="0" g="0" b="0"/>
          </a:lnRef>
          <a:fillRef idx="1003">
            <a:schemeClr val="dk2"/>
          </a:fillRef>
          <a:effectRef idx="0">
            <a:scrgbClr r="0" g="0" b="0"/>
          </a:effectRef>
          <a:fontRef idx="major"/>
        </p:style>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Dataset Variables Information:</a:t>
            </a:r>
            <a:endParaRPr kumimoji="0" lang="en-SG"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8" y="3933056"/>
            <a:ext cx="1257300" cy="5143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4365104"/>
            <a:ext cx="2165169" cy="1871489"/>
          </a:xfrm>
          <a:prstGeom prst="rect">
            <a:avLst/>
          </a:prstGeom>
          <a:noFill/>
          <a:ln w="9525">
            <a:noFill/>
            <a:miter lim="800000"/>
            <a:headEnd/>
            <a:tailEnd/>
          </a:ln>
        </p:spPr>
      </p:pic>
      <p:sp>
        <p:nvSpPr>
          <p:cNvPr id="7" name="Rectangle 6"/>
          <p:cNvSpPr/>
          <p:nvPr/>
        </p:nvSpPr>
        <p:spPr>
          <a:xfrm>
            <a:off x="395536" y="1124744"/>
            <a:ext cx="8496944" cy="2585323"/>
          </a:xfrm>
          <a:prstGeom prst="rect">
            <a:avLst/>
          </a:prstGeom>
        </p:spPr>
        <p:txBody>
          <a:bodyPr wrap="square">
            <a:spAutoFit/>
          </a:bodyPr>
          <a:lstStyle/>
          <a:p>
            <a:r>
              <a:rPr lang="en-SG" sz="1400" dirty="0" smtClean="0">
                <a:latin typeface="High Tower Text" pitchFamily="18" charset="0"/>
              </a:rPr>
              <a:t>The train &amp; test dataset has 8 column where target column is '</a:t>
            </a:r>
            <a:r>
              <a:rPr lang="en-SG" sz="1400" dirty="0" err="1" smtClean="0">
                <a:latin typeface="High Tower Text" pitchFamily="18" charset="0"/>
              </a:rPr>
              <a:t>comment_text</a:t>
            </a:r>
            <a:r>
              <a:rPr lang="en-SG" sz="1400" dirty="0" smtClean="0">
                <a:latin typeface="High Tower Text" pitchFamily="18" charset="0"/>
              </a:rPr>
              <a:t>' and other columns are classified column for the type of comment present in target column, the target column has offensive, threat, abusing, vulgar type of comments which are </a:t>
            </a:r>
            <a:r>
              <a:rPr lang="en-SG" sz="1400" dirty="0" err="1" smtClean="0">
                <a:latin typeface="High Tower Text" pitchFamily="18" charset="0"/>
              </a:rPr>
              <a:t>classifed</a:t>
            </a:r>
            <a:r>
              <a:rPr lang="en-SG" sz="1400" dirty="0" smtClean="0">
                <a:latin typeface="High Tower Text" pitchFamily="18" charset="0"/>
              </a:rPr>
              <a:t> as malicious, highly malicious, abuse, rude, threat  and loathe accordingly those columns are present in a dataset. The main objective of problem to classify the comments as per those classified columns. further each toxic classified column is further binary </a:t>
            </a:r>
            <a:r>
              <a:rPr lang="en-SG" sz="1400" dirty="0" err="1" smtClean="0">
                <a:latin typeface="High Tower Text" pitchFamily="18" charset="0"/>
              </a:rPr>
              <a:t>classifed</a:t>
            </a:r>
            <a:r>
              <a:rPr lang="en-SG" sz="1400" dirty="0" smtClean="0">
                <a:latin typeface="High Tower Text" pitchFamily="18" charset="0"/>
              </a:rPr>
              <a:t> as '0' and '1', where the presence of '1' indicate the severity of toxic comment and the presence of '0' means there is no toxic comment present in a target </a:t>
            </a:r>
            <a:r>
              <a:rPr lang="en-SG" sz="1400" dirty="0" err="1" smtClean="0">
                <a:latin typeface="High Tower Text" pitchFamily="18" charset="0"/>
              </a:rPr>
              <a:t>column.The</a:t>
            </a:r>
            <a:r>
              <a:rPr lang="en-SG" sz="1400" dirty="0" smtClean="0">
                <a:latin typeface="High Tower Text" pitchFamily="18" charset="0"/>
              </a:rPr>
              <a:t> train and test dataset size is reduced and </a:t>
            </a:r>
            <a:r>
              <a:rPr lang="en-SG" sz="1400" dirty="0" err="1" smtClean="0">
                <a:latin typeface="High Tower Text" pitchFamily="18" charset="0"/>
              </a:rPr>
              <a:t>partioned</a:t>
            </a:r>
            <a:r>
              <a:rPr lang="en-SG" sz="1400" dirty="0" smtClean="0">
                <a:latin typeface="High Tower Text" pitchFamily="18" charset="0"/>
              </a:rPr>
              <a:t> to smaller size </a:t>
            </a:r>
            <a:r>
              <a:rPr lang="en-SG" sz="1400" dirty="0" err="1" smtClean="0">
                <a:latin typeface="High Tower Text" pitchFamily="18" charset="0"/>
              </a:rPr>
              <a:t>inorder</a:t>
            </a:r>
            <a:r>
              <a:rPr lang="en-SG" sz="1400" dirty="0" smtClean="0">
                <a:latin typeface="High Tower Text" pitchFamily="18" charset="0"/>
              </a:rPr>
              <a:t> to process the smaller size data for further analysis and model building as system was not able to process such large size data and was throwing memory error. The ID and Target Column is Object Type and remaining classification column is </a:t>
            </a:r>
            <a:r>
              <a:rPr lang="en-SG" sz="1400" dirty="0" err="1" smtClean="0">
                <a:latin typeface="High Tower Text" pitchFamily="18" charset="0"/>
              </a:rPr>
              <a:t>Int</a:t>
            </a:r>
            <a:r>
              <a:rPr lang="en-SG" sz="1400" dirty="0" smtClean="0">
                <a:latin typeface="High Tower Text" pitchFamily="18" charset="0"/>
              </a:rPr>
              <a:t> data type</a:t>
            </a:r>
            <a:r>
              <a:rPr lang="en-SG" dirty="0" smtClean="0"/>
              <a:t>.</a:t>
            </a:r>
          </a:p>
          <a:p>
            <a:endParaRPr lang="en-SG" dirty="0"/>
          </a:p>
        </p:txBody>
      </p:sp>
      <p:pic>
        <p:nvPicPr>
          <p:cNvPr id="1026" name="Picture 2"/>
          <p:cNvPicPr>
            <a:picLocks noChangeAspect="1" noChangeArrowheads="1"/>
          </p:cNvPicPr>
          <p:nvPr/>
        </p:nvPicPr>
        <p:blipFill>
          <a:blip r:embed="rId4" cstate="print"/>
          <a:srcRect/>
          <a:stretch>
            <a:fillRect/>
          </a:stretch>
        </p:blipFill>
        <p:spPr bwMode="auto">
          <a:xfrm>
            <a:off x="2483768" y="3645024"/>
            <a:ext cx="3240360" cy="252028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5868144" y="3212976"/>
            <a:ext cx="3024336"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04056"/>
          </a:xfrm>
        </p:spPr>
        <p:style>
          <a:lnRef idx="0">
            <a:scrgbClr r="0" g="0" b="0"/>
          </a:lnRef>
          <a:fillRef idx="1003">
            <a:schemeClr val="dk2"/>
          </a:fillRef>
          <a:effectRef idx="0">
            <a:scrgbClr r="0" g="0" b="0"/>
          </a:effectRef>
          <a:fontRef idx="major"/>
        </p:style>
        <p:txBody>
          <a:bodyPr>
            <a:normAutofit fontScale="90000"/>
          </a:bodyPr>
          <a:lstStyle/>
          <a:p>
            <a:r>
              <a:rPr lang="en-US" dirty="0" smtClean="0"/>
              <a:t>Univariate Analysis.</a:t>
            </a:r>
            <a:endParaRPr lang="en-SG" dirty="0"/>
          </a:p>
        </p:txBody>
      </p:sp>
      <p:sp>
        <p:nvSpPr>
          <p:cNvPr id="9" name="TextBox 8"/>
          <p:cNvSpPr txBox="1"/>
          <p:nvPr/>
        </p:nvSpPr>
        <p:spPr>
          <a:xfrm>
            <a:off x="3635896" y="1916832"/>
            <a:ext cx="184731" cy="369332"/>
          </a:xfrm>
          <a:prstGeom prst="rect">
            <a:avLst/>
          </a:prstGeom>
          <a:noFill/>
        </p:spPr>
        <p:txBody>
          <a:bodyPr wrap="none" rtlCol="0">
            <a:spAutoFit/>
          </a:bodyPr>
          <a:lstStyle/>
          <a:p>
            <a:endParaRPr lang="en-SG" dirty="0"/>
          </a:p>
        </p:txBody>
      </p:sp>
      <p:pic>
        <p:nvPicPr>
          <p:cNvPr id="3074" name="Picture 2"/>
          <p:cNvPicPr>
            <a:picLocks noChangeAspect="1" noChangeArrowheads="1"/>
          </p:cNvPicPr>
          <p:nvPr/>
        </p:nvPicPr>
        <p:blipFill>
          <a:blip r:embed="rId2" cstate="print"/>
          <a:srcRect/>
          <a:stretch>
            <a:fillRect/>
          </a:stretch>
        </p:blipFill>
        <p:spPr bwMode="auto">
          <a:xfrm>
            <a:off x="251520" y="1196752"/>
            <a:ext cx="4105275" cy="1656184"/>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788024" y="1124744"/>
            <a:ext cx="3933825" cy="1440160"/>
          </a:xfrm>
          <a:prstGeom prst="rect">
            <a:avLst/>
          </a:prstGeom>
          <a:noFill/>
          <a:ln w="9525">
            <a:noFill/>
            <a:miter lim="800000"/>
            <a:headEnd/>
            <a:tailEnd/>
          </a:ln>
        </p:spPr>
      </p:pic>
      <p:sp>
        <p:nvSpPr>
          <p:cNvPr id="6" name="Rectangle 5"/>
          <p:cNvSpPr/>
          <p:nvPr/>
        </p:nvSpPr>
        <p:spPr>
          <a:xfrm>
            <a:off x="179512" y="2708920"/>
            <a:ext cx="8784976" cy="3785652"/>
          </a:xfrm>
          <a:prstGeom prst="rect">
            <a:avLst/>
          </a:prstGeom>
        </p:spPr>
        <p:txBody>
          <a:bodyPr wrap="square">
            <a:spAutoFit/>
          </a:bodyPr>
          <a:lstStyle/>
          <a:p>
            <a:r>
              <a:rPr lang="en-SG" sz="1600" dirty="0" smtClean="0">
                <a:latin typeface="High Tower Text" pitchFamily="18" charset="0"/>
              </a:rPr>
              <a:t>From the first visualization we can see </a:t>
            </a:r>
            <a:r>
              <a:rPr lang="en-SG" sz="1600" dirty="0" err="1" smtClean="0">
                <a:latin typeface="High Tower Text" pitchFamily="18" charset="0"/>
              </a:rPr>
              <a:t>legth</a:t>
            </a:r>
            <a:r>
              <a:rPr lang="en-SG" sz="1600" dirty="0" smtClean="0">
                <a:latin typeface="High Tower Text" pitchFamily="18" charset="0"/>
              </a:rPr>
              <a:t> of comment is large for the value 0-200 and thereafter it started to decrease from 200-400 and so on. the length of comment decrease for higher value, hence it is advisable to have small size of comments for processing.</a:t>
            </a:r>
          </a:p>
          <a:p>
            <a:endParaRPr lang="en-SG" sz="1600" dirty="0" smtClean="0">
              <a:latin typeface="High Tower Text" pitchFamily="18" charset="0"/>
            </a:endParaRPr>
          </a:p>
          <a:p>
            <a:r>
              <a:rPr lang="en-US" sz="1600" dirty="0" smtClean="0">
                <a:latin typeface="High Tower Text" pitchFamily="18" charset="0"/>
              </a:rPr>
              <a:t> From the second figure we can observe that:</a:t>
            </a:r>
          </a:p>
          <a:p>
            <a:endParaRPr lang="en-US" sz="1600" dirty="0" smtClean="0">
              <a:latin typeface="High Tower Text" pitchFamily="18" charset="0"/>
            </a:endParaRPr>
          </a:p>
          <a:p>
            <a:r>
              <a:rPr lang="en-SG" sz="1600" dirty="0" smtClean="0">
                <a:latin typeface="High Tower Text" pitchFamily="18" charset="0"/>
              </a:rPr>
              <a:t>-Malignant : 	length of comments is large for the till 50</a:t>
            </a:r>
          </a:p>
          <a:p>
            <a:r>
              <a:rPr lang="en-SG" sz="1600" dirty="0" smtClean="0">
                <a:latin typeface="High Tower Text" pitchFamily="18" charset="0"/>
              </a:rPr>
              <a:t>-Highly Malignant: 	very less from 50-25</a:t>
            </a:r>
          </a:p>
          <a:p>
            <a:r>
              <a:rPr lang="en-SG" sz="1600" dirty="0" smtClean="0">
                <a:latin typeface="High Tower Text" pitchFamily="18" charset="0"/>
              </a:rPr>
              <a:t>-rude:		 high from value 25 to 100, but less then </a:t>
            </a:r>
            <a:r>
              <a:rPr lang="en-SG" sz="1600" dirty="0" err="1" smtClean="0">
                <a:latin typeface="High Tower Text" pitchFamily="18" charset="0"/>
              </a:rPr>
              <a:t>malignat</a:t>
            </a:r>
            <a:endParaRPr lang="en-SG" sz="1600" dirty="0" smtClean="0">
              <a:latin typeface="High Tower Text" pitchFamily="18" charset="0"/>
            </a:endParaRPr>
          </a:p>
          <a:p>
            <a:r>
              <a:rPr lang="en-SG" sz="1600" dirty="0" smtClean="0">
                <a:latin typeface="High Tower Text" pitchFamily="18" charset="0"/>
              </a:rPr>
              <a:t>-threat:		 very less</a:t>
            </a:r>
          </a:p>
          <a:p>
            <a:r>
              <a:rPr lang="en-SG" sz="1600" dirty="0" smtClean="0">
                <a:latin typeface="High Tower Text" pitchFamily="18" charset="0"/>
              </a:rPr>
              <a:t>-abuse: 		high fro value 125 to 150 but less then rude and malignant.</a:t>
            </a:r>
          </a:p>
          <a:p>
            <a:r>
              <a:rPr lang="en-SG" sz="1600" dirty="0" smtClean="0">
                <a:latin typeface="High Tower Text" pitchFamily="18" charset="0"/>
              </a:rPr>
              <a:t>-loathe :		 not so large, but greater then the value of threat.</a:t>
            </a:r>
          </a:p>
          <a:p>
            <a:endParaRPr lang="en-US" sz="1600" dirty="0" smtClean="0">
              <a:latin typeface="High Tower Text" pitchFamily="18" charset="0"/>
            </a:endParaRPr>
          </a:p>
          <a:p>
            <a:r>
              <a:rPr lang="en-SG" sz="1600" dirty="0" smtClean="0">
                <a:latin typeface="High Tower Text" pitchFamily="18" charset="0"/>
              </a:rPr>
              <a:t>All above length of comments is started decreasing from the value 200 till 400 as the length of comments value increases.</a:t>
            </a:r>
            <a:endParaRPr lang="en-SG" sz="1600" dirty="0">
              <a:latin typeface="High Tower Text" pitchFamily="18" charset="0"/>
            </a:endParaRPr>
          </a:p>
        </p:txBody>
      </p:sp>
      <p:sp>
        <p:nvSpPr>
          <p:cNvPr id="7" name="TextBox 6"/>
          <p:cNvSpPr txBox="1"/>
          <p:nvPr/>
        </p:nvSpPr>
        <p:spPr>
          <a:xfrm>
            <a:off x="3635896" y="764704"/>
            <a:ext cx="1093441" cy="369332"/>
          </a:xfrm>
          <a:prstGeom prst="rect">
            <a:avLst/>
          </a:prstGeom>
          <a:noFill/>
        </p:spPr>
        <p:txBody>
          <a:bodyPr wrap="none" rtlCol="0">
            <a:spAutoFit/>
          </a:bodyPr>
          <a:lstStyle/>
          <a:p>
            <a:r>
              <a:rPr lang="en-US" b="1" dirty="0" smtClean="0"/>
              <a:t>HISTPLOT</a:t>
            </a:r>
            <a:endParaRPr lang="en-SG"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06090"/>
          </a:xfrm>
        </p:spPr>
        <p:style>
          <a:lnRef idx="0">
            <a:scrgbClr r="0" g="0" b="0"/>
          </a:lnRef>
          <a:fillRef idx="1003">
            <a:schemeClr val="dk2"/>
          </a:fillRef>
          <a:effectRef idx="0">
            <a:scrgbClr r="0" g="0" b="0"/>
          </a:effectRef>
          <a:fontRef idx="major"/>
        </p:style>
        <p:txBody>
          <a:bodyPr>
            <a:normAutofit fontScale="90000"/>
          </a:bodyPr>
          <a:lstStyle/>
          <a:p>
            <a:r>
              <a:rPr lang="en-US" dirty="0" smtClean="0"/>
              <a:t>Univariate Analysis.</a:t>
            </a:r>
            <a:endParaRPr lang="en-SG" dirty="0"/>
          </a:p>
        </p:txBody>
      </p:sp>
      <p:sp>
        <p:nvSpPr>
          <p:cNvPr id="13314" name="AutoShape 2" descr="data:image/png;base64,iVBORw0KGgoAAAANSUhEUgAADUcAAAefCAYAAACl7rfUAAAABHNCSVQICAgIfAhkiAAAAAlwSFlzAAALEgAACxIB0t1+/AAAADl0RVh0U29mdHdhcmUAbWF0cGxvdGxpYiB2ZXJzaW9uIDIuMS4yLCBodHRwOi8vbWF0cGxvdGxpYi5vcmcvNQv5yAAAIABJREFUeJzs3cFNw0AARcE4cgkmZxfDgWKgGiiGAyUkRXCN6GEpgQByrCfNnFe7v4GnncYYBwAAAAAAAAAAAAAAAICa494DAAAAAAAAAAAAAAAAAP5CHAUAAAAAAAAAAAAAAAAkiaMAAAAAAAAAAAAAAACAJHEUAAAAAAAAAAAAAAAAkCSOAgAAAAAAAAAAAAAAAJLEUQAAAAAAAAAAAAAAAECSOAoAAAAAAAAAAAAAAABIEkcBAAAAAAAAAAAAAAAASeIoAAAAAAAAAAAAAAAAIGnee8AtlmUZ67ruPQMAAAAAAAAAAAAAAAC4g8vl8jXGePjpXCKOWtf1cD6f954BAAAAAAAAAAAAAAAA3ME0TZ+3nDtuPQQAAAAAAAAAAAAAAABgC+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z3gMAAAAAAAAAAAAAAABou769b3r/6flp0/vp8nM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p3nsAAAAAAAAAAAAAAAAA/3d9/dj8jdPL4+ZvwG/4OQ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2btDVr/KOIDjv0duE4vhDpvFrOFiMYlgMWjRuiAs+QJ8Iaa1FUHLUBBE2StwNoNJhmHihhisyrPyX5EFnZxdvtfPpzznHM55zu8NfHmSxFEAAAAAAAAAAAAAAABAkjgKAAAAAAAAAAAAAAAASBJHAQAAAAAAAAAAAAAAAEniKAAAAAAAAAAAAAAAACBJHAUAAAAAAAAAAAAAAAAkiaMAAAAAAAAAAAAAAACAJHEUAAAAAAAAAAAAAAAAkCSOAgAAAAAAAAAAAAAAAJLEUQAAAAAAAAAAAAAAAECSOAoAAAAAAAAAAAAAAABIEkcBAAAAAAAAAAAAAAAASeIoAAAAAAAAAAAAAAAAIOnsyM3XWvdm5o+Z+Wtm/tx7X6y1XpyZz2bm5Zm5NzMf7L1/P3IOAAAAAAAAAAAAAAAA4Op5FidHvbn3fm3vfXG6/3hm7uy9X5mZO6d7AAAAAAAAAAAAAAAAgH/lWcRRf/fuzNw6Xd+amfcuYQYAAAAAAAAAAAAAAAAg7ug4as/MN2ut79daN07Pru29f5mZOa3nT/pwrXVjrXV3rXX34cOHB48JAAAAAAAAAAAAAAAA1JwdvP8be+/7a63zmfl2rfXjP/1w731zZm7OzFxcXOyjBgQAAAAAAAAAAAAAAACaDj05au99/7Q+mJnbM/P6zPy61nppZua0PjhyBgAAAAAAAAAAAAAAAOBqOiyOWms9v9Z64fH1zLw9Mz/MzJczc/302vWZ+eKoGQAAAAAAAAAAAAAAAICr6+zAva/NzO211uP/fLr3/nqt9d3MfL7W+nBmfp6Z9w+cAQAAAAAAAAAAAAAAALiiDouj9t4/zcyrT3j+28y8ddR/AQAAAAAAAAAAAAAAgP+H5y57AAAAAAAAAAAAAAAAAICnIY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Cd68nWAAAgAElEQVQ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pLPLHgAAAAAAAAAAAAAAAACexoNPvjp0//OP3jl0f/47J0cBAAAAAAAAAAAAAAAASeIoAAAAAAAAAACAR+zdMcuvYxzA8d+VJ5mkTofBGRi8g5NFBkYkg0EZDMqGMpCXYCI2MRiVRZmdUyZFRgOZpJwz8ALkMvgPZzidhfs8fZ8+n+l//bvv+/q9gW8/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Ckw+OotdY9a60f1lpfnc6PrrW+XWv9tNb6fK1179EzAAAAAAAAAAAAAAAAABfP3dgc9ebM/HjL+b2ZeX/v/djM/DEzr96FGQAAAAAAAAAAAAAAAIAL5tA4aq11ZWaenZlPTuc1M0/PzBenRz6bmReOnAEAAAAAAAAAAAAAAAC4mI7eHPXBzLw9M3+fzpdm5s+991+n868z8/DtXlxrvbbW+m6t9d3NmzcPHhMAAAAAAAAAAAAAAACoOSyOWms9NzM39t7f3/r3bR7dt3t/7/3x3vvq3vvq5cuXD5kRAAAAAAAAAAAAAAAA6Do78NtPzMzza61nZua+mbl//t0k9cBa6+y0PerKzPx24AwAAAAAAAAAAAAAAADABXXY5qi997t77yt770dm5qWZ+Xrv/fLMXJuZF0+PvTIzXx41AwAAAAAAAAAAAAAAAHBxHRZH3cE7M/PWWuvnmbk0M5+ewwwAAAAAAAAAAAAAAABA3NnduGTvfX1mrp9+/zIzj9+NewEAAAAAAAAAAAAAAICL6zw2RwEAAAAAAAAAAAAAAAD8Z+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Dp7LwHAAAAAAAAAAAAAAAAuEhufHTt0O8/+PpTh34fSmy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dnfcAAAAAAAAAAAAAAAAA/7ffP/zm8DseeuPJw+8A7szm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AAAAAAAAACAJHEUAAAAAAAAAAAAAAAAkCSOAgAAAAAAAAAAAAAAAJLEUQAAAAAAAAAAAAAAAECSOAoAAAAAAAAAAAAAAABIEkcBAAAAAAAAAAAAAAAASeIoAAAAAAAAAAAAAAAAIEkcBQAAAAAAAAAAAAAAACSJowAAAAAAAAAAAAAAAIAkcRQAAAAAAAAAAAAAAACQJI4CAAAAAAAAAAAAAAAAksRRAAAAAAAAAAAAAAAAQJI4CgAAAAAAAAAAAAAAAEgSRwEAAAAAAAAAAAAAAABJ4igAAAAAAAAAAAAAAAAgSRwFAAAAAAAAAAAAAAAAJImjAAAAAAAAAAAAAAAAgCRxFAAAAAAAAAAAAAAAAJAkjgIAAAAAAAAAAAAAAACSxFEAAAAAAAAAAAAAAABAkjgKAAAAAAAAAAAAAAAASBJHAQAAAAAAAAAAAAAAAEniKAAAAAAAAAAAAAAAACBJHAUAAAAAAAAAAAAAAAAkiaMAAAAAAIB/2Luf18urOo7jr/c4lgWJmgOmIkW1qEUpDCEthxZtKjRxEYZYYKsgImgVCdIiMEJMAiEs27Qwpl+7CKtFi8oICdtUtAizqJR+LArltPCKQznf+XwH74wv5/GAD9z7ueec+/4HnhwAAAAAAACASuIoAAAAAAAAAAAAAAAAoJI4CgAAAAAAAAAAAAAAAKgkjgIAAAAAAAAAAAAAAAAqiaMAAAAAAAAAAAAAAACASuIoAAAAAAAAAAAAAAAAoJI4CgAAAAAAAAAAAAAAAKgkjgIAAAAAAAAAAAAAAAAqiaMAAAAAAAAAAAAAAACASuIoAAAAAAAAAAAAAAAAoJI4CgAAAAAAAAAAAAAAAKgkjgIAAAAAAAAAAAAAAAAqiaMAAAAAAAAAAAAAAACASuIoAAAAAAAAAAAAAAAAoJI4CgAAAAAAAAAAAAAAAKgkjgIAAAAAAAAAAAAAAAAqiaMAAAAAAAAAAAAAAACASuIoAAAAAAAAAAAAAAAAoJI4CgAAAAAAAAAAAAAAAKgkjgIAAAAAAAAAAAAAAAAqiaMAAAAAAAAAAAAAAACASuIoAAAAAAAAAAAAAAAAoJI4CgAAAAAAAAAAAAAAAKgkjgIAAAAAAAAAAAAAAAAqiaMAAAAAAAAAAAAAAACASuIoAAAAAAAAAAAAAAAAoJI4CgAAAAAAAAAAAAAAAKgkjgIAAAAAAAAAAAAAAAAqiaMAAAAAAAAAAAAAAACASuIoAAAAAAAAAAAAAAAAoJI4CgAAAAAAAAAAAAAAAKgkjgIAAAAAAAAAAAAAAAAqiaMAAAAAAAAAAAAAAACASuIoAAAAAAAAAAAAAAAAoJI4CgAAAAAAAAAAAAAAAKi0KY6amR9seQcAAAAAAAAAAAAAAABwrhw96MeZuSTJa5NcOTOXJ5ndT5cmuXrPswEAAAAAAAAAAAAAAACc1oFxVJKPJflEnguhHs0LcdTfk9y/x7kAAAAAAAAAAAAAAAAADnRgHLXWujfJvTPz8bXWfedoJgAAAAAAAAAAAAAAAIAzOtPNUUmStdZ9M/PuJG88dc9a66E9zQUAAAAAAAAAAAAAAABwoE1x1Mx8Pcmbk/wyybO71yuJOAoAAAAAAAAAAAAAAAA4LzbFUUmOJ3n7WmttPXhmLkny4ySv3v3Pw2utz87Mm5J8I8kVSX6R5MNrrf8cbmwAAAAAAAAAAAAAAADgQndk47pfJbnqkGf/O8mJtdY7k1yf5L0zc2OSzyf54lrrrUmeSvLRQ54LAAAAAAAAAAAAAAAAsPnmqCuTPD4zP81z0VOSZK31/tNt2N0y9c/d14t3z0pyIsmHdu+/luSuJF8+1NQAAAAAAAAAAAAAAADABW9rHHXX2Rw+MxcleTTJW5Lcn+S3SZ5eaz2zW/KHJNecZu+dSe5Mkuuuu+5s/h4AAAAAAAAAAAAAAAB4BdsUR621fnQ2h6+1nk1y/cxcluRkkre92LLT7H0gyQNJcvz48RddAwAAAAAAAAAAAAAAAFy4NsVRM/OPvBAxvSrJxUn+tda6dMv+tdbTM/PDJDcmuWxmju5uj7o2yROHnhoAAAAAAAAAAAAAAAC44B3Zsmit9bq11qW755IkH0zypYP2zMyx3Y1RmZnXJHlPkl8neSTJLbtltyf59tkODwAAAAAAAIpgL/oAACAASURBVAAAAAAAAFy4NsVR/2ut9a0kJ86w7A1JHpmZx5L8LMn311rfS/LpJJ+cmd8keX2Sr5zNDAAAAAAAAAAAAAAAAMCF7eiWRTNz8ylfjyQ5nmQdtGet9ViSG17k/e+SvOsQMwIAAAAAAAAAAAAAAAD8n01xVJL3nfL5mSS/T/KBl3waAAAAAAAAAAAAAAAAgI02xVFrrTv2PQgAAAAAAAAAAAAAAADAYRzZsmhmrp2ZkzPz55n508x8c2au3fdwAAAAAAAAAAAAAAAAAKezKY5K8mCS7yS5Osk1Sb67ewcAAAAAAAAAAAAAAABwXmyNo46ttR5caz2ze76a5Nge5wIAAAAAAAAAAAAAAAA40NY46i8zc9vMXLR7bkvy130OBgAAAAAAAAAAAAAAAHCQrXHUR5LcmuTJJH9MckuSO/Y1FAAAAAAAAAAAAAAAAMCZHN247u4kt6+1nkqSmbkiyT15LpoCAAAAAAAAAAAAAAAAOOe23hz1jufDqCRZa/0tyQ37GQkAAAAAAAAAAAAAAADgzLbGUUdm5vLnv+xujtp66xQAAAAAAAAAAAAAAADAS25r4PSFJD+ZmYeTrCS3Jvnc3qYCAAAAAAAAAAAAAAAAOINNcdRa66GZ+XmSE0kmyc1rrcf3OhkAAAAAAAAAAAAAAADAAbbeHJVdDCWIAgAAAAAAAAAAAAAAAF4WjpzvAQAAAAAAAAAAAAAAAADOh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4igAAAAAAAAAAAAAAACgkjgKAAAAAAAAAAAAAAAAqCSOAgAAAAAAAAAAAAAAACqJowAAAAAAAAAAAAAAAIBKR8/3AAAAAAAAAAAAAKe65+STez3/UzddtdfzAQAAgHPHzV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6er4HAAAAAAAAAAAAXp7uPvnEXs//zE1X7/V8AAAA4JXPzV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AAAAAAAAFQSRwEAAAAAAAAAAAAAAACVxFEAAAAAAAAAAAAAAABAJXEUAAAAAAAAAAAAAAAAUEkcBQAAAAAAAMB/2bubFrvPMo7j1y3HnRuFZBql0Y2IT0ixig8boQstjnnonBZEahWxi2TRRKGIr0C6aOqiWSiiVYoQz0maOFJFgi5EUfGJWoK4soLpZKlb4e+iU3DRiA29cs7vzOezaTLT/K77DXz5AwAAAABAJHEUAAAAAAAAAAAAAAAAEEkcBQAAAAAAAAAAAAAAAEQSRwEAAAAAAAAAAAAAAACRZqt+AAAArJvFtz/RfmP++R+33wAAAAAAAAAAAADYdL4cBQAAAAAAAAAAAAAAAEQSRwEAAAAAAAAAAAAAAACRxFEAAAAAAAAAAAAAAABAJHEUAAAAAAAAAAAAAAAAEEkcBQAAAAAAAAAAAAAAAEQSRwEAAAAAAAAAAAAAAACRxFEAAAAAAAAAAAAAAABAJHEUAAAAAAAAAAAAAAAAEEkcBQAAAAAAAAAAAAAAAEQSRwEAAAAAAAAAAAAAAACRxFEAAAAAAAAAAAAAAABAJHEUAAAAAAAAAAAAAAAAEEkcBQAAAAAAAAAAAAAAAEQSRwEAAAAAAAAAAAAAAACRxFEAAAAAAAAAAAAAAABAJHEUAAAAAAAAAAAAAAAAEEkcBQAAAAAAAAAAAAAAAEQSRwEAAAAAAAAAAAAAAACRxFEAAAAAAAAAAAAAAABAJHEUAAAAAAAAAAAAAAAAEEkcBQAAAAAAAAAAAAAAAEQSRwEAAAAAAAAAAAAAAACRxFEAAAAAAAAAAAAAAABAJHEUAAAAAAAAAAAAAAAAEEkcBQAAAAAAAAAAAAAAAEQSRwEAAAAAAAAAAAAAAACRxFEAAAAAAAAAAAAAAABAJHEUAAAAAAAAAAAAAAAAEEkcBQAAAAAAAAAAAAAAAEQSRwEAAAAAAAAAAAAAAACRxFEAAAAAAAAAAAAAAABApNmqHwAAAAAAAACsl+3Fov3G7nzefgMAAAAAANh8vh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qS2OGmPcOcb42Rjj2hjj+THGI/s/f9MY46djjL/u//eNXW8AAAAAAAAAAAAAAAAANlfnl6P+XVVfnqbpnVX1oao6PcZ4V1V9paquTtP09qq6uv93AAAAAAAAAAAAAAAAgFelLY6apun6NE2/3//zv6rqWlW9paqOV9VT+//bU1V1ousNAAAAAAAAAAAAAAAAwOaa3Y4jY4y3VdVdVfXrqtqapul61UsB1Rjj8E3+zcNV9XBV1dGjR2/HMwEAAAAAAGJsL7/Tur+787nWfYBVOLG42rr/zPye1n14Jfcv/9x+4wc772m/AQAAHFwvPv58+407vvTu9hv8b3tf/2Xr/tYjH2ndB9Zb25ejXjbGeENVLavqzDRN//x//900Td+YpunuaZruPnToUN8DAQAAAAAAAAAAAAAAgEitcdQY4/X1Uhj19DRNF/d/vDfGOLL/+yNVdaPzDQAAAAAAAAAAAAAAAMBmaoujxhijqr5VVdemaXr8v351paoe2v/zQ1V1uesNAAAAAAAAAAAAAAAAwOaaNW5/tKoerKrnxhh/3P/ZV6vqa1V1YYzxhap6oarub3wDAAAAAAAAAAAAAAAAsKHa4qhpmn5RVeMmv76n6y4AAAAAAAAAAAAAAABwMLxu1Q8AAAAAAAAAAAAAAAAAuBX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DSbNUPAAAAAAAAgHW2vfh++43d+afbb7Ceji12229cmW+33wCq5ss/tO4vdu5q3b8VDyz/0rp/YecdrfsAAAB75/7Uur919n2t+7di74nftO5vnflg6z6smxtPXm7dP3z6eOv+pvDl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NFv1AwAAAACA9XHvM2db9589ca51HwA2zfbiQuv+7vyB1n0AAAAAAIBuvh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Ck2aofAMDmeu78sdb995660roPAAAAAAAAAABA1d/Ovdi6/9azd7TuAwCbzZe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GzD4PwAAIABJREFUAACIJI4CAAAAAAAAAAAAAAAAIomjAAAAAAAAAAAAAAAAgEjiKAAAAAAAAAAAAAAAACCSOAoAAAAAAAAAAAAAAACIJI4CAAAAAAAAAAAAAAAAIomjAAAAAAAAAAAAAAAAgEjiKAAAAAAAAAAAAAAAACCSOAoAAAAAAAAAAAAAAACIJI4CAAAAAAAAAAAAAAAAIomjAAAAAAAAAAAAAAAAgEjiKAAAAAAAAAAAAAAAACCSOAoAAAAAAAAAAAAAAACINFv1AwAAAAAAAABe9qnFpdb9H85Ptu7DKzm5/Hn7jUs7H2u/8Wrct/xV6/7FnQ+37gMAAFx/7O+t+0cevbN1n/W298TvWve3zry/dR9g3fhy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WarfgAAAAAAAPDa+uTF8+03fnTfqfYbALfTscXl1v0r8+Ot+wAAAAAAHBw3zi9b9w+f2mndf635ch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Fmq34AAADAQfPN7368df+Ln/1J6z4AAHCwbS++135jd/7gTW4/3Xz3M637sG6OL55t3b88v7d1H25mZ/nb1v3lzgda94HVevLSXvuN0ye32m8AwKb4x2PX22+8+dEj7TcAgF6+HAUAAAAAAAAAAAAAAABEEkcBAAAAAAAAAAAAAAAAkcRRAAAAAAAAAAAAAAAAQCRxFAAAAAAAAAAAAAAAABBJHAUAAAAAAAAAAAAAAABEEkcBAAAAAAAAAAAAAAAAkcRRAAAAAAAAAAAAAAAAQCRxFAAAAPAf9u7lxe67jOP484P5B5RO4gUDKlI37upOuqikuUwxlykxrZGk6c0UCooWg7joQiRSRaHQWFvTBGMbQ2eSlE4uLe0iCC5c6kIptguvSYr/ws/NLKScqBN8cs5n5vXanDm/GZ7n+2PWb74AAAAAAAAAAACRxFEAAAAAAAAAAAAAAABAJHEUAAAAAAAAAAAAAAAAEEkcBQAAAAAAAAAAAAAAAEQSRwEAAAAAAAAAAAAAAACRxFEAAAAAAAAAAAAAAABAJHEUAAAAAAAAAAAAAAAAEEkcBQAAAAAAAAAAAAAAAEQSRwEAAAAAAAAAAAAAAACRxFEAAAAAAAAAAAAAAABAJHEUAAAAAAAAAAAAAAAAEEkcBQAAAAAAAAAAAAAAAEQSRwEAAAAAAAAAAAAAAACRxFEAAAAAAAAAAAAAAABAJHEUAAAAAAAAAAAAAAAAEEkcBQAAAAAAAAAAAAAAAEQSRwEAAAAAAAAAAAAAAACRxFEAAAAAAAAAAAAAAABAJHEUAAAAAAAAAAAAAAAAEEkcBQAAAAAAAAAAAAAAAEQSRwEAAAAAAAAAAAAAAACRxFEAAAAAAAAAAAAAAABAJHEUAAAAAAAAAAAAAAAAEGlu2gcAAAAAAIBOC8s/ad+xsvfrN9n9bPPeJ1vnAwD59iz9unX+ucUvtM4HAADYaP7xw3fbd3zkW5+avPtHf+zd+807W+cDsHG5OQ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hz0z4AAAAAAMDO80fbd1zcfax9BwAA/92uV99o33Hh/nvbdwAAAAAAMBvc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KS2OGoYhhPDMFwfhuH3//bsw8MwvDkMwzurnx/q2g8AAAAAAAAAAAAAAACsb503R52squ0feHa0qt4ax/EzVfXW6ncAAAAAAAAAAAAAAACANWuLo8ZxvFpV//zA411VdWr151NVtbtrPwAAAAAAAAAAAAAAALC+dd4cNcnmcRz/XlW1+rnpNu8HAAAAAAAAAAAAAAAA1om5aR/gZoZheKyqHquq2rJly5RPAwAAAAAAMNl9Syda57++eLh1PgAAAECq3z1/rXX+5x7f3DofAID/j9t9c9S1YRg+WlW1+nn9Zn84juPPxnG8axzHu+bn52/bAQEAAAAAAAAAAAAAAIAMtzuOeq2qDq7+fLCqLtzm/QAAAAAAAAAAAAAAAMA60RZHDcPwSlX9pqruHIbhL8MwPFxVx6pq6zAM71TV1tXvAAAAAAAAAAAAAAAAAGs21zV4HMcHbvKrL3btBAAAAAAAAAAAAAAAADaOtpujAAAAAAAAAAAAAAAAADqJowAAAAAAAAAAAAAAAIBI4igAAAAAAAAAAAAAAAAgkjgKAAAAAAAAAAAAAAAAiCSOAgAAAAAAAAAAAAAAACKJowAAAAAAAAAAAAAAAIBI4igAAAAAAAAAAAAAAAAgkjgKAAAAAAAAAAAAAAAAiCSOAgAAAAAAAAAAAAAAACKJowAAAAAAAAAAAAAAAIBI4igAAAAAAAAAAAAAAAAgkjgKAAAAAAAAAAAAAAAAiCSOAgAAAAAAAAAAAAAAACKJowAAAAAAAAAAAAAAAIBI4igAAAAAAAAAAAAAAAAgkjgKAAAAAAAAAAAAAAAAiCSOAgAAAAAAAAAAAAAAACKJowAAAAAAAAAAAAAAAIBI4igAAAAAAAAAAAAAAAAgkjgKAAAAAAAAAAAAAAAAiCSOAgAAAAAAAAAAAAAAACKJowAAAAAAAAAAAAAAAIBI4igAAAAAAAAAAAAAAAAgkjgKAAAAAAAAAAAAAAAAiCSOAgAAAAAAAAAAAAAAACKJowAAAAAAAAAAAAAAAIBI4igAAAAAAAAAAAAAAAAg0ty0DwAAAABAhgPnt7fOP737cut8AAAAAABYz3770vXW+Z9/aFPrfP43f3r2Wuv8Tz+5uXU+AEAHN0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KS5aR8AmK6/PfdU6/yPPfFM63xg43r7xYX2Hfc8stK+AwAAAAAAgLXZv/xe+44zez858fmRc39u3Xt8zyda58Mkp5dvtO84sHe+fQcAAAAbl5u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JI4CAAAAAAAAAAAAAAAAIomjAAAAAAAAAAAAAAAAgEjiKAAAAAAAAAAAAAAAACCSOAoAAAAAAAAAAAAAAACINDftAwAApHnzxZ2t87c+crF1/q14/cSO1vn3Hb7UOh8AAAAAAABm3c+Xr7fOf3jvptb5AAAAMC1ujgIAAAAAAAAAAAAAAAAiiaMAAAAAAAAAAAAAAACASOIoAAAAAAAAAAAAAAAAIJI4CgAAAAAAAAAAAAAAAIgkjgIAAAAAAAAAAAAAAAAiiaMAAAAAAAAAAAAAAACASOIoAAAAAAAAAAAAAAAAIJI4CgAAAAAAAAAAAAAAAIgkjgIAAAAAAAAAAAAAAAAiiaMAAAAAAAAAAAAAAACASOIoAAAAAAAAAAAAAAAAIJI4CgAAAAAAAAAAAAAAAIgkjgIAAAAAAAAAAAAAAAAiiaMAAAAAAAAAAAAAAACASOIoAAAAAAAAAAAAAAAAIJI4CgAAAAAAAAAAAAAAAIgkjgIAAAAAAAAAAAAAAAAiiaMAAAAAAAAAAAAAAACASOIoAAAAAAAAAAAAAAAAIJI4CgAAAAAAAAAAAAAAAIgkjgIAAAAAAAAAAAAAAAAiiaMAAAAAAAAAAAAAAACASOIoAAAAAAAAAAAAAAAAIJI4CgAAAAAAAAAAAAAAAIgkjgIAAAAAAAAAAAAAAAAiiaMAAAAAAAAAAAAAAACASOIoAAAAAAAAAAAAAAAAIJI4CgAAAAAAAAAAAAAAAIgkjgIAAAAAAAAAAAAAAAAiiaMAAAAAAAAAAAAAAACASOIoAAAAAAAAAAAAAAAAINLctA8AAGS7+sJC6/y7H11pnQ+z5lcvbW+d/+WHLk98/suT21r3VlV95dCVic9Pnby3de/BQ29MfH7iVO/eqqrDByfvnpbjp3v/z0cOTP4fAwCzZ+e5Y63zL+452jqf2baw9Hzr/JXFx1vnAwDALPr2ub+27/jBno+37wAAAADo4OYoAAAAAAAAAAAAAAAAIJI4CgAAAAAAAAAAAAAAAIgkjgIAAAAAAAAAAAAAAAAiiaMAAAAAAAAAAAAAAACASOIoAAAAAAAAAAAAAAAAIJI4CgAAAAAAAAAAAAAAAIgkjgIAAAAAAAAAAAAAAAAiiaMAAAAAAAAAAAAAAACASOIoAAAAAAAAAAAAAAAAIJI4CgAAAAAAAAAAAAAAAIgkjgIAAAAAAAAAAAAAAAAiiaMAAAAAAAAAAAAAAACASOIoAAAAAAAAAAAAAAAAIJI4CgAAAAAAAAAAAAAAAIgkjgIAAAAAAAAAAAAAAAAiiaMAAAAAAAAAAAAAAACASOIoAAAAAAAAAAAAAAAAIJI4CgAAAAAAAAAAAAAAAIgkjgIAAAAAAAAAAAAAAAAiiaMAAAAAAAAAAAAAAACASOIoAAAAAAAAAAAAAAAAIJI4CgAAAAAAAAAAAAAAAIgkjgIAAAAAAAAAAAAAAAAiiaMAAAAAAAAAAAAAAACASOIoAAAAAAAAAAAAAAAAIJI4CgAAAAAAAAAAAAAAAIgkjgIAAAAAAAAAAAAAAAAiiaMAAAAAAAAAAAAAAACASOIoAAAAAAAAAAAAAAAAIJI4CgAAAAAAAAAAAAAAAIgkjgIAAAAAAAAAAAAAAAAizU37AAAAANDlxy9va53/jQevtM6/Fd8/0/vO39k/e++8ER1Z3t46//jey63z12rHa73vW1V16Uuz9c4AAAAAsBGcXXq/df6+xTsmPj//au/eqqrd90/ePS1XzvS+87b9s/W+VVVXf3Gjdf7dX51vnc9s+8Nz11rnf/aJza3zAQDWGzd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SRwFAAAAAAAAAAAAAAAARBJHAQAAAAAAAAAAAAAAAJHEUQAAAAAAAAAAAAAAAEAkcRQAAAAAAAAAAAAAAAAQaW7aB0hx4/jJ9h3zRw617wAAAKDfM69sa9/x1ANX2nesxdNn+9/56X2z9c7QaceFr7XvuLTrp+07+M92nvte6/yLe77bOh9mzcLSC63zVxYfbZ0PAADAxrBy9v3W+Qv77midfyvefvlG6/x7HpxvnQ8AAMw+N0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EkcBAAAAAAAAAAAAAAAAkcRRAAAAAAAAAAAAAAAAQCRxFAAAAAAAAAAAAAAAABBJHAUAAAAAAAAAAAAAAABE+ld79x52y1XQh/+7ksP9IuESDAgkVNSmiEFpCgiIUMBQ+QFSBAQkIqUB5QH8qQUrGuqlgFZQuUkRSn/IpVSRq4Agp1VUMEgCCRAFeh4il4L6Qy5a8TL9Y+aQnTf7NvOuNW/2eT+f5znP2Xv23vPday7rnbVm1h6DowAAAAAAAAAAAAAAAICdZHAUAAAAAAAAAAAAAAAAsJMMjgIAAAAAAAAAAAAAAAB2ksFRAAAAAAAAAAAAAAAAwE4yOAoAAAAAAAAAAAAAAADYSQZHAQAAAAAAAAAAAAAAADvJ4CgAAAAAAAAAAAAAAABgJxkcBQAAAAAAAAAAAAAAAOwkg6MAAAAAAAAAAAAAAACAnWRwFAAAAAAAAAAAAAAAALCTjhz0FwCAE8l7fuV+Ted/9r99Q9P5AwDsoh97zXc0nf/PPvgtS6f/0K+3zf2FBy3PBdhl/+o3fr7p/N/0XT/cdP4AAAAAAAAAXPW4cxQAAAAAAAAAAAAAAACwkwyOAgAAAAAAAAAAAAAAAHaSwVEAAAAAAAAAAAAAAADATjI4CgAAAAAAAAAAAAAAANhJBkcBAAAAAAAAAAAAAAAAO8ngKAAAAAAAAAAAAAAAAGAnGRwFAAAAAAAAAAAAAAAA7CSDowAAAAAAAAAAAAAAAICdZHAUAAAAAAAAAAAAAAAAsJMMjgIAAAAAAAAAAAAAAAB2ksFRAAAAAAAAAAAAAAAAwE4yOAoAAAAAAAAAAAAAAADYSQZHAQAAAAAAAAAAAAAAADvJ4CgAAAAAAAAAAAAAAABgJxkcBQAAAAAAAAAAAAAAAOwkg6MAAAAAAAAAAAAAAACAnWRwFAAAAAAAAAAAAAAAALCTDI4CAAAAAAAAAAAAAAAAdpLBUQAAAAAAAAAAAAAAAMBOMjgKAAAAAAAAAAAAAAAA2EkGRwEAAAAAAAAAAAAAAAA7yeAoAAAAAAAAAAAAAAAAYCcZHAUAAAAAAAAAAAAAAADsJIOjAAAAAAAAAAAAAAAAgJ1kcBQAAAAAAAAAAAAAAACwkwyOAgAAAAAAAAAAAAAAAHaSwVEAAAAAAAAAAAAAAADATjI4CgAAAAAAAAAAAAAAANhJBkcBAAAAAAAAAAAAAAAAO8ngKAAAAAAAAAAAAAAAAGAnGRwFAAAAAAAAAAAAAAAA7KQjB/0FAGjvw8+7f9P5f8MPvK7p/IHD6zdfck7T+T/g0b/VdP4AwO4753UPbzr/37r/rzWdP9u572t/oun83/zA/9B0/gAAAADAVcfvv+yzzTPu/KibNM8AAIBd4s5RAAAAAAAAAAAAAAAAwE4yOAoAAAAAAAAAAAAAAADYSQZHAQAAAAAAAAAAAAAAADvJ4CgAAAAAAAAAAAAAAABgJxkcBQAAAAAAAAAAAAAAAOwkg6MAAAAAAAAAAAAAAACAnWRwFAAAAAAAAAAAAAAAALCTDI5/6f5vAAAgAElEQVQCAAAAAAAAAAAAAAAAdpLBUQAAAAAAAAAAAAAAAMBOMjgKAAAAAAAAAAAAAAAA2EkGRwEAAAAAAAAAAAAAAAA7yeAoAAAAAAAAAAAAAAAAYCcZHAUAAAAAAAAAAAAAAADsJIOjAAAAAAAAAAAAAAAAgJ1kcBQAAAAAAAAAAAAAAACwkwyOAgAAAAAAAAAAAAAAAHaSwVEAAAAAAAAAAAAAAADATjI4CgAAAAAAAAAAAAAAANhJBkcBAAAAAAAAAAAAAAAAO8ngKAAAAAAAAAAAAAAAAGAnGRwFAAAAAAAAAAAAAAAA7CSDowAAAAAAAAAAAAAAAICdZHAUAAAAAAAAAAAAAAAAsJMMjgIAAAAAAAAAAAAAAAB2ksFRAAAAAAAAAAAAAAAAwE4yOAoAAAAAAAAAAAAAAADYSQZHAQAAAAAAAAAAAAAAADvJ4CgAAAAAAAAAAAAAAABgJxkcBQAAAAAAAAAAAAAAAOwkg6MAAAAAAAAAAAAAAACAnWRwFAAAAAAAAAAAAAAAALCTjhz0Fxjrsy94edP53+Rxj2g6/yk++8L/3HT+Nznv36zIfX7T3D778Uunf+aFz26ae+p5T146/X+/4BlNc2/6uKcsnf7p55/fNDdJvvrx7TPG+MRzH9c84+Y/+IKl0z/+yw9pmnvLJ7x66fSP/vL9m+YmyT95wuuaZ+yK973wfk3nf/vz3tB0/mP9/ou+s3nGnR/7xuYZrPdbv3rf5hnnfP+bm2cAh9Mv/9p9ms7/CQ9/a9P5AwAAAAAAAMu978WfaZ5x+8ec2jwDAIDNPvP8VzXPOPXxDx39GXeOAgAAAAAAAAAAAAAAAHaSwVEAAAAAAAAAAAAAAADATjI4CgAAAAAAAAAAAAAAANhJBkcBAAAAAAAAAAAAAAAAO8ngKAAAAAAAAAAAAAAAAGAnGRwFAAAAAAAAAAAAAAAA7CSDowAAAAAAAAAAAAAAAICdZHAUAAAAAAAAAAAAAAAAsJMMjgIAAAAAAAAAAAAAAAB2ksFRAAAAAAAAAAAAAAAAwE4yOAoAAAAAAAAAAAAAAADYSQZHAQAAAAAAAAAAAAAAADvJ4CgAAAAAAAAAAAAAAABgJxkcBQAAAAAAAAAAAAAAAOwkg6MAAAAAAAAAAAAAAACAnWRwFAAAAAAAAAAAAAAAALCTDI4CAAAAAAAAAAAAAAAAdpLBUQAAAAAAAAAAAAAAAMBOMjgKAAAAAAAAAAAAAAAA2EkGRwEAAAAAAAAAAAAAAAA7yeAoAAAAAAAAAAAAAAAAYCcZHAUAAAAAAAAAAAAAAADsJIOjAAAAAAAAAAAAAAAAgJ1kcBQAAAAAAAAAAAAAAACwkwyOAgAAAAAAAAAAAAAAAHaSwVEAAAAAAAAAAAAAAADATjI4CgAAAAAAAAAAAAAAANhJBzI4qpTyHaWUS0spHymlPOUgvgMAAAAAAAAAAAAAAACw22YfHFVKOTnJ85Kck+TMJA8rpZw59/cAAAAAAAAAAAAAAAAAdttB3Dnq7CQf6bruY13XfTnJq5Lc/wC+BwAAAAAAAAAAAAAAALDDDmJw1M2TXLbw/M+GaQAAAAAAAAAAAAAAAABbK13XzRtYyoOT3KfruscMzx+Z5Oyu656w532PTfLY4enXJ7l0YuSNk/z5xM/ux0HlHmS2Mh+ObGU+8XMPMluZD0f2Ycs9yGxlPhzZynzi5x5ktjIfjuzDlnuQ2cp8OLIPW+5BZivz4chW5hM/9yCzlflwZB+23IPMVubDka3MJ37uQWYr8+HIPmy5B5mtzIcjW5lP/NyDzFbmw5F92HIPMluZD0f2Ycs9yGxlPhzZynzi5x5ktjLvTvatuq67yaY3HZk48/34syS3WHj+NUk+ufdNXde9KMmL9htWSrmg67o77Hc+u5J7kNnKfDiylfnEzz3IbGU+HNmHLfcgs5X5cGQr84mfe5DZynw4sg9b7kFmK/PhyD5suQeZrcyHI1uZT/zcg8xW5sORfdhyDzJbmQ9HtjKf+LkHma3MhyP7sOUeZLYyH45sZT7xcw8yW5kPR/Zhyz3IbGU+HNmHLfcgs5X5cGQr84mfe5DZynziZZ/UcuYr/FGS25RSziilXD3JQ5O8/gC+BwAAAAAAAAAAAAAAALDDZr9zVNd1f19K+cEkb01ycpKXdF13ydzfAwAAAAAAAAAAAAAAANhtsw+OSpKu696c5M0zxb1oppyrSu5BZivz4chW5hM/9yCzlflwZB+23IPMVubDka3MJ37uQWYr8+HIPmy5B5mtzIcj+7DlHmS2Mh+ObGU+8XMPMluZD0f2Ycs9yGxlPhzZynzi5x5ktjIfjuzDlnuQ2cp8OLKV+cTPPchsZT4c2Yct9yCzlflwZB+23IPMVubDka3MJ37uQWYr8wmWXbqua50BAAAAAAAAAAAAAAAAUN1JB/0FAAAAAAAAAAAAAAAAACbpum6n/iV5SZLPJLl4YdpZSf4wyYVJLkhy9jD9R4ZpFya5OMk/JLnh8NqxJB84/pkG2V+V5A1JLkpySZLvW/jMo5L86fDvUXPkDu//g2Ha+5M8pEGZT0ny2mH+70ly24XPfEeSS5N8JMlT5shNcosk70zyoaHcT5yrzEmuOTw/vh6ePuOyfvKQeXGSVya55sTsbxq2mQ8M29T1F1576rAuL01yn8rreXTu8NrJSd6X5I0zlvdY6tQjU7JvkOS/J/nwsI3faabcpttXkhul32+/mOS5e+bzLcP7P5LklzLc/XCG3J9JclmSL26zjmtlJ7l2kjcN6/iSJM+YcVm/JZfXXy9McvIcuQufff3ivGYq89Fhez9+3HDqTLlXT3+r0D8Z1vWDZtq+rrdQ1guT/HmS58xU5ocN73//sK3deMb1/JAh95Ikz6qce68k7x2mvzfJPRY+07L+Wpfbuv5amp329de6Mo+qv2pmL3x2qzqsYpmPZkT9VTl7VB1WafsaXX9VLvOoOqxi7qj6a0L22QvL9KIkD1z4TLNj/A25V5pP69zUbUOOLvPwepN2zYZlfSwN2zUbspu1a9as56/PFeuRzyd50oxlHtWmqpj7xCHzktrlXXj9lumPwX54ah1SObtZPbIqNzPUIxvKfCwj9ueKuaP25YrLe/T+XLHMzfblDbmj9uWx2UlOT/I3C8v0hQufadmuWZfbul2zNDvt2zXryty6XbMye+GzLdo168p8NO36Zdbltu6XWbV9te6XWVfm1v0y67Kb9csMr90ul58H+0CGujkj66/K2aPqsBq5mVB/VS5zs77ldbkLr1evvzaU92ga9stsyG7WL7Nm+2reL7OhzM36ZTbktu6Xefie5fqPSc4aXmt5DLYut1n9tSo3M9RfG8rc8tzYytyx9VflMh9Nu2Owdbmtj8FWbWOtj8HWlbllv/K63Nb119WSvGyY/qEkT134TMt+5XW5o/qDamVnQp9QpdzR1ybVXN7D6636tNet52Np26e9Lrtln/aq9TxHn/a6Mrfs016X26xPO/3fopcO0y9KcveFzzRtQ27IbnkMtjQ38xyDrStzy2OwlbkLn23RB7auvEfT9tz+uuyW5/ZXbV9znNtfV+aWx2Drcsf2gS09jkhywyS/nf46899OcsowvaSvnz4y5HzzwrwelXHXptfMfkuSz2W7Y4IquZlwXXzF7Fulv67jwmE+5821rIfXr5/kE1lx/WXD9fwPuXyffv2MubdM8rZhXh9McvoM6/jbc8U67P8kecCMZX7WMI8PZcMxSeXcZ6Y/Brs4bfapb0i/3/5tFs6BDq+NvrZg6Xea+sGD+pfkbkm+OVf8A/S2JOcMj++b5OiSz90vye8sPD+WLU76TM1O8mNJnjk8vkmSv0z/B/GGST42/H/K8PiUGXK/Lslthuk3S/KpJDeoXOafS/KTCxvvO4bHJyf5aJJbD9/loiRnzpB7Wi6vpK6X/sBubW7F7JLkusPjqyV5d5I7zpB78yT/K8m1huf/Lcm5E8v8R0m+bXj86CQ/NTw+c1iH10hyxrBuT664nkflLnzuh5K8ItsdXFXJTb16ZEr2y5I8Znh89WzYnyut4zm2r+skuUuS83LlQQ3vSXKn9PvXb2XYN2bIvWP6+mTMRTj7zk7fAfHtC+v4d2cs8/GGXEny60keOkfu8Pp3pd+Xtz0BVKvMR5PcYc51PLz29CQ/PTw+KdtdkFJteS98/r1J7jbDdn0kfUfCjYfnz0py/kz71I2SfDzJTYbnL0tyz4q5t09ys+HxbZN8YuEzLeuvdbmt66+l2Wlff60r86j6q2b2MG3rOqximY9mRP1VOXtUHVZzWS98fmP9VXHbHl2HVcodXX9NyL52kiPD49OGch5J+2P8pbmr5jNDeWu2IUeXeZjWql2zblkfS9t2zbrslu2atct6mH5ykk8nudVM29joNlWl3Num77y89vD87Rn6iGrkLrz+60lek8sHroyuQ2plr5rPDGVuXo9sKPOxjNifK+aO2pdrZi+8ttX+XGk9N92X1+SO3pfHZqcf1LB0n0nbds263NbtmqXZad+uWVfm1u2aldnD663aNevKfDTt+mXW5bbul1m7rBc+X7tfZtV2PUe/zKrs1v0yR9KfxP2mhbzjfemj6q/K2aPqsBq5mVB/VS5zy77llbnD81b117ryHk3bfpl12S37ZdYu64XPt+iXWbVtt+6XWZXbvF9mz+e+McnHFp43OwbbkNus/lqVmxnqrw1lblZ/rcsdpjU7N7ahzEfT6BhsQ27TY7BNy3vhtarHYGu27ab115rcOfqVvyfJq4bH107fL3F62vcrL81dNZ+Zyjy6T6hS7uhrk2ou72Faqz7tdev5WNr2aa/LbtmnvXZZD9Nb9Wmv2sZa92mvym3ap53kB5K8dHh8avq/CScNz1u3Iddlt2xDLs3NPG3IdWVu2YZcmTtMa9WGXFfeo2nbhlyX3bINuXZZL3y+RRty1bbdug25KndKH9jS44jhOz9lmP6UXH5d+H3T108lfb3x7mH6lGvTq2QPr90z/XX62xwT1Crz6OviK2ZfPck1hsfXTf837GZzLOvh9V9MX4c9d67lPbw25lxNzdyjSe61sLyvPdeyXti//nJdbuXt685J3pXLr83/gywZ5Nsg91+lH8h0JP01mBdkz487Vsg+Nck/Tz8ofPF886RrC5Z+pykfOuh/2XNyJclbM4xOSz/a9xVLPvOKJP9m4fmxjGwojclOf9eV5w8bzhnpR7GdNLznVxY+/ytJHtY6d8n8LsoWJ89HZr8pyV0W3vfRJDdN32B468L0p2bPL4m0yF0yv9dlqBznzE7fiPjjJP9ihmV98/S/IHHD9JXTG5Pce2KZP59hpGn6kZ0fXLb+hu94p4rreVTu8PhrkrwjyT2yxcFVxdxjqVOPjF3W10/f+bDx10kq5zbfvhZePzdXHNRwWpIPLzy/Ql3aKnfPa1sf2NXOHl7/xSz8HZupzFdL/6sX24wA33du+gPX30t/cDSmw7pG9tGM74CokXtZkuuMyW2wnm8zfI9tfvFoX7nDNvXZ9L+eUdL/8s9j5yhz+oPqty88f2SS59fOHaaXJH+RfpDpLPXX3tw905vWX+uyh9ea1F8byrx1/VUrOxPqsEq5RzOy/qqYPboOq7yet66/amRnYh1WIXdS/bWP7DOS/O/0x3tNj/FX5a6az1y5C6/tpw05OjsN2zUbco+lYbtmzfbVtF2zzXpOcu8k75qxzJPaVBVyH5zkxQuvPS3Jj9bMTfKA9D/kcn4uH8gxqQ6pkb1qPnPlLrynST2yKjvTLgzZ73qetC/XXt4ZsT9XKHPzfXlF7qR9eUz23vctvL9pu2ZV7p55NWnXbJM9vK9qu2bLMjdp16zLTsN2zYbco2nUL7Mht2m/zJbruXq/zKrczNAvsya7ab9M+pO5L1/y+Un1V43sPfMac9FAtdzhfVvVXw3KXL1veV1u2tZf63KPpmG/zIbsZv0yW67jJv0yq7LTuF9mTe7c/TI/m+Rnhsdz9i1/JXfP9Or11za5w2vV668ty9zs3Niy3Mx0bmxF9tE0Pje2IneWc2Mb1nOzc2N7czNvv/JibvP6K3299Ib0beMbpb8I7oZpf+3I0txV85mjzEvmt1WfUM3cjLg2qVZ22l6rsy73WNpeq7Nq2259rc4267lJn/aaMjftB1uT27RPO8nzkjxi4X3vSHJ25mlDLs3eM68WbciNucP0Fm3Ibcrcog25Mjdt25Drco+mbRtyXXbLNuQ267hVG3LV/ty6Dbkqd/Ix2MJnXpfkXunvnnLaMO20JJcOj69wzfnx92Xitek1shee3z1bHhPUzF2YvvV18TWzc/mguJWDo2rmpr/L4auy4XrTRtmjztVU2rbPTPJ7c+fumcdjk/zajGW+U/pBl9dKf5x/QZJ/OkPujyT58YXpv5rku2uWeeF95+eK57knX1uw999JOTE8KcnPlVIuS/Lz6RfIV5RSrp3+Vlu/vjC5S/K2Usp7SymPbZD93CT/NMkn09868Yld1/1jLm80HPdnw7TWuV9RSjk7/ai6j07IXZd9UfoR9cczbpW+Idy6zKtyv6KUcnr6X2J/94TcSdmllJNLKRemH4H+213XTckeldt13SeG9308/Sjov+q67m0TcpPk4iT/z/D4wekP7pLV67PWeh6bmyTPSfKj6W8RP9WU3Fr1yNjsW6c/eH9pKeV9pZQXl1Ku0zp3pu1rlZsP3+MK32mG3JomZ5dSbpD+lxXeMVduKeWt6euvL6S/LfwcuT+V5D8l+esJefvNTvp96sJSytNKKaV17rBek+SnSil/XEp5TSnlphNyR2fv8bAkr+6Go8qWuV3X/V2Sx6U/Rvlk+sbLr07IHZ2dfsD4N5RSTi+lHEl/seGUOmCb3AcleV/XdX+beeuvxdyaJmfPUH9dKbdC/TU1u0YdNnVZ77f+Gp1dsQ7bz7a9n/prdHbFOmxsmWvVX2uzSyn/opRySfryndd13d+n/TH+qtxaJudWaENOyW7ZrlmX27pdsyq7dbtmm+3roUleOSFzUnbFNtXYMl+c5G6llBsNfWT3TcXjoGG9/bv0vzq4qFYdMiW7lsm5reqRDdk19uexubX25SnZi/azP4/Kbb0vrylvrX15ZfbgjGFd/o9Syl2HaXO0a5bl1jQ5u2G7ZmXuDO2aVdmt2zXrlnXLfpkr5c7YL7Np227VL3Ol3Bn7ZZaVuXW/zNcl6Uopbx3W548O02vVX1Oya5mcu8/6a3J2hTpsSm7L+mvTsm7ZL7M0u2Idtp/tulW/zNLsGfplVpV5ln6ZBQ/J5ce1c/YtL+bWMjm3Yf21Nrth/bUud85zY8uW9xznxr6SO+Mx2JWy92h9buwruTP3Ky+Wd476678n+VL6tvHHk/x813V/mfb9yqtya5qcXfbXJzQ6t9S5NmlSdtr2aa/Lbd2nvSq7dZ/2Ntt2qz7tpdkz9GmvKnPTPu30193dv5RypJRyRvqLzG+RedqQq7JrmZzb8BhsbXbDY7B1uS3bkJuWdcs25NLsGdqQ22zXrdqQS7NnOAZbVeZ9HYPtOY64add1n0qS4f9Th7c1uX53n9mT1cotE66L3292KeUWpZT3D68/s+u6T7bOLaWclL7++pFty1kre3h8zVLKBaWUPyylPGCm3K9L8rlSym8Mx2A/V0o5eabyHjf6GGw/2V3X/UGSd6Y/RvpU+kFDH2qdm75uO6eUcu1Syo2TfHvq12GrVKtfTpTBUY9L8uSu626R5Mm58h+x+6X/1YTFBsO3dl33zUnOSfIDpZS7Vc6+T5IL09+q76wkzy2lXD/9KOS9pvzBH5ubJCmlnJbk/0vyfXsHTVXIfkaSU4ZG9xOSvC/J36d9mVflJklKKddNPzDuSV3XfX5C7qTsruv+oeu6s9IPljq7lHLb1rmllFOS3D/9L0TfLMl1SimPmJCb9LcB/YFSynvT3+ruy8P0Veuz1noelVtK+c4kn+m67r0TsibnDv/XqkfGZh9JfwvXF3Rdd/v0HQVPaZ070/a1Suvtaw6TsoeG0iuT/FLXdR+bK7fruvukH7F9jfS/9NQ0t5RyVpKv7brutROy9pU9eHjXdd+Y5K7Dv0fOkHsk/d+Idw11yR+k71icYj/b9n46UMeu56ul/9t2+/T1yPuzZ1B7q+yu6/7/IfvV6W8FfywLxwu1cksp/yzJM5P82+OTln2dGXJrmpTduv5alVuh/hqdXbEOm1LmGvXXlOxaddh+tu39ngAau55r1WGjcivWX2uzu657d9d1/yz9r1k9tZRyzcxQh63IrWVSbqU25KjsGdo168rcul2zKrt1u2bTer56+pMZr5mQOSm7YptqVO7QUfrMJL+d5C3pOzVrHgc9Pcmzu6774p7316pDpmTXMim3cT2yLrvG/jw2t9a+PCU7SZX9eVTuDPvy0tyK+/K67E8lueWwLn8oySsq92mPza1pUnbDds3a3MbtmqXZM7Rr1pW5Zb/Mqtw5+mW22bZb9MusWsdz9MsszZ6hX+ZIkrskefjw/wNLKffMPMcjq7JrmZRbof6anN2wb3lp7gz117rytu6XWZXdul9mm+26Vb/MqvXcul9mae5c/TJJ/2MXSf6667qLj09aMo8Wfct7c2uZlNu4/lqb3frc2N7cOc+NrShz83NjS3JnOze2Ydtudm5syXqeq1/5Crkz1V9nJ/mH9OU6I8n/W0q5ddrXX6tya5qUXaFPaHRupWuTRmfP0Ke9blm37tNeld26T3vT9tWyT3vVem7dD7Y0d4Y+7Zekv+D2gvSD/H4/da9xnJJdy6Tcxsdga7MbHoMtzZ2hDbmuvK3bkKuyW7cht9muW7UhV63n1sdgS3P3cww24jii+vW7FbInqZVbJlwXXyO767rLuq67XZKvTfKossWgwwq5j0/y5q7rLlvyeuvspO/7vUOS70nynFLKP5kh90j6OvOH058Dv3X6u2a1zj0+n9OSfGOSt27KrJVdSvna9DfKOX6Dmntsc8y739yuHwT/5vR12ivT/72oXYeN+k4T5pNJtxg76H+58q0L/yr5yq0LS5LP73n/a5N8z5r5nZ+FW3PVyE7ypiR3XXjf76Q/oJ9068L95g6Pr5/+FsoPbrm8F6YfGzJr3TJ7VO7w/GrpK6QfmrPMS177yW22sQrL+sFJfnXhte/NxFuj73nt65K8Z9n6G5bvnWqt5wm5/zH9geaxJJ9O/4sOL2+du+Qz52+zjiuV+auTHFuYftckb5oht/n2tTDt3Czc8jMTb12939w9r426JWit7PSNqV+aO3fh9Uete73iOn5c+l/qOJZ+n/5ykqMHVOa1r1csc0nfYXrS8PwWSS6Zefv6piR/Mtf2lb6B8o6F53dL32A7iPX82CTPqpmbvkHyJ+k75I9Pa15/Lcvd8/5m9de67DSsvzaVeXjPVvVXpfU8qQ5rUOa1233lMk+qwypuX6Pqr0plnlSHNVjPW9VfY7P3vPbOJHdI42P8VbnbzKdVbiq1IScs66btmk3LemH6+ancrllT5qbtmi22r/snedvM63lSm6rBev7ZJI+vlZvLT+4cS/K5JH+Z5AczsQ6pkb3NfFrlpnE9sqnMC585PxP6oias50n7cuX1PGp/rlDmpvvyiHW81b48JnvJa0fT11+z9Mvszd0zrWm/zKrsNO6XWVfmYXqTds2K9dy8XbNlmc/dpswVyjtbv8ya7atpv8ySMs/WL7PFeq7aL5P+Apv/svDa09L/euqk+qtG9p73b12H1crNyPqrdpmH6VvVYRXWc9P6a0R5z92mvJXK3LRfZovtq1m/zJoyN+2XGbGem/XLJHl2kh9beD7XubEr5O55rXr9tSk3Deuvbco8vF61/lqzjuc8N7apzOfOVOY5z42t2sZanxvbW+bm/cpbruPq9VeS5yV55MJrL0ny3Wl/7cjS3G3m0zI7E/qEapV5YfpPpv51K6vWc+trdbYt8/kzlrn1tTqbtu1mfdpryty6H2zb9Vy1T3vJa7+f/q4yzduQq7L3TGt2DLYqNzMcg60r8zC9yTHYkvU8dx/YqvKeu015K5W5+bn9DdtX03P7K8o8yzHYFut52z6wKx1HJLk0yWnD49OSXDo8vsI158ffl+nXpu87e+H53ZO8cct1XCU3E66Lr1nmhekvTfKvZ1jPv5b+bovHkvx5ks8necYBlfm/zFTmO2ahnk4/sPR5M27XT0zyojm3r/R9YU9bmP4TSX70ANbxK5Lct2aZF14/PwvH8dnHtQV7/50od476ZJJvGx7fI8mfHn+hlPJVw2uvW5h2nVLK9Y4/TnLv9Lc/rJn98ST3HDJumuTrk3ws/cq/dynllOHXFe6dEaMJp+YOvx7x2iT/teu6/fyCxMrsUsoNhpwkeUyS/9n1o//+KMltSilnDK8/NMnrW+eWUkr6Oy19qOu6X5iQt5/sm5ThdqSllGsl+ZdJPtw6N/36v2Ppb2lX0m8LW91Kb69SyqnD/ycl+fEkLxxeen2Sh5ZSrlH6W4LeJsl7Umk9j83tuu6pXdd9Tdd1pw+Zv9N13ehfKRmbW7MemVDmTye5rJTy9cP77pnkg61zM8/2tVTX31bxC6WUOw7Z35uFer1Vbk1TskspP53kq5I8aa7cUsp1h9Hux38Z5r6ZUH9NWMcv6LruZsO+fJf0jeK7j82dkl36WxzfeHh8tSTfmQn784Qyd0nekL5hmEzcl6dkL3hY9vHLLBNyP5HkzFLKTYbn98pM9ciez5yS/pc0Xlwrd/i7/6b0B+XvOv7+1vXXqtyapmS3rL9W5daqv6Zk16rDJpS5Sv01JbtWHbaPbXtf9dfE7Cp12MR9at/114bsM4b9JqWUW6VvRx5L42P8NblVjM0d6ukqbcix2a3bNWvK3Lxds6bMTds1W2xfLeuRVdlV2lRTyrzwmVsm+a5MKPuq3K7r7tp13enD9vucJD/bdd1zU68/aPbiezAAAAnGSURBVEp2FWNz56hH1mRX2Z/H5tbal6dkL3y0SbtmTW7TfXldeWvsy+uyS9+nefLw+Nbp+4Q+NkO7ZmnulLLVzC5t2zVLc8s87ZpV67l1u2ZVmZv2y6wpb/N+mS227Sb115rc5v0yG/apZv0y6c+z3W6om4+kP6/ywVr115TsKRm1cmvUX1Oya9VhE9Zz0/prTXmb98usKXPTfplVuQsfbdaeWpPdtF9mTW6V+mtD9vFpD07yquPT5jg3tiy3lim5M9RfS7NnqL9WreNZzo2tKHPzc2MryjzLubEN23azc2MrclvXX+v2qdb118fT/4J5KX1fxB3T7zutrx1ZlVvN2Oyhnt53n9CE3FrXJo3OnuFanVVlnuNanVVlbn2tzqZtu+Ux2Krspv1ga3IXP1O9T3soz3WGx/dKf7eXWdqQq7KnZNTKLY2PwVZll8bHYGvWc+s+sFXlnePc/qoytz63v2m7bnlOblV263P76/apUcdga44jXp9+0GCG/1+3MP17h7rzjkn+aqi/Rl+bXjF7lFq5ZcJ18RWzv6b0x1/H1/W3ph8M0jS367qHd113y6EO++Gh7E+ZqcynlFKuMczzxkOZV9YlFbevP0pyysL+fI+Zco/bug6rmP3xJN82/O24Wvp+qpV1WMV1fHIp5UbDPG+X5HZJ3la5zKtUu7Zg9Giqg/6XfgP7VJK/Sz9y+/vTH6S8N/0tVN+d5FsW3n9uklftmceth/delOSSJP++dnb6WzG+LckH0h/EPGJhPo9O8pHh3/fNkZvkEcPnL1z4d1bl7DulH7zz4SS/keSUhfncN/0voH90m+VdI3d4f5f+lpjHy7zNCMYa2bdL8r4h++IkPzHjsn76MP3i9LeKvMbE7CcO6+xPkjwj6e9gNbz/3w/r8tIk51Rez6NzF16/e7YYeV4jN3XrkSnL+qz0t2V9f5LfXNwGGufOsX0dS/+ryF8c3n/mMP0OQ+5Hkzx38TONc581PP/H4f/z5yhz+jtHdOkPao7XYY+ZIfem6Q803p9+2/7lJEfmWNYLr5+eLX/Nq1KZr5O+rj1e5l9McvJM29etkvzPIfsd6W89O8s+Nbz2sSTfMNeyHqafl367fn/6zpcbzZj9yvSNow8meWjN3PSdIF/KFY+1Tm1df23IbVp/rcpO4/prTe7o+qvm8h5bh1Uq8+j6q/I2NqoOq7msM6L+qlzmUXVYxdxR9deE7EcO29CF6X9V6QEL82l2jL8h90rzaZ2bum3I0WVemN/dU7lds6bMzds1G9Zzs3bNhtxrJ/mLJF/VqB5Zlz2qTVUx93fT1yEXJblnzfLu+dz5ueIvPI2qQypnN6tHVuVmhnpkTfbo/bnish61L1fOHrU/V8xtti9vyB21L0+oRx40bD8Xpa9H7rcwn5btmnW5rds1S7PTvl2zKneOds3K5b0wv9NTv12zqsxN+2U2bF9N+2U2Les06pfZUOam/TIbspv1ywzvf8SQfXEWfpE3I+uvytmj6rAauZlQf1XMnqNveemybll/rSlv836ZDdtXs36ZTcs6DftlNpS5Wb/Mhtym/TLD+++e5A+XzKf1ubFVua3rryvlZr76a1n2HPXX0mU9tv6qWOY5zo2t2r6aHoNtWt5pe25sVZlb11+rclv3K183yWuGbeiDueJdBlv2K6/LHdUfVCs7E/qEKuWOvjap5vLesw3W7tNeVeY5+rTXbWMt+7TX5bbu016X3bJPe11usz7t9H93L01fN789ya0W5tO0Dbkhu9kx2KrczHAMtia76THYumW9ML/TU78PbFV55zi3v277ataG3LSs0/bc/roytzy3vy53bB/Y0uOIJDca1tWfDv/fcHh/SX/nvY+mv0588U71Y69Nr5n9u0k+m+RvhuV3n9a5mXBdfMXsew3zuGj4/7FzLeuFeZ6b7e64V6vMdx6eXzT8v+nca83t6/jy/kD6O1Zdfabc09MPtjxpy/qr1rI+Of3dnT6Uvi75hZlyr5nL668/zHbjTMZmf3X6OuLzST43PL7+8NroawuW/TteUQMAAAAAAAAAAAAAAADslJMO+gsAAAAAAAAAAAAAAAAATGFwFAAAAAAAAAAAAAAAALCTDI4CAAAAAAAAAAAAAAAAdpLBUQAAAAAAAAAAAAAAAMBOMjgKAAAAAAAAAAAAAAAA2EkGRwEAAAAAALAvpfd7pZRzFqZ9dynlLRXm/fJSyv8qpVxYSvlwKeXHt/jMA0spPzI8/ulSypOGx48upXz1fr8TAAAAAAAAVx1HDvoLAAAAAAAAsNu6rutKKecleU0p5Z1JTk7yM0m+Yz/zLaUcP5f15K7rfrOUcq0kHy6lvKzrusvWfJ/Xrnjp0Un+OMmn9/O9AAAAAAAAuOpw5ygAAAAAAAD2reu6i5O8Icm/S/KTSf5r13UfLaU8qpTynuHOT88vpZyUJKWUF5VSLiilXFJK+Ynj8yml/Fkp5WmllHcleeCemGsl6ZL89cJ7bzA8vmMp5e3D48eUUp6z+MFSykOSnJXk1cN3uXqL5QAAAAAAAMC8DI4CAAAAAACglqcn+Z4k5yR5VinltukHON2567qzkhxJ8tDhvU/puu4OSb4pyb1KKWcuzOdLXdd9a9d1rxmeP7uUcmGSy9IPuvqLsV+s67pXJ7kwyUO6rjur67ovTykgAAAAAAAAVy1HDvoLAAAAAAAAcGLouu5LpZRXJ/li13V/W0r5l0n+eZILSilJf+eny4a3P6yU8v3pz1fdLMmZST44vPbqPbN+ctd1v1lKuV6Sd5ZS3th13XtalwcAAAAAAICrPoOjAAAAAAAAqOkfh39JUpK8pOu6py2+oZRymyRPTHJ213WfK6W8PMk1F97ypWUz7rruC6WU/5HkLknek+Tvk5w0vHzNZZ8BAAAAAADgxHbS5rcAAAAAAADAJG9P8t2llBsnSSnlRqWUWya5fpIvJPl8KeW0JPfZZmallKslOTvJR4dJx5J8y/D4QVvM4gtJrrf1twcAAAAAAOAqz52jAAAAAAAAaKLrug+UUp6e5O2llJOS/F2S85JckOSDSS5O8rEk79owq2eXUs5Pco0kb03y+mH6+Un+cynl0+nvJLXJS5O8uJTyN+nvWvXlcSUCAAAAAADgqqZ0XXfQ3wEAAAAAAAAAAAAAAABgtJMO+gsAAAAAAAAAAAAAAAAATGFwFAAAAAAAAAAAAAAAALCTDI4CAAAAAAAAAAAAAAAAdpLBUQAAAAAAAAAAAAAAAMBOMjgKAAAAAAAAAAAAAAAA2EkGRwEAAAAAAAAAAAAAAAA7yeAoAAAAAAAAAAAAAAAAYCcZHAUAAAAAAAAAAAAAAADspP8L3Ao2aGW7xS8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SG"/>
          </a:p>
        </p:txBody>
      </p:sp>
      <p:sp>
        <p:nvSpPr>
          <p:cNvPr id="19" name="TextBox 18"/>
          <p:cNvSpPr txBox="1"/>
          <p:nvPr/>
        </p:nvSpPr>
        <p:spPr>
          <a:xfrm>
            <a:off x="5148064" y="3140968"/>
            <a:ext cx="2952328" cy="338554"/>
          </a:xfrm>
          <a:prstGeom prst="rect">
            <a:avLst/>
          </a:prstGeom>
          <a:noFill/>
        </p:spPr>
        <p:txBody>
          <a:bodyPr wrap="square" rtlCol="0">
            <a:spAutoFit/>
          </a:bodyPr>
          <a:lstStyle/>
          <a:p>
            <a:r>
              <a:rPr lang="en-US" sz="1600" b="1" dirty="0" smtClean="0"/>
              <a:t>TESTSET WORDCLOUD</a:t>
            </a:r>
            <a:endParaRPr lang="en-SG" sz="1600" b="1" dirty="0"/>
          </a:p>
        </p:txBody>
      </p:sp>
      <p:sp>
        <p:nvSpPr>
          <p:cNvPr id="20" name="TextBox 19"/>
          <p:cNvSpPr txBox="1"/>
          <p:nvPr/>
        </p:nvSpPr>
        <p:spPr>
          <a:xfrm>
            <a:off x="539552" y="3140968"/>
            <a:ext cx="3600400" cy="307777"/>
          </a:xfrm>
          <a:prstGeom prst="rect">
            <a:avLst/>
          </a:prstGeom>
          <a:noFill/>
        </p:spPr>
        <p:txBody>
          <a:bodyPr wrap="square" rtlCol="0">
            <a:spAutoFit/>
          </a:bodyPr>
          <a:lstStyle/>
          <a:p>
            <a:r>
              <a:rPr lang="en-US" sz="1400" b="1" dirty="0" smtClean="0">
                <a:latin typeface="High Tower Text" pitchFamily="18" charset="0"/>
              </a:rPr>
              <a:t>TRAINING SET  WORDCLOUD</a:t>
            </a:r>
            <a:endParaRPr lang="en-SG" sz="1400" b="1" dirty="0">
              <a:latin typeface="High Tower Text" pitchFamily="18" charset="0"/>
            </a:endParaRPr>
          </a:p>
        </p:txBody>
      </p:sp>
      <p:pic>
        <p:nvPicPr>
          <p:cNvPr id="5124" name="Picture 4"/>
          <p:cNvPicPr>
            <a:picLocks noChangeAspect="1" noChangeArrowheads="1"/>
          </p:cNvPicPr>
          <p:nvPr/>
        </p:nvPicPr>
        <p:blipFill>
          <a:blip r:embed="rId2" cstate="print"/>
          <a:srcRect/>
          <a:stretch>
            <a:fillRect/>
          </a:stretch>
        </p:blipFill>
        <p:spPr bwMode="auto">
          <a:xfrm>
            <a:off x="251520" y="3501008"/>
            <a:ext cx="4072235" cy="3356992"/>
          </a:xfrm>
          <a:prstGeom prst="rect">
            <a:avLst/>
          </a:prstGeom>
          <a:noFill/>
          <a:ln w="9525">
            <a:no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4572000" y="3501008"/>
            <a:ext cx="4032448" cy="3356992"/>
          </a:xfrm>
          <a:prstGeom prst="rect">
            <a:avLst/>
          </a:prstGeom>
          <a:noFill/>
          <a:ln w="9525">
            <a:noFill/>
            <a:miter lim="800000"/>
            <a:headEnd/>
            <a:tailEnd/>
          </a:ln>
        </p:spPr>
      </p:pic>
      <p:sp>
        <p:nvSpPr>
          <p:cNvPr id="8" name="Rectangle 7"/>
          <p:cNvSpPr/>
          <p:nvPr/>
        </p:nvSpPr>
        <p:spPr>
          <a:xfrm>
            <a:off x="611560" y="1052736"/>
            <a:ext cx="8064896" cy="2031325"/>
          </a:xfrm>
          <a:prstGeom prst="rect">
            <a:avLst/>
          </a:prstGeom>
        </p:spPr>
        <p:txBody>
          <a:bodyPr wrap="square">
            <a:spAutoFit/>
          </a:bodyPr>
          <a:lstStyle/>
          <a:p>
            <a:r>
              <a:rPr lang="en-SG" b="1" dirty="0" err="1" smtClean="0">
                <a:latin typeface="High Tower Text" pitchFamily="18" charset="0"/>
              </a:rPr>
              <a:t>Wordcloud</a:t>
            </a:r>
            <a:r>
              <a:rPr lang="en-SG" b="1" dirty="0" smtClean="0">
                <a:latin typeface="High Tower Text" pitchFamily="18" charset="0"/>
              </a:rPr>
              <a:t> :</a:t>
            </a:r>
            <a:r>
              <a:rPr lang="en-SG" dirty="0" smtClean="0">
                <a:latin typeface="High Tower Text" pitchFamily="18" charset="0"/>
              </a:rPr>
              <a:t> Is a powerful way to visualise what the audience think about the Topic, which is a collection of a cluster of words occurring more frequently. The bigger and bolder the words the words appears, the more often it is voted by the audience. </a:t>
            </a:r>
            <a:r>
              <a:rPr lang="en-SG" b="1" dirty="0" err="1" smtClean="0">
                <a:latin typeface="High Tower Text" pitchFamily="18" charset="0"/>
              </a:rPr>
              <a:t>Trainset</a:t>
            </a:r>
            <a:r>
              <a:rPr lang="en-SG" b="1" dirty="0" smtClean="0">
                <a:latin typeface="High Tower Text" pitchFamily="18" charset="0"/>
              </a:rPr>
              <a:t> :</a:t>
            </a:r>
            <a:r>
              <a:rPr lang="en-SG" dirty="0" smtClean="0">
                <a:latin typeface="High Tower Text" pitchFamily="18" charset="0"/>
              </a:rPr>
              <a:t> From partitioned train set we can see following(article, Wikipedia, known, One etc) words is most frequently occurred.</a:t>
            </a:r>
          </a:p>
          <a:p>
            <a:r>
              <a:rPr lang="en-SG" b="1" dirty="0" err="1" smtClean="0">
                <a:latin typeface="High Tower Text" pitchFamily="18" charset="0"/>
              </a:rPr>
              <a:t>Testset</a:t>
            </a:r>
            <a:r>
              <a:rPr lang="en-SG" b="1" dirty="0" smtClean="0">
                <a:latin typeface="High Tower Text" pitchFamily="18" charset="0"/>
              </a:rPr>
              <a:t> :</a:t>
            </a:r>
            <a:r>
              <a:rPr lang="en-SG" dirty="0" smtClean="0">
                <a:latin typeface="High Tower Text" pitchFamily="18" charset="0"/>
              </a:rPr>
              <a:t> And from partitioned </a:t>
            </a:r>
            <a:r>
              <a:rPr lang="en-SG" dirty="0" err="1" smtClean="0">
                <a:latin typeface="High Tower Text" pitchFamily="18" charset="0"/>
              </a:rPr>
              <a:t>testset</a:t>
            </a:r>
            <a:r>
              <a:rPr lang="en-SG" dirty="0" smtClean="0">
                <a:latin typeface="High Tower Text" pitchFamily="18" charset="0"/>
              </a:rPr>
              <a:t> following words is most frequently occurred (article, think, source, Thank, page etc.)</a:t>
            </a:r>
            <a:endParaRPr lang="en-SG" dirty="0">
              <a:latin typeface="High Tower Text"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90066"/>
          </a:xfrm>
        </p:spPr>
        <p:style>
          <a:lnRef idx="0">
            <a:scrgbClr r="0" g="0" b="0"/>
          </a:lnRef>
          <a:fillRef idx="1003">
            <a:schemeClr val="dk2"/>
          </a:fillRef>
          <a:effectRef idx="0">
            <a:scrgbClr r="0" g="0" b="0"/>
          </a:effectRef>
          <a:fontRef idx="major"/>
        </p:style>
        <p:txBody>
          <a:bodyPr>
            <a:normAutofit fontScale="90000"/>
          </a:bodyPr>
          <a:lstStyle/>
          <a:p>
            <a:r>
              <a:rPr lang="en-US" dirty="0" smtClean="0"/>
              <a:t>Univariate Analysis.</a:t>
            </a:r>
            <a:endParaRPr lang="en-SG"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5580112" y="3356992"/>
            <a:ext cx="3096344" cy="1368152"/>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2843808" y="3429000"/>
            <a:ext cx="2736304" cy="1292804"/>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0" y="3429000"/>
            <a:ext cx="2771800" cy="1369018"/>
          </a:xfrm>
          <a:prstGeom prst="rect">
            <a:avLst/>
          </a:prstGeom>
          <a:noFill/>
          <a:ln w="9525">
            <a:noFill/>
            <a:miter lim="800000"/>
            <a:headEnd/>
            <a:tailEnd/>
          </a:ln>
        </p:spPr>
      </p:pic>
      <p:pic>
        <p:nvPicPr>
          <p:cNvPr id="4102" name="Picture 6"/>
          <p:cNvPicPr>
            <a:picLocks noChangeAspect="1" noChangeArrowheads="1"/>
          </p:cNvPicPr>
          <p:nvPr/>
        </p:nvPicPr>
        <p:blipFill>
          <a:blip r:embed="rId5" cstate="print"/>
          <a:srcRect/>
          <a:stretch>
            <a:fillRect/>
          </a:stretch>
        </p:blipFill>
        <p:spPr bwMode="auto">
          <a:xfrm>
            <a:off x="2843808" y="4653136"/>
            <a:ext cx="2808312" cy="1542772"/>
          </a:xfrm>
          <a:prstGeom prst="rect">
            <a:avLst/>
          </a:prstGeom>
          <a:noFill/>
          <a:ln w="9525">
            <a:noFill/>
            <a:miter lim="800000"/>
            <a:headEnd/>
            <a:tailEnd/>
          </a:ln>
        </p:spPr>
      </p:pic>
      <p:pic>
        <p:nvPicPr>
          <p:cNvPr id="4104" name="Picture 8"/>
          <p:cNvPicPr>
            <a:picLocks noChangeAspect="1" noChangeArrowheads="1"/>
          </p:cNvPicPr>
          <p:nvPr/>
        </p:nvPicPr>
        <p:blipFill>
          <a:blip r:embed="rId6" cstate="print"/>
          <a:srcRect/>
          <a:stretch>
            <a:fillRect/>
          </a:stretch>
        </p:blipFill>
        <p:spPr bwMode="auto">
          <a:xfrm>
            <a:off x="0" y="4869160"/>
            <a:ext cx="2808312" cy="1396460"/>
          </a:xfrm>
          <a:prstGeom prst="rect">
            <a:avLst/>
          </a:prstGeom>
          <a:noFill/>
          <a:ln w="9525">
            <a:noFill/>
            <a:miter lim="800000"/>
            <a:headEnd/>
            <a:tailEnd/>
          </a:ln>
        </p:spPr>
      </p:pic>
      <p:sp>
        <p:nvSpPr>
          <p:cNvPr id="8" name="Rectangle 7"/>
          <p:cNvSpPr/>
          <p:nvPr/>
        </p:nvSpPr>
        <p:spPr>
          <a:xfrm>
            <a:off x="395536" y="836712"/>
            <a:ext cx="8280920" cy="2585323"/>
          </a:xfrm>
          <a:prstGeom prst="rect">
            <a:avLst/>
          </a:prstGeom>
        </p:spPr>
        <p:txBody>
          <a:bodyPr wrap="square">
            <a:spAutoFit/>
          </a:bodyPr>
          <a:lstStyle/>
          <a:p>
            <a:r>
              <a:rPr lang="en-SG" dirty="0" smtClean="0">
                <a:latin typeface="High Tower Text" pitchFamily="18" charset="0"/>
              </a:rPr>
              <a:t>The dataset has target column and binary labelled multiclass column where the severity of toxic comments is classified as malignant, highly malignant etc as shown below, these toxic columns is further binary classified as 0 and 1 where 1 indicate the comment is toxic and falls into one of the severity of toxic class below.</a:t>
            </a:r>
          </a:p>
          <a:p>
            <a:r>
              <a:rPr lang="en-SG" dirty="0" smtClean="0">
                <a:latin typeface="High Tower Text" pitchFamily="18" charset="0"/>
              </a:rPr>
              <a:t>Further </a:t>
            </a:r>
            <a:r>
              <a:rPr lang="en-SG" dirty="0" smtClean="0">
                <a:latin typeface="High Tower Text" pitchFamily="18" charset="0"/>
              </a:rPr>
              <a:t>With the help of </a:t>
            </a:r>
            <a:r>
              <a:rPr lang="en-SG" dirty="0" err="1" smtClean="0">
                <a:latin typeface="High Tower Text" pitchFamily="18" charset="0"/>
              </a:rPr>
              <a:t>countplot</a:t>
            </a:r>
            <a:r>
              <a:rPr lang="en-SG" dirty="0" smtClean="0">
                <a:latin typeface="High Tower Text" pitchFamily="18" charset="0"/>
              </a:rPr>
              <a:t> we </a:t>
            </a:r>
            <a:r>
              <a:rPr lang="en-SG" dirty="0" smtClean="0">
                <a:latin typeface="High Tower Text" pitchFamily="18" charset="0"/>
              </a:rPr>
              <a:t>can see all the toxic multiclass columns the binary class is highly imbalanced and because of this we cannot trust only on accuracy and AUC score metric for selecting the best model, Hence hamming and loss </a:t>
            </a:r>
            <a:r>
              <a:rPr lang="en-SG" dirty="0" err="1" smtClean="0">
                <a:latin typeface="High Tower Text" pitchFamily="18" charset="0"/>
              </a:rPr>
              <a:t>loss</a:t>
            </a:r>
            <a:r>
              <a:rPr lang="en-SG" dirty="0" smtClean="0">
                <a:latin typeface="High Tower Text" pitchFamily="18" charset="0"/>
              </a:rPr>
              <a:t> metric is also included for analysis which will correctly help to select the best model based on analysis of all the </a:t>
            </a:r>
            <a:r>
              <a:rPr lang="en-SG" dirty="0" smtClean="0">
                <a:latin typeface="High Tower Text" pitchFamily="18" charset="0"/>
              </a:rPr>
              <a:t>metrics.</a:t>
            </a:r>
            <a:endParaRPr lang="en-SG" dirty="0">
              <a:latin typeface="High Tower Text" pitchFamily="18" charset="0"/>
            </a:endParaRPr>
          </a:p>
        </p:txBody>
      </p:sp>
      <p:pic>
        <p:nvPicPr>
          <p:cNvPr id="2050" name="Picture 2"/>
          <p:cNvPicPr>
            <a:picLocks noChangeAspect="1" noChangeArrowheads="1"/>
          </p:cNvPicPr>
          <p:nvPr/>
        </p:nvPicPr>
        <p:blipFill>
          <a:blip r:embed="rId7" cstate="print"/>
          <a:srcRect/>
          <a:stretch>
            <a:fillRect/>
          </a:stretch>
        </p:blipFill>
        <p:spPr bwMode="auto">
          <a:xfrm>
            <a:off x="5508104" y="4797152"/>
            <a:ext cx="3168352" cy="15691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style>
          <a:lnRef idx="0">
            <a:scrgbClr r="0" g="0" b="0"/>
          </a:lnRef>
          <a:fillRef idx="1003">
            <a:schemeClr val="dk2"/>
          </a:fillRef>
          <a:effectRef idx="0">
            <a:scrgbClr r="0" g="0" b="0"/>
          </a:effectRef>
          <a:fontRef idx="major"/>
        </p:style>
        <p:txBody>
          <a:bodyPr>
            <a:normAutofit fontScale="90000"/>
          </a:bodyPr>
          <a:lstStyle/>
          <a:p>
            <a:r>
              <a:rPr lang="en-US" dirty="0" smtClean="0"/>
              <a:t>Bivariate Analysis</a:t>
            </a:r>
            <a:endParaRPr lang="en-SG" dirty="0"/>
          </a:p>
        </p:txBody>
      </p:sp>
      <p:sp>
        <p:nvSpPr>
          <p:cNvPr id="11266" name="AutoShape 2" descr="data:image/png;base64,iVBORw0KGgoAAAANSUhEUgAAC0cAAAwTCAYAAAAmLv3OAAAABHNCSVQICAgIfAhkiAAAAAlwSFlzAAALEgAACxIB0t1+/AAAADl0RVh0U29mdHdhcmUAbWF0cGxvdGxpYiB2ZXJzaW9uIDIuMS4yLCBodHRwOi8vbWF0cGxvdGxpYi5vcmcvNQv5yAAAIABJREFUeJzsvXd8FUX3+P+eTSH00BJ6V3pHadKrCCK9C3YfC6CIqHREbNh7r4C9gV0QBR/BgvTeeyAQSCCFJDu/P2bDbXuTwMPN/fz8nvfrxYvc3dk90+fMmbMzSmuNIAiCIAiCIAiCIAiCIAiCIAiCIAiCIAiCIAiCIAiCIAjC/9+xwh0BQRAEQRAEQRAEQRAEQRAEQRAEQRAEQRAEQRAEQRAEQRCEi4E4RwuCIAiCIAiCIAiCIAiCIAiCIAiCIAiCIAiCIAiCIAiC8K9AnKMFQRAEQRAEQRAEQRAEQRAEQRAEQRAEQRAEQRAEQRAEQfhXIM7RgiAIgiAIgiAIgiAIgiAIgiAIgiAIgiAIgiAIgiAIgiD8KxDnaEEQBEEQBEEQBEEQBEEQBEEQBEEQBEEQBEEQBEEQBEEQ/hWIc7QgCIIgCIIgCIIgCIIgCIIgCIIgCIIgCIIgCIIgCIIgCP8KxDlaEARBEARBEARBEARBEARBEARBEARBEARBEARBEARBEIR/BeIcLQiCIAiCIAiCIAiCIAiCIAiCIAiCIAiCIAiCIAiCIAjCvwJxjhYEQRAEQRAEQRAEQRAEQRAEQRAEQRAEQRAEQRAEQRAE4V9BZLgj8P8Wf+twSLXH3xIOsQAc/DghbLLLNyseFrlWhUJhkQug2pUJm2wS08MmWu9IDZvsiFdWh0Wu/WDbsMgF0IcywiJXxYTvex59KjNsssNFxCP/CZtsvXZJ+GT/d3945O4MXz+mKsSETTbRKixi9cbTYZELQJmo8MlOCl9fptPtsMhVVQqHRS6AKhYRNtk6OSsscsM5VlMifFNbvT9MenDh8NUxwqgbqTDNt/Tx//fSDGGs30D28bNhkZsWxrIu3r1s2GSHa+xgb1p45AKqUXjsRgCnvj0WFrmxU+uGRS6A/ud42GRTJExj5pHw2E/CTu2i4ZMdFR59VK9NDotcAKtzXNhk278cDYtcVTqM8+owzW0BdLjm9IVkj6UCxQqPrQyA9OzwyQ5X/Y4P31yLrLAsGRtSwqT7AxQPj/0mrHa6s2Es6zNhKutC4cvvsK4lhqldh7N+kxq+sSNcaw5hHaszw6eLqjLRYZOtT4THRkha+PI74v21Yaxowv87hMeHUfg30+L/ZN8lVg1BEARBEARBEARBEARBEARBEP7/S5gcowVBEARBEARBEARBEARB+L+JWAwFQRAEQRAEQRAEQRAEQRAEQRAEQRAEQRAEQRAEQRAEQfhXIM7RgiAIgiAIgiAIgiAIgiAIgiAIgiAIgiAIgiAIgiAIgiD8KxDnaEEQBEEQBEEQBEEQBEEQBEEQBEEQBEEQBEEQBEEQBEEQ/hWIc7QgCIIgCIIgCIIgCIIgCIIgCIIgCIIgCIIgCIIgCIIgCP8KxDlaEARBEARBEARBEARBEARBEARBEARBEARBEARBEARBEIR/BeIcLQiCIAiCIAiCIAiCIAiCIAiCIAiCIAiCIAiCIAiCIAjCvwJxjhYEQRAEQRAEQRAEQRAEQRAEQRAEQRAEQRAEQRAEQRAE4V+BOEcLgiAIgiAIgiAIgiAIgiAIgiAIgiAIgiAIgiAIgiAIgvCvQJyjBUEQBEEQBEEQBEEQBEEQBEEQBEEQBEEQBEEQBEEQBEH4VyDO0YIgCIIgCIIgCIIgCIIgCIIgCIIgCIIgCIIgCIIgCIIg/CuIDHcEBEEQBEEQBEEQBEEQBEEQBEEQBEEQBEEQBEEQBEEQhBCjdbhjIPzbUOGOgDuyc7QgCIIgCIIgCIIgCIIgCIIgCIIgCIIgCIIgCIIgCIIgCP8KZOfo/+Pcf/8rLFv2D2XKlGDx4scu7CV126AG3AOWhV75Bfz0ju/9iCjUqFlQpR6cOYV+5344cdjc6zYW1bof2Db6s8dhy0qIq4YaM9fzfNlK6G9egV8WonrdDG2ugdNJAMQcf4j0pT8HjVrsg7OI6dIFnZbGibvuJnP9hoAwZee/R0RcHCoygoxVf5D0wFSw7XP3i996C7HTp3KwYWPsE0n5yhLrlgewWnaAjDSynnoAdm4ODHPteKwuV0OxkmQNaum5fs0YrJ6DIDsLfSqJ7KenwrFDucpTw+9FNWoHZ9Ox35wB+7YEBqpWD+u6WRBdCL3+N/RCU96q322oZh3B1pBywjx/6ph5pk4LrKGTICISTp9E/3eyq/zlu9KY+9NJbBsGNSnKTW1K+Nx/+48UPll7mghLUbqIxZzepalUMpLNCWeZ9X0Sp8/aRCjFLW1L0LtekVzTmivVW6G6jgdlodcthj/e971fuQmqyzgoVwu9aCZsW3ZBYtTQSaiGV5j8fnsG7HfJ76r1sMbOhKgY9IYV6A8fN88OnIBq3B6ysuDYfux3ZkLaaShaEuuWx6BaA/Tvi9AfPHpBcQsJtVqhek4AFYH+ZxH89z3f+xFRqH7ToEJdSDuF/nQanDoCDXug2ozwhIuvjX7tOkg6iBrzoud6iThY/z36h2dcxashk1ANnPr97swg+V0X69pZEFUIvfE39Ecmv2neDeuqm6F8DexHr4V9TlssXQFrxieQsBcAvXs9fO6X53XboPpPNPVp1ZewxKVvGzkLKteF1FPodx6ApMNQpCRq7CNQtT78sdj0bf5puuEJKFMJ/dgw9zSPuBfVyKljb0wP3qZvmG3SvH4FeoFvH656Xos19G6yx3WC0ydRrXujrhxrbmakYb/3EOzfViCyz1G9AdbUd7Ffcu9Lcvh11W4eemYZtm0zuE8jbh51uc/9uc8uY9U/+wFIT8/k+Mk0/vr2dg4eSebOKV+RbWuysmxGDWzK8Gua5CrLn+Wbknnok0PYtmZQ29Lc3CPe5/4HyxOZ/+txIiwoUshi9vAq1K4QQ2a2Zur8/Wzan0a2rel3eSlu6RkfRIoLtVqjek0AKwK9+iv4zaWdXTMdKjr17ZOppp016oFqO9ITLr42+pWxkLA9T5Fq1GRUkysgIx37tWmw16Wsq9fDuulBM3asXYF+37QT1f9WVMeBkHICAPvj52DdClSb3qjeYzzPV7kU/ey1cNiJz6WtUVffbdrVn1/BsncD0zl0BlRy0rlgqmlXleujBt6fE3P0T6/Bxl/Mr0FToV47OJ2EfmoEQandGnXVXUb231/Bcpc8HjgDKtaB1GT0R1Ph5GGIrYAatxAS95lw+zegFz0G0UVQN77seb5EHKz9Dv3t07llewDqhvtRzdubcnh+CuwK1BnUiHGoTldD0RLYIy93eUseMoZ56QlvBdETqvrpCR946QlNO5qve5NPmOdPHUO1uhLVa6x5Nj0Ne/5cSNoYPA7X349q1t7E4fkpsDswndSsj3X7HIiOQf+zHP3mw+Z6tTpYN0+DmCJw7BD2M5Mh7Uy+02/d/ADK0cuynw6il40ej3L0suzBHr1MXTMGq4ejlyUnYedHLwvFuFWtAdbIKY4Ahb34Vdj5q+d9dVqjrp5o9PE/voSfXdrWsJmeMev9KaZtXXI5qvftEBEF2Znoxc/Bzr/MM017oLqMBTQkJ6IXTIfUU+5pDoVulEOp8lgzP0EvfgWO7bq4845zCbBQ97wHp46iX73LXBr9IFSpD3YW7N2I/vZRsLNN+Ivdn3jn5cjHoVRF9PMjCYYaeS+qsZPfr09377+r1cO6cbZp0+tWoOc7bfqaW1EdB0CKmdfYn5j+mwatsQaPO1cX7A+fgj2rA2UXVP3+9QdfuddORjV1+pCXp8Eelz6kRj2sW+aYNK9Zjn7Xo9upHsNRPYaDnWX6l4VPQUQk6qaZqOr1ICICvXwR+qs3fN9Zpw3qGqdtrfoSlrrUuRGOPnjmFPo9L31wzCOmDv25GP25lz7YrAeq63VOv5qIXjANzgRpWwVV1ifXed53aWtUn7tNmv/8Cn5x6U+G+I3VJw977peMR931AXrJ67B8vonLwKlQ1xmrn8llrAbU6Mmopo5+8uo02BNEP7nF0U/WrEC/51XW3YejegyD7Gz0ml/RHzwNDVtjDR0PkVGQlYm98CnY9Eeu8Yi49QGsyzqgM9LJfuIB9M5NgWHGjMfq2g+KlSBzgNecvvdQrD4jTJ+RnkrWszNg385c5XkTM3EakW07QXoaqbMnY2/1G18LxVDk4eewKlcF2yZz+VIyXjB1LKLZZRS+aypW7TqkTp1A1tLvggu6xOnLLAv911fwq0tfNmgGVHL6sg9cynr8QvTS12HFAnOt7TBUy6sBDUd2oj+bA1lnXcWrgfd4+pP3Z8KBrYGBqtTFGjXT0598Os9cL1IC67qHoXQFOHEY+837IC0F1bIXqpuji2akYn/0COxdF/he73jcdP85PcF+OoguNmocqrPRE+yhl3luNGiBdeN9UP1S7McnwX9/CHj2HKHI75hiqP4PQHxN0Jj83h9o9/Kn8KTpRF3RCZ2eRuqMe8ne4lfHYmIo9ujzTh3LJvPXpaQ9Z+pY9MDhxAwZjbazITWVM3OmYO/ekadMf5ZvPcNDixONHemyEtzcqZTP/Q9WnWL+76fMvCvaYnb/OGrHR+dfQDjH6pqtUN0mmLJeswhW+tmmIqJQfaZBhTrGhvLFdDO3syJQve+H+EvNvHDDd/C7E+9CxVC974NyNUFr9Ddz4aBTbhfbLnsuoYH6EYC66jZo2hUiC0FUNKSfuXhyO40w1wEO7UAvmAVZZwP1sr+f9uhlXizfm8Hc5cnYGgbVL8xNLYr53P/z4FkeXpHMtsQsnugZS8/aMT73T5+1uWp+It1qxjCto69tMy+W70ln7rJTpk43LMJNlxf3lX0gg4d/SWbbsUye6F2KnpcWBmDV/gwe+cWjB+w6kcUTvUvRrXbhPGUWmF6G+zxv+fZUHvr6OLbWDGpRgps7xPrcf+u3k3zyd4qxBxe1eKh/OSrFRgHw+PfH+WVrKraGtrULM6V3GZTKe/sfNdgrze8FSXOVulijnbntxt/QHztpbuakOb4G9uNeaS5aEuvGx6BaffTKReiP/NZIQtCfqG63QtMrIaY4ek6X4AkOwTxP3fgMFC8LVgTsXoP+/DHQdqBsCm7NwX725kDZ4SjrMMotUNm1W2ANvNsr/28JEGNNeA0KOes0xUvD3o3Yr93jGm9XguhqXNoC6/an4LhjV8nMgGKxF2avGjQB1bgDZGfCsQPm+bTTZp537XRU1bpmnvf71+hv3wzM71DYqRq3wRo5wTPveO8JOLY2UHa46neobDeVLsEaNQViioK2seeOBrJ8ZYdqTn/jdFSNBkbuu4/C5r8KJt3VG2CNmpojAXvxK7DD2053kW0JhYqgbn/N83xsHPz9LfrLJz3pDMH8ypM/9bEmvoX91gOwZomx1d34OFgWqEj0koXoZZ+YeIRifalpJ6z+txk7ip2FvfBx2Lc+4LUFphupsxe2dgjQdSyq1dWgbfRn82Crowd3GIZqfQ0ohf79C/h1oed97Yegrhhi9N8NKyAyumDm0gfNmo4aMd2UqbdN52LbjiKjUTe/DJHRRkfZsNSsAfkTirlP4WKoYdOgQi0z11o4G/YE1i8oOBu4XvJ+wGtDUr8BKtXGGpHTh2vsB0f62HFCog8WKW7yKK4yZJ7FfmsmHPKzm4ViLXHy55CRanRfOxv93NjAtOQ8+b+sqeWmo4yeiqpW3+T1B4/B2j995YbCLlqsJNa4J6BmA/SvX6HffThougVBEIQLo0B2jlZKaaXUe16/I5VSx5RSi53f8UqpxUqptUqpTUqpb5zrllLqWaXUBqXUeqXUn0qpGnnIelspNSjIvcuVUr8qpbYqpbYopV5XShVRSo1VSj1/MdN8sRgwoAOvv567k1peqMGT0a+MQz88GNW8J8T7ZWGbfpCWgp7TH71sAarvneZ6fA1U8x7oh4egX74TNfg+UBYc3Yt+fKT5N280nE2HdR4HaL1swbn7uTlGx3TpTGSNGhxp156keydT6uG5ruGO3/IfErr35EjnblhlylC4b59z9yIqVqBQh/ZkHTiQ//xo2QFVsRpZN/Ui+7kZRNw+wzWcXvUzWXcNDby+azNZEwaTdUd/9G/fE3H9xNwFNroCFVcV+4F+2O/OwRr1gGswa9QD2O/OwX6gHyquKjRsZ+R9/w72zKHYs4eh1y1H9XWMkYWLYY18APv5CdgzBmG/PMn1vdm25sEfknh1SDkW3VSerzelsiMx0ydMvfgoPh4bz5c3lKdHnSLM+9k4S8ZEKR7pU5rFN1bgtSHlePinJJLT3Y2xeaIsVPe70Z/cg35zFKpeNyhT3TdMcgL627mw+acLkwHQsJ3J72n9sN+fgzXyftdg1oj7sd9/CHuak98N2gKgN63EnjUE+8Gh6KP7UFdebx7IzMD+8iX0p09deNxCgbJQve5BL5iIfmkEqmE3KFvdN0zTvpCegn5hCHrVh6iut5nrG35AvzbW/Ptytpn4JmyHs6me66+NhVNH0Ft+cZffoB0qrgr2jGuwF8zBGh4kv4ffjz1/DvaMa1BxVc7lN4d2YL86CXYEOveQeAB77gjsuSPQC/0mAspCDbwX/ep49KNDUM16BPZtrftBWjJ67gD0L159W1YG+tuX0V+5O3vTqLOZfAWj0RWo+KrY91+N/c6DWNdOcU/z6CnY7zyIff/VqPiq0Kid52apeFSD1uhEjwOfPnYQ+9EbsGcMwV70KtaYaQUmGwBlYQ0eDxt+D552IDvbZvaTS3l9Xn++fm8si3/awo7dx33CPDCuE1++NZov3xrNqIHN6N6hNgDlyhTlg5eG8eVbo/noleG8Nv9PEhJPu0gJItvWzP7oIK/dVoPFU+vw9d8n2XE43SdMn5alWDSlDl/cX4cbu8XxyGcmnd+tPklmlmbRlDp8OvlSPvztOAeOuzuCBKAsVO+J6Pl3o18YjmrYPbCdNXPa2XOD0Ss/QHW73Vxf/wP6lTHm3+de7SwvGjtlPakv9luzscZOdQ1mjZmK/dZs7El9TVk39pS1/v497GlDsacNNc5WgP79m3PX7FemQOIhj2O0slDXTEK/OQH95DBUkx4Q59euLrva6AyPD0Kv+AB1pZPOhJ3o58ainxmNfnM8asB9xkgG6L8Xo9+YkHt6lYXqew/63bvQzw1HNe4B5ar7hmlxtWnTTw9G/74Q1eN2z70TB9EvXmv+5ThHnE31XHvxWjh5BL1pWe7x8Kd5e1SFqti398Z+eaZZWHFB/7UMe7L7xxR50tDRE6b0w35vDtbIXPSE9+ZgT3HRE2YF6gk68RD24zeae1+/hjXavQ4B0MxJ5525p9O6aRr2K7Ow7+yNqlAVml1hrv9nFvb8p7EnDkD/sQTV77p8J1+17AAVq5F9cy+yn59BxG3uepn9x89k3x2ol7FzM9l3DSb7zv7oFd9jXZeHXhaqcevQTuxHRptx67k7TTk6bQBlofrfi35jPHreUFTTnoFt63KnbT06EP3rQlTvO8z1MyfRb01EPzkC/cEs1PCZTgQjUP3uRr/8H/STI+HwDlS7Ie5pDpVulPPckImw8TdAXfx5Rw4dh0PCbp9X6b+/Q88diH5kKEQVghb9PPl9sfuTHOp3grO56Ajg6b8nX439di5j9Zgp2G8/iD05cKzW37+PPX0o9nRP/01KEvbT47GnDcZ+bRrWzQ8FvjQc9Rug6RWo8tWw7+6D/fpsrOuDjFnXT8V+Yxb23X1Q5atBE9OHUP8yVMvO2PcNxL53APprs3CiWvWAqChzfcowVNdBULai54XKQg24F/3aePRjQfTBVv2ME8zDA9C/LkD18dIHv3sZvchPH7QiUP0mol+6Ff3ECDi8PXjbCkdZKwt19ST0WxPQT+UxVs/zG6tzXtHnLtjmq+/pvxej38pjrAZocgWqfFXsiX2x38hFP7luKvYbs7En9kWV99JP6l2GatEJ+/5B2PcNQH/jLJyknMR+Ypy5/so0rFtd6rd3Gi4zc/rMG3qR/ewMIu6Y7hrOXrWMzPGBY4e9bDFZt/Uj644BZH/8BpE35d/mEtm2I1aV6pwe2JW0h6dSePIs13AZ89/g9JCenB51NZFNmhPZpoORfeQQqbPvJfOHRbkLyunL3rkL/UyQvqzl1ZCejH5yMPq3haiefmXde4JvWZcoh2ozBP3idehnR5qF8kbd3eXXd/qT2f2xP3gIa2iQ/mTo/dgLH8Ke3d/0J/VNf6K6j0Vv+wP7wQHobX+guo8FQB8/hP3MzdiPDMf+/g2sYe7t5hwt2qMqVsO+5UrsF2Zi/ce9rPWfy7DvcdHFjh3GfmYK+pevc5cTivwG1FV3obevRD89DP38KDi2J/d4AJHtOhFRtTrJ/bqQOmcKRe6f7Rou/b3XSR7Yg+ThVxPRtAWRbTsCcPa7RSQP7U3K8L6kv/MqRSbmkccuZNua2V8d47XrKrL4rqp8vTaFHQm+c6c+TYqzaEJVvhhXlRs7lOKRrxPzLyCcY7WyUD0moj+aiH51JKq+i22qSR8zt3t5KPqPD1GdHBtK3S4QEYV+41r0W9ejmvaDkuXNa7tPQO9ahX51BPqNMZC41yOvAPUjWvWF2Hj0w0OMc9Ir4y+e3JLlUB2Gop+41uhflgXNewAueln9PviTbWse/CWZV/uWYtGIsny9LZ0dJ3wdsyoWt3i4a0muujQm4HmAZ1ee5rKK5+GE7y176SlevaYMi8bE8fXWNHYc97WNViwewcM9Yrmqrq/Tc6sqhfh8VByfj4rjrUFlKRypaFetUN5CC1IvU4FLPNm2ZvaiRF67tjyL76zC1+tOs+OobzuuV6EQn9xaia/uqEzPBsWY9735uHr1vnRW70vnyzsqs+jOyqw/mMEfe9IDZLimuVwV7JlOmocFSfOw+7EXzsGeeQ2qnGfsCJrmzAzsxS+hP3P50DlE/Yneshz9su+8x1X2xZ7nAfq9B9BPjUQ/Mcw4pTbu6i4/nGsO4SjrcMotSNmFi2ENmYz96t3Yc4capzgX7Kdvwn50JPajI2H3evTa4OtwbgTT1QDY8Q/27GHYnz0PZ1Iu3F61aSX2zMHYs4aiE/aieps2pVp0g8hoY2eYMxLVYSCUqeD70lDZqVKSsB+5A3viAOznp2Dd6eJ8FK56FirbjRWBdf0c7PkPYc8ajP3EzZDtO/6GbE7fZSCAuf7wLVij7gH/D21Cle6DO7HnjsKeMxz72TuM86y3ne5i2xIyUtFPjjz3jxOH0eu92mWI5lc56bH63QmbvT6iS07Efup600/MGWXaX2y50K0vbV5l1rVmDsV+cybWWBf7bgHqRhe8dhhfA9WsO/rRoehXxqEGTTZ6VvlaqNbXoJ8ag358BKrBFVC2inmmdgtUw47ox4ab5w5sLfC5tF61yNemEwrbUdZZ9Ou3o58dhX52FFzaGqo09H1niOY+asA96M3/Rc8dhH7MZQ6UQ4HZwF0IVf22IrDGzsFeMBf7wSHYT/n14SHSB1XvG9D7t5p7b0zDGu6nD4ZoLRFAv3qbuZeLY/T/vKYWTEdpPwDA1IOnbsUacrfvuBUqu2jmWexPXkAveNL1fYIgCML/ToE4RwNngIZKqRzrYnfgoNf92cCPWusmWuv6QM6MfyhQEWistW4E9Ae8trjMP0qpeOBjYLLWug5QD/gOKJ7rg2HmssvqUbJksbwDBqUoHNsPxw+aHfVW/wCNOvqEUA07ov9YbH6sXQKXOjseNupowmdnwolD5j3VGvi+/tLLIPEgJB0575gV7tmD1E8+BeDs6n+wSpbAiosLCKdPO45zkZGo6Cjz5alD7MwZnJrzkM+1vFCtu2Av/dK8e+s6VNHiUKpsoNyt6yApcHFHr/sDMoxB2N6yDsrmvvOoatoR/buTv7vWQ5HiUNJPXsmy5ou/XWbHJP37YlSzTuZeutfOi9GFAZNW1epK9OolcMLJ+xT3XbPXHT5L1VJRVImNJDpC0bt+EZZuT/MJ06paDIWjTHfQpGI0CSlmd5capaOoXtrsGBJXPIIyRSI4kRq480u+qFAPkg7AqUNmgWbLT1D7Ct8wyUfg2M6gu2HkB9WkE3qlk9+710Ph4lDCL79LlIXCXvm9cjGqaWdzb/PKc7vb6F3rzRfeYD4C2LkGMvPpTFlQVKxv8vWkk68bf4I67X2CqDrt0Wu/NT82/Qw1Wga8RjXoDhtdnNJLV4YipWDfGlfxqklH9EpnoXn3BihSzD2/Y4qZ8gD0yq9RTTqZe0f2nNsd+ryo2gASvfq2f36Ehv59Wwf0H07c1i6FS5wdxM6mw+617mUZXRjVaQT6x8DdKs69t1kn9H/z0aYLF4WdTh3772JUs87nblvD78H+2M8QunMtpDpf++9cB6UC+5aQyQZUt+Hov5egk08ETTvAus1HqFYplioVY4mOiuCqrnVZsiL4TntfL9lCn251AYiOiiA62hxacTYzG9vOf98NsG5PKlXLRlOlbCGiIy16N49lyTrfnRyLFfZMolPP2ufmrUqZ31nZmvSzNlERimIx+VSDKtWHE37trG4HnyCmnX1jfmz6GWq6tLOG3WHDj/kSqZp3Rv/mOM3szKOsdzhl/dsiVPNcdjTyl9H6SvTKbz0XqtSH4wfMmJ+dhV77I9T3S2eDDui/nXa1finUdtpVZoZnZ7DI6JyhyrB7DaQl5x6Zyo7sJEf2+h+hnp/suu3Ra5w83uiex0EpXQWKlYK97n1ZMNTlndHLvjI/tq2DIDoD29x1hnzJaNrRM27lV09YuRjVtJO5560nFCrs0Ym8+5Rd7n3KuThc5pXO7etMHGL94hBbFooUhW1mRx297CvUZU59q1gdNpmdX/Ta31Gtgjhauclu1QXt6GVszSWPg+ll6z16md66DpWXXhaqcSsz3dMGoqJ9ddOqDSDRq22t+QEa+Letjr5tK2fMOrQNkp10J+wyOwBGROU85eiGQKGi6ORjQdIcIt0IoEkndOJB9KFdULp8aOYdJeNQDdqZXVm82eQxRut9G1ElnXiFqj+JLoxqOxy97K1cg6lmndC/OWnMq//OGat/W4zkvRtCAAAgAElEQVRq3plc2bcVTjplfHCnqWeRUT5BwlK/AdWiM3q5M2btyKUPKVzM9DGAXr4I1dKkWXUbgv3VG5DlOCnl6CJaowoVMQby6ELmvveOLVUbwPH9cMJLH2zgog/+5eTJOhd90G3HXOXfttz79wIt65x2X8Wvfq91qd/1OqBXO2nesBRqee2iW7+Dya+EXb4y96yB1DzGapyyXuGlnxQNVtZe+smKRaiWZrxQ3QZjL3ozsKz3bvGk+cAO1/rtjdW6C/YSZ06/ZS2qWAkoVS4gnN6yFpJc+sZUz9ipYgoH1OnciOzQjcxvPgcge8MaVPESqDJ+sjPSyf7bWZjOyiR7y0ZUnHH40IcPYu/Y6nMaliuVHf0zp6zXuZV1e/Rqr76slldfVq8DJB2Eo36LhlaEcVy0IiAqBlKCjB2NOqL/cN69Z4MzdpTxDVSijNFPnB2b9B/foBp18jy/yrQPvWoxqrG5zu51nh3OdvuNKW7xaNUF/bOjo1yAnsDRQ7BnW95lHIr8LlQEqjeDv5z4Z2dBet4fhkZ36kbGYqeOrXfqWFm/OpaeTtZfXnVs80aseOOkyxkvGYWLnFf9zmHd/nSqlomiSukooiMVvZsUY8lm37h7z6W85135IpxjdcV6vjaUzUvgUj8byiXt0Rsc2VuWQfUWzh1t2o1y2pGdCRlnILoIVGkCa53+0c6CDCe/qjUoUP1ItRuE/v41c1LWsf2wf/PFlevdh0THeHaZ9dfLigX2yesSMqlaMoIqJR375CUxLN3l63BbqUQkdcpGYbnUp41HM0lMs2lX9fydo9cdyaRqbKTHNlqnMEt3+skuGUmdcu6yc/hhWxrta3hsqLkRLr0sh3UHMnzbcaOiLNnse7pP65qFKRzt2IMrF+JIsnG0UEBGliYzW3M2S5OVrSlbNMJfRGCaG3dEr3LSvGeD0f3ySvMqrzQn7IGjLmnOscm66W2h6k8ObITTx3MPE6p5XoZTTlaEc829jMO55hCWsg6j3IKUrVpeaRydkxLM/dN5nJRaqAhc2hK9bpn5HR2DGjEd6553sO6dH9D3n0tPMF3NO8z/aq/a5GdL8LJLqUIxnjElOzPg9LGQ2al2b/HMD/bvMPNM/3l1uOp3qGw39VujD26HA87mGGdOBay/hWxOX6kWbFjluXYmBWr6rjGHLN3+4yV+drpQ2BJyKFvF7Oi+6x/P+0I1vwJUx6HoNUvRp73WdbKzPOURGX3OuS9k60sZXmvOhdzn2AWmG1kRRje4kLXDhh1N+Bw9OHG/qS/x1WHv+nNrIHrHanDKQLUbiF7yjnkGULVbFPxceuc/vjadUNmOzjrlHBEJViQBOkoo5j6FikKtZrDSWT/IzvK1DXq/u6Bs4K6yQ1S/6zl9+EH3Pjxk+mDFmujNf3jiVqYilCjtCRuqtcR8EjIdpWJNyEl3SpJZX6vhGbdCZhfNSINt/5i8EQRBEEJCQTlHA3wLXOX8PRzwOm+ECsC5rX+11uu8rh/W2ozyWusDWuskAKXUOc1HKTVIKfW21/u6KaWWK6W2KaVytqq4HXhHa/278y6ttf5Ea53gHUmlVF+l1Cql1D9KqZ8cp2qUUh2VUmucf/8opYorpSo4O1GvcXa39rWm/58gCk56JfHkUY/jQA6xcR5ji51tFmuKljThvJ89dRT8nlXNe6JXf+97rf0Q1OSFqOHTUSVLBo1ZRPnyZB3yfFmafegwEeXLu4Ytu+B9Kq37B/v0GdIWG0Uqpkd3so8cIXOTy/FOuaDKxMExjzO3TkxAlcndkSYYVo8B6L+W5y4vNg59wst5PCkhcAEwNg6SjnrilJSA8gqj+t+O9di3xpHti5fMxfhq5nidSa9hTZuPahO4KwvA0ZRsyhf3GLDji0ecc35249N1Z2hfM3CHlnWHMsi0NVVLReaW3OAUKwcpnjSScsx1seR/xeS3b50PWCgvVc4vv4/65HcOVrt+sPG/Fz2OF5US5SDZK73Jx1DF/dJb3CuMzjaTncJ+bbN+N7Sb02aD7rBpSVDxKjYOneQlP+mo+QLdm9hyPn2JPpngmt8BlKmE9cB8rLtehdpNc30npxJQJf3kevdhXn1bbqjet6KXzTdGrmBhSvm16RMJUMovPaW8+lVAn0hA5YRp2hGddAz2bwsuo31/9PoVBSc7Ns444/78cdA45ZBw7DTl4zzfFcWXK0ZCYopr2INHkjlwKJnWzaucu3Y4IYW+Y96l08DXuGnkZcSXzf8HQAmnMqlQyrMQWr5UFAmnMgPCzf8lke4zNzPvi8NMGVQJgJ7NYikSbdF+yka6TN/M9V3jiC2az/6seDlI9uq/ko8GtrMS5eCUdzs7HdjOGnQ1C3X5QJX268tOJEBpv7Iu7VLWXmFUt2FYcz5G3TjLGAf8ZbTqif7d6yh3l3E/oF2VKGf0AfC0qyJOOqs0QN29EHXXAvTnj7geoxwU7/fmyM4tj+1s43CQI7tURdRt76CufxGqNQl8f+PusP78TyVQpePRiV5t7ngClL4wnSGoDP92nV89wavtq2tux3r0W7OI+eVLgTKuuAa9IciuBoAqE48+7te3+OtGZeJN+nPicMJLf9q/Ay5zFkTa9ICy7vqcK2XifPJYH3eRnU+sHgOw/86HXhaqcat6Q6xpH2FN/RB7wcOeNlDCf8xyaVslywWOWUX8+pBGXeDQVmMktrPRnz2KmrgANe0bswvHH18FT3ModKPoGKxeY9GLXzG/CxcLybxDDZiI/vLZ4M5dVgSqZW/0dmc3kxD1J6rrzejfFuRppHRt025jtVeZBLTpbsOwHvwIdf1M1/6blt2MM2mW7xgYlvrtluZg+skJd/1Ela+GqtMCa/Z8rGlvnlss1X/8iM5IxXpxCdazP5jdp854LfaUzIc+WMJPH0zLQx+0s9GfPoK6ZyFqxremba360jVogZa1s8hGiThP3QWjk7iN1SddxuqoGFTHa82RqBeIKhVn+ukcLqism2PNfB9ryhsBC+MAXOZev33iUcZ3fNaJR1Bl81GPvbD6jCDqze+JuOEesl52P8XK9bm4eOwEz1Gz+ugRrLhcxq1ixYlq34WsP89zXunflwUr61MuY0dUDKrDaPTSN3zDJx9Dr5iPmvQF6r7FZl644w9X8Sq2HNr7I/iTCQH2IH/d0fQnThyLl4Zkx6ks+TgULxUoo00/9Kbc80WViUMf89PFLlBPyJVQ5HfpSpCahBo4DXX7O6j+DxjH2jxQcfHYCR5bmX30CFa54LqVKlacqA5dyPrDk5eFhoyixJdLKTJ+MqmPue88nRsJydlUKOlxFCpfIpKEU4G6/fzfT9L98T3M++44U/q6OK0HI5xjdTG/uV2Ki2zv+Z/ONo6KhUvClp8hMx017kvUbZ+hVy2E9BSIrQSpJ1FXTUFd9xbqyvs8Ze2v44RaPypbCZr1QI2aDeVrQrkqF0/uqWPon99HzVyMevA7M6ZuXeX7zhy9bF9g33L0jO1rnywWQcKZ/G2OYGvNoyuSmdT2wvY4OXo6O1D26fPf/OGbbWn0rlM474AUsF7msslEQnIWFUp6bB7lS0bmag/+ZHUKHS4pAkCzqjG0qlGY9o/to/1je7midhFqxeXtlK5KxqH96nu+0uxfN8+HUNsS8pJ9sed5DurGZ1Ezvjcn261b6io+nGsOYSnrMMotUNlxVc1R9uNewZr0Huryq3INrpp0hq1/nnNuUj2vh21/Ys8bg/3cLVjXjDMfs/iTm65WszHW9A9RzbqgLa8l5AuwV+VgtesH641dSv/9EzojHWvej1iPfov+/t2ADzULxE7Vujvs3hw4rw5X/Q6R7UbFVwOtsca9gDVlPqrHmEDZIZrTs2+rcaC2IqBcJahRz3xYXwDpBsx4OeNjrOkfYc+f67FjhMKW4E2znrDGdw0gZPOrkuVQjTuhV3waGI/YeKz7FmLN+w797dtw8lho17aad8Z66HOs8c9hvzUz4HaB6Ua/fem7odt5rB0q/7qR0/4P74SazZz5XyFU/baoWKe/KVcNVbMpasJbqNtfQVWoGf65dKhsR8pC3fkeasp3xpawf2Ou6booc5CyleD0SdSIGahJ81HDprqPaxSgDTyY7BDUbxVfFdBYdz6Pdf98VPdrA+WGQB/U+7ehmjunl9RoYE548N58J4RrierGZ1F3vgOXXxM8Xy7CmloO3joK+7cZB2orwpxeWK2+j/5RIHZRQRAEISQUpHP0B8AwpVQM0Bjwtp6+ALyhlPpZKTVFKZVzVu5HQF/H+fgJpVSzfMqqDnTEOGO/7MhsCPydj2dXAK211s2cON/rXL8HuF1r3RRoD6QBI4DvnWtNgPPbjjBs5OMTLI3ZJiK3ZyMioWEHWONxNtK/fYJ+8Br0YyMgOZHYGe7HXQG4bisTxOkhccQoDjZriYqOptAV7VCFYygx7k5OPf5E3mnJh1x9AZ+lqc59UZc0xP40+A6zweQFlEEeea0/fwH7XrPDp+riHAscEYGqVg/7mTuxn7od1ecmKFEpL0nBxQFfbTjDhiNnuaFVCZ/rR09nM3nxCR7qXRrrvLYDykvqBXwOeFHE5B1IXXmD+dpx1TcXKWIFiH87yqstV6wPWelwLPCLV9UgiNN0ri/3l5//tn6O5ETsKVdhzx2J/emTWNc9ZL4Q/p/l5iKz4qXmq/71y3KPm5vsgPQECRMdg9XnRvQXLwZ/fd2WqPbXoD9+xuVmaGRbwydhf/yM64JawKtcY+XeL3y9ZAs9O11CRIRH3agQX5xF71zLDx9cz+ffbSTxxBnXZ/Mr3E3yyI5l+XFmPSb2q8BL35lJ6Po9qVgW/PpQA36aVZe3lh5jf2I+v8LNTz+eV52sVN8s0ru0s3yT37IG9JKPsO/pgz1tiDF8jrjHN1zNRuYjgIM7zk9mbnmxfyP6yeHo569DdR5jvvrON/kYW4L1JSmJ6Hn90C+OQX/3DGrwbLNzjvejjbqj1/9wHvHJQ+ZFJR8yXLPdS0/44gXsyVeiV3npCTnUaWmcoz9161POIw65hLFfmIbVazjWox+ar+JzcWgLFH1x8lh16ouq3RCdl14WqnELYM8Gc7zdo6Oxeo31tIF8jUd5tIH4mqir7kB/6hz5akWg2gxEPz0a/WBvOLwduox1fzZEupHqeyv6p/m+u8PkLcg9SDBdpcEVcPoEHNgS9HE1+D7YuRr2rs25krfM8+1Pyl9idqDf/MuFvzuvME5e6aUfYU/qgz19KJxKRA2b6BusYi2sIeOx357jJjzoe88rfm741+8orz4+X/OdXMolIhKKFseePhJ7wZNY4+aZ67Uagm1j394Ne8KVqN5jIM57vhMCfdCKQLUdhH5yFHrWlXB4B3Qd6x42rGV9/jJVt5vRKxZ6dvq5EPIYj4LKzwljRULREtgzR2EvfArrjsd9w1WqhTVsAvabD+YRj/997LAXLyDz+p5kv/kEEcNvPY8nXewJwWRHRFBkztNkfPgu+tD+84rfBY8dWqO63oT+7YPAso4pbnaHmjcA/Ugfs6DYpFf+5V+s/gTgkhZmQffL5/IIWBC6GKHJbysCKtRBr/oM/cIYOJuG6nht4DsCpJyH7SQigqIPP0PGB+9gH/TUsYyP3ie5XxdSn32UmBtvd3/2PHHLopFtYvlxUnUm9irDS0vz2NnS920XJvBijNX5qrdByqBCfdA2+rl+6JcGoS4fDrEVTVmXvxT9z+fot66DzDRUm9G5JDWE+lFktDnuffHzcHQPavj0iye3cHGz09usq9HTepmdxVpe6RPqnF52aJ3bGwLIr4Vx4fpUOlQvRIXiee9e7Iar7PO0bx49nc22xCyuqFYon08UoF5mBT9tIa8YAXy1JoWNBzO44YpYAPYez2TXsbMsu6cqv0yqxsrdafy5Jx/6w//Svi6Y0NoSzv+95xk//3lezmteH2fmeZFRUDvITtcFueYQVzVv2SEv6zDKLUjZERGoKvWwXx6P/eIdqJ43QLmqQYOrFj2w//ZsXqTqtkZ1H4s1eT7WuFfMruSlzuMD9n1bsO/rjT17KBw/jNV/nF9yzs9eBaB632A+Qs1ZZ6neAHQ29qQe2Pdfheox2ji/5fXii2mnqlwLa9Td2K+4fEQWtvqdn1dewLqWFYGq3RT7jSnYj91gdgCue7nfa0Mzp9fLvkAfT8CasxBr9L2wfa05YeP8kpSvQK7reXs2YM8ajP3waKxe13nZqkNgS/B+tGl39D/f+10MjV5gDZyI/dVz7us6JxOwHxmOff/VqLZ9nV1fQ7i2tfpn7Cn9sZ+/C6v/bS4BCkg3atoJlL/OmM/yDSb/6B700ndR/3kedcuzcGi7x5nTioDCxdFPX4de9AxUqesSwXDMpfN4/4XYjrSNfm40+pG+ULkBxNf0e6er4HzELZdnrQioXMf4nzw+0syru411f09YbeAhqt9WJKpWU+w3p2LPu8Hscu3dh4dIH9TfvgVFi2NN/wDVZZg55S47j49LL8Jaon7xJvSzY9BvTkC1GQQ1mrq8I0iiLoKOon/7Ep2UgDV1PtbQSeZ0Vu90h9ouKgiCIISMC9wC9vzRWq9TSlXH7Br9jd+975VSNYFewJXAP0qphlrrA0qpOkAX598SpdRgrXXwbUwNHzm7TW9XSu0C3DTRYFQGPlRKVQCigd3O9d+AJ5VS84HPnLj9CbyplIoCvtBaBzhHK6VuBm4GeOWVB7j55gHnEZWLQSbEen3JFRuHzjnyMIeTR83XXqeOGiUzphiknkKfPOr7rLNLyDnqtTOG+BSvo3q8/ta/f06hofN8RBUbO4aiI4cDcHbNWiIrViTn8KGIihXITvDZyNuXjAzSfviRwj17YB89RmTVKpT/yUwwIypUIP77b0no3Rf7WOCxsNZVw7F6DTbx2rYevHbdUWXj4fjRgGdyQzVtQ8TQm8maPMbVAUh1HoJqb8pa79mIKl3eo2aWivccGZxD0lGfL8tUqXi0fxhAr/oWa/yz6K9ehqSj6NMnjXPb2XT0ttVQuhYkH/R5Jr54BEe8dgZJSMkmzmUx4b970nnl92TeHRFHdKRHcTudYXPrx8cY36EkTSvldwHAhdNHobjX13PFy6FPux9Rfb6oTkNQV/QHcvI7Hr3TuRkbl4/8jvPJb9W6D6pxe+wnz2eRPEwkH4MSXu20hEu+5oRJOWaMAjFFIc2zG0NQB+j42qZPOLLV57LqOBjVzsnvvZtMfc25WSoOTvrJT/LtS1RsfGA/5E9WJmSdMn/v22KOqYyrao6EBeeLbe/+KR59yk/uyQQTxq9vC0r1RlC5LmralyZ8sdKo219Gv3ArqstQVAenTe/2a9Ol3dp0gu9RgaWdNl2uMpSthDXrI3OjVBzWjIXYD44yX4FXvgRr7Azsp243xyNBwciuXh/r1kfN9WKxqMZXgP0nnN0TkE3lyxXjyFHPTtEJx04TF2T352+WbGX6XV1d78WXLcYl1cvy19qD9Op8qWuYgGdiozic5Dmy7khSJnElgy8CXtUillkfmoMpFv+VRPv6xYmKUJQpHkXzmkXYsC+NKmXz0a8lHzVf2+dQIg6d4t/OjkJJ73ZWzLedNeyex4cGoLoORXXyLut437L2Pxb+hEtZ54RJ9hqPl32GdfdzPiYR1boneuW3vu87FTju6+TEwDAl4/zale/uLhzdY8am+JpwMLhDow/JfqdTlIxD+x/zfsrJ4+RjRnYhrzxOc8biQ1vNkW9lqsIhR3Z5py875NuXBUP1GobqPggAvWMDqqxXmysT7/O1+YWiOg0J3q5LxfvqW3B+esI4R08AqHQJ1rXTsZ+941yfcu4dvYahujrp3LkBVcavbznhl87jR3y/ki8dj84Jc2g39oM3m78rVEM19z1CLSD9Vw3H6unoZdvX++SxKuMiOw9UkzZYQ28m+74gellBjFveHNkDGelQvhYc2BykbbnU72BjVsk41JjH0B/MNMcSgvmgB8791muXoDpf68nHAtCNVI1G0LwbasB4s+OtUr519yLMO1TDDtCwA6peO+OMG1MMNXo2+j3H0afXTVCsFPrNuZCj34aiP6lUHyrWQd39uQlftBTq+hfRb5rFHtV1KKpjLm3aP79P+O5Cr0oF6b9/+QxrwrM+9dUa9yT2q9Pg2AEoHBG2+q0G3oZq3NbI3eWin7iNWaX9x6yj5+7pP50p/s4NZlGveClU296w9jdzZGbyCfS2f1A1GsA+x/EtoG256IOn/PTBwnnog5XqmP/Pta2fUF3GeNpWuMq6gqOv5OgbOZQIMlbHxpmw3mN1lQaoRp3hyjuMk6y20VkZ8PsnwfMDUN2Gojo7ad610ezilnPTTRd1K+ucMEkJ6L+cst7lKWtSkqB0HNaEp7BfngpHD+CP1WcEVi9n3NrmOz6rsuXRx8+jHnth//INUXfMILclnuhBo4i+ZggA2ZvWY8VXOBdexZVHH3MftwrfPwd7/x7OfvD2+UfM/+SuEi5jR7JfX5ajf1ZpgGrYBXrdYfpNbaOzzhpnyqRDkHoSAL1xGapaI/Rac5KIaj8Y1dbszKP3bUKVKo/G+fAk1kU/yZlv5eRFrFcbTDlhjgpOPm7+T/FynK1YG2v4NOyXxrm2R9V7OKqHU9bbN6DKlUfnHBh2AXpCvghFfm9YasIeMLtp6Q1LgzpHFxoyiuj+ZhEye+N6rPiKZDv7O1hx5bGPudvKikx9iOx9e8hY8Lbr/czvF1P0/gdJPY+sAIgvEcFhrxN6jiRnEVciuFPqVY2LMeuL82iDYRirz5HiN7crHhdoQ8kJkzO3K2RsKKpBd/Qu5/jd1JNwYB2Urwv715h4HtoEgN6yDNVmlHmXv44Tav3o5FFzNHiJsmDbUPGSiyaXOpebY5PPOH3Iup9RNRqj/3Lmld56Wa1AB9P4opavffJ0NnFF87dvy5ojmfx96CwL16eSmqnJzIYiUYqJ+dxJOr5YxAXLzuG7bWl0qxVDVERw57CwzTtKVoek7T634ktEcviUxwHtyKksd3vwzlRe/uUk791Q8Zw9+KfNZ2hSOYaihUwedbikCGv3Z3BZ9cBds1UHvzTHeqU5Ng4CbHX/Y5r9CaUtIS9CMc/zJusseuNycyT5drMbe9jWHCpdiqrbKixlHc46VlCyVYfBqO5jIboQeul89ObfPfm/8x+odAkc2xf4YJGSUK0BvDbJ+23Yb9wLR/f6yhg5HVW5DpxKxH55fFBdTbW+ytdeVaYiFIuF0ycvyF6l2vRFNe6A/eQtnmutroQN/zXzvJQk9I41qOr1oVbrgrFTlY7HuvcZ7OcegIT9EF8obPWsQNa1khLQ2/72jN/rV6Cq1oXYKqjOA821EM3pSUlCv//4ufdaM9+FI/sKfj3vyG7j6BnUTncRbAk5VLgEIiLM2nm7wahWzvxq78bQzK+q1sMa65yEVCwWVb8dtp0F6zwfDKrmXSCuCtbU99AbV4VubSuHbavN6SVFY1Etuxe8bpR2BuKre66dx9phgB7s3f5XfYVeZU7tU71vQ+fsiHvyKFpr1D3zze/sLLN79K6Cn0ufI9S2o/TT6N1/w6VtIMFrM6AQzH04edT82+vMq9cs8XGODosNXNuQdRbQoa/fJxPQ21d7+vANv5k14yF3e6U5BPpg+hn0WzM9drdHvobEg5Czh1mo1hJz1l3PJMHGZVClAew27lcXe03NTUfBzkZ/9IRn3Jr8NqpGA9TA/xi5obSLCoIgCCGlIHeOBvgKmAcs9L+htT6htV6gtR4N/Al0cK5naK2/1VpPAuYCOWcoePv4+J+f4f+ZlQY2Ai3yEcfngOe11o2AW3LerbV+BLgRKAysVErV1Vr/6sTzIPCeUipglUNr/arWuqXWumXBO0YDnDGTkNIVISIS1bwHbPjVN44bfkVd7hyP1qQrbP/T/L3hVxM+Iso8X67KOeUTQLXoiV7t9/VriTKevxt3JnOrryPS6bffIaF7LxK69yLtu+8pMshMvqObN8NOTsE+6mvgUEWKYMU5iktEBIW7diFrxw4yt2zhUONmHG7VlsOt2pJ9+DAJPa90dYwGsL9eSNadA8i6cwD2yiVYXfqZ99dpjD6TAknn4aRbsx4Rd8wga/YdcOqEaxD980fYs4dhzx6G/udnz/FzNRuZ45cCJtqJkJ5q7gOqTR/0Gmfy6rUzg2raEQ7vMTLWLENd0swolNExqJoN4WSgkaxRhWj2nsjkwMkszmZrvtmUSufavsbsTUfOMvO7E7wwsCxlinoM5WezNXd+lki/hkXpVfc8ds5w4/AWKFUFSlYwXzrW7QY7fvvf3umgl32EPWc49pzhJl9aO/ldw8lvf4U82cnvGk5+t+6DXrvM3GvQFtVzLPYLEyAz/aLEL6Qc2gylK0Osk68NusG2FT5B9LblqCbObj71O8Me7030FdTvAht/wh/VoDtsDHTm1L98jD13BPbcEei1y1CtneP9ajTMJb/PmPsYI6tem8duTsViQTlDVNlKph14LxTs32R2zcjp25p1h43+fdtyz9GDTbrAjj9zl/nfT9Eze6Mf7Id+9iY4tg/9gpkA66UfYs8cij1zqGnTbb3adGo+2nTbPuh/lsHBHdgTumDf2xv73t6QdBR71nBj6ChdHuv2J7BfmwoJnrZcELLtyVedu67/+gn7vbmujtEAjeqWZ8+Bk+w/dIqzmdl8vWQLXa6oGRBu174TJKdk0KxhhXPXjhxNIT3DLDydSkln9fqD1KgaeCxYMBpVK8LeY2c5kJjB2Sybb1afpEtj3+Ps9hz17Aa9bGMy1coZZ6IKpaNZufU0WmtSM7JZuyeVmvH5/ODj4GYoU8W3nW1d7hNEb1uBatLb/KjfGXa7tLM8nKP1kg+xpw3FnjYU/ffPqHZ9zY1auZX1GXMfUO36olf/bO6V9BxrrVp0QR/w2iFaKdTlPdArv/N93wEnnaUqmHbVpDts9mtXm5ajWjjtqlEX2PmX+btUBTMeAcSWN+0z6XDsvcUAACAASURBVDD5xjuPIyJRjbrDFr883rIc1dTJ4wadYbcju4hXf1GqIpSpbBx/cpLbqAecx67R+rsPsCcOwp44CP3HUlSnq82NSxubcjgfnSGYjGVeesKanz3jVm56QoZXu26di55wZI/5Ubo81m3zsN+c5tOn+KRz0iDsSX7pvMRJp7/x7mQipKWa+4DqdDX6T6e+lSjtREChBt2C/vGj3NP/9UKyxw0ge9wA9O9LUI5eRp3GkHr+epl1xwyyH8xFLyuIcatMRU8bKF3eHEV8wqmH+zeZkwlKOWNW0x6wya9+b/rVt23tcOp3TDHU9U+hv30B9njtwJd8DOJrQFGzu5u69HJjTMx5XwHoRva8G7Cn9MGe0ge9ZAH6m9fNzmYXcd6hF7+AnnEVevbV6HemwPY/PY7Rrfuh6rZGvzvFd4eGUPQnf36Gfrwv+sn+6NdvgeP7fJyt9JIPsacPxZ4+FL36Z1Q7J421cmnTaale/bczVoNv/928Czpnh/8ixbHueg77k2dhh+eb3HDVb/3129gPDMF+YAj6r6Wo9s6YVbsxpKUE6UPOmPuAat8X/bfpQ/RfS1ENnF1Pylcz9SglCY4fhpzrhQqjajdGH9rteef+TVA2D31w43JUSydPGnfx1LlgnDrq17ZaQcIez/vCWNaAGavL5jFWb16Oau6kuaFnrNav3oJ+rD/6sf7w2wfoZe/k6RgNoH/6EHvKUOwpjn5yhZ9+4lbW3vrJFd5l/TOqvktZFymONfF57I+ege3uB3LZixeQdccAsu4YgP37Eqyuzpy+bhNnTn8eC6YVq537U13eEX1wby6B4ewn73N61NWcHnU1mb/8SFRvs/gV0bAp+nSKq2N2oVvvQhUrTvqTeez8HYyDfnpZY5e+bPNyVHOvvmyXU9av3Yqe1x89rz/890P0L+/Ayk/MAmyVhhBldGBVqyXae+xY/jH2oyOxHx2JXrcMdbnz7uoNzfGn3gveYH6nnzH3AXV5b/R605/o9b+gWpn2oVr1OXedUvFYNz6O/d50dycfQH+zEHvCQOwJA9GrlqA6OzpKnYuniwUQivw+fcI4VZQ1upqqdRkc3Y0bGR+9T8rwvqQM78vZZT9QqI9Txxo5dSwxsI7F3HY3qlhx0ub57rRuVal+7u+o9p3J3r/nvLOjUeUY9iZmcuBEJmezNN+sPU2XekV9wuxJ9Hy0umxrKtXK5m/nWiAsY/U5Dm2BUpU9tql6XWG7nw1l+wpUQ0d23U6w18ztdHICqppjWo6KgUoN4PheOHPCOFSXdsq6egtI3GPC7dt00e2yuepH65fBJZcZuRVrG330YtmDk45ANa8+5NLL0Dlzj2B6mReN4qPYeyqbA8mOfXJ7Op1r5G9O/niPWJaOjWPJmDjubVecfnUL59sxGqBR+Sj2JmVx4JQje2sanWu6H8cdjK+3pnFV3UDnYG/CNu84E/gBRaNKhdh7PJMDSU47Xn+GLnV92/GmQxnM+DKRF0eVp0wxjz24QslI/tyTTla2JjNb8+eeNGqWc2/j+tePsR8egf2wk+ZWTpqr55LmDK+xo9VV6HV5pDk3QmhLyJNQzPOiC0NxZ33FikDVbYv2cnIN25rDkd1hK+tw1rGCkq1//Rj99cvov38wNqJaTU3+RxVCVWvoMx/xRjXrht6wwnHQct615XdUx6GeQJXNx596/myj57083vwOoqvp1Us8dezwLogpbByjL8Re1aAtqtdY7OcnGMenHE4cgf+PvfuOrqLYAzj+nb1JCL2HJtVGE0FFQHpVQLr0joJYEKVIh9BFbCj4FJ9SpNgb2KWJqGBBOigo0juhpt6d98dscmsgYG6uh/f7nJNzYO/uztaZ38zOzpavbv4dFY0qVwV9eG/WtFPlyI01+mXsxS/Aro0+5yAs13cWtN3o7T+grrvRxC6WC3XT7ehDf6K/fjv0dfqoaMjmlJ2Va5rRNw/+mTXP83zKy2Kms+xp73a6TG5LcKjb7oaNTjv0unfRz3U3fyGqX9mxbbBjW2PHtkb/tgL7nRmmY3S+mLSYTf/4GZyPw541OHTPtmJKepYvVd5cAxfiwhMb5S1kXhS8mmeH274186fFwaVgn9MvIpfzHCtfEajSEJz+EXrralTCBfQz3dELRkFKMqpKAzNvFtel04Si7ShnPtO5FSAiG+r6O+H4Xt90Q1D34dxJ05YRY9px1E13whFPh+ywtIF//gZ6zTtZcn3r7T+gSnjn4beh134Y8niQ7LnMVwEAVbedeVkuwesrwKF4lhgZDVFOX5TIaLipBhzZ41lfZj5TSy9GiYo2fwAVapjO0u/PCX27qBBCiJBT6X7+MzMTUeq81jqXUuo6oIPWepZSqgEwTGt9r1KqEfCj1vqiUio3sAHoBbiBI1rrQ0opC5gPbNZaP6OU2g20AnYB7wLntNZ9lFLzgRjgXqAssAa4AcjrrLeT1nq9s109gG8wI1bfobV+VCm1EXhAa/2LUmoeUFZr3UApdb3W5l0zpdRHzrZsBA5qrVOUUo8DZbTWj6d/JH654oM9ZMhLbNiwg9Onz1GwYF4GDepAx44Nr2gd9qsLUe2GgOVC//gJfP0GqvmD6P07TFAaEYXqMck0lFw8i14w2tMJsWk/VM3W4HajP3wWdnxvpkdmQ038FD2pjU8wpHpMghI3ARpOHuZQzycCOjx7yzdtCtkbNMCOj+fUE0NJ3mwaA4t8/QVHm96DVagQhRfOh6golMsiYd33xE2YGPDpjmLrv+do85bYpzwBRNFq6TeSWw+Nxbq9DiQm4H5+DHq3qdxEvPQBKYNMJ3ar71CsBi2hQAycOob95fvYS+bgmvo6qvSNaQ/k9PFDuCc96ll3scCGfdVtJKryXZCUgD0vFv42o8lY49/CntTFzFS6Ila/iRCZDb11HXrJDGdbnzEBkrbh5GHsN6emvYWm7u6Fqt0GtI1e+yHEfxmQNsCaPfFM/yYOW2vaV8nFwLvy8OK3Z6hcLIpGN2an79Jj/HE8mcJOQ3ixPC5evq8wn2y9wJjPTnGD10OuaS0LUKFIVGAiJzLQkbhsTVSjwWBZ6C2fwo8LUbXvRx/ZCXvWQdHyqLbTIFtucCfBhVPoeT0vu1q923ccJNV1JKpSLXO8F8TC32aYKWvsUuwpZuRySlfA6j3RjMiw9Xv0W87xnvyxU3E3b93qP7egl5g3r62py81n2FyREH8Oe9bDuGLfv/x+h4A9+S7Pf26ohWo2GJQLvWk5fLcAVf8B9OGdpqO0KwrVdjwUvQniz6I/GA9xTkNQ6WqoRg+h5w0ISEM9+i566TDzsM+LPpToO1+XEaiKzvW9MBb2Ocd79BLsad3MTKUqYPWOhcho9LZ16LefNtNvbWg+TZMrv2l0O/A79kuPQrVGWPcONCMy2Tb28ldQf/h1pq9wF6qtk7et/wS+mYe6x8nbtjl5W/eJZgTAi2fRb45Jy9vUuI/N6E8R5lzqVwbBUa8H1fmLofo/j37a3J/6jO9IpKrHKM89/cYE2Ovc07GmIzNgRmPuN8lcY1vWoRc/FXCMrac/w57UDc7HofqMR93exHQEArBTsCd1DzwvIUjbZ/39JqE3fYur440By6Ra88OfTHtxNW5b06FlZR7qVYNZ/11H5fJFaVznegBeeuN7EpPcDBtYN225dT/9zVOz16CUeV7ao0NVOreuErB+vSn9D0Ss2XaWae8dxNbQoWYBBt5ThBeXH6Fyqew0qpKXqe8d5Ied54hwKfLkcDGu03XcWCyaC4luRi/az57DCWigfc0C3N8kJmD9+vt0Pnl+Qy3UPY+DstC/LYe1C1AN+qMP7fDcZ+0mQDHnPntvnO991uRh9Ov9090vvSdwPDfVaxTqltrmXP93PPzlnOvJphM1AGUrYvWfbMqOzevQb5pPsaoHp6JK3WwO9IlD2PMmexoHyt+B1Wkw9iSTv6piXg+Fb74L1eoJk0//tAxWzUc1HYA+sAN2rDX3VedYM2pt/Fn0krHmgXu15qiGvcyoL9pGf/M6bDeNIarrZCh3m2lAO38K/fVc+GmZSS/Ka9StG2uhWjhp/7oc1sxHNeqPPrTTPNyMiEJ18DrG74wzjdoVG6Ia90/LL/TK12CXp4ODeuJ99JtD4ITXA8Vt59M9FwHnof8YVLU6kBiPPXsc7DExg/Xse9hDzYg2qucQVL0W5k3008fQ33yAfjudTwwWDHyorLqNRFVy7uv5senHCX294oSlTrk10C9OWGTiBNVrPOq2xnDKyVPcbuxhndLfzwfGoKo6+/my137OfA97uNlPrq+E9cgUiIpGb1yLft2Uj6pFD9Q9Tn65/hv04hcC1q8Tgnze0WENHItKjcteGANOXOZ68QPcj3niMlXfE5fpr0xcZk0JjMvsyZ64TJUMMrpZCMotdWcL1N19nHtAY3/2GmqP14Px8nehWg8x1/eGZbByHqqZc29td67vLhNNHH3xLHrxGHNvNe6HatQbTnjyJj13kBk9oWZ7VJ3O5pOkp4+g356UNmqIPuv7mdJQxUZp67/3QdPYeHJv5tc7Ut1wO6pRD/TcJ0yaz/1oOuk4dRG9aw2sfsPMG6L8BIB8xVA9nkHP9pTRer9vHKx6jkLdchckJmC/7lVWTzIdawFTVj/glNWb16EXmbJaDZiCKnkz4OTf86fAmROoVg+g7r3f52UHe/YjAQ2oWXV9863vCz+qz2jUrbXNPr86zlNmTXsHe7ST95StiDVwitnnTd+h5zufD3dFoB6chCpdHlKSsRc/C9s3QLbsWAMnQ4lygEJ/+zF6+XyUd32rvBMPKhd6wyewYh7q7gfNvZUaD3bziwdPOfHgmI/NF1Wc2F7PdeLBWu1RdbuY/T19BP3WRDOKzckgI9Nn0bnWCweb+x5MWX3vEyYm+XkZrJ5vPnt60Kus7hRryuqLZ9FLxwZ09FGNH0AnxcPaxc51MxnKepXV38yFn01ZHXB99x6FquLEJ3O94pOpphN12rkeMNk51+vQC73O9YBJJkZxJ2MveQ62b0C16Y9qdT8c9ZTV9oyHcP91JOCYp3I9PA7rjjrohATcz49G/+HU6Wd/QMqjpuxw9RuG1dCrTv/Fe7gXz8H14ChUtbvM1wbOn8X98hT0Ps+LZPFBzrW36OGxRNSqBwnxxE8egXvHVgByLfqE8z1ao2KKkmf5d7j/2g3JprNK4ruLSP74HVwVbiHH0/9B5cmDTkpEnzzB+S7N09adu6mn0zw31UK1dM71r8vNuW7cH33QKy+7b4InLntrXOC5bvQAOukifLfE/L/xA3BLE5PPHfod/eE0cJv9DSg7Oj6JqnAXJCdgL5qY9hUfa8Ri7BlOHliyAlaPWBOf7Pge/a6Tn+TIi9VvuvmM++kj2G+MhItnUV3Hoqo28sQnthv70Y6XPN7qwbGo25z85cWxaXGC9cL72I+bF+5Vn6EmFkuNE75+H730ZbihMtboWZArDyQlQdwJ7EfbeNZ9i1e7UQiON8VuRLUbbfKZUwfR70+BBPMVnjOfp9+hP/vIWCJr1YOEBC7EjsC9YwsAuZcu41zXVqiYouT7Yh3uv3ajk5xr7O03SfroHbIPG0dkjbvQKSnos2e5OCMW+0/PiLL5xmbs43prdl5g2vIT2FrT4Y48DGxYgBe/PknlEtE0qpiTqcuO88PueCJckCe7i3GtC3HjZV4+1Ru9OgVkcVlNDq8Rc6+vhWrymCk7Ni+H7xei6jptKLudul2rcZ42lI8nmLpdZHZUy9FQqCwo0Js/g/XOuY65EdVipHmAHHcI/ek0c66PJELF2lkWH5E9F6rnFHPvOR0bsd2Zlq5qPgCqNTPH/8Au9NLJ4E4OjMsOrIOfFgReV3sTmb72LLaG9hWzM/COXLy4/hyVYyJpVDaaLUeTGfTZac4maqJcUCini+XdCvms48MdF9l6LIVx9fMEXmSR6Y8Ds+avBKavPmPSrpSDgTVy8+L3Z6lcJIpG10ez5UgSg5ad4myCJioCCuVwsby3aTM4eCaFbm+fYFX/IlhBPw8NetPZgGlZFZdZBbYH3+ffLzLts5PYtqbDbbkZ2CA/L644ReXi2WhUISd95x3m96NJFHZGlC6WN4L/9CiK29ZMXHaCn/cmoBTUuTEHo5oXDJqGvcZvoJNOXvu8yGufRy3Bnu61zz2dfd6+Dv2O1z539NvnOaZuZ01aZuK2iEi4eA795mBPh5wQ5Ceq2aNQpRnkLmRGsPvlE/Sq/5r0vOu2mV3PUwrV7zmzn8oFu39GL3vebCOgT/u1T2bRMwe99q2Ac59V59qe/YgZ9TXM6WZl2vrXr1AVa4PW6B8+Qq82Y01ZA2dhL5mc1tnKeuxV7K/nw44fPBsZmQ3VfiiqXBVAwalD2K8+EXD+0o3Vat2HatDRPH9LTkCfPo4qedPVtVdN/RgionzbEhZNNfW8PhOhuFPPW/cx+quF4H99h6CdSnUYgGr3ABz2qle/8iic96tXZ9V1NuthOOx1fYeo7UbVaIG6p6+5prauQ38wC875xf6hqNMXKo418hWTz5w+hj13Apw4DLl9P2odiv1WNVqi7umT1lZtLw/STpfZbQmAGv0R+r+DA0Zv10k6JPUrn+PYY4J5YeK3FXBzDax2jwMabDMAj17zvjNfCJ5tNe+DuquVOd5JCdjvPg/7tgQsk2VtslbKVT87pElfVI3WJob+8DnY6cTBg+aaEfvdKeiPX/B06nVFoLqMN2W9Oxn7wxdQtzbKmrr0TDNmn+ozFXXj7b5tOudOZm7bUdEbUB3Hg7LMOresgJWvmxkvevXZCEXdp8RNqC5jzb1+4iB6yURzDRD4zCGr2sD1ikX4C8mzckDd2Rx1d1/AycPf8X32EpJ4sFwVrPsnmxj08J/Y8yfCxXOogl79QzL7WWKB4qiezvFwudAbv4RV89OS06c8L4Ol7ffVPlNLL0YpWAzr8Zedcus49oKJcND3Cy+haBcFsJ7/zHRKT40RnhqI6+kP0/9skRCZRf8c+g6j4v+LuuNfmXdlaedov2kN8HSOHg70BVIwo1nP01o/q5S6B5gKpLaubwAe1lonKKXuA2YA+4GtQC6vztGngTuAIsAQrfVyJ81awNOYztM28C3wBNAJT+foNsDzmNGgfwSqO52jXwIaYjpsbwf6AF2A4UAycB7opbUOPgwMcDWdozODPfjBy88UIgffDf7pz6xwqc7RoRSsc3RWUbWDN1RniYx0jg4R/87RWcn16q9hSdenc3QW8+8cnVVUdFZ/7MDDv3P0/wPXUw+FLe1LdY4OedrpdY4OdbpBOkdnFZ/O0VktKjzx8ZV0js50QTpHZ5nT4cvLLtU5OpSCdY7OsrS9Rl/Lav4d3LJKOMtq8kRcfp4Q8e88mmWyh+8aI4yxkQpTfStY5+isEq59hjBe34D7ZNLlZwqBy3WODiWfztFZLFxlB3/Hhydd/DpHZ7FLdY4OpYx2jg4Fn87RWS1HmMrMI+FpPwm7G3Jefp5QuETn6FAL1jk6q1gNA1/8zir+naOziioQxnp1mOq2ENg5OstkC2M97/+RFcZnyQnuy88TKuG6vjP6ZcFQSAljX5RzYYr9IaBzdFYJaztdUhjP9YUwnets4TveYX2WGKb7OpzXt0/n6CwWrmcOYS2rk8MXi/p0js5i/p2js0x8+I63a9Gmf2UHQ3GNkc7RIrP9SztHZ0kNxL9jtDNtNbDa+fdMYGaQeb4AvvCf7vz2HhDwDVitdZ9LbMcPQN0gP813/tBafwx8HGTZQUGWW+D8CSGEEEIIIYQQQgghhBBCCCGEEEIIIYQQQgghwix8w2sJIYQQQgghhBBCCCGEEEIIIYQQQgghhBBCiCwSvtHRhchK8j0sIYQQQgghhBBCCCGEEEIIIYQQQgghhBBCCCHENUE6RwshhBBCCCGEEEIIIYQQQgghhBBCCCGEEEIIIa4J0jlaCCGEEEIIIYQQQgghhBBCCCGEEEIIIYQQQghxTZDO0UIIIYQQQgghhBBCCCGEEEIIIYQQQgghhBBCiGuCdI4WQgghhBBCCCGEEEIIIYQQQgghhBBCCCGEEEJcE6RztBBCCCGEEEIIIYQQQgghhBBCCCGEEEIIIYQQ4pognaOFEEIIIYQQQgghhBBCCCGEEEIIIYQQQgghhBDXBOkcLYQQQgghhBBCCCGEEEIIIYQQQgghhBBCCCGEuCZI52ghhBBCCCGEEEIIIYQQQgghhBBCCCGEEEIIIcQ1QTpHCyGEEEIIIYQQQgghhBBCCCGEEEIIIYQQQgghrgnSOVoIIYQQQgghhBBCCCGEEEIIIYQQQgghhBBCCHFNiAj3BgghhBBCCCGEEEIIIYQQQgghhBBCCCGEEEKIENM63FsgrjUq3BsQnNJysWcZe/AdYTnY1qxXw5EsAO5ufcOWNrnD0/dfVcodlnQB/pqyN2xpl32wWNjS1nEpYUvb9dLPYUnX3b9aWNIFwApPiRb3fVxY0gXId1e+sKWt8kWGJV0dlxyWdAE4nBi2pN3JdljSjWhfPCzpAhydvjtsaecpGR2WdKOrhK+sVhHhqxXohPBc3wAqKjz7rS+4w5IuAElhPN51CoYlXf3FsbCkC3Bmz8WwpZ2v73XhSfiv8O0zOVzhSztM95Y+E746RzgblMIVi0IY49HEMObfpbOHLW0KRoUlWb3rQljSBeB0UvjSzhWm8SpSwtcOrPKHMT85HqZznTd845KEs95x8ZezYUs7Ol+Y2oPL5ghLugAqOowfBy2aLSzJ6p3nw5IuAKfD116mSoYnTkj4LXz39P+j6E7hayN0Lz8atrSTL4ax/SZMshUOT/wNhPe70oXDU3Yk7whf2RHVvHDY0mZffHjSjQ5fu5H+P8xPiA/jPmcP37lWYcrLwtpGGKb+LwCqaBjLrWPhqdOn/B6+Nquoz3f8S7sYimuKvV46jIrMZdX4V+Zd4az+CCGEEEIIIYQQQgghhBBC/CPh6hgthBBCCCGEEEIIIYT4d5LO0UIIIYQQQgghhBBCCCGEEEIIIYQQQgghhBBCiGuCdI4WQgghhBBCCCGEEEIIIYQQQgghhBBCCCGEEEJcE6RztBBCCCGEEEIIIYQQQgghhBBCCCGEEEIIIYQQ4pognaOFEEIIIYQQQgghhBBCCCGEEEIIIYQQQgghhBDXBOkcLYQQQgghhBBCCCGEEEIIIYQQQgghhBBCCCGEuCZI52ghhBBCCCGEEEIIIYQQQgghhBBCCCGEEEIIIcQ1QTpHCyGEEEIIIYQQQgghhBBCCCGEEEIIIYQQQgghrgnSOVoIIYQQQgghhBBCCCGEEEIIIYQQQgghhBBCCHFNiAj3BgghhBBCCCGEEEIIIYQQQgghhBBCCCGEEEKIULPDvQFCZAkZOVoIIYQQQgghhBBCCCGEEEIIIYQQQgghhBBCCHFNkM7RQgghhBBCCCGEEEIIIYQQQgghhBBCCCGEEEKIa4J0jhZCCCGEEEIIIYQQQgghhBBCCCGEEEIIIYQQQlwTpHO0EEIIIYQQQgghhBBCCCGEEEIIIYQQQgghhBDimhAR7g34v1K+Fqr9MLAs9I8fwTcLfH93RaJ6TISSFeDCGfSCUXDqsPmtSR9UzTZg2+gPZsLOHyGmNKr3NM/yhUqgP3sV1ixF3TMAarWF86eBksBB4OwVbe6oUa+yevVGChbMw/LlT/+TPU+jeo1AVa0LSQnYr4yDvTsCZypbAevBKRCVDf3bWvTCGZ7lm3VFNesKdgp641r00ufBFYF6YDyqbCXQNvbCGbDj58C0Ow9HVa5j0p4/AfbvDEy7VAWsPrEQGY3e+h367Zlm2Q6Po6rUhZQUOL4fe0EsxJ+HMpWweoxNTQF7+auQHJh2qrV/JzLtu7PYNtxXMTv9b8/l8/tPh5KYvvYsv59M4dlm+bj7hmif388n2bRccoIm5aIZVy9Puumkp+DUWHI2aYgdH8+xQcNI2rI1YJ5iby3AVSQG5Yogfv0GTowYB7ZNkbmzibyhHABWnjzYZ89yoFGL4AndUBPV8glQFvqXT2Dtm76/uyJRHSZA8Zvh4ln0O2Mh7jDkK4Z6bCmc2Gfm278Vvcz32lPdZ0L+4ujZ3T0TK9TC6uDcWz98hP7a796KiET1nIhy7i17nufeUk37oGqZe8t+z7m3ANVtvLlezp3Gnt7Zk36bx1C31IOUZDhx4HKHPMuoLk+ibqltru95E2BfOtd334nm3tqyDv2WObbqvsdRVeqBOxmOHzDLx59H1WiOuru3Z/kSN2JP6QoH//BNOxT3Vqr8RbFi30MvfxW+f+mSxyDHyPFE1W2ATkjg/NjhuHds850hOprcz87BVbIU2u0mec1KLr5gjkG2Nh3IMWQk9rGjACQsXUjiB++km1bI9rnEjVg9xkB0TpOfTesJaM86b6qJaj3E3Fs/fQKrF/qm6YpEdZ4AJcrDxTPoJWPh9GG4riKqw6jUrUd/8xpsWwN5Y1CdYyF3AdAavf4jWPd21u53wWJYse/D0b8B0H9uQT87If1t6D8KdUc9SIzHfmEM/BlYjqgej6EatoZcebE7V/f8UOl2rAdGQpmbsGcOh++/SjedYFwDR2NVr4dOTMD97Gj0nu2B8/QejNW4DeTKQ3L7O9KmWy06Y93bDWw3JFwk5cUJsG9PhtJd+1cC01bGYWvNfbfkpH8N3/z/p/2JTF8Vx+/Hk3n23gLcfXOOtN+eWRPHmj8TAHioVh5alM/BP5FnfCzZGjREJ8QTN3wYKdsCy5H88xbgiokBVwRJP2/g7HhTjlypqMfG4KpRHxITSJw+EvuPwOMd+cDjRNzdFpUrDxeb3+ZZ9pFRWNVqAKCio1H5CpI4aQhRg8aAZcGvn2RKWZFu+XPTHVhtHwdXJHr/DvSSyebcFymN6j8TYsqaWG/1IlgRJB7sPhGuc+7jBaPNfQzQuA+qRmvQNvqDZ2CXsx31uqBqtgWl0D98BN8uNdvdaxrElDbz0tBiswAAIABJREFUZM+FunAOe1q3tKRUp+GoSk7ZsTA2nXu6PFaviRCZDb1tHfodc09zWxOslgOgaFnsGb1gn3Mvlq+B1W4QuCLBnYz9wSzY9VPmx8GAGv8JJF40x9Z2o5/tZaZ7xcHKBvvD2bDlO89+d/UqM99Ip8ws7VdmLnXKzDYPo6rVB1vDuVNm+TPHPcuVqYg1eiH2qyPhB988RvUYgbq1DiQmYL82Dv4Okm6ZClj9J5t0N32HXmTiYNVuIKp+Bzh3CgD73Zdg83cmDu47HlW2oik3Fj0NOy8Ri/6VwLRVZ0x+Ujkn/Wvk9vn9pwOJTF91xpOf3JQ97beZa86w5q8EtIa7SmdjdMO8KKXSTSttv+8fhbqtrtnv2cHzbcpVxBo0BaKi0b+uRb8+3TkeN2M9OA6ic8CxQ9gvjID4CxARgRo4AXV9JdAa+/WnYM+adLchx4jxRNYxMcKFccNx7wyMEXLNdGIE28QI8bN8Y9DIJs3J/ewcznRtg3v7lsvuNwCl70TVf8xc91s/hZ8X+/5e4lZU/UFQqBz6s4mw29mHwjegGg2BqJzmuv/pTfh9ZfA0MvveylfEzJ+7oMlrfvgQ1rwFgGoxEG6pb/L0+Dj0u5Pg3AkTn9w7xGzDT5/AmiDxSSe/+CTOiU/aOfGJcuKT7WugUClU16me5QuUQH8zF9a9Fbj/N9dCtR1q0l7/MawMsv/dnDz1whn0m06eetOdqBaPQkQkpCSjl78Iu3+GyGyoXk9BoevMfm5fi/50djonOAvzk1+/8U33n8T+bR5GVa0PWsPZU2b5M8ehaBmsPhOhVHn0R7PRX70ZuM6ba6JaO8d7w8ewKsi57hLrKcMWjTHH+8Y7US0eSSsb9PKXYM/PkC0H6uG5nuXzxsCvn6M/eT748Q7Fft/aAKvtQ2a624399kzY9qtvuuHKv0NQr1ZNBkLV5hCdGz2lUdDjHCAr8jI/IYlRAErcgNUttb6lsUd2huQkT7q9R6KqOWXWf8am02ZVEeshp81q41r0gqfMsoNnooqVMfPkzA0XzmGP7GjOdf8JqHJOm9WCp2B7kDarUOQnVZ3r29Zgu7Hfmgk7Nwam3f1JVBWnnvff8cGv8dIVsB6YZNLe/B16sV9bzT29sLoMwf1oAzgfBzlyY90/EWKug+Qk7NcnwMV9ngXK10K1G2qu7/UfZzwmzpEX1ecpKFURNiw35ReY/LvPU1DwOtA2bFuLXn6J/LvnCFRV576eOw72pnNfP+jc1799h37Tq32yaVdUsy7gdqN/+xb91gue5QoWxZrxIfqD/6DXLTHzd/S6pt+MDX5NlyyP1dM5v9vWod919i1HHqx+06FgcTh5CPv1kRB/DtWkJ6p6czOP5TLX/IgmkJSA9cRrkCsf5IuBxHj0yoWZEn+TPReqyzgodr1pQ1g6CfZu8Y0Rzp9GjRiGPnks6LGPGjyWiFr10QnxJE4bif17YD0vasATpp6XOw8XmlXzHPcixck2ajoqX344d4aEScPQx48GTScYa8DotPYE9wujYU/gPW71HIxqZNoT3B09dXrVtjdWs/vAnYI+exr7hbFw/JDPsqrDMM95XhQLB3YFbkTJ8lg9Yj151/vPmOk58mD1nQ4FisGpw9hvmPNMkdJY3SfAdeXRy19Gr1zkSa9+F9Rd7cBSpj3nu7fCXlanKXMnquFgc49vXQ4bgpQdDR+DwuXQyyfCH6s9+9X+GShWEQ5uQX804tLpeAlXfKT6jTJlR5JT3/krnfrOI059Z+Na9BtOfaf0zVgDnPrO8UPYs5z6TpVaWN0fT4tV7Tefha0bfNeZ2fkooFo8BHe0hBy50SPrZ/jYRw5y2m8SEkicMRIdrP3m/sdxNTP3dXwLT/tN5MOjcDntN2SLRuUvSHyr6gHL/5vSDWfaa/cmMG3NGfN8qXIO+lcPUqdfc5bfTyTzbIv83H2jp05/6GwK4745w5FzbpSCV9sUoETeK3tEbD04GsvJR1OeTycf7TUYy8lHU+7zahtt3hnr3q6mbIm/gPulWNifsbbR/5dzrfp6xaIvjw2en5RNzU+cWHSeiUUpfTNW/3EQlc3Ua/47BfZsRbXqg6rb0sxjueC6ctj314N43+fFoYiDVe2WqFZ9PMuXugl7VCe4uDc0ZWZaOhWxhs7Dnjcaflthdn3WeqL+/B0AfewwyeMfDkgu4pExWHfWg8QEkp8ehd4deK4j+j6Oq2kbyJ2HxFa3p013NWtHxIDh6BMmLnF/vBj35+8F7pO/rCgvQ9AmazbAQg17E84cQ899wmeVqsNwqNEKPb6hZ2JmP9sC1H1joUJtOH8a/Xw3n9VlaVwWUxqrr9NfI1sOKFjC7MPKRVn3vPro/rRnu2m/h6rN6ubbsToPB1cEnI/DXjE/05/Rp//cpTpW28GglKnnrP8Y1bhP5l3fEVGox14zMZjlgk0r0J/P9Vml6jAcdWcr7IF3+U7/B/Vq1XYgqn57OHcaAPs9p+2oUk2sjo95nrW8/Twc8K3Th+Rav+F2rAHPwsmDAOhNq9Bf/DdwvanK1UA1exyUC/3bMvghSPtV63FQtDzEn0F/OA7OHAHLhWo5CoreDJYLveVz+D5IeyRkaV6muk2AG26D+PNEJNq4nxuN/jPI+SR8z42FEEJcmX/VyNFKKa2UetPr/xFKqeNKqeXO/4sopZYrpTYppbYrpT5zpj+ilPrN62+rs64KV7kdnyml8mXOXqVxqY4j0K8+hp7eEXXb3VCkrO8ctdpA/Dn0lHbo1UtQrQaZ6UXKom5rhp7eCf3KIFTHkaAsOPY3emZ38/dMT0hKgM2r0lanVy9Bz+wO7OBKO0YDtG9fj//+N+MNkJdVtQ6qaGnsIfdi/3cSVr+xQWez+o3Ffn0i9pB7UUVLw611zA8Vq6PuaIg9sgP2k+3Rn5qgRzXqAGCmT38Qq8cwExR7q1wbFVMKe1wb7EVTsLqPIhir2yjsRVOxx7VBxZSCSiaw1dt/xJ7YCXtyZ/Sxfajm/cwCB/dgT+uBPaUr9ouPYnUfA8oVdN1uWzP527PMvTc/y7oV4tM/Eth9KsVnnuK5LKY3zkvLm6KDruPF9eepXjwq6G+Xk6NxQ6LKlWVfjfocHzqKwk9PCTrfkQce4UDD5uyv1xRXwYLkam0aTo4OeJQDjVpwoFELLnz6BRc+/SJ4QspCtRqGXvgE+qWuqCrNoHAZ33lubw3xZ9EvdET/sBTV7BHPb6cOol/uZf78OkZTsQEkXQxIz+o4Avs/j2FP7Yi6/W4o6ntvqVpt4OI57Ent0KuWoNo491bRsqjbm2FP64T9n0FYnZx7C9Drl2G/PChg9/Su9djTOmM/1RV9bF/A72FRuY65vse0wX5zClb30UFns3qMxn5zCvYY5/quXBtwru/YjtgTO6OP/o1qYa5vvf5z7EldzN/rY+HkIdj/u1/aIbq3UpfrNBS2rbvsIYis2wBX6TLEtWzEhYmjyTl2ctD54ue/Rlzrppzp2IqIqrcTWcfT0J/05aec6XgvZzree8mO0SHbZ8uF1W8K9uKp2BM7Yj87ANxeeYSyUG2Ho994HP1cF9StzUwHS2/VW5tyZOZ96O/eQjV37q2je9Av9UHP6ol+YzCq/UhTsbfd6OWz0M92Qc++H1XrvsB1hnq/wXTKn9IVe0pX9JJpQdcLwO11UcVLYz/YHHtOLNZD44POpn9ajT2sS+APxw9jzxqDXvNp+mmkQ1WvhypemuT778H94gRcjwZP216/muTBnQOnr15OysNtSHm0Pe53Xyeif8bKV7etmfzNaeZ2KMSyvkX5dGc8u08k+8xTPI+L6c3z07KCb8fn1Xvi2X4smQ97F+Ht7jG88dM5zideeSflVNkaNMRVpizHG9XnzOhR5J0cvByJG/QIJ1o258Q9TbEKFCS6RcsrTstVox7qujLEd29G4jPjiBoSG3Q+9/erSHiwY8D0pDnTSXigLQkPtCX5g0WkrP2aqMfHk/DkA8T3bpk5ZUV65Y9SWD1iseeNNo2Vpw6j7rzXrOvieciWC9a9h175Jqpas8B4sGYbU0ZOa49e4xcPVmuKntEZ/epjqPtGmO0oej2qZlv0873RM7uhKtWBQiUB0AtHo5/pjn6mO2xahf7NEydSqTYqpiT2hLbYS6ZgdU3nnu46CnvxFOwJbVExJdPuaQ7txp47HHb7diDjfBz2y49jT+mMvWACVp9JJv/K7DjYoWc/aGJhp2N02nQnDrYndfHpGM0tTpk5ug32wilYPS5RZi6cgj3ar8z8cgF2bGfsSV3Qm9eiWg3wLKQsrA6DYdsPgSusUgdVpBT28FbY8yZh9UknDu49FnveJOzhrVBFSkGV2p59+vJN7HGdscd1No2jgGrgxMFj7sOeMRCr69DAONjhtjWTV8Qxt31BlvUpwqe7LrL7pF9+ktvF9Hvy07JCdp/pGw8msvFQEh/3iuGT3jFsOZLETweSuKzb6qKKlcJ+pAX2K7HmwX+w/X5wHPZ/JmI/0gJVrBRUM/G/9fBE7DdfwH6iPXr9ClTbvma/m9xn9vuJ9tgT+2P1CRL/OyLrNMAqVYYzrRpxYVL6MULCwtc407YpZzs5MUJtr84AOXIS3a03KZsDO5SlS1mohk+gPxqOXtgLdXNjKFDad55zR9FfTYOdvh1fSU5AfzkN/WZv9EfDTKfDbL4vVaalkdn3lp2C/uh59PSO6Of7oup0TFunXvEmekZXc8/t/A7V+H6zDa2Ho+c9jn7+MvHJM0Hikzl90C/1RM8bjGrnxCcn9plpL/VEz+4NyQmwbXXw/W//JPq1weinOwXPU2u0MZ1Gp7dHf7sEda+z/xfi0G8MQT/TFf3WRNOB2qFXL0LP6Ih+rjuUqQLlfR92pAlXfvJPY/8vF2BPDJLuhTPYb81Af7Uw6PpQFqrdk+jXB6Of6Yyqenfgub7TOdczOqC/XWo6oIM53vOGop/rZo5311gzPfEi+vkeaX+cPozesjp4+qHa753r06bb82OxevnFeOHKv0NUr9Y716Jf8a1zXVJW5GX+QhWjWC6sPlOwl0zDntwJ+/kB5sXNVFXrooqVxn68JfZrE7EeSOdc3z8W+7WJ2I+3RBUrDVVNmaVnDcce2RF7ZEf0+m/QG0xHDNXYKbOebI89dQBWj+GBZVao8pMd69Om2/NjsXoHqcOkXuMjWmPPn4zVa0zwtHuPwZ4/GXtEa3ON3+K5xilQBFWpJvqEp6OoavUAet8u7HGdsF8bi9X9Sc/8ykJ1eBI9dzB6Rjr5d3oxcUoi+vNX0J/MCthGvWoR+qmOJvYte4n8+9Y6qKKlsIe2wn79Evd137HYr0/CHtoKVdTrvq5QHXV7A+xR92GPbI/+zDfftLoPh01e8Wel2qjCJbFjnWu6SzrXdJdR2EunYMe2RRUuCRXN9qtmfdC7fsKe2A696ydUsz5mf795E3t6N/P38Wz441e4eBZSkrBfMh1+9FOd4fgB8yA4E+Jv1X4Yesf36Gn3oZ/uCkf/Mul4xwjb1hLV9xGCcdWsj1WyDBe7NCVx5jiyDZsYdL6UdSuJH3BfwPRsj44g5YuPiO/TmqR5c4h6cFjQ5YNRd9SD4qVxD7gH9+wJuB4O/lK2vWEV7iGBdXr27MD9REfcg9qhv/sSq+9Q398rOnnXpHbYb03F6pzOee48CnvpVOxJ7UzelXqem/ZB/74Be3J79O8bUE37mAUunMV+7xmfTtEAFLsedVc77Gd6oZ/vjqpYBwqXDm9ZnUpZqMZD0B8MQ8/vibq5CRQo4zvPuaPoL6bBjm8CFtc/L0V/Hry9IV3hio+qOfWdQZep7/Qfh/3qROxBfvWdhyZiL34Be2h79IYVqDamvsO509hPPYo9tD327DFYg6b7rjBU+ei2tegXegdMvxSrRj2sEmVI6NGMpGfHEfVEbND53N+vIuGhwPab5Jenk9C/LQn925Ly4SLca7/+V6cbzrTdtmbyqjPMbVuQZb1i+HRXfPA6fbN8tCyfPWD5kV/G0e/2nHzaO4a3uxSiQI4rezys7jBtoyn978H90gRcjwTPR/X6VaQ8kU7b6CNtSRnUHvv9N3D1fzLI0oH+b851tbrm+eljLbHnXiIW7T/W5CePtTTPT51Y1OoxBPu9V7Cf7Ij9zhysHkMA0Mvmm2lPdsReOsu8pHfB73lxiOJgve7TtOn2nNHmpaK/d4WuzARTl24zCHb86Luy5ESSBrYjaWC7oB2jrTvroUqUJqn33SQ/P57IwcGvb/ePq0h8tFPw31Z/npZGhjpGZ0V5GcI2Wep7YkEfJStAdt8XN0LybAvQvyxHv/544DZkdVx27G/sGd2xn+5p6noX4rCf7Zu1z6u9nu0CoatjZs+F1X009uzHsSfch/3qiMx/Rn+J5/5W55HYC8Ziz+iO/vVLUz/JzOs7JQk9eyD66W7op7uZOmXpyp71Bbu+IVPq1frLRdjjO2OP97Qdce409guDscd1xH5tHNaAqb4rDGV+umejua5ndL90x2hloe4Zhn5rKPrVbqhKTaBQGd95qraChHPo/3RCb3gb1cjJhys0AlcU+rWe6Nf7oqq1hbxFg6eRxXmZ/vhF9MzupDzaPt2O0eF6biyEEOLK/as6RwMXgMpKqdSae1PMkMepJgFfa61v1VpXBEYCaK3naK2rpv4BnwCLtdZBXm29PK11C6113NXvRlB3cny/ecPKnYL+9SszooYXVbk+esNy859NK+CmO82/b6lv5ncnw6lDcHw/lK7ku/abqsOJg3D6SKZtcPXqFcibNwMPrjJI3d4QvXaZ+c/uzZAjN+Qr5DtTvkKQPRf8sRkAvXYZ6g7zZqlq0gn7k9fNG5AAZ83IS5S4Hrau90y7cA7K+R4fdWsD9I/Osf1riwlc8/ilnacQZM8Jfzpp/7gcVdV5q3XHj+atLcyopuSLMdOTE9KmExmFzwivfjYfS6ZUXhcl80YQ5VK0uDGalX8l+MxTIk8ENxeKxArSt2PbsWROXLSpXfIqO0c3b8q5d94HIPGXjVh585iRPf3o885bpRERqMhItA7cp1ytW3L+g0+CJ3RdRTh5AE4fMtf6lq+hQj2fWVT5uujfPnN2bBWUuyPIivxEZUfd1RW9el5geie87q1fvkL531u31EevN+df/7YC5dxb6pb66F++MtfUyUNmPan31p6N5qGSv53rPdfC3gyOGhhiqmp9z/X95xZzb+X1u77zFjKjY/lc3w3Mb9v9ru/8RQLTuPMe9IbADvEhu7cAbm2APnEQfejPyx6DqIZNSPzkQwBSNv+GlTsPqlBh35kSEkj5yWkUS0kmZcdWrCJBKlmXEbJ9rlgTffAPOOCMzH3hjBnxKlVJ59465dxbm76Gin73VqV66F+cjr9bVsINzkgUyYmevCoiypNVnTsJh5y3iJMuwrG9kNfvuIV6v6+AqtEIvcrJe3ZtNiNR5C8UOOOuzXD6ROD0Y4dg7+9mJKArZNVshL3iYwD0zk2oXHkgf+Cx0js3wenjAdO5eMGzH9HZM7wNm48kUSp/BCXzOWVH+eys3BPvM0+JvBHcXDgqoOzYczKF6tdlI8JS5IiyuLlwJGv9yp0rka1JU+I/NOVI8m8bsfLkwSp8+XLkao63q05jUr78CAB7uzneqkDg8ba3b0KfCnK8vUQ0bom9ewf2wb/Rhw+YEUIzo6woXSl4+ZMzr5n3uHmBRu9aj6rqjMxYsDgc2WO+7KFt9MavobJ/PFgPvcG5jzethBud+7hyfTN/ajx4Yj+UqgRFysDfW9Luc737V6jSIPBAVG2C/smTj6tb66N/dNL5ayvkyBX8no7OZe55QP/4KepWZ91H9qaN+O7jwC4449x/h/aYPOf6WwlpHHwFVNX66B+usMz8YTmqmrPfCZ57majseMd+qnEX9K8r0Kkxqne6tzVEr3Pi4D2XSDd7ThMnA3rdMtRtlxnVs0Q52O7EwedOwcVzUDb48dl8JIlS+bzyk5tzsHK3XyyaN4KbC0di+XfaUpCYokl2Q5Jbk2JDwQw8SFV3NkSvdvLt39PJt/M7+/37JrPfqz9B1XD2u3iZtNE19aYfUDWbmuklr4fNzn6fMfG/q9ItQbchsmETkpaZGMG95TdUBmIEt1+MkOORISTMn4tOTLzsPqcpWgHOHISzh02H499XwPV1fOc5ewRO/ElAHSLugPkDuHASLp6G7EHe3S1dKfPvrbMnPSOMJF6Eo3s9ZXai1/Uf6ZRlJf1i/01BYv8K9dC/OvnN1pVw/WXiE283VDfrjwtSzy1VCU7uh1PO/m/8GioFyVN/dtLe7JWnHvwdzjp51REnr3JFmm3a84uZ7k4xxyJv8JglbPnJP439vdPN5hWTnDsNe7f7vpznrVQl8+Wc1Fj0t6+gkn8sWt83Fk093oe8jvfRPyEimzne3gqVhFwF4K/gLyGEbL8T432n+12IYcu/Q1WvPrANzp+8/HypsiIv8xOyGKWCU986GLy+pe5oiP7WKbMu22bllFnffoK6I/Bcq1p3o793zo1/m9XFs4FtVqHKT7yv76jA6xtAVWuAXuekfblrfE/qNb4cdZtnFDir6zDsd17wWUQVL4dOvcYP74VCxc09Dk5+4lV+XUlMnJQAf23yGfEbMPn3br/8O506p7q9Ifo7r/s6Z3rn2uu+/m5Z2rlWTTpiL3sjsH0S4PaG6OMH0Ac9oz2pKvXR65192bvVXEOXu6bXe65ps7xTT1m/3HOte+/THfegf/7SM6FYOVO2xx0Dlwu9c/0/jxGy5YTrq8GPpl6MO8UzMl2i3zWYTh0wom5jUr4wcZm9bRMqV25UwSD1vG2b0CcD63mqzA24f/neJP/rj0TUbRw0nWBUjUbolc62X0V7gt6yARJN7Kx3bUYV8m07U7fUR29w7vu9W502k4K+K8lT0NzHTnui3vAZ6pYGnuW9z3Nqne78adgXpHwuUsa0S6bWA//8FWp3CmtZnaZoBYg7CGecsmPXCrghWNmxJ/i1su+XwMExLiNc8ZGq7lXf+eMSZUcOv/pO9XTqOzWc+s5fOz1tS/t3m5FgI7zORyjyUYC/t5r6wBVw1W5MyldO+82OTaiceSBY+82OTXCZ9htXo5akrFj+r043nGlvPpJMqbwRnudLN2Vn5Z506vR+y+4+mYxbQ+3SZlCenFEW2SOvsHN0zUbYTj6qd21GpZOP6vTaZeO97rPo7Jd6lObj/+Vc+8Sif2y+RHziF4um5idao7LnNOvKkQsdpH1a1W6BXvf5pdPOzDjYJ+3madNDVmYCqn5n9G8r0ecD69KXYt3VGPfXzvW9YxPkCn6udQbOdYZlRXlZtEJo2mTzxqAq1TZfMPRZmYVqMzjwBZxQPNsC+Ou3gFHQIQxxWarSlUx97/h+OHEga59X+z3bDVUdU9Vojv51BZxy2ukKlcj8Z/TpPXfB2Yxok9dR9HpzTjL7+k5y6tGuCPOXetGld32TOfXqoPbtgjgnzzm4x/RF8YoJQ5mfZljxinDqAMQdMnnZ9m/gpro+s6gb66I3O+XPjlVQxmm/0kBUNCgXRGYz58O7bumdRlbmZRkUrufGQgghrty/rXM0wOdA6hCDXYGlXr8VAw6k/kdrvdl/YaVUPaAT8LDz/2il1Dyl1Bal1EalVENneh+l1AdKqS+UUn8opZ72WsdepVQhpVQZpdQOpdRrSqltSqmvUjtuK6WqK6U2K6V+UErNVEptvcx+lSDO6zN/ccdQ/g9Z88XAaWce2w0J5yFnXjOf97JnjgU8oFW33Y3+9UvfaXU7oUYsBUoDwUczzkoqfwz6lNdD7VNHIb/fMcgfY6Y79KmjKGceVbQ06ubbsSYtxhr3hudh0r5dpgO15YLCJaBsBSjg2+FR5YtBn/I9/gHBSf7CcNrzyUd9+hgqyIMUq3Yb2Pa9Z0KZylgT3sUa/w724mmg3UH3/9h5m6K5POehSC4XRy9kbARPW2tmrDvL8LuCvI2YQRFFi5JyyDOKT8qhI0QUC+wEC1Ds7YWU2f4r9vkLXFjm25ARXfNOUo6fIPmvvcETylPYXKOpzhxD5S4cZB6vaz3xPOTIa/6fvzjq4QWofi9D6VvTFlGNB5jPkSYnBqxLn/Y7t/7nzfsest3m4U3OvL73HKCDLXsJVs3WGZ43lALurdNHA/cjX4zf9e25t7xZtdvAlsCRmtUdzYJ3jg7VvRUVjXVPH/TyVwPmC8aKKYp95HDa/+2jR7Bi0u/4rHLnJqpBY5LXe+7lqCb3kPf9z8j17BysIsXSXzZE+6yKlAatsR6bgzVmMaqZ30gtQcoC5d+R2fv+Sy1HUu+tkpVQQ5ainliC/vApT4NS2jYXgxI3wb5tWbrfABQqgTVmCdbQ1+CGagHzp21DwRj0ca9r/eRRKBg8H8tsqmAR9AlP2vrEEVShK+vgbd3bjcg3vsR1/zBSXrnECNlejp1zUzS3X9lxLng54698jOkMHZ9sc/qimw37EzmSwWWDcRUtivuwpxxxHzmCq2jw419g/kKK/PQr+sIFEj4PbBC/HFWoCPqY1/E+fgRV+MrPtSpSHFXsOvTJ4z7ry5SyIl9M8PLnfJxpNCtpPmCiqjb2NEzm87+Pjwbex/7bkRYPFsY/liRfYTi8B8pVM/d6ZDZUxbtQ+fyOVblqpiPU8f2eY+O//aed9XnL55umjjsa9J5OV7XGpmNK7gIB2545cbBGPTTHfPasVjuf1aXGwarPBNMY6b3fV1Nmes2j2j2C9fTnqJrN0R/9x1mmMKpaI/Tq4CPDqAJ+eeipo1DAL90CftfaqaMor3lUky5YU95FPTDRs0/7fkfd1sDEwYVKQJkKUCD4vXLsvO2bn+R2cfR8xvKEasWzUaNkNuq9eph6rxyhTplsXF8w8rLLqQK+eScnjwZuX4EiZrpDnzyKSp1n326o7rwoeVczKOSU7Xt3oe504v+YEnB9RawixYNugxVTFPvolcUIkfU9MYJ6qC3jAAAgAElEQVSrfEWsosVI/nblZffXR85CcM4rJj53HJUz+AtIl1SkgumYEncw8Df/+yOT65gUKAbX3Wwa1x2q5cOo2OWoqnejv5kLeWI8cT3A2XTik7hLxCePL0UNXoL+KDA+UVWaojd/FfzY+OeLwfLUPOnk7d6qNDKdpd2+o64RnQsq1YU/fgqafNjyk0yI/VXbR7BmfG4ean38n6DpBMjjf7yDnGvvc+J/rlPd0si8nOd/vKs2g03pj6QW0v2u1hBr0gdYj72IPd93FNOw5d8hqldfsazIy/yEKkZRRUoBGmvQbKxRi1FNfb86oQrEoE/6tVkFO9f+bVb+85S/HeJOwhHnS1MBbVYVoWCwNqsQ5Cdgru/JH2ANfhF7XuAovUHvrcu11XnfW1Xrm843fl+Z0vt+R93udFwtWxkKFvPsU74M5N/pxMQZcrn8O38M+qTffX3F7ZO3YcUuwhrzuqd9Mlt2rHv7oj94xTe9vDHoYHG8t2DXdGq5nLugp9Pq2RMmtvYWGY2qWAvtfDberK8IlKqAmvo17FoPe7f88xihUAk4H4fqNgE1fDGqy1jzIDt1P1NjhDuak/h6YIcBMPU826teZh87GtDJ+FLs3TuJaHA3AK56zVA5c0GeDH78sWCMb53+H7QnWM3aY/+y1meaylcY7T1oSdzRwNjK79iavMu5FnIX8HRKPXsScue/9EYc3oO6waseWL42qkCJsJbVaXIVDiw7cgXpiJ6JwhUfqYJFAssO/+uqoF9959RRVOo8+73qO7W86jveajaFv3Z4XsiA0OejV8Dyb785cQTrCu7rVKpIcaxi12Fv/PHyM4cx3XCmfeyCO7BOfyFjdfq9p1PInU0xaNkp2i8+xsy1Z3DbV9YBRxWMgePe++11LWeQ1bIrEf/9AlffobhfzVjb6P/LuVYFYoK0nwSJRQPaT8w89oIZqJ5DsV7+GtVzKHqJ74trREWjqtZG/xiYj4csDvZOo9Y9aR2zQ1Zm5i2MqtIA/d37AekTEUXUnPeIeuktrLsCX65ShYqgj3vajvTxI1cUowC46jYlau7HRI6fBYUzMChPVpSXuQLbkzOj3Ui1H4r++MXAjnz1OqG3fhv4ok2on235yfK4LFW+GMiWE/2L018jK59X12kDWz3PdkNWxyxSGnLkwRr+Gta4xSZuyuxn9Ok9dwHspZOxHpqFNelTVOW68OdvPvNlSruoskx9J7Uu9bfzzDS965tMqFfjtB1NfgfVL9bneUaaO5rA3zt9YsKQXutlb8EauQTroVlQtFzg9qTKXRjOebcNHw9sv8pdGM4682i36QCdPS/sXAlJCajBn6Ae/RC9fikknAueRlbmZTj12xFLcQ0YCZHBn4OE67mxEEKIK/dv7Bz9FtBFKRUNVAHWe/02B3hdKbVKKTVGKeXzBFwplQ+YB/TWWqe+QvcIgNb6Fkxn6wXOugGqAp2BW4DOSqmSQbbnRmCO1roSEAd0cKbPAwZqrWsB6UbhSqkBSqmf+/XrN2Pnaf/RGjPQ+KCBoF+I9lrWFQGV68Fvns/q6HXvoSe3NZ/8IBm47vJphVrQT13rDMzjcEVAztzY47tjL3kO67FnzBpWf4Q+eRRrylKsnk+aN5dtv7c2M5B0RmZSze83b6St9+rotXcr9sSO2NN7Yt3TF1zBR3YOdrYvsbc+lm65SL3S2SiW+x90cg9ybIONCg1wuHMv/r6lOipbFNnr+n6GNFf71pz/MJ1Ro01CV7UtaA3nTqCfaYN+uTf6i1mojpMgWw4oeiMUKAk71mQsPf/9ytD5T2fZdKhm/S5bAc86V3sM/K7vFveb0Wa8r28wDzKTEswIoBlIOjPuLdVqIPqbxb4jXV1KRvKXVC4XuZ6eRcLiBdgHTEfBpNUrOH13Pc50aEHyj+vINXXmJdLKSFJXkZ9YLtQNVbFfH4P99P2oag2h/J3pbwcEOc+XSHf/NvRzXdGz+6Ia9jZv2aeKyo7q8RT6k+eDv5WbsV3K0EwB+33mBPaoFthTu2G/+xzW/VPN29MZ3YisepM2vXzrCtjLl5Dc727cbzyLq+vADC0TtOzIYOFRu0w09cpF023JcYZ+eoqqxaNw/ZPI7wrKkVN9enG0RnWIiiLqrnQ+Z32FaV3NuY5o1BL3mi+D/xiKssKZbs8bjdVhCNawBZBwEdyXKi8ycB/r9KZrOLYXvXIh6qHZqAdfhEN/BHYuvK2ZeTved+pVbksGz0OxcljtHjMvjl1JHu0/yyXiYP3C/ehneqBfeQxVt6MZyQ6/OPjMCVSnIZ5FMxSPpp8mgP5wDvaTzdE/fo5qZD6HZnUZjv3+LHxG/L+cgGOZ/vHWK97BHnYv9rhOEHcc1W2Ymf7tR+hTR7EmLsHqMRx2b0o3Pgl26jIai/59OoU9p5JZNaAoqx8syo/7EvnpQAZGUc7INXSJeew547Cad8Wa+bYpG5zGX73iQxP/z3wbq98I2Plb+qO2XEnZ4XKR86lZJCxZgH1wPyhFjmFjufjs1ODzX8rVXvfechRE3T0G/dX04Mterp6YnozUMaOyo/o9jf7gWZ/YQH/6Mjr2XvRvX6JqBX422Mx0hfHJC13Rc/qiGvjFJ64IqFDXjBgU1NXmY17/LlIO1XIQ+j2/xmfLheoxFb32bTMyddDkw5Wf/PPYX380B3tEc/R6T7qXdbljmW7CXoqUQ7V8FP3+9ICfVNWm6I3pdIRPb92Ztd8bV2GPb489ZwhWm8BPLF823ZDk3yGoV1+NrMjLAhO9fJpXE6NYEajrq2K/MRb7mfvNF24q17h0uhm5xv3r1V6j4gHoVR+acz3tLazeI8zIof6xYYjyE8Bc3+PaY88egtU2yPV9tWU12rzU3OoB9IcvB/766RuQMw/WpLdRTbuYT6inXeOZkH+nx3Khek1Ff/u2GVUqmAy0j1zyuFgRkDMPdmwP7KXPYz1q2g9U+4fQXywKbMfI0PV69feauqUu/LkpcDS5zavRE1qYUbHyxWRsfZeKESwXXHezibVndoekeFSTPp45UmOEnz8nqn3PdDb2n+UpSbNn4Kp6J9nf+AhXteqmo3W6MWAG0r6KOqZq0Ap1Q2X0/9i77/goiv/x46/ZS0KABEJLqAKCSBUUlSq9CaFIB5GiFAtIERCQXi3YO6igKGAFBSwfRVBAQWx0EARRpLckkEZu5/fHbHJ3yaWgJOeP7/v5ePiQ7O7tbJ15z+zs7IdvZL/+K1m/Su/EH+gv38Ia/iJqsFMP9Bc75GlZnbMkckeA4qMc1TWyqe+064P1mG99J03ZSlj9xmC/OjP7dV6pfPRy+Wsr+gcJuZp3IOWbL8DOYZ06UOkGMG3/dfqc3XBuDT/9ncz4JoV4r08J/opxs2J3/OVs7hXZb3vNMlIGt8O96ClcvYblWbrw/8G5zsk9m0VZo9r0wn7zcez7W6PffALrXt98Q9VtCvt+gYt+Rp/NpTg4TeVa5usLRw5kux+elV1+mWl1ewj7k+f9lof21GiSH+jOpbljCb5/EqpUuu4AOYkPs+DevI6kfi1JHtoZ++fvCB7/aPY/yovyMjfajWo0hgtn4che31mFiqPqtIJv383Ztl2pZ1v+5HVclspyQdGS6F88/TXy7Hm1243e7HX/5VYd0+VCla+G/ewI7KcfMC/Ehqb7CnkuPnexmvfFfnkk9tQO6P0/QvmaOVxxukWy2ndto5+401OXKlUp++v739SrAf31e9jjorGn9jLPM3o/5LtY6UpYPUdiL56d43Ve1rald2Qv9tSO2I/2xf7mPawh87NePrv1Z3a8S1cH7UY/1wn9YndUvd4Q4X8AFL+/z8kil5uXAXr1C+i53dDz+0N4YaweQ/yvP0DPjYUQQly+oEBvQHpa6+1KqQqYjsyfppv3hVLqWqAdcDvwi1KqptY69TsELwNva629hz1tDDzv/H6vUuowUMWZt1ZrHQOglNqNGWL5L3wd0lqnvnb2E1DB6YQdrrVOHfZyKRCdyf4sABYADfSe779LKw4jItEx6T6fcP6kGVkw5qQJoEPDID7GeVPO6w3VwpHg/dtqjUzBHef1mSDvf3MaqOxv83Kdat0L1dz0J9cHd6GKlvSEKkWjMn5C4qzvaHKqaBQ69a3FsyfQW51RUH7faSq44UUg7hz67SfS1mtNfwuO/4lq1hPV2IwiqP/YZdaV2rczItLzGZJU5076vMWnikSivZZR9aNRN9yG/VQmgcnxQ+ZTK8Uqwsl9GWZHhVkc9xqd78QFN5EFc9ZL7dfjl/jpWDLLdsYTf8l80rxAsOKhBlmPJF3o7v4U6tcbgKRfthNU2hNQBpUuifv4ycx+ik5KIv6LLynYrg0J32w0E10uCnZox5FWfi93IzbdqHOFI9Fx6Y51zEkoHAWxp8y1ni/M8+mjBKcR+Og+0xGh2DVQpjqUvh41ZoVZvmAR1N0vod+434xOVyQK73sLf/dWRJT5v+Uyn/+Kj/Hccw7l7770Q93aAVWzMfbz9+F6KuMoy3lBNeuJatIVAH0o3b1VJCrjMchwfUf5Xt8NOqJuaIL9VMZGSXVLW/RWz6jReXFvqYq14KZWqK4jzRuy2ib0t/MkLluStky+3ncR2s1UyFN2bscq6Rnt2YoqiX3S601QLwWnzcV9+A8S316UNk3HnE/7d9KHyykw+mHfY5AX+cm5E+jffoKLZlv0jo2oa6rCcedzpTEZywIdm+4ThalvvPqUI+kaPE/+YTq7R10Lf+81D4/vehT96+ewa33e73fKJUiJMf/+cw+cOgJlKsAB8za2at8H1aa72Yb9O1ElSqL3OL8tFgVnM8/H/i0rui9WOyft33aiinvuM1W8pN/P/OaE/c2nBA+flvmbVV6iwl0+oz2fuOAmMiznL8rcW78Q99YvBMDY1WcoX+TyQr8Cd/WnQC9Tjlzavh1XqdKkPqpzlSyJfSKL45+cRNJXXxLaqg3JGzdmm1ZQl74ERfcEwN63A+U1sqsqURJ9+vLPtatle5Kfnglon/VdqbIi0/Lnjx3YzzgNJlXrQeQ1GdMAKByFjkl3H58/YZbJLh6MiITU3275BL3FvLik2t+P9h5p0nLBDc3hyf6opj1QjZx7+vBu3+0vEgnn023LOd80VURUjspJIiKxhs3HXjzVfNY5vEiGbb8icXBqHnjhHGxfbz4t/PsvPnGw/vYjrIlvoqYuN3//4afMzDYv8y0z09a95TOskc+hP3kFylfHGuo8+AiLQNVqjL6+HqqSaaA1ZXVU9nFwkfRxcOq+eu3T+o+wxjxv1mW70Uvne+LgKW+aEXr8DOYQFW755idxOc9PvjqQQO1SIRQMMbHrbRVD2XY0mVvK5suwrGrXG9XayTsP+OadFIvyGZEEgDPHfUZXU8W84v+/D2HPHGr+Xao8qq7zyU3bjV70uGe/576N+88/0taRr9dd5OvqxAi7tvt8EcKKKol9KpMYYepc7D//IOkdEyOogmG4Klch/DXzMSOreAnCn11A3MihuHfvyOxwGRdOQbhXTBxeAn3Rz6eFMxNSANXlMfT3r8Hx3f6X8ZMvXJF7y3KZjtE/fg7b1/lPe9sXMOAp+O17E9enKpRJfBIRaeoJmcUnp/7wjU8AqjQ0dYLMPoebITbyk6fGpMtTU/N2Z5/VoMfRy6Zl6ECnekyC03/ChmW+05v3RN3mxOB5mZ9Ur4e6tpZZ9grE/j7pPuikmx2/saifep6fMix1eTXgcfTy6Rk7LJa6znQ2/Nv3gcSVrvNku9/7f4bIsqj2A1ENbvdKNw/z79TBaHKjXn004wOfbOVFXgZ5E6OcP4He/7OnvrVzE6pNH1Q/p8P67ztRxdK3WaUrs/y2WXmla7lQt7TCnuTVqc52o9/yKrNmLoHjh/MmP/G2/2coUdbkK/XaoppmcW+lX2/6/S7i7HdkWShRBmvWe85vI7FmLMOe2Q9izqBfn+apP83/1HwqGTKWX5cRE2dH9ZwEp/6Eb9Pl3616oZo7+3xwl4k3UmcWzcE+F/U63udOoH902icPetonVeVacGsrVO9RUKgoBIWgbu+H3v2duUZTV+Ydx6ftbxbXdNwZKFTcxL6Fiqdr8wVVty36x3QvhKYev4QL6AM/wbU3og/+kjHNy4kRzp80/zkjp+lf1/p0jk7z0+e4+j8FbzwHQHDXOwnq6NTz9uwwX/VwFrUioy6rnqfPnCTxkeHmj/wFCGraFi5eyHR51aEPVlvzMpfev8O3Tv8P2hNU7QZYvYbinjAAUi75rv/4HlSRkmi2mYUj/JRTqecldX0RXtd+3FnzyevYM+b/ceey3R69+WP05o9RoRaq3X3opIuoUtd5FsiDstqvOD9lx4XLKDtyKM/jhNTfteuNaunUd/yVHemvq/T1naJR6NRljh7CnuVV37mpied3RaOwxj+L/fwkOJHukVUu5qM5EdSlL0EdnPt6b7r2m+L/rP0mqEV7kp9N3wn8v5FuoNNOFRXmylinz+HzpagwF9VKBFOusGkXbFkplG3HkrP9ndWhD1Y7J5/7bYfPaLiqeBSc+WftsvrbT1EPTIWn/c//v3KuVdveqJbO89PfnfaT1EeLfttPTmRsPznrtFE27YReZOqR+vsvUMOm+6bV6Hb0xs88f7fpjWrhlXZuxMGpyza8HX3yCNaj75v0juZSmXlNNayBzovPYRGo6o2w7RTY/k1aG6I+dgR72w+oytWxbrkNV3tzfdu/7UCVKOWJE0qURF/O9R3reb7k/vR9goaMzf43eVFexp2Cyle23UjVbAI1m6CqNYLgEAgNQ90104yWXLwsavIKs3xwKGrcB+gnuufesy1vDbqjbu0MOPWrPI7LAChS0rwomRqv5+Xz6ieG5U0d89xJ9IXz5jwkJ6L/2I2KvOaKP6P3+9wlLAJKV/HUR7Z9jard3JPOlex7A566VNUGcOKQ7/UdEor13Ndpx/Rf1avBt+3om4+wRj3n0yZiPfgU9oIpcOqIeWbasItZ9s/duXOtJ3oNorV7E/R82PkCiZ8BzeJOQbh327CfvCz2FBSKMssqF+QrCAmxqBpt0L9vMS9Sx5+DIzugVFU4fzRjGle4DTzTvGzJVM9o2u5L2P/7CFe3uz112P/Ac2MhhBCX7784cjTAJ8B8YFn6GVrrs1rrpVrru4CtQBMApdQAoAIwK91Psnr30nu4Mzf+O4v7W+afvM+5lRLloGhpcAWhbmoDO7/1WUDv/BZ1q9PptHZLz+cfd35rlncFm9+XKOf5hAdOI/jP6RrBCxXz+iMCv8FKHtBfvos9qSf2pJ7oH79G3dbRzKh8AyTEZXzAdf40JFw08wF1W0f0T+aBvP7xa1QNZxTVkuUhKNgEaSGhkC+/mV6zvhmB5++D6PXvYc/ugz27D/rX9aj6zrGtWMt8siV9xSv2tBndsaJ56KzqR6O3rTfzajREtR2I/eIouOQ1Anix0ibAAvPZ6agKEHscf2pFBnM4xs2R2BSS3ZpP9yfSvELGDiX+PNEmgq8HRLK2fyTjG4bTuWr+bDtGA8S+8RZHWrTnSIv2XPzsf4T3NI0d+ereiB0bh/ukb+VeFSyAK9KpCLlcFGjZnOT9ntGC8zdpzKX9v+M+5n8fAfh7DxQrBxGlzLVeqzXs9f3UpN67AVWnvfmjRnM49KP5d4EIUE62VKQ0FCsL547C1o/QT3REP3UH+rVhcOZP0zE6Nb0S5cy5cAWh6rZB70h3b+34FlXPnH9VpyX6t62e6XXbmGupWMZ7y69qDVCtBmAvGAOXcjBiYi7R69/Dntkbe2Zv9K/rPNf3tc71naFjyGlIijfzca7vX52RuGs0RLUbiP3CKFOh9aYU6ubW6B88eUxe3Fv2/HuwH4nGfiQavXYp+rM3fDpGAyQtX0JMj2hiekST/PWX5OtkHqYH3VAHfSEOfTpjBST/iDGosHDiH/MtKlRxzyd+Qpq1wn3wgM/8vNhnvft7VNnrIDjUNCZWqYs+etCzziPOvVXEubdqt4Y96a713RtQdTuYP2q1gN+de6tIKU9eFVESSlwD58xn4lT3yaZRaUOGIjdv8tEwr/u+eBnTifT4Ec82fLoMe1Q37FHd0FvWopp3MjOuvwHiL8C5K/+ALZW9eikpw7uSMrwr9vdrsVqaxjVVtTb6YlzGjjFZKV0+7Z/q1qbovw/n6Ge1SoZw+FwKR847ZcfeBJpXyp+j37ptzbkEU5XedyqZfacu0ahCaDa/8hW/5C1OR7fndHR7Er/8H/nvMOVIcJ0bsePisE+lK0cKFMAq4SlH8jVrTsrvfkad9yNl5VISB3chcXAX3Bu+IqitaeCxqpvjndrYn1OqXEVUWCHsXb9g792BVbYCqmRZCAq+MmXFn7szL3/CnM+PBQVjtRqA3uR8zvHP3eb+yx8OykLd2Bp2pY8HN6Bude7j2i3ggBMP7vrWLJ8WD14Df+7yTS8iynSE9o4Lq9wKJw5DzEn0N+9jz+2LPbcvett6VH0nnYo1s7inL5r5gKrfAb3N31ccvOQPw3rgWeyPXzAj2AEcdo7VlYyDQ0I9o2CGhJpO6Meca80rDlY3tUD/9rOnzPxlHapBDsrMRK8ys4FXmZna0R1QdZrCsT8AsCdGY0/ogD2hA/qnr7DfmYdePAt7Si/sKb3QP61DNXLi4Eq1TP7lN92LZj6gGnVE/+x0TC3s+aymqtsCnTraTkgohDh5Qg0nDvYuO7zUKhnC4fMpHIlx8pN98TSvlLM8oVS4i61HkkmxNZfcmh+PJFOpmP+XLfTny7Ef6o79UHf0D1+jmjn5dpVM8u1zzvGu4sT/zTqhf0jdb+ez8UqhegxDf/GeZ79T4//aDcCdgu1Vdie9u4TYXtHE9orm0rovCeloYgRXrSxihAecGOFxT4ygL8RxvtnNxLRvQkz7JqRs/yVnHaMBju+FiLJQqJQZrbRKS/g9hy/VWUGo6DnoPV/A/vWZL/dnLtxbgOoz1TT6r3/HN70SXiMrVbsNTh028UnxbOKTPRtQNzn5Tc2cxScAqnYb9LYsRif8azcUv8az//7y1F0bUDc7ad/QwrP/oWGowU+j17wIf2z3+Y1qdy+EhqE/fipDknrde4HJT96ec+Vi//TpHv/Dz8H146/dzrl2jnedNrA7XT1v97e+segB51yHhqHufhr9WcbjbbajDfya8UsPV7TOk9l+e1/X11QFVzD608WBz79zo179T+RFXgZ5EqPo3d+jynjXt25Cr/sQe0IP7Ak9TJtTE6fMquyUWf7arBK92qyadEL/6PUSSa36cPSQz6dyfcqsWg08bVZ5kJ8Qme76DgqGC+fRa9/FntoLe2ov9M/rUI2ctCtlkXZCvNc1Ho3+ZT0cOYD9YAvsse2xx7aHcyexp/WBmDPmJWeXiRVU067ofT95vkTwlxMTZ5V/ZxYTZ0Hd7uTfK/3k31+9i/1IL+xHnPu6cbr7OrNznbrPjb3bJ9ehqmdsn7RnDcIe3R57dHv0msXod5/BntzeXNP1nH2pkMU1nXTRzAdUvQ7o7eb8+tRT6kWnTQfMA9/rbkJvX++ZFhYBJ/80+VtUBVSVeqiSFf59jBB3xjxYjzR1W1XlVjju5FveeWnNpujDnvzs0kfvkDCoMwmDOpOy4SuC2pm4zKpRG33hwuU9PC5chNTRuULuGkbKmg+yXFyvWYb7wa64H+yK/n4tqoWp05v2hLjLa0+4thrW8Gm4Zw2HmLMZ1799PepWJ0+uUNN8xjn9J7djz5jrKvU839oevSP1PH/je553ZFPvAt96YK3msP6tPC+r/UpfdlzfEn7P/oXpy5UncYK/dD9fjj2uO/a4dPWd67IoOxLizXyc+s5Wp+wo5FXf6T4M/aVT3ykQjjXpJex3njEjvaaXS/loTqWsXErikC4kDulCyqavCGrjtN9Uc9rL/kH7DeGm/ea/mG6g005Vq2Swb53+t4Qc1+lrRQUTm2RzNt60E275K4lKxfx/It6bvWYZKSO6kjKiK/bmtVhOPqquv8FpG72MfNS7bfSWpuijmbeN/l851/qL5djje2CP72HykyY5yU8uevIT71j07CmofrP5d8165sXLVPnDoPrNPnGr/t/y3I+DweRv9dqg33rck14ulZn29M7Y0zthT++E/nUt9nuPmY7R+cNNvAZQKAJV40b04QO4P1lK8r13kHzvHdib1uJq7Vzf1WrD5Z7rop7nS1aDFug/c9Aenhfl5fG9V7zdSK9+ET2tA3pmJ/Sbj8D+raYz4e5N6CntzPSZneBSoukYDbn2bMvH9x+gn73L/BeIuAxQ5aqZUWMD8bw6OTFP6pj61/Wo62405yQkFFWijOk0eyX3ObPnLvFxJj8rYbZNFSwCqCvbLlowwqQBEJzP1HlO/pHx+k5ONHXhK1GvBt+2o5taoP922o4KhGONfh77g+fggBnLUW94H/uxO7EfuzP3rvVwr35G5WuYNqaLmbxkd3QPFC0LhZ28rHor+M03L9P7N6BuMIMQUK05/PGTmR57AlWhrnO8Q6F0DTjjJz44uifv8jLweb5kNWyFPrw/7e//wnNjIYQQl09l9jn0QFBKXdBahymlygLdtNbPKqWaAWO11tFKqRbAZq11vFIqHPgB6A+cAb4FmmitD6Zb5xightb6HqVUFeBLzMjRfYCbtdbDneVWA/O11uuVUn8ANwNhwGqtdU1nmbFAmNZ6ulJqJzBYa71ZKTUX6JS6XGbsV0dqdccYsFzozZ/Al2+gbh+G/muPKcCDQlD9ZkLZ6yE+Fv3mJM8oDa3vRtXvZD6LsuJJ2OMMWh2cDzVjDXpmZ5+3uFS/mVCmCqBRpUsAh4EcfmbQMWbM8/zwwx7OnYujWLHCjBjRjR49mmf/Qy/uvoN8/lYDJ6FqN4KkROxXp8AhM3KQNfc97EnmbWwqVse6dzaE5ENv24he7HzGzxWEGjYTVb4qpFzCfudJ2P0DFC+NNeEVM1LLuZPYC6bB6WMQ7tthQ/4NuewAACAASURBVPWZgKrRwASsb06Hw2boUWvyMuzZfcxC5athDZhh0t75HXr5Y2aZWR+b4NwJ/PTBHeilc1H1OqDaDTSfcNQ29uqFqJSfMj0e3/yRxLyNsdgaulbLz703h/HcljhqRgbTomIoO05cYsRn54hN0oS4oHgBF6v7FvdZx4o98ew8lcKUJoUyrP/Q7D+yPB/FH51FgRZNseMTODVyLEnbTMeOsl9/ypEW7XGVKE7Jt99A5QtBWS4SNn7H6Skz0z75WuK5+ST99Auxb76TYd0Vh3lG5OO6Bqj2o8Gy0D+vhm8Wo1oMQR/dax7oBoWguk2DUlUgIRb93hTzsLZ6c1TLIeYNQdtGf70Q9qVrDIgoheo3H/3CnWmTdOl6WN3GgDL3lv7fG6j2w9B/eu4tq7/n3rIXee4t1ca5t2w39kdPwm5zb6mBc1CV65qHSrFn0J8uQG/+GGvqCp9rQZW9PstjnlvcQ270+Vv1nYCq0dBc34unm45ogDV1OfZMM+or5atjDZoBwfnQOzehlznX95yPzWeovK/vt53Px1epi9XtQex5AzyJWb7vh+TGveWz/uhhkBTPuRnPZ3lMCj4yg+BGTdCJiVyYPD6t41Lh91cT0yMaK6okRb76jpSDByDZjIyRuOwtkj56jwIjxxHcrKXJY2POc2H2FOxDnuIkomFEnuyzqtce1W4QaG3O0UfPoiK8Gqqvb4jq6NxbW1fBusWo1kPRR/bAHufe6jXdvD2dEIteOhnOHoUbb0c175+WV+mvXofd30KF2lj3LUAf20/ap78/fxn2fYc+n+5Tnrm13ze2wOp0n8lntBt71avwxZeZnmc1bDLqJqcceW5y2gjT1jMfYo8yHXfVwIdQTdpD0Ug4exL95YfoZS9B5ZpYk56FsELmGjh/Gnt4Z5/1uy9l/nlD1/1TsG5ujE5MxP30JPR+k3bQCx+RMty8ke+6eyxW8w5paduff4D7nRdxDZuIurGhGSn7Qizul2aj//R05Avqmvmnor45mMC8dTHYtqZrrYLcW78Qz22MoWbJEFpUzs+OY8mM+PgMsYk2IUGK4gUtVg8qSVKKpttbpkG6YD6L6a0jqBaZ8ZNzJ+YdyDAtM4VmzCJfk6boxARixo/l0g5znxVf/Smno9tjFS9OkdfeQIWEgOUi+fvviJ09M+Onw1PXVy7zhzgho6biuvU2SEog6dFJ2Pt2AhD62koSB5sHE8H3jiOoZTSqeCT69ElS1rzPpcUvmHkDh0NIPi4teBIAV70mhIyYZBrufl59RcoKqjfKUP4AqM4PomreBspCb/wAvd55+SC8GNak5VCgsPk7KR49IxrVvJ+JB3c58eCdM6CMEw8uecQTD7YahKpntkOveAr2OmXWiAVmne4U9MfPeBp+ANVnGvrwDvjuI3Si7/Wtej+Mqu6UHW9NN6O3A9akpdhz+5qFrqmGNWA6BIeid21Cv/u4mV67OVavceaBfEIcHPkN+/nhqNvvQbUdZDpkOOznH0BVqsEVjYOLlUHd84SZb7nM6CRfOsffKw7m5FHsJbN9GiNV3wmoms5+L5qeeZl5t1eZudTJy+6bbzrBaBvOHMNeMifDKBBq0Az09g3wvW+nTtV/IqpWI5Pua1M9cfCsd7GnOCPrVKyONWSWSXf7JvQSEwerYXNQ11xv8urTR7EXzTL7VLw01riXPXHwa9PhzDFU42L4883BROatP49tQ9eaBbm3fjjPbYqlZlSwyU+Op+YnmpAgKF7QxeqBUbhtzcy15/nxSDIKaFwxHxOaRWRYv/4846g6asgjqBsbQ1IC9gtT4Hcn337yA+yHnIcklWpgjZgNIaHonzegX3PKxQ79ULebc6I3f4V++xmzfInSWFNfNcfjzAnsl6YSsznzB08FJnpihItTPTFCoXdXE9srGhVZkiJffof74AG0EyMkLX+LpBXv+awn/LWlxD81L0Pn6IhBZf0nXKE+qukIkxfs+hS2LkHVvxt9ch8c3ARRVVHRsyE0HFKSIf4seskAqNoa1XoinD3kObb/mwen0uXXh+KheqMre29dWxtr5Ovoo/vTPvmr17wEuzeh7n7cdIjSNsQcR698zIz8cX1DVPRos58/roL1i1GthqL/9opPek438Ul8LHrZZBP733g7qqlXfPK1E5+AqedOWIV+/A5PZ7pUyV55WdWGqC5OPvzDJ7B2EartMBMbpeapfdPlqWf/hlZ3o1oMhNOeUfj0guHgCsaaugZ94lDaZ831pvdgy8fomIz16TzLT37+ynf6v4n9702X7ttOuoWKYU1+B0ILmnsrKR57ajdUqNeIclUbojqNMbHoD6vg60WoNk4suts5171nmDw4Phb9ziMmFm15N6rFgHTHewRcNCPSqAkr0K+PMh3uvaSPR3Njv1W7geaBoTsFkpOwP3gadv3sm25e5t/lvV6Cy4V6tWozHG5oA+HFIe40/PQJet1rJr1imXyaOJfzMr3vYvoUcyVGAVC33m7iFJz61hvzfdMd9AiqjlPXeGUyHHTO9aPvY08wo8pxbXWs+5wy69eN6EWe+qu6bzbs34b+6n3PSkuUxpr4irkGzp7EfnWqabMKS9dmlQv5ic/1fSkJ+/2nYW/GjjnqromoWg3Nfr8+Df5w0p5pOlGb66A61uCZpp63fRP67YyfCrfmf4o9vS9cOA+VbsAaMhu06QxuvzEdlc/rJdlqTv5tucwXUL5ahGo3LEcxsZrysRlpKigYEuLQr4yAxItY09Pl3xtM/g2gT/mOjqkGTETd4NzXC7zu6zmmEzVg7uuhs5z2yU3ot7zaJ4fONPe2+xL20qdM+6T3+rveC4nx6E1Lzd89va7pt6d7rumJS7HneV3Td0031/TuTej3nGu6YGGsex41I9GdO4792sNpo+ip+h2hWgP0okmexEtXxuo/w3RQL1wCkhLQ6965Mu3QZaqgek82x/703+ilMyAhzjdGOHuM+MmPoE/7/1JHyJhpBNW7DZ2YQNLciWn1vPyLPiZhkKmfh9w3jqDWHT31vNXvk/zG87iatSXfsIcAjfvXH0l6ajpc8pQVoRFZfynJuncyqm5jSErE/cwjae0Jruc+wv2gqdNbgx5CNfXU6fX/PsRe+iLW7NdR5a9L6wioTx3FnjXcc84rFkD1GI+q1hAuJWK/PQP+cs7zw+9gP+a0Y5arhtVvurmP93yHft85zwUKY909z3Oe35hgznN4Maxxb/mWz3N7mmt+1EJTD9Ru9KpnTOfXPC6rKZnJwB8V66OaPWi2Y+ca2LIE1fAe9Im95iWbqKqoznM8ZcfFs+g3+5u0er0ARctDcH5IjEF/8Rgc9r3H9N6MI4bnWXz0YCfTOTE13cGPoOo49Z2XvOo7T3yAPc6rvvOAU3b8sgH9ulPfad8P1c6p72z5Cv2Oqe+obkNRdwyGY1716llDUYW9BsC50vnoiUOojiPgprZQqISJ8zd/jP5iIYm/phu5M53gkVNx3WLab5Ifm4T9m9N+s3AliUOc9pth43C1jEYVi0SfOYl7zftcetNpvxngtN8sfDLLdP4r6eZ22qE9s2gjPJTIvG9izPOlGgW499Zwnvs+lpqRIbSoFGrq9KvPeur0BVys7m8GMdh0OJHHN8SiNdSIDGZGqwhCXL7t/O7V/vPuVNZ9k7FS89GnH0E7+WjQ8x+RMsKTj1rNvNpGv3Dy0aETseqYl5v1hRjcL88Br7bRS/GZj5V4tZ7rfCV84291zyPm+WlyIvZLXrHo4+9jj/eKRe/3ikXfcGLR62/EGjTBtHteSsJ+bU5afKOadoY6jdDPjvcklm7otFyJgwGq34zVZxT2lH6eaSXy5U6Z6b0//aahd26EX9dCxRuwek9CJ6SAZeH+8E3cn3+Y4XwEjZiCdcttkJTIpScmoZ1zHfLKCpLvdQbmGTIWV4toKBYJZ07i/uwDUt56gaB7xmA1aG5ip7gYUp6djv7LUw8Kub1EhvSAXC8vAQi76cq2G3mrXBfVoh96wegMyarHv0VP9epTcKWfbQGqzyy49ibTofXCWfSXC2DrKnS8O8/jMoLzYc1ag718LlbHB/L+ebWd7tkuuddmpdr2RzXqbM7HhhXoc0eu+DP6zJ67cEMzrA73mu2Kj0NvXYNqNeDKXd+lK5v4ybJMG8gvX8IXr2W8vh/7Fvvehr7T/kW9Wg2djSp3PeC0HS02zzNUx8Go6HvghFdM+PJw8yXN1HRz4VpXTXqiGncz7UrJSdgrnoZD21ElM2k3qtQA1XqkOQ/bVsOmN1FNBqOP7YX9G8EVguo8FaKqQGIsesVUMzp0cH5Ux0egeAVAobevgc1L/adR/JY8y8vUAy+bNiWlsPfswv38DPMigR+5+dw45LM9/2TATiEuj/u7/06HUXF1cDX8T+Zd/8nO0emmNcPTOXocMAjTy9cCFmmtn1RKvQr0xPQA9jYCM7r0K0Bd53djtNbrlFID+Xedo+sBC4GLwHpMx+xGWe2fPfLmgBxs69lXA5EskLFzdJ4Kz7pBPLeoGtmP6JxbsuscnZt8OkfnMX3+8jr+X0mu538MSLrpO0fnKSsw5dn5785nv1AuSd85Oi/5dI7OQ/46R+eZY4EblT2rztG5KavO0bntcjpHX2lZdY7OTaE3BK6sVkGBqxOk7xydl1RIYPZbXwzgh8iSA3i8M+kcndv8dY7OKzG/+2+gzAuZdo7ObYcCt88UcAUu7QDdW/46R+eZADYnBSoWhQDGo0kBzL+9O0fntcw6R+cyf52j88y57D8nn2vCAtNmRUrg2oFVkQDmJ6cCdK4LB+g8E9h6R/xPWXekzC3ZdY7OTapigcClHRrAj4Nm1jk6l/nrHJ1nzgWuvUyVC0yckF3naHFlZdU5Ordl1zk6N2XVOfpqlb5zdJ4K5HelSwSm7Li0J3BlR6ado/PCn4H5sjShgWs30v8H8xMSArjP+QN3rlWA8rKAthEGqP8LkHnn6LxwMjB1+pTfAtdmJZ2jRZ6QztHiSvuPdo4OXOnpR/qO0c609ZjOx2itnwCe8LPMMGBYFqse6Oc3i4HFXn9He/27gvPP00BNr+neQ8rs0lrfAKCUmgAEpoekEEIIIYQQQgghhBBCCCGEEEIIIYQQQgghhBAC+I91jv7/TAel1ETMMTyMnw7YQgghhBBCCCGEEEIIIYQQQgghhBBCCCGEEEKIvCOdo/8hrfW7wLuB3g4hhBBCCCGEEEIIIYQQQgghhBBCCCGEEEIIIYRhBXoDhBBCCCGEEEIIIYQQQgghhBBCCCGEEEIIIYQQ4kqQztFCCCGEEEIIIYQQQgghhBBCCCGEEEIIIYQQQoirgnSOFkIIIYQQQgghhBBCCCGEEEIIIYQQQgghhBBCXBWkc7QQQgghhBBCCCGEEEIIIYQQQgghhBBCCCGEEOKqIJ2jhRBCCCGEEEIIIYQQQgghhBBCCCGEEEIIIYQQVwXpHC2EEEIIIYQQQgghhBBCCCGEEEIIIYQQQgghhLgqSOdoIYQQQgghhBBCCCGEEEIIIYQQQgghhBBCCCHEVSEo0BsghBBCCCGEEEIIIYQQQgghhBBCCCGEEEIIIXKbDvQGCJEnZORoIYQQQgghhBBCCCGEEEIIIYQQQgghhBBCCCHEVUE6RwshhBBCCCGEEEIIIYQQQgghhBBCCCGEEEIIIa4KSmsZJj2v/FW6XEAOdulmRQKRLACupYsClrb+cEpA0rU/OxaQdAES9l4MWNrBBV0BSzuoWHDA0nYt3R6QdC80rhKQdAEKNC0amIRDVGDSBfSRxIClrcKCApLuvjdPBSRdgOsfKBmwtFXl8ICka68L3PFWtQOzzwAk2oFLO0D3FrGXApMugBW4fJSQwLyTqfdeCEi6AOqWwMXgicv+Dki6oQ0Dt8+EBS4WTfj8dEDSzd8wIiDpAri3xwUsbat0vsCk27h4QNIFsH84G7C0A1l2qGvzBybdqiUCki6A/dGhgKVNXEpAklU1AhiL2oFrE1VNKgYkXb35cEDSBeB4UsCSVh0qBCRd/cvxgKQLAW7HCOR9/VdCQJJV1xcKSLoA9tbAxQmJAYoJC4y+LiDpAugtAWy/qRqY60zvjQ1Iuv9XXfwmcPd02IhKAUubAoFpp9ObA3dPB1ShALWLBlJ44J4jcihwz24pEKD2suQA9j+pHBawpBOXHglIuvnKB6b9BEAVCdy9pVMCc52pQD6vDuS9leAOWNKqXGhg0q1TLCDpAqjOqwP4QE/8n+HeJB1GxZXlavSfzLtk5GghhBBCCPF/S6A6RgshhBBCCCGEyB0B6hgthBBCCCGEEEIIIYT4b5LO0UIIIYQQQgghhBBCCCGEEEIIIYQQQgghhBBCiKuCdI4WQgghhBBCCCGEEEIIIYQQQgghhBBCCCGEEEJcFaRztBBCCCGEEEIIIYQQQgghhBBCCCGEEEIIIYQQ4qognaOFEEIIIYQQQgghhBBCCCGEEEIIIYQQQgghhBBXBekcLYQQQgghhBBCCCGEEEIIIYQQQgghhBBCCCGEuCpI52ghhBBCCCGEEEIIIYQQQgghhBBCCCGEEEIIIcRVISjQGyCEEEIIIYQQQgghhBBCCCGEEEIIIYQQQgghcpm2A70FQuQJGTlaCCGEEEIIIYQQQgghhBBCCCGEEEIIIYQQQghxVZDO0UIIIYQQQgghhBBCCCGEEEIIIYQQQgghhBBCiKuCdI4WQgghhBBCCCGEEEIIIYQQQgghhBBCCCGEEEJcFaRztBBCCCGEEEIIIYQQQgghhBBCCCGEEEIIIYQQ4qognaOFEEIIIYQQQgghhBBCCCGEEEIIIYQQQgghhBBXBekcLYQQQgghhBBCCCGEEEIIIYQQQgghhBBCCCGEuCoEBXoDhBExawahLVqgExI4O3oMl3bszLBM8XeW4IqMRAW5SNryA+cmTQbbTpsffu8wIqZO5u+aN2CfPZdleqr/w6g6t0FyIvYrU+CPPRkXqlgNa9hsCMmH/nUD+q3HPL9v0wfVpg/YKehfNqCXPQ2uINTgqaiKNUDb2F7LX66JE19l/fpfKFasEKtXP/6P15OdDb/FM2f1aWxb0/2WQgxtWsRn/vItMbyzORaXBQVCLGZ2KUHlqJDLTkf1GY+q1cgc7zemwZ97My5UvhrWoBnmeO/YhF5m9lt1vh91Y1OwNcSdNb+POQXX18V64Gk4fRQA/fPXsPfpLLcjZORkgho0RScmkDR3AvZvuzMuM3Q0QW27oMILcbHNjZ59iCpNvonzUBFFIC6GxJlj0adO5Gj/XfdNwnVrE3RiIilPTkIfyJiua+BIXK06Q1ghkrvcnGG+1bgNwVOeJXl4d/T+XVmm92+ubzXicVSpCmaZguFwMQ57Uk/P74qVxHpiJfrDl9Fr3szR/ue1PD3P19VHdRgNloX+8RP4donvfFcwqvs0KHM9xMeil0+G88c88wtHoUYuQ3/9Gmxc6pmuLNT9iyD2FHrJ2IzpVqqPajcKLBf6509gk590u0yF0lUhPgb9wWSIOW7mRVZCRT8M+QqC1uiFd4M7GawgVPuHoMJNZvrXr8Ce9X53W/X2uqcXZXJPX5Punl7u3NPdR6FuaALuS3DqiPl9wgXzmzLXYd01GfIXBNvGntMP8OTzVG2AuuMhUBZ6y8ewNt016ApG3TkDyjr7/eYkOHcMChRGDXwUrqkOP6xGf/SEZ1/a3wc3d4AC4egJTf3ub3ai5k0jrHVz7IQEjj0wlsTtmd+jZd9ZSHCFazjUqG3OVl7ZucaUhf7pE9jg51x3mwalnWvsPecaiyiFenAZnP7TLPfXTvQq5xzc/RKEF4NLSQDoN0fCxazLzQ2/JzDny3PYGrrXLsjQhoV95i/aEssHv17AZSmKFrCYE12MMoWD+DsmhREfnsK2IcWGfjeH0fum8BzturpzPOqGxuY6e20qHM6k7Bg801xn2zei3/EtM1W7/li9x+Ae3gwunIf8YVjD5kDRkuAKQn/2FsR97X8Dyt+KajbS3N87V8PWd3znl6mNavoglLgW/ekM2L/ek+4d86FkdTi6A/3xwznaXx/X1kO1GmXS/nUVbH7bd74rGBU9BUpdDwkx6JVTzT1uBaFuHw8lq4K20V89C3/+cllJbzicxNwNseZcV8/PkLphPvO3/p3MvI2x/HY6hSfbRtC2cmjavBovHqdKMRNelwpz8VK0b1zhdz/bjALlMvv5vZ/ru9MUsz8JMegVU5z9dKE6TISS15t8cMdn8N0SCI80y4cVM/v/yyew9b3M0/5Hx9iFaj8RoqqYtHd+7tnum3ug6nQCFHpbFml7q3ArqvlIc4/vXA0/+LnOmjvX2ep011nX+VCqOvy9A70y59fZv8rDO9+PqtMUtIbYs+b3MaegdjOsLveZ6W439rtPAIf9pr/hUCJz18Vga033mgUZUs83T9h6JIl562L47dQlnowuStsq+dPmzf82hm8OJgJwX/1w2lctkOP9ThU84hFc9ZpCYiJJj01A788YJwTfMwpXGxMnJLS/yTP9/om4bqxn/sgXiipSjISOt2SeWC7ECWrsCki6CNoG241+aVDGdHMhD1FNhkKtdhAajn6ydeb7nE7Ig87xTkokad4EbH/He/AoE5eFFSL+ds/xVpGlyDfpMQgLR1kukl+dj3vLt5knVqU+KnqM2e+tn8A3b2Xc757ToIwTJyz1c7xHL0evfQ02vAOFI1E9pkN4URMb/bASvns32322hk3CurkJJCWQ8vQk+D1jLG71H4nVohOEFSaluyf2t7oMwGrbHdwp6JhzuJ+ZDKeOZptmqly5v3MgL+IE1WMcqoazb0umw19+9q1cVay7nH3btQn9vhPzFSiEdfc8KFYazhzFfn0CJMSZedfVxer+ELiC4MJ57GeGmun5w7DunAIVakF4EYg7h97wHvrLdPFnUDDqrhmoctXgYgz2oolw1lxXqvVAVIPOJq794AnYu9lM7zsVVbMxxJ3DntfLs48d7kXVamru77hz6A2PwsUzGffzn8YoJSqjWjxk6gG2jf7hLfgtkzgoExv2xDHno+PmXNePYGirEj7zl286yzsbz+JSigL5LGb2KkXlkiZW2Hc0kanvHuViko1S8MGYa8kXnPWYBXlb70jxTXvABNSNt0FSIvbLkzOpV1fHus+pV/+yAf3mo+a3I5/IWK+e0MO0Gw2ZhrrWaTd681Fgn+86K9VDtXXio19WmRjHmysY1XkKlHLiow+d+KhmG1SDvp7loiqjFw6CE/ud/P0hKH+jyc/WvQp716dL9wrXMV1BqEEve35fKBK2f4H+4pmMxzETG3bFMOe9v7Bt6N6oOEPblfS73Oc/nWPUwoO8P7EqtcoXzPH6M8jtGLxqA1TXsWb9m1fCV37qs/1mgJOf6Dc9+QmtBqLqm/xEf+TJT2jW10wHOHoAvXQGpCTDbT1RTfugSpTDntQy013esDuOOR8eNce4QRGGton0mb984xne+fYMLsu5p3uXoXKpUFZtPcfra0+nLbfvaCIfja9MtbL50yfhq2I9VEsn/9q2Grb4OcYdJps4PyEW/fFUiHWOcbtxzjHW5hj/5cQoPZ408b/lgr+2ob98yuSj1RpgdXOO9/crczX/TqVa9MO6YxT24s6QGJvxeP+RyNz1MeZ41yzAkFv9xMHfxJo4uH2RtDh4y19JPPpNTNpyB8+m8GT7IrSqnM3xvtKxaPFrUL1ne+YXKYNeuyDb+GjD7wnM+d9ZU3bUCcsiToCiBVxpcUKqC0k27V85SqvrCzC1XVG/aahuYz1xwtvT4ci+jAuVq4rVbzoEO3HCh/PN9AKFsAbNg6Kl4Owx7DdMnKBubodqNcAskxSP/d6j8Pd+k55zLeQ/dZqEQR39blOexsFeNuy7yJxPTpnjfUshhjb3PWbLN5/nne9jcCnMfd01kspR+dj020We/PwMl9yaYJdifPvi1K+cTX3rn8bfZauj7pjo7KxCf7UQdn9j/m7YC3VLZzN968ewaXn2+5zXbVZXut4BqG6ToWojuHAO/Wxf/ApUuoFOO518o6ektf0nzn7Yf9v/sNEEt7sDFV6IC63qpE1XJUsTOmkeKqIoOjaGxBlj0aeOZ5vmhv3xzPn8rHmOdlM4Q2+L8Jm/6LsYPvg5zuRjBV3M6VycMhHBABw9n8LkT05xPNaNAl69M4qyRYJzvL8b9l1kzsfOPX2rn3v6+3T3dDeve/ozr3u6Qw7uabh6ru+gENTQVyAoxMQIO782eY0/VzoGDMqHumM2FCljnmEf2Ihe/8oVTjuT9smi16C6zPT8PqI0esNr2bZRbjicyNxvU9uDCzDk5vTtwUnM2+C0B7eLoK1XDFLjhWOe9uBwFy9F+y+r01zfANXlIbPPWz6Gr/3ExH2dZzwXY9BLnGc8VW5FtR8OQcGQcgm9+jk48CMA6nbnGU/+cPSkHD7jyYXnLjlWpT6q0xiT9tZPYL2f671Xuuv9nFN+dnPKT5zyc9c3l5e2lw2HEpn79XnTRlurIEPqFfKZv/jHOD7YfjGt/JzdtohPjHa58rRNln/3fEl1uRfVtCvEmedm9gfPw/aNUKM+Vo8HwRUM7kvY7z4NEfn/2XNLgJYDUfU6mTzko/mwz6nnNemNqt/FxEPfr4Rvl3nWd1tPVOOeYLth50aT3+VlHNy8L6phF9N+ePwAevlMqFT3yt/XQ56DQsXACoKDv6A/etzU88id2D/NNdWxHlqEvWgS/LoWylTB6jUBQguC241e8zp66//MduRG/xcwfWB6jfO0VT4x2HedudBHQA140dSrU5znxktGQXw2z43zOkYRQgjxj+XJyNFKqQuXsWwXpVR1r78XK6UOKaV+df578AptUzOlVMMrsa5/K7RFc4IqVuR4o9s4N/5hisyb63e5M8Pu40Trthxv3gqrWDHyd4xOm+cqXYp8TW4j5ciR7BOs0xhVsjz2mGjs12Zi3T3Z72LW3ZOxX5+BPSYaeuINbAAAIABJREFUVbI81G5sZlS/BXVzc+wJ3bDHd03rIKpadAMw0+cNw+rnp0NjDnXt2oTXXvsHnakug9vWzPzkFAsHlmL1qGtYs+0CB04k+ywTXTucVSPLsXJEOQY3ieDRT09nsrYs1GqMirwGe1Jn7LdmY/Wb5Hcxq98k7LdmY0/qjIq8Bmo2AkB/8Sb29F7YM3ujt29AdRzq+dH+X7Bn9jbzVi/IcjNc9ZtilatAfO/WJD0xhXxjZ/hdLmXT1yQM7Z5her7hD5Py+UoSBnYiedGLhAzL2fm1bmmCVaY8yYPakfLsNIJGTPW7nL15PckPZnywAkD+Ari63IW9Z1v2Cf7L61s/Px57Uk/sST3RP3yF3rrW93d3jYdtG7PfjgDJ0/OsLFTHseg3R6Of7YO6oQ2UqOC7zM2dIDEW/VQP9KZlqLYP+K6i/Sj47fuM627YC079kXm67R9CvzMG/WIfVM3WUDxdujd2hMQ49PM90JuXo1o56SoXqut09JrH0S/fiX7zfrBNJwDVZCBcPId+oRf6xT7wRyYdKms69/QjnbGXzMa6M4t7esls7EfS3dO7N2NP74E9oxf6xGFU+7udH7iwBs/GfnsO9rTu2POHgNurg4KyUN3GoxeMRD/WE3VjG4iq6Jto/c7mAercruhvlqI6jjDTU5LQn72C/uTZDNupd21APzPA/77mQMFWzQipVJHfb27GsdGTKPnknEyXDY9ui30xPucrT73G3hqNfj6Ta6xuJ7PPz/RAf78M1cbrGjv7N/ql/ua/dA10+v1pafOy6xjttjUzvzjHwl6RrB5aijW74zlw6pLPMtWiQvjg7pJ8MqQUbasWYP7X5wEoEeZief+SrBxcincHRrHg+1hOxKX4S8bXDY1RUddgP9wJe/EsrP6P+F3MGvAI9uJZ2A93QkVdA7UaeWYWjULVqI8+7elUplr2Qv99EHtqL+xHB6N6jzGNK+kpC9ViDHrlWPSbd6GubwVFK/guE3cC/b+5sPerDD/XPy5DfzE7w/QcURaqzUPo9x5CL7gTVb0VFEuXdu1oc4+/0gv9w7uoZveb6XU6mfRf749ePgrVYjigcpy029bM+iaWBR2LsKpvcdb8lsiBs77nq3S4xbyWhelQJTTD70ODFCt6F2dF7+LZd4xWFqrdWPTyh9Cv9kXVaJUxL6vj5GUv9zT72cLZz2otwBWCXngX+vVBqBu7QOGSoN3otc+jX+2LXjwUVbdrxnWmpv1Pj3HVFuAKNsd40d2oOp1N2sUroup0Qi8ejH59AKpSQyhSNvtj0HIM+qOx6MVZXGefz4U9mVxnn13mdfZv8/Av3sSe4Scu27slbbq9eDpWf//xjtvWzFp7ngVdi7FqYBRr9sVz4IxvflI63MW8dkXoUM23s8f6g4nsPnGJFf0jeffOErzx4wUuJNlcDqteE6wyFUjs14bkJ6cQMnq6/+38bh2J9/XIMP3SS/NIHNKFxCFdSFnxNu4NX2aeWC7GCfr1B9Av9PffMTqX8hB9YBN68ZDM99cPV70mqLIVSLizDUnzpxAyZrrf5dzfrSNxWMbjHdz/PlLWfUbi4DtInDGakNHTMk9MWahO49CLRqGf7o2q3QYi08UJt3SChDj0/O7ojctRt6c73tGjfY+37UZ/+iz66d7ol+5BNeiecZ3pN+PmJqjS5UkZ0g7389NwPeB/m/WWdaSMzhj764N7SBnVg5Thd6A3fYHr7oeyTM9Hbt3f2ciTOKFGI9PBb3oX7KWzsXpPzLgMYPWeiL1sNvb0LqgS5aC6afJQbQai923FnnEHet9WVJuB5gf5w7B6TcB+ZQz27J7YXnVw1X0ces9mSLmEPa839uN3ouq2hZK+14Bq0Bni47Bn3oFetxTV2Yk/S1ZE1W2DPbcn9ssjsHpOAGWaoPSWVdgvjciw/XrtEuxH+2A/did61wZU/YEZd/LfxCiXktBfzEG/1R+94iFUswchn+9D76y4bc3MD46xcFh5Vk+oxJqfYzhwPNFnmei6hVn1cGVWjq/E4JbFeHSledE0xa0Zt+QIM3qWZvWEyrw1vAJBrmxilEDVOwDq3IYqVR57VAfshTOwBmdSr75nMvbCGdijOqBKlYc6Tr362XHYE3pgT+iB3vIV+gdTr1YtTR3UHt8Ve85QrH7j8InVUuOjpQ+hX+6LqplFfPRiT/SWd1EtnTx85//QCwea/z6eaR7cn3AeXt42wNT1XuqNfrkvHE5X18uNOmZyPPrVAWn/cf44OpOXb/1x25qZy/5k4fDrWD2tOmu2nuXA0YQMy11IdPP2upPUrvgvOkVD7sfgykL1eBj96oPoeT1QN7XNWJ9t0NmUU7PvQK/3qs9GVUTd1AY9ryf6lRGoHk5+UrgEqkkv9JP90Y/2AsuCm9qY3xzchn7pfvSZzF+wcduame8fZeF9FVn9yHWs+SmGA8fS39MRrJpUhZUTrmNwqxI8usI8xO94SxFWTriOlROu47H+5ShTNDj7jtHKQrUeg35/LPq1fv6P8Q3OMV7QG/3ju6hm9znH3jnGbwxAv5suRvl4CnrRQPTrd0GBCKjaHJSF1eNh7JcfxJ7TI9fzbwAiolBV66HPHvM7221rZn0dw4IuxVg1IJI1+xL8x8FtIuhQ1fdY1iuXjxX9IlnRL5JF3YuTP0jRqHy+LA42uROLnv7TxKAv9Ee/OBAuJXo6tGbCbWtmfn6Whb0jWT2sNGt2XeTAKd/2Z0+cUNrECWt92yie/eY8t2S1v9UboSLLYc+8A3v5HKxemcQJvSZiL5uDPfMOVKRXnNB6IPq3H7BndUX/9gOq9UAA9Jmj2M8ONWXzF69j9fa0S2R5LZDHcbD3+mzNzJWnWHh3GVaPKc+abXEcOJHks0x0nXBWjS7PylHlGdy0CI+uNu39RQq6eHlgaVaNLs+jPaMY/242HUb/Tfx94nf0iwPRz9+FXjQSdccE03kx6lrULZ3RLw1CP9cPVbURFCuX/T7nZZtVbtQ7AP3TavSiUf+9dAOddjquBk2xypbnYs9WJD42hdBxM/0ul7JxHfGDu2WYnm/4BC59tpL4/h1JXvQC+e7Lvr7ltjUzPz3DwjujWP1AWdbsvMiBk+nysVIhfDC0NJ/cX5a21Qsy/0tPPvbwilPc0yiCT4eX5b0hpSlW0JXj/XXbmpkrTrHwnjKsfqg8a371c0/fGM6qMeVZOdq5p1elu6fHlOfRXlGMX559J/Cr6vpOSUa/9gD6uX7o5/pBlfpQrqb/tHOjDWXLMvSCvug3BkLZG+Da+lc27czaJ8/+iX5joPlv0d2mrN6XfVk9a30sCzoVZdWdJVjzWwIHzvqJUVpF0KFKxngvNEixok8JVvQpkX3HaGWhuo5HLxyJfjyTZzz1OpvOyPO6or9diop2ytuL59FvjEHP74NePsN0tHRc9jOeXHzukqO0u4xDvzEK/VQ21/sTfsrP5wein70L/cZIVFen/PwH3LZm1lfnWNCtOKsGlWTN3gQOnE5XfkYG8/5dkXw8MIo2VfIz/9uYTNaWvTxtk4Ur8nxJf/G2eY40tZfpGA3mJclnRmJP6YG9cArW0Dn//LllVEXUja3Rj/VCv/ogqvvDpt5RshKqfhf00wPQT/RF1WgMxZ14qHJdVM2m6Mf7mN8d2Ze3cXDhEqimvdBP90fP722296a2uXNfvzUR/eSd6Cd6QVgRqO289JtLsb+ZaWF1HgF7NnumJSdiL5mGPbcX9tPDUb3GQv6w3Ov/kj8M685J2C+MMm1Wr4zzXWEu9REA0B9N97ThZNMxOs9jFCGEEP9KnnSOvkxdgOrppo3TWtdx/nsu/Q+UUv8k8m0G/Cc6R+dv24b4Dz4EIPnnX7AKF8KKjMywnL7g9DEPCkKFBJs30hwR06cRM3uOz7TMqLrN0RtWmT8ObIcC4RBR3HehiOImsNm/3aS9YRXq5ubm9616Yn/yOqQ4lYTYs+b/ZSrBzi2eaRfjgH/2ltMtt1SjcOGcP6T8J7YfSeKaYsGUKxpMSJCi/Q1hrN1z0WeZsFDPLRKfbEZ3ulyqTlP096vNHwd3mONdON3xLlzcvHF30Dne369G3djMzEv02qaQ/ED259ifoNtakvL5CgDsXdtQYeGoYiUyLGfv2oY+k3GENFWhMu6fvgPA/fNmgm7LfOQdb1aDFri/+hgAvXcbFCwERTOmq/dug7P+R2ZzDRiJ+/3XITnJ73yf7fyX17fPuuq3RX//mWfCzc3RJ4+gj/ye7XYESp6e57LV4ewROHfUjO63/Uuo1sR3fdVuQ//8qflj1zqo5DUqeLUmcO5vOHnId72FSqCub2hG9fGnjJPu+aNm9PpdX0HVdOlefxt6m5Pu7nVwrZNupVvhxAHzH0BCbNqbttSJRm9MfUNdQ4L/hg5Vpyl682Xe05tXo+o0c7Zns3mjGdAHd0CRKDO9eoP/x959B0ZR9I8ff8/epZOEFkIvAtJB7KB0QUUFFRXrYwGx946iwGPF9ogFH3tBRbHRFFGaIIKiQOgdpCWBkEp6dn5/zIa7XC7JBXLc8+P7ef2jXPZ2dudmdj8zOzuD3r0Zdm8y/z6U6Tk2gOad4MAuSNtj8nvFz9C57CwAqnNv9B+zzD9WzYO2zpvjhfmwfRUUle24BmDnGsjyMyNfgGIHDyJzyrcA5C9fgRUXizuxfJlTMdHUvX0kB15+PfCdN+0IaV5lbLWfMta+F3qlVxk74VQ/Ozo6SXsLaV7HTbM6bsJdisEdo5m7uewg7zNbRhLlzPzXrUkEyc7DpHCXItxtbh6FxTqQ2zQAqntf9G9OOdtaSTmLioGtTjn7bSbqZM+1zLrqQeyvfGam09qUTYCIKFPOnPJYRsMOkLEHMveZerZxLrQ+u+w2WclwYKv/2GPXX1BYjYHw3hp3gHSvOr5+LpzYq8wmqm0v9Brnd9+wAFqeYj6v3xK9w7xZT24GFOSYWQUDlJRSRPN4F83ind+6bSTztpUdINEkzk27+mFYRxATlNHY51q27hf/55nk3IfWz4eWTvnWQHgkKBeERZgZIQsOQU4aJDvXkMJcSNsJseXr49HkMWgI80rbdtKu3xL2rDVv1usS9K6VcGLZ+lqOv3LWphrl7J/ql7OjvoZ7x2URUZ7jKsgr+3kF8VpSciHNa7tpVtspY+2imbfFp4zFu2mXEIblE3huTSvitGbhuC1FdJhFu4QwFu0o+92quM4aQPGc7wGw169CVRCX2esrjssO76v/BRTPnVnxBsGKE6oSrGvI3rX+Z7CthOvsART/5OT3ulWoWnEof/m9bhXaX35rjYo2bSJVKxadllpxYs187pmr/OV3b/TfTpywZh609pphpmNvOLgHUrZ5PstOg73OzCOFuZC6A+L8XFO80zizP/Y8J/bfmISKiYU69cttpzcmQXr5F0910h9QYMq1vSEJ6idWml6ZtINVv6twLOIE1bUPepnz2+1YY9oycT7nFlcfImvB9tXm3JbNQnXr6/X9mc7nMz2fn3o+euU8SHc64XOcjv/IGFSb7ui9W0z8mfoP5GSg/5pjZnb2PrYuXvteORd14umez/+aY/oN0vaa/bToZL60dQXklp9RtFzb119+HE2MkrELMpwXyg+lmQcdUWVnvatM0s48mtcPp1n9cMLdFoO7xzN3dXaZbWpFerqncgv04eGhv23MoV3jSNo3MS9X1Ylx46oimAhZuwNQp/ZD/+q0x6psV5uXmPWv01Gn9i9/Hj3ORS9xrrm+/Ua5WWYmn1KNO5a9hq/9Bdr5XMPb9UKvcuKjdfOhVfn4X3UaCGu9Bsd3uxD9WyVtvWC1MUvVbQoxdeCfleWOtSJJOw7RvEEkzRIiTHk7rQ5zkzLKbTdx+l5GDEo8fC05YsGOwRt3gP1e7dm/54Dv9aRzH/QfTplfNRec6wld+pjtS4rg4F6zn9LrieXEpJbLxMelM03t2eiZdboCSTtzy9bpU+KZu7rstalWlHedtv2+djlreQYXnBLAtaRRB3MNyizN41+gbdnrl2p7NnqNU743LIAW3nn8l3MgGZCf7cnj0njYcpkZ3LQ2aXn3HwT7+g1Yl96PPW1ihffPpOQinzg4inlbK4qDK87GOZvy6NXKc1+tULBj0danmtgpo/IH2Ul7C2le102zOmFOnBDD3E1lX3QoHyd42uhr9hWQdqiEs1pVPPhedemD/sM5jx1rICrWzDLnLa6euV/scOKEP35Adenr+b53nNDVfM72JM8scttXQ22v5xWVlAU4xnGwl6Rd+aa/v57T398tlrnrfPv7vep1oede3bFJJIlx5uXxtonhFBRrCosreRn1aOLvogJPX4w73BPzJLSEXWsO/11vXwGdKp8B9Jj3WQWj3QGwY2WlZSpk6YY6bR/uXudQNNupW2tXVtL3v9Jv37/Vsg0ly80A2pK/luLudU6VaSbtKaB5Xa/naJ1jmLvRp4y1iiIq3CljTSNIzjJlbEtqISW25qzW5hoWE2Ed3i4QSbvyaV7fp06vraJOO5W6Y5NIEuOrUafh+Cvfhc79xuV2JsfwU8mDEQMWF8A/f5vP7WJI3njs+ie9tTzVtB2zKl8BNymliOa1vfqDT4xi3rayzyJrrD+4eSdI22V+r9JnPJ38PONZ7vzWSV7PePZsgiynHyV5q7l/uJxZ2P9ZY/pwAhXK5y6l5f2gV3nv6JN2p97ov5w8WD0P2lRx/zwCScnO/bM0Nm0fxbytZWO0M5p73T8bhZOS7ec5SoCOaZ8sNfN8ya9/NkJGaZtrq+k/S9tzZM8tO/cx25e28w7sMnUksSXsXO2Jh7b8DU58qs4ahp77sfkOoNqccuzjYN82aERMcOp16TWttJ1Xuq9gxf5gBn6vnIfOOejZ1/5/TBscTHs7Ox1i6wZt/Is643z033PhoNPOyvYZpBzs/psAHfMYRQghxFEJ2eBopVQLpdRcpVSS89/mzkzOQ4AXnVmiW1fy/Ryl1Hil1DKgh1JqgFJqhVJqtVLqA6VUhLPdDqXUOKXU387f2iulWgK3Avc56fRSSl2klFrm7OMXpVSi8/0EpdTPzvf/q5TaqZSq7/ztWqXUH84+/nuEg7RxNWxI8V7PTCYle/fhauh/qcz6n0+mSdIK7JxD5M00QVTkoIGUJCdTtM7PEqf+8q5OA/RBr47bgylQx2cwdp0G5nOHPpiCcrZRDVug2p2CNf4zrDEfwAlOB/k/G80AU8sFCU2gVQcgPKBjCoWUzGIaeS1/0zDeTUpW+ZkRPvs9k4Ev7eSl2Wk8fmH5B/tVUbV98js9pWwQDebf6Z5OXp2egvLaRl1yB9aEH1Fnno/+3mtZ1tZdsZ76EuueN6DxCZUfR/1E7FTPcdipKahqDDawt2zA3fdcAFy9B6FiakFcAA9/6ieWXZrtQDKqXvnB/xUed+sOqISG2MsWBLb9UZbvw9qfAplpkOwsDRURhXXRTehvJvG/7Jj+znEJkOn1cCIrFRWf4GcbJ6/tEsjPgeh4CItE9b4OPe/98udwwX3o2W9UPCAlNgGyfNL17VzzTlc76UbFQ73m5gHLNa+iRn0EPa8x2zgzxql+o1CjPkJd9ox5eO1HuTIWaJ32LWOAddZQWP2b2W+iOTbr3jexnvgcda7Pm/61EyDDqyMvM6V8fsc38GxTmt8xZZfSrGnuRokU7fHcw4r3JuNuVP4eljD6AQ6++R46txoD+XzLWGYVv7VdYjpho51zrtMYdfvHqJveghbdynxNXfoE6vZPoK+fWUd9pGSX0CjOc4tvGOuutCPs61U59D7B8+ByX1YxQ97dR7839jLyzDgSY6tees1vOavqWuZdzk7qg07fD7s2lfmKnjsF1bgV1n9+xnr6a+zPX8RvL2KtBMj2yvuc/aha1b8HHpFaPnU828/v7n0d0CWmoygqHp26BdW2l+kYj29klqOOC/wamHrIpmGs57dOrOUi5VDgnRIFxZrLvjzA8Klp/LKtirIemwDZXnU6a38F5+l1LXPOkw3zoDAfdc901J3foZd9YQZIeItvCIltzYBlX0eRx2yYD0X5qLunoW7/1pP2/m3QvBtExZnlM1v3QFWV977lLDv45awmruHq4juwXvjRdNRN84oLuvfDGv8t1t0TsT/yv3JDao5PGYt1kZITWMd6+4QwFm0vIK/IJj23hD92FZQZOBEIq34i2itO0AeSsaoRJ5RSiY2xGjXFXrG04o2CFCegNerGiajbP4LThpb/ewivIb6Ub37vT0YlBL6/og/fwD3oIqKmLiTyhXcofK2SmdLjGnjyEirO7wznvH3zu8+/zPK7FandCBqfCLv8XFO8qHoNYL93GUtB1TuyPLQGXYpevijg7YNavytxLOIEFd8A7R0HZqSa2LDMuZWNFXVGCireObfYep6HLVkHINaZzapBc7Oc5j3/xXpkMur0C8zn9ZtATjpqyJ3QrAPqqifMA5+M1PJ56ht/5jnxZ+0G5jc4fDx+vuuHuvB2rPEzzcDt3/1cA2oqRknsYAYIZOwJ+CspmUU08loCvGHtMFIy/fQhLEpj4L838dKMZB4fZuLiHamFKAUjJu3g0pe28t7cqlelClm7A1B1G6DTfNrVdX32W9dPu9p3m/anQIZXu7pcv1HHstfZuISygxcCiY/ynRjFW8dz0GucmbRK23p9R6FGfoga9nT5tl4w2pjeOg+CtXPLf16JlHTf8hZOSnrZmczW/ZPLvvRC+nUNfJB/hYJ9/6zl057NSPVco0p5Xze82rPK+zoDJr6IbwCZ+9HzJ6PGzkT9e7a5/mxcFvApp2QUl6/TGUXltvvs1zQGjtvIS9OSefyyxuX+/uOKzMAGR/uWs+z9qFo+eex9jasqj2O97l9XvIy6a6YZKL1xAcQmoNN97xtBvH537o3OTD281LQ/qTkl5dtaAcbB3n7YlMfgdlXM0g3Bi0UdqutAdNKcKg8jJbuYRl739oZxrsrjhJU59G5tXqSxteaFX9J5aEDlqxKp2gnodK9rdkaK+X29+dQjnZGCKo0lYut6XprPSoPY8umpHkPR65ZUehxltj+WcbCXlMxiGtX26e/3d69eksHAF3bw0g8HeHxo+YFJP63OoWNj83JKhY4m/gZo1gl17xeoez5Hf/+8+XvKNmjVHaLjICwC1a4nKr7yfDvmfVbBbnf8r6Ub6rR9WAmJ6BTPyz92NeuWvWUD7n6m79/dJ7BnPClZPmUszuX3OVqpr//OpncbU8Z2pBURG2lx15QULnl7DxPmHKTEDnw0Y8DP8JZkMPB5p04POcI6Dcdf+VYW6q5PUY/Phi1/+G/PBzsGjKgFbc6CnX/VaNoV9k96n36HAWYyiiqkHiqhYS3vGMWqVoxyuD/4qwP8srWK/uD4AJ7xxFUQo3nr2t8MqiwpH7sGJIjPXarkJ7b3H6NVcv+8/wvUfZ+jv3ve/8QvAUjN9hObVnL//Gb1IXq1Kr+SZKCOaZ8sNfB8CVDnXIn1769QN401A199nXoOpO2DdK+XUqvx3FL51ofSvq59W+GE7s41LgLVsSeqtpNXCS1QJ5yEuvdD1B3/RTU64djGwZn70XMno8bMQD31o+mPyEwNWr1Woyaixs0x175VzopcwYr94xNQXfuiF39TLg8Oa9UJ3G7Yvyt4418SW5i+yofexRrzGarHhWX3GcT+GzX0CdQtH0PvAJ4bH+sYRQghxFEJ5VX2DeATrXVX4DNgotZ6CTAdz0zRpdOzlg6WXqmU6uJ8FgOs0VqfASwHPgKGa627AG7gNq+0DmitTwYmAQ9qrXcAbwOvOuksAhYDZ2qtuwNTgIed7z4FzHO+/x3QHEAp1QEYDpyltT4JKAHKPQFRSo1SSi1XSi3/LDfHf074m464gkGBB66+lj3dT0WFhxNx9lmoqEji7r6LzBdf9r/vQNPzHRhV2RTJLjfExGI/eQ32569g3f2S2cOC79FpKVhPf4F13cPO7EFH8dpmCPg762t6xPPzgy144Nx6TJpf+RIa/ncaSH77+6JnG/3dm9gPn49e+iOqv7P89M4N2I8MNks/z5uCdcerR38clSh84wVcJ51O1Aff4+p+mhmA67v0rv+E/SQb6NSpCvctj1L8zgsBH+dRl+/STXqej17imTVaDbsd/cOnZWeG/F90LH9nv9euchv52UajBtyM/m2KZ/aCUu3OgkPpnlkKA023XMIVbGO5oHk3szTOB7eg2vcxM41ZLlR8InpXEvqdG9C7V6MGVrQ8aABl2m/yZbdRg0eYt56XOW+vulyott2x33sce8JNqO79of3pVZ9TmZ0G8pvULBXAPSyic0fCW7Uge9ZP1d17IAfgP/3sA+iXhqLfuh49+zXU5eMhwqxmoKc+hX7jWvR7t6JanAQnnV/N46r4yKavOcTafYWMODPu8GeN4txMv7kRP93WiO9XH+JAIJ2rgcQGFdWF8Eisi0aiv3ur/J8790T/sxH73oHYTw7HuvZRCA9wlYdjdUsPKC6q4NxXzTKDDG58H3XOPbBnTZllsari7xSrMyHIvOsT+Hp4fV4aFM9zi7L4x89D2MoPIMD4oHFHMzvzxCHoNy9DnXEl1PYaqBEWhRr2LPrn1/zPrHw0edyoI2gb/fpQ9KTLUKdfZdJO24n+/TPUlf9BDX/FvH1fVef00c62ckSO/hquv38T+5Hz0cu84jKAFfOxn7wU+837sYbe7jd1fyFQoNlwVstIereK5OovDvDArHROahRe5ayj5RMrv70+gsrt6ncBxQt/AruSlweCEScA+p1R6DevR398H+qMy6DlSQGke2yuIeVUo53nj+ucCyj68TvyLu9D/iOjiHh8QkBxbIVpVXDfUOeMQi/+wm9+AxAehbr2efTMV8vPxOSrhsqY6ncRqm1n7G8+qM63yn9UU/W7mmo8Tjiacl0ZlwvVvAP2pHuw37gTdf5IM2DackGz9uj1S9FJC6Awz7PMZkB5WkF6AZR/PfMt7CcvRC//EXVvR6V7AAAgAElEQVTSpVVuX2l6FYmphzrvCfSc547gy2X5+2mu6VWPn8ecyAMXJTJpjplRqdjW/LUtl5eua8pnd7fi56Qsft9UQR+RZ+/lPzom7Y6K0q7+8amzzvfMGg3o+d+hD6ZgPTsF6/pHYNOqquOFQOOjUo07QnG+eXELyrb13rsRvXsN6hyftl4w2pje3+x8DnpN1YMoq+J9mLateW7qLh4Z1vSo91tu56Vq8v55pH0VuoJk0RAVa2abHjcEPeY8M9vUqdVv25U9zPKJXdO7Hj8/1Y4HhjZk0k9lZ69dtSOXyDDFiY0DGShxpG16DUmzzICh699DDbjbyWNP3dFfPYB+Y6iZUazFyf7TCtb1OywC69yb0LPernibCnbttz+hEqk5JWw6UMzZLSKq3jhIsShg+sbb9zIzGR6Bik57+uoc1u4rYMSZZqDE58uz6dMmikZxVQxWPdK+0EDj0ranmEEh06qxElio4+AqDuWanrX5+ZGWPHB+PSbNPVjmb5uTC3j5xzTGXRr45B6HBdpvA7BrLfo/V6HfvBHV93ozU+D+HeiFn6Bueh1142uwb/MRDfoKep9VuVOqoXbH/y/phjLto6xbBW88j+uk04n+aBqu7qdX4xmP72H4L2XTV+Wwdm8hI84yA66Lbfjrn3weHlSXqTc3Zld6Ed+trCoGriJtP59d07M2Pz/akgcG12PSPD91+oc0xg07gjoN/3+Xb22jX78O/fxF0LQTJPqZYCmYMaByoYaORf/1tZnhsybTrqh/spTlNit0rK/6Xu23r64at5x5NzQw/cHn1g6gP7gGnvEknoC64C70188GfpABHYfvJtV/7nLEqnv/fOUq9Bs3ovo5988jSdLPZxXGaOsOsSaliBGn+RkgHKhj2SdbQXrVyWc97yvshy7EfnI4ZB5AXflA2c0at8a64h7sBf4G0gZYpis6xtQd6HmfoG57A3XLRNjrFQ9ZLoiKRf/nRvSM16CZv1VDgxgHR8Wa1dmeGYoed76ZSOCEk4/wGLz+v4J6rd+526TjDoe2p1a8rxo4Z2vYA9jTX6fCmZTj6mGNeBr7w7FmX8Ea/+JyoVp0wH7tLuxX70BdeDMkNvfaZ3D6b/S3Y9FvX4v+8DZU827QtWaeGwc1RhFCCBGwqqcuDJ4eQOmTrk+BCZVs+5DW+mufz0qA0oirHbBda106PeLHwB1A6Vry3zr//csrTV9NgS+VUo0w0x1vdz4/G7gEQGs9WylVOjp2AHAK8KfTERAFlFvfTWv9DvAOwK7GzQ7fmWvdcD0x11wFQOHKVbgbN6bQ+ZurcSNKUipZ5qeggLw5PxN17iDs1P24mzej4S9mwJmrUSMSf/qRlMEXYe/3LLuiBg5H9RtmjmnbWlTdhp4woW4ipPss0XIwxXxe+v26iejSN7sOpqD/dGa82brGBEmxdSA7HT35xcP7tcZ+ApRdeuh/SWK8m31ejdTkzGIaVNLZfEHXWoybVvXsTgCq3xWoXqao6R0++V0n0bPkTKn01DJvbKo6iWjfbQC97Eeseyaip79ddrmR1Yvhmscgvg5kegZwh116De6LrgDAXr8aq0FDSkNaq0Ei+kBgSxIC6LRU8h+/0/wjKhp3n3PhkP+OLOuiq3Gdf5n53qY1qASv86/f0P9yif5ExaBatiV8grP8bd36hI17i6Knbkdv9rzlXqPlG8zD09MGYD9+pWebNl3gjHNQV99n3pDV2izp8z8gVL/z4dmaSsU1QGf55HVWKsQnQtZ+0+iIrGWWqWnWCdW5P5x3J0TWQmkbXVyIikuA9r1QJ/Y0jb2IGNTlY9FTx5bdZ5xPutkH/KebvR+UV7pZqbBzxeFllPWW36FRO9i+HF2YB+sXmu+vmwfdLzq8O9X3ClRvp05v91OnM6tXp1WPi1Bde2O/ckuZ7+hNf0GOWSpZr16Mat4edjtL0GWkQm1PuSU+EZ3pc94ZKWabzFRPfuf6LBldA+qMuI7a/zL3sLwVqwhr0pjS7ld344YUJ5e9h0WddjKR3brQeuVilNuFu349mk+fwj9DrqRSWT5lLL4BOtsnrzN9yliE81sD5DlvWO/daJa0qtcc9m4w5QKgMBedNAfVpCN65Y9UJDHWxb4sz8Oh5OxiGnjNKlBqyfZ83v4tk0+v9b+sdWKsmzYJYSzfVcB5Hcp3GKoBw1F9KilnvvcF32tZnUQzW3SDppDQBOvfXznfbYA17gvs8ddi9RqKPcsZaJa6C/bvgTotIMVn9Ymc/WVmIqNWAvpQYPfAo5btU8djG6BzDvjfprSOR8Qc/t313ImHN1PXvW2W2ApQYoxVZibelJwSGsQE/i5hA2eWkWbxbk5vEs76/cU0j68gtsjeD7FlZ0osd55Z+82MKz7nqToNQm9dZjoFc9Nh92qzbGXGXnMPG/asGYCzcWEFaR95HqtOA9HbljppZ8DuJGjopJ00E51kllJTfW5BZ1dx/8n2KWexfvKgBtT0NbyUXvYj1t1OXOZt89+mHkbEQUHZZVMTY33KWHbJ4XITiFvPjOXWM01H/IOzDtKidtXNOffFV+O+wIkTNqxGNfDM7q/qN6xWnHB4n/0HU/ja+Mo3CkKcwNKvofSefygd1i00S4HuWOnZZwivIeDk94VOfm/0ye+E6uV32ODLyH9opNnX2pUQHmHi/YyD5TcuzctScQ3QWT7nnenM/JjlHSc4+d2lH5x/J0TGOvldAL9/ba4p1zyPXjkb1i7we5zWBVdhnXc5AHrTakjwLmOJEOAy6Ie/c1IPXMNHUfzI9VBc+SxIx7x++xG0OKHdEDhxsDme9Umo2omec6vdAMrFgWVjRVU7EV16/tlpEFffzBodVx+yDx7OD52TAYX5UJhvliptciJsXWH2t3k56sRTsH96H2vgDejC/PJ5WppuhlOuopz4MyPV/AaHj6eB53gCoJfPRt09EX73GSB/tDFKeDRq6AT0kncheV3g3wMS48PY5zVzb3JGUeV9CN3jGTfVzKDUsHYYp7WOoU4ts32fjrVYtzufHifWKvOdkLY76jRH9Xfa1VvXoOr5tqt96rLfdrXX8Vku1GnnYI/2etHALkF/MsHTbzT+Uzi4y/P30tinVCDxUaTnGg6gOnnNGg2Ql2naehucuGj9POjuM/NQkNqYACS2MXVjXyUvAPuRWMe3vBXSoLZnluNDBTab9+bxr1dMV+iBrCJuf2srb93emi4tYqqVFhD8+2d2KrT3+m39XRNKrxs+7Vldri1sZo2m3elm+eVDTllOmo9q1RW9vOK2nbfE2u7ydbqi2B244OR4xn1Zdrb5H/7KCGzWaPCTx37Kd3aqucZ553G+k8fzPANT1bWTzDL03koK0VsWo9r0Qq+bg2rne98I0vW7flOo1xjr0S8Op6WGvYP+9jbI8/RRJtZyHVVbC2D2pjzOaR1JmCuAAT3BikUBTuxh+hkO+YnJfCTGutmX7dX/nOU//l+yPc/ECdc1PBwnrNxTwF+7Cvj8r2xyCzVFJZqYcMUD/etAu4ugrRMnbEhC1WmIZpXZWW0/94vS/iKHiROc8pd90Cy9nZVm/uu9dHXjNlhXjcGedHeV/Ushi4O9JMa72ZdRjf7+brGM+86TV8kZRdz56T5eGJ5I83pVDLY6mvjb2/4dJhZLPAH2bIDlM9DLZwCgBt2Gzqo8345Vn1WNnHdl7Y6qhCrdUKeN6fsPG2LiqZINSajERof/ZlWzbukDqeSPvsP8IyrarCBZUd+/IzHOp4xllfgvY1vzeHtRBp/e0OhwGWsY56JDwwia1TUxzDnto1m1uwAIbIBhtZ/h+avTn+zjhSsDqNNw/Jbv/Bz09r/M/StlW9n9BjEGVOc/bOKVP7/yf97B6p8EaH0mpGwy/aZVSKzlIjnHO0axaRATeF9d+f7goor7gzMDeMaT6fOMpzRGA4hvgLpxAvqLpyAt8FWQygnWc5dAlMuDCsp7fAOfdoHP/TN1R9n7ZzUlxvqJTf3FaDvz+e/SbD4ZnuD3/lmZY90nW2PPlwCyPDGXXvgt1r0TvfbVAOvuV7DfGWPGiJzW17PPajy3LNfO8+7rWjYdvWy6Oa7Bt5tVagAyUtFaox78zPy7pNjMHr3tGMXB7U5Hp/m0QTv3gQivlW1qul4XF6IL81DXPG1mrt65Njixf/MOWDc4g7Nr1UZ1PAvbLoakhRAZg3Xra+hNK7Cufdyce7DGv/j2VW76G5qeCKlOGQhW/433c+PVznPjpEqeGx/rGEWIYKnGi5ZC/P/sf2l+/urWunytdWnUWlU0WjqCsYSKB4S/DrzhzDx9C1A65UdF+1bAx87M0ydprdtprccGduiQ89HHpAw8j5SB55E3+yeiLzMPoMJP7o6dlY2dWjYgVtHRWA2cG73LRdSA/hRv2ULRhg3s7dqdfWf0ZN8ZPSnZt4+Uc88vMzAaQP/8JfboK7BHX4FePg/Vyxn016Yr5GVDhm+gegDyDpm/A6rXRei/5pt9LZ+H6uTMKtSwBbjDTOAUHukJ/jqfCSUlQBVLCIVQlyYR7DxQxO6DRRQWa35IyqF/h7IPkHYcKDz8/ws25tKifpjvbvzS87/CHn8l9vgr0Svme5b8OKGLWSqlXFB8APJzzd8B1eNC9ErnwV0Dz9tw6qQ+sG+H+UdcPc/3W3Uyb8pllm3oF337GXk3DiXvxqEUL/oF93mXAGB16obOyUGnBf5wmvg6h9/GC7/uFopnVdypY8/4nKLbL6Xo9kuxl8zFdY5Z8ly17wa52RDo4OjcHAqv6Enh9edQeP056PWryg2Mhpot34Apv3u3l1lOyB5/A/Y952Pfcz569mfoae+h50wJ7DyCLFS/M3vWQ71mUKcRuNyorgNhQ9mlz/X6RaiTzcMaOvWDbeYBsX73VvRLl6BfugSWfIle+DEs/Ro9ZxJ6whDzty/HwLblZQdGe6dbuxFYblSnc2CjT7qbFqO6Oel27AfbnWXbti4zD6fdEWbmghbdYb/zLsymxdDSecO31anm4UTp/hZ41emV81FnBlCnC7zq9JledbpTT9R5N2C/ca9p3JWmsXYJqklbcy21XKgTT0Hv8+qs3LUOEppD3cYmv7sPhLW/lj3vNYs8y6F36w9b/iQY0t//lO19BrO9z2ByZs0h/krT4RJ5qrmHFaeULXMZH05mS6cz2HrS2ew8/3IKtm6vemA0lP2tXW5UFz9lbMMi1EleZax0EEJ0bVBOmFOnMdRrCulm4OjhJdgsF6rdWehUn05hH10ah7MzvYjdGcUUlmh+WJdL/7Zll/Fdl1zIUz8e5K3LE6jn1XmanFVMfpF5XSEzz+bv3QW0quc/FNFzv8R+cjj2k8PRf89HneWUs9aVlLO8XPN3QJ11IXrFAti9Bfvu/tgPDsZ+cDCkp2I/dRVkpqHT9qE6nmG+H1cXGrWETD8zdyRvgDpNIc6pZ+0GwLbFleZTjdnrpB3vpN1hAGwum7bevBjV2fnd2/f1LM3ojoAwJ4RreZrpIE/bEXDSXRLD2JlZwu4s57fenE+/VgHMSgZk5tsUlphwNj3P5u99RbSuW8nA1b3roa7XeXY8x1yHypznIlTpG+od+sEOc546KwXV8hTzeVgkNO4EaTsBUBeMNuf8RyX3qKPIY52VgmrhlXYTT9pEOwND4hKhXR+oaunK5A1Q26ecba35claj13DfuCx5h/lHQjPP95u3N7P2+QyMBujSMJydGcXsznTK2MZc+rUObEnGEluTnmeaPxv3F7FxfxFntay6fBZ//zn5N19M/s0XU/zbL7gHXQyA1aEb+lA14jKHatYKYuOw166ofMMgxAmERXpmuw+LhDanl3+wF8JrCDj5PfJi8kdeTMmiX3Cf6+R3R5PfAb8kCNip+3Cd0gMA1eIEMyikogEhu9dDfa/87jYQ1vvECesXoU524oTO/WGrk9/v3IKecAl6wiXw2xT0go8PP0hVw54wMdHiLyo+zllfUHzXpRTfdSn20rlY/Z3Yv11XU8bSqzFw9YQOuO58iuLxd0Jm1QOOjkn9rkLQ4oSN02HGrTDjVvSqBagznN+uZWdzbr4PD7MOmJm9W3Y253DGBegkc2569a+oMy50Pr/Q83nSAlSb7iY+CotEtewMydvNA5L0FMjNgYRmqG4D0Mk7UKcMQq/2KVfe+z5pAHrTn57PTxlk+gvqNTbXyZ1+lnH25nUtVV36QPo/5bc5mhjFcqMueha9fjZsXhDYd7x0aR7FzgOF7E4rpLDY5ocVmfTvXHZgx479nhdoF6zLoUWCecBxdvtabNqXT16hTXGJ5s+tubROLH8ND2W7Q8+Zgv3o5diPXm7a1b2HmC+06WrKgr92db5Xu7r3EPRyr3Z1l/Lt6jL9Rl16mH6jAzs8fy+Nj7zber7x0aZFqG5OfNTREx8ZCjr2h7U+Mcjm3zxtvZZl23pA8NqYgOo8ELwHaweoS4sYdqbms/tAgSlvf6bTv6tnEG5slIulL5/EvGe7MO/ZLnRrFXPkA6Mh+PfPvRtMHS9tz548CNb4tmd/RZ3ulPluA2Cz055d86vZ3hVmvl96PUlPhhadIczUJXXiaegAr90AXZpHs3N/AbsPOHX6r0z6d4krs82OVK86vTabFgmeemvbmtkrMwMfHL1vA9Rp5pXH58CW38rmwebfUJ2d8t2+L/zjvCxdJo9P9eRxWBTEOP2DyoU6oQf64E6TVkIzc/11uYN7/d63FXv0IOyxQ7DHDjEDFr4ZVWZgNECXhmHsTPeOg/Pod0L1liaftTGPC9pHVb0hBCcWdaiug9BJgc0G36VxODsPFrM7o8iJEw7R/0Q/ccIPB3nrigZl4oSXLk5g/l1NmXdnUx4eUIehXWqZgdEAG2fAzNtg5m3mfn66cx4tO5tlo0uXyi6VlWau2aVxwumD0atL44SFZeME53PqJGKNfBH70ydhv597so+QxcFeujSNZGdaoae/f1V25f39Gw4d7u/Pyivhlo/2cv959Ti5ZQDl7Cjib+o0MvEXQO2Gpr+vdEn6mNKlzROhU19YWXlZO1Z9VjVx3pW1O6oUqnRDnTam7z/3hiHk3jCE4l9/Iew8p251OsnUrWr0/Svvvv9/3ULRzKqPpUvjCHamFbE73alXaw7Rv13ZAfTr9hXw1MwDvHVVIvW8Bhd2aRJBVr7NwUOmL2Pp9nxaJwQ+AKhL00gTf3vX6Y4+dXq/T52u51WnP9zL/ecHWKfh+CrfMbXNYDAAdwSq9enlY2AIWgyoet8MEbXMqnYVCVb/JKA6DkSvDSwG75IYxs6MEk+MsinvKPqDCyvvD961DupX8Yxn7SLUqc5v3bW/JyaOrIUa+Sp61puwIymg46tQMJ67BGq3T4zmr7yvW4Q6xcmDLgHeP6upS8NwE5uW3j835NGvtc/9M6WQsXPSefOSemXun4E61n2yNfZ8CSC+vifdk/uj92wx/4iOxbrvdeyvJ8KWlbB97ZE/t1z7q9n+cDuvOfzjtDtqOfFQ7UTo2g/+/snZ1wJU/iH0S9egP34MiotQXfuabY9FHJyejGrp1QZtexp62981X6/DoyDWaedZLpQ7HD3nXfQr1wQt9rfHDj3cptMr52J/9YIZGO1yY418Ef3HLPQn44M+/kWvXIBq6/RVhkeiTugM+zx9LEHpv1EuiPJ6bnxiAM+Nj3WMIoQQ4qiEcuboJcCVmFmjrwFKWzzZBPrasMcGoKVSqo3WegtwHVDBVHmHZQPePd7xQOnrWNd7fb4YuAJ4QSk1CHCiMeYC05RSr2qtU5VSdYFYrfVOqil/7jwiB/Sn0ZLF2Hl5HLzPszRJ4s+zSRl4Hio6moSPPoDwcJTLIv+3JeR8Mrm6SRkrF6FP6oX16iwoyMf+75jDf7Ke/Qp7tPMW4wdPY936NIRHoFcthpXmJ9ILvkPdMh7rhW+huAh70hPmy3F1sR5927wlmJ6KPWk0rolHtqzP/fe/zh9/rCc9PZveve/krruGcfnl/Y7sfCvgdinGDKnPiA/3YWvNsFPiaJsYzsSfD9K5aQT9O8Tw2e9Z/L41F7dLERdp8fxlR7CsxerF6C5nYz07HQrzzXIjDuvJKdjjzQBBe/KzWDeNg7AI9JrfzGzQgDXsbjMIXduQtg/702cAUKecg+p7uelwKMzHfuexSg+j5PcFuHr0IfrLX9D5eRQ869k+6sNp5N1oBjGE3/YQ7oEXQWQU0d/+SvHMqRR+8Dqu7qcTccsDgKZk5XIKXhnrPyEf9h8LsU7rTfiHP6EL8il+efThv4W99S1Ft5tBla4RD+LqdwFERBE+eT4ls7+mZPKbAaVRxlGWbwDV4zz0ksBmGvpfc0x/Z7sEPeMl1A2vgbLQf8+E1O1m+dE9G0xnyl8z4LKnUPdPhbws9JQxFe8vULoE/cPLqGv/Y9JdORP2b0f1vRm9d715eP73DLjkKdRdTrpfO+nmZ6N//wJ18weAhs2/w+YlZre/vIW65EmIvBcOZaCnPe0//dI6/YxTpz/y5FG5On2jV51e49Tpqx8BdzjW/ZNMuttWoyc/A7nZ6J8nYz0+GbRGr15srgPO7HLYJehvJphlpCyXeWs6eRvqvFvQu9abxvayaXDNONTobyE3C/3p44ePTY2ZZmZWcIehuvRBv30XpGxHXXQXnHyuGRDz1ExYOg3907sB/xw5P88nZmA/Wv+1EDsvj313PnT4b60W/sD2PoMD3lc5dgl65kuo618Dy6uM9b8ZvdcpY3/PgGFPoe51fuuvnN+6ZXfUgJvNNdK20dMnmDeDwyJR/3rNLINrWbD1T1g+rdLDcFuKMYPqMmJKKrYNw7rF0DYhnIkLM+jcKJz+J0bz4rx0cgtt7v3WNP4bxbuZdHkCW9OKeOGXDJQyL1/edEYc7RoE8BBg1SJ017OxJsww17L3nzr8J2u86eQCsD95BmvkeHMtS/oNkiofHKSnv4s1cjzq31NBKfRX/4F8P7M/6RL0vFdRl75s6tnaWZC2A9VjBDplA2z7DRLboy56xsxKckJP6HET+pN/AaCueMPMSB0ehRr5DfrnF2DnH1Wfd2naP7+KuvIVUC4zE/GB7aheI9H7NsCWxbBqJlw0BnXrl+Z3n+bkT0wd1PBXzT0zez96RhUz2/pwW4onescxclo6toZLO0bRtl4YE5dl07lBGP1bRbI6pYi7fkgnq0Azf3sBr/+Rw8yr67MtvZin5mdhKbA13HxKDG0q6wzXJeifXkFd9aqp06uc8+ztnOfmxbByJgx9EnXbV5Cfhf7uSfPd5d/ARY+jRk0GFDppFqRuhaZdUV3PR6dsQY38yCQz/7+w9feay+O/voULRqNGTgYFOukH2L8VAHXpsxAVByXF6J9ehvzsqn/rea+ihr1s6vgap5z1dMrZVqecDXXKWeue0PMm9MdOORv+BtRtAWFRqFHfoH8KoJwd7TX8Up+4bHJpXDbAdAaWFENhAfY7j6DqlEvdlLH+tRn5zQFsGy7tHEPb+mFM/C2Lzolh9G8TxerkQu6alkZWvmb+1jxeX5LFzBsSKbbhuinmGhMToZgwuA5uq3ozlthLF2Kf0YfIyT9DQR6FL3jissh3vyf/ZtNJH3bLQ7gGXAgRUUR+tZCSWVMp+vgNcw79L6Bk3g8BJBaEOKFWXdQ1L5j/t1xmUMrmpWW3CdI1RPW7HToONPeRO76DVTPQi31mtPVRsnQhrjP7EPW5ye+C573y+73vyR/p5PetD+EecCFERhE1dSHFs6ZS9NEbFL75PBEPPY378htAawqfe7Ty/J7+EuqmiSa/l88w+X3OKPSe9bB+ESyfDleMRT34tYkTvnii8vxu0Q118mD0vs2ouz412TtnEmxcUuFX9J+/ok/tjfu92VCQT8mrnljE/fq3FN9lYn/rxgew+l4AEZG4P56H/dM32J+/iWvEgxAZjfuxV83+9u+lZPydlR9nqSDV76ockzhh7WJ0p7Owxk4z5zbZ69we+xz7uavNuU15Duu6sRAWiV73G6w1g+70nI+wRjyP6jkU0pOx33vEfDllB3rdEqzRU0Db6CXfwz5zTbenTsC6fjygzPdy0tFLppn4c/At6H/Ww5pf0b9Pw/rXeNST30FuFvaHTjlP3ob++xes0VPBLsGeOoHSpTnVDc+g2pwCtWpjjZ+F/uEd9NJpWEPuggbOb3BwH3r+q+Xz4mhilBP7Q5NuqMg46Hi+kzfPwv4tgf3WLsWYYY0Y8fZObFsz7Iw6tG0UycQfUuncPJL+neP4bNFBft90CLeliIu2eP7qJgDER7u4oW89Ln9lGwro3bEWfTtV0fV1rNsd3lYsQp/UG+u1H0ws+rbnemE9PxX7UTNbvP3+v7FuexrCI9ErF8NKzwMp1fN89BKf+0V8XazH3jYF/mAq9puPobwmikKXoGe/grr6VXMNX+W09fo41/BNi2HFTLj4SdQdX5lr+LdPer7f4iQzE5DPst167luooU/CoHsgNwM93ad+B6mNCUCnAejPfJYgDoDbpRgzvDkjJm425a1nfdo2jmLi9L10bhFN/24BDsgNVLBjcF2C/uZF1G2vm3v4Uqc9e77Tnl3zKyydBteORz1hrif6Y6/ryYpfUKOnQkkJ+mvnerJzLayai3roM9Pu270RljiLB/YejhrwL4ith3pkCmSvgnVlVwNwuxRjLm/MiLe2Y2sYdqZTp2el0Ll5FP27xPHZr2n8vjHH9AtGu3j+uqaHv//n1kM0rB1Gs/oBDvLSJeifX0Fd8YopZ6tnmTw+ewQ6eYMZKJ00Ey4cgxo1xeTx9LHmu9F1zPewzVLmM/9tPg+LRA173gwosFxmwNCKaaBLsKe+iHX76+b3LM3vIF2/A2Hi4HhGfptm2lqdok0cvCSLzonh9G8daeLgGQdNHLwtn9d/z2bm9aYvdk9mMcnZJZzWNMD8DlafVViEeUHv++cDPu8x59ZlxBelcUKt8nHC3HRyi2zu/cYMkGkU72bSFdXog177G59XrCAAACAASURBVLrjWVhPfg9F+diTxx3+k/XIZ9gvXGOy5Mvnsa4da+4X65fAOidO+PljrJueQ53pxAkfmJhTnXczxMRjXeHEDXYJ9otOW6y0LMTEEzV1IUUfvk7xD55BgMc0DvbOb5dizNAGjHh/j8nv0+Jo2zCCiXPSTH9/x1p8tiST3zfn4nZBXJSL568wN6LPlmTyz4EiJs09yKS5ZiD2+yObUK9WBe36o4m/W56E6vMv037UNnrahMOzB6prnjcv9dvF6OkvVtmuPuZ9VsFodwDqyn9Dq5Mhpjbq0RnoX94BZwbtkKYb6rR9lCxZgN2jDzFT56Lz88h/xlM3oj+aTu4N5uW2iNsfxj3I9P3HfL+IohlfUfj+67hOPoOIWx8ArSle+ScFL4+rICUPt0sxZnA9RnyabO6X3WNp2yCcifPS6dw4nP7tY3hxzkFTxr4ykz41incz6epEXJbi4UF1ueHjfWigU6MILj858Me/h+v0ez51+ienTndy6vSWXNyWU6eH+9TpXw4y6RenTt9cSZ2G46t8x9ZHXf6kGcSqLPTqubDht/LbBSMGjE1AnXUD+sAO1E0fmmT++gZWzai5tCvpn8QdAa1Og9kTqvxtwIlR+sQxcvpB01dX2h+81OkPPiGS1SmF3DXL6Q/ekc/ry3KYeU2C0x+ciQXYwM2n1KJN3Uom2bJL0N9OQI2aaM75j+mQsg117i3o3V7PeK4eh3rM5xnP2VdAvWaogSNhoFldQb9zJ+Skoy68C7o7z3jGzIRl09BzKnnGE4znLoGyS9DTXkKNmGjS/nOGeU41cJTJg/WL4M/pMHws6qGvTdqfe90/+3ndP7/z3D+ry20pnhhQ2kerubSL00e7OJPODcPp3yaKFxdmklukuW+6uYY0inPx1iX1q9hzBad9LPtk4aifL6nh96KatQM0HNiL/ZF5XqoGDIfE5lhDRsGQUQDoWW8d2XPL5G3olb+gHv3KlIuvvdodN75g4qGSYvQ3E8xEaADLpsOVT6IengIlRdgfPYbq1v/YxcE716JXzkXdP9m87L3HtEH1/l01W69RqJteMS+sWi4zoPx3p60bpNi/Iqr7QGhzMiomHnWaGQxtf/hk0Ma/sG87es0SrLFfmXq+6DvYuxWaOS/jBKP/JizS7M/lNvfN7X/C31U8Nz7WMYoQQoijovQxmCZdKWUD3k8mXgG+BT4A6gP7gRu11v8opc4C3sXM9nwZMAaYqbX+2mefOVrrWl7/HgC8hBnw/Sdwm9a6QCm1AzhVa31AKXUq8JLWuq9S6kTga0x75S6gLvAqZoD0UuA0Z7sGwBeYQdELgeFAK2ffw4HHMDNwFwF3aK19ns577GrcLCRz0jfu62dkxjHi+vzDkKWtv6mBQZhHwP7xyN5SrQl5Gw6FLO2wI3hrtqa46wU2o3cwuD4/yje0j1DO2SeGJF2A6D51Q5NwePUGgNUkvTt0s+CrEDWGNn5cvbfWa1K7OxpWvVGQqDbVfT+rZtjzQ5ffqltozhmAfDs06YaykyGrqOptgqWaA2lrVHhoFqzRGypfHjaY1Gmhi8HzvziKpTWPQmTP0J0zfpa+PFbyZldjZuQaFNWzhgfGVUNJUhUvPwSR1TiwGZxqPN2zj+wBWE2w/6h6psSgCeG9Q50QmtlTVPuEkKQLYH+7veqNgiW7uOptgkBVNUg8mOzQLR2percKSbp6abXndKg5yQVVbxMk6oKWIUlXr0gOSboQ4n6MUNXrXXmhSRdQ7eKq3ihI7D9DFyfkhygmjL6vbUjSBdDLQth/0z405UxvqMagN3HUDi0MXZ2udVfrkKVNdGj66vTS0NXpkIr7PzgAKzZ0zxHZHrpnt0SHqL+sMHRtLdrUqnqbIMn/fHdI0o1oEbrZZ1Wd0NUtXRyacqZC+bw6lHXLWdUyFFSz6q06VGPpnlSv6o2ClfbQmSF8oCf+zyj6NYQXFXFcCuv9P3ntOiatH611RaMh+vvZ9jego9dHN1Swz1o+/54LdPezXUuv/18O9HX+fxPQ1Wdzf68AZQLnaq2LlVI9gH5a6wJnH18CX/o7PiGEEEIIIYQQQgghhBBCCCGEEEIIIYQQQgghxLH1f/DV0GprDnyllLKAQuDmEB+PEEIIIYQQQgghhBBCCCGEEEIIIYQQQgghhBDCDxkcXQWt9Wb8zEgthBBCCCGEEEIIIYQQQgghhBBCCCGEEEIIIYT432KF+gCEEEIIIYQQQgghhBBCCCGEEEIIIYQQQgghhBCiJsjgaCGEEEIIIYQQQgghhBBCCCGEEEIIIYQQQgghxHFBBkcLIYQQQgghhBBCCCGEEEIIIYQQQgghhBBCCCGOCzI4WgghhBBCCCGEEEIIIYQQQgghhBBCCCGEEEIIcVyQwdFCCCGEEEIIIYQQQgghhBBCCCGEEEIIIYQQQojjgjvUByCEEEIIIYQQQgghhBBCCCGEEEIIIYQQQgghgk2H+gCEOCZk5mghhBBCCCGEEEIIIYQQQgghhBBCCCGEEEIIIcRxQQZHCyGEEEIIIYQQQgghhBBCCCGEEEIIIYQQQgghjgsyOFoIIYQQQgghhBBCCCGEEEIIIYQQQgghhBBCCHFckMHRQgghhBBCCCGEEEIIIYQQQgghhBBCCCGEEEKI44IMjhZCCCGEEEIIIYQQQgghhBBCCCGEEEIIIYQQQhwX3KE+gP9LGnaPDU3CsaH7mfU3Y0KWthr275Cke3DMZSFJF6Bux5iQpZ2XXBiytO1iHbK0o0KUrjsydO+2qAEtQ5KunrE1JOkCqNphIUsbtwpJso3bhPDesSc/ZGkTot9a1QthGduRF7q0w0N0LcsqDk26ACfUCl3aOw6FLu3CotCkG6oyBpAbunIW0SwyNAnnloQmXUAfCF0sGtkoPDQJ59uhSZfQxt9WQWjOW4fulGF/6Mq3ahe6NmbIYpSGuaFJF8AKTewPQEJEaNItDN21jBAmTUZmaNIN4b1DhzC/VUaI4uBoV2jSBVTdELYx80MUEyaEw/bQXMN1Wgjb1SGMyyJD1O7QqaG7V+tQxmXdQ9RXF8J23v9FUSG8fuv0EPbJ5oTonhnK8h0ZujiBEPah0Dk+NOmmhq586xDG4CqUbcxQOVgQsqQjWoToqXEox4KEsnzXD9E9MyeE94680KWtYkJ438oNUTnLCdFzLSGEEDVKZo4WQgghhBBCCCGEEEIIIcT/v0I0MFoIIYQQQgghhBBCCPG/SQZHCyGEEEIIIYQQQgghhBBCCCGEEEIIIYQQQgghjgsyOFoIIYQQQgghhBBCCCGEEEIIIYQQQgghhBBCCHFckMHRQgghhBBCCCGEEEIIIYQQQgghhBBCCCGEEEKI44I71AcghBBCCCGEEEIIIYQQQgghhBBCCCGEEEIIIYJM26E+AiGOCZk5WgghhBBCCCGEEEIIIYQQQgghhBBCCCGEEEIIcVyQwdFCCCGEEEIIIYQQQgghhBBCCCGEEEIIIYQQQojjggyOFkIIIYQQQgghhBBCCCGEEEIIIYQQQgghhBBCHBdkcLQQQgghhBBCCCGEEEIIIYQQQgghhBBCCCGEEOK4IIOjhRBCCCGEEEIIIYQQQgghhBBCCCGEEEIIIYQQxwUZHC2EEEIIIYQQQgghhBBCCCGEEEIIIYQQQgghhDguyOBoIYQQQgghhBBCCCGEEEIIIYQQQgghhBBCCCHEcUEGRwshhBBCCCGEEEIIIYQQQgghhBBCCCGEEEIIIY4LMjhaCCGEEEIIIYQQQgghhBBCCCGEEEIIIYQQQghxXHCH+gCEYd0yGuvU3lCQR/Gro2Hr+vLb/OserP5DoFY8xZed6vn84uuxzr0MSorRmemU/OcJ2L+30vTU8IdQnc+Gwnzsj56CXRvKb9S8A9YNYyEsEr1mMfrLF813h92L6toLioth/y7sj8dCXg607IR17ROlKWDP/C9Q/jz8WbQpl2dmHsC2NZedFseoPnXK/H3Kskw+W5qFy4LocIvxFyfQJjE8oH1X12OP/ZcFC1ZQr14cM2dOqPH9x4x+iojefdF5+WSPfpDi9WvLbhAZSdyrb+Jq1gLsEgrnz+XQq57jiDjvAqLvuAe0pnjDerIfvrfCtNRNj6G69zK/8xuPw3Y/v8cJHbHueBrCI9ErFqE/eM583qId1qgxEBkN+/div/YI5B2CNp2xbhnrJKCwv3oL/phb6TmH3/ME7h590Pl5FDz7KPamdeW3GXUf7nMvRsXGcWhQd885JDYm4rHnULXrQHYm+eMfRO9PqTQ9b2F3PI51Rm8oyKdwwmPozeXTdt90L66BQ1GxceRfeEqZv7n6nIf7+jtBa+ytGyl69sGA0w4V9x2PY51uzrlowmPoLX7O+UZzzsTGUXCR55xdgy7BPeoh9AGTxyXTPqPkx6+rfQyL1mbxzFe7sbXmsrPqMerchn63m/13Ove+u4Opj7ajS4vowBNo3wN1yQOgLPSyaTD347J/d4WhrhkHTdtDbib649GQvg+i41E3PA/NO8IfM9Hfvnj4K2rwbXDqBRAdi360T2DH0e5M1JAHwLLQf0yD+Z+UP44rx3qOY/Lj5jiadURdNro0ZfTP78KaBYGfP8CJZ6IuvN+k/ed0WOgn7SuegiZO2p8/ARn7PH+PT0TdNwU99z1Y9Fn10gYiHxiDu2dfyM8jd/wj2Bt9rmURkUQ/9zpW0+Zg2xQtmkfBmya/w6++ifAhV5j7VsZBcv/9KDq54vuWuvphVBfnnvX+k/CPn3tWiw5YI8ZDWAR69WL052Wv3+rcf2ENv5+Su/tCTgY0bIl10zho0QH97Rvonz4pv09vLU9H9bvHlLk1M+EPnzxr0g3V725IOAE9cxxsXuBJ+9KXoFFH2LMa/f0jladTql0P1MVO2Vo2Deb5KeNXO2X8UCb6U68yfv3z0Kwj/DkT/Z2njNN9EGrAjaA1ZB1Afz4GDmWa+nTpgyatpd/DL37SunYcNOtg0vr4MTjolKVzbkCdORRs29SnDUs931MW6sFPITMV/c595rNeV6D6XIVKaIY9egAUZXud8xHWp7anowbfAa4wKClCz3wdti6HiGjU7e94vh/fAP7+ET391fL5faT1qWlH1CWPOeer0L+8C+sWmn/3HI46baj5/M9p8NuU8un6WLQ9n2fnZZhrZ5cYbj4jrszf/9xVwHPzM9i0v4iXL6zLue08182XFmawcFs+ALf1iGNw+yquqW3PRF1wnznn5dPh10/Ln/NlT0GTdpCbhZ7i5xpyzxfoee/B4s+dc74SdeoQQEPyVvS3T0NxYfm0j/FvrS5/CNXpLHMN+XSs/7i3WXus68ZBeAR67W/oqU7diY7Duuk5qNcY0vZiv/8o5GVD21OwbnkF0vYAoFfOR//4LtROxLp+PMTVgzDQq2fASp/7aIvTUX3uNue/ZhYs93M96XMX1D8B/cM42OKUqYQ2qP73Q3iMqXN/fgqb5pU/Fz/UtY+gup0NBfnY746BnX7yoGUHrJv/bfJg1WL05BfMdy+5FdVnGGQfBMCe+jokLQaXGzXiKVSLDuByoRfPgN8nl91nCO/XQWnvxMRj3TIBWnRC/z4DPeUF/2lf/6iJwQvysSc9ATv8xOCtOmLd9rTJ7xWL0B8/b757z4uoRi3NNjGxcCgb+9HLIaEx1svTYO8OAPTmJPjhxfL7LRWEvK8O122jcZ3eG52fT/HLo/3Go64b7sF1zlCoFUfhxaeW+7t19iDCxrxG4Z2XoTevLff3UkEp36XqNcR67jv0d5OgYHaFx7Boax7P/pKObcNlJ8Vwc4/4Mn//6I8svl6Zg8tS1I22ePqCejSJd7M+pZBxsw+SU6hxKbilZxyDO8ZUmM7hc77Rq4y99YT/dl6r0naeU8Y+NGWMFu2wbh4D4RFQUoL93tOwdQ10PBXr4YmQ6lzXls1Ff/N22X22ce4dykL/NR0W+bl3DHsKGjv3jq+ce0ftRqi7v4AD/5jtdq1Bz5gA4dGokV5pxDWAVbPRP/7H/DsYMUpULdSVY6BRa9Aa/cV42LHa/K3XcFSvKyAS2PsHrHy/XLYu2pzLM7MPmr6Lk2MZ1at2mb9/uCSTr//OxmVB3RgXzwytT5PaYQDszSjmien7Sc4qQQH/vSaRpnXCyv92FQjKdc03jWEPeu6Zk8fC7o3l02jWHuvasSbuXvsb+puXzOfRcVg3Pgd1G8HBfdgfOPfMLn2wLrgVtA12CfY3L8O2Vfw/9s47vIri+/+v2ZtKCgkhhRqq1FBEpIeOdATpoogFUMECWBCQDoq9YUcBKQoWEFGkSxWQ3mvoKZBKeu7O74/Z5NYkN0Dg8/09nOfhIXd3ds/Mzswp7zlzhsAwtKffAXcTmNyQO5fB7l9v/zgDRIeR0KALePkhZ7Qr/GPfrJ0UUAbxkl0dVhQNV9pyIpWZv19Dlyh8rI0dPrYziUU7kiz4WJ8QqoV6kJBq5sVF0Ry+lMHDjfx5s1dwkfgC6tt3eQmECbl3JWx10u4+b0KZmpCehFw2ERKj1b3Qqoger4Gnj5pbXz3p1A4sljEWGo726GQoXxO5ai5yg8UeEa0HIpr3Bh83OPsXnPrNhtWWU2nM/OO6sr8b+TM80m5Ob0tk+X8pSn77aMzsHZw3p99Zc53NJ9LQJTSv5s2ErkEIIVz+3FvOZzJrS7Lq69rePNPI1+b+7stZzN6azMlrObz3UAAPVfOyuX8jS6fbomt0qOLFpNa2foMD3WzfBoQhRi2Fa+dVuUtHkLlYaZ32iMgnQNPg5Hbk2s8Kb/SdsINvt+4ICUcMnWV5vnQ55OovYfMSRNeRENEadB3MScg1syD1uvN2t3nRaPcq2O2s3QaesNoKTwiuhmg3Vs0rXUfuWuCS/S/6W/k/C6bkoy9qoj0+1TLPfjJsvvs7oHUbDmGV0d9+HC4YNkZ4HbRHJxgMBPqqr+DARkfej72GaGDYZV9Ngqh87LIRhl22fytyocWmFh0HIToNBLMZuf8f5NIPLc8FhaG9/Svyl8/hxh/5tn/LuQxmbUxS87quD8808bO5v/tSJrM3Jln86vu88+69szmJzecykBKah3vyRtuShc5rMehVRITxvedNzh+zGmb4m4e2IZcY+qnXc4iGrUGXkBKvnk+KgwZt0B5+Vl3XzehL34HT+/Nv8y3IsnfXXGfzyTQAnm0TSNcIX4f3O9CdttHuNt+7zduOtOFvIIy1RPOH+awlPvYiwlhLNPez+Fri4aFonYy1xOQEdBfWEgG2RGUwa7Ohs+qU4JnG9jork9mbDZ3VJYCHqlvm1ZVkM5PWJxKdYkYIwZe9Ainnf3NL04XhZt/vSWH5wVSL3/VQIOVKFpHX3err+5oieo5RNvDulbDJCVY2wA6bTDCwyUcMbBIDmzxi6E8vX0TfCRBaBZDIZTPgwmHHNt8sDn3fg4iuo8DNHXKykas+htN7wN0T8fhbULq80pFHtyD/+LTQT7/lbDqz1iUqv7q+D880s+vfXSksP2DlV3ctZfGr1yRwI0vHJITyq2u5sNZUuQmivaGfD6yCf+0wLZM7ottECKsB6cnIFW9CcjRobojOr0BYTdWf6z6Ci/tUD/R7D3yDQDPBxQPIte8rP4jiwSdFh8cQjbuoMppJ6e/XOkBasromNMRLCyEpDvndmNuPyYLCBx9+Bao2Aqkj//ocDjnaCMXBW4z8HPxKQ04mAPKr0ZCaULz97OGNGDzX8rxfMBz9G7n+Y8c2A+LRVxH1DD/+mzedY1bhtdCenqb6/eBW5CK7ta3Oj6MNHIN5VBu1tuXtizZiJpQKU770nwuQB5RtdEd9ekD76F+4fFo9nxCN/vmYYrFFReMuiI6PWZ4vVx199qOQcc5y7XZjCe6eiAGzoFQ51fbjW5Fr5+KUigMDf/4L8C8N2cb4/mIU3LAb3xSTLVqjEdrzH8A1ZSPIvRuQq74qFh0p3lwJmWmgm0E3I9973PadbYegPfwS+tROkJakrhWHzgQlM0d/D8lxyO/HOn5HO9pyOo2Za+KV3mroy/CWdjb4jiSW77uhMMISJmb2LE25AGWX1J4exX0hyh4vU9KNzweGFsrvHt2je3SP7tHN0//p4GghxA0ppQtoDQghHgZOSimPWl1zA6KBr6WU4/N9uJhJPBCJKBtOzjOdETXqYXp+MuYxAx3KyX83kvP7Ity+tl2UlWePkfNSP8jMQOs6ANOTYzG/XYDCrtsCEVIRfVIvqByB9uh49LeGOhTTBo9H/2EmnD2INvoTZJ3mcGQ78uhO5K+fgG5G9HkB0eVJ5C8fw+Uz6LOGKOPFvzTapKWw7vE8xy8/MuuSaSvjmPdkWUL93eg39xLtavrYBD93r+/HwCZqgXnDsVTeWn2Nb4aVLfC9N0t9+kQyZEgnXnvt89v+bo/INriFVyK+c1vc6jXAd/IMEgf2diiX/t3XZO/aCe7uBMxbhEer1mRt2YwpvBLezzxL4qN9kcnJiFJB+TNr2ApRpiL66K5QvR7a8Eno4wc7FNOemYT+5VQ4eQBtwufIhi1h31a0Z6eiL3gXju5BtOuN6DUMufRTuHAa/bUBqp8DSqO99zP6nk35VsPUtDVahUqkDeyIVqc+nuOmkj68n0O5nG0byP75B0os+dvmuueo18j56zdy/voV0/1N8RgxjswZr+Tfbuu2PRiJKB9O5uMPIWrVx+PFyWSOGuBQzrxjIzm/LcJrge3cEuXCcRs0nMwXBsONZAgo5RLfu0nag5GIcuFkDVVtdn9xMlmjnbR550ZyVizCc75jkId505/kfDr9putg1iXTll5k3gvVCA10p99bJ2hXryTVynjblLuRYeaHjXHUr1SEoGhQzskjrypHMDEG8fJ85OF/IMbKCW7aSwEZs/pAw46IHqORC96AnEzkn19AmaqIsKo2r5VHtsDWnxBv/OJ6PXq/ivxqFCTFIl6Yr94Ra1WPB3tCegry7UegfkdE11HIRRNU0OBHQ9U88gtCjFmEPLpF/XaVd89XkN+OhuRYxPPfI4/Z8W5s8H63L9TriOjyPHLJRMsrur8MJ3e4xs+O3JqreX3jkfaY6jbA+7WppD7Z16Fc5qJvMf+3E9zc8Zm7AHOzSHJ2/IP5xFFuDH0YMjPweGQwXqNfI33Ci86ZRbREhFZEH98TqkSgPT4BfcZjDsW0xyagz58OZw6ivfwpMqIFHNqmbgaGIuo0RV6zAvtTk9AXz0Hc37bwBgsN0X4McvnLkBKHePRr5OltEB9lKZMSg/xrFuIBJ/p7zxJw80TU61U4r1x+fV5FfjkKkmIQL81HHrEb4016KQBndh9o0BHRfbQCpnMykX99AWF2Y1wzIXqNRb7TH1KTEN1HI1r0R679FtHvNeTc59V8GrsAeciOV7NeaizN6K0CrHuMVuBNaGXE/Z2Qs/tDyWDE83ORM/pY9H7rQeo9XlZBXmcPqHky6kvHNt/sfEpNRH43FpKvQWgVxDMfI2d0h8w05AdDLCxenI88tMn5977Z+RRzBvnZE5a5/MIPyONbITgc0bgXcu4wMOcghn2IPL4Nrl/Mt9vNumT6ugS+7RdMqJ+J/j/E0raqN9VKW4KmyvqbmN0lkHm7bYOZNp1J52hsNr8ODSUrR/L4j3FEVvbC1zOfQ2KEhugxDvndC6rNz36n2hwXZSnzQE/ISEa+3w8iOiAeeh75o5UM6fqSrQzxD0Y064/8aBDkZCIGzoCIjrDPbtH6Tvd1nRYqGH/Kw1CpLtrA8ejvOLF7B45HXzIDzh1Ce+5jZO3mcHQ7otMTyBO7kWu/R3R8Qv1e8Yl66PQ+9C/sNqnpZvRfPoCLxxG1SyMGf4O8sBviz1va3/Zl5C9j4EYcYtBXyLNbLfdByZO/ZyHut5Mn2Rkq4CLxEvgEqXef3wWZjsFtNlTPkKOv9ICqEWhPTESfOsShmDZ0Ivp30+D0QbSxnyHrtYCDSo7KNQuRf9qCjOLBjuDmgT6hL3h4oc3+BXl8vQIac9t6t/R1cfk72ZnoKz5HlKsKZas5592gFaJMOPpL3aBaPbSnJ6JPfNSR91MT0b+eCqcOoL3+ObJBS9i/FfnRK8jcbzxkHKRZ9W/MRRUonXu/jG2QlOVG8Xx7V0lrHIlWLpysYZ0RNevjNvpNsl901I/6zk2YVy7GY96fji/xLoHp4cfQjx0omFkxje+85wa/Yhss7YTMumT63wl8OzCEUH8T/b+Ppm31Ejbyu1aoB8uGheHtrrFkbwrvbkzkg4dL4+UmeKtHEJVKuRObksMj30XTsoo3/l4FHPLVsBUiLBz9hW7Kz3t6IvoEJ2PsmYnKzzt1AG28ZYxpQ8agL/8C9m+Fhq3U76lPqoeO7UV/e5Rzvrm643tDd4z8DnncTnc06qnG1YeG7uj0vFpsAoi/jJxrt8CRlWZzTYz8Hnl0k4VfMdgoos845LHt8N1rYHIDD2MeVWuEiIhEvj0Q0bgkeNoGuIPh56y+zrzHwhR28fUV2tUoQbUQC3ZRq4wHy4eXxdtDY8nuZN5dm8AH/UIAeO3XOEZGBtCiqjepmTqa6zGUxSfXrKl2C0RIBfRpvZXOHDAe/b0nHHkMGI++ZCZEHUJ79iOLzuz4BPLkLuTa+YiOQ9XvlZ/AiV3oh4zFprLV0J58C31GX0i+hv7BkwhfqRaYRy1Gnth2+8cZqHfsXIZ4aVnh3/pW7aT4y8hPHevgCpl1ybQVccx7qhyhJd3o9+lF2tWyw8ca+DGwqYGPHU3lrT+u8c2TZfF0F7zYqRSnorM4GeNkc5or7e42FrngRdXu4fOQJ+zafX8PNec+7gd1OyA6Po9cNkn5Gn2mIH+ZCjGnwdsfzDmOPIprjKUmoy9/F1Gvje2LylRFNO+N/u7jaM0CIHIGXN0FN65Yvvfv15j3RBk1p7+4TLua9nPak+Uj/dWc3pXMu2vi+WBAKHsvZLD3QgYrRpUHYPA3V9gVlUGTyra4R35k1iXTNyfzba9AQn1Nu4DRxgAAIABJREFU9P/pOm0re1GtlAWqL+unMbt9SebtS3X6jo933qBxWRcSR9xK3wLEX0J+YSdvvP0RnUYhvxwGaYmI3pOg8gNwbk/B9ShuO7g4dEfseeQ7j1reP201HFQBP3L9QlhtbPJ5eAii6RPI9e851qndGOQvBp4w+GvkGSd4wt+zEI3s252JXDPT0u5Hvy3c/q9jzLPJD0PlumiDxqPPcaIvBo1HX2T4P6M+ztMXXDmN/tUraIPfsH3gyhn0tx6z4P4Tl6Af+gewmuv1WyLCKqKPtbLLpjixy4ZNRP/WsMtesbLLajVGNGqDPr4v5GSDvy0Oqz36ChxwwS5bn8i3fUsrv3pRLG2reVEtyMqv9jMxu3Mg8/ak2Dy773Im+65kseJxpbcfXRrH7ktZPFjBM3+GES2Vfn6jl8KshryBPstRB2hD3kBfMEPp5xc/RdZtAYe3IdfMR65QQTai/SBEj+HIH2bCsX/R929SD5evjjbibfRJffJt883Ksk0n0jh6NYtfnytPllny2LdXiKxeAt+CbNE7baPdbb53m7d9VR6IhLLhmId3hhr1MD03GfNYJ77Wro2wahGmr+yw/zPHML+s1hJFlwFow8aizyk4+MesS6ZvSubb3qWUzlp6jbZVPB3nVccA5u111Fmv/53IiMa+tAj3JDVLRyvCRiKHehSCm9UKcWfZYyHK79p/g3f/SeKDHgWsodnT3RzfD7+C/Ga0wspGfa/WCpxhk+/0VVhZl+dVsFfMGeQnT1iwyZd+QB7bquz+nmOQJ3bAD+MVX/d8xvfN4tCpich5YxROF1YVMfxj5LRuAMhNP8CZ/1Tg7Mi5ULM5HN9ecP/m+tV+Jvp/H0Pb6nb9G+rOsidCDb/6hsWvdhe81b2U4VebeeT7aFpW9irYrxYaouMY5I8vQ0osYug3yNNb4XqUpUy97pCRgvxqINRqj2jzLHLlZKjfU7Vx3lAoEYDo9x5y/tOARK6YBFlqw4l4eAbUbAvH1hcbPinXLUSuMwJA67ZCa/eoJTAaEG0HQWyU2mhVHJgsqGQsNxKQc/qCEMoXcPa9i4E3gFzyJlzKJ1FbcfRzVjry+2EWFkO/RZ7YjFPKxaxe66lso8cnoE93srY1dAL698ba1hi7ta1Sjmtbov0A5OWzyA9fBL9AtNm/IQ+vgRpN7qxPDwornWUVe1BMtqjc/Sdy95+WOjz7Hlw6CbkyojgwK0BuWwTn9ipZ9sSnUL0ZnLJbVy1GHFb+MAkuFpCIsLhsUYBT+9A/sVq3LSYdCSA/HaESOdlTQCiiRhNkboB1bj2KQWcC0HKAkpnWa5r5kFmXTPsznnlDQpUN/o2BEQZb2eBhHix/pozSW3uSeXddPB/0Vb6Gl5vgtxHlCuVzj+7RPbpH9+j2UAGewf939DBQ2+5aJ+AE0F/kkwJACGEq7oqJpu3QN6wAQJ44iPDxg8DSDuXkiYOQcM3x+sFdkKkyBerHD0LpgncWifptkDtXqR/nDoG3n9p5Zk3+pcHbB84eVDx2rkI0MALIju3MMxLk2UMQoJQ42RkW48HdA/KW9Qumg5cyqRjkToVS7ni4CbrW82X9MVsQxRqQS8vSuUn8xCVq3LgWJUu6FHNfZPJo15GMFSqQI+fgfoSfP1ppu2w+GRkqMBogO5vso4fRQssA4NV3IBmLFyKTlXMr451kIzFING6L3LRS/Th1EEr4QYBdPweUhhI+cFIFHchNKxGNjSxKZSvBUbWoIQ/sQDTpqK5nWfWzh2eh3ezWqj05f/0KgH7kAMLXDxHkmMFIP3IAeT3OsR2VqmH+T4Em5r07cWvVvmCGVmRq0R7z38bcOnYAfP2hlCNveewAxDvyNnXrR87KxSowGiAx3mXed4u05u0xr735Nt8OOhiVRsVgTyoEe+LhptH1gUDWH3B0aj5eeZWnOoXi4V5EVVSxDly7qLJ1mnOQ+9ZCXdvMkaJuJHKXEZB3YANUb6z+zsqAcwcg28li8fnDkJz/nHJej0sQf0XVY//fUCfSth51WiP/M+pxyKoe2ZmWeeTmqTL5FoUq1IbrlyDB4H1gLdSy410rErnX4H14A1RtbLlZOxLiL0PM2aLxNcgtsgPZq9W8Nh9WssxhXmdmqMBogJxszMePIEKULDP/tzNPb+Uc2o8W4jyzOIBo2Aa53dBZZw8pWVbSTpaVNHTWGUNnbV+FaGgJetYGjUNf9qHtMykJEHXE+aK9PYXVgsTLkHQV9BzkifVQraVtmeRouHbGeV9e+C8PFHWJKtZRQbTxVmO8jpMxvsfo34NOxrizbL1CgIexWO/pg0y+pnjFWc2nvX+rzFc2vFojdxl9cGA93Peg+juitSpvzlbzIO4ihNdR90qGIOq0QO6wzczG5ROWneL2bb7Z+XTlpAJHQY1pN0+VScKaSlcA31Jwbp8j71uZTzZz2cOiE4MrwcXDeffluX0OfWhPB6OzqBjoRoUANzxMgq41vdlwJt2mTLmSbtQI9nAIpjpzPYfG5T1x0wQlPDRqBLuz5VxG/szK14Z4qzYfdNbmVsi9q9WPIxuhqlVW11qRkHDZFnAClaHE3dP43wtSnOiZO9zXol5r5L/Gu6IOg7evc7vXy1fZxYD89w9E/TZWz68yrq/Ku54vJV+zZMPITlfBHr5W8jGsFiRdhmRDnpxcD1WdyZOzOBhZiZfUP1AZ6dISwNs2G4EzEve3RW77Xf04U4gcPW3I0W2/I+4vJLOmlAhPb9XfHp5KnmZa2fB3UV8Xm7+TlQFn9juvVy7vB9oi/zFs8NMF2ODevnDKsMH/WYl4wPF7i2YPIbevLrCtTqm4vr2LpDVrh3mdYY8ePwA++dijx/O3R01DX8S87FvIyiyQV7GNb4D72yLjLiEvnymw2MErhvwONOR3rRJsOGmr95uEe+Ft2Lz1y3oSk6zsj8pB7lQqpeRYiJ8bQT4m4tMK3ixnM8ZOHVQZxl0ZY7l+npQIbwXyixK+yAQXfYLydvrykBPdUbMVcr+V7qjimBE8XypVAXwD4fx+C7/bbaN4+kDVhrBTjU/MOXnZk0XLvsh189UzAJmO/svBy5lULGWFXdT1Yf0J275uWtkbbw+jr8t7Em309enYLMy6pEVVZYv5eGp55VyhYpNr1jwiWiN3Gf0XddjgYRdM4h+kFomMTHdy12pERBvL89Y6MzdQNcvKnvHwttjL5hwV/AZKnwsBZe4rnnF26QjccNHXu1U76Rbo4MUMhY8FGWOsvi/rj9oGQTrgY8bfJTw0GlXyxsPtJgGzcnbtPrwOahbw7Y9uVMGwAFUfVEHRMUbGsPRkp4kSim2M3UiAC0cdfbvQSsioQ8omlzrEHYJyzfNuO+CRET4OeGTTKs7ntAAycyTZZklWjiTHLCnt4zqEfDAmm4olTVQoaeiO6l5sOGtrv5fzd6NGaXenGymOxGZzLV2nRUUXgqNvpW/zo8ByymdNSwRAntmNqN2m4GfuhB0cXkz+bS7d1xiuXYYEI2O6te3r7u0cI3WGJzhttxM8IfFike1/Ub81cqdh4507DCVc8H92WvwfoqMg5jwOZI/7O8E+RKO26jQZUHZZvjaKlV229fc8O1h06If++zyLbki2wmEbuWiXRWdRMcDKr65Rgg2n7eZWSTdqBLs7BmiK3HkNWWZJjg5BJQrW1aJBa+QOFzArLyv9vGMVomEbdS/Dagx5eJM3iDLTnV931uZbkGVn4rJoXMkLN5PCEmqGebLlVCH4VXHMswJstLvO927ztiPRpB3SWEvkhOELOFlLJL+1xEOWtUR54iCikLVEcKKz7vNmw1lbP62cf+68sn329PVsZQOHq00GPh4a3u43Z6u4gps1qWjld5XxICbFxUQkuXS3+joXm4y3wiZr22NlkbZYWbVCsElPH6jcEHavtPDNcDLGbgWHvmyF00WfUfxN7qpOZ/6z8L10Qp3yVgAdvJpFxUB3S//WLsGGU3b9a+NXW/q3cilrv9pEUInC/WrK1FI6NumK0s/H1kF1W/0sqrdEHjaCMY9vgnB1AqsoXQkZZbQvLREyUtTpG2BZA9BM6lsY+vJO4JPigc7IPWssFwJCEHVbqiy2UHyYbOOeyA3fq7+ltGR2tabixoPzo+Lq51wKLA8lAuCS8439omEb5DZDXhSGWeWubW1bZZPQRxs0Dv0nu7UtKS3Bm57eKqhUN995n95Zm4vLFrXm0fgh5O41theLA7PKzlSB0aBk2dUT6sQze7qLOGyx2aLOqHLd4vW1nLWv9xjkyo9tx1xx6ExQa5o1W6hTYF2gg5czDTzYXemtOvlghLl6q5wn0clFtEvu0T26IyTv/bv37zb/+9+k/++Co4UQ4UKI9UKIg8b/FYUQzYGewDtCiP1CiNytV4OAj4ALQFOrd0QJId4UQmwF+gkhqgoh/hJC/CeE2CKEqGmU6yGE+FcIsU8IsU4IcVPnHYigEIiLzvstr8Uggm7u6AStUx/kni0F8wsIQcbHWC4kxkKg3WJ1YDAkxFrqlBCLcLJ4prXopXby5VKlumiTl6G9+RP6olkUljUaICYphzJWR1uFlXTLWyy2pkU7kuj47nne/es6E7o7AXz+D5AWEoo52hIUpsdcRQstICjQzw/PNu3J2ql2iJoqVcZUqTIBPywjYMkvuLeMzP/ZoFDkdcu4Ij4G7MdVUChct4wFGW819i6ehsbKARPNOkFpq3pWj0D74De0935F/2pagdluRelQ9FhLPfTYGJdAt7zyp4/j1uYhAEyRnRA+vuBfeCBQLm8ZZ/neMi66SLy18pUQ5Svh8dFiPD9Zita4ZeEP3WW61TYDmFp1xOOrFbi/+REE5z8+86OYxCzKBFoW6MICPYhJzLYpc/RiGlcTsmgb4ZiRrVAKCIZEKxmWFIMoaSfDSoZYyuhmBfz53ASvgsjfvh6xTuoR7FiPEkY9KtRBjF2KGLsY+cvbrmeNBuWAJ1nxTnbC2z9YyXd73u5eiNaPI9d/4zo/O9JCQtFjrMZZbDRaSAHjzNcP91btyNntmB3Co2c/cnbks7MeEIEhyHg7WRZop48CQyDBTpbllmnQWgX9XDxZcKMKIt9gSLHoRFLiEL7FqIdKujDG/e3GeHohY1w3I39+CzFuCWLynxBaGf5d4cgrMRZhD1YHWH1fq/kkrOcZQFJsHtAt+oxFrrADLQqiW51PuRTRDq6csAQ25VKDTnBgbT68b2E+gZrLLy1BvLgY+dtb6n7MWbUAUcJfHb9WozmiZMGyODbFTJifJaAi1Nfk8iJOzRAVDJ2erZOQZmbXxUyiC3rWP1j1V2FtTnLyvd29EJGPITd8a1s+OQ65dRHild8Qr69SwNrpXc5538G+FiVDkHZjnAA7fnZ6RSbGWOaBX5AFgE++Bn5W2csqR6CNX4L23MdQpoqTtoZBcHWIPmq55lPaUZ743MSx96G11EJA4uVCi4pSdrZ/fAyUspvnpZzIUasyosNAtBnLEE9PVSArIHevQ2amo328Du2DNcjV822y09xNfV2s/k5hvEuFONrgzr53fP7fG4CajSDxOkRfsFwLLoc2+ye0N7+DmvfnX4m7bSuVDkVa+bdci1Y+r4skqtZCBIeh/7up8LLFNL7x8EbrPgz56xeF1iH2hpkwfyv57edWoPz++cANWlV1zCx68Eom2WZJxcCCD/gSpUKQ16y+7/V82mzt5123tFmf/zbisbFoc9ciHhuLXGy1yHZffbQ5y9HGfw7l7TLW2OuOpFiEXyG6I9NKfgeWRTw3H/HkXAiv79iweh3h0Drbd91uG6V0ObiRiBg8GfHKIsTAiZasbcEVEVUbIF7+HtrPgVL3OVQxJtlMGau+DvM3OcUucmn53hQiq6m+jrqejZ+XxuilMfT+4jJz/o7HrLsOFt4JuSYCgpEJVmMrMcYxiMHu28rEGESuXvUrZdm8knwd/AItz9VrgzZxOdrID9EXTbNcDwhFPP8DYtxK5JaF6kju4hxnrtCt2Em5dXh+PuLpotchJtlMmZKWhX6FjznKk0U7Euk4J4p3/7zOhJ63yS9xZY77BUOyk28fVBGQiMc+QIz4Hlo4ZrOHYh5jzujqGUS1hqqOJk8IawwlLG2KSXaCRxYgv5fvTSGyujr5qmFFL5pU9qbVnAu0mnOeltVKUDXEhUBlg2JTdUfbP7VwDBVAl5K3tybzSnM/15jdSt+CGtMj5yOGzYWKxpiOvwSlwyEgTGUOrxUJhfg7d8QOtpf/t8m/zSVx/0PIvbaBGKLbc4gpqxA1OyJ32PlI4Ign3LhJPCG0Fmhuhdr/IiAEaWX3kOCi/+NEXzhQpbpok35Cm/gj+uLZDjiWCAxBXrezy5zhN/Z2sFFGhIUjatyPNuUHtAnfQhUjYMLTsMt+ccUus5tbfiZibrjmVzcs60mTCp5EfnmVyC+iaVnJk6pBBQdfKf1sJdcSYhw3IAWE2Oln2+8tej+PNudPRNMuyN+sTrJs2BZt+i9oL36M/t3UfOtwK7KsRpgH/5xKIz1LJyHVzL/n0rlagG0DFM88K8hGu9t87zZvewqy9QXkdSdrPi6S1qkP+n8FryWC4e/Y6CzN5XkVlWjGz1Nj9Kp4+iyO450tyUWygW3qUUTc7OdDqbSq7MI3tab/lfHtDCuz1ufOsMkxSxAvL0b+amCTpcpCagKi3yTECwsQj7zhPHP07cKh67VTwdL2OJ2XL9RpBad2O/K2Iof+9Sukfw+m0qqKY3sOXskkWy/cr1a2jz3eb9duax0uzWpTlHdJZOxpRPVWIExQsgyE1QA/K7ne/z3E6FUqUPrEJnWtOPFJUHht7WbI/evzLml9x6L/+pFlnb44MFkvlWhMdB6JeHEBYshslbTCnooRDxb9JyFe/gE6POnItxj7GYBaHeD4Bke+uXWzX9tKcME2Sih8bUuuX4ooWxntw7VoM5ajL34HpLw7Pr2bB9rrC9Fe/R7qtyleW9Qg0aiT7UYAKH7MyssXarSEs05kWTHisGLgm4hxi6DjU87vF6ctWrUe2uQf0V78FMpWUWO1WHwtiXj2M8S4hdDM6rT1upGq3JVTtjyKQ2cCosfLyNWfurymGZNitrXB/QuxwfffyMMIQW3KfOTrKwz49grrjqfm+9w9ukf36B7do9tD/98FRwOfAguklPWARcDHUsrtwErgFSllAynlGSGEN9AeWAUsQQVKW1OGlLKllHIp8BUwWkrZCBgHzDXKbAWaSikbAkuBV+0rI4QYLoTYI4TY882FBOc1dpIGWd5ERL1o2wNRvS76z/MKKejkmgO7wguJLk+pHVn/rrZcjDqMPrUf+uzH0DoPA83F3ZsucH+0WUnWjgtn7ENBfL4xn2/5v07OUl7nZ2SZTPi/+zHpP3yPfuli3jVTeCUSnxhE8rgX8Jv2FsIvv8UQV3jlX0b/bBJa50Fob/+odq3mWIEapw6hv/ww+usD0Xo/bWQKz68aLg24fCnr07cxNXgQ73m/YWrYWAVau5LpNT8qSoZek5s6EnzM42TNHIvH2BkqG8P/Mjn93K632bxzI5lD2pM1vBf63u24v/pW0evghJ31MNB1yexll3mt780eF+PCmHI6126SXb7VcIVHAZkwLh5BvjcQ+fETiLZD1S7VWyH7fs5n7okOw5Fbl9ju9i4yOdFbBciyEjM+JPPHBcgrF21uuXfuhalWBJkLCwrUvgVZ5uGF1v1p5G9zHe8XhYrxtALXGd7iGNdMiOZ9ke8PQU7tAldPQ/snXOPljGQ+jyKhTku4EQ+Xjhf+nly61fkE6li9bqOQP892fH2Djsh9f7teHxfnE6Dm8oeDkJ8NQ7Qx5nJcFHLzAsSTnyCGfQRXTxW6AcLZV3f1pIwWlbyIrOLF4MVxjP0jngZlPTAVZOXf7PeWEtH+GeS2pY4yxMtPZdh+tw/yre5qoad+59vH25qK0tcu2V43MQ8uHkd/szv67EHom39EG253fLanN6LbdOTmT2wzx9+iXQRAiSDEQxOQf88u+rN5LF23CeX6n9DHdUef1B8S4xCDx6n7VeqCbkZ/sSP6mK6ILo9DULmC33mn9HVx+js3w9zF+WVTokUX26zRCXHoozqhj++PvvAdtNFvq0xQrtbhjtpKRfB5HB4VuI14nZyv3r559rdhfIs+zyL/+sE2a5+r7Mhffq88nMrh6CyeamJ7zGzsDTOv/X6dmd2CCj9m2pW+K0DWiE4D0OfPQX+uI3L+O2gjjUWtc8fQn+uE/mpf9L8Wo73ykf1LC65XvnWTkHIN+W4v5NyhyL8+QvSbBp4lbB+N6Ig8ZK2ri8FG0UxQvgZy23LkO49CVjqiwxPqtskNvP2RHzwB+76BFm84e4kD5XMIGSsP3ODIlSyeaqE29ubo8N+FDF7tVIplz5TlYkI2v+4vPDughZHzJhW1UIFyzRUdVRRMw5oObkKf0Rf963Fo3UdarifGID8bgvywL6JhV/B0wd++hXHmEt2CnUTKNeScXsjPhiJXf4ToX8Q6OJMnToo92iyAta9WYmyXID7fcLvwsVvof80EFesjf56CnDcCUau188zDxTnGnFFMFHLtArRRn0HkdEg6qwIeCqD8JN3K/SkcuZzJUy3VnD5/PZuzcVlsGleRza+Es/NcOrujXPexndr+Lj675FAakZU8KWMVQFQw3cJ3T7mOfP9h5BfGvOo7VY3pjBTkqncQ/WYgnvwcEq8WvuH7TtjB+cn/wqgg3ZFLJje1QL9/nW2JP+Yip3RHHl+LaNCncF4uVsmGfIIQnSe6aP8X4zyLOow+vT/624+hdX7CEcdyBZMsiLfmBj7+6FOGoC/5AG3UO+qRW7XLCn1K0fmEHM7EZ7NxeBibRoSx80Imuy8VfIqJa3LNaU0tf/36GfqrXZA7/0S0G2Apsm8j+qQ+6J+OQXv4ORdbUQBLHGVZy2olaF29BIO+vsLYZbE0qOCFm7N09UVoT750szba3eZ7t3k71OX26EnRpgeiWl1kYWuJ3BpeZdYl/13J4tVW/vw0sDQXk8z8evTmMOmi1GPl0VQOx2TzVOMiruX8L/V1UbHJ9wchPx1mWWfQTFC2BnLnL8iPH4esDHXPgW4DfhBaBdFtNHL5LNsymgkxZCZyy48qM3UBVBTbqEC/elU8M7uWKtyvvhV9efAPSIlFDP0G0f4FuHzYxg6SP41FftpLbeYKv7/gdxW1TvmQiGgFZw9YkhbUbYVMSbCcbpdvHRzeVDAje0xWMyECQpFRB5AfPY68cAjR/QUnFSwePFgufhP5/mDk3OGIyg2gUVcX3nl7+hlA1GqPPLrO8fnC3l1YGYy1rR5PI391srZVtznywgn0lzqivzkAbcjrKjPwXfDp9Te7o7/1GPq8CWj9xlpOLi2OOgBUqquyLV+xP02kGDErzYToNx258yeVmdrxxU6u3ToOK3+YhHxnEPKTZxBVG8AD9uM7n/feDlv0/HH017qiTx2AvmEp2vMf5FfLghuRW6SAOsgPn0K+OwT5xQuIVv3UaQvunoiOTyJXF745Ur3kFnVmzRZqTfNyEdY0nVC+euvgDY5cyeSp5paA+A0vlefnZ8rybp9gZq2J50J8dj5P36N7dI/u0T26HVTI1sn/k9QMyEUiFwJz8inXHdgopUwTQvwMTBJCvCxlHkr+I4AQwhdoDiyzWvTyNP4vD/wohCgDeADn7JlIKb9CBVeT3a12nmbWug1C69xPlTl5yCY7qygdCtdjKQqJBs0wDRhOzmtDbYNYc++36Y9oqXZbyagjiFKhyFy7MSAEEu2O0k2Itdm9KAJDkFZlRNPuiHqt0N8fiVOKPqeCZvwrQeIp52UMCi3pxtUkS7BrdFIOIf75D81u9XyZusLxSLD/VfIa9Bje/QYCkH3oIKawMuS2Vgstgx4b4/Q536mzyDkfRfrC7/Ku6THRZB/YBzk56JcvYY46iym8MjmH1VEoovNARPu+AMgzhxFBYRaztFQoxNuNq+vRNpkFRKlQZG6ZK+fQpw9Xf5cJR9zvJEv15bMKmK5YHS7uy7vs3udR3Hr0V3U+dggtJIzc/DdaSCjymuvjW16PJWPCKPXDuwRurR+C1PwXkU29BuPWVc0t/cQhRHAZS/uCw5BFmFsyLhr92AG1eBx9Gf3iOUT5cOSJwy6/406QqedgTLltPqnanNvvRW0zyYl5f5pXL8PtmXFFrk9ooAdXEyxHAEUnZBFilf0qNVPn1JV0Hn9fHbl7LTmb5z4/w9xnqxIR7sLCcWIsBFhlxCgZikyykwmJMapMUqwCAr18nR/ndSuUZF+PEGRynPMyBdUjNkrJy7CqcOmYa7yTY22zMvmHIJPtvkFSrJLvyda8k9Wu2Ii20GWUCmaUOjInE3YsL5ClR98heDys5rX56CG00DLkKkwREoaMcz7OvMfPQL8YRdbS722umxo3x3PYs6SOHOxwZJRoNwARqVS5PHcEUcpOljnorBgItJNliXEQXB5Kl0Ob+pO6ERiCNnkJ+vQhlh3wrlBKnG1WAL9g5I1i1EMOY8vJGE+yG+PehYzxcjXU/9cVEC0PrEO0G4o8tduWV0AIMsnu+ybGqu9rN46lw1wMgaQ4RN1IqBuJqNVCbZ7x8kU8Ng258M0itLmI86lkCGLoHOTSKXltzKMy1dUia37Axq3MJ2uKi1LAXGgVxWvP78g96khh0elZZHLBsjjUz2ST7TnmhpkQX9eP5h7Z1J+RTdWiwLhV1wkvKEOKfRY0fyffO/e7JMdZ2pxuyJC67aDzKNW3UkfmZCnwKOGK5WjtI5sQ4RHIA3858i7uvg6vi+g/UdXj3BEF0ueWCQgBB51hWycREGqZBynX1VF/ydfU/ynG0c7WR84d2QYDXgefAEhNBM0N7el3kMfXwpl/bHndcCJPUosgTzxKIB5+G7njG9uM1HYk2g9AtLGWo6G2cjTB7pvHO5GjuWWsjrOWm35BG/OJwjSbdYGD29WmtZR45Kn9UKGWpV8szK8LAAAgAElEQVTusL6+4/6ONe9OAxHtHlG8ndngCXbzPz5GXc993vp7gwLdG3dAf8MqOCInG24Y3+bcUYi5CCEV4aIT2+Eu2Epaj8GYuhh+yMnDygbNvVk6DBkfl++zNuTtg6hUHY85C9TvUqVxnzqX7MnPIU8dAe7Q+K4aAY07IAa8pLJJS4k87AnHHY9WDPUz2RyLGJOS41R+bz+XwZfbk1jwaCgebha4/EamzsifYnkxMoAG5TwdngMQDw1EtLcaY6XDkCeMm0FOxphdBjkRFJrXB6J1T+R3agOk3LEGMWKKKpRuJdf2bYGnJoBfAJB7tL2d7igZgkxxIr+tdYenoTsA0o33XDmhFsaDKsIVQzeHVVPlr5ywvCs59rbbKCTGqn/n1ViS+9dbAhMSY5AHN6q/40+C1MGzJGRa5kWov4mrVn0dnWwmxElw4vYz6XyxJZGFT5TJ6+swfxO1wjypYBz33KFmCQ5cygTyD9i4E3LNhsfFo4jAMCTGkcABoeq7WVOu7Mh9PsBKvqTEqyN6k6+r/1OcBO2e2Qely6sMSalWMiflGsSeA9/A4htnrtKt2EnO6lC6ossLbKElTVxNsmB6Ch/L3x7sVs+Xqb+6KF8LI6dz/JpjGX8n3z45FqL25ekReWoHlK0B5/bAg48g7u+prp87UvxjzI7kzhXInSvQWgVDxFBIs7Qp1N8JHul0TqfxxeZEFj5VNm9OrzuWSv3yXvh4qh2JkdVLcOBiJo0rOQsGcKRQH83R9vdxLYfJ/uhs/ruSxZJDaaRlS7LNUMJdMDa/TNK30rdgGdNX7ebVya3Ik1vVvUa9EHohma/vhB1sL/9vh+7IpVot1AbglHic0vG18PAc2GEXaGjfbt+baHevOcjtX+fbbtG6H6KFIcvPH0UEWtlGgSGQaMcvoQD/xxWKjoLMDChbFdGoNqKtYZedPaJsjtxyzvAbZ3ZwbpmEGOQeI+Pl2cNKF/sFIqpFwIMdEAOt7LID7nDkN4eqhfrZza0U1/3qdafTqV/GAx8PNRdbVfbiwJUsGpe3tc9E2/6IVkabo+wwq0BnmJW9fg610c+5JP/9E+3Fj5Er7YJATu1V+Jav85MUb0WWAYxsE8jINioz5NifYggvJFt2scyzgmy0u833bvMGRLdBaA8Za4mnDilfIPdekJM1n0JI1G+GNmA45tedryXaU6ivPV6lE+Lj2rwK9TVRK9idCkZmxfZVPTkQfXPBP67iZtvPZ/DlzhQWDAi2Gesu0d3qa6dYmRNssmSIHV87bDI2yoJNJsWqfxcNvoc2INo87tjmW8WhS4Yghs1BLpnsgNOJfm/AtQuwZYkjXzty6N+UfHytqAy+3JHMgsEhjn71sjhejCyZr19tQymxKiN2LjnD+1NilQ5PiQNhUhvUM9Q3lxs+sbRzyOeQcMn2WXMWMjsd0WMKpMQhTx8uHnwyt2yjh2wy6Yoq9RERkYg6LcDDEzx9ECYTNqF7twOTTUtCZqXD4U3q94F10LgnDlRceHDuOzLTkPvWICrURv5ntRG4OPs5uJrCoWNO2LxOtB+AaJ3P2pYzO8HeNgo0MKuQ8uoEuelWa1tTl6BPG4LWqhf6H8rmFBHNwS8A7ZUFyNN777xPn3zNYot6+SB1c7HaouKBTsg9fzneKEbMSvR8Ha5fhB0/Oq9UceGwSVbj+781iIp1kHtW3xlb1Hrt49BWeHQ8ZKYVj6+Vq+9uJMDBTVCxjtJvQWURry7J4yVeXID8ZFix6ExRqT7UjkTUaA7uhswcMAX54xSH75RLoX4mWxs8OR8b/Gw6X2xNYuHQMBu9FeqnbKMKge48WMmLo9FZVCx1c0kn79E9ukf36B4VTv8/Zo62p/y2LA0COgghooD/gCCgrdX9XK2vAYlGxuncf7WMe58An0opI4ARgMtnNOl/LCFndB9yRvdB37kerV0vAESNesjUFEgoAkhapRamUZPJmTYKkpwDtHLTT+gzBqHPGITcvwnRtLu6UTlCHYFkbzQkX4OMNHUftYgmD2xS9+o0Rzz0BPpnL0F2huWZoLLKwAAoVQZCK0Ga88Bfa4oo58n5a9lcis8mK0ey+uAN2tWyzYIWdc0SOLfpRBrhpf/vGAcZSxaS0KcbCX26kbX+b7x6KYPVrV4DZEoK+jVHA7TEC2PRfP1InT3N5nrm+r/xeLAZACIgEFN4ZcwXLUdty7+Wor/SF/2VvshdGxBtDCe0ej1Iu+HogCReg/Q0dR8QbXoidxsLwv7G0UdCIPqOQK41HLCQcpZ+Ll0GylaCWFvQI/uXRaQP60X6sF7kbFmHW2cF0Gt16iNv3EBeLwLgXjIwb4efx2MjyPmj4ABO84rFZI7oTeaI3pi3rcfUyZhbtepDagq4GpgBmLetQ2vQRP3wD0CUr4S8eqngh+4CmVcuJmtkb7JG9kbfth5Tx5tvM6UsR89ozdohL9jvvi2cIsJLcD42k0vXMsnK0Vm9J4F29Sy7If28Tex8tx4bZtZhw8w61K/s43pgNMDFoxBcUR0NZ3JDNOwIR2yDz+ThLYgHu6kf9dvB6YKPbbspungUSleAQKMeDTrBUdujCOXRfxCNjHpEtIPTe9TfgVbyMiAMgsMh3tmO43zo0jGDdxnFu35HOGb3DY5tQdxv8K7bDs4o3vKrEcg5vZFzesO2pchN8wsNjAbIWv4DN4b05MaQnmRvXot7VzWvTXUbIG+kOJ3XniNfRvj6kfH+DJvr2n218R4/g7RxI5AJjnpLbvgRfcoA9CkDkPs2IpobOqtKhJJlDgCtobOqGDqreXfkvk1w+TT6S+3QX+2K/mpXSIhFnzqoaIHRANHHIaA8+JcBzQ1Roz2c2Vq0dxSFLh5VQRQFjfEjWxAPGP1br12hRxOSFAuhlVXwJiDuawIxUcZ8qmDhdX8nOGw/n/5BPGj0Qf32Fl6H/1HlTe7q+eAKcP4IctVnyMndkNN6IudPgFO7Cw6MzmvzTc4nL1/Ekx8g//wMog46vFo06AT71zhcz6NbmE8ElrGbyxUh4ar67WMcO1cyFOq0gf0FZ66OCPPgfEIOlxJzyDJLVh9Pp21V14IrzLokIV0tIJyIy+JEXDYtKhVgll4+BkFWba7XEY7bfe9jWxD3G9kI6rSFs4YM+Xok8t3eyHd7w/YfkZvnw87lCuCrUFeBR4Co+gAyNsqR953o6+3LkR8MUf8ObEI0Md5VqW7+dm9mqroPiCbdkAc3q7oc+gfRpLtxvXvedfyDLM+H1wGhqcBoQAyZhIw+B/t+cmy/vTy5rz2c2eZYzhlpbojuM5HH1sCpTQUWlet/RJ80AH3SAOR/GxEteqgbVQuSo6nqPiBa9EDuNWzCkpZjv0WjdshLanMT16Oh9oPqbw9vFUwaE2V55x3W13fE38mP999L0V/vh/56P+SeDYhIwwavVoANnpGq7gMisidyz0bL/YimcOWczbGa+AWqcQZqgSSsouMGgVy6C7aS/vtisp/rQ/ZzfdC3r8fUwbBHa9aHtCLYo2k3yOrfnKyhHcga2gF57IBNYDTcmfGtzxyGPrYr+tiuyL8XIX//xmlgNEBEWQ/OJ2Rb5PexNNpWt5XfR6OzmPJXPJ/1DSbIKpAgyywZ/XMcver60LlW/rawXLMU/dV+6K/2U35epCt+XqrFz7MeY/FxUNvI6Fq3CUQb/mRJK7lWtS5oGqRYNk7m6Y4AQ3dEONEdx7cgGljpjnOG/C4RYBm/gWUhqLxNth0R0QkO2enJy8duu41CynWlr0LCFd/7HoTos+pdhzYjqhvfxa+cOgUr03ahKqKsJ+evZ3MpwcAuDqfSroZtvx29msnkVdeYOyiUIKtgjYhyniRn6MSnKn2981wGVYMLPjnmTsg1Gx4HNyEeNPqvUl117Ki93Zx8Xc2nXJ35YFfkoVydudlWZxrXKV3e8nz5GqpfUpNUQIBhN+DlBxXrwcntxTbOXKZbsJMc6lC6fJH8vIjyXmqM5eJjB27QrnYB+Njx24iPXTkGpay+fd0Oju0+sdXy7Wu3hXP/qb9P/wuh1VR/aiZEeEMV7A6w62eVdfiLocU3xgoiX8MmLxEM5VrABcszEeXs5vShVNrVtP3eR69kMnnFNeYOCbOZ02VKurE7KoMcsyTbLNkdlU6VYNf7IiLUnfNJZi4lG7rjVAZtK7sQyAO80ymADU+EsH5oCK+28KNXTe/8A6Ph1vrWYV5VsMyrXH/Hyw/RuA9y78qCK34n7OALt9+/zSXR6CHkXju/MriC5e+qLSHhAg4UfRwC7fCEsy7iCZoboscs5LG/Cmy33LwMfdZg9FmDlf/T1LDxKhfg/2SkqvuAaNoNeaCQ+WSD+4dBaDhcv4pc9yP6hAHoEwy7rKWdXZafHZxrl7XsgfxP2Shyz0ZErn8RFg5u7pCSgD59GPrLXdFf7opcswi58hungdFg+NWJOVxKMubWiTTaVnVtyaaMn4ndl7LI0dW83nMpi6pBjpuO5caf0KcNRJ82UGFWzawwq3QXMKtm3ZH7je8dUjGvmGjQGq5GGdetxlbFmupb3LCyy6zbfAuyzKxLEtIMLCE6k5MxWbQoDIcojnlWgI121/nebd6A/GMJ5hf6YH6hD3LHeoSxlkiNesrXKuJaojZqMubp+a8l2lNEqDvnE82WeXUynbZVXNNZEaHuJGfqxBvj7N+LWVQtdXM5u1zBzY7GZDHl7wQ+6x1k43e5THerry/Z2Z/OsMmjW2yxssKwyRvxCg8ureSMqPaAxT6zplvBob18EU9/gPzDEacTnUeCly9yxfv5fW0biijjwfl4K7/6aBptq+XjVz9S2tGv/uWa8qtrurjGdPU4BFaAkoZ+rtUBTtvaJfLUNkTdLupHzTZwYa/6280T3A3dUukBlU34ehS4e4OP4VcLE8Lkgdw2D/n9sOLDJ0EF/VW/H3lwk6XuKz9Fn9gV/c0eyB8mwOk9yHljigeTPboFqjRSf1dvDDH5jbPbzFszQYmSeX+LWi2R9nOrOPrZIFG7Axxb69BUuf5H9DcHoL85ALl3I6KFIS+qFmAnpKdZYVbG2tal0+gvtEMf1xV9nLG2NXkQJF1HXr+KqK3WruXutZCeiv7+k3fep/f2Azd3ZYt+9BykJiH3rS8eWxRUvML9HZB7nKyzFBNmJdqPULLsz/wyJ1M8OKxmUgHoxt+iTktktFqvvyO2qPXaR+U6Kk7j6L+3X0d6eFmydHt4Qc0mcPUMXD2DnNhJrTFO6wmJsciPHjdOrL39OlP+NRc5qwfy7d7IxRPhzJ4CA6PBsMHjc5QNbpasPpJKu/ucYIR/XGfugBAbvZWUbiYrR4WwJaSZ2Xcxk2pFwBPu0T26R/foHhWdhLzZown/B0gIcUNK6Wt3bSWwTEq5UAjxBNBLStlbCPEJsFdK+Z0Qwh84DVSQUmYazw0DWkopnzICph+QUl4z7m0HPpBSLhMqfXQ9KeUBIcQ+4Gkp5X9CiO+AylLKNvnV1zpztD1pz05Ea9QSMjMwfzABeVqBr26f/ELOaBVMqw0bi9amG5QKgfhY9DU/oy/+DNPMbxHh1fNAEBl3BfO0UZZ3l3cEAMWg1xF1mkFWBvr8KXBeZRzTJi5BnzFIFQqvhTZ0Knh4Ig9vRy5VRxtr01coQM7I8iPPHkIunoVo0g3R+QmVPU7q6Ku+Rgt1LTvO5hOpzFp1HV1KHmnkz8i2gXy8Np665T1pV8uHmb9fY8eZNNxMAn8vjUk9g6keWvBConhkuku87WnMmE/YtesYCQkpBAWVZPToR+jXr23hDxoUV7tvgfd9J07Do2UkMiOdlAmvknPkEACBv/xBQp9uaKFhBG3cQc6Z03nZVNMXLSDjZ7Uj0efVCXi0ag1mM2lffkbmn6vy3l3KbtFMPD0B0aAlZKajz50EZ9S40t5Zjv6KUc+qddCenwEeXsh9W5DfqqOvRNchiM4q47X8dx1y0YfqemQPRO+nIMfo52VfwO4NpEfbZn61Jo8xk3Fr0gqZkU7mrPHoRuZl7+9WkD5MgXkez76CW8ceiNIhyGux5KxaRta8TzC1eQjPEWMBiXn/HjLfnwLZttkFTJ757/Nwf2ESWuNWkJFB1jtvIE8q3p5f/krmCBXc6TZ8HG7tukNQCFyPJWf1cnIWfKqef/Z1tMYtwayTs/gLzBttjx/2Xn9rR6zcLGV0qJnvPbfRRpszM8i2arPHF7+SNdJo8zPjMFm12fynarPbU2PQmrUFsxmZkkTOR1OQF23BDM83GhRav82Hk5i17DK6LnmkeRAju4Tx8e9XqVuxBO3ql7Qp+9j7p3j1kXKFBkfL360CtWs1Rzw8BjQT8t+VsO47ROcRyIvHlNPp5oF4dKrKlpuWjFw4IS+ASExaoXZ/u7lDegryi9EQcw7RYzTc/xD4B6udwztXINd8bXzUfLJM1GyO6DkGNA2563fY8B2i03DkpWMK3HHzQAycCuXuU/VYNEEtjt/fRR3Xo+eAriPXfQtH8nH+8+Ndozmi+8sgNJWddtP3iA7DkZePwTGDd/8pUNbgvWSiQ3CAaP+02tm/ZZHD61PWFxxA7PXKFNyaRUJGOunTX8N8TI0z3x9WcmNIT0RIGP6rtmI+Z5Flmct+IHvFT/h8Oh+tao28rOZ69FXSxo3Ie7dvXRvVjhgyHlG3udJZ8yZDlMqWpE1RQdQAVKqN9uQ0pbMObUMuesuhztqc1ejTBqsFJf8gtDcXg7ePOnIpIw19Yh9E1XzkSeWmiDYvqL4+/Af8uxDR/ClkzHG1oBtaE9FrpgrsyMmC1HjkfJWNQwz4FEqFK4A0Iwm55m04v8v2/Vfsgu9qGmNcmJC7VsL67xAPjVBjK3eMD7Yb48bxhGLCCnWMmskY41+pMU6zPohWA5WeTohGLp2qdqff1xzR25hPO1fC2nmILsZ8OmzwGjJNAV9pycj5b1gC8jo+iWjaU8mMX9+DY9tt21GtEaLdEORXL6vfkQMQ7R8HvyC1E/z4duTymZY238x8av8kot1QuHYxj638ajSkqswG4vVfkd++BHHnLfWyn1c3O58adkG0fjzP9pEbvoWjCogRw79UAK2eg/zjQwsAU8V2fFvT5rPpzN6YhK5L+kT4MLKpPx9vTaJumAftqnlz6GoWo1dcJzlDx8NNUNpHY9WwMDJzJI8sUEGUPp4aUzoGUCvEiZ0UZbXj/75miG5Gm/euUm1u/wzy8nEFHLp5IPpOVm1OT0YuneQoQ9o9jcxKg62L1e/2T0NEBwUWXzmJ/HUWmA2dnWWVSe4O9rVMMyP6v4aobciQH6bABcPuHb8YffZgVbBiLbTHpoC7F/LoNuRPc9R1n5JoT70FgWGQEI3+zWuQloxo3R/Rqi+YzZCdif7z+3DuIFRtgGnMt8jLp9S5MoDc9jVE7bS0v1JTROvR6tsfWQ27FyKaPomMPQFnDXnSfYZFnqTFIxcOhZodER3HQ7xFL8u/Z0PcaYeulnttA/rE4+MRES3UN/jmTZV5GNCmqyBTACrXRntmOrh7Ig9uQy5Ux1SKETMRFWsoWXntCvp30xWo6umN9sw0KFsVBMgtK+Bfu2xAd1BfyzS7oy2Lwd8B0GauUrrDkLH6R8/B8ZO2vIdNQDRoAZkZ6F9MhLPG935rGfrrKuMXVWqjPWvY4Pu3Ir+zHD8rnp0Bpw4g1y2zvPTBDmj9nlfzSzejL5uLuPqvQ98X57e3puyj+Z/kAuD2/CS0B1oiMzPIee+NvOBm97m/kP2c8m9NT43D1LabxR79aznmHz6zeY/7nPnkfD3HJjjazc4PLJbxbf3+3iPVIkKmk8w0Bm0+nc7sdQnoEvrU82Fki5J8/E8idct40K56CYYtieFUbDbBRjBKGX835vYLZuXhVCb8cZ1qVsGNs7oHUcuujXJ1tG2dnpqAqG+0ea7VGJuzDP1VqzH2nNUYm2eMsRoN0Ya9rhYDsjPRv5kJ544iHhqE6NRfybWsDPQF78DJA4gaVj5m9WaIri8r+b13FWz+HtHuGeQVK93xyGQoY+iOnwzdUbstov0zxvjVkRu+hhOWwDDx8s/IhWPgmpWuBijf5PbbKOXuQwycqMb3tcvIxVMhPUUtqAx+U80JT/n/2Lvv8Ciq9YHj3zNL6CW0BJCqIh2xgBSlgwoqRXq3XC9W7AWlqqCIDTsWRBCwi4J6VQRFFLDSlSIoHUILLYRk3t8fZ5KtCS27ey+/9/M8PMDu7LxzzsycNmdm4PdXYfuS8H29+hBjvtiFK3D1ecUY3DyRCd/soW6F/LSuWYRrJm9l9Y50yha1kz7Kl8jHS33sE20WrDvM4//ZhQB1yhdg9JVlwp5m587L+cl/0SrXsuV3MN3vxdRqCkfTcKeOyn46vXPf27iP97XLVaqF02+kPZ9W/YC859WZhUvgXDvWX2e+cb+tM9sOtBdoMzPsMffxs/aVzzUuwulyO/gADLLoPfh5ZlSOM9P+FqjfHoqVsU+p/uUTZO5r4BLZybaT6gRsg7jInFfhj8iTIM2FpSN+/u0fBxkzK8X2pS8szuDWpZjw5S7qVixI69pFePSTnfy49jD5fFC8kI9hncpQPdlOUGr92AYOHnE5mikUK+jw+nVncHZoefJ7LhOhqjfBXHa7zfvfZsF3kzGt/oVsWWXzMl9+TNcRUM5L9/sB7cP6l2IuGWDL0zU/Il+9ELZ62X00KscYxUrj3POW7QOJwJFDuGN6QNpBnNtftW3yQtjzesfvwfm9+hBjPttl8/v8YgxuWZIJc3ZTt4Idj7xm0lZWb0+nrPcEqPIl8vFSv3JkusKoT1P4eUMaxsDF1QvzwOXh+1S2H8oxu7/dcISx81Nt3VG7EIMvLMqERfupm5RA62oFWbb9KLd+tofUI0J+H5Qp4mNWnzJB6/ho1SGW78hgWIvi4QECJtKf9L6t1RLTOuC8mvsaeE+LNt1GQXJ1m85v34DlAa8UL5nDhd1ot4PXH4LazfK+7kgogBk1GxndKegpaubacXaym7iQtgP5ejxEeip0VW88wTjIitmweAqmiTeekJXuKx8NTvdbA6Bme0z7B2BXYLrHhKVbVgcfZ6ZXQP/nrZH+/s/QabhjAvo/A0fa/s+KBcg73nl2biucnvfYGwsO74dNq3GfuwXTqAPm0kFe31dwP3sVlsyD/RnBsQc+gKnvtVEmBrTLHrWTqAHbLrvhYVtXLVmAvGXbZfjyYW4YbdtmmUdxpz0FK4PHTkxXr112YHZ4Pnu+/SuNsfP24rrQtW4RBjcuxoQFqdRNTrD96m1Z/Wohfz7v3BqUTKYrjJ6zl583pWOAi6sV4P6W4U9rlsXBT1E0fe73j1lNGgl/e2kePgN3tB1bp0ptnGtH2XJt+QJkmlc/3zjeTgQXF3ZtxZ3yKOzdiblskJ3oklV3vvc0rP0dp305IjnZsuzIUZeuL9njv2gBh5FXlaFW+fBJr7Ig5EbHaJxnObXR/hvixji2uy7nugPAGfwQJuta4jMPgnct0TfhQzJv819LNC381xLlS3st0Xkk/Fqi+3DAtcQOSeEBgW/XpzH2u4A6q1ExJvy4355XZxa059XsPf7zqrCPWf3tQ1gW/H2EcfNTbRs4KYFRbUqQ3xdhvDvh2JOZjzVuds27O1mTcpSyRbL6XT5e7FIm95UuD3lyZyyPs4IBaa7RFHOl1wb+6VOY+yamnTdWljU22XOkv/057SE7Vnbe5ZhWAWOTX/vHJilfHdPtQfDlg91bkPce9h/fGSHjdCczDt32WkzrQSHjdLeALwFn+Gxk+/rsp5PLgndhkXfDcd3g60PZ+3fdYcZ+vRdXhK71izK4aXEmfLfP61cX4prpO1izM7Bf7ePFbl6/+rPdwf3qjqXC+tXsCBl/P7Mxps0QWz8vmw0/voW5+Dpk2x92Aq0vP+aKYba9czgV+WQk7NsCxcthejwFuLA/Bfl8LKRuh8IlMd3G2fEixwd//4LMeQ4kE/nncFTGJwFM4yuhVhNk0tCI+WrqNsS06IdMujM6Y7KJ5TC9R9knih/Yi7w72t4QECqvY6cfxtz0ij2+jQ/WLEY+fcbWqWUC9n1e7+esfP33u8h7d8Pu4JvjZFXweJnp/4B9uvORNNzXA65tjbaTqAF7bet679rW0gXI1AjXtsZ/hjvSu7aVWNYuX6IMGIPMfgNZbicMx7RPX60+Tq+h4Lo2f7+ZhvwwMyptUQCqX4DT5VbccYP8+Rt4s3BejyUUL4tzz6fIzg22jQ7Iovfhl0/gQPA4dJ6Pw+7Zirlloj2+HR+sXox8/LQt50Pb39Foi7bqiWnZ3eZJehruu0/BuiWYhs3zto4sfQbmuie8g9yH/PIf+CrkTTyAGf4J8vwg/9O2o1FnZjnzfEzzvsibd9nY9SO/vQXg2zWHGPOf3XaMsEFRBl+SyIS5e2wbvEZhrpmyzRsjDGiD90rm141pjJi9C8eAKzDwouJ0Oy/8hmfT9z8n+AoMpU5C+jf/uxNG1X+n/K3/K8uu//XJ0S4QOEvjKeBD4A2gDLATuEZE/jHGNANeBY4AzwPtRKRXwLpKAX8CFb2/AydHVwNeAsoDCcAMERltjOkEPA1sBhYCDU92cnQ0RZocHbPYOQzYxcLJTo4+VceaHB1NoZOjYym3ydHRltvk6Gj7b5wcHW3HMzk6GoImR8faib6C7zSIfazJ0dEUOjk6lkydXJ64FU2hk6NjKSOObcH8cSq/43lO5zI5OuoCJ0fHWnpOs4+iK3TCbCyZ6vFrl4VOjo4VUzr3mxejKZ77mn0n91rgU2XKx6+fd6zJ0dEUOjk6VkzryBMFYiF0cnQsBU2OjrXUjGMvEwWm8TEmUERRbpOjoy5O7TKTeHJPD8wT8WmeADlPjo62XCdHRzv27vjUlwDOJWWPvVAU5DY5OupS4jdOl+Pk6GhbH8f8rnp8b/2JhtDJ0TG1P051dfP4lKEQPjk6luJ1rSVscrSKqmNNjo6mnCZHx8RxTI6Oiuq88jMAACAASURBVNDJ0bFUME5phuDJ0bGWw+ToqAudHB1D8s/huMU2heN4nMVLmTiOT66K03hZsTj2q+N4fcnE603joZOjYyh0cnQsmZN5K0NeiVOdmdvk6KjH1snRKhZ0crTKa/+lk6Pj2FI6dSKS05Wb1hGWXQDUDvjo9ZDvdwNZI+VVQ75bD1wWYZ0zgcjv1lVKKaWUUkoppZRSSimllFJKKaWUUkoppZRSSsVU/B63qpRSSimllFJKKaWUUkoppZRSSimllFJKKaWUUnlIJ0crpZRSSimllFJKKaWUUkoppZRSSimllFJKKaVOCzo5WimllFJKKaWUUkoppZRSSimllFJKKaWUUkopdVrQydFKKaWUUkoppZRSSimllFJKKaWUUkoppZRSSqnTQr54b4BSSimllFJKKaWUUkoppZRSSimllFJKKaWUijJx470FSsWEPjlaKaWUUkoppZRSSimllFJKKaWUUkoppZRSSil1WtDJ0UoppZRSSimllFJKKaWUUkoppZRSSimllFJKqdOCTo5WSimllFJKKaWUUkoppZRSSimllFJKKaWUUkqdFnRytFJKKaWUUkoppZRSSimllFJKKaWUUkoppZRS6rSgk6OVUkoppZRSSimllFJKKaWUUkoppZRSSimllFKnBZ0crZRSSimllFJKKaWUUkoppZRSSimllFJKKaWUOi3o5GillFJKKaWUUkoppZRSSimllFJKKaWUUkoppdRpwYhIvLfh/43M68+LS2ab+sXjERYAWZoat9i7f9gbl7hlV74fl7gA7h2D4xZb0ty4xTZnFopbbOee7+MSN/PWC+MSFyBj9cG4xM13TpG4xAUwcbyVSOJ1amXEr31gCscxwwv74hM3PY7tsYz4ld8UzReXsJKSHpe4ACafiVtsnDjGjhOJZ1lWMI5lWf44xU7LjE9cgHzxy2/ZHacyJY5pNuXyxy227IhfGR4vJjEhfsEPZMQvdrzKMjee7bL4xZZ98dnXpnyBuMSNu3iNocSzfXIoju2EOPXzZGcc+x3F4tPXAuJXfgPEq7+VHsd+dTzrjjiVZSYxfse37I1f2yhefcx4jvv/vxTHcaO4joHH6ziL51hZHPPbFI9jORqn9pEpGcd+9f/HPmY8x8Dj2Tb6f3g9L677Ol5j0fHs78Tzekcc6464pTte14wB59GF//8u6KnYO/K1ThhVeatA2//KskufHK2UUkoppZRSSimllFJKqf9d8ZyYoZRSSimllFJKKaWU+q+jk6OVUkoppZRSSimllFJKKaWUUkoppZRSSimllFKnhTi++0AppZRSSimllFJKKaWUUkoppZRSSimllFJKxYbEewOUigl9crRSSimllFJKKaWUUkoppZRSSimllFJKKaWUUuq0oJOjlVJKKaWUUkoppZRSSimllFJKKaWUUkoppZRSpwWdHK2UUkoppZRSSimllFJKKaWUUkoppZRSSimllDot6ORopZRSSimllFJKKaWUUkoppZRSSimllFJKKaXUaUEnRyullFJKKaWUUkoppZRSSimllFJKKaWUUkoppU4LOjlaKaWUUkoppZRSSimllFJKKaWUUkoppZRSSil1WtDJ0UoppZRSSimllFJKKaWUUkoppZRSSimllFJKqdOCTo5WSimllFJKKaWUUkoppZRSSimllFJKKaWUUkqdFnRytFJKKaWUUkoppZRSSimllFJKKaWUUkoppZRS6rSgk6OVUkoppZRSSimllFJKKaWUUkoppZRSSimllFKnBZ0crZRSSimllFJKKaWUUkoppZRSSimllFJKKaWUOi3ki/cG/H9met+LqdcM0tNw3xgB//wRvlCVWjjXjIL8BZBlC5Dp4+xvO92EOa8FuAL7d9vf79tpf1PjApye94AvHxzYi/znzhy3Yf7fRxjzfSquC91qF+JfFxQN+v6nLemMnZ/K6l0ZPNk+kUvPLhj0/YF0l47TUmh7ZkGGNS8enzTXuADn5qchZQsA8us3yKyJuW5HkaEjKNC8JXI4jf1D7yZj1YrgBQoWpPjTL+CrVAXcTNLnzuHg0+Oyvy5wWUcK3zwERMj4YxX77739mGk/lgceeIV5836jdOnizJo17tg/OFE1m2C63AXGQRbNhDmTg7/3JWD6joKKNeHQPmTyUNizFQqXwAx6DCrXhsWzkA+fOK5wpsc9mDrevn5rJGyMsK8r18QZMAoSCiArFiDveus+vy1OxxugXDXcxwfAP6vs51Xq4PR90AtgcGdNhCVzc96Iqhdh2gyxaV46CxZPDf6+4rmY1rdB2bOQT0fC6nn+7e/2JJSvDZuXIh/ed1xpjiXTbiDyVcg+zJeA6T8KU6kWHNyHO+kB2L3VW34QpkkncF3c95+APxba39RqgnP13eA4yI8fZ6/TNO+BadkbU7YSmfe3gYP77PJnX0D+x8Yj2zYB4C74msy3X8zeBN+NQ/E1ao6kpZHx5FBk7cqwbfcNGoKvbScoWpz0zheGfe9c3J6EYc+Sfks3ZE3AuZnDtp5K+k2f4Zi6F8P+Pbhje4bnc+t+OF1ux510P6bDjTb2wo/h6wjnT79R4MWWyf7YtB2EaWxjy4de7MRku3yx0iAu8uNH8O0MG/Oq26Buc8g8CimbkMWf41x5c1zSnXl3Gzi41/95NM7rLCXL4Qx/D5k9EX542/95jSaYznfZ9C+aCd9EyPs+Xtl1cB8yJaDsGvgYVKoNP81CPvK2o0BhzM2v+n+fmAS/fI7MfCo8LWc3xnS8w5Yhv3wC86eEx756BFSoAYdSkXcfgr1bIbE85rbpkPKPXW7jcuTTcZC/MOb6l/2/L54ES75APn8mPPY5jTFX3Wlj//QJzHsrPHbPEXCGV2ZPe8imu2JtzNUPeAsZ5OtXYcW39n/dHoJazeDAHuTpPuExTyW/z2mE6XAL5EuAjKPIrAmw9mdIKIAZ8BiUqQiuCyvnI7Ofjxz77MaYy28H40N+/QS+j5DfXYdD+ZpweB/y3kOwdxsklsPcMgNS/rbLbVqBZNWjddthmg8EEdifgnw4Eg7ty16l6R5wTE8ZGfmYrlQTp7/XLlmxAHnPO5YKF8e5diyUrgC7tuC+fj8c3m+/q34BTre7stti7jM32Hgte2Pa9IHiZSDtIDJ36qmXJ0lVMAPH+H9f5gzks1fg2+lQoTqmxwNQoDDs3oJMHQ5HDtrl8rpdkFDAfl66IogLK+Yjs3LY11Fok5ibX7b5evSITS8CAuRRuZljHXROQ5zOQ8AYOHIYd+pISNmEadUX06wTuJm2Pf7zbEyba+zvF8+EuRHO6V4j/Wme+qBNc/VGmA43gy8BMo8is56DdT8H/dQMGg+lz0Ce7B05v6t7ZZnjID9/At9FOLe6jYAzvLJshleWZSmRjBkyHfnmNfh+mo1590f2WBIX3EzkxWsix87rMhzgvPY2L0UgNQWZNszfTsmS12VovvyYwS+DLz/4fLDsG+SrV8mJ6RXQ55mUQ5+nckifZ0ZAn6dBCy99u+3v9+3EXHQ55rJB9rdph3HfHgPb1obHjkJdbRpejmnX3//7M6ojEwfB9jX2/2c1xlx2Ozhe+b0gwjHWeThU8PL7/Ydg3zb7XdJZmCvugwJFQAR59VrITMcMfAGKloaMIwDIlNvh0B5/OmNcftugDs59U6BQMXvs52XsQsVw+o2AshXh6BHcqaNh6zobtt9wTL1L4OAeZELf2J/TNZtgut6dd+3gfPkxt71q2wyOD5bMQT63/XfTZwScfT4cPmD3+3ujYYt3nNVojLnqrtiXo9Eox3z5MF3utWkVQT57EZZF6Nfmdd7n1maIwPS9F1P/YnusvzYc/s5h/Ob60fZYX/o98nbwWIa5bABOrzvJvKUlHNgLhYri/PtRKFUOfPmQz9+CdV8Er/Ocxpgr7rTp/ukT+DbCvu4RUoaHHuN3zEDmvAbz37bH3A0vQ7789phb/o0t30OdbNyKtTFdvLrDeHXHStv+pmlPTMNO9vOfZsKCGRHzOiptow43woUdoXAx5P4WkeNGI78Bc/VDUNPrdzwb0O+IxzHdqh9O59txH27v7wfE6xjzxGw8+OXBwXkfpTFBc92Ttgwd1ytyguPZLotXOzgadVaD9pjWg4CsNvDwoL5ttnj284jSuFHNi3C63JqdL+6Hz8L234LXGY0yvFkvW4aLwPZ1yPsPQ0Z6bNJcqjzOiPdhux3nkPXLkOljg9cZz7ojWuk+jrH/eF5ziFnsFfPsf6++2x9v6kjY9Gd4vEo1cfqN9Mf7YLz9vHBxnGvGQqnysHsr7htevyO5Ck7fEVCxJjLrReQb73pJYrLtv5SpCMVL5d2YVS5j4DRog7nsBkiuhjw1ENYEX6MzPe+x49fpabhvjsghv2vhDBoJCQWR5d8j7zzh5d3tmPqXQEYG7NyIO3lkdh+DM6rj9HsQChYBcXEfGxB2bsdsX4f0AU6pn3ueFze5Gu4TAXGLlMC5fhxUqY0s/BR5N8K1x1i2ByOIStuoQUuczjfaz91M3BlPwK4V4evNcrJ1d6XamG5Ds1Ji2yTL5+Wa3jwffwfM5V75XagYMjSk/I5hG9x0GAz1WtjrAAf3IDNGQWrKqaX7ZPrWeZ3mLMbB3D0F9u1AJt5hPwodx5g6CtP4qrwvv+u1wOk4OLsN6n7wJPy1xF5Xu/4JMI7tY897B5n/gd22WLVR3nssKnWWufAyTNuBdpkjh3DffQw2r/HXWcVL2/303QfInPBxjWiMz4bFiMb4ZMGiOIMehpLlwOdDvp6CLPzU265bMXUutnn/2WvIz1+Gb1O06s9Q0ejz+PJhOt8DZ11g2w1fvJTzeFk8+rfxvM6iVLSIxHsLlIqJ0/rJ0caYB40xK4wxS40xvxtjLjLG3G6MKZyHMTobY2qf8A/rXYxJqow7tBPuW4/g9BsacTGn31Dctx7BHdoJk1QZ6jYDQP4zGXdkT9zRvZCl8zFXehdtCxXF6TsU9/nbcUd0w335nhw3IdMVHv4ulYlXlOTTPmWYvSaNtbszgpapUNRhbJsSdDynYMR1TFh0gIYV8sc3zQBrfsMd3ct+d4yJ0fmbtyRflarsvqwV+0c8QNERj0Rc7vCkV9lzRVv2XH0FCedfSP5LbIfSV6Uqhf51I3v7dmPPVZdy4LGHjy/9x9C1a3Neey1Kk3CNg7n6XmTiEOTxHpjz2kNyteBlGneCw6nImK7It9MwV95qP884gnz+MvLJs8cfr04zTFIl3BGdcac9gtP7gYiLOb0fwH37EdwRnTFJlaBOU/vFlrW4E++Btb8G/2DLOtzH+uOO6YP73K04fYfaC085pbndncj7dyNv9MPUagulqwYvk7od+XwMrPo67OeyeBryWeRj47+BueBSKBe8D02TTnBoP+7oLsjcaZhO3j4sVw1zQXvcMT1wX7oVp8f9tqNsHJzu9+G+dBvuo92D1il/LcF9/iZk15aw2O7yXzh6U1eO3tQ1aGK007A5zhlVSL/mMjKeHUG+W4dH3HZ34TzSbwufkAtAocL4OvfHXbUk+HMn52096fQDsuhT3BdvjbwticmYmhchu7dirroNeeU2ZGx3zPmXhp8/TTrB4f3II12QeQHnT3I1zPntkbE9kJdvxXT3YrsZyMdPI2O7I09fg7m4e/Y65c9FyGM9kcd7w46NOH2GxSfdu7YGfx6t8zrrd93vhBU/BH9oHEzXe5FXhyDjcii7LupkO5ljuyLfTcNcEVB2ffEy8mlI2XXkEPJU3+w/7N6KROpcGwdz5d3IW3cgz/XG1G8PZasGL3PBVbbcfKY78uN0TPub/d/t3oy8OMD++dQbdE4/5P/sxQGwdxuycl7k2J3vQd64HXmqF+bc9pAUku6GV9lj7oluyPczMJd7sbevQ54bhDzbH3ljCKbr/dnlpPwyC3k9l5t5TiW/D+5F3rgTGd8bmTHKDmR6ZN5U5PHuNr+r1oeaTSPH7ngXMvVO5IXemHrtwvP7/Cttmid0R36cgWkXmN+bkJcH2j9ZE6MdH+by25E3b0Ze6g/b12IadfP/pk4zTNlKuCO9Y7pXDsd0rwdwpz+CO7IzpmwlqG2337QfhPz5E+6oLsifP2HaD7I/KFQUp+f9uC/fiftID9ysur38WZhmncEV5LGesHkNptEVp16e7PgbeaKv/TO+P6SnwVJ7TJveDyGfPo883gtZOg/Tur8/v6PQLpC5U5HHuiPj+0K1XPZ1lNokMnUY8qRNo7x8q11/lOtLp+f9uJMfwn28L/LLF5jLrrPxN/2BPDvQljXL5tpz6/UhyPiemAaXhp/Tjbxz+vGrke+m24sdYM+tSXchT/Wx51bvkcG/q9sS0g9HzI/s/L7ybmTyHcizOZRlF14FaanIU92RBdMxl94cvIoOt8PqH8Pz+/WbkecH5DxgF40y3PFhOt2FvDQYebIPbF2DadYjPG5el6EZ6cjEm5Fn+yHP9INzGkPlupHTXdfr8zzYCXfKI7a9GoHTbyjulEdwH4zQ5xkV3ueRlC24T1xvv5v9Kk7/h8JXGqW6Wn763La/x/TBfXM47N7inxhtHEyHu5C3vfK7bjsoUzU44HlXQtp+5LnuyMIZmLZefhsfputIZPY45KW+yOSbwPX3R+XDkcgrA5FXBgZNjI55+e0xrXojhw9AgUJ5Httcdi2y+U/cMb1w3xqB0/1ufz4s/BSZfIc/v2N5ThsH0/2+vG0HZ6Qjzw9GxvVBxvWxdUUV//kkMydk12vZE6ONg+kSh3I0GuUYYNpeCwd2I491Q8b1gL8itI+jkfe5tBnC1L8Yk1wZ976rcN98GGfAgxEXcwY+iPvmw7j3XYVJrgz1mvm/LJWMqdMYSfH3KU2bnsjmv3CH98R97HpMrzvtRM7AdF91DzLpduTpY5Th40PK8KxVXHFH8DGekY68djMyoR8ywSvDK4WU4acSd/s65IVByHP9kUlDMF28uiP5TEzDTsiL1yAT+mFqNoPSlcIzMVrtshXzkWcGhsfLq3RnrSI0v/H6HZNC+h3xOKYTkzE1bJ8+qmk+nmMsSzzGg6M5JlivFRw5FPm7rNjxapfFqx0cjTrL8WE63Ym8fKPtV29dG94Gzoodr34eRG/c6MBe3Bdvx32kJ+7kETiDRoenO6/L8OJlMU17Is8PspP6jAP128UuzQApm7Lb4GETo+NZd0Qz3cca+4/nNYdYx67txRvdBXfGozg9c4jX8wHc6Y/iju5i42X1O9oNQlYvxn24K7J6MabdIPuDg6m474/3T4rO4mbgfvyMHbMe3x8OpWIaXRnVMXC2rkPeuBfWhdzsAFC3ma0vh3XCnfoITt8c0t/nAdypj+IO8+pLL79l5ULcUT1wH+6J7PgHc/m13g98ONc+gvv2o7ijuuM+eQNkBl8TjevxfQr93BzjHj2CO+sl5MMID+eA2LYHI4lW22jVouzP3TdH4gyMfK0qOw9Otu7ets6O/z3dD3ntNszV94eXH6GxojH+nlP5HeM2uMyZgjze23638ntMu+tPPd0n2reORpqztOgN29eHbUfQOEaJstEpv/9cjPtYb9zH++K+PRqnzzD7eWoK7tPX2rJl3EDMpYOgRJnYtlGiVGfJri24z95g0/2f13F6eeMSbgbuR0/jPtodd8wATKueUP7M4GBRGp8NEqXxSdOiO7L1L9yxvXGfuQHT9Q47blLnYkylmriP9MZ9bACm/QB7o09QuqNUf4aK0jidaXONvalmXDdkfE9Yl8N4WTz6t/G8zqKUUqcZY8xlxpg/jTFrjTH3R/i+ijFmjjfXd54xpuKpxjxtJ0cbY5oAVwDni0h9oC2wEbgdiDg52hiTS48lR52BE54cbRq0QH6cZf/z1zIoXMw2VgOVKGMbNX8tBUB+nIU5r6X9Lu2gf7n8hbCPxgNz0eXIr3Ngt/ckrv0BF5FDLN1xlMolfFQqkY/8PkOH6gX5Zn1a0DJnFM9HjTIJOCb89yt2HCXlkEuzSsc3OTpaaT5R+Vu3I23mhwBkLP0dU6w4TpmywQulpXF0sXc36NGjHF25HCe5PAAFu/UibdoUJDXVbuPuXSe1HaEaNqxFiRJFj73gyahcB1I2wq7NkJmB/PYV1A2+e9jUbY4snm3/s+QbqN7Q/js9DdYvgaPhT8bIiTm3BbLQW9f65VC4qH2aY6DiZaBgUVi/DABZOBtzbkv73bYN2XedBjmaZp/ACJCQP/c7mcrXgj2bYN8WOwj3x9dw9sXBy6Rug53r7N14of75BdJzucATZ/LLl5h6IfuwXgtkkT3H5Pc5mHMa+T//5UvIOAq7tthjoUod+yfwuAhc56Y//XdKHyenSWsyv55p4/+xBIoUh1Jlw5aTP5bA7vA7bAF8A4eQ+d7rkH4kOG016ue8rSebfrCDr4dSI6en6524MyfYTueuzf7Yv35p734PjF23BbLYK9+WzAEvNvVa2OUzj9qJRDu92Km7/HdOHzkE2zfYJxgD/Lko+ziXw/vscR+PdIeUsVE7rwHObYmkbEa8JyRmq1wHdm2E3QFlV50IZdfP3nYtjVB2RXiqT7YylaBYKfgrwiB8xdqwaxPs2WJjL/sKajUPjl3zEuT3z+x/VsyFM8OfhJ6jUpWgaEn4+/fw7yp5sXd7sZd8BbVDYtdpjvzipXvZN3C2l+6jR/zlZL78wbtx/e9wOPJ+B04tvzev9j8FYts6G9uXYLdn3S/288wMe9yXSAqPfUZt2B2Q38u/hpq55PfKuVDtOPLbGEgoZP9doAiyP8X/Vf0WyCIvLRuWQ6HjOKYX+Y9p+3vv3Fs0y//5hZcjv38De7y22AGvLVauGpKyGXb+Azs3Imt/sTchnGp5EuichpCy2R87qYp/AOnPRVC/lf13NNoFR4/A2pB9nRhhX0e7TRK6/mjXl4J/ELJgUf8TJNb8YvMEbHvCzfSf079/CXVCz+kWwed0Vpq3BJxb2/+CfAXsuQWQvxCmeR/k6zdyzo+KIefW0ghlWa1LkF8DyrKzAs6tWs1hz2bYET7wf0zRKsON8foC2PM6NSX4+2iVoVmTJ3357J8c2qGmQQtk4Qn2eRbOwjRoab8L7PMUKOSPs24JHPKebvzXUiiZHB47mnV1VoyGlyI//cf/QVb5vddrc6+IUH7XuARZElB+Z9WXZzWC7WvtH7B1VKR2eeg2xLr8BkhMsk9dOXII9uzI+9jlzkT+/Mn+fvsGKFXBtlEA1ga022J9TlesbeubvGwHQ/j5dKy+feU6kLIp9uVotMqxRlch37xp/y0S/vR7sHkVjbzPEtpmCGHOa4ks8Na9LpeyrFARWOeVZQtmYc5vlf210/tu3HdDJmGI+OvNAoVs2rPKXfCX4XsCyvCwY7w58quX58u/gbMa+r+s3dzur+1/BccNPOacCMfcqcTNqe4oWxU2Ls/+Xtb/Fnb8ANFrG/293PY7cxOt/N7we3h/s1KUypMsEY5p0+VO5JMJwXV2vI6xrHXHYzw4WsdY/kKYln2Qr3Jpi8azXRavdnC06ixC28ARxtXi2c8jim3RTX/CPi9ftgSMN2SJRhkOdnJbQgH7d/6CsD+k3xHNNB9LPOsO4jf2H89rDrGObeq1QBZ75dOG5fbtNcVLh8QrbeuLDV68xZ9h6rX0/z6w31Hf244De+CfleETglN32fNq50b7BpvtG5D1S6I7Br59A+yIfPybc1v6+9Xrl3npj5DfhUL71V5bdNVC//j6X8v8MWs3RjavgU3eTZgH94X1QeN2fJ9iPzfH/ExPg3W/5zxGHsv2YARRu2585HDkzyM5lbo7qB4pcOynL0Zj/B3gn+WwP0L5XTnG/cojOeyPWPato5XmEkmYOs2QHz8O347AdUer/E4POaazjrXMDDuWDfaY8CZzx7KNErU0r1/qf9Pb+oCyPLRu2boeEoOvRUdtfDYwRpTGJ4OuNxQobMtSNxNTvhqy9ldb5qSnIRtXY7Ims2dtU7Tqz1DR6vM0DDmnI70pJ17923heZ1FKqdOINy/3BeBy7Fzb3hEeSDweeMub6zsaCLlj/MSdtpOjgfJAiogcARCRFKAbUAGYa4yZC2CMOWCMGW2MWQQ0McZcYIz51hjzizHmP8aY8t5yZxljvvA+n2+MqWmMaQpcBTzhPZn6rOPdOJOYhOwOuAi1Z3t4AyMxyX/hFZA92zEBy5guN+OM+xzT+HLk45fsh8lV7Gs47nkVZ9jbmCZX5LgNOw64lCvqnw+eXNTH9oPHvhgN4Irw+IJU7mla7LiWhyimGeCs+jgj3sEZ8jxUCLk7MISTlEzmNv+kT3f7Vpzkcjlvd7FiFGjZhvSFCwDwVa2Gr2o1Eqe+R+L0D0m4uHmOv/2vkVgW9m73/3/fdkyJkEmrJZL8y7iZkHYAipQ4qXAmMQnZExBvz46wjknoNsne4H2do6p1cYa9i/PQO7jTxgZfSA1UtCzs9x9L7N+JKRo+Ufd/1t4d4edP6D487O3DxCR7vnkk67eh+ynSOiNwajUg4aWPSHjkFUyVs/1flElGdgac4ynbMKWPY596zFm1MGXL4S6aF/5d6ePY1hNNf27qNkf27bCvaHJ8wa9L2rsDEzq5MzBGwPljArcJYN+O8ImhpcpDxRq28xya7nPbBA9AxDLdodsSrfM6f0Gc9gOR2RGe+l/iOMqu4jmk/3icdyn8/lXk74qXtfsrO/YOTLHQ2GVhX0DsIwegsBe7ZAXMTZMx174IVc4NX3/9drAs/Kn1QPA+zYodlu6A7cs65rJiV6qDuXM65o5pyEeP5VxOhsXNo/yu39oO1mYeDf68YFGocwms+Sk89vHkd7GykJpLfg+ejLnmRah8bvYyMusJzE1TMXd/aieo/Ppp9upMiSRkb2i5chzHdNY5XKy0fxAnNcU/iS2psm2LDXkF576pmEYd7edb1mIq17YXohIKYGo3wzhOnpYn5vxLkV8DJi1uXecfGGrQFhKTI6Yrz9sFue3rKMY2vYZj3WfwagAAIABJREFU+j8CRRL9H0a5vnSnP4xz47M4o2djGnZAvgp5hRtgGrS3g4XZaY5wTgeef6HndJZ6rWHLn9nnlrl0MPLdNHuBLSeh51ZqTuVJhNgJBTHN+yPfvB6+XhHMNRMwN70JDTtFjh2NMtzNRD54DHP3dMyIz+1TIRbNDIkbpTLUOJghUzDDvoA1i2HjioibaEqeZJ+nZECfp/PNOI9/bic6zXyJUObizsjyBeGfR7MNnhXjgvbIzwHlTLGykBpyjOVWX4qX34VKQOnK9ljq+zTmhjehad/gWJ0ewvx7MjQPfmpGzMtvwOl2F+5Hz2KKJPpvfMjD2LJ5NeZc70JElTpQqlzkdlusz+niIedxXrWDjYO5523Mo1/Zm3f+9p9PpuNNmPumY7rc6b84ErodsSpHo1GOFbQ3RJvLBmPumIIZMBaKlooQOyk6ee8JazOEiFiWlQyJXzIJdgcc64FlWYMWyJ6dsHF10E9kzgxMhWo4z3yF88j7uNOeCL7IWDzJf/xCzsf43ghleEJBTIsB9nXeYQlyMLdOwTz4BayNUIafSlywdcft0zFDpiEfe3XH9r+g2nlQuLht+9VoiikRfmNLrMdrgtMUpfzOKVYsj+m6ze1yW0L6tvE6xrIWi8d4cJSOMdNhMDLvbXuBOSfxbJfFqx0cjTrLzUQ+fBxz1zTMsM9sG3jxJ+Gx49nPIzZtUc5rYyfDBI43RKMMT92JzH8bc99MzAOz7fJrFsU2zaXPwBn6Ns4dE+HsBrmuM6Z1B/Eb+4/nNYdYxzaJZZHAm9j2bg8fUw4pY208b5uKlfJPdE/dBcVKHns7Er31BYxVx2oMPJStL0P6fCVD8rtk2ZD6ckfE/Haadcp+W6FJrgIiOLe9gPPg25j24U/ajdvxfar93JMVy/ZgBFG9bnxeK5yHP8QZMgF30ihydKp1d6U6mLtmYO6ahnz4eO5j8dEefz9WvBj0K03HmzAjZ2HOvwz54pW8TXegnPrWUUqz6XoXMjPkxsvANHvjGKZkcvTK7/otcR56H2fwM7hvB7xJIzEZ58EZOGM+Q758E/alxLSNEos6yzTphKz8IexzSpeHSjXsBPDA5WMxPhul8Un59h1MuWo4Y/6D8+A7uO+NBxFk0xpM7aaQUBCKJGJqXBj28Ixo1Z9hotHnCTynh7yF6ZfDeFm8+rfxvM6ilFKnl0bAWhH5S0TSgRlAaAFYG5jj/XtuhO9P2Ok8OfpLoJIxZrUx5kVjTAsRmQBsAVqJSNbjbIoAy0XkImAR8BzQTUQuAN4AHvWWmwjc6n1+N/CiiPwAfALcIyINRCTkkZdgjLnBGPOzMebnV/9ICfwiwiaHNKgjLRKwjHz0Au69lyMLP8e07mk/9PkwVWrhPnsr7tM3Y674FyRGfsJ4pPtXI4aMYPqyQzSvUoDyxU7gYdvRSvPff+De18G+3uSbGTg3P33i25HT3bw+H8XHT+Dw1DdxN23M/sxXpSp7B/Um9e7bKDb6MUyx458kHh/Hk/eR8iXW8Y4j4IbluA/3wH28P85lg+ydsCe7Df/rQvPrRJKcU14fax9s+oP0/m04emMXMme+Tb4Rz+e+AcezTwGMId+/7ydj4uM5fn/MdedF+gESCuBcei0y++WclzmeY0ly2KbA3+YvhLl2HPLhk8F31QO0uxbERQIn1EEc0x2d89pcMRiZMy34aQ6nHDPXkP6fNmiH/JbTpJDjqBFzSu/+FGR8J+TFgcgXz2K6j7Z3eAf+tF47ZNmXx7ehWes9VuyshG9cgTzVG3n+GkyrgbmUk6HyIL+Tz8R0vBV5f0zwMo4P0+9RZP479gkReRZbYP8u5KnOyMtefncbZfPb8WEadrWfj78Stq+DSwYce30nul2hfD5M5Vq4Lw3Bff4WzOXX2wl32zcgS+dBraaYwc/ZiRriHnt9WSGPVZ748tlJIL/7J93LtNGYS7pj7p4CBQsHDJhH8dxyfJgBjyLfvWPv3g8TndgydRjyRG876F6sNFzYIeDL6NWXTqs+dl8P74gs+hTT5Y7g5c6/DEqfAdvWHiPeMcqc5DMxHW9BPvBujq1QHcpUhOXzcv/dceVl5HPBtPkXsmBG8JNJsr6eeAPywkBk8h2Yi7pB1Qbh64jGvnZ8mKbdkKf6IaMuh61roc2gXH6Qtc48KEPFta91H3MlVKoDyTndkHmybZaAPs/HL+DedzmyKKDPk6XGhXZy9AeRXv8XxTY4QNW6doB4S0C393j6eDltl+ODyuciH45E3vg3pmaL7LcCyIcjkZf7IZNuxFQ+F+pffoJpyMPyu+4lyP49sPGPqMWWL9+0k9oemIZp2dNO+ol0QTXW5/Rx7d8cFsmt3hLXvnJ2RAc7Gby8vc9cZj2PjLkaGT/ATihtNSDn7YhJORqFcsznwyQmI+uXIE/3RzYsw1w55PhCR7HNEB7/eMqyHPInf0GcK69HPnox/Ou6TZF//sS9vR3u8J44/e6HAkXClzuJuKbtDcj30yMe44iLPNcfeexKqJhbGX7icQFbdzzTG3nhGkxLr+7YuQH59i3Mtc9hrnkWtq7JYaJErMdrjiEv8vv4gx3fIid6TCcUwLS7Fvkstz594KpieIzFcjy4bOVcVniKx1iFc+ybmJbNy2WhHMSqXRavdnA06izHh2lyNfJMf+ThDrY8aT0owg/j2c87lfjHWaCVPxOny224b4859rKnWoYXLIap3Rx5ogsytqN9I1WDyyKsI0ppTk3BfbAj7pi+uB88hXPNoyGvTY933RGvsf94XnOIcezjqi9O4XzKiZPPP1Z99Eh4zEhOdQw8kuPqhhx7IXP5dfbpjou8pzg6PszZDXBffxB33HWY81pBjYYnHjwax1m0+rknI5btwWi1jQB+m4s7rCvu83fidL7pxLbhROrujSuQJ3shEwYdx1h8FMffTzZeJKfQr5TZLyIjr0B+/QJzcY/j344861tHIc11LoYDu2HTH+Hfho5jlI00JyOPypCl83Af6Yb76t04Vwz2f753O+6jvXCHd8I0vsKbZBvDNoovX3RiZal+gZ0cPfO54M/zF8K5cTzuO+ODn/RsAx473qmMz0L0yu3aTZBNf+IOvRR3bG+cHvfaduAfC5EVC3Dum4Rz/Rjkr6XhYwzRqj/DVhGlPk9iMrJhCfLsAOSfZZgrbosU/JjbH5X+bVyvsyil1GnlDGBjwP83eZ8FWgJc7f27C1DMGBPyWooTE6m1cloQkQPGmAuAS4BWwDvGmPsjLJoJfOD9uwZQF/jK2ArOB2w1xhQFmgLvGX/FV+A4t2MidmI17ttjxVzS1X6+YQWmVDl/nVkyGfaGvA5vz46gJ/OYkslI6DKALPocZ8gE5JOXYc8O5MBee9E6PQ1Z/SuUORv2bgr7XXJRh20H/I2m7QcySSpyfPPlf992lF+2pjN9+SEOHRWOZkLhBMNdTYInCZtWPYh6mgMbvMu+h74PQNFEYG/2xwV796dQ914AHF22FF+58mS9OMxJLo+7I+AOswBFR40h4+8NHJ4yKfszd/s2ji75DTIycDdvInPDX/iqVCNj+dKcMyze9u7wPy0SoEQysi8lZJntdpl9O+xEhYJFI7+uJAemRXdMsy4AyN8r7b7L+rJkEuwNibcneJtMYjKyL3xf52jbBjiSBhXOAjaEf39gBxQLuNOxWFnkQPjrD/9nJSYFP80Y/Pt5r7cPC3n7cO+OoLtHTWJSdl4H7adI6wyVdhDSDgHg/vQd+e59nIRXZkJmJrJ6OaZswDlephyy+zj3aaEimKrVyT/uLfv/UmVIGPUiR0fchKxZgaRsP/a2nkT6IypTEUpXwLl/uv1/4eLQoA3MfNa+mizS77NihJw/EnbuBWy347ODwj9/AUvnBq+vYUdMnYuRTyZg2l4Tn3QnJuGM+sjGy8yI2nltqtWF89tgut5mX/EkLmLSYcF7Nj+PVXbtCym7Ch1n2VW+Ovh8EQe0APsUzMC720skIftD0rJvB5RIhtSdNnaBonDYe13gYW8S6pY/7WTg0pVhixer3Nl2+S1/Ro4dlu4kJDU03d72BR1zIa8q3LHBtgeSz4TNOaQz17gnmN8lkjDXjEOmjwi7WGq6D4WUf2D+9MixI+Z3SvgyxY+R31sD8jtrIGKP3RZZMQfT8R6o3QqTKfaYTgwtV0LrxlyO6f277CvIUlPs3/t3e/FC2mJrf4UzzoEd/yCLZ2PKVkRevhVzxU1I8dKRz+kTLU8AajWzx3PWdgDs+Bt56Rb777KVofbFEdOVl+0C02Mo7PwHvsthX0crdlZe7NwIh1MxlesgP38W3fqyaKIdOPOeeCq/folz43P+5ao3xLS+Bpn5NOaSXgFpTgp/DXbW+RcpzSWSMAPHITNG+s+tKvXhjJqYBz62yxcthRn8EvLyjeHrDTy3ikeInRpSlhX0zq1KdTB1W8Nlt0DBohhxkYx0WPi+/5XSB/fAym/ta+U2/B45TdnpzoMy/Iwa9m8vH2TJ15jWA4PHIaNdhqYdQP76BWo0yX5trGnZA9Pc6/Osj9DnCT0GT6TPc5vX5wE4ozrOgOG4E26xrwrN58S0DW4ubG/bLYFSd9in+2QpnkP5XSIZ9u8EE3CMpe6Av3+Dw3afy9ofoXwNWP+zXRYg/RCy7EvMeVdCE3seyboVMS2/TdPOmHMuxDTtbC86OA5m4MPI5GF5FzvtIDJ1VHaazOhPYdeW8J0Q63M69HzKq3ZwlsMHkLW/QM0m9m0HWU8Kyjxqbzhp09/mScTzOgblaDTKsYP7kCOH/ZOyl86BiyI8+CA0//Iy7yO1GQDTpiemRS5lWWg5tXs7lAo41ksm26dFJ1WEsmfgPPyu99sknFHTcUf3w7mkE+5s7xWlOzbCzs1QtgpsWmk/yzp+sxTPoQxPTLLLBpbhlepg6rWCy2+xk9rERTKOwI/v+3+bdgBZ/wuc0yT41d+nEjfQzg3BdcfPnyI/2zeXmPY3IoFP2s8Sg/GaHEU7v0NjxeqY9vq25l5/39bc+hbywjVxOcZiMjYaaTy4QnXbLo/GMVa1HlSsiRk201+G3vwy8sLg4OXi0C4LW2+WWLWDo1FnVTjH/p3dBp6DaTUg/Fp8HPp5MWuLJibh/Hs87pvD7Vt5EgMua0WjDC9Zwb4m/KC9viAr5mKq1EN+/yI2ac44ChnefvnnD5vmpMqwwxtHikPdEa+xf3PFvzG1m8Q8LhXOwlSrG9M0mxoNodyZOPdPR9b9iilZDmGJ/TIxQr8yax8HxfO2af9uKF7atq+Ll4b9e469AakpUOdi5KtJdqy67aDoj4EHpr9lD8zFXn5vWIEplUz246gSk46jvkwKqi9N4ysw9S/BfSqgbtqzHVn9i//cXvY9pnJNKFc1Psd3x5Dj+1T6uScrlu3BrO2ORdso0Jpf7YTVwiUil4OnWndn2bHBTnwrdxZsWhU58VEcfz+ueDHoV2b77Qu47hn4z8TY9q1/eD/P02zqNoe6zTG1mkFCfts+7D8amTLclrMXd8c06Wwf2OLLF/3ye91vts9TpIQdH8xaT4NWULYSzr2TkT8WRbWNkt0uKFwcSU+LXpornI3TexjuS7cFHw+OD+f6cciiz+G3b+w6YzA+mx3D5EG5ncMYodP4KtwvvXkpOzfZ8cHkqvD3CuQ/byCz7dOHzXWPIjv+iU39GSoafZ5D+5D0gHN6ydfQ8Krw2PHq38bzOotSSv0PMcbcANwQ8NFEb95s9iIRfhY6xHU38LwxZhDwHbAZsqd4npTT+cnRiEimiMwTkRHALfhnlgdKE5GsGcIGWOE9BbqBiNQTkfbYfNob8HkDEal1wtsz913c0b1wR/dCfpvrf8XhmfXs62HCOgIpdhLimfXsxjW5Avn9W/tdUuXsxUyDFrB1g43x+zxM9fNshZu/IObMurD774jbUy8pgb/3ZbIpNYP0TOGzNWm0qnpcc755on0i3wxMYs6AJO5tWoxONQuFTYyOVZopHnCDQLU69s6tA/6J0QBp06ewp2tH9nTtSPqcLynYyTaO89VvgOzfj5sS3tgtfNtdOEWLcXDs6KDPj8z5kvyN7ICFSSyJr0o1Mjf+k1t2xd/GlXZSVKkKtmN2XjtY8V3QIrJ8vv/V0ee2hrWRX5GYE/n2PdwxfXDH9EGWzMM09tZVra7d16EDKqkpdqJttboAmMYdkSXf5h6kdAV7bIN91XRyFdi1NfKyW/+AkpWgRHn7xIOabWFt+OvH/1eZC9ojy0L24bLvMBfZc8w0aIOs/sn/+QXtIV+CzcOylexErn9W2n+X9o6LCOsMU8x/vpka9SDtEEf/3YmjN3XF/WEOvrb2wr6peS4c2g/HOzn60AHSezQlfWBb0ge2RVYtyZ4YDSB/Ljvmtp5w+nOydR3u0Pa4I6/CHXmV7Wjt3wUJBWzs89vD8tDz5ztMI698O7eN/xWjy7+zy/sS7PkXENv0Hg7b18O8t4Pj12yCaTsQefVO+GtJXNPtjuhin2YRxfPaffJ63IeuxH3oSuSbacgXk+zEaLBlV5ljlF0r5mMu9LarfuscX+8aypx/KfyWy5ObN6+C0pUgsbyNXa8d/DE/OPYf8zENOtj/1GllJ3MBFE4E4zWxSlaA0hVhj3+Ck6nXHnJ7avQmL3ZJL/a57WBVSLpXzsdc4KW7XmtY58UuWd5fTiaWs2X/nhzKyVCnkt8Fi2KufxqZ/QJsCL5ZyFw2GAoWRWY+lXPsLaugVEB+120bnt9/fu/P79qtYP0v9t9h+V3J5vf+nVC2qv0eMGc1gnULkZcH4o71jumLvLRUzeWYPnLQfg+YizoiS+0xHXTuXXSF//Ol8zBne22xhIKYqnVh23q7vl1b7LlYrT7Ub40pUylPyhMAc0H4awwp6r2CzhhM++uQH7z7AaPULjCXe/v641z2dTRiOz7/a9E2/wmlzrAXcvKq3Mypvjy03w7Ue0/lMzUaw/YNNkjFGpirH0DevNu+frlMJXt8+vJhGrSHlSHH98rvgs/ptd45XbAo5tqnkc9Dzq0fP0Ae6YiM7Yy8eAOk/BM+MRr8ZVlWeVI/Qlm2aj7m/ICy7C8bW14djIzvgozvAj+8g3w72Q7YJRSE/IXt8gkF4exG4ZNRIDpl+L4d9jXiRbzz+pyL/HmeJRplaJHE7Ff7ka8A5uxG9qJX1vrmBfR5fp9rn9ICufd5jgT0eRrn0ufZ5sUpVQ7npvG4bwyD7f6+R0za4GDLkfPbIj+H1F+B9aWTD1OnLfwZcoyt/h5zboTye90iSD4b8hUA48NUOQ92rrcTqAt557Tjw5zTDFn+FfLKQPsnxuW3vHAL7pDG9s9nr9oJvZOH5WlsChXNftKOadrFTswOe+oNsT+nN6+y5V/WeZwX7eAiiTa9YJ/uek7A+RTQtzf1WsA272rOxpXxKUej1RZdOR/OusD+u3rDyGVoVt2Tl3nvidhmAGTOO7jDe+IO74n8OhfTzFv3WbmUZYcP2e8B0+wK5Ld5sGkt7m2tce/ugHt3B9izA3dEb9i3C9m1FVP7Ivv74qWgfNXgt4psWuXt61zK8FXzMed7eV7XX4bLxH8j47og47rAghnIvMl2YkZoGX5WIzsBLtApxM21/V3Ea4uVSIY6LeH3CH2AGIzX5Cga+Z1brFgd01vXIQ+1R0ZfhYy2fVt5boD3tLfYH2NxGw/OaiNF4xj74QNkZAfk4U7IhH/Bzn/CJ0ZDXNpl2eLVDo5GnZW6M6QNnEOa49DPi0lbtFBRnJufxZ35vB0nCxWNMnzfdqhc144FAubshoiX5zFJc9GAcY4yZ9hzPyWgvoxD3RGvsX/5akrcrjnEOs2ybD6kHcR9+lrbN2nklU9V69rXsmfdSJgdb5eNl9XvaNQBWZbV7/g2uN+x7Nh9PtPsatsnWTo3NmPgIWTeu7iP9MZ9pLet17L61dXq5ZLfh+z3eP3qJfPsd3WaYi4dhPvC7XA0zR9j5Y+YitVtGe74MOdcgGxdH7/j++spuGP75Mk45UmLZXswa32xuG6cVMn/+8o17VhfThPjTqXuLlkhpB6pYm+uyUmUxt9zjRfLfmXZgHyv09zfXoll3zoKaZZZLyAjOtr+xeQHYc1PdmI02HGM799DnugLK+Yjf6+ITvldJuCJ1BVr2G08uM9OfvXaK/LTF3BgL+5Ld0S9jSLfvoc78R57s+KvX0YnzSWTca5/AnfKcHuTXgDTdziybT3y1dTsz2IxPpsdI5rXl/Zsw9RoZH9frJRtl6Rstm3DrGsgZ1THnFEdVi6MSf0ZJhp9HrDrODPwnF4fOXY8+rfxvM6ilFL/Q0RkoohcGPBnYsgim4CARiMVgaAGtIhsEZGuInIe8KD32Sk9KcTIqb5m6b+UMaYG4IrIGu//jwCJQAvgKhFZ731+QESKev/OD6wE+ovIj8aYBOAcEVlhjPkBeFpE3jP28dH1RWSJMeY54FcRmRS+FcEyrz8vKLNNn/sxdZtCehrupJHwt31SjjN8Bu5o7+lyVWrjXDsKEgogyxcg0x63y9w4HspVAXFh11bcKY9m3/llLh2AadbJPn1z/kewY1aO2/TthiOM/T4VV6BrrUIMvrAoExbtp25SAq2rFWTZ9qPc+vkeUo8I+X1QprCPWX3KBK3jo1WHWL4zg2HNi4etX5YGP4EhGmk2rXpiWna3T/FKT8N99ylYt4TdPwRPkA5U9KHR5L+4OZJ2mP0P3kvGimUAlPxwNnu6dsRJLkfpuT+SsW4tHE0H4PDbb5H2wTsAFLn3QfJf0gIyMzn0ygsc+dyfx2VXHrvzH8mddz7H4sWr2LNnP6VLl+DWW6+me/dWJ7QO945c7uKr1RTT+U5wfMiiT+DrSZjL/o1sXGUbjfnyY/qOsk/kO5SKTHkw+249M2ymfdVtvgQ4vB95+dawBqmkuUH/N73uw9T29vVbI+Efe6e0M3Qa7pg+dqHKtXAGjoSEgsiKBcg74+zn57bC6XmPndR1eD9sWo373C2YRh0wlw6CzAwQsZMTlszDnFkocpqrNca0HgKOgyybDQvfwjS7Dtn2B6xbAOVqYjqPgQLFIDMdDu5GJvW329/7BShVGRIKQ9o+5IvHYMPisBDOPd/nuk+ixf30ReTLNzAd/o38s8p27vPlxxkw2naMD6XiThrq34ftr8U0vgrcTNwPn4SVP9gV1W6Gc/WdYHzIwk+QL+1TvEyLnpg2A2zH/sAeu3+mP4Jp3gMadbX74MgRMiY+hqz038GY7+ZhOBdejBxJI+PJodmTmxNe/JCjN9mbEnzX3Y2vVUconQS7dpD5xftkTn0hKH0J4yaT8eq47N8D5OvcPmxbTzX9ZtCjmLMvsB361F3IZxORhTODtsUZ+Qny6XOYDoPt+bPwE/jqDczl3vnjxTb9/LFlsj827bzYmZnIR0/Cqh/gzHNxhryObFkDrj13ZPaLsHIB5qGP7Lnm3fEt+1IwZSvGJd3u2P7ZT9KA6JzXgUzHG+DIYfghYLC8pld2GR+y+BOYMwlz6b+RTQFlV5+QssubYGEenGlfN+Xzyq6J/rLLDP0YeW0I7Ai5gaiwz//v6k0wHe6wZcivs+DbNzGt/4Vs+cN2evPlx1w9AsqfA4dTkXeH2Um5tVth2vzL1kuui3zzKvzpLyvMHR8gU+6ElIDY6SHtsRpNMVd6sX/6FOa+iWl3g033Ki92z5H2CVKHU5FpD9mB1/Mux7Qa4JWTLvL167DSDgyY3g/DmefbC6oHdiNfTYSfPoWMgPL7ZPO77bWY1oMgxf8WFJl4C/gScIbPRravt08VAGTBu7DIO96KBjztqXoTzGW32zT/Ngu+m4xp9S9kyyqbf/nyY7qOgHJemt/38rtWS0zrgPye+xqs9vL7wi6Yxj1sfuzbhnz0sP1tiq3bTY+AY3pqwDH9wDTcsQHHdH/vmF65AHnXO6aLlMC57jEoWQ72bMN97b7sJ0+Ztv3tuScu8sPHyFz7dC3njtfsBZDipe3TLea/d+rlCdjJZaNmI6M7BU+ma9ELc3F3+++lc+3geZa8bhekHcQZGbKv5wfs60B5HXvPVswtE+1FPMdnnx6dXM0eSz/mTbmZU31J/ZY4HQfb9umh/bhvj4Zdm3FueQEqnG1vrgH7OtrCJew2Lf4UvpmEae+d0yu9c7rXKPuU8UOpyNsP2nO6zbWY1gNDzq1b7ZMEspQsj7n2KeTJ3v7P8gfcA3tOE0zHO+zA9a+zYN6b9lVumwPKsm4j/OXJjGFBN3QAmNbXI+mH4PtpULICpq9tn+P4kKVfwv+xd97hWRRbA//NptCTQCChSAfpVZAmvShFEARCFxt4VUTBTjEgSNF7VQRRrKAUsSNeK4gCKjY6KF3poSQkdJKd74/Z5K0JQfK+7/3w/J4nD7y7s3t2yp5zZubszIo3ze+zXlv5BUKHN+tlVuLOSIfkQ+hFE8wEV7hbnvNah5asguo7HizLlOOGZbDsNVedHD/vWV4DHkXVcnTLm4nZ93ludevzLHT6PHd59Xnedvo8Q8ajGraH407AXUYG9rTBeBMwW131GqyeI7CnDzVySrptE1vF0d/KQq9bCivnoto4+nvbKgiLRPV0s5fvjYMUp43VuR513RBAw/Yf0F/PMoHJQ2ebd1pZsPtn9BczTJkAOul80PV3FlWvMfe07byVXbGO0Uu2DYd2Yb890dQBoG6djKrWyHzsc/I4etNyVLXmwXmnAco1QfUclXd+cOkqRsdnvk9rv4IvXjXPdc9s0/6Ugv1/oD+c5tpysnpzVPdRwdGjtptfFgg9VrQkqv8Es2vKqRSjx1Kc3azS3WTXbJG3ZQ/Z+wyAPuG5+IIa/BiqTnM4dxb7tSdgj6PLJpogagAq1MS6YyJE5kNvWI1+eyreWM/8FztxgPmIPaaESR9dHJRCf/o67FnmeUG15qhujt365RPTxjsMQ+930+F9E00bP52KXjjWt423v8OsOLRyvtHhfcYbfaIs9Ma+wujPAAAgAElEQVRlsPw1fPi7cht0RrV2sx3L3fzvYS8b+2+noz99zhWMB+A+hhKA8Rp14whoeD1ElTCBlT9+jP7iFcjvtU5GXpc3oPo9CRXd+h1fz4FfPoEKTYPaprOeb/wS9ItDXQExQWxj+oinjwBBHA9eszigbSyLoqVQdz6Lnu62U0pkiPyycK/FZ4LpB5/36lfntc1q2gt1XQLYjg/8zkRXm3a3HUHu5wVlPLjz7ajrb4Uktw8E5470tOWB0OEd7oQ6HcxYw8Ft6Pcnm90tUrzsZSD87wbtsLrdlTXOYS99CTauRLnr8CDaDu96DlhdZzP2/78gN6iyN5vgKNXnYVSN5nDhLPbbE2CvI++R+djTBpr7lq2BNSjR2Iut36PfdeQVjMa6bYqr3/H6o6bfUSQW66F5xkfVGs6dxn6qL5SuQtgDr6GP7Tf1r0D/9iXMTwzYGDh126BudiuTv7Zhz7jHVd79H0XVambKe24i/Onkf+xC7EmO316+BtYtE4wvuul79CLHXj75sef4+q6N6AVPmfs26YK64VbQ2tjYj2aErq43erazy+rn1muL1cdL7izTn7cmfmLqPDzCjF3NvAd12m0n62D6g/j6RwGZN75hqAm6zkiHC+ew330WdSyHhWP+ru1u2BnV9hZjn23HX9nsJ7g0L/qY2Y2/n0xGdRsBDdz095qP0V++YhJd3TxoPri6bTrEOfWRfAj93hTzPJeTb/5G3zoQec6kyjWodoPQcx4wz+Y1jmEvnILqMSLP9bfqcIsJQM5s0x89bz4aq9YEq+f9Rqej0N++g171oXm2YPkoW1cFxGap/mNR9du5xkLtDOynh0ClesZm7XfZFvuDmbDJc74+EOOzWTj9nYCMT0YXxxo8wawmrUB/+Sb658/MnMaj80FjPqaaPxn2bcObQNlPABXlNp8XiD5PTOY7XRhOpqAXT/Q/XhbM/q37nHEw+5eANflHf6urCkLecvbLKzNgVAgd+TvlqLuUUuHANqA9ZkXon4EBWuvNbmmKA8e11rZSajKQobUefzmPdSUHR18DvIAJiE4HdmCW7u4P3AMc1Fq3dQ+Odq6rD8wAooFw4Dmt9StKqYrAbKAUEAEs0lpPVEq1AF4BzgG9tc7aqMIH7+DoYKHq+gYtBwvv4OhgklNwdCD5u8HReUGOwdEBxt8gabDINjg6CIQqODpjRKOQyAVI3+Z/wjHQhF9dKCRygazFWkKBDtWrlR46/0AVDGGBu3d0g4l3cHQwSQ+d/vYIjg4imcHRoUB5T9gHE+ufN5aiQ6nLvIOPgklkiGR7B0cHk/DQlbd3cHTQCGGePYKjg4xOCp0ODxUqJiJ0wk9e1m5ll0eodJkdSr8sdLK9g6ODhSqVux3MrjhCNYYSSv/kdAj9hBD18/wFRwcLVSQ0fS0gdPo7lH2t8yHsV4fSdoRIl6mY0LVv7+DoYBKqPmYox/3/kYRQl4V0DDxU7SyUY2UhLG+PALcgEyr/SBUNYb/6n9jHDKVfFkrf6B84nxfSug7VWHSo+jsQ2rnbENqOkOU7VHPGSHC0ECQkOFrIay4SHA2glOoCPAeEAa9rrScrpSYCv2itlyilegNTMJ8EfQfco7U+dzmPFUILFli01r8Czf2cesH5y0xX2P2k1nod0MrP/XYDN/g5vhqoebnPKwiCIAiCIAiCIAiCIAiCIAiCIAiCIAiCIAiCIAiCIAhXElrr/wL/9To23u3/7wF5uiptCD9rEgRBEARBEARBEARBEARBEARBEARBEARBEARBEARBEARByDskOFoQBEEQBEEQBEEQBEEQBEEQBEEQBEEQBEEQBEEQBEEQhCuC8FA/gCAIgiAIgiAIgiAIgiAIgiAIgiAIgiAIgiAIgiAIghBo7FA/gCAEBVk5WhAEQRAEQRAEQRAEQRAEQRAEQRAEQRAEQRAEQRAEQRCEKwIJjhYEQRAEQRAEQRAEQRAEQRAEQRAEQRAEQRAEQRAEQRAE4YpAgqMFQRAEQRAEQRAEQRAEQRAEQRAEQRAEQRAEQRAEQRAEQbgikOBoQRAEQRAEQRAEQRAEQRAEQRAEQRAEQRAEQRAEQRAEQRCuCCQ4WhAEQRAEQRAEQRAEQRAEQRAEQRAEQRAEQRAEQRAEQRCEKwIJjhYEQRAEQRAEQRAEQRAEQRAEQRAEQRAEQRAEQRAEQRAE4YpAgqMFQRAEQRAEQRAEQRAEQRAEQRAEQRAEQRAEQRAEQRAEQbgikOBoQRAEQRAEQRAEQRAEQRAEQRAEQRAEQRAEQRAEQRAEQRCuCCQ4WhAEQRAEQRAEQRAEQRAEQRAEQRAEQRAEQRAEQRAEQRCEK4LwUD/APwnVIjYkcnc/sj0kcgHir84XMtnFahYKiVz7gbtCIhfAevalkMm2x9wTMtl668mQyQ4VKip06ju8SsGQyFU1CodELoDenBYy2VgqJGJVk2IhkQvA5hOhk31eh0SsPnY+JHIBVKGwkMkO1Wd6Ki4Sve9sSGTr9NC80wAq/z/vu0hV8J/XvgH0/tC0bxUfOt+fwiGs69QQVbYdGpsFQGToGrgqHZp2pjeG0B8sFhEy0fpEeshkq1Ihquv950IiF4Do0NU15+2QiNUHQ1jeRUI4LHowRLa6QVRI5AIQHjo/WKeESJeF6L0C0CcuhEx2yHzCEPpG+kgI+/TR/7wpHv3nmdAJj40MmehQ9fMIZT/vH4gKZd/2dEboZIfKTwjR2DsQWj9h5+mQySY9RPa6fIHQyIXQjhH+FSLbEcoxq/AQjlmFaPxdh7C8VSjbd6jq+lQI7WUI5/P02dDZLU6FqE9/MnTjooIgCELe8c8bORMEQRAEQRD+0YQqMFoQBEEQBEEQBEEQBEEQBEEQBEEQBEEQQooO4cdMghBE/nnLxwmCIAiCIAiCIAiCIAiCIAiCIAiCIAiCIAiCIAiCIAiCcEUiwdGCIAiCIAiCIAiCIAiCIAiCIAiCIAiCIAiCIAiCIAiCIFwRSHC0IAiCIAiCIAiCIAiCIAiCIAiCIAiCIAiCIAiCIAiCIAhXBBIcLQiCIAiCIAiCIAiCIAiCIAiCIAiCIAiCIAiCIAiCIAjCFYEERwuCIAiCIAiCIAiCIAiCIAiCIAiCIAiCIAiCIAiCIAiCcEUgwdGCIAiCIAiCIAiCIAiCIAiCIAiCIAiCIAiCIAiCIAiCIFwRSHC0IAiCIAiCIAiCIAiCIAiCIAiCIAiCIAiCIAiCIAiCIAhXBBIcLQiCIAiCIAiCIAiCIAiCIAiCIAiCIAiCIAiCIAiCIAjCFYEERwuCIAiCIAiCIAiCIAiCIAiCIAiCIAiCIAiCIAiCIAiCcEUgwdGCIAiCIAiCIAiCIAiCIAiCIAiCIAiCIAiCIAiCIAiCIFwRSHC0IAiCIAiCIAiCIAiCIAiCIAiCIAiCIAiCIAiCIAiCIAhXBOGhfgBBEARBEARBEARBEARBEARBEARBEARBEARBEARBEAQhwGgd6icQhKAgK0cLgiAIgiAIgiAIgiAIgiAIgiAIgiAIgiAIgiAIgiAIgnBFICtH/w+wctcZnvo6BduG3vUKcWezKI/zb/6UxnvrTxJmKYoVtJjUpRhlosPZevg8E75I5uR5mzClGN48ii41Cl6y/NjJiRTq0Bb7zBmSRjzI+Y2bfNKUWjSXsPg4VFg4Z9b8xNFHxoFtEz9nJhFVKgFgRUVhp6ayr12XXMmNHDmW8Gat0WfPcO6pR7G3bfFNM+wBwq+/CVUkilOdGmQdV/GlyffYFFRMUUg7wdmJD6KPHM5RnrrtMVSDlnD+LPbMMbB7q2+iSjWx7pkEkfnRa1eiX59ijpevhjVsHOQvCEcOYD//CJw5BVVqYw1PdAQo7MUvwsHvs3+I6s1QPUeDstBrPoZlcz3Ph0WgBk6Aq6rD6RPouY9D8kEoGI0aOhXK1YSflqI/eDrHvF4qjz32MitWrCU2NoqlS6df/g2rNkV1fQAsC/3LEvjuLc/zYRGo3k9AmWpwOhW9aCykHHSdj45HjVyIXv4qrFpgjuUvjOr5OMRXAg36g0mw17etAqgBD6PqXGfq+rXx8NfvvonK18C6fSJE5ENvXIVe4Jlvdf0QrIRRZNzXBk6mQMkKWLdNgPI10B/MRH8x7zIKKI8JRHk374dq1B3QcGinKe/081mXqD4PoWq1MGX8ViLs9VPGZatjDZ4AkfnQm1ej33XabcEorNumQGxpOHYA+7VH4UwaVL0Ga/h/4Nh+APS6b9CfveK6n7JQvV+GU0fR/33MQ9TKPWd56ttUbA29axXkzsaFPc7/vP8cU75NZdvRdP7dOYbrqxbIOncgNYNxy1I4lJaBUoqXexSlTJSveQxInsHku/doCAuHkynYzw2DuPJYt09x3bdkRTh7Ck4cxX47Efb94V/2oETTpjevRr//jEv2rVOgWCk4fhD7dTfZAOVqYo1+A/uNx2HdMihaEuuOp6FwJKgw9O8fwx9LPct75xme+jrZ2K36hbizWbTH+Td/SuW9dW52q2usy259fpyT5zVhCmO3ahbyzYs71Zqiuo827funj+Ebr3cvLALVL9GlN98eY/Rm1WtRXe6BsAjIuIBe+gLs/AXyFUTdPcd1fXQc/PYZesmzvrKvborqPsro7J+XwAo/shOegDKO7AVjjeyraqJuzmyjCv31K7D5WyheDjVwsuv6YmXQX82BVYv8Zl31fxhVx2lzrz+RvS671WlzG1ejFxpdpnrcjWrQGmwNacfN9SeOQP02WDf9yxy3M7AXPQ3RhVG9HjRl/ONH8LUf2zRoApStAadOoOc+BscdHdJhKKppD7BtY5t+/9EcbzPAHAc4sAO9YAKkn0cNeAKqNIQzJwHQSyfD4e0mXeWmqBvuBysM/dsSWO1Hl900Hko75f3eWDhxyJyLq4zq9gjkKwRao1+5DTLOQ632qJZDQVmw/Xv017P8ljWA6udW3m9kU97lvMp7kVt5129tvrBNPW6uP3EE6jnlrTVkZGC/8zTsWu8rO+EhVG3Hbr35hH/9Uq4G1tBEiMiP3rQK/Y7RL+rm+1F1W0J6OhzZiz03Mat8AfNOJ76HXvoyHNmVt3UdHom67xUIjwArDNYvQ3/mer9U17uhfntzzY5fUFWvzdN2psYvgXOnwc4AOwP97yGu+7VMQLXsC2TA1tXoz2b6lmlev+M5cXVTVLdRJv8/L4Fv/cjq6yXL21Y/sAi97FVYOd+U/bCXIDzSlP2m5eY5coEa+DCqrtPeXh0Pf2ajW+6YaNr6hlXo+U5bv+kuVOtekJYMgP3eC7BhVc75zssyDo9E3fUShEVCWBhsXI7+yk++KzdBXX+/sWNrP4Hv/eiTHuOgVHU4cwL9/jijT2p3QjUb4EoXXwX9yq1weDtq8EwoEgsXzgGg5z8Ap5P9l3FfN59hXmI273R1rCETXHZ7seMzNOyA1XUYlKyIPW0I/OX0WcrXwho4xhGgsJfOgbXLfWUHQp8UisYaPh3K10L/8Al60TTP+1Vqgupwv2nf6z6BH9/2Le9u46BUNVPeH4035W2Fozo/DCWrg7bRXz8Pf62F8HyonpOgaBmwbdixCr3iJb9lTaUmqE5OXa/7BH7wU9fdxxkZZ06gP3TqupZXXcdVQb9m6poa7VEtbgHLgh3fo5e/6F+2d9nf8qjpb547iz17LOzx09+sWBPrX5PMu7V2JXruVHO8fDWsO8ZBRD5jL16fBDv993Wo4vj+ykL/ugRW+snzzU9Aacf3X+zok5hSqPsWwtG/TLq9m9CfOO/2bS96tu+5I+FUNu07EDqkUDTWvc9AxVroVUvQb0/1vWcI9aga9Aiq3nWmbl8Z5z/PFWpg3fmkyfP6Vei3zXuiet6Fan0zpB03eX7XyXNYOOrW8aiKNUHb2G9Ph99/Mdfc/KBLh7ydGFjfH1A97jPybIXe+AN6nvPsQx5B1XfGUF4al02broE13GnT61ZmXQugOvVHdeoPdrpp7wufNfm+YzyqYi2T73nTYOdvvmUeiHZWqylWn/uy+gf2O8/CvrWBKe86rbG63gXaNj73+/82PmDVa7B6jTLXXtBQpiL2sw/Bz8uDN2Z14Weve4ZIjwZCl3W4C+p3hvxF0JPaed6vRjOsmx0/+IeP0F95+aLhEajBE1COL2q/4fJFVcehqGbGF7Xfc/NFB4w3NjctGXtKgsftVKsEVKu+cCEdvf479DvP+ZYBl6dfzLP1R3XoBxkZOcoxz5v3Y2WqaRdU56Hm5Lkz2G9Nhr3bPO8ZSj/478q+qiaqp+OLKscX3eL4+80TUI17mOM/fwyr/ffn4fJ0WdY9bhiC1W8UGfeaMqdAYazhk6FYSQgLR382Dy4cD1qfPuu5bn4ImtyIvr+l5/MGwA9WjTujOg52XV+mKvaYBPjTj77OfI7LsGFqxHRUqQomTaEicCoN+/G+ruuCrE8AVLtBWD3vJ+P2lpCW4jp+q5v/+eJY/7ajYqbtcPzPN9z8zzvHQaTjf77q+J81G2E9PAOSnPHZNcvQq94w8oJpMzPJXwhr0mem33/8UHDljnkXTp2AyPzBzXO+QqgHFsGWb9FLnvGUldc61ZvqzfJenxQojOo3DkpVNmN2CyfCno1Quiqq72OQryAcP4B+YyzqxrtDMudgPfQWFCxs+p/Bbt+J75tnWjQtcOODZapiDRoD+QsZH/ypwcAFj9sGRJ+A0SlDHzFzH2kp2Im3+txW3f4YqqEje+YY2JWNHzzC8YN/W4l+zfGDK1TDGu74wUkHsJ9z/OCwcNTdE1CVahh7uWIJ7F7sul9ejxsl70fd4ubzRsXBxi/QXz7vJy9/0/+2wlBdH4OS1cz4+cbPPJ9bWajbXoe0I+jFD/nKzUwWiHZWowlWz/sgPBzS07Hffw62/uQrOxDj7yUrYA2dAOWqoz+aif7yLZ9bBmScLpOiJbHGv4v+dA7667f+fhwAQPuhqCbdzRjZB8/AH44ebdUP1fQm43/+8BF8t9AcL10V1edRiCyIOnYA+83A6FHVYTCqcWeTxgozZfFIBzidimo7ANWuP0QVh/R09LK58OVrvnnOK9sBrnF/Ox02rkJ/OCPwdV2mCtaATD2qsRMHwIXzHrcN5nhZIOarc6pnI9TCevjtgNhL1egGVIdbTJpzp7EXT4X92yE8Eut+Z/6JMPQvX6M/nm0eJxCxIPXbYPW82+gZOx17of/5PI97BEKvCYIgCHnOP3blaKVUT6WUVkpVd35XUEptcv7fRim1NOc75A0ZtubJL5OZ07cEn9xZkk+3nGbHUc9OaY34CN4dGs/Ht5ekU7WCPPONGQDLH6GY2q0YS+8oxSt9SzDl62RSz9qXJL9g+7ZEVqrIX01ac2T0Y5SYPslvukN33MO+tp3Z26ojYbGxFO7eFYDDw+5lX7su7GvXhVOffs6pTz/Pldywpq2xylbgdL+OnHt6HPkenOA3Xfrq5ZwZ1tvneL57HyH98484M7Q759+YReTwB3MW2KAlqlQ57BFdsF9KNJNGfrDuHIf98gTsEV1QpcpBg+vM8X9NwJ7/HPboXuiflqF6OB34v3ZgP5KA/VBv7EnDsYaPNw6jP5SFuvlh9JyR6Gl9UQ06QXxFzzRNe8CZVPRTvdDfLkDdOMIpiHPoz15CL/HTkc4DevVqxauvPpI3N1MW6sYH0XMfQD/fH1W3E5So4JmmUXc4m4r+Tx/06oWo6+/xvEWX+2HbD57Huj6A3v4j+rl+6JmD4Mge//LrXIeKL4f9WHfsuU9iDRnjN5k1eAz23CexH+uOii8HdVq4ThaNR9Vqij56wHXs1AnsBdP/t4KiITDlHVUC1awv+sVb0TMGmgnNOh1d52u1QJUoi514E/aCSVj9PAOVM7H6PYa9cBJ24k2oEmWhZnMjr9NQ9B8/Y0/oif7jZ1Snoa6LdqzFnjIAe8oAz0FKgLo3Q/KfPnIybM2TK1KZc1MxPhlcgk+3nWHHMU89WrpIGFM6xtC1WgGf6x/9MoXbGhbm0yFxvJMQS7ECft7hQOW5QGGshEexXxqFPakvduZ7mPRnVjnYS01Hz54+GHvRZKyEbGQnPIa9cDL2xJ6oODfZHYeit/2E/WQv9LafUB2Hui5SFlaPEbD1R9ex1KPYz96GXnIX+tMRqDoJUCDWs7y/TGZO3zg+GVYqG7sVybu3luTjO0rRqbqb3QpXTL0xlqV3luKVhFzYLWWhej6Mfm0k+pkEVP3rIc5Lb17bHc6koafdjP5uIarLveb4qRT0G6PR/xmAXjQB1T/RHD93Gv3soKw/kg+iN67wL/umh9Cv34/+Tz9UvU6+shs7sp/ujV61CNXZebcO70S/MBT9/GD06yNRvR41tuHoX+bY84PRM26BC2dhkx/ZYHRZXDnsx3tgz5uENehxv8msQY9jz5uE/XgPVFw5qG10mf5iLnZiAvbEfugNK1E3DjMXbF2Tddx+MxHrlvGoPo+gX74PPaUPquH1vrapWQ+Tz0k90SvcbFN8RVTDTugpfdEvjTADccqC6BKoVgnofw9BT00wOqRhp6zb6Y9noJ8eiH56oCswWlmoLqPR80ehZ/VH1e4IxSt4PkeDG+FsGvqFPugfF6E6OOWtwlC9EtGfTkfPHoiee7cZGCsQhep4L3reCPTsgVCoGFRs5L+8azvlPaYH9luTsAbmUN5vTcIe46e8J/gp79/XZB2330zEGjLej+wWRva4HthvT8IamM07PuAx7LcnY49zZNcy77je8iP2hL7YTyagk/5Cdb7N87q+o2HzakDlfV2nn0fPvAs9fQB6+gCo3hzK1zbXNLkRYuLRT/VGT01A1WiRt7Id9Mzhpj25B0ZXuQZVpxV6Wj/0f/qjv/Mz4ReIdzw7lIXq/hD6jfvRz15E1jNesjJv0e0BT1udfh796j3oGYPQMwbB1U2hbO3snyGTuo6f9Eh37Ddz8JNuGYP95pPYj/j6SfqLt7HHJ2CPT8g5MDoQZZx+Hj3nHvTzg9DPOfkuV9tX7g0PoheMRs8egKrdwVef1Hf0yay+6DXvoNrfbY5v+hL9ylDz9/FEM4mcqacA/eGErPPZBUZTqwUqriz2E47P0D+bd7r/Y9jzJ2E/cZOx2847zYEd2HMegh1ewYIHdmJPHYz91ADsF0YYPeXd7gKlTy6cw/54Nvp9Px8SKQvVaTR68Wj0nIGomh0gtoJnmnrdTHm/lID+6R1UG6e863c3cl8bgl50P6rdvYAyx9YsRM8ZgH59KFxVFyo19S/7hgfRi0ajXx6AqpVDXc/ua2S3c2Rv/hL96lDz517XBaJQ7e9BL7gPPWeQsR0VrvFbjp5yWqJKlce+vyv2KxOw7hjrN5l1+1jsVyZg398VVao81Hf6mwNHYb//EvajfbDfnYU1cJR/OZm+/7wH0C9k4/tf0930KZ/rg/5hIaqTmz45vh/94hDz94nnhIB+94msc9kFRgdMh1w4h/3BLPQ7/8k+36HSo5l5fuhG7DcmYg3Npm5vGYv9xkTsh240ea7rnue3sMclYI9z5Vm1uRkAe0xv7Gl3YfUfDUpBTUeHTOwZHN+/Yl1UpXrYU/pjP9wLVbk21GgE9a9DlSyPPaob9qsTsW7LJt+3jcV+bQL2qG6okuWhnmnT1GyMatQW+9GbsR/uhf7UTAirdk6+H70Ze8pwrEEPmnz7K/O8bmdpydjPjcQe1wf7lXFYwyYHrrz/+Al7an/saQOx50/EGuCMQW3/1RybNhB7wm1w7iys/z64Y1bKzXaESo8GSJfp31eiX/L0hTPlWX0ewZ59H/bkPqhrrjcfILsnadYDTqdhT+yJ/mYBqofji5asiLqmE/ZTfbFnj8Dq6/JF9ZpPsF8c4Suv6jWouq2wp/bDfrwX+r/ZjCNdrn6p0RjVsI3RIznJgYCNlekj+7Gn3Y79RF/sT+Zg3eLVdkOpvy9H9uGd6FlD0S8MRr8xEtXT8UXjK6Ea93DGywahqreA2LJ+yzIvdBnFfMtctU9A799ldNzUO1D9RgW9T0/ZGlCgiG9mAuQH658/Mz7wUwOw3xwPxw/kGBh9uTZMv/Aw9uN9sR/vi/7pa/TPy1wXBVufAMTEo6o3QWcGEWXSoKXJ531dsefk4H/eOdbYjvu6mnxm+p+DRmG/9xL2w32wF8/CGuTmf279zRx/uA/6fecjxWDbzMzyHDwBzp4y7SCYcrvehT7yFxQoHPw8dxwOu9f6CgqETvW+f17rE0D1ehC99XszPjS9PxzebY73H4v+ZKYZu9mwAtX/8ZDMOag2/dFn0yCyQPDruvu/0Nt/NT8C1Z+3wrBum4Q9fzL2hD7Y/x4GGemeNw2UPilYBOuOsdjTRmCP7on9n9G+N23o+MH3XMQPHj4Oe/YE7Hu8/OC7J2C/9Rz2A73Qa5ahbjJ+sGreCSIisR/ohf1gX1SnPhBd0in4AIwbnT/tOv7KUDhxCP27n4UULsf/rtEOwiLRrwxGv3YrqsFNrjwBNO4LR/f4Lb8sAtXOTqZgzxqJPTEB+83xWLc+6Ud2gMbfT53AXjQN/WU2vnCgxukyr+szCjY7i6ZdThxAfEVUg47oaQnol+9D9X7E6NGSlVFNb0I/ewv66QGoWtdBceN/qoSx6KWz0E/3R6//JmB6VH/9lmu+8uOZsP03EzAbXQLVph/YGv1UH/j9e1TzngG1HR7j/lMTTEB6oOvaCsMaOgl7wVPYT/bFfnaY+UDAnWCOlwVovjrbenZQbQNnL/WxA9jPDzM284vXsPo55Zd+HnvGXdhTB2AnJqDqNIdKdQIXC7J1jenbJiZgv56INfQJv/fNIlB6TRAEQchz/rHB0UB/YBXQL5QPseHgecoVjaBsTDiRYYouNQuyfPsZjzRNyuenQISpqnqlIzmclgFAxWIRVCgWAUBckTBiC4Zx/HTGJckv2LkjaYvfB+Dcr2uxoqMIi4vzSadPOl8Yh4ejIiLQWvukKdy9Kyc/WJIrueEt25P++YcA2MrWMOYAACAASURBVJvXowoXQcWW8Elnb16PPub7hZSqUIWMX01nI+O3Hwlv2T5HeapxW/NlMMD2DVCwCMQU90wUUxwKFoJt5gswvWIJqrGz0kzpCrDFrOKk1/+AauIEip4/a1YtAPNVtG+xuChXC47uNV+oZ6Sj134FtVt7PmftVuifPjU/1i+Hqo1dcnav9/kKMa9o3LgG0dGFL54wN1xVE47vg+QDJp8bvoIarTySqBot0b/91/zY/A1UdgtWq9EKkvdD0m7XsXwFoUID+MWpw4x0OOu2Kqb7vRu0QX/vfNuwa6Op62ivuo4uDgUKwc4NAOjvl6IatM06bfV/EPtdr9V20pJhz2bfgaNQE4jyBjPpE5HP+Tc/pLneQ1W3NXqN0073bIIChc1Xwe5EFYf8hWG3+ZJXr/kUVa+N2/VLneNLs47nSEwcqnxT9NZPfU5tOHyBctFhlI129OjVBVi+65xHmjJR4VQrEYHlNe++49gFMmxNi/L5ACgUaVEgwitRAPOsGnVGr1sOyc7qtyd9A1FUy95w7KBJs2eTmYCKivVMFBVrvlh2vpzWP/0XVceRUcdLdt02rnu3TkCvW44+edx1r4x0SHeCncMi8HYVNhw4T7mi4ZQt6pR3jYIs33baI42n3crH4VTz3lSMdbdb4cQWuojdKlcLju4zE18Z6eh1X0Itr/ZdqzX6V6duNrrpzQPbIPWo+f/hXRCez8mPG8XLQuFi/iccytaEY26y138FNb1lt/KUXcWRfeGcyzaER/q3DVUam/unHPKbdVW/NfqHXOiy/IVgl6PLfliKatDGnDt7ypUusgBZD3HujOfxiEg44mabfvsS6njbptbon5xnWb8Mrr7W/L9Oa5M+44IppyN7oXwtc85dh0Tmv/jXzmUcXZZywKwuuPlrqO5V3tVaotc7umzLN1DJ0WWVr4XDO8wfwJlUsyJL0TJwbC+cNsH5evfPqBpt/IpX9Vujf7zE8v5xKaq+cz/38s5XwHzpDZ7lnc+tHtxl12vjkr17o/OO+9EvBbxlO3Zr649Z7U3v2ggxbn5cvTboo/vRB3aZlcUCUdfnnTyGhZs/J4+qRW/0F6+YsihfC5L+zHvZ2aCu643+eq65BvwH+QX6HfcnK9lNlo+tboX+zZG1aTlUbuw6WbMVHN9vdJk77mVvuco+J1SDNujVTjnvzKWftHopqmFbLplAlbF3m/Pul5SuCcle+qSa14p21Vqi139mfmz5xu+HE6pWR9j89SVnW9Vrjf7RydPuTWY1jYv5DD+6fAYO7YHDvh+DccGt3xER6ZtvAqhPzp+Fnev890VK1/As763L4Gqv8q7aEr3J0d+/r8gKklPFK6D3mD4Wp1Pg3EmzKlP6OfjLmYiw0+HQH1DEt69IaS/bseVr/7I3OHW99RuokE1db3HqOqYMHHe3Hb+gql+8/atGbdHfOX2VHTn0NwsUhu1Of/O7JahGTn9Ta1QBs5uGKlgYnZyN3bzKS59s9KNPqrdEr3Pz/Sv55vnvEjAdcv4sbM+mjUFI9ahq2Ba9+pPc5XlHZp4/QTX0WrXWmzKVYMsa8/+043A6DSrWMr77T079BcP319ro2fAIo1vCwuHEMdQ1bdErnXxftE07+V75CaqRqWvVoS/2ktdc/YpUR2aZyrBpjevYqTSo4GnXA9bO/voDUpx3a/9OiIhE1WsbmPI+7+Vz+9PZTTuh162E82dDN2YVKj0aKF22bzOcPOZ7/KqanuNxv36J8vZF3ety3TKU44uqOq3Rv35p2vKxA+Y+mb7ozrUek8VZ97quN/ZXc13tP+24Txq4fP2i2vXBXvr6ReVAAMfKdq43+gvMdUXjPc+H0g++HNnZ+aIlKphd7JzzevdaqOXZlrLunQe6zOr/IPZirzLX2ugkMH3M82c823eg+/TKQvUY6XcBj4D5we4yGl+P/vmLnNNcpg3zuFfT69E/fOY6UKV2UPUJgNVrFPbHM3xsiYf/uX2DWeU6N/5n40v0P93zFWybWbY6qlRl9MZvgy6XIrEoQB/eE3zZhYuht6/Bh0DpVPf75/W4Ub5CULkB/PixSZeR7lrNOK68aweRP9agajQPzZxDrRZmV7KUJDfZQarrqFjY4qwgH6j+fM2m6P3bYZ/z4fepE2bc1I1A6RN1XRf0mmVwzBn/TvX1VdS1bn7wNkd2US/ZRZ18u/vBTbLxg5t2dD1TvgKOHctndO85Z/w20ONGxa6CgkXhr3W+5y7H/9YYm6wcG53hlqciJVBVmpuVqHMgYO1s7x9wwpmLOWD6WmalVzfZgRp/T0uGPVuynbsNqH+SOfZ+cKf5XeEy4gBqtzbpM/Xo0b1mfiy+Avy50eV/7vgNMnVMXLksPaq3BkePqkY3oH9x88Ui85vnTT5kVuf9Y01AbYfPuH+aa9w/YHVdw9Gj+3PQo0EcLwvGHL1PPcfEmRXnA2Uvd29w7Xq222uOy8/8U8D6t97zeX7GctwJmF4TBEEQ8px/ZHC0Uqow0AK4nYsERyulCimlXldK/ayUWquU6uEcX6mUqu+WbrVSqu6lPktSWgYli7hWbYkvEpYV/OyP9zecomWl/D7HNxw4xwVbU65o+CXJDy9ZkvQDri+i0g8cIrxUvN+0pd6ZR4Utv2GfPMWpT/7rcS5/02tJP3KUC7v35EquKh6PneQKCLOTDqOK+5frD3vH74S3uR6AsFadUIUKQ1RM9vJi49HH3ALQjh+GWC95sfFw7HDWT338MCozzd4d0NiZ5GvWCYq7fY1btQ7Wsx9h/ftD7DkTXYPn3sSUgBTX/TlxGBXtNckfHedKY2eYAOBC0dnm63+SqBJwIsn1OzXJN59RJeCEVz4LRkNEflSrwejlXlvuFCsDp5NRN49D3TMX1fNxE7DrB1U0Dn3cq66LegX8F42DZK+6zkxTv7UZvPHeBvR/lUCUd+oR9Kr5qIc+Qj261DjnO1xbYKnoOLR7W05JMu3bHa/2rlMOo6KdMi4S6wpaTT0KRYq5rqtYB+uxhVh3z4BSlbIOW71Ho3942W/HIOmklx4tbHH4ZO4+FNmTkkGRfBYjlh6n14IjPL0ylQzbz8R1oPIcV85sIzTyZaxH3kZd29VXdukq6M1uK3OmHDa6wh133ZEpO/P5ihSDVGeCOPUYFCnqXFMCVbcNetX7vgUTE4/q/jKqzwL0pnfgjGuCOelkBiWj3O1WeM52a/1JWlb2XbF7w4FzXMi4iN2K8tabftp3dAlfvVnQS2/WaQcH/nANmGRSvxOs/8q/bK8y9Svb/f3zll22FmrUQtQDC9AfTvWxDapeRxPsnQ0qxkuXJR/2HBAA8zvZ9f7r5MMotzSq5z1Y0z9DNe2M/mi267oGbbGe/ABr5Azs7z7wzGdKkqvdesjxtU3KTxkRHQcnjqC/eRuVuBT15Odm4OoP16SO6no36pGFqJ6jXAHrRUpAqpcu8w6Ec9dl2nmOAtEQW84MeA98FjXsTWg+0KQ5vg+KlzcraKgwVLVWEOXf1/CxHbktbzf7om66B2vaZ6gmnbO29gJMeU/8AOu+Gdhv+u6UYeraS78U9cp70RJespM86joTq0UP10oVkfmxbhiKXvqy+V2gcN7XNZjJ8YfmoyZ/Zer5z83mePEy0KATavQ8s9KF+0dNeSUbjfrXLNSDb0Gznq40JcqhKtdHPfAmavhsuKqGT1kF+h33vE+cq+1C9rY6xY+siPyo1kPMlrfeKAs14i3UmM+Nnd67OftnyLzEX1v35ye5tUmftt6hH9aTi1G3JZoBv+wIVBkrCzXyLdS4z2G7n3xHlYBU9/I+4qtPiril0RnG1yngZTtqdkBv8rQRqvsY1J1vQsuh2WZbxcSh3fxMknPpM/h5p32oUBtr3GKsse9gL5jia1sCpU9yorCX/k7zo7/ddbzOMJN3BaLRSTtQVVuaib3oUmZrWG89na8wVGkBf/7qK7tICUi7xLo+l01db3bqOnkfxLrbjpbmHb4Iqlicb3+zmNd1xbzereOHUU4ae+401MDRWLO+Qg0ajV7oNTifibfvf+Ii9tLOMEHnme9V0dKou+eibnsRytfzzEOvsai750Eb322Os9IEU4d45Cl0elQV83qvsqtb7/5lMa88T3oXdccEV57/2oZq2MZM1hcvAxVqmBVCY0qgk93KONC+/56N6O2/YE36HOvFZegN38OB3bnvV3u3aSeNKlkeVe0arInzsca9DpWc4K+//jDBZ1YYlCgDFWv4jM0EpZ016gB//o6Kig1MeQPUbYM19j2su57Dnj/R5xFUi87oVSboIahjVtrNdoRKjwZQl/klqoSnbU5J8vX1vcfjzjjjcTFe77e/a71QccYXtUa/ifX4a1DR/4d9l6tfVMnyqKsbYj3xdo5yIDhjZaplT/RGr11FQukHX45sML7o/QtRIxegP3J80cO7oGIDKBgFEflQ1Zqjoi+hj3kpuiybMtfLFqFKV8R67iusSe9hf/+pR70FvE/fqi9603cu3eee50D6wZkyrunkGajhL81l2rAsql8DJ47Bob/crosPqj6hdiv0iSRXMI57PovFoY+65fNYNjrE3XYc8/I/B4/GevEr1ODR6AVu/ufV9bCmv4f12Gy4qrKRFygfBfzbTKWwej4Axw/CKbfA8SDJ1R89DwWiPINkgiX7sxn4JVA61f3+eT1uVLwMnExBDXjCjB31G2sC6QAO7nQFDdbvAPkLhmTOwf54BqpQjAk8zJIdpLp+3/XeBao/r+LLg9ZY983CGjMf1ekWn/QB0yelykPhKKwnXsea+g6q1Y1+ZMf7ke1lW4vF+5HtpPnLzQ9u7vKD9Q9foc+dwXrtG6w5X6E/fhPOOoF3ARw3AqBWR9iyzPd45n3/rv/9+3LzYeXIJah7P0SvWZiVJ9XxfvTyWT4Bm94EZdyoYXsTLJ3uORcT0PH3HAiYfxKZH6vTLehP53g+/9+MA1DRJXx0MDEljK6s1MDR5flQNZujYpz2f3AX1DYfyaiGAdajYGxJzWbodU77PnEEvWk1VG7g8hm3/xpY2+E+7j/iZShfM+vyQNW1ii8HaKwRM7Eem4/qOMQ3TRDHywI6Rw++9YxjLz98PrD2MjN/zXqgt7jpFmVhPTIf67nl6M0/wq5Nge3fNmyLNflDrJEvYL+R6Hve/VlDpNcEQRCES+cfGRwN3AR8rrXeBhxXSjXMIe0YYLnWujHQFnhaKVUIeBUYCqCUuhrIp7XecKkP4u/7H981Sw1LNp1i06Hz3N4kyuN40skMHll6nMldimF5b0d6Mfyk97cqNMDBhCH8WacxKl8kBVo29zhXuFd3Tn6Yu1Wjs5PrvzT8c37mNMLqX0uB1z8irEFjE2id44q+fuT55DP7NPascVg39Mea9o75ysy9U7d9I/YDN2E/2g+r5x1mRZHcPoN3nv2Vy/+3j8RylQf/Za3a34levcjzi3owE6elqqHXfICedQucP4Nq7dv5yOneuUoTmR+r2x3oj17M5t7/gwSivPMXMatMPNMLPbWb6XTWu+EiMnNRxhdrzHt/xx7fzWzp/O07WMP+bY7XbolOS4Yj/ifh/OrRXKrCDFvz64HzPNwyisX9irP3RAYfbjnjmzBQeQ4LQ5WrgT17JPbMe1Gd7zAB01nnw6FILHr7LznfN1fP54l182jsJS/4HzBLOYxeMhz9/lBU5Y6Q3/Xxib/bZlfeOdqtT44xuWtsznbr77Zvd+Irobrei35/iu/t63dEr80+QNlXdi7KPfMB925G/6c/euatqLa3eNqGsHCo2dKskpodubGTfrPuSqM/nIX9cGf0j5+h2iW4kqz9BntcL+yZo7Aa35DjPbJF5yC/QBGzGsCE7uhxN5iVURp1NmeXzkQ/dTP6mSFmQrnFYCcvuXl/skljhUG5eugPEtGvD0dVb21W8zibhv70aVTvSahbZ8OJgzkEsObiHfIr3q28P5qF/Uhn9Bo/5T2+F/asUVg97s6V6Ny1c69VozrfblakWPNf8/vGu9Bfz/ecyLu4IP9Jcmpr2kY/PRD9RBezskMpM3FKeCSknzNbMW/72az2kMey9XO3o58ZhH7pPlTLPi4ZYeFQIAr97FD0py+gBj51cVmQd+94HspSHYahVy30tdVgyv6FweipN8JVtSC+km8ab3JjL3LIt16+GPuhbmZ7vxNHUf38bImaE3lRxtpGPz8Y/dSNUDaX+c7N++zeJkvXhPSzcMS1opb+KBH98mD03LtRZetDXX/6M7ubX77dBmDPJrN947TBWDcM9W13AdInOXI5PtL6TyHtCOrW11AdRsL+TWal6KzLwlA9EtG/vmdWVcoNf6euL7jV9dk09OdPo3o+iRoy2+zwkNPHDzkJyqVPDqA6JmDPm459T0f0vKexhvsGUmZ7D58k2chJO4p+pgf6xVvQnz+P6jPR7NAD6HefQM8chH71LlT5+lC/86Xd+2Jp8kqH/A25ea5H/cnOoW71ssXYD3bDHtcXUo6gBjxojn/3Efr4YawJC7AGPQQ71pu2lisfMA99/+JXoUpWxB7XBfueDqha15pgsL/7HJmEhUOhItjjB2Iv+A/Wfc+YO6z4CH3sMNakhViDHzYrz2V4vWOBbmelK2P1HYn95qSAlTcAG1ZgT+qN/cqDWN3u8jwXFQvlqsK61ZlCciEjj8aswi7iswRFjwZGl+VwM//3utgjZVfNF6t/y/ii9r+HYi96Fuvepy/yfDndO4dnDwuHQlHYEwblQk6Ax8qqN0K1vAn9ru9qwheVG0r9fTFf9Ln+6Fm3oto4vuiRPehv56FuewF16/NwcHv2fsLl6LLI/Fg33oH+0E+Z126O/usP7Ps7Yo9PwGp5k7OCmp885MTf6dNHFUfV7wDfvZPNTQOoUwEq1Dar5x3YmXO6y7VhmUmad0Z//5nXQX+3DpA+iciHdf1t6E9fyuYBc+F/5lAWqlMC9tzp2Hd3RM99Gusux//cvRX77k7YD/fG/nwB1kPPX/ReOT/T37OZqmUf9ObVkO5vZ5EgyE05fHEbGCjZ7h8QXYy80Kk5C8hdkuzKygqDq6qhV7+HfnqgmdfpMNScXTAR1bKP+eA9f0H/5RaMOYe9v+fuvoGoa/cgvkD1560wVJX62K+NwZ5+u1k1s/q1XrcNkD4JC0dVrIE99R7sycNRNw83AdMXlZ37srdnjcPq3B/raS8/uGodsDOw72iH/a8bUN1vgZjSfvKQnUy/iVz/9TNulHVprWyCpi9XdumaoDPQM7qjZ/VGNeln8lSlOZxONrtuXYxAjxuVqoTV6z7styfnTnhejb/nSGDeb9XtLvSyBZ5j73/bVubwDEl70Mvnof41EzV8Bhxw+Z960UTUdX1Qo+YFVo9mXlmnJexa79rtokARVPma8NuXLp+xYt3c3e9v2g6Pcf+PZ2DdMfXS8vZ3dLkVjqpcH/v1sdjP3G5WUq+RGz0aoPGyQM1XZ17pXc/BspcAVa8xwdEfv+B2rY09bSD26OtRFWubHckC2b/97RvsMT2xZz6A1dPPfF5uZFwkyeXrNUEQBOFSubRlhq8c+gOZn+Qucn7PyiZtJ6C7UupB53d+oBzwLjBOKfUQcBvwpr+LlVLDgGEAs4dUZ1ibMh7n44uEcchtxc3DaRnEua2Amsn3e87y8g+pzBsQR2S4y4qePGdz17tHGNkqmvpl8uWU5yyibhtC1CCzYPa5tRsIL+3qEIaXLknGoewHX/S5c5z+4isK3dCJM986q4GEhVGo6w3s69AtR7kRvQYSfmNfAOytG7HiSpI5LWfFxaOP5n7QRx9L4uyYe82PAgUJb309nDrpkUbd0A/VvrdJv3MTKrakyz0rFg/HveQdO+SxMo8qFo/OTHNgN/aTw8z/S5VHNfTcrgyA/btMJ6hUZdi71fd8ShLEuH3xHB2PztxmKCvNYZPmRJJx/vMXhtMnciiJ/0E8VnQEouLQqV7b8qUmQXQ8pB5x5fNMqlmVpXY7uOFeyF8YpW10+nmzBVzqEbNFKqA3LfcIjlbtElCteplzuzejinnVdYqX/OTDHlt9qmLx6JQjUOIqKF4Ga8Jic6JoHNYTC7GfHOR3RZT/CQJR3iePm+35MrfB3bwCdW0PaDnA/N61GRUT7yrjmDjXllmZeLV3FROPztyCM+2Y2dIn9aj5N3PrV/ftYzavhoRHoVAMqlI9VJ1WUL+lmYyKKIjqMAb9tRlgiS/spUdP2sQV8tWj/ogvHEaNEhGUjTbmsH3lfKw/5Ayg1b4JVdPoNf3HxsDkOTkJfTLFTO6cP2u2xCpzNap6E1SLnqau0o6j8hV0kx3v2s40S/ZhP7Kd50s7bibfU4+ZfzO3mSpXA2uoEzBYOAZVswW2nQ4bvnXd98wxSPkT4uvAnytNmRUJ41Cqu91KJ66wH7u1+ywvf3+CeQPjfe3W4iRGtoq5uN064a03/bTvzDT+9GZ0HOqW6ehFiWYrM3dKVTWT1vt/vwTZR33TRMd5yfbaBjVpj6nf+EouWdWaw/4/zLvmhmrbF9XS0WV7vHRZUX+6LMnja2hV1NFlXug1n2GNnIFe4jWhtv03KBwDsW6+SUycq91mkpJk5HuVsfaxa2aFKapda7ZBO+XokA3foCrWRf/ymUuXZlxAr/kEdf0Qk8fUJM8V5aLi0Gle5Z2py9KOgHLTZalJ8OdaOGPqXe/4AUpVg92/wLZV6G2Ov9KwB8p2BQSpNn2ztx1F/bxnl1Le92VT3nFXGb3WuBPqOrPSsanreHTm/G5MXC7qOs5DtmraDVW3JfZ/XIE3qmIdaNgB1WukWWlAKc885UVdu3PmJHrHr1C9mVnRIiXJbA0IsGE5tOmf97Iz38mTybBhhdlqcOda84HHhm/MuX1bTCBYoZisNgkE9h33JrPtZhKVjayYOJPWXVbZWqg6baHzvebjJW2j08/BD++5rj17Er37V7i6md/tcVX7BFTrHNq6d3s77rlKjyoa79pi2W0LVP3tB1j3z8h+WDXQZXz2JHrXr1DNK9+pRzxXH44qgT7prU+cNFn6pJDRJ5l59jeRlamTzp9Gb/oSVbomesPnJn3rPsZuA/rPLabMMq8rGgcpXvKTc/AZcsOhPXDuLJSpjKpYJ+D6JEfSvPR3kTjf8s5Mk1ne+VzlrZe5VkVTg18yq/5n/u78sFmB9OfF2cg+AkUusa7zedW1+2qnmWxfjd7uBCw26IHS/oOeVKd+qHY3m3z462+6rQoC+L5bxVzvlmrdHT3XTOjoH79ADUv0n+dUL98/Og6d5sc3cvf98xV25fmM4+ce+MNsqR1bDg78bsoHTPve8CWqTE30OmdF21DpEJ98B0+PqvYJqDbueY73qls/efbuX/rL84oPsEa9YO5lZ6AXPGPmA9snoPo9gFXiKvSedaiiJdGYLaMD7furEuXQuzeaycZWPaFEGawR09BrV/r2q/3l26dNJ2Wd0z87qwzt3GRscZGikJaMfvvprPtaifPg8F/Ba2dF47AenQOnT2GN+Dd635bAlLc7O9dC8avMqqGnjL+qGnREH9iDNXWRec5gjlnFVYKDjj0NlR4NlC7LjtQkT9sc48eXzfQ5UxwdUsDpV2b6qJn59efHepNyGL3e8UV3bQLb1f7zVL8cP4z+ZZlfORDEsbKrqmINfQL72Xuy2ngWofSDL0e2O0f2ePqiv3yC/sVsWa86/QvttoNGnumyuKuMPn7SrcwnLMSeOAirZQ/sT183x5P2mnvEuQWaBbJPfzrVfFQz9kOTPiI/1vSvs1apDbQfrBp1Qv/yuf9zHRNQbR2/bJef9n4pNgxMMGHj9thj+vlcFzR9UvwqiC2N9ejCLFnW80tNXjLSje0oXhKdGQsX68f/POa5E4GKjUcfd/M/33D8zx++QA1PNInOuMZnVVwZKF4K67FF6D0bg2YzVfshqE5DTZBV+nlU5QYmiOTc6cDb6mu7ospcjer2L9A2qkQ56H4vesnMwMuuUMfktXVviCwIYRGoc6fRXzjBO4HWqaleOiEv9ElKkvlzdhnT65a5AtyS/kRv/BbV7CZUg05wJi24cw6tE1BXN0I1v8kEGloWashE9LzxQatr1WGI0RFKwf4dgenPJx9Gb/vVpdM3rkKVqw5RZVHt3fqzgdAnxw6bgLpzZ+DcGfTWX6F8NVStpqiOztztDkd25o39yj7kKzszzf7d2BPd/OBrnFV0W3aBtavNolonjqN/Xwelq5sPrwM1bgQQX8W8G9kFKl+G/61qdULvXGPa6+lk2LcRSlVHxV8NVa9DVW5m5s/yFUJ1fwK9ZIJ51jZ9gzNuFBOH9a9/Y78xHo7uc8kO5vh75nVBGKdTFWtDw/aoXvdBgSKmz/v9kr8dB+CjR9114Jol6DVmgTrV5W6zqwQ4evQ7o0evuT5wejQz7TXXe+7gUb0J+th+VOGiZoxjwzeo63qjN37rcV2e2g73cf+/NkO+gljj3oGMjMD5oimH0dt/c+nRTatRFWpA6YrBGy+rcS2qbgvU1Q3Qe7cEtZ6DZi9LV8HqPw579n1+Y2NUsy5QuiLWqNnoDasCHwuy7TcoUdbMoZ50zSuFSq8JgiAIl8c/buVopVQs0A54VSm1B3gISCCb79Oc4zdrres7f+W01lu11qeBr4AeQF9ggb+LtdZztNaNtNaNvAOjAeqUiuTP4xfYl5LO+QzNf7ecpm2VAh5pthw6T+Lnx5l1c3Fi3QL+zmdoRnxwlB61C3FD9YutkuIi9fV57GvXhX3tunDqsy8p0td0gPNd0wA7NY2MJM+OpypUkLA4x2iHhVGwfVvOb3et0FCg1XVc2L6TjIOHyIkLH8znzK09OHNrD9JXfk34DaZjYtWqhz55En3sEgICootmfXkWOXg46Z++55NEf74I+6He2A/1Rv+0HNWmuzlRtS6cPunrEKcchTOnzXlAtemO/tlxsKOcLUWUQvUejv7KcZjiyhhHHqB4KShdwQwe+2PvFihRk2y81AAAIABJREFUDoqVNl9MN+gIm7/zfOZNK1HXdjU/6rWDHT/nukj+Z9i/FWLLQtFSJp91O8LvKz2S6K0rUQ27mB+12sIusyqufuUu9DM90c/0hO/fQX87F358zwQQnjgMxc2KuqpyY0ja7brf8newExOwExPQa79BNXcC9SvVMXXt3Sk4cRTOnjbnAdW8G3rtCti/A/v+dtgPd8F+uAskJ2FP6P+/GxgNgSnvlMNQtjZEmMBVVbkReuNy9Mwh5m/9ClQTp51WqG22SvIeiE09arb7qlDb3KNJV7QTdKs3fodq0s053i3rOFGxruvL1wJlwakU9JKZ2GO7oN/uh/5yIuxfmxUYDVAnPoI/UzLYd8LRo9vO0LZS7j4WqRMfQeo5m+OnzWTtmr3nqVzM+W5o00foxXeYvwDlWW9YgarSwOiRiPyoCrXh0G70d+9iTxmA3rPJdPyv7eKSffakb5tMPWYGejNlX9slawBCb/zWU7Zz3E7sgZ3YHTuxO3rdMuzF00xgdExcVt0TWRjiasGJva4yKx3Jn8ludmvradpWzcZu9S7ha7feP2LsVo1c2K29W6B4WSjq6M36nWCLV/ve8h3qGqdu6rSDHc4q2/kLo257Fv3ZLNjju7GDqt8J1uWwFes+r3erXkfY6qWzt6z0lL3TkV20lMs2xJQ0uj/5oIdsvd53xWr9zWLsif2wJ/YzuqyZmy47kwtd1qwbep3zPrmtQK7qt4aDe5zjZV3Xl6sOaChWymWbGnaCTd626TvUtc6z1GsP2x3btOk7kz4swlxfoqwZsEo+BOXddMjVjdGHHPlu77mq0xqSHH8iU5fFlDJf4tfqAH941fW2Vah6zrtQsy3s/tX8f+caM/Acng9UGKp8Azji2IiCzrZc+YugGvdC/+ba5UKvcCvvdd+gmuaivM+5lXfTHMo7M78lvMo7LMLotRWLsSf1x57UH71uhUt2xTrZ65ezp835TNnrV5hztZqjrh+KPet+s2qfg/3M7dhjumGP6YZetgD931chPCJv67pQjJnEAbOt39XXmkBWgI0roGpj51x+M0Ccl7Ij87tWCYzMD9WbmKBsHL1XtZE5V7xsVrl7EMB33Id9Wx1dloOsrStRDR1ZtV2y9Jzh6Ok90dN7wupF6BVzzeRloRgzkAwQng9V+VoTuOEHvewd7PEJ2OMT0L99g2rhlHPlHNr6mdPmPKBaOH4SQHTxrGSqYTv0/h055zuvy9g731Xc2lwmB7ZCsas89ck2zy3e9baVqHrOyrg128KeX93OKqjZDjZ/7XYozLV9qhWGuroFOsltVelv38V+agD2UwOMz9DUyVPFHHyGs6fMeUA17Ype7zVx4E1saVeZFCsJ8eXh6MH/Y+++o6Qo1gYO/6pnd2HJcZcMVwkSVBAVkRwkZ8mSVIJKUhAlZ0EFA2aRoCigohclmAUUUFBUMqKgqIDksISN0/X9Ub07YWcDYWb8vO9zDkd3pmeqq7q66q3qmu6QtCeZOvwzFCwF+Z3yrtwEfvUr7183oKo57fd1DeEPp7wjcpj2AaDcLWaC/eQBs1/1B0COPOjPM7kDZeqxTk27SoBj/et61A3Osa4c4FhXbgy7v/D5jE/fUbMjeuvKgMnrz97GHt0Fe3QX9JY1qPrOeLN8JuPNhAvmfUDVb4fe4ow3Tx+HKk67Va2W7+PbvXn3l64I1PUBYv+f16Oqe8X+vzvnVa4CJr4GE1sVLmV+EGm5zONZwdTvSn71O1xtiLcQt6P6y3ewJ3TDntAN/cNaVJ22njxnOL684JXntugf16bPc83G6INOnqNymgU/gD7yB/y+G3t0BzM+CGXsf/oIqsJNYLnQa96Hg/ux508zdbqek+/yN0D8uQzmULzqdL226B9MvvWWNeYu1ADFypoY5Nxpp/92xg7VbjN3jT78W2jqWa68WA89j71oBvbodiatIJU3RUp5Pl+qkhOLeC7uqZrN0W8/H545qzNeMUu42tFgtGWZObTHxJCFnVi0ZjP0Dr82xHvMXr2JefJJ6us1m5k6XNgrFs2E3v4VqqLTpnvXf65u+6J/WIuqEuA8S92PUMyVFSqGNfgp7NfGw9EAfVc44+ArSDvTeD+3U7/zx0LVhrDVM7a/am3ZwX3YwxpjP9wK+2GnzCf1gLMn0Sf/RlWpZT6frxAUKGLG2aEY0+/eiJ7QAj21HXpqO0hOwH6kafDjYDDt201N0VsCP/1Lf/4O9tiu2GO7XnEfBpg+6vDvPo8+B2D/rtC1J3/vxx7bLK3/5swx7OFtsEd2xH6ki+k76men77jg6Tu8489TGcSf+T3zNnrfTjh7Entm95D2mfrLRdiPNsZ+qDb262Ph5GH09x+ht68Lel+tZ/c16T5UG73hPTh/2iyMDkGcoBdNwJ7UxrR9Hz0HP33kWRgNwWlTvR10+sur2Z6cO2muNTg/4lAVb4UjzlgjT0HYsAw9uxf8uRu95ZPQXnN4cQj28NvM8f74NfOj/0UTQ3qs7ZGN0W9OQ3/1HvYHLwZlPK93f4sqVcGMvS0XqmJN9OHf0J++jf1Il6C2J3rLGtR1ZqxBVE5U+evh0G/m2u3Iztgj/eLgik7ap/3SPu3ku6JXHPxd6njLKw7uMgj9qRMHn/gbrnfipBzRqIo3wIk/zN/BmDdKfafqHeD/w0FvVxB/67ijqHI1zeuROaFEVTj5B3rdK+jnO6BfvBO9fCIc+CFtYTQQmnmj6DxYQ57DXv487N/mm3aw598DCMU8nf1Uf+zxbbHHt0WvWYL+ZCH6g+cvfx3Arq/N9mntaBmz+BdMewlmwekNjeDHTz2vb1yGfqoX+o9dwWtHwcTfFW4yfXGq00dQRUuZY1OoBKrSrWYfg9h3+Mz7Fy0DyYnY07oF9Vjr3d+iSnq3ozeZdjSU82V7vkNv/tSkFaxr9BDwOKf1l8NvC15/WTAWq/8s7DcnwnGvcWUez/Unvf4DOPon9qJpwRvf+l8/jYj0WRgN4WvXhBBCXBmls/sYg38JpdQg4Cat9SCv174CxgMva62rKaUaAg9rrdsopWYA+YChWmutlKqhtf7J+VxNYCWwXmvdLau07YVNAxb2V/vjmfnFGWyt6XRDHu67PR/PfX2WasWjaFwhmruXHuPX48kUde7MWTyfi5c6F2XFzguM++gU5YtEpn3XjNaFqBzr+4jM3x/9NdP9KvL4NHI1boB9MZ7jwx8mcdsOAEqt+YiDjVvhKlqEYm8tQOWIQlku4jd8w4kJU9MefVr0udkk/vATcW8sTvfdsRUzXqAYNWISEbXqoRPiSZwxBnvvTgCiF35I/N3tzTb3jyLijraoIjHoE8dIWbWMpAXP42rYnByDRgIa99YtJD49GZKTfb4/uphvOaj+41DV60JiPPZLE8xkJmDNeg97lPmVMtdWxRo8HaJyon9aj55v7qykWvVCtTB3itCbv0AvNjceV/XbojreCykpoG3sZa+gjnybcWFXvh3VYYS58Lh5BXyxENViEPqvPWaAFBGFumsKlKwEF+PQb45Lu9upmvCh+YVwRCTEn0O/MhSO/u7z9dYzl/drshEjnue77/Zw+vQ5ChfOz9Chd9KlS6NL+g573GDPHxVro1o/BMpC/7gK1r2OajIAfehnc8ErIgrVeRKUqAjxcei3J6S7mKUa90cnXYQNzu8OildAdRxrBkmnDqHfnw4J5wDQf/su3lC9xqCq3Q5JCdgLJsGB3QBYk82FIQDKVcG6ZypE5UDv2Ihe/Dj+rCc/wp7a0wS++QpjTVxiHs2lNSRcxB7fCddLG9N9LhTscbd5/ghCeasm/eH6pmaRyuFf0MtngNucY/pMMqrro6gqThm/NRn+3AOANWYJ9kxzh2nKVMbqPRkic6J3b0S/+6R5PXd+rHsfh4LF4PQR7HmPwsU4VIOuqHqdTduSnIj9/tPwu2dRq6qaF0pUR1Xvhv5ojM/+f/V7AjO/jsPW0KlKNPfdmpfnvj1HtdhIGl+Tkx1Hkhi6+jRxCZqoCCiSy8Wq3kUB2PhHIk+uj0MDVWMimdIkP1Eu39/L6F3ngpJnANW0N+q2dqBt9DcfoNc6d4SJzIk1fTX2lPaotoNRlW83F57empJ2d3rr0cXYT9xlti9dGavXZIjMgd7zDXqZk3au/Fj3zPSkvWB0ujshqV6T0Ds3wNYvoVItrI4PQrQFKPTPH8Ivvo9H+2pfPDO/OG3K+4bc3FcnP899fcbpt3Jx99Kj/HrMu9+K4KUuTr+1+qRvv9WmcLp+i11evwq+7nZUuxFgWejvVsKahahmA9EH95iF0hFRqO5ToGRF024uHmd+pNLkHlTjvnDCs7Bbzx0KF5y7aI1ejp7/IBz/wzdty+vYV7od1fYhk/b3K2Ht66g7nLT3OGl3m+w5t5aMN2nXaIlq1MfcmULb6C/mw25nQigyB2rMSnMxwuvOJfpk+seEqp6jPW3Zwsnwh9OWTXwbe6pz96KyVbDumWKO+86N6CVPmG3un20ukGsbTv6N/eZj5lHuLfqZRdfuFHOeLXsGVTAfqqPTN21aAZ8vQLV0+qadTt/Ua6qZxL8Yh35jrOdO3HfcY+qv241e/hTs+cbse8uBUKOZaUMO7kUvnQbuZNTgl82knVJwaC/6s9mQHG++q3xtVIsHTVu2dRWsfwPVcAD68B4zSeyKQnWcBMWd8n5vgrnbB8D1zVF1+wAafv0W/YV5IIjqNAWKVTBl/NWCtElrfTD9oj/VczSqqlPer2dS3nd7lfdSp7zv8yvvtwKUd1Ii9nvPmEeS+afdYzSqam2T9huT4Q/nHB+/FHu6c8flspWx+k4x/dbOb9BvO2lP+9DEBs6CG/3bDvSSGb7f32aQmYA5eeDqHusS5U3cYlnmuP30OXw6z2wfnQfVe7ppexIvord8jGrQ/eqlXbgk6t5Z5n3Lhf7hU/jcuYOaKwLVc6KJp+xk9OrnYP8PpBOMc9yb5ZdWG6ev3rLS9NVNB6IPeaXV1UnrYhx66fj0fXWT/uikeFi/GIqVR3WZaC7qKQu940tYMz9tW/13Yvr9Sf2e3mNQ198OiQnY873ipKlmQhcwcVJ/J07avhH9lomT1MDpqNKVAA0nDmO/Pt1nwk/F+sX+V7uMi5VHdZ3oqXPbv4QvnXx7P8WgfG1Us+GgXOhtq2DDG6gG/dF//+xpTzpMhGJOuv+d6GlPytZANb4fvXCg5/sic6L6vmSeOGBZ8NsW9OfPmXMe0Id9y1t194oZFk32xAxjl2DP8IoZ+k42McOujeh3nH77xkZY3UaZtjL+HBz8Bfv5IahbW6Ga93PKRGN/9Br8tBZ/wWpPrMdWmTjY5YxFlo1IW8jMtbVRTYeZ8t6+Cr5ZhKrnlPc+p7zbTvCU94eTTHnnL4bq9owpx3PH0R/NhLijkLco1pAP0CcOeOLPH96Hbc7iOttrWH1tbdQdw007sG0VbHwDVd9J+1cn7fYTIbYiJMSZC4Wpx7qMc6xf9zrWgOowBWLKm3Q3LExb9Kd3nEtX3j6fu3scqnodc269Mh5+c86tx5dhj+5iNrqmCtb9znhz6wb0Qqe9rlQDq+9ocLlM/zz/Mfh9t+e7K+T2JFShNqqVc179uAq+eh3VeAD6sFfsf6dXf/muE/tXaYRqMsD0zbaNXvMa7N1g6ve9r5hHk1oW7P8e/fEcT/3+y2+sFaQ2xJr9kbkbV0QkXDyHPft+lPZ68kcI21F9yC/Pfcagrq9jzqt5E9OOjTXNLHIE4D9VsAZMMzHC9o3oN2eazw56DFWmkhlDnjiMvXCayXORElijXjblfPoY9rzJcPJvyB+J6vJI6GJ/ZaG6jjY/2EyxneM122zXbyzqRqdOvzrBk+8Z72KP7erJ933TzbHetgH9usk3rgjUoKmostdBSjL24qdg93cm36Nf8eR77iRz3vsJRj1Tbfuj2tzrs4DTfnkIquWAq17eqmlfs4AsNeb+YI4nBixUHOuh+dgDmuD9KNWQzVmlbPEt7BC2oyR4nuJy1dsyQDUbAjc0g7xFzBMffliBXmtiU12iFtadI0xftWkF+rMFqFaD0H96YlGrjycWtRd6YlHVzIlFbTf2f5+C3c6Yp99jqPI1zQXbuJPoj+aiN31o6v9dE1ElK0FSEvbSp2HPd+nqOVxZ+4IrAtV/KqpsJXOe+acT4TuvEYy5MtVvIqpmU9N+Adgp2FPv8o0JQxwH+7jctGu0NE+sS41F13jifTXwVfOjIjsFvfpZz8LDAPH3lbRlPmU++yPsyc78ZIGiZvv8RUAp9OoFwIWQjel98vfk19gP1vN9LQhxMAAVamJ1HIr9ZD/z91nffUlX9lfShwFq0DTYtx395bL0X16vUejaE+96MHkF9iPd4JzXnevuHWfymZSA/ZJX/PnkMuxHvOLPB7zizwVe8efdo82ixeRE7Hkm/lTNe6CadTXzs0kJ2ItmwVlzd/5gxCiZ9pmpeR/yEpSpYj4XwnRVrTaoxr3MYqgQ5lnlccFNrVGlKqNXzPatf1e7TfVX7rar3p5QsiKq+3gT5584hF4yxZzjDbqj6jr1dPta7OXPh+WaA5aC8jWxek0yT2EIZf1OslG120LZKui3nwjaeF7VaoVqcTdobeYz/zsHTvu16UFoTwBU236oRh2cuO2/6I/eghTfS+VqwDhUDScOfsErDn7qPeyRXnHwUCftH9ej5zl5a90L1dKJgzd9gX7LeWh0zmisIdOh1LWmv1zzAfz5vifRqz1vlJqXIcvQSx+Gk/7XHLz+/3Lj78hoVNtxUKQcoNDbV8Mmv/u2lamBuq0n+t1RaS/pP/3Gt0GoZ6rVvagW98Axr7HWM/enu4t6MObfyVcYa/xiM5/gPGXAntrF59pL0OKT1O9vPdDcHf2LN1E16l72OgCa3o2qZeIEvfxp+NmJE4bONfGnOwX94bOexcX1u6PqOHdh37oW/WFw2lEAdVtbqFwbvXCsX94HoWq3N0+wSUlGr3kTPp0XvL7De94/JRn7/Wdhr+dGc8E61urWlqjmdwNOO7rkGfyFbL7sxcGo+l1DepzTVLw5OP1lj/Go6o3hVOq40o09q4+5m3Qv5/qTVujvP0OvnGv2NRjj25b9ULe3da7nJWAvC3w9z+e4B6Ndc7he+ymjm3sKcfVc/Oh/a8GoCL5crf6Rbdf/4uLodcDjWutPvF4bBrQESgdYHB0NPAvcDijggNa6jddnfwYe9P6+jGS0ODrYslocHUyZLY4ONv/F0aGiSkdnvVGQXO7i6KvBZ3F0iPkvjg4l14KtYUnXZ3F0iOkzmV+ACBZVNW9Y0gWzODpsrPDED6pmwbCkC/gujg61MJV3oMXRoaK87u4dcoUis94mCAItjg6ZMNUxAJXzf+6hMZAzjPU7jMWd2eLoYEq3ODqU8oTvWPsvjg4ZO3xjeVUufGOecOU7q8XRweSzODrE/BdHh5IqHp42xX9xdEjlD09sBEC44tGoMHaYeSPCl3aY5jFUjXxhSRfwXRwdYvpMSngSzmIBZ1BFhHHcEc6YMEzCFX8DqPzha8t0Upji0XCeW4XDc80BgKNhqmf/g+d0OKkwjm1xnq4YDjolTO1JGOfpSApfbOS/ODqkwnSswxoHh3OO8M8wjW/DOGdFRPgKPFzz7zqM7YkK47gjbLFofPj6S8J5PS+cfeaFMI3pXeHLsyyOFiEhi6PF1fYPXRwdxqsA4aG1bhjgteeA57z+Xgesc/4/Hhjk/xkApVQJzJAm8PPchBBCCCGEEEIIIYQQQgghhBBCCCGEEEIIIYQQIfM/tzj6alFK9QEeA0ZorcP4814hhBBCCCGEEEIIIYQQQgghhBBCCCGEEEKIrMhSR/G/QRZHXyat9SJgUbj3QwghhBBCCCGEEEIIIYQQQgghhBBCCCGEEEIIYVjh3gEhhBBCCCGEEEIIIYQQQgghhBBCCCGEEEIIIYS4GmRxtBBCCCGEEEIIIYQQQgghhBBCCCGEEEIIIYQQ4l9BFkcLIYQQQgghhBBCCCGEEEIIIYQQQgghhBBCCCH+FWRxtBBCCCGEEEIIIYQQQgghhBBCCCGEEEIIIYQQ4l9BFkcLIYQQQgghhBBCCCGEEEIIIYQQQgghhBBCCCH+FWRxtBBCCCGEEEIIIYQQQgghhBBCCCGEEEIIIYQQ4l9BFkcLIYQQQgghhBBCCCGEEEIIIYQQQgghhBBCCCH+FWRxtBBCCCGEEEIIIYQQQgghhBBCCCGEEEIIIYQQ4l9BFkcLIYQQQgghhBBCCCGEEEIIIYQQQgghhBBCCCH+FSLCvQNCCCGEEEIIIYQQQgghhBBCCCGEEEIIIYQQIsi0DvceCBEScudoIYQQQgghhBBCCCGEEEIIIYQQQgghhBBCCCHEv4LcOTqUTiSEJdn/DCoelnQBkr87G7a0448khSXd6KI5wpIugD1ucNjSth57MWxp248NDVvaYVM+T/jSXnkkLMnqJDss6QKk/Bme9hsgonTO8CR8PD486QL2nvNhSzvhTEpY0s1Vu0BY0gU4++XJsKUdXSgyLOlGVsgdlnQBOJ4YtqR1gfCUd1ilhPFXz8fDE4sCqIaFw5Ku/u5MWNIFcG8P37kV0a5YWNLVP4avvIl2hS/t5PDEhPq8OyzpAqikMLZlESpsSesT4WlHE/8KX+yfM5wxSqnwjDv0xtNhSReA8+GJ/QESjieHJd2cey6EJV0AVTx882UJ2+LCkm7OMJ1XAOQO37R//Dfhi1Fy5A1PjKLCNLYFICYqbEmrMNUz9+cnwpIugJU/fMc64Uh4xjw5wzmu/h+kOpYIW9oXXzsQtrRdUeG5l1dkvjBeJs8ZvvuX6YvhG9+6k8PTpkSEKR4EUDXyhS1trDCN6ePDV8fClmcI320Jw9lX5wljO3o2fPPB4aLC2neE7zp9uOr4me/D13eE5wqPEEL8O8mdo4UQQgghhBBCCCGEEEII8f9WuBZGCyGEEEIIIYQQQggh/plkcbQQQgghhBBCCCGEEEIIIYQQQgghhBBCCCGEEOJfQRZHCyGEEEIIIYQQQgghhBBCCCGEEEIIIYQQQggh/hVkcbQQQgghhBBCCCGEEEIIIYQQQgghhBBCCCGEEOJfQRZHCyGEEEIIIYQQQgghhBBCCCGEEEIIIYQQQggh/hVkcbQQQgghhBBCCCGEEEIIIYQQQgghhBBCCCGEEOJfQRZHCyGEEEIIIYQQQgghhBBCCCGEEEIIIYQQQggh/hVkcbQQQgghhBBCCCGEEEIIIYQQQgghhBBCCCGEEOJfQRZHCyGEEEIIIYQQQgghhBBCCCGEEEIIIYQQQggh/hUiwr0DQgghhBBCCCGEEEIIIYQQQgghhBBCCCGEECLY7HDvgBAhIXeOFkIIIYQQQgghhBBCCCGEEEIIIYQQQgghhBBC/CvI4mghhBBCCCGEEEIIIYQQQgghhBBCCCGEEEIIIcS/giyOFkIIIYQQQgghhBBCCCGEEEIIIYQQQgghhBBC/CvI4mghhBBCCCGEEEIIIYQQQgghhBBCCCGEEEIIIcS/QkS4d0D4KVcL1WQ4KAu9fRV895bv+6VuRDUeBkWvRa+cDL+su/Q0yt+Gav2QSeOHFbD+Td/3XZGoOydBiUpwMQ797ng48zcUKI4athRO/Gm2+2sneuWTPh9Vd82CgiXQL9yVrV1x3T8W16310QkJpDw1Fr1vd/pt+g3H1bQ95MlHUoeb071v1W1G5IQ5JA3pjP51V7bSjRo+nojaDdAJ8STOGI39S/p0owY+RETzDqi8+bjQrIYnj7ElyDFmJqpAQTh3loSpD6OPH800PdV1FKpqHUhKwF40Gf76Of1GZa7D6jMFInOgd21EvzvLvH5TU6zWA6HYf7Cf6AN/7jGvl62Kddc4JwGFvWou/LXB830VnONsWegtK+DrAMe58yQo6Rznt53jnCp/LGr4UvSaebBhiXktZx5Ux7EQew1o0P+dDn/tzDTvWRkz5lXWrfuJwoXzsWrVk1l/ICvX1EI1exCUC711JXwbIN/tJkCx6yD+LHr5BDh7BCwXqvUYKFYJLBd6x8fwzZuQN8Zsn6cwaBv90wr4/t0r388gWf9bPDO+OINtQ+cbczOgdj6f91//7hzvbTuPy1IUymUxvVUhSuY3XcGAd46z7XAiN5XKwStdil7xvqh7x6BuqgeJCdgvjIPf9qTfpucwVMN2kDsf9l23Xnoa3R9BXe+cWwsnwZ+Bzq3KWHdPgagc6B0b0W+beqbaP4Cq3gC0hrhT5vNnj6NqtUS16Gc+mxCPvXgG/Lk9w30IdTumenjleUEGeS7rl+elXnmu0QBsDedOmc+fPQ7VG2J1uN+8brux354F/JrpfqQJRb/lxRo4FnVzfUiMx/3sWNifvl5ZvYejGreDPPlxd/GUt+rQF6tZZ3CnoONOYz87Ho4fznbaIe07Kt2GajfStOHffQhrF/m+74pEdZ8Mpa6Di2fRb42D039DhVtRrQaDKxLcyehVz8P+LZAjF+qBuZ7P54+BHz9Gr3gmy3xHj5pIZN2G6IR4Lk56BPfPfnU0Z07yPPECVqkyYLtJ/noN8c+bPizqzh7k7Nobbbvh4kUuTB+H/fu+LNMEiBg8DuvW+pCYQPKTYwKeWxF3P4jrjvaQNx+JbWv6vGc1aEFEnyGgNfq3vSTPeDjT9ILSV19XC6vj0LTjYf93Dhzf4POV6p4xqBr1TLovjIPf09dprqmCNXg6ROVE/7QevWCmeb1sJayBEyBnLjh+GHvOoxB/AfLkx3r4Gbi2GnrdB+j5MwLnORjtSapyVbDGLsJ+dTT88EVo0q5UE2vwM3DCnNf6xzXoz+ehungd2zcnBz62pa/D6u2ktWsjeplzbHPlw7pnJhQuAScPY88fDfHnzHsVamJ1HgmuCDh/BvvZgRARhfXQaxARBdpCb/ocvewls993jzbHOjEB+6XxgY/1f1KPdQ5zrBc+7pRFJawBEyAqB7jd2POmw/6L2SsSAAAgAElEQVSdqLb9UPVam20sF5S6Bvve+um/17H+QAIzvorD1tC5ai4G3JLH5/3vDyUy86s4fjmRwlMtC9C8QnTae4fj3Ez48gxHzrlRSvFq+4KUzJf1cFLd9Qjqhrqm/OdNhD8yONb9p5p8b9+AXuw3xmjRB6v7CNxDGsL5M6iWfVG1W3nyXeI/uLvVgfNnA+6D676xWLfURycm4H5qLHp/gL6673CsJqavTu6Uvq9WdZsROW4OycOyP+Yw5X3WxGXVcjHglrw+739/MLW8k3mqVUG/8k5hwhdnnfKGV9t7YrbMXFFs1PlB1A31wZ0Mxw+az8efN58pWQGr93iIzg22jV5+P7iT0n932VtRDYaZ/mvnatiy2Pf9kjeiGgyFItegP5oC+74yrxctj2o8AqKc7//+TfhlTZb5zTIOcUWiWo2H2EoQH4deORHijoAVgWo2yowJtEavmQN//WQ+U6kxqnYfUC747Rv0Vy9nvR+EMUapeBuq3QhTBt+vgHUBYoZuk6CkEzMsGW9ihlJVUHeOSd0D9Bevwa6vskwuKO13dB6s/tOhUHEzFvtsEXrjivRpB6N+uyJQvcejylYBrbHffhL2rc+0DCKHjsNVqwEkJJD4xGj0r+nblMh7H8TVzMSE8a1u8rz+wBhcNWqZP3LkRBUsTHzbWwIndG0tVHNnbPvTSjM+9eaKRLWfAMWdse37zti2WjNU7Z6e7WLLo1+7G47+imo0CK5vAdF50U80zTiT/3HOLctCb1sFmwOcW63Hm/FzfBz6Q69zq4XXufWF59xSXZ4y42rLBX9tQ3/+NGg7431wqAFj0s4t+9kMxpW9hqEamXPL7uZVnlVrYvUfDeUqYs8aBd98lmV6ad8ZjBgtm6KGOXUsMYHEmaOxA9Wx/g+acUeefFxs6aljUYPHYDl1TOXMiSpQmIttMqhjqXnt/Siqel0To8ydAAcCnFvlKmMNmmbOra0b0G8+4fn8HT1QzbqD243e+jX67WdRt7dCte7r+Xzpiug5veGwM8682uMdgOrNUI37ARriTqCXTISLgWMDb1HDxuO6rQEkxpvyDjDOi+z/EBEtnPJu4TXOiylOjrFPQJ58KJdF0qtP4d6UeVuq+jyKqu7UrVcmwIFAMWFlrEFOTLh1PXqRV3k364Fq1gPsFFPvlj5j2rIBk1HlKoPLhV6/Ev2Vb5kGZbxjRaB6T0CVvs6035tXoz9dmGn+r6R+e8o7L8pykfTqbNybv840PW+h7qtVr0dRNzrn1msTAsfB5SpjDXDOrW0b0G+ZY6063odqcCecOwWAvex52O41lixcDGvmcvTyl+G39z2v/1PmRUMdE/qxBo3Fco51yjMZHOs+w7GcY53S2XOsrZbdsNr0MOnHX8D9/GT4a3+GaYVsLmHv95nmOeRtWTbmfbmmCtZQp5/8cT16vtNPlquENcjpJ48dxn7W9JOqfmtU+7s9ny9bEfvhLnBgb9jTDWXafPQAnP4tYLmv3x/PY5+eMmP66nkYWCe/z/sLN8Xx3tbzuCwolMvFY20KU7KAZxx5PtGm1SuHaVopFxNbFAqYRmZCXc9SXckcoatZRyIGjkKfMPOw7g8X4/74vUzTC1k9G9cN/vCq36GKEVbMzzT/4Zx/D+W1lrDNyV5uX13Vb5wXUx4934zzqNwEVacvWBbs+wa95qWM8x2MfgugZHmsnuMgZ24ztp7YA5J9542CEhu5IlD3TkKVder4hpXoL9/wTbfbKFQ1Z27y9UkZ5LkyVr/JEJkTvXMD+h2TZ3Xng6gb6kFKChz/C/uNyWYuoXItrI7DICICUlKw3382fV9dqTaqgzPm2fwhrPHdL1yRqJ5TzJjnwln0m2PNmCdXflTfx6F0Ffh+FXq5U/45cqEGv+b5fIEY+OFj9IdPp89PKPN9dKvn+4IwR6U6j4fKdeD8afQzPcmuK5mTVh3uQzXoBOdOA2C/5xeL/1PSvtw6VvFWVKshEBEJKcnoVc/BPjOuVi3vh5tbm3mjsQ0yz2cw2pNCxbEmvQdH/wBA/74DvXRm+rSD0Z4UKYH1+HL4+4BJe/8O+OnRTMsg1+iJRNVriE5I4Pz4Ubj3pL9+mvepF3GVLoN2u0n+ag0XnzXHOkf7O8k1YjT2MROjJCxdROJ//7lrUIQQ4v+zf/Sdo5VS5y9h2w5KqSpef9+mlNqslNqqlNqjlJrsvD5ZKZX56phwURbqjhHo9x5GL+iFqtwUCpfz3SbuKPrjGbAn/SKTbKfR9mH0oofQz/dA3dAMivqlUbOdubj1bBf0t0tRzQZ73jt1CP1SH/PPb2E0VRpC0sVs74p1S32skmVJursFKXMmETF0YsDt7E3rSBrWLfCXROfC1aE39p5t2U7XdVsDrNLluNj9DhJnTSDHw1MCbpeycQ3xAzunez3HkEdJ+eQD4vu1I2nhi0QNyqI6Va2DiimNPakD9pLpWD3GBNzM6jEGe/F07EkdUDGloert5o3D+7DnjoJ9P/p+4PB+7Md7Y8/oif38UKy7xpqLjOA5zm88hJ6TwXG+uR0kxKGf7oLeuBTVfLDP26rVg/DLt76vtX4I/esm9LPd0S/0guMHMs97NnTqVJ958zIPLLNNWagWD6PfHol+tSeqalMoUs53m+ptIeEc+uWu6O/eQTV+wLxeuTG4otCv9UbPvxtVowPkLwbajf7yefSrPdGvD0TV7JT+O/8h3LZm2menmdu1KCsHFGP17ovsO5Hss03l2EiW9Yvlw3uL0axSLmavPZP23j218vJEm8JXZ2duqocqXgZ7cCvsVyabiaIA9JZ12I92v7w0qtVFxZTBHtce+83p5hwIwOo1FvvN6djj2qNiykC1OibtT9/AntINe2p39Pb1qLYDzesnDmPP6m/eW/2aWQiUgZC3Y9c7eR7bHnvRdKxemeR50XTssQHyPDl9ntmzOe11+/XJWH0D5yOdUPRb3sndXB9KlMU9sAXuFybhemBSwO3s79biHhGgvPfvwf1QF9xDO6I3fIp198hspx3SvkNZqI6PoOcPR8/uhqreHGL+47vNre0g/hz6iTvRXy81ExkAF86gF45EP90T/fYUVI/J5vXEi+hneqX94/Tf6B3rssx3RJ2GuMqUI659Yy5OH0euMVMDbpfw5jzi7mxGXI92uKrXJOJ2M2mS9MlK4rq14lyPtiS8MZdcI8dlmSaAdWt9VMmyJPVtTvIzE4kcHvhYuzetJXFI13Svq5JliegxkKThPUnq35bklwIvDk4TrL76/Bnslx7Ent4N+41JWP38yq+G01YOzbyttAZMwH51CvbQVqjiZaBGXfP6/VOwFz+LPbIT+rsvPRdZkpOw334e/ebsjPMcrPYEQFlYdw6HXd8G/M6gpv3rT6Ytm9odvWquObZFS2NPdo5t9wyObfcx2EunY0/ugCpaGqqYY6ua9UPv/R57Skf03u9RzfqZD0Tnweo2GvuVEdjTu2KnxjIpSdjP3Yc9swf2I11Q1etAhRvMsS5WFntYa+y5U7D6B+5brAHjzbEe1hpVrCxUd451rxHY772C/UgX7HdfxOo1wpTFytfNa490wV46B3ZvgQtxAb/bbWumrYtjbodCrOxdlNW/xLPvpG+cUCKvi5l3FKB1peh0nx/92RnuuSkPq/vE8E63whSKdgVMx8cNdVGxZbAfbYf9+jSsPoHbAKvvOOzXp2E/2g4VWwaur+N5s1Asqupt6BOei2n64zewJ3Yz/957Dn7+IcOF0eqW+qgSZUm+twXu5ybhGpJBX715HcnDM+mr2/XG/jn7Yw63rZm29ixzOxRmZZ8YVu/NoLybFaD1dQHK+9Mz3FMzN6v7xvBO9yIUypWNofuVxka7N2FP7oI9pRv66B+oVvc4H3Bh9Z+O/dZj2JM6Y88eAHZK+i9WFqrRQ+gPRqEX9UFVagKFyvpuc+4o+rMZ8LNfXJCcgP50BvrNvugPHjaLZXL4Lt4PmF5Wccj1bUzsP687+od3UA3uN6/f2M7k+fW+6GUPohoOARTkzIdqOBj9zoPohb0hVyEo4/vjm4C7Eq4YRVmoDqPQCx5EP90ddWOz9DHDLU7MMKszesPbqJbOuO/ofvTz/dBzeqMXDEd1Gu0ZT2YkSO23atQVffg3E3/PGoDqOsL88MRbkOq3qtcJAHtKV+xn7sPqOgKUyrAIrFr1sUqWI6FXM5KemkDUQ5MDbuf+Zi0J93dJ93rySzNJGNCBhAEdSFn+Fu71nwdOKHVsu2Qk+uWeqGqZjG1f7Ire/A6qiTO23fkZ+rV+5t+HU82PoI+aBan6lw3oBf0zzF9a2neMQC97GD2vF6pKgHPrBufcmtsdveUdVEO/c2tBX/Q7D6IaO+cWoD+cgF7YDz2/N+QqANc1ynw/AGrWQ5Uoiz2oJfaLk7HuD9yG6+/XYT8cYFx5/G/sOePQX63OOi1vwYrRssFVqz6qVDni72pG4uwJRI2YHHA79zdrSRiUvo4lvTiThP4dSOjfgeT/vkVKRnUs1Y11UcXKYI9siz1/Kla/DGKUu8djz5+KPbItqlgZuMHpqyvfgqrZEHtMZ+zRndAfmYvf+puPsMd1M/9eHmd+vJa6MDoY4x3LhWo/Av3K/ein74K/96HqpB8n+HPd1sCUd08zzosaEXic5/5mDQmD0o/zIvs8QMraj02ZT36IqIcCt/9pqtc1MeGINtjzpmLdk0F53zMee/4U7BFtTEx4o6lbVLkFdXMj7NF3Yj/SCb3aXPxWtZpBZKR5fVx3VJPO5gcnqYI03lE1m0JEpBnvzOxl2lTvdP1caf2O7HO/U94dSZiSjfL23tdQ99WpcfCottgLMzm3+o7HXjgVe1RbEwff4ImD9advYk/ohj2hW7oFEVbPUekXSfxT5kVDHRP6J3+zif9TBrTA/fwkXIMDH2u9eS0pD6U/1va6VaQM7kDK0E7Y7y/ANeCRjBML11yCn5C3Zdmc97UGTcB+eQr2YL9+8oEp2G8+i/1QJ/TmL1EdTD+pv16NPbKz+TdnDBw75LtAOVzphjrtDBZGu23N1I9P8VqPGFbdV4LVuy6w77jvwsPKxaJ4795irBhYguaVczF7zWmf9+esO8MtZXIE/P6shLyeOa50jhDAve5jku7rSNJ9HbNcGB3SY+21MDqkMUKREhlmP5zz7yG91hKuOdkr6at3fYae18/88x7nRedDNRmMXjIMPbcX5C4E5TKYxwhWv2W5sPpNx14yA3taV+xnBppFtd6CFBupW++AiCjscZ2xJ/ZANeoMhb3i0Wp1zFzChPbYb03HuiuDPPccY+a9JjhzCU6e9e5NZr5gWjf0sT9RLZ25svNnsF8cjj21G/brE7Hunub7hcpCdXoE/dpw9JNdUTWaQazfmKdWe3Pzspmd0F8vQbUZal5PSUR/8gp65Rzf7RMvop++K+0fp/5G71gbMD9hyXeQ5qj0D6vQ8x8MnM+MXIU5af3pW2nzz5eyMDpkaV9JHbtwBr1gBHp2DzOu7unp0/Wu9ehn+5KlYLUnACcOmvUvM3oGXBgd1LHWsYNpr+vXp2daBJH1GuIqW44zrRtzYcpYco+fFnC7+Ndf40y7OzjbpS0R1WsSWdez6Dzp09Wc7dKGs13ayMJoIYQIon/04uhL1AGo4vX3G8BArXV1oBrwz+9NileG0wfh7GHzy96fv4DydX23iTsCx/dn6+46AZWqAicPwunD5pe7Oz6Hyr53l1PX1UNv/cj8sWstXJP+l7fpREWjbu+BXpf53UG8WbUb4/7iQwD0z9sgdz4olP5utfrnbXDqeLrXwdzhzb1sPiQlZjvdiHpNSPlkOQD2rm2oPHlRhdOna+/ahj6ZPl1VrjzuH74BwP3jJiLqNck0PXVjA/Qm50Lc7zshVx7IV8R3o3xFIGce+H0HAHrTatSNDc17Rw6k/TrOR3IC2G7z/5FR5u63qUpVgVNex3l7gONcuR76R6/jfK3Xca5cH04fgmO/e17LkQvK1YAtzh283CmQkO3fL2Tollsqkz//pU1yZ6iEk+8zzjm0+wuoWM9nE1WhHnr7x+aPPWuhnJNvDUTlNHeIi8xh7iiWeAHOn4Qjv5htki7CyT8g75XfVTkYtv+dRJmCkZQuEEGUS9GqSi7W/Brvs02tsjmJjjRN/40lojh6zp32Xu1yOckdlfFCgEuhbm2EXufUlV+2Q+68ULBI+g1/2Q6nT1xeGtUboDetMn/8tgNy5YX8fmnkL2J+qf6bufOz3rQKVb2heS/B685dOaI959D+bXDRuSvob9uhYGyG+xDqdkxVb4D+9hLz/O0qVI2G5j3vPEdFYyo+kBgf+PWshKLf8qJqNUavMeXN3kzq1d7A9Urv+A4SE8z/792OKpLxsfUX0r6jTFU4cRBOOW341s+gql8bXrUB+genb9mxBio4d4M7/AvEOXk/+htE5DB3GvJWpDTkKQS//5RlvqMaNiVxlcm3e8dWVN58qCJ++U5IIGXLJvP/Kcm49+zCii1m/r7g1U9E5/LtqzJh3d4E9+fOubVnG+TJ4NzaE/jccrXqgvvDJXDeWSR65lSm6QWtrz64F846x+PwfnM34QjP8VC3eLWVv24353QBv3QLFIFcueEXM6mv161A3dLYvFeinFkMC+ht36Jq3WFeT4yHn3/KtF0JWnsCqCbd0T9+iY4LXO7BTDtdWjc0QG92ju2BnRCdjWO72XNszedXOa+v8rx+c0v01jVw+oj5jvNeFxxT21RXhPmnNermRuivvY517gyOdXQe+NU51l97HWutUdG5Tdq58qBPB2hn6rRCb/w4w7LYfjSZMvldlM7vxAkVo1nzm28dKZkvgkpFI7H8woF9J5Nx25o6Zc1F1NxRFtGRWccMqkZD9EbnWO/P5FhH54b9zrHeuAp1k2fBnNXjYex3n804jVot0Zs/yfB967bG2F96+mqVJx8UzKCvDlCuAK4+w3G/d2ljju1HkimTP8K3vPcn+GxTMr9T3n6f3XcyGbeGOmVzAqnlnfXQ/Ypjo92b0sYX+rcdnhioSm30wV/hoBMTXzgbuF8vVhnOHoK4v01c8MuXcG2AuODEb6Q7b88cNP8ALpyEi6chukDmGc5GHKLK10Xvcs6LvevSFjqrwuXQf/5gXr94BhLPmbsyFSgBp/+CePMDQv3HFlTFhpnvB2GMUUo74/vUmGHb51DFP2ao7xszlHdihuREz3gyIipb4V/Q2m+N+QxAzmhTx2zPOCUt7WDU7xLXwJ7vzP+fOw0Xz2FVqpZhGbjqNCHlsw8AsPdsQ2UQ/9sZxCg+39W4NSlfrgr8Zokqpn6njm13fQGV/Ma2leqhtzn1e/da+E+Au95XvQN2eS08O7TLjHEzU7yyOR9Tz609X0AFv3OrQl30Tiftn9dBWefcKlIOfcDr3Eo4Z+5sDZ4f01suE59mIy5UtRqj1zr952WcWxw7DAd+yXYMmpZusGK0bHDVbULKp04d2236LRWoju3ehs6ijkU0yaSOOVTNRugNK80f+3dkEqPkhn3OubVhJepmk1fVtAv2ygWQ4vwAKED8p25vif7WK0YJ2nhHOW0LkCM3Oi7z8oHU8nbGebszGeftDjzOA43Kbea0VJ686JPHMk1P1WyEXu+U975M6lZ0HlP3AL1+JepmExuppl2xV8xPX95ao3LkMudXVA7zvlebG7TxjtaoqOgM0/V3xfVba1Su7Je3t1D31eqmRuiNXudWZnFw6rm1cSXqpsZZZ+amRujjB9GH/O5m/E+ZFw11TOhH3dYY2znWeu92VAbHWmfUd3jf6T9ndKYxUrjmEvyFvC3LzrxvQad+e/eTtTLoJ29L30+qeq3QG3zHt+FKN9xpp9p+OIkyhSIoXTDSjDGr5ubLX3zn/m8r5zX3XzIHR+I8MfXOvxM5ecFNnWvS/zg3O0Jdz1Jd6RzhpQpb/Q5ljJD6hKhA+Q/j/Hsor7WEbU72Svpq722q3gG7nXFegZJw6i8z/gL071tQGfwQNWj9VuXb0Id+hUPOjyEDzBsFLTbSGpXDKx51p/j05erGhp65hN93QHTewHmO9p9LcMpwj99cQoEY8/pffn11pF9fXaYqnPwLTh0yY56fPoeqvnfhVdXqo7c4x2O715gnKQF+3wYpAZ7YlqpIachbCH4LfI0npPlOHY8Fa47q960QH/hmIBm5GnPSlytkaV9JHTvkNa4+4sSaqcfxz51wLot5I4LYnmRDUMdalyCqUVMSV5jYKGX7VqyMrp9+77l+mrJnp+f6qRBCiJD5f7c4WilVVin1pVJqu/PfMkqp24F2wCznTtHXAjHA3wBaa7fW2vvZO1WUUuuUUr8ppYZ5ffcHSqkflFK7lFIDvV4/r5R6Sin1o5NmUef1a5VSnzifWa+Uuu6KMpenKJzzmhA4dxyV5yovwsxXFM56pXH2GMp/QjNfUThrHt+A7YbE85DLeTxXwRKoB95A3fMSlL0x7SOqyUD0xiUmeM2uIrHo40c8f584giock+2Pq2sro4oWw968LvtpAqpILPYxT7r2saOXNEC39/1MRMPmALjqNzMTOvkynqRVBWLQp496Xjh9DAr4lXmBonDGs40+cxRVIBtlUa4a1oR3sca/g71kpmfg4H+c446h8mdxnBOc4xyZE1W/N3qN36O1CpWEi6dRd05ADX4D1XEsRObMeh9DKW9ROOdV1nHH09fvvEUhztlGu81Ef3R++HkNJCWghq9ADVmO3rzUXMj1lr8YxFYwF5T/gY6dc1Msr+dub7F5XT6Ln/29v/0C9a4JzjFUhWLRJ7zO75NHoVD2z7NspVEwBn3KK43TRz0D9FQFYsw559Cnj6IKerZRHQZjPfGxWVj1YfpHpqu6HdA7N2a8EyFux1SBy8yz1zaq42CsJz9G3dYS/YFXnms0wpr2X6zhz2EvDHznj3RC0W95KxzjU6/0yaNQ+PLqldWsE/YPmT8y3VtI+458vn0CZwO04fm9tvFuw71d3xgO7zUXNb1VbwbbsriDnEPFxGIf9dyt1T52BKtoxgN3lScvkfUbk/LdN2mv5ejai3wfriHX8Ee5+GTmdztK+54isejjf6f9rY8fuaTyVqXKoUqVI+rZJUQ9/zbWLXUz3z6YfXWqGk3MBc4Uz/FQhWPRJ73O6VMB6nThWNOGpqZ76igqdZu/9sEtzkWQ2s2gSPYnVYLWnhQoiqrRGL0u4zvxBLUtu/YGrEnvYA1/AUpcg8ofg/Y+n85k89jmd9LKW9gzURh3wkw6A8SUgVz5sIa/ivXoW6hbW3tl0MIaswRr3lfoHZtg3w5UoZgA/aJfngvF+B7rk0dRzjb2G0+geo/EeulzVO+R6CV+i4WjcqKq10FvyvjcPnbeL07IY3H0fMZxgrcDZ9zkzWExdNUpOi05zqz1cbjtbCxqC9RXF/TLd8EYU/cdPn119QZmIfhfvwROICon6vrb0VsyfjqBKuwbk+gTR1BFLrGvLlIM/d26bH8G4NiFAHHZhWyW9+kU8uZQDF15ik6LjzFr/dnLL+9LjI1SWXXaww4TA6nYMqA11oMvYo1fgmqewd1DchdJHxfkvoy4ILaymZA/cyjz7bITh+QpCnHONtoNSSb218f2ocrXMwuA8heH2EqQL8b8QLRQGchXDJQLVaEe5M1GfQlXjJI/JuuYwXts6B8zlK6KGrEU9dAS9PLH0y1I9hes9luveRtV/D9Ysz/DmrwMe+msdItZg1W/+esXs4Dacpk7qJWtgorJ+K6nVpFY9DHfNsW6hBglLT+xJbCKl8L+aVPgDfJ5jVshe2PbBGds661KU/TO7MV9vt+bjXPrnNe5leh1blXwOreKVfI5h1TXp1BDV5kFdnvXZbkrqnCM73jrCs6tSxHWGM2/jh0/gip6eXVMFS+F/WMGdSx1u4Ixps1KdSobffUpz7mlipVFVboJa/JbWOPmwzVV06dRqzn6W68fMgVjvGO70f99AjVyCWrCR+aOWd+tyDTvEKi8L22cl7zweSKatSP6va/J+eRrJD0b+E5Raen5t2WXVd41saYuxpqwIK289XefoxMvYr30JdZzn5m7RV70LCAI1nhH//glOike6/FPsR5bjf7iTZ900+X/Cut38sIXiGjWluhlX5Hzibkkzcn8Tl4+QtxXq0Ix6FN+51ag+P+037H22kY17Y41fRmq/xRzwR8gKhqrzd3o5a+kT/SfMi8a6pjQjyocA8e9+2qv9jmbrNY9iJj3Ca67R+J+NeMnUYVrLiHdfoS6LcvOvG+h2ADjW2ebP736ydsD95OqTgv0ho/+EemGO+1UR8+lUDyf5+kqxbKY+39v63nqX2vm/m2teeLz04xqUjDD7bMS6nrmk+4VzBECuOrdQdTcD4mcOAcymdeEMNbvUMYIGTxxDAjr/Hsor7WELd6/kr7aW5Wm6F3OOO/0QShc1vTTyoWqVM/MbwQQrH5LxZYBNNbQF7DGLEbd0Sf9NkGKjfT3X6AT47Ge+wLrmU/RHwWIg73TPXMs/U0TChb1m0s4FjDPVp32sOubdK9zUxOzaNi7r87vP+Y5GmC+JsZ3zBN/HnL7HeuM1GgOWzMe64c036nXn0I8R5WZK56Txqlv095F3TPZE4v/k9K+WnXshsZmsbT/dcQsBDUOLlwSa+xirIfmQvnq6dMO1lgLoGhJrGnvYI2dDxVrZLqbVkwx7COeGMU+egQrJpPrp3nzEtWwCcmbPedTVNMW5H//I/I89SJWbMbzkUIIIa7M/7vF0cALwCKt9Q3AYuA5rfU3wApglNa6utZ6P/AMsFcptVwpNUgp5b0C8DqgOXArMEkplfpTvnu01jWBm4FhSqnCzuu5gR+11jcBXwGpzxGaCwx1PvMw8JL/ziqlBiqltiiltszddMT/bf+tA7x2aXe3yVo27gob6BGyWsO5E+jZ7dEv9UV/MgfVZaq5m3CxClCoNOz56sr3Jbt381GKiEGjSZn7xCWmSeD8XUI5J8KttYoAACAASURBVL3wBK7qtxK94ANcNW4xi+XcAR4r7Ukw6/QyKvOsHNhpHlH0RG+sFv3ML/sy/L5s7JfWqCYD0BvfhiTfuw5guaB4JfTm/6Jf7AtJ8agG6Qe4/zj+5RjwFNDmF9vajX6uHfrFzqha3c2d41JFRqPunIH+fI7njlf/MIFqTEZn/IqdF9h5JIl7a+ULzs5cbp2+tESyTiPg6efZRn/wIvajLdGbP0Y19nsUW6WbzeLo9/0eXXWp+5DhRy+jHctO+5VRHU/9v+UvYj/SEr3JL88/rcWe0An7hRFYHR7I7g5lvT9X01WqV6phW1T5auj3F1xZ2sHqOy63DfcWew2q9RD0++kfOaWq34H+6bNs7be6lGPscpF75hwS334D+9BfaS8nvvsWce0bc/G5J8jZf3C20s3q3M2SK8I8cnNkH5IfG0nkiOnmTieXlqDfJldQ/4pfg9VxGPZi/4uq2fnOjLexX5yA1aIH1hPvmF/BZ3KxNJ0gtSdW91HY789Jd3eQUKTNHz9jP9oKe0o37DVvYw1+JpvH7TLOb5cLVaYy9svDsV8YgmrZ3yyYBtA29sye2Pc1RV1bDUqXz955nUm5qGbdsN94EvuBO9BvzMK6z/eHBqpmA9j7U6YXuALGCdl8YITb1vxwOIlH6uXj3e5F+Ousm+W747P+YHbKP6N8R+XEatsfvTzdEMvz0er1Yd/WzC/sXcm5qxSugaNJee3SxxyBkgjcpqbn1vDDoSQeqZ+Pd3sUdco7O/HnlcdGAKrVvWaR2WbnYq3LhapQA3veOOwn70HVaAylbwqQ/FWIC3IVRjUfh/5sZjY+ewVt947VcO4Yqs88VKNhcHin88Pgc+jPn0K1nYrq+SKcPWIuRmYlnDFKVulmdlz+2oV+ugf6hbtRjfp6xpMZ7mCQ2u9qt6P/2ov9cDPsqd2xeo723Ek6sy++CvVbb/wQffoo1vjFWN1GmafIuDM55gHKQF9G/Otq1JqUrz4F+xKerpLdsW2qElUgJQGOB340e8au4Nza7pxbfeehmgyDQzt9Lmjqd0eiX2hvFruVDdCOZGdfrvq48nLTDWGMdhl5jmjcGnd26lh24u7M9smKgNz5sCf3wl76DNaQWb7bXXu9ufPZwX1ZfF92dsyL/3jHcqFq34l+tjd6Wiv4+1do3C/z78hwX7Jf3q4mbUj+eDnxneuT8MgAcoyflXmAla12NJPPuyIgd17siXdhL3kaa5jzyPZrq4FtYw9uiv1gS1SrvlCkpPeXXl66WZVFuaom3dEtsCe0RTXt5Zeunyst76atTXl3aUDCowPJMe7J7Ae0/4S++hLaEf3lu9gPt8Ge0BXOHEf1fNh8otP96E/e8n0C2KWkGYp50ZDHhFmnf6l9tb16KSn9W+Be+DSuboMySyzAa6GYS/DfjX9AW3YJfYf94gSslj2wZmXQT1a43tTxP/f5vh6udMOddtp3BditDDZdseM8u/5O5N7aZgHUki3naFA+muL5IzL4RDaEup6lpRvgtUtI171pLYm9mpA0sD32j98Q+cjjWaT3D6rfwYoRYoLXV6d9zWX1l6G81hLGeD+rdLMzzkv2GuclnEN/MgvVcRqqz8tw5kgmi0qD1G9ZEahrq2MvGI89+15z9+Eqt2b+mYDfe+mxEddUA9uNPfwO7BGtUC37+Maj2QpLst5ItbzX3J03da4sVfFrsDoNw37rsUv+zuyNiwIz13g+zWSDrJMPTr79vy6Ic1SZuZI5aUCveRd7VBvsid3g7AlU95H/wLSvQh2LvQbVeij6vSxizauafhaVPO4E9rjW2DPuwn7/aay7HwswRxgo6avQnpw5jv1Qc+wJ3bCXzMa6//G0p14EdCnjHpeLPE/OIWHxG9gHzfXTpHVfcrp5fc7e2YrkTRvJ89iswJ8VQghxxa5gJBw2tYFOzv+/CTwZaCOt9VSl1GKgGdAT6AE0dN5erbVOBBKVUseAWOAgZkF0R2eb0kAF4CRgA+84r78F/FcplQe4HVimPB1fjgD7MReziBp7Vt3Me/vzx3zvSpW3KPp8gEe7XYm4Y+aXe6nyx6DP+T1+6OwxyB8LccfNgtgceTyPK4l3BniH95rHdBQuAyWrQIlKqBHLzfa5C6LueQm9IP3iOqttT1wtOwOgf9mJKlrMEyIUKZblI0HTROdGlatA1JOLzN+FihA55SWSJz2A/jX93SsiO91FRNuuANh7dphfcqXuU0ws+kT2H8OoTx4jYdwQZz9yEdGgOVzwfQyVatAFVcdUJf3HblTBWE8+C8bAGb/jevoYFPD8KlkViEWfvYRHgB05YB5VFXsNHPrZOYZexzlfTPrHicb5HeecznEuXRVVrTG0GAI586C0jU5Jgp1rzLYHTfnqnWv+eYujzx2HvF6/7s4X4ByKOw75Ys22ygU5ckN8HKpqM/T+zWbS4OJpOLjDPP73zGFzke3OGeidn8HeS/0RQOjE5nVxxOtuEUfPuYnxumNhqm8OJPDqt3Es6hlDVEQ2LyJlg2rRHXWHc37v22nuspj6ZuFYn18gX3YaDbui6psuQP++C1XIK42CseB/3pw+5vOLXFUwFn0m/bmlN3+MNew59ArnzjslK2D1mYj93BDzCDAvoW7HVKOuqHpOng8EyLN/fi4lz8O98pzq1x+haClzN4L4s+k+5yME/ZZq3QOreRezz7/u8KlXqnAsnLq0eqVurI3VbSDu0X2znLQMdd+R5qxvn0D+AG146jZnj3na8Itn07ZXfZ9Evz0ZTvrdYal4BbOA4dDPGe5rjq69iOpoFiu5d+3Aii2BG/N4dCumGPbxowE/l2v8Y7j/PEDiktcDvp/86Spyj5lGRpdRXe164mpljrX9yw5U0eKeY1202CU9MlkfP2Iep+lOQR85hP3X76hSZdF7d6ZtE7K+ukAM1qDZ2K9PhBMHTVvZxGlD9u9EFfY6pwsFqNMnj/jcuUQVikWnbnP4d+xpzsNOipdF3eT7mDp/IWlPylbBGuhcaMpTAHV9XWx3CqpgTPDTdh7hnZbPwsXRB3aYY5X6gQIxnkf/pTqTybE9d9I8/i3uhPnvuVNp+6fPnzGLfZIS0Pt+hJIV4difnu+p1xpKXoM17lX0T1+b9muv82agftHvbjyqcGxan6IatEMvNOWq/4+9u46zouofOP45s8Eunbug0kqnqHQj3UpLGvCoCIKo9IIoBiZ2IaKAhQGYlAISFiEhJSXdLLA55/fHmd3byyLce58fz/f9evEC7p2ZM2fm9Jx7ZtV3qMEJHruq+m2yfP0uQHxur3ZCok1cLt92QqB9KxaJorjzILV52RysP+S/DFXNe6AaZ1FXe9/HE56rMKkC8Wa16LjrnJUaPnb2jcOaNAd78h1w2rzaT9VujV79Ld6s9r2xWrvV1e51R+GiAV7x60dsLlTJG4jKqKsLFCZy4qukTfLf53Dnc73PphOXK3u/Tfa93jGsP+j/VZpXum2k6nZAVWuE/dxgj330tt8g0XlF68YVEFcO9v3ueezEo77tgnOX0C6Izonq/BR61dtwaPPFt89OO+TsEbNKSqLT9o/OBUmmb6uXTs/cTPV+zay2BLBzJXqns6pwtY6oAJOjw9lGyeS3zXDMd5t8cV5tBq8fFBzZbcqzjP6k+3mFoO6w6nfE/maGcy774Ng/UKwUqlTl4KdvOx398bOZx7UeeQ97/26Pw0Z27k1kO6dNuHUjym0VGFW46CW1CTOP2awtKS9m8UaNjH5rhuz0bWNyebxqVlX+F6tGgyvfZAiUt/LEefarM/LWEre8dYdb3sqQnoLesQJ1fUP07l99gldte6FaOmX4dqe/tcX58l/krewKZxstsnNvIts7aewvrzRW5N+lsYjmbUl53n8aUy16oJo6eWvXJtPmyPiyYDbq6oJueevkYfSvi82/d/0J2oY8BeDsSbNtnVboVV5tlGD0d64pZ/52/q/XL0Y17ef3sWRklz6u6+2dp4vEX1K/I6rd7SSNutMca9M68yrvfAXg1AnXMW/tgWp6mzmvXV5lWcF4OJmN653RbjxxGP2Lc713uq63qtcW1q80P8A9cwK97Q9U60GoEhVNuEHq76hbWptV5Ow0OHsSvXM9qkQl4K/Mba5k+o5qeztJo+4yxwpwvT3OL8R1tWreA9XEvd6Kv/i9LuB9r51tzrjipJfNwxoxHQ2oslXh5haoHsPNCmdao1cCv3723zMuGuo2IWalZ6u1c6+3bfRYGVYVjodLyNfu9E9fo+6bYJbhyThemMYSvIW8LLvUcV/verKQW1n2z9/Yk93qyVqe9aRq4OrfhivccIftT3zeSA6ecS20cCjQ2P+uC7y+4jSz+hXNHPtftz+Z3/YlM/u3s5xP0aSma3JFK0Y2y3ol6VCnswxXcoyQM6cy/5n+9SdE3v2QzyZhS9/haiOUrozescd1nDD2bUP5rCWc7f1Ml1FXZ56H+6rRGbavRG93xjFqdvIYxwhJvXXqMHr773DOGTf6cyWqVEUoVjr4baO6bWDDzyaNnz2B3r4O1eZOVEmnHbzbCXens3P+uGyMY8R5jiXUaY+q1hD7uSGe++WPw/rPs9gz/NTVPn2eeLT3mPTpw559nli3Pk9Wit0AERGw32v8pkl3VIMuoY93/qgAcb7yY1RZuWJj0uCZ3n6chzX8pSznrYcl7MtNY/niUAOfRs+Z6PscMVA8Q1GepKVCmnOOe7eaNBZXAlWjUtDLE9JSIdEJe/cWOLIPq2Rp0jdvzNw+R8++xNxmnp+m/bkBq6hrtWcrvij2Ef/PT3NNfIL0PbtJ+mCGK+zTrjZK8mdzyfngI1lfGyGEEP/a/8eVo70FbItorXdqrV8DmgPV3VaCTnbbLB2IVEo1AVoAdbXW1YE/APfVpr3DtIBTzkrVGX8qXlZMDm6FAsXNq0etSFSFFrBj5WUd0sc/W6BQcchfzKyqWPVW2Or5WiO9dTmqRlvzn8pN4W/nYVXO/KCcJFPgGih0HZw8AL/MQz/TAf1cF/Tbg+H4Xr8TowHs+bNJvbcrqfd2xf55MREtOgGgKlSH82chux3d84mkdK9HSv8WpPRvgd6yPuDEaIDUeR9yYWAnLgzsRNryRUS2Ng03q3J1dGJi9idIgBmwcSbER/cdTNpC39fG6x8/wX6iN/YTvdHrl6HqOK9aL13FvLLEuzNw5piZ0FO6CgCqTjv0+osMNhe6xjRkAQoWhfiScNJ5dUfGfS7g3Odqfu7zluWoG93u8y5zn/VbQ9DTuqCndYGfP0L/OBNWfwqJJ0wjurBZFVGVvRmO/J2dKxY6B7ZAwetceahSC9i2wmMTvX05qlob85+KTWG3mfCnzxxGlaplPo+KgWsqw3EzQKTajYHju2Ht3BBF5N+pWiyaPSdS2X8qjZR0zdebz9P0+liPbTYfSiHh2xO8clthCmVzQlR26W/nYo+8HXvk7ei1S1BNOpovylWD84lw8vInzeplH2NP7ok9uSd63VJUnfbmizJVTd7y6fgdg+Tz5ntMZ16vc/JWxgqfgKrR2PzIAKBgUax7p2G/Ox4O78VbqMsxvdQtzn8sRdXNRpyT3OJcN4s4H3TiHFfctX+JChAZdfGJ0RCSeksvnEP6A11Jf6AretViVDNzvSlfzVzvS0lXZSpi3T+R9Mfuh9P+H566C3XdkWnfZihc3NS1EZGoGi1hs1cZvvknVC2nbqnaDHY4dXVMbtSg59HfvAK7N/gcWtVoCeuyWFEAs9Lz2V4dONurAynLvidHexPviKo10Iln0cd84x1z7whU7jxcmOb5SkyreKnMf0c1bEr6vt0Bw03/ajYpQ7qQMqQL9srFRNzq5K2K1eHcJeQtwP55EVaN2uY/efNjXVcKfdBzgDIkdXVsbqz7XsT+8mXYtd6E++1c7FG3Y4/yKitvcMpK7wGkU8fgwnnzPaCadET/stSJW0Hzt1Ko2wejf/g4y9MJRXlij26P/Wg77EfboX9bhP3hVFi3LDRlWd5CrnjOegxOH0P/9j2qtnNvS2Vxb5PPme8BVbsdeoMJS2/8CVW7vfN5e9fnG5ahrq9p2mJRMahSVeDQ35A7vxlkBPSSz+HQHuw3J5l73Sg79/qc61436oj+1bnXJ45CpZvMv6vUhkNu9VNsbqh0k2vbAKrGR7HnVDr7TzvthG0XaFrG57edAfc9k2xz4rx5uLJmXwplC/r/na1e/BH2hB7YE3qgf1+Kqu/c67JZ3OsL5833gKrfHv3HMti/A/uBZtgPtcV+qC2cPII9sVfmxGhic0P5WujffeNtL5hN2v1dSbu/K/aqxVjNXXW1PnfWd7A0kPOJpPasR+qAFqQOaIHeuj5bE6MBqhaNYs+pNM/rXTZQ99JrX5/rnUzZQlF+t72ibaPK9VCtB2C/PNw8hMgIY9PPqGtvgOgYMzmmXC3TNvZ2aCvkvw7yOu2Ccs1hZzbbBVYkqv3j6C3fwfZl2dsnG+0QvXMlqrLT9i/fBPY6E7ojc5g2P0DJm8xEoIw45cxv/s6RB1WzC3rDAr/Bh7ONkmm/V7+v+q2w5SfP89y83LPNsNNpMxQo5upP5i8KRUq4+pPu+4eg/NYnDqEqOqtK5S0IRUvB0X9Ckr6JjjF/ACrWNpOl9+z0OGzaF7NJurszSXd3Jm3lIiJbdgbAquiUKZfQRgFQxUtDnrzYm/4IvFFG3za/k74r++nbbluOqu6k70quvq0TClRqBpsWXdK5Ab55q6KfvLV9JaqKE3aFJv7zVim3vBUVC7mcITkVgSpTF31iD/7or+dgD78Ne/ht6DWLUU2d+rP8letX+g03jG20tC9mk3RXZ5Lu6kz68kVEtnLSWCWTxrI9KcShipdG5Q6cxvSij7DH9sAe2wP921JUgw7mi7JVA8c16Zyrrm7QAf2biav+dSkqY1W4oiVNX9KZGI1SqNot0au8fsgUjP7OmaMQXxpymTJclbvFPFT3I+3zD0m6sxNJd3ZyrrfTz6tUHX3u0vp59uGDRNxY14RZsixER/tM8tI/fIQ9pjv2mO7oX5egGjrX+/pqcOFs4Dbh9U7aauh+vZegKvu53scPQsbnOWJR11dDL50T/P7OiUNQ/mbz7+gYVOmq6MOeY4VXMn3bRw4SUSvjepcxE+sCTIyG0NfVevFHZpWx8U7equ+Vt/zWmW55q34HV9s2X+HMzVStZmhn9XX78YHYI9tij2yL/v5D9Py3zcRo+O8ZFw11mxBnpeehXUkb2hV79WIs516r8tWc9v8l3OtrSmb+U93cGH3As74K11iCt5CXZZc67nvSaROWc6sn12akb7d6sttg9Hdu9aRSqHotMyePhivccIftT9VrotlzIo39J1NNH3PTOZqV8x37n/j1CV7tEecx9j+tSxGWPnAdS4Zex8MtCtCpWu6LToyG0KezDFdyjJCCRTL/adVtht6702eTsKXvcLURDnjW1eHs24byWUs42/uZLqOudgKEis1gs1c/L6eTn2PyoGp1Qa+b7zpeCOotvXmVGTeKyhg3uhH9z66QtI04fsi1SnV0LKpsVfSSOdhTemFP6YVet8w1llC6ahZxPm++xxlLWL/MfFe5HqrVAOxXhpsVuzPE5sa6/yXsz6ebN1B527fZPE8v6PR5at4Km7zGazYtR93k3I9qzWD7L1le58z439gK/LwZVC/7OLzxDsEYVVau2Jg0eKa3G5uh/8nizQ7hCvty0lhMbtRdz6MX+n+OGDCeoWgH53abj1T4WjOWeOyf0JQneQq4wi5yLcSXxN7vOU8gee4sTndrz+lu7UlZ8gM5Opq2UWS1wM9PY4ea56fnn/J8fqoKu9oo0U1akL4r63QmhBDi31M6JK+j/HeUUola69xen30FfKK1nqWUGgB00lp3UUpNB37XWs9wtmsHfK211kqpisByzArR44FErfU0Z7s/gfZAdeAurXUHpVQFYB3QWmu9TCmlgV5a67lKqXFAvNZ6qFLqZ+B5rfUnyiwfXU1r7X+0imysHA1Qug6q2TCwLPTGhbD6fVT9O9GHtppBxKIVUJ2fgBx5ID0Fzp1Az+ib9THdfk0OwA11UW0fNGH8vgB+fA/V7G70ga1mAm1kNOq2iVCsHFw4g/54vJkEXakpqvnd5uGWbaOXvAV/eXbayF8Mdcc09Mt9AEhdm/Xkusj7xmPd1ACdnETas2MyO6pRr84j9V7z66+IOx8iomk7KBQHx4+Q/u2npH/wisdxop6eSdpbT3t0dFPPBX4VbvSIiUTWbohOukDyE6OxnZUkY2d8yYWBpvMd/Z9RRN7aAVU4Dn3sCGkLPiHl3elENGlFjsEjAU36ul9Jfi4BUl2/fo6tmscnPNXzEVSlepCShP1+Auw1yx5ZY2ZjP9HbbFSiIlb/BIiKQW9aif7IWRS9elPzet/cBcyAyP5t2NPvR93SFtVqgPk1rNbYX7+F2uc20FyuLqrdg6Cc+7zsPVTzu9H/uN3n2yea1XUunEHPde6z+3k3uwudch5WzDYfFLsB1WWMeQXuiX/Qn02BpLMmLo973pPsGjFiOmvXbuHkybMUKpSPoUNvo1u3ppd0DPvxoa7/lK2LunUYWBHo9Qtg5UxUo7vQB7fC9hUQEY3qNAHiy0HSGfTnE8wqKFGxqA5joXApQKE3LITVs+G6alj9X0cf3gHOmrF66Ruwc5WJ99if/1W8L5c9o4Xfz3/ceYGpi05ha03XarkZUi8vL/10mirFoml2QywD5xxh+9FUiuQ2ncxieSN49XbT+L7jg8PsOp7G+VRN/liLKW0K0KBMrE8Yev6hbJ2junssqmYDSL6A/fJ42Gnyp/Xsp9gjzS/0Vd8RqEZtzS9KTx5BL5qH/uhV/wf0MylI9X4UVdnJW+8lwB6zoow1YS725J5mo5KVsAZOgqgc6D9XoueYV6tZQ6aZgUJtw/GD5vVPp46i+k1A3dgcTjgd7/R0UgbfFjCewSzHACKLe06kUr0fRVVx4jwjizgPcovzbCfO//GK8ywnzq0HmIku6WmQmoz9yfOoiO0B4+whCPWW/WPggVNryDhUrQaQnET6C2Nhh7leES/NI/0Bc72tgSNRjdtBwTg4cQT9/WfYs1/BmvIOquQNmQO6+ugB7Mfu9zh+0imvOtNNMOuOnHXzewZWoR6q4whzXdfOhyUzUC3vQe/fYiYOREajek4yK9WeP4P+cCycOADNB6Ga9Ydj+zIPpd8cCuecldse/Rz9znA46nq4d3rx8YBxBoh9NIGouo0gKYlzCY+QvsX8SjrPnPmc7dUBFVeU/N+uJP3vHegUs7Jp8kezSPniY2IfGk9U7XrotDT0mTOcfyoBe5crbcUW9D/ZDyBy6HismxtCchKpz4xBbzPXO/r1z0kZ4gw43P0QEc3au/LWN5+S9v7L5rshj2Ld3ABsm7QPX8de5nr1W9QNvq/hCkpd3eZOVKuBHqsJ2xPv9vhlurprLKqGU1a+6lZWPvMp9ihTVlK2MtZ9UyA6Bv3HcvQ75jVnqu0dqNYm3+s1i9AfvpB5XOvV78zk0cgoOH/GrGaS6EoXEJzyxOP4AyehNyyH33wnZgWlLGvaA9Wkm2mrpiRhf/wc7N+I6u52bz9wu7ejZ2NPdbu3fZ17u3kl+mPn3ubKh3Xnk1CgKJw8hP32I5mrWagWfVF1OoK20T9/gV46B665HqvfJDOYmw561ffoz8wK/erOsajq9c15vDoOdjlxfvoT7IfNCj2UqYR1r3Ov161Av+u80q58TayBj5rjpiZjv/04/G32V407QY366Bcfdl3fJoXw58e/k5j60xlsDV0rxTLkljy8tOosVeKjaFYmho2HUhi68CRnkjTRkVA4ZwQL+pp2wso9yTy9/AwaqBwXxaTm+YiO8HwDhV57yidM1Xc0qmo9SE7Cfmci7HbiPdkMGgNQqhLWXZMhOgd6w0r0B76vubWmfY2d0Dtz9WLVoCNUrYd+7VEA0g8n++yTIeJep65OSiL9eVddHfnyPNLud+rqQQ9hNXXVHfa3n5L+oWddHfnUTNLf9lNXdyyKPz/+ncTUH0+b6105p3O9z1AlLppmZZ3rveCE5/XuF+dc7yRzvbVzvVvk973ev/u53pfTNnr8S/PKSuetGXrXRrTzekxVuy2q7SCzOuHGFbA1wKtxS9VBNR5q+iCbvoZfZqHqDEIf+Qt2rYT4Cqj2UyAmD6SlwPkT6Fn9ocKtqFtHwwnXQ1r9/VQ46mdQONV2/fti7ZCIaFS78RB3g2n7z0+A0wcgb1FUt+dMOZJ4DP3tVDhjVvZQ7ROgSFlzDqveg61m9a2s2icQ3DaKVdm3j5mpfD1UB6d//8t8WPoe6lanzbDFaTP0SHD1+2aPM22Gmm1QTfs5/Ukbvegd2PyTz+H1cc9Vy4NSd+QrYrbPVxiUQn8zA736a7zfgBmU9F2oGNbwV805nTyKPXMSyWt9J0y4ixo2gYibG0LyBVKeGoPttFFi3vqCpLvNpL+owaOIaN4eVSgOffwI6Qs/IXWmaaNE9b8fonOQ+tazPseOaeZWfl9fF9VyGCinb7tiJqqx07fd5vRtO0+Aos69nef0bQFK1kQ1+w96xj2e17D5vVClJeQpDGePwR/z0T+9Y76Mdls/oUwdVPNhJi9vXAir3kc1cPLWDidvtR8P8TeYsL9KcOWt7s8BNpw9hv7GyVs5C6Buf9qMJVgRsOc39OLpoNPRK09meb3V4HGoG+ubeuSlcZl5y3rhM+zhpp+mBow0/cqMvPXDZ+g5r8L1VbDGvAi580JKCpw6hn1/J9fBowO/SSlYbbQMSUcDr6IXPXwCEbeYNJb85JjMfkfM21+QdJeTxoaMIrJ5e1e/Y+EnpL7npLEBThp7008aK+77Qx3VfzSqmtNGeXNCZhvDetxMogagdCWsex4zdfX6lej3p5rPIyJR90xGlSgP6anYs5+DzWvNdxVvwuoxDDvB9P9UMbcfZQWjv1OnK6pBD7OKdvEStwAAIABJREFU8clD6I8mZ66KdWGNb52Zeb0fnOi63lNd/byYd74k6c5OruvdooPn9Z4xHVWyLDkenmJep641qa8/TfovrrG5mOv8XO8BY0ybMDkJ+43xruv9xMfYY7q7rveQKc71XoF+z+16D56MKlkB0lKxP3zWXO8csVhDHoNrywAK/dOX6OUfeoYbhP4OOWJNG7pYaVN+r/oK/cMskjYHeEsSl5e+Vcmy5Bg1BWJzOtf7GdJ/dV3vHH5WUHUXzLpa+enbqn6jUVWdvPW2W956zDzYB8y9vvsxU29tWImeZe61Gvy4yVdaw7ED2DMe83ngr7oMMRNadn3m+jDE46LkCvBi0iC3CdN/yHqinvWfcVgZ9/r5sWjnXkdOn0faUNe9tpq4tf+/c+71PaOxatQ1b6JKPE36a4/DXlf4VgnPsdKQjSVMv4+k1b6LOGQIallW2Pe19tkZ96VsZayhTj35+3L020492e4OVBunnly9CP2BWz1Z+WasvsOxH+3jN57hCjeUYVtdrgl4Dj/uuMAT35/AtuG2GrkZ0iAfLy07RZVromlWLicDPzjMtqMpbmP/kbzWI87jGPPWJ/LnwRQmtC7oc/zzb+0OGDYEN51FRAdey+tyxggj7xyBVbcppKejz54m7cUE9D5XGROV17ccC1k6i/GMc8jaCAveQ3s/N3YT7PH39NTAj8qD+awl0qudEMoxWVXErd76t3U1QAmnn/eeVz+v8ySIu96cz4oZHpOn9X7P8bKgtAkBdUsbU3ehTV/8g+fwFpS2UY5YrLsnwzVlQYFe/iV66Qee4fZ6FFW5rgl3ZgLsceI8zkyiBqBkRaz+k0ze+vNn9FxnLOGxL829dB9LmP0Equ2dqNaDPOvqF+9FabdVkCvUQ3UeYfr0a7+CxTNQrQabPs+mn0yfp/ckuLa86fPMGmve2g2osV+at0NFRMGFs6bP4/wIUY35Av32MDjiesajE33nRIQq3nrGsMznT8EYo1K9HoMyN5ofwiaeQP/wJvxifgCgsxgPvpwxaXXPFFTx8oCT3t6b4jv5NgvBDFu5Pyv/t2msxSBUswFe/er7IfEkqv1QqNkK8hYxP0Je8yX6+7fMNufdxmQJUnlSsxlW+yGZ85HsBa/DxuVwzrPeCkp5clNzrK73mTEF28ae9xqnZvhfNCNDrrGTiKrfCJ2UROK4hzNXmc73yQJOd2uPFV+UAot+Jm3XDjMuBSTNeZ/keR+Tc9goopo0N22U06dInDIe++9dmccutHHXlXv9txCBJH7x3zthVPz/lLvzf2XZ9d8+OdoG3GdrPgfMA94FCgNHgYFa671KqfrAW5hVoW8HHgduBM4DacBYrfV3SqkE/E+OPgh8AVyLefdfESDBmRydiHl5WlvgNNBDa31UKVUaeA0oBkQBc7XWAd+Lmq3J0cGQRSc32C42OTqoYWcxOTqY/E2ODhV/A/Gh8m8nR18JHpOjQ+y/bXJ0KGR3cvQVF2DFxFBI25t08Y2CxHtydKio8r6TR0PlYpOPgimrydHB5DM5OoQuNjk6mLKaHB1M/iZHh8zRwAN2QZc/fOVo2OQI44tyjqZcfJsgCTQ5Otj8TY4OlawmRwdboMnRweZvcnSoqKwm6wZbqn3xbYIgnO2TLCdHB5n35OiQCtMwWvKO8+EJGK/J0aGWxYSUYLrY5OigymJydLBlNTk6mPxNjg4Vj8nRIZbV5Ohg8jc5OmTyha/tn9Xk6GC62OToYArnmGw4x28CTo4OsotNjg4m78nRoZS06WxYwvU3OVoET1aTo4PtYpOjgymrydHB5G9ydMjEhG/MKqvJ0cGW1eToYPKeHB1KqmbesIXtPTk6ZM6FL40RG8Z7nTs8YfubHB0qKozPHLKaHH21UmF8Vu49OTqkwlSmnPojPO1vkMnRIkRkcrS40v5LJ0eHsdd3cVrrQD3DZn62XQlUcvuoZ4BjJnj9v4rbf9tkcS7jMatOu3/2N9A60D5CCCGEEEIIIYQQQgghhBBCCCGEEEIIIYQQQojQCeNSakIIIYQQQgghhBBCCCGEEEIIIYQQQgghhBBCCHHlyOTobNBa5w73OQghhBBCCCGEEEIIIYQQQgghhBBCCCGEEEIIIbImk6OFEEIIIYQQQgghhBBCCCGEEEIIIYQQQgghhBBXBZkcLYQQQgghhBBCCCGEEEIIIYQQQgghhBBCCCGEuCrI5GghhBBCCCGEEEIIIYQQQgghhBBCCCGEEEIIIcRVQSZHCyGEEEIIIYQQQgghhBBCCCGEEEIIIYQQQgghrgoyOVoIIYQQQgghhBBCCCGEEEIIIYQQQgghhBBCCHFVkMnRQgghhBBCCCGEEEIIIYQQQgghhBBCCCGEEEKIq0JkuE9ACCGEEEIIIYQQQgghhBBCCCGEEEIIIYQQQgSbDvcJCBESsnK0EEIIIYQQQgghhBBCCCGEEEIIIYQQQgghhBDiqiCTo4UQQgghhBBCCCGEEEIIIYQQQgghhBBCCCGEEFcFmRwthBBCCCGEEEIIIYQQQgghhBBCCCGEEEIIIYS4KiitdbjP4X9G+uAbw3Oxo8M4B/54StiCTjkcnrBztC4clnAB9JbEsIWtyuYMW9jW2OlhCxtqhSXU9LtrhiVcgJ2fnwxLuNffHR+WcAFIscMWtD6TFpZwVcHosIQLQO6I8IWdFJ57rQ8nhyVcAHVjvrCFzenU8IR7JHztE50YnjwNQEw481Z6eMI9GaY0BqiqecIWtg5TGlfh7HeEMWidEp5ungpnfRlG+u/z4Qk4T2R4wgVIDd+4jYrPEbawscMU77T/zXEyfTApLOGqWmFsi4avm4fefi58gYdLmPq2QPjGRvOFr+4Ia7ssZxjbKGEqw/XR8PXpCVNbFEAVC087QR8NX59eFYoKW9jhircqEL44/y8K6xhh2VxhCztsbf/zYRqvCrcSsWELWu8KT59e5Q5fu0z/E56+FgAx4WkTqjC2g/X5MHb0wiUtjHEOY79DhSl968Tw1R0qjH0tHa7neYAqFhOegMM4Rmg9tUaFLXDxvyPx8//NgXARPLm7/FeWXbJytBBCCCGEEEIIIYQQQggh/v/6H/1xixBCCCGEEEIIIYQQwj+ZHC2EEEIIIYQQQgghhBBCCCGEEEIIIYQQQgghhLgqyORoIYQQQgghhBBCCCGEEEIIIYQQQgghhBBCCCHEVUEmRwshhBBCCCGEEEIIIYQQQgghhBBCCCGEEEIIIa4KMjlaCCGEEEIIIYQQQgghhBBCCCGEEEIIIYQQQghxVZDJ0UIIIYQQQgghhBBCCCGEEEIIIYQQQgghhBBCiKuCTI4WQgghhBBCCCGEEEIIIYQQQgghhBBCCCGEEEJcFSLDfQJCCCGEEEIIIYQQQgghhBBCCCGEEEIIIYQQIsi0He4zECIkZOVoIYQQQgghhBBCCCGEEEIIIYQQQgghhBBCCCHEVUEmRwshhBBCCCGEEEIIIYQQQgghhBBCCCGEEEIIIa4KMjlaCCGEEEIIIYQQQgghhBBCCCGEEEIIIYQQQghxVZDJ0UIIIYQQQgghhBBCCCGEEEIIIYQQQgghhBBCiKuCTI4WQgghhBBCCCGEEEIIIYQQQgghhBBCCCGEEEJcFWRytBBCCCGEEEIIIYQQQgghhBBCCCGEEEIIIYQQ4qoQGe4T+F+meoxCVWkAKUnY702EfVt9NypREWtAAkTFoP9cgf7oGbPvbcNR1RpCWhoc3Yc9MwEuJEKufFiDn4aSldGr5qPnPgUV62Ld9hBYFnrVF+gfZnqGERmF6jsJVbwinDuNPWM0nDhowrl1AKpuJ7Bt7E+fga2rzee9J5hzP3sSe2oPV5w6PYCq2gjSUuHYfuzp4+D8Wdf3/R5B1Who4vz6eNi9xTfOpStiDZ4C0TnQ65aj33/K7Dv0aVSxUmabXHng3FnsMd1d+xUqivXMF+jPXkMvnOl7XDdR943Fqt0IkpNIeXo0evtmn20iBw0n4tZOqDx5SWpfy+O7iMatiex/P2iNvfMvUp94KMvwMpWqjWo+DJSF3rAA1n7g+f111VHNHoAiZdHzE2Dbssyv1O3PQrFK8M8G9LxHshWc6v0wqqqTxt6ZAHv9pLGSFbHunAxROdAbV6BnP+15jFb9sHqMIP2BJpB4CoqWwho0CUpWRM97Gf3d+77HLFMb1XI4qAj0uvmwapbn9xFRqI7joWgFuHAa/fl4OH0IrAhUu9FQtDxYEeiN38DPsyBPnNk+dyHQNvqPr+CXj7N1DQIZPfoNli37g0KF8rJgwdMX3+G/nOr5MKpqfXOvZ0z0f69LVMQaOMnkrY0r0XNNvFWne1E1GoPWcOaE2f/0UXOvB0yCEhXQX7yM/n6W7zG9FHliIrlaNEVfuMChoQ+RvGGTzzbXfjSTyPg4iIzgwupfOPLweLBtoitXJH7a41i5cpK6bz+HBg/HTkwMHFi5Oqj2I0zZ9stX8KNXWoyIQnWfCNdWgPOn0bPHwamDcF0lVJfRzoVT6EVvweYfoXAJVK/HXfsXvBa96E1YOdfzuOXrojqPNOGu+RKWeJU3EVGo3pPgugpw7jR61hg4eRDK3YJqez9ERkFaKnrBS7DjV4jKger3JBS+DmwbNi9HL3w5YLQv617fPhxVrRGkp8LR/Wb/C841vvYGrL7jIDYX2Db6tUGQluJ5vTuOMOXXL1/BMj/Xu4fX9T7pXO/bRmecvbnem340/3vkc0g+D9oGOx09fYBvXMrWRrVyypM/5psywTvcTuOhmFOefOaUJ1Vaour2dm0Xfz36rYFweDuq13OQpxBYEbB3PfqbZ805eLuhDqrdg+Ze//oV/OQn7NsnwrXl4fwZ9FwnjWXIF48aNge95G1YMdt8FpMb1WUMxJcBDXreFNj3p2/YgOrldq/fDXCvS3rd6zlu+bpmY7A1nD1h9j99FGJzY901BQoWM+Xs9+/DhR/9hr98dxJP/HgGW8PtlXNy9825Pb7/5Z9kpv54hm3H0ni2TX5a3RCb+V3llw5SrpBpZhbLE8GrHQv6DcNDmdqoFsPN9V43H1Z71ZERUaj246FYeXOvv5jgqjvajob4ciZOf35r6p2CJVCdJ7v2z38Nevnb/uuPCnVRXUaa9L3mS1jsJ1/3cfL1+dPomU6+Bmg+AFW7o6mf5k2Dv0xbiUY9UXU6m3Jm1Rfw0xy/0Q5Gnla126Ba9Xftf+0N2FN6wdGdqNseQlV2wvsgAfb/5Rte8QpYdySYtsGmlejPppnPc+bFGjjVpJ8TB7HffRQunIX4klh9JsJ1FdALXkUvcd071bgnql4XAPRP89CLZwct3kREovpNQJWoABER6FUL0bPf8HvdM89v0GhUTadt+vJY+NtP27RMJaz7pkB0DPqP5eh3p5rPS5bHumc8xOSEowewX3wELpzzH1DZOqjWw00a/f0rWOmnPOk8Aa5x0tin40z6Bogri2r/COTIBVqj3xoE6Smo/q+YtlFasrm+s4bD+ZNZxhdAdRvlSgOzEvz3QYpXwOrrXPtNK9GfmD4INVtgtbsH4ktjP9MP9vq5Xu7+bd7KmQ814EkoUQnWLkDPc8KPymE+L3SdKbc3LUcv8FNnXum6GlBt/gM3tYPYPOgxjc1nnUdCxfqo5CuYnyBgPrVeXAMHdpj9Tx5Gzx5l/l32JlSboRCTG/IWhsST6DXzst82ypAvHvXgXPTit2H5h865jIMK9c0xX+yNX/+2TRYo3Mho1D2vQ2S0qav/XGLaDwGo/o+afJychP3auAB9zEpY/3H6mH8sR8980uw77BnfPuaj3VD126E6DHDtX6KcKUf3bfMMO1hlWd9xqJKVTH9z7tOw6VfPcPs8jKrm9PPengB7ArQR7ppswt2wAv2hE27nIajGXeGsKS/sT6fDhhVmLOH+aVC6MnrFV+gPngx4zYGgtA2zVL4OqqOTr9d+CUv9hNczwVWefDDWhHfDLai290FEFKSnohdMh53O9azeAtV8IKgI2LoSvXD6xc/jSpdrYQpL3fksFLoW/XTPgMEHI28BUKIc1l0TTL9Da/SngyE9xffY3i5jPCVbSjvHtyz0+gWwxk9btN04M15x4Qz6ywlw5hBYkajWo8z4htboRS/Cvj/MPhVboOr2NX3txOPoBZPhwmm/wQej7a9a9UPVbuucfwQUK439YDM4dyboYWcqVQlrzPvYbzwKS7/1DHegWxp7dZz/dljpjHaYk8ZmOGVTyfJYd4+H6ByQno799hTY+afp7zwwFQoVM+3B+TPRy77wvd59H0HVaGDCfnM87PYT51IVsQY/5oxPrkDPesq1/629UC17Qno6et1P6LkvuPYrVBTrqc/R815Dr3TavpfT/sqZF2vQVCh0DRw/gP2Oq83ADbWwbh8JEZGQeAr7hXsgfzxW/8mQr5BJk6s+hyN7wleeXOl+deESqJ5TXN8XuBa9+E34+SP/4WcIdb1FcMZlVZ22qDYDzJfJF7BnPQ47PdugwUjfql5bVDu3PmbxctjjekLqbtdnV7quzpETde+brv3zxcHv36C/et7/9Q5G+6h0FayB4zN3t794Hfas8Bt+MPogF6PueARV3bnXb433H+dSFbHudu71+hXoD5xnLV2GoBrfBmdPmLh94sQ5Q6GiWFM/R3/+GqyeY9olXZ1nTKu/gEV+4nfHJHCeMemZrmdMtBiAqmOeMel5rmdMNOltPgc4sAM9e5IZiyx3M6rjMFDKlG/RMWbfUIabcgG9+ktU8wEhj7NKPGfaXof3ue51MNplEZGoexJQpSuZOvOnr+BPt3HwcJbfoe5jXkXpW034yoy32+lmvP3Zfmb7Gs1Rrc14jn6uP7Db97oDlLoF1dRpc/+5ANZ+6Pn9tdVRTR+AImXQCybB9mWZX6mu05xnmBvRX2TvGSYEaZyqQm2sTkMz6xb78xfhwB+exwzX8w6C1BatUgerx7DM+sSe8zxsXusbdjDa/jWaYHX+j/ncTsee+wwc9Xrm8W/ryZz5UP2fhOKV4JcF6M+de58jJ+o+t3ycPw5++wb95XO+ce7ulsbeTwgwH6MCVr9JrvG7j51wbnTSWNHS2E/5GQstUBRrwifohW+iF/k+Qw1K2FYkqu94VPEKZqx5zUL0wnd8j+t+HsF4hhworFDl6W2/BI5wONplwZj3k6FAUayET9EL3oDjf4fsWZZqdTfU6QznTgGgP34JNrraiyHr73iNxwbl2W29nqibOgIaDu00z27T/IxVXem6IzIaNeR1iIg24zYbl6B/CDwOLoQQ4t8JysrRSqksZrP962MmKKUecvv/Q0qprUqpP5VS65VS/f7lcZsopepduTPNpir1UXElsMd3wv5gClaf0X43s3qPxv7gcezxnVBxJaCyOVW9eTX2pO7Yj/VAH9mLajPI7JCajP3la+jPnEFCZWF1ewT7tQewH++GqtUKipb2CEPV7QTnz2JP7oJeOhvVaaj5omhpVK2W2E90x35tKFb3R0GZJKPXzMd+dajP+eq/1mA/0QP7yV7mvDre6fqyRgNU0ZLYI9pjvz0Za9A4/3EeNA77nUnYI9qjipaE6g3Msac/jD2mO/aY7ui1i9C/LPbcr+/DsD7A4KT7drc0Ql1XkuR+rUh5bgLRwyb63S591VKS7+vu87m6tiSRve4h+YHeJN/ZgdRXn7homGZHC3XrCPSnD6HfvQNVsQUUKuW5zZnD6G+egC2LfHbXa2ejv57i83lAVRug4ktgj+6IPfMxrH5j/W5m9R2LPfMx7NEdUfEloGp915cF4lGV66CPHXB9du409uyn/U+Kzohn64fQc0ei3+iNqtwCCnvFs0YHSDqLfq07eu1HqGb3ms8rNoOIaPRbfdHvDETV7Az5ioJORy+ejn6jN/q9e1C1uvoe8xJ17dqIt9/O/gDNf7UqDUx5MrYT9qwpWH3G+N3MumMM9qwp2GOd8qSKudf6u5nYk3pgT+6J3rAc1eEes8O509hznzKTJ7MhV4smRJcpze5bmnB4xBjinnnc73YH77yPPU3asKdBSyIKFSRPp3YAFH3hSY499hR7GrUmceF3FLj/nsCBKQvVcRR6xnD08z1R1VtCnGfZxs0d4cJZ9LTb0SvmotrcZz4/vBP9ygD09L7oGcNQXR41g6LH9prPpvdFv9wfUpNg0zLfcLs+jH5rGPrp7qiaLSHeK9zanUxna2pX9E+zUe2dsvLcKfS7I9DTeqHnTjIdb4de9gH6qW7o5/pAqWpQIUC1dLn3evNq7IRu2JN6oA/vQbV16g4rAuuuKaa+mXg79rS7IT3NM96dR6HfHY5+7iLX+xk/13v6APSLfdHvDkN1da53RtzfvNd852+gMKM8mT0S/VpvVJUsypNXuqPXfIRq7pQnf36PfmuA+fPlZNPxPbzdhPnZOPSb/dGv3wE580OlZv7D7vAQeuaD6Bd7oaq1hCJeYd/UEZLOoJ/rhl45B9XqPs9DtB0O21Z5ftbuQfT21egXeqJfvgOO7vYNG0wZHlcCe0wn7PenYN2Rxb1+fwr2GD/5OsE3X6um3dEHdpk8/8zdqO4jwPL9rVy6rXls2Rne7FyQ+X2LsHDbBXYcT/XY5po8EUy9NT/tysf67B8Tqfi8TxE+71MkexOjlYVqORL98Uj0m31QlfzUkdXbm3v9eg9TdzRx7nWFZhARhX6nH3rGIFSNTqbuOLEX/e4A82fGIJOn//LzEFtZqNseRr85DP1UgHxdp5OZBPNEV/SPs1EdnHwdXxpV81b0Uz3QbzyAuv0R01YqWhZVpzP6+f7oZ3qjKjeAwsV9ww5SntZrvsGe3NP8eWccHD9gBpAq1UfFFcee3AV77uNYPQK0P3uMxp7zOPbkLqi44lDJlEnq1gHobWuxH+uK3rYWdesAs8O5M9ifTvOYFA1AsbKoel2wp/XDntTDTAKMKxG0eKtaLSAy2rSRp/RBNboNilzj99gA1GyIKlYCe2hb7NcTzERnf+dx93jsNyZhD22LKlYCapq2qfWfSdgfvoA9sit67WJUp4H+w1EWqu1I9Icj0K/0QlW51bcsq+mUZdO7oVfPRbVwyhMVgeqagF74NPq1PuiZ94LtKp/1vAT0G/3Rb/TP1sRoKtdHFSmOndAZe/YUrJ4B0kDP0dhzpmAndEYVcaUBDuzAfnMU7Pj94mFdTt5KS0Z/8zr6qxd9DquXfoB+sht6Wh8o7afODFZdvWk5+gW3CSEV6kHhEuipXa9sfsoqn6YmYz/Vx/x5c4Qryp0fQX+cYM5z2Uz4+/dLaxtlHKf9gz71lv5tAXrGcL9xMztdRpssULhpKei370O/dAf6pTugXB0oXsV/+DUaooqVxB7eDvutSVh3Behj3jkO+61J2MPboYqVhBpOH/PFUdiPdsN+tBt6zSL0WtPH1CsXZn5uvzIGjh7wHYgPVlnWsCuAKcueH4LVfYR5cJ6hmtPPe6Qj9ntZ9PP6j8V+7zHsR3z7efq7D7An9MCe0MM1CSY1GXveK+iPfB8k+ghi2zBgeF0eRr8zDD2tB6pGK9/wbnHCe+o29E9zzMMsMPl6xkj0c71Nvu6VYD7PmQ/V7gH0G/ehn+0JuQvC9Tdf/DyCUK6FPKyqTc0D+6wEKW9hRWDdNxX77cnYo7pgTx7oUa9leT0uYzwl28f/5CH023f4b4tWc9qib/ZE//oRqsl/zOfVO5o4v9sf/dFwVLP7AWXq8ObD0HMeQM8YAEd3oG68zX/4QWr76+/ed7UJ502Hv37zmRgdrLAzrqt12zDYtMr3gDUbmjHCB9phv5lFGrt7nGmHPdDOjBE6acy6YwT2p69jP9wN++NXsO4w9aJq3RO9fxf2w7djJwxC9XvITDxyV70BqmgJ7JEdsN+ZjDUgQNgDx2G/Mxl7ZAdU0RJQzSlHK96MqtUEe/Tt2I92RX/tOWZi9RnlOT55me0v1XIA+q9fsCd1Qf/1C6rlALNDbG6sHo9ivz4Ce0p37IwxLjsde97z6Ce7o18YiKp/O6r7mPCUJ8HoVx/bi365n/nzygDTz9t8kcnKoa63IGjjsvroP9hP3Yk9sTv2/Dex+nv1YYKUvvXPX2OP7WH+vDYWjh2AvW6TsoNRVyefRz9/R+YfTh5Eb1zm/3oHq330zw7shN7m82fvwxow3v/9D1IfJEsZcR7VAXtGFve6/zjsGZOxR3Uwca7mHudZ2ON7YI/v4TkxGrB6j3J9pixUt0fQbzyAntoNdWMr3/jV7WTu75Qu6GVe4yY3tkRP7Y5+fSiqm/OMKV8RVKMe6Gf7oZ/sAZYFN7Y0wXV7FD1rHHpaX8hTEPZtDW24z/RB//YdqutDoY/zM33QK79GdR3sCidI7TJVpyVERWM/3BV7dA9Ui26Qv5jrnoer/A51H/NqSt8O/fJgk5aedXtsfnAn+t2HYafXBGHva998BHreQ+j3+qLKt4CCpTy3OXsY/W2AZ5i/zkF/cwnPMCF441SJp7BfH26eV78/0fxwzDuu4XjeAcFri549hf3sA+bzN8ZjDfHzfC5Ybf8tazI/t99LwOo/wfd6/9t6Mi0Z/e3r6Ple7dHk8+jn+mT+4cRB9MalvpGp7IyzTXTSWK8AaazXaOwPp2BP7GzG7ypnbyzU6jYCNv3s97tghW3GwKOwp/TAnnqHGUcqVMz/OUDwniEHinM48rS7cLTLgjXvJ2O/7iNh00pAhfxZlv5xDnpaHzMW7zYxOmz9nWC0UfIWQdXtjn51IPqlPqbernqrb2SCUXekpaDfvA/94h3oF5w2SokA4+BCCCH+taBMjg42pdQQ4FbgFq11FaARoLLeK6AmwBWZHK2UysbIqLNt9Sbo1QvMf/7eCLF5zCpf7vIWNivp7NoAgF69AFWjqfluy2rzy19A79pofhEJkJIEO9dBqvNLptJV4Ng+OP4PpKehf/seVbWx57lUbYxeY85Fr1uMKneL6/PfvjerQB8/YI5TsrLZaecfcN7rgQrA1jVjkcgrAAAgAElEQVSu89q9EQrFu8Kp1RS9fL75z44NkDMP5PeKc/7CEJsbtjtxXj4fdVNT3+tXpxV61TeuD25qij6yH71/p+85eYmo35z07780x9+yHnLnhYJFfLbTW9bDCd9fPka060baV7Mh0Yn/qRMXDROAYhXh5H44fQDsNPTWRXB9A89tzhyCozv9r2C69zdIucgDTDeqZhP0z04a27XRXO98Xtc7n5PGdjrX++cFqJqu6231egj7kxc89zl7EnZv8pw46e6aSnBiP5xy4rl5EZRr6HluNzREb3Du35alUOom82+N+aW8ioCoHGYVteRzkHgcDjmTEVLOw/E9kMf3nl2Km2+uSL58uS++4f8DqkZjV3mS1b2O8S5PmpjvktxWucwRa379C8693hz4XnvJ1aYlZz6eZw752x9E5MtDRLzvfcpcDToyEhUdhXbCi7q+DBd+XgPA+WUryN2hTeDAileC4/vh5AFTtq3/ASo28thEVWyE/n2h+c+fS6CsM9khNTmznCIy2qQ7b9ffbI5/6pDn5yUqw/F9cMIpU//4ASp7lalVGqF/dcLdsARucML9ZxucOWb+fWinCTsiypzPzt/M5+lpZnXIfHF+o33Z93qzV91RwCmjK9VF798O+518du60ZzmUcb1PuF3vSl7Xu3Ij9G9OvDcucU0uyc71DuSaSqbczChPNi2C8l7lSfmG6PVOebJ5KZS+yecwqvKtsMltwDajLLUizD3Qfk7qOqcsy0hjG/ylsYbo3782/9m0FMq6hV2xEZz8B4787fosR04oVRN+/cr8Pz0Nkvz/nkzVaIxedYn3etUCVM0m5jv3fB0dS+aF15h9AGJizb3OuD9uNhxOpUS+CIrniyQ6QtG2XCxLdiV7bHNt3kjKF4nC+rctMHfXVPS811sW+687/nSu99ZlUCrjrQ4aotzqDtupO9yVuglO/QNnDvuGXaKyZ1vpjx+gip98vdZJ3+vd8nWVxmb79FSTP47tM8eLLwV7Nmamf73jd6jWxCfooOVp9zBuaY1ea1bpU1Ubo9c613D3n077s5DnDnkLmfB2bzTHXfs1qmoT1/4ZbcY1C1AZcUo8CXv91BfxpUx7MOM6bPsNVbNpUOOtcsSYvJ3RjrjgP48BqJubopc5+XF7Fm3TnLlg23oT3rKvUDc7P6i4phRsNitH6PWrULX9DJgBXOvVNtq0CCp4lSflG6LXO/dm81Io45QnZW+BwzvMH4ALZ/y3E7NJVWuMXuOk5d1mdUW/fZCY3KaPAug1C1HVm5jvDu+GI3uyF9jl5K2UJPh7vatPkyE1GXZ41Zn5verMYNTVAHv/hLPH3Y7R2FXvXcH8lK186k1rKFHV1NXp6XD66KW1jcDU6yf+gcO7PI+9e53/fl+Gy2mTZRVuygXzd0Sk8yMe/w0IdVNTs8IZZKOP6eTjn75C3eT7wyhVtxX65699P6/fxv/nwSrLrikDW5zVnc6eNG9iKlXZFW7NJuiVTrg7s9nPW7kAdaNvv9pDShJsX+eb7/wJdduwRGU45hbeuu+hsnd4jT3Dy8jXB9zy9eFdEJnD5OuC18Cxva7Vb7avRVW9yDUKRrkW6rCiY1FNeqN/eDfL4IOWt6rVQ+/dBnudfkfi6ezVa5c7npKd459yO/6WRXCD5/HVDQ3Qfzr9jq3LoKRpi6rCpdC7nbrp/ClIOmveaqMwf6JizHfRudCJx/wGH7S2v3sYbm3CUIWtmvdE/74YfcZ33MwjjW3fYFayzE4ay2iHaY2KNf0alTM3+uTRzM+JyWn+HZPTpDGv/o6q1RS9whmf3Lkxi7BzmfQP6BXzM9O3atENe/67ZrwUwD1+tZqij+5H/+Man7zc9pfZ363NkPH5TW3Q65bASWfcItH5odyZY65VypLPm1Vhz54IT3kSjH61u7I3mXaE99iNtzCMaQRtXHbnetdbGndu8OkDBjV9Z4RRr43nuDwEp652V7i4+SHT3/4n9QW1fZRx/6Oi/Y8fZcQ/GH2QLKgbm6JXut3rrOKcca9Xzkfd6GeBAG83epVlJSvDUbd2ye/fg/czpiqN0Wude7B+MTjPmKja2GyfMW5y1O0ZU0bf3YowzwQyVqHMGLsqWdmk96N7QhsuQLGyplwNdZwBcuaGk0dc4QSrXaY1Kkescy45TL7PGE8LZ/kd6j7m1Za+A8nOeE7Rimb89PRB0yb+a7H/Nvexnf7Lw0t8hglBHKfa/xecdsrWg37K1nA97yCIdfWerXDKSWf7d5h6K9KzPgla2z/5gv/PM1xOPZnRHvW3gmuGwsXNjw12+bYTVPXG6NXOcf/+05SxF0tjq93S2KHdcDhA3qneBH3sH/RB/3MTgha21qhor/I70NsMCeIzZH9hhTJPRwZoL4WjXRaseT/gSmcHdkHBomF7luUT5zD1d4LWRnGvt6Ni4Kyf1dGDVXe4t1EiIrPMY0IIIf6dkE2OVkp1UEqtUUr9oZRapJSKdz5PUEq9q5RappTapZR6wG2fsUqpv5RSi4DybocbA9yrtT4DoLU+rbWe6ezT3Aljo3PcHM7nu5VSk5RSvzvfVVBKlQKGAA8qpdYppRoqpUoqpRYrpTY4f5dw9n9PKXW727klOn83UUotVUrNBjZm+3rkj0OfcJugc+oIFPCaRFigiMcgiD55BOX98B+w6ncK/KvE/EXQJ73C8T5Gvjg45Wxjp5tJJLnyme3c9tX+9s2CVacjrHN7tUaBOPQJt8GOE4ehgNfxCsSZzzPCPHEY5b1NhVpw+jgc2mv+nyMWq8Mg9GevZeu8VOF49FHXqzP00UOowr6TiQKxriuFuq4U0S/OJsf0uVg3N7j4TgC5i8BZ1/3k7FFU7sub4JuVbF/vkwGud43G5uGS9wppF5OnCJx1S3NnjqK8JzLnKeKaoKbTzaBbbD7YugRSklDDvkLd/zl6zRzzYNFdvqIQfwP8s+nSzusq5nOvTx72zav547zKE8+8pTrfh/XUN6jabdBfZi8veYssFk/qP65fd6YdOERksaJ+t7324/cpu/U37MRzJH5lOigpW7aRq42ZWJa7U1uirs3il8554+C0ezo7gsrnlc7yFjFlHpiyLSkRcuYz/y9eGTV8DmrYbPQXT/o+LK12K3rD977h5iviKi8BTh/2E26AMtVdtWamk53uuRIvMbmhckPY7v91UFfiXmew6neCjSvNceNLgNZYw1/BGjcb1aq/58bu9QTA6QDX+3QW13vEHNSDs9Gfe15vdddLqKEz4ZbOvhHOW8RzMmt2ypMkpzxxV6kF+s8fPD5SvZ9HjVhoBmy3+FlRwD0+EDiNnXa71xlxjopBNeqLXuL1KrOC18L5k6jbxqPum4nqMsY1WcKLaSf8i3vtto3qch/W09+g6rRBf2HytV4yF1WsNNa077ESPsGe8wz+RnCPJKZTNI/rN1/xuS0OJ/pOog4kOU1z+5xj9PjoGIt2Jl18h9xF4Ix7HXkkwL12tvGoO5ZCahLqgS9R987zW3eois3Nj3X8yZ+NfO3dVkoy+Vp5lwmnjpjjHdwJZWo66SEHqlI9VH4/E5eDlKc9wrippWtydP4i6JNu4Z067PtjDK/8rk8dRuV3rkeegnDGmRx65jjkKeATnoeDO1HXO9chOsa8Yq1g0aDFW/+2CJ2chDXtB6ynvjFvuUgMPKlTFYpHH/dqKxXyuk+F4uG4V1spY5t9O+BmM5in6raEwv7rPI+0C6Y88U7f7uWJdtJYbD4oZMpn1ed51D3vQb0+nnHoNA41eCY0CrBqtXec88Wh/aVZd155Qp86jArwo50sXUbeypZAdWaw6+pA4Vyh/JRlPo2Mxhr1PtaIGVDNNfCt5z2Baj8cSlVH1WyD/vH9S2sbRcWgGvczrxy+VJfTJssqXGWhhs5Cjf0WdqyFff7b/qpgnG8+Luh1Hwr66WN6b1OhFpxy62O6h1G3NXrlN76fB6sM37fNPICyIqDwNVCykuePjv2Fe7F+tXfbv0VPrMc+Rg1KMA8vLlUQ24Z+5fXO137Cc8+T3uFlqNoMDvxl8vXx/VCkJBQoBlYEqkpj8FNXewh2uRaCsFTbIehlH5oHzFltF6S8pYqVBDTW6Nexpn6E6pC9+ivo4ynedbW/47ufg1tbVB/ZgbqhofmhXr5iULQ85IkzDxW/fxY16H3UfV+Yt0ZsWOA3+GC1/TNFx6Cq1EP/7vkGtqCGnb8IqmYz9LJP/ce5YBz6mFu4xwOkMfd22HFXGrNnPoXqOxLr1R9QfUeiZ5sHqvrbOahry2C9sQTr2XnYM570ebCoCsSh3Y57qeOTqmhJVPkbsRI+wBr7DpRxJiPliMVqPxA973XP8C63/ZWnkOsB/Zljpg0B5o0sOfNiDXsD65EPULe0w0eBYuZh92G3B7+hLE+C0a92P4dAYzfeQl1vEZpxWdWwC9p99TaCmL7dw6jdCr3K68cWwair3dVoCes9x3V84h2s9lGZKliPf4Y15VPsmVP83/9Q9UHc41zQ6/lSoLraO40V9IrzlE9Qd01yxTnaKcs+dyvLvPPQqSO+fUT3Z0ke4ya++Y98ceYHnUs/QCUsQD32rbkef5lFM/Tcx1CDX0Td8zzkzo/+YWZow520EFW5IexaF/o4T1qIatgB/aWr7AtWu0yv+QGdfAHr9SVYL3+PXjDT/CAbwlt+h7qPeTWlbxMC6j+voB6aBXW7+F6HrPhtcxcOvP0VEJJxqprNzcRK97I1XM87CE1dzc0tzGTpNM/6JKj9jppNsR6bhzXsJewZXqvtXql6MpCarWCd/3aCyh/nOU/iZDbT2MXmQ0THYLXsj174ZsBNghW2/n0xOuUC1pPfYT2+EL1oVpYLG4TyGXJI83RaNsdsQ9EuC9a8n+gYrNYD0AveMP+PzR3yZ1mqYTfUqNmonuM92sjh6u8EpY1y5ih6xYeoUV+gHl1gnjPvWOt7QsGqO5SFGjYLNf5b2B54HFwIIcS/F8qVo1cAdbTWNYG5wMNu31UAWgG3ABOVUlFKqVpAT6Am0BW4GUAplQfIo7X2+RmeUur/2LvreCuKxo/jn9l76QYpkRKVRkzCQkpKAZUUFDAwwRbpVhD1sR59MFAUsBVbfyoooGJSggGCiEhJN9yd3x+zl5P3gnDPOXr9vl8vXsA5e3Z2ZmendnY2P/A00MVaWxdIB64J22SDtfZk4FHgVmvtCuAx4H5rbX1r7SzgYWCytbYeMAV48BDidjowyFpbK84xXWWM+doY8/XjS8JWiIm3ymLM3KSDb2RaX+6eTJr7ThaHFmcf0U8bHdKxZPHbrEJt2cfdCJrzdtiHhxBQ3G2iNmncGvtZ6Oa0ueha7DvPRj6Z+lf9lSew0tLxKlRm782XsnfMLeS9ZbR7sveg/kpC54RDOPdZbZM3P167K7Cv/zdnDuVQ8hzWrRJrM7APXoB95GJMg65Q/OjQJnkKYC4ai/2/B/7yE+i52+Fe56Ft7OuP4N/RGjv3XUzTLod5GIeS55zfO1/KL7VPx+TNS8Gz3OL9a/rdTvE+Pan00Zt4hQtj9x68w5ltWNmVOb99j/1PN+wjvTFNLnNPaWZKS4eaZ7knOmMcZjkWvknZYzFtb8C+PDZyGy8N02MMdtYL7onmuI78XAOYNpe7Mjqz7khLwxx/Ev4Tg/DH98Gc1DTySdp4/mp639cN+3BvzLmh9Lb/vRL74GXYp27ENLoYqtbPPsy44cbdKPTPo2vB/t2wPnK1EDv1Juz9F7invg+sQHyQ+BxKPW0tptmV2DnPh572zeSlQfnq2LmvYh+5DPbuwpxzaew+sgo/Jq/F+2HYdf3aI/i3t8Z+EXZd12mM/e1H/Ftb4o/sitd9AOQpeLCQsj6kLHzcpwwvdzuKCa2Kc9cnW1m5+SAr0B9S+ZFFmpSvBdbHPtQe++jFmNO7RdYdXrpb+W9JvGs6m/0e9PiyOe51K7AfT8Zc8zCm74Ow+ucsbqAn6JrOVLWOm6ywelnW8TikuB5me2XtCuz/Tca7/hG8/o9gV/0UrC6doHhXqQ02A/+2lvh3tsW07AlljsnmAI+grQT4jwzBa9UNb9wLbgWErAZkDyXds8qHXhpUOhH76nDsU30xNc45sEK+fXU49rEe2EnXYCqdCPVaxw//YMdyqNfaX5YDdWZWvDTMpWOwn77gVsrI6XCzqqtzJJyDRDCb/OIPbYd/z6X4zwzGu/AW99ANYM7oip35DMz/APvNW5i2/eOHlcW+TfOrsLOnxdZbhysnwrU+9qGe2LvPh2NqQ9ljswjs8OvriC2yWB2a4+rCnt1u1aVDCvvIyzI7Zzp201q8wVPwutzmVkzJCKtDDiVfZZOP7Mcv4t/Wzr0yfssGTNdb4mx7GHKgbZilw22XhSt7LKbt9dhX7nL/37UN++o4TI8xmGsnwsY/DmGyWwLLtWSEdfQJbkWthTMPL/ycuLbS0jDVT8J/eAD+sMswpzWDSnHa4odyPDk6nnIEZfqCt92DfZc9gWnWD35f5PKSl4ap3wH7dG/sIx1g3TJo2DOL4BPU9s/86Ylnw9J5sCPODfMEhe11vQ3/lQfIciXvQ8m/2RybadkF/5nx+Ne2wD5zD97VwWuVTzwD++uP+H2b4t92Md7lA1077WDxOZQyLHMbLx0KFcUf3gN/2v1419/jfnLhNdj3nosdn0xU+ystDVOpJv6j/fEfvh7T+go3YTpT3gKY3uPcipMxN/STVJ4kol+dKS0damQ1dnMIEllvuR0ePMwjGZetcSrmrA7Yl6JeMZ+g/H1AtbqujxndNkpEXR3+y/otsN9lMxE+ke2jXxbhD7oIf8QleO0uz+L8J6sPchB/oT9rP3oR/9Z2+EM6w+b1mO63ul/EK8sONvaW5fFk89sCRdyquCMuwA5p5VYaPdX1aU2T7tj/9ce+eBesX4npeFNywx3WFrv0a6gc/UrzJIU983VMz9vCfpugdlm1OuD7+Nc0w+/XGtP2UigRjKf93crvRPYxc1P+Bux/LsdO6IF9rB/mrE5Q7aSD7zPTXxj7zTGJHqcqfyxe+3740w6hbE3W/Y5E19UVquF1vRH/qVFxwk5gv+O7GfhDLsR/+Ga8DtdGB3wI4R5+X9q1E97P6tvDDDv7wE27q7EfTT3I3IQEjR1Wqe3K7wGt8Iecj2neA46q8NeOI1H3kP8W13QK2mUJmvdjzr8a++GUg+SzxN3LsnNewY7uiJ1wCWzdgOkSPoaYqv5OAtoo+Yu4t1JMuBB7dzv3xocTW2V9bFH7PejxHaxfaX3sAz2xY8+HitmNg4uIyOFKT2JYxwAvGGPKA3mB5WHfvW2t3QPsMcasA8oCZwGvWWt3AhhjgvdGYci6hVQdWG6tzXzE6BngOiDzfQyvBn9/g5twHU+jsO+eBcYfQty+tNYuj/eFtXYiMBHAn3a3NWe6J3Xtiu8xJctyYIp38TKh191k2rQu4gkrU6IMNmwb07Adpt5Z+PddnfWRbV6HKVE2lGDFy4Re3xS2DcXLur+9NPfU2c4twVNtYU+GFS+Djf5tHOb0tpg6Z+I/dA2mRRfMuRe5OP/yPaZkudCxlCwLm6L2t3Gt+zxzXyXLYsOeosNLw5zWDH9Q19A2x9WFBs0x3W9yT6xZ615N8ezkA9ukte9OeptOAPg/LsSUDq1Ia0qXw/4ZFsZB2PVr8JfMd43TNb/j/7Ycc0xl7I+Lsv/h9nVu9aBMRUpn+UrVw2WadsGc7bKvXR4nvWPy2NrIc1yyrMtjpY+BoyrgjXjRfVGiDN6wafijeoRWuMvKtvVQJGzFraJx4rl1PRQt67Y1aZCvEOzaiqndErtsrmt079wEqxa619FuXu3O/UVjsYs+gB8/+euJk8uYJp2zPtclysZe5zHlSdmI8iSTnfsuXr8HsW88FvNdPMX69KRYz24A7Jk3nzwVjiZzzaD0o8uxf83aLH9r9+xhx3sfUrh1C3Z+Mpt9S5fxeyc3UTRPtaoUbnFu1gFvXQfFwvNZGezWqHy2JVjtfmtQtuUvHPv09PoV7qZO2WPh9+C1syc0dqvUbI99dajbZ1i4xcpit0SHu9ZtsyWqTAUoVgbTezx22rCYyVym00D3au9Z0yI/z+FzbRqdj6l3Nv59fSN+Y3/6BrYHrxVfOBsq1IBlX2cR7yzSu1iZULzjpfe6FZHpvS3Yx45N8P1M1+lbHrYqS2ZZkelQypP8hUKrnACmduyq0Qdk7MX+NBtT/Szs8qiVRyNW3CDIY1FpnZkPt64PxXnXVvf0b52m0Op6yF8YY33s/r3uNY9b18Mq99SvXfRxxORoc25nzFnBuV4R51wftJ2QzXXd313X3hkX4L87yX2x7jfY8DuUqATrfoj4TdnCaazZFpogtHa7T5lCaRyqMoXdthWLpXP6MXlZsn4flYpn0+zcts49rZ+pSJnYc525TUzd0QL7S/DasZ2bYdUCKBfUHQDVGsLan1y9Es/mQ7iuN0dd1/nddW2jf1u8TOj1bnPfwM51zVfT5lps8LR4Uq7pzO9OOw+74Xe8oc+78H5bjClRDsv84HjjhJcZ18x9FA9Lj20boWgp1xYoWgq2ZZGmYewX07FfTMc0vAhz/lWwfz920ZyExNs0aA2LPnMTsLdtwi6dh6lWG7tuVWibVl0xzdzLYOyyRZhSUW2ljVFtwj/XRK7YWrIsNnOb1cvxR13l/l2+MubkyFeoHbA1Kn8XLYPdFl2WBeXJgbIsKE+2roNfv4Ndrh6xSz+H8tVh+dehV7vt3Yld+AGmQi3sgjir257dCXNG0Af5dbE7p5lfhufZTFH52uWBg/cBYhzBtXUwpvNAWL8SPp0W+2UC62rO6ORWmLh5Cvy2OOr6z5nryW5al/V1mln3/vk7duk3cHR1t3Jp+eNh1nNQ9WT46Eno/YDb5lDbRhVrY+qeC62vd4PB1sfu3wOfx1/tM8KRtMkOJdzd27HLv4ETGh14LbJp2RXTNOhjxruON0Vdx3H7mGHnykvDnNYcf2DszR33YG5oAkFSynA/A/vivQf2693xNKZqLUzHa7ION7r+j45zibA4bw21ce0nr+Ld+OBfn2KaqLbhXwpvffxt4pUnxcpgLhuPfX545HW9ZDZ2SbACTYMOmKwmcWZKYLmWlLCq1IVjamCGTHfbFy6Jue4x7CNuTCkp19afa7FLvoFtQb9j3iwoe4J7BXd2Ej2eEtMWjbP/bcExhLdFd7s8bT9+6MBmpsejsGkVlDnefRC0Se0PH2Ma9jiQpslo+x/Y9rTzsHNDq7wmJezKtfCuutt9Ubg4pu6Z2ONPd2N4BHnsqHLYH4Mfl4qTx/5cG9kOK1UWu9GFa865ADvJ7d9+/j6m73AAvHM74L8erAK19jdY9zscXRVTvS7m3CDOv3zv9pW543jjZfHyd+Y2m9Zivw5W4f5lkZsAXqSEi9vpzTFdb4SiJSE9L6Z1D+ziz46s/bXtT/cK5q0b3N/bgnJ80zrs9s2uHN27273+uMIJsG4leOluYvQ378GKhdDqylBYSShPDkhEv/qLoJ1wQiM3drMjzthNtCTVW0kblz3meLxew/Dvvw52bME075Lw/J3ZVjUNz8N+HtvnSFhdDa6t66XHpLlp1gVzTjbtspxuH/2x3E1MKVcNVi05SPxzsA8SHecm4XEue/B7LdF5LF6cZ76Kd/NDbt5MtbpwWnNMlxsP3GuxX74ZM/YR00fMvJd0sHGTYFVdqp/uXkm+I2gTLJiBqVoPu+RzV5b9+j0Yz93nqVovueGCew19vbCx6SSGbT9/D2/0VMzdL7n/J6hdZs5oC/NnuzGUrRuxP86DCjXda+pTWX4nu48ZZ2zvH5u/ITRusH0TLJgJlWrDsu/ip3W0besTfg8TkjhOVbwM3pUT8CcPhQ2roHDY2HSS73ckra4uWQbvxvvxHxsMwXhoMvsdAPz8rWvLFCoGO7aE0vJI6snslD8e0tJgVaidYM6JymPh8yRKlIHNUWFv+ut5zFStAyc3w1zYDwoUcedh3x7AJj7s01u5lYX9YAx82XxMlVrYDaE2RDLvIafsms5KstplTTqT6Hk/pmpdOLk55sL+rl1mjKt3s4tbDt7LCr9Pbj9/HXPDk5jhL7j/J7G/EyERbZTtG137Z2dQb38/E1O5LnZ+1NtyEt2v3L0d+8s3UD00Di6ScIe7OJbIP0wyV45+CHg4WNG5LxD+Hvk9Yf/OIDRpO+ZKtNZuBXYYY+I9MnOw51ozwwkP42Ayj2E/QXoZYwxugnemHYe0o5kv4o/uhj+6G3beTEzDdu6LqnXd6zqiK8+tG2D3Tvc9rlFk589039VujDmvF/4jN8K+bF5fuOJ7KF0RSh0NaemYU1piF34aeVwLP8U0cMdi6jfD/vRV6PNTWkJ6Hvf70hVDg0NZqdkI0/wy/Ik3w7492P97AX9gZ/yBnbFff4w563y33XH1YNe22E7A5g2wa4f7HtwrxL6ZEfq+TkNYvTzidUL+yF74/Vvj92+NfW8KdvoT2A+ej9htxvSp7OnbkT19O5Ix5yPSWrZ3+695IuzYBhsPfcJHxpwP8eo3cP8pWhxzTBXsH9k0wjP98QOUqOhes+qlY2o0h6VzDjncQ2E/fgF/eBf84V2w383ANA7y2LF1Yef22A7IliCPHRvkscbtsN/NhN+X4t/YFP/2Nvi3t4FN6/BHdDv4xGiA1Uug5DGheNZqDj9FvvLE/jwLk7m6Yc1zYYW7EWq3rsVkruCaJz8cXRv+/NUdW9uB8OcK+DLy3P5b2Zkv4o/sij+yK3bejFB5cmxQnsQ713vCznXDdth5wSTzsJWFTP1zYM2KQz6OLU89y8pz27Dy3DZsf+cDinZ2ne38p5yEv3UbGWsjry1TqCBpZYNXzKSlUajFuez92fUW044qFWxkKHXz9Wx+ekrWAa9a4lYpKlHelW0ntoAlUWXbklmYk4PXytZpGproG7w6G4Di5aB0Jdj0R+gYT2yJnZ/FajS/LRyT1roAACAASURBVIajKkHJoEw9qQV8HxXu97Mwpwbh1msKPweTbvMXxlxxP/btR2DFgsh0aXU15C+MnX5fTJA5eq5rN8a06oX/8I0Rr76133+GqXC8exrWS8OccAqsC3vmZ9USKHWQ9F48C3NKEO+6h5DeefJD3oLu8zz54YQGsCbqpRCZ5UnxoDypHac8+WkW5sSgPKkVKk+ClIVaTeH7D0Mf5SkAhTPzWhrmuEbYDb/GpDu/R8W5Xgv4YVZk2EtmYU5uE6TtufCLi7N9/GrshI7YCR3hsxewnzzjbgBs3+gGXY5y15ypdlpEOtsZYef6uxmYRodwrsPL8EbZXNd/rHBhbFyDqXm6+6JoSShXBbaG8n+mumXz8OvmDFZt2c/eDMs7P+3i3GPzxaZTHFt2++zd75pPm3b5fLt6L9VKHqTZtfoHKBFWd9RsBj9H1x2zMXWC9K7RBH4Nqzsqh9UdFUJ1B4Cp1QL7fdav3+W3xS5fZnddL5oVek31iU1haXBdf/+p2z4tj/t96UqwMmgrFS7h/i5e1t1Q+9atXpGMa9ptaDCntsC+MCEU3oKZmNODNKxSx73SK7pu3/qne21YFbdCkjm9DXahC88u/CTUZmzQ7sDn2QrSwS74FHZsxR/RKXHx3rgGapzm/p03P+bYetjVkc8v2veex7/tYvzbLsZ++TGmyQXui+PrubZS3LbpTvc9YJpcgP0qaJsWDV5pbgzm4r7Y/3sxfhpklifhZdmPUeXJT7MxJwbnpta5sDwoy5bNhbLHQXo+V2ZVPgnWL3eTsgoEr2Pz0jAnnIFdF3/AzH76Ev5d3fHv6o6dPxPTIMjLVepk3QfZE5YHGrTFLjiMB9OO5NrKhmkd1Jmvx9aZB8JNQF0NwJyXYN9u7H2XYBfNDNV7OXg92UWfxL9OCxRx/TJwr0KseqKrQ3ZtCwZ4t7m20YktYcOvf6ltZCf2xY7viB3fEeY871ahPpSJ0XBEbbIswy1U3MUJID0fptrp7oG2zP198Dz+gE74Azq5PubZwXV8XDbX8e6wPubZF2C/Dutj1o3tY7oNDaZBS+xnoYHwpJThefO7PwA1G7jJ0q/+F39oF/yhXbDfzsCcEYRbLZtwd+103wPmjKCfB1As9Fpkc3JT7O/xVsU+iES0DbPz2+IgnwXXdf2WsDiqHF38aWR4S4Pw8hfG9Lkf+26c67pQUFcXKIJpfDF27vSDH0cCyrWkhfXZK9jhbbCj2mMfvBLWr4yYyJiMa8su+AxTKazfUfNU188/mESPp0Tvv2bs/u3PczB1gn5HjSaw8lv37/R8rg0KUOVU98Denytg+3o4qgoUKA6AqXpaRBs1GW1/wN3krX4Kdt7MpIbt39kOf0Bb/AFtsd98iD/lLuzEkfi3d8K/vZNrh519KO2wHaF2WHge27geagVvO6rTANasdHHb8AembjBmV6wUHF0F1q3CfvgC/qAu+IO6YL+ZgTkzGJ+sVjf7/J1Zjp4ZGp+0X8/A1Ar6VOUqu/p52yb8Ub3xb2qDf1Mb7NtPY1/4D/7gNkfc/ooYt23QLvT5gpmY405yZWqe/JgqdWCNa/uaHkNg7Qr4ZGpKypMDEtGvDph6LbELsllJOFyS6q2kjMuWLId33b34jw+GtUG+T0L+dhsGbaPPoyYJQOLqanD7mhe7GqT96IXEt4+OOjp0/kuVd2myaXUW8U9QHyQ6zkO64A8JzvUZUec6bh4LO9dnnI/9dkZsnE9pig1WA/fH9Ma/pQ3+LW2wH0zBvvkEvPmQuzeUGb+TW8Ki6HLkU8zpwTk4sVkofos+ddsfGDcJ7jFtWuNWZs7jxprMCadh16wI9W9KV4KVi6HcsW7bZIYLwViGSX6cAVOvEfw0L/F9nj//gNpBnZmvAOb4erA+aKuksvxOdh9z5eLck7/z5od8wXh73vxQowH8EfMS5qyt+QGKHwNFgzZx9WawbPbBf/cXJWWcqkBhvGsewH/jYfhlfuz3Sb7fkZS6umARvFsexn/xAfg5tABNUvodZSqGfl+phjum8AmNR1JPHoQ5+TyIeruE/eQl/LHd8ccGeaxhsN+q2eSx3Tvc94Bp2BY7P/s85t97Bf7g8/EHn4/9eCr2vUnYT15MSthsXAPVw8bAq9bF/rEiMg2SeA/5b3FNh0tWuywJ8378CZfjD2qHP6gd9qOp2HeecKsNJ+leFkVLhXZcrwn2p29S0t+JkIg2yua1UDGs3q52KnbditiwE1F3RLdRjjvdTZ4WEZEcZWwCngQwxmy31haO+uw74Apr7TfGmElAVWttE2PMcGC7tXZCsN0ioB1QEngaaICbyPwt8D9r7QRjzLXA+UAXa+1WY0xRoCswGfgJaGqtXWqMeRr4zlr7gDFmBXCqtXaDMeZUYEIQ/i1AUWvtsCD8N4CXrLXPGmN6Ae2ttR2NMYOBItbaO4wxHXCrWhtjTBPgVmttu4OlS0bfkyMS23QbgKndCPbuxn9mOPzqVhzwBk/DH+1WYqVyTbzLRkDefNhFn2GfH+e2GTU9onNhf1mInepe7eGNecu9MjItD+zahv/+k3hNLwGThv3iDewHT2Ha9MWuXOI62+l58S4dCcdUh51b8ScNPPAknGnZB9PwAvAz8F+9FxZ/5j7vNQZz3ClQuDhs/RP7zkTsF9Pxhr4WeVw/zMc+NToU514DMSeeAXt24/9vCCxf7I557Iv4Azu7jarWwrt6tIvz/NnYp0Ov0jN9R8HSBdiPXoqbxuaia2D3Tuzbz7B37d4sz0WefkPwTjsLdu9m7z0DsT+5VZ/z/e819vR1T/mlX3Ur6U3bQaky8Oc69r/zMvsnP+x+f80AvNPOhAyf/VMfI2NGaDWxfK2Oig0wU9WGmKb9wfOwC9+GLyZjzrgcu+YHWDYHytXAdBgL+YpAxl7YsRE7yb121XR7BEpWgjwFYfcW7Ht3w4ovI3Zvl2yPTI8ed2LqNHZ57KlhsCJI7+FusB6AKrXw+ox06b1wDnbK3TGH7Y1/B39kd7eqbNFSeEOnujxmLezeiT/4QkyFsOxdrRGmRX/w0rDz34I5z2DOvgL7xw9usltaXkz7oW6FqN1bsa8Ndasp5SmAOX+Qu4GIwS54G76YCsfUw7vsMezapYBbzcvO+B8s+9wd36CHYo75YG6++SG+/HIJmzZto1SpYtxww0V06pTNSsVZOpRXAOe8jCsjX4dmug/A1A7O9dPD4dfgXA99Hn9ksNJ65Vp4vUdAnnzYRXOw04Ly5OoJbhDF+vDnH/jPjXFPdxYthTd4iluJ11rYsxN/6EUsm5b1wwBlxo2kYNNzsLt2sabfbeyZtxCASjPeYeW5bUgrfRQVpj6JyZsX0tLYOesz1g8eBRkZFL+qN8Uvd/l9+1vvs2HUuIh9H3dl2cjAqjfGtLsJjIf9+k2Y+bR7dd7vS2DJLLdKU+fh7nWvO7dipw12NzBOau1W683YD9bHfvwkLA46L3nyYQa86QZQ94Q997I3bBW5Go0xHW52ZeqXb8BHkzDn9cWuWuI6oel5Md1HQAVXptpnB8HG36F5H0zTXrDhtwO7shOvh7Q8eEPfxq5dDvvdq27tnBchmJxht+7PuXM9ZrrrOIfXHc+Ncftt0AbTpo9bEWbhbJjxaGx6n3+TK7++ehNmPI1pcZWLd2Z6dwnSe9dW7NTBboWMk1pjzg1L7w+D9C55NKbneLfvtDT32rMZT7v/Fw5bofi4RpiW/V16z38LZj+DOScoT34KypMOQ6FcEO6rQ0MrBlc+CdP0Guykq0L7K1QC03WCqyM9D5Z/g/3gQbDBKsm7w871CY0wbYM89u1bLo81uxL7+w+us52eF3PxsFCcnx8Sc5PMNL0Cu3cnzJ7qPih/PKbjQBf+xt+xr4yG3duwa/cQzXQfECrDJ2VzrvuEneupwbm+Juq6fja4rouVdtsXOwqMwb47CfbGn1jyyfLd3PXpVnwLF9YqwNWnF+HBz7dRp2wemh6bn4Vr9nLD25vYutuSNx2OKpjGWz1L893qvQz7eAueAd/CpfULcXGdgnHDYEvY652rNcI07+fO9YK34LPJmLOCc700ONfnDwmd6+nDQnVH24FwVFUwYBe8A3OD9E7Ph7n+NeyjnSKv6XVRbYSawXXtpbkn5D+chGnVF/tb2HV9SdR1nblqQPPemAaurWRfuw9+CNpKN0yEgsXcmyam/+fAAJvdnpxrmhNOwbuoH/5dl4UCy5+G6XQ7pmZj2Lcb/7kR8FvQ/rxjCv64S9x2FWvi9RjuwlvyGfal4FotWAyvz11QohxsWoP/1AD31HuRUni3TY6sL8Z2ht078G583KXD/v34L94LP3yZuHjnK4DXawQcfSxgsHOmY194Mm7WO5D+VwzC1D8T9uzC/+8QWOYGBL17Xsa/za0wTbXaeNeNhrz5sd/Nwj7p2tymTQ9MK3esdu6H2Cn/idx33SKh/xzXCNPqRleezHsLZj2DaXIldvWSUFnWcRiUD/L3y0NCZVnd8zBnXgpY+Plz7IePuAkwvR51r6M1Hiz/Cvv+g2S+ut5G5/Hw4+p8B6ZWkPbPDYeVQR64cyr+Xd3dRpVq4vUcDnnyYxfPwb4Y5IETz8XrdJsbMN21DVb9hP/I9aF954169vYIri0zZLpblTPd9WnsYze4PDU8qs6cFdSZ4UHndF29fROm3Q1w0nlQtLRbdWLudJcO1YP+XE5dTxD/Oq1aD6/rQHeOjYedMQ0WveX2VescTIur3Kt6C5eCHZuxX7526G2j8PzR7Ars3l0wyz2kZrqOcitSFyoO2zdiP5wIX78ZeZ4Pt02WVbjljsN0GurytvGwCz+Cj0PXsl2+M/K3vQdh6gd9zMcGwy9BeXL3S/gD3NuDOLYW3jXBdTxvNnZS6LWY5prR8PN87IdRfcxap+J1uxF/SA/3/yKxD/okpCwrVR7vxv+6c71pPf4zI2BtVHr1vBNTt7GL85Nh/byRbpIQ4Pp5VwT9vAVzsM+5fp65ajSmYnXAwobV+E+PPnDzwpvwjivL0/PAzm34E67BZGSxSk5Otw3j8cP6mDUaYy642YX35Zvw8SRMyyC8xUF4XUe4ldh2bsVOGeTCa9YH0/SyqOv6BtixCdN9FBztVve1//ckzA8eptqfzThZTpdra+O+hCzxYZUoj7nyfuz40Fu57B+RD1ol6toyZ7bDtL8csNjvZsGPT2WdBuGOYDwlS+GLhR/bENOsf1DuvA2fT8acGex/6RxXV7cbAmWPd3n6jeGwZTUULYfpfJ/b2bYN2Hfvgq3BxKP67TGndgpWZFyLfXtMaLXpnyPXWUhI2x8wjc+HOmdgJw7IMhkSFfaB/fcegV0wC2ZETqg0lw9yY4R7d+P/NyyPjX8J//awPHZtWB57Kshj1U/C6z3A3Vzctwf/iTFujLFEabd9CfdQtp3+FHbWWxDVRjGX3YmpF4Q9cWhofHKMm7gCuPHJq0YF45NzsJOD8cm0dMxVIzGVqkPGPvyp98HiyPE5c+HVbnxyjuuXHFH7q1AxvMvvDrUZnrgj1GZo3tON21of+9nrrn1QrT5pNz+JXf0zmSsA2QUzMKe0Slp5QsGwPn0i+tV58mFufwM74cLIfl525XeC6y27Pk6fPgHjsqbXUMwpzd2kRgB/P/7g7pHhJip/1zwVr0t//OGhstWUD3uIOgF1NYAZ8Br2yRtDkzYBuz62v5OI9pFp3BbTto87/76P/8ZEzK9ZTBRMQB8kWnS8zaV3YuoG5/qJsHM9yk2iPnCurxzlyu8Fc7DPunNt+o5x59kGcZ40KmZCi+noyjK+mAa1zsB0DNolX7wB//cUpnVQjgT3mEyP0D0m+0zoHhMtgntMGRnY1+6FJcG4Seur4KSW7sGiVT9ip42CjH1Qr4l7KNb6gIH8Bd14ZTLD3bkN+9XbmOaXJT/OW7bgPzb0wKqvkKB2Wb4CbvsKx7oxwpmvw5Kw75NZfkNk2z+ZfcydGbknf5eqgLn8Hve9l4b95n34v6CtXa8J5qKw8Zw/l2FfuYUYVRtimvRzZfmit2Hus5jGl2PXBm3usjUw7cdA/iKwP2hzP+PejGi6PAwlK7vFSXZvwb4/Dn79MiYI+0tUnz4B41Sm1eWYlr3dW8cyw32q/4G65UA+S9L9Dvt7VF8rAXW1aX8l5vzLYW2ovvTHXQN7N0eGnYC2v2nVy026ztjv2uYv3Y9ZH/W25cOtJwEzaLobqwjmPdiJofaoGfg69on+sC6snbAz8q1QpmtYHpsclscGTsUfG5bHLgvy2PdzsC+E5bEuUXnsoesj99/2KtizC/vhs0RLSNj5CrjroXxVV35//gb23Wdiwo457zl9DzlTdF8rSde0/9B1mP1ZrC6e4HaZ3Z5BtETN+zmw/3Z93QT2jSuSdi/LXDLClYFY2PgH/pMjI9qLSevvjLwEUz5s3c0EtFFMsyugbnNXb6/+CfvaWFdvR/cxc7ruKHccpvNQd7/aeNgFH7k3QwLeuLkHWxhU5MhtfVlLR0vOKnrx37LsStTkaB8Ir2HuA5YB9wO/A18Ap2U3Odpau8IYMwi4FPgVWAUsDiZHG+A24HJgX/DnXmvtc8aYZsAE3ITqr4BrrLV7spkcfQLwMu6WyA3Ab8BTwFHAeqC3tXalMaYsMB132/0j4AZrbeEjmRydNNGTFJLpz6wnZiRadpOjEynbydEJFj05OplMtSwmviXB4UyOzjl/j8nRybTstdjB+WSImRydTHv9g2+TINGTo5PFlMx78I0SJXxydLLtTs25jjc5OlnMycVSFnbE5OhkymbiaKJFT45OqvypvLZiBwyTYlOK8hhRk6OTLLvJ0YkUMzk6mVIYtN2bmm6eSWV9mULRk6OTJs7k6KTZl7oxSlP20N4ckRB+iuKd3eS6XCx6cnSymFNS2BZNXTcvZnL0v0KK+rZA6sZGi6Wu7khpu6xgitooKSy/402OTpoUtUUhanJ0EsWbHJ0splSelIWdqnibEqmL879RSscIqxVKWdgpa/vvTNF4VapVKpCyoKMnRyeLKZy6dln05Oikyp+aNqFJYTs4enL0v8L+FMY5hf0Ok6L8HW9ydLKYVPW1AJuq+3kQOTk6mVLYx9TkaEkKTY6WnPY3nRydkJaptTarlkjMO0qttcOj/l8n7N9jgDFxfmOB8cGf6O8+AmJmDVprq4T9+2ugSfDvn4B6UZs3jfP7tUDDsI/uDD6fCcyM3l5ERERERERERERERERERERERERERESSK4VLSIiIiIiIiIiIiIiIiIiIiIiIiIiIiIjkHE2OFhERERERERERERERERERERERERERkVxBk6NFREREREREREREREREREREREREREQkV9DkaBEREREREREREREREREREREREREREckVNDlaREREREREREREREREREREREREREREcgVNjhYREREREREREREREREREREREREREZFcIT3VByAiIiIiIiIiIiIiIiIiIiIiIiIiIonmp/oARJJCK0eLiIiIiIiIiIiIiIiIiIiIiIiIiIhIrqDJ0SIiIiIiIiIiIiIiIiIiIiIiIiIiIpIraHK0iIiIiIiIiIiIiIiIiIiIiIiIiIiI5AqaHC0iIiIiIiIiIiIiIiIiIiIiIiIiIiK5giZHi4iIiIiIiIiIiIiIiIiIiIiIiIiISK6gydEiIiIiIiIiIiIiIvLPlW5SfQQiIiIiIiIiIiLyN2Kstak+hn8TJbaIiIiIiIiIiIiIiIiIiIiIiIhE09O/knhbX9QcRslZRTv/LcsurRwtIiIiIiIiIiIiIiIiIiIiIiIiIiIiuYImR4uIiIiIiIiIiIiIiIiIiIiIiIiIiEiuoMnRIiIiIiIiIiIiIiIiIiIiIiIiIiIikitocrSIiIiIiIiIiIiIiIiIiIiIiIiIiIjkCumpPgAREREREREREREREREREREREREREUkwa1N9BCJJoZWjRUREREREREREREREREREREREREREJFfQ5GgRERERERERERERERERERERERERERHJFTQ5WkRERERERERERERERERERERERERERHIFTY4WERERERERERERERERERERERERERGRXEGTo0VERERERERERERERERERERERERERCRX0ORoERERERERERERERERERERERERERERyRU0OVpERERERERERERERERERERERERERERyBU2OFhERERERERERERERERERERERERERkVxBk6NFREREREREREREREREREREREREREQkV/hHT442xlQxxiyK+my4MeZWY0wvY8zRYZ8/YYypFfx7hTHmqODfn4Xtq3vY9qcaYx5MTkxERERERERERERERERERERERERERETkSP2jJ0cfRC/gwORoa+0V1trF0RtZaxsH/6wCdA/7/Gtrbb8EH6OIiIiIiIiIiIiIiIiIiIiIiIiIiIjkkNw8OfpUYIoxZp4xpoAxZqYx5tTojYwx24N/3g2cFWx/kzGmiTHmrWCbQsaYp4wxXxljvjPGtA8+r22M+TL4zQJjzPFJi52IiIiIiIiIiIiIiIiIiIiIiIiIyCGz+qM/Ofzn7yk3T47+GrjEWlvfWrvrELYfAMwKtr8/6rtBwMfW2tOAc4F7jDGFgKuBB6y19XGTsVfl4PGLiIiIiIiIiIiIiIiIiIiIiIiIiIjIX/BPnxyd1bTznJ6O3hIYYIyZB8wE8gOVgM+BgcaYO4DK8SZhG2OuMsZ8bYz5euLEiTl8WCIiIiIiIiIiIiIiIiIiIiIiIiIiIpIpPdUHcIT+BEpEfVYSWJ7D4RjgImvtj1GfLzHGzAXaAu8bY66w1n4cvoG1diKQOSv677uGuIiIiIiIiIiIiIiIiIiIiIiIiIiIyD/cP3rlaGvtduAPY0wzAGNMSaAVMBvYBhT5C7vLbvv3gRuMMSYI56Tg72OBX6y1DwJvAPUOJx4iIiIiIiIiIiIiIiIiIiIiIiIiIiJy5P7Rk6MDlwKDjTHzgI+BEdbaZcDTwGPGmHnGmAKHsJ8FwH5jzHxjzE1R340C8gALjDGLgv8DdAEWBWHXACYfeXRERERERERERERERERERERERERERETkcBhrbaqP4d9EiS0iIiIiIiIiIiIiIiIiIiIiIiLRTKoPQP4FtjyvOYySs4p1/VuWXblh5WgRERERERERERERERERERERERERERERTY4WERERERERERERERERERERERERERGR3EGTo0VERERERERERERERERERERERERERCRX0ORoERERERERERERERERERERERERERERyRU0OVpERERERERERERERERERERERERERERyhfRUH4CIiIiIiIiIiIiIiIiIiIiIiIiIiCSY9VN9BCJJoZWjRUREREREREREREREREREREREREREJFfQ5GgRERERERERERERERERERERERERERHJFTQ5WkRERERERERERERERERERERERERERHIFTY4WERERERERERERERERERERERERERGRXEGTo0VERERERERERERERERERERERERERCRX0ORoERERERERERERERERERERERERERERyRU0OVpERERERERERERERERERERERERERERyhfRUH8C/iT+qcUrCtSt3pSRcgF1LdqQs7PT8qZn7n6dm4ZSEC2CKpvCSPi518baf/ZmysNMe/y5FIX+TonAh47qrUhPwXj814ZLiays9Rc8xlcubmnAB+/32lIWNSV3QqWIKpy5/21Rd1/ttasIF2LY/dWGXSt11jZ/CNE+VFNZbqao7TPEUlifbM1IWtklRv4O8qXvW2W5NXVlmUhRtuzuFbdGCaSkLO5XxTtnj/HtSGOcCqTvXKW0fpcqe1NUd7E1ReudNYYenUAr71Wv3pCbc0qlsf6cuaNJTmM9S1QbflcLypFie1IWdqrojleV3vhTW1TtS0wY35fOnJNx/rRSOJdj1e1MWdqqYCv/O/G3/TOG5TtUYYSrbRqkcI0zR2JEplsIxwi0pHLOqmKIyJYVjhGzcl7Kg7c7UtAlN4X/rOF3q+nmpuk9vf03dPKu05+anLGwRkdxGK0eLiIiIiIiIiIiIiMg/VyonHomIiIiIiIiIiMjfjiZHi4iIiIiIiIiIiIiIiIiIiIiIiIiISK6QwvcZioiIiIiIiIiIiIiIiIiIiIiIiIhIcthUH4BIUmjlaBEREREREREREREREREREREREREREckVNDlaREREREREREREREREREREREREREREcgVNjhYREREREREREREREREREREREREREZFcQZOjRUREREREREREREREREREREREREREJFfQ5GgRERERERERERERERERERERERERERHJFTQ5WkRERERERERERERERERERERERERERHIFTY4WERERERERERERERERERERERERERGRXEGTo0VERERERERERERERERERERERERERCRX0ORoERERERERERERERERERERERERERERyRU0OVpERERERERERERERERERERERERERERyBU2OFhERERERERERERERERERERERERERkVwhPdUH8K9VrQHmvBvBpGG/exM+ezby+7Q8mPZDoHwN2LUF+8oQ2LIG6rTENOoe2q7scdjHe8Om3zGX/Tf0edEysPB97AcPxA3edL0dU/cM2Lsbf9IwWPlD7EaVauL1HgF582EXzsE+P9799uIbMfXOhox9sH6V+/2u7ZgGrTHnXRb6fYXj8fp0xF+6JO4x5O0/mPRG52B372LP2AH4Py2O3eaqm0g/rwOmSFF2tDwpdPxljybfnXdhipeAbVvYPfJW7Pq1ccOJJ/26QXinnw17drNv/J3YpbFhp/e+kbQW7aFIUfacf8qBz9NadiT9qtuwG1x4GdOnYDesIf3aQeB58M0b2P97JmpneTA9R2Aq1oQdW/An3Qkb/3BxadEL06g9+D7+y/fA6q3kdwAAIABJREFUD1+439RshHfRreB52M9fP7BPc3ZnTJNumNIVyRjQDHZscdsfdwqm772waTUAds1SzDG13e+/fgM+jZPHLh4GFarDzq3Y5wfD5j9C3xcri+k/DfvxEzB7qvuscVfMqRcAFtYsw746GvbvzTatZ/2yi7Efbsb34eITC3Flo6IR3z/95TZenr+dNM9QsqDH6DYlqVDMFU1XvrCe+av3cPIx+XisU+lswwl3RPm7/bWY+ueAtbB1o/v9lvVQrgperxFQqQb29YexHzwbu89/gDvv/B8zZ35HqVJFeeut8Ye9H9PpNkztII2fHQ6/xUnjijXwegZp/P0c7Ev3uM8LFsXrcxeUOhr+XI3/5ADYtQ3TvCfmtNZuGy8NylXFv6M57Nzq8nzjDmAM9tNXsR9NjT2mRJz3eKo3wnS4xV1bc6fDx1HXe1oeTPcRcEwN2LEF++xA2PQHFCyGuexuqFgLvnoL+1qQHvkKYq57PPT74mXgm3ex0++LDfuEhpgLbgbjYb96A2ZOjg27yzCoUAN2bsFOHezCPqYW5qI7M1MK++Hj8P0nkJ4Xc/VjkJYX0tJg4cfY/3s8JtgYlU/HNOnv0mDRW/DVlMjvK5yIOacflD4W+84I+Hnmga9MxwlQrhasXoidfsfBwwJMt7Bz+1QW57Zy1LmdFnZuTzoHfAvbNrrfb1kPBYvg9RoOZY6BfXvxJw2H1ctiw05AvjINWmNa9XK/3b0Lf8pYWPVTzob9F+pqe29PWB2EX6MRpuMtLo/NnQ4fxcnflwT5e+cW7DNh+bvX3VCpFnz5FvbVIH/nyec+L3UMWB++n4V96+HIeCagPKFAEbwew6D0MbBvD/5zI+GPZZCeF++mxw/kefvtR9g3H3PH0eU2TJ0z3XE8PSz+cVSq6fJNnvzYRbOxL7jjMBfdiKl3FuzfD+t/w39mOOzaDqXK4w1/Bdb+CoD9ZSH2fyMj43/pHZj6Z7lwHxsCK+K0m6rWxOs72sV/3izs5HHutzeMx5Sv4rYpVAR2bMMf2BnqNMTrdiOk5YGMffhT7oPFX2bZtjjgMNorpvtQl27bNuHf1SUybmd3wZzdGfz9Lr1efzBnzvtJzfHaXgVlq+LfcymsDNKsUDG8K8ZD5VrYL97Evjj+yMP6q3mseFm8y0ZC0VLg+9hPX8F+NC0muKTVWZnhdQ5Lg8lZpEGlGniXjoA8QRq8GKTByUF6l6uKPy4svb10TM8hmIo1wEvDzn0b5ka1j05oiGl3s8tzX70Bn8SptzpH1Vubg3qrY1BvmaDeWvwJHFUJ021M6PclK2A/nAhznnebXnRrKJ7PDYdVP8bGs2INvB7DQ/F8ZYL7vGBRvN53QcnysPEP/KeCc133HLy2V7syzM/Af+Ve+GU+HH8K3oU3B2lhoHRl7JTBsH8P5oKgnfDldJgRJ85dh4fK0ecGuXL0+NMxba47cN3atx6CZV+7eF3xABQ5yrWPls/DvjbeHU+04xti2t6Us+3/Rp0xp7UHDPbr6fDZCwc2T0h6Z6pUC++WSfiTBsK8j6BEObwr7nH9rYJFID0f7NmJ/eJ1+DBOXdVjBARlmX0mVJbRvBemoSvL7Kthfa8m3d3nAKuXYqeOgP17MT1Hubabvx9+WYR9boz7d2YaJKLuqNkAr2M/SE+H/fvxX/kPFMp3ePUzQLNemAYXgPWxr06AH4M4n90V0zBoX3/+OnwalFVHn4DpNADy5HPl95S74dfvQ3FORHlSsjzesJdD9eXyhdhpd7nwElGGg7uGL74F0tJh+2b8/1zlwusxFFP7LNduHNYpFO9EtEczVamFN3Ay/v8GwOIZyS3LANO+nwsPD/vD3APnKyHnukYDvI43hNoorz4AP34Vs9uEhJ2pRDm8oS9h356IffvpyHC7346pG1zTTw7N+jxfPtKFu3A2dmpkv9qcdylel5vJ6NcEtm+G+k3wOl7r6m1/P/60e+DnebFx7nkHpv6ZsGc3/sQhsCJO2FVq4vUdFbQJZ2OfHRf6fYtumJZdISMDO+9T7PP/gcLF8PrdC8fWxn76BnbyXbH7TFS8Aaqfitd7GJQo68qg9x5P6HgZgGl3LeakZq6cn/0y9pOg3qp1Kl6vO9w1v20z9tcfMSed5dL7v4Nhebw2eC2864I2+HezsJPuDtKiOt6VQyBvPsjIwH9iNCxbBKeei9flenedZWTgPz0ONrryMyVlWZ2gLBvl2ugJu64qHIfXfRAUOwqKHgWb12E/fy01Y6P5C+NdPhpKlHP9vf97FipWz/m6ulAxvL7joXJt7OdvYp8fF7NL0+MOzInBNf34EPg1i2v6yuCanj8b+1zQz+t4Neaci2DbRgD8lx6CBbMxjdpg2oT15yuegD+0K2z5JTLsJNcjEWGnqPyGJJbhKxcmPM7mtNaYFj1Dv69wPP5dl8CPkfcwEpHPAKh4PF7vIZC/sCu/H+sTeQ8gVeOTqRwXTWXYOT1WF8Zcfi+UqoAd3zVu0Ilon5jGbTBto8qywV1hZWRZlZC2UaZS5fDGvYZ99VGY/2LkPnNL/gbMHa/Bnp0Hym77UK/YcDN/mYj+TvVT8K67HzYE9yy//Rj71sTYsBNQfpuGbTCtg/ju2YX/7Bj4NXL83VxyO6ZeEO4TQ+OXoZVr4l0x0sV5wWzslCDOHa7GnHMhbNsEgP9yUIbWbojXqV+ov/PC/bAktr8TcRyJGBs+RAlJg0w1GmEuDNpxOTR2Y4a+4fK0n+Hy9L2Xus8vGwtlKrvfFiiC2bENf2honDoh8SxUDO/6CVC1Nnb2G9jn7o7d53HBOJ3xsN+8AbPijNNdNAyODsbpXgzG6YqXx/SbBhtWuu1+W4R9czzkLYi54rHQ74uWgfnvYd/9DzFyeh7K2p8xPR+GIqVg3x4A7JSbYOemyP0moM4yba6BU9tCwSLYAefExjVMQsbpqtTG6zE4MwT8t/4HSz+N3GdO3zcGqN8C06y3Gw9eMtuNFWceRTLvdwDm3O6YMzqABfvHUuxzwbhpAvod5tRWmOZBO2HPTvwX74bff47cZyLGwAGMh7l2Emxdj3321ti4xJHQ9opIMlib6iMQSYq/7crRxpjtf2HbDsaYWlGf3WqM+cEYs8gYM98Yc+lhHkc+Y8yHxph5xpguxpgnosP66zv1MK1uxU69Bftod0yd5nBUlcht6p8Pu7dhH+mMnfsCptm17vNFH2Af7+X+TB/pKvK1P8PenaHPH+8FW9Zgf/gkfvh1zsSUqYQ/qD3+s6PxLhkYdzOvx0D8Z0fjD2qPKVMJ6pwBgF38Bf7wTvgjumDX/opp08d9Pvdd/JFd3Z8nB7sGVRYTo9ManoNXsQo7u7Zgzz1DyHfriLjb7Z/zMbuuujjm83zX38H+915nV68L2DvpEfL2PbQGCoB3+tmYCpXZe9l57Lt/KHn6D4u7XcYXM9hzffxOZMbMd9l7dUf2Xt2RjPdfJf2GoewbeCV7L2+HOeU8KFc1YnvTqD3s3IY/siN2xlRM+xvcF+WqYk5piT+2M/6jN+B1HgDGA+PhdboD/9F++GM6RezT/jIf/+FrsX+ujj2wFfOwD1+KfaQXplI97DM3YR/ohqnXEkpXidz21Atg91bsfZ2wc6Zhzrsu8pjb3Ag/fR76oGhpTKPO2P/2xj54iZuYULdF1gkNZPiWUR9sYmLn0rx5ZTneXryTpRv2RWxTs2weXupVlumXl6Nl9YJMmLH5wHd9GhRhXLtS2YYR40jz9/vP4I/ogj+yK3bBLMz57sYSO7bgPz8O+8HkuPv7p7jwwrN54olDm5CapdpnYEpXxB/eAX/qaLyud8bdzOt6J/600fjDO2BKV4RajQEwLXthf/wKf0RH7I9fYVr2AsB++Cz+Xd3dn+kPw8/fws6tUL4a5owO+GN74o/o4iZ8lqkUGViizns042EuvB37eH/s+M6Yk1pC2cjrnQbtXWfrrguxn07FtAuu9/17sO89hn0z6qGVPTux911y4A8b/8AunBE/7A63YZ+6EXtfV8yJLaFMVNinXQC7tmHvuRg7+3lM6+C6XrsM+1Av7AM9sU/1x1w4wHWo9+/FTrwO+0AP7H96wAkNoVKd+HEPP46mN2NfvxX7TE9M9eZQskrkNtvWYj8YCz98GPNz+/U07Pujsw8jXN3g3A5sjz95NF6PbM7t5NH4A+Oc2+Gx59a0uRz724/uuyeH4HW7LXanCcpXdsNq/HuucN+9/Thez8GxO01iXX1gYrTxMBfdjp3YHzsui/zdsD3s2oodeyH2k6mY88Py97uPYd+IfSjLzngOe3cn7IRLoGo9qNE49GWCyhPTqg/29x/xx3bFnzwMr1PQTti/F//Bq/FHd8Uf1Q1TuxFUrQt1znDpPaQ9/nOj8S7J4ji634n/3Bj8IUF6124cSu8RnfFHdcGuW4lp3Sf0o/Wr8Ed3wx/dDTt1bOQO65+JKVcZ/+Z2+E+MxOsTJy8AXp/B+E+OwL+5HaZcZTjxTBfuQ7fjD+yMP7Az9ssPsV995H6wbTP+PTfgD7gI/9HBeNeOybZtkekvt1cAO/dN/P/eEHvQx5+CqXc2/t1d8cd2wX4YNkB1hOed1UvxJ94GS7+N/MG+PfhvPYp9NWwAKdl5zM/Af/V+/FEX44+9FHNuFyh/bGRgyaqzwtOgTEX8YUEadMsiDbrdiT9lNP6wDpgyFQ/k76zS25zSHNLz4I/ugn9XD8xZF0Lx8mEbeJgLbsNOuhF7/0HqrQlx6q1HemEf6omd1B/TMai3Nqx0nz3UE/vwZbBvN3w/0/2mVhDPkR3xnx+D1yWLeHa5E3/aGPyRHV08M891i17Yn77EH3Uh9qcvMS16uR/8+CX+3d3wx12CP2UkXvch7vOfv3GfjbsE+9i17lh+/hLT8Xbsk/2xE7pg6p8XG+fTgziPuwj76TRMm+vd5zs2Yyfdgr2vO/b5EZhuww/8xD47EHv/Jdh7u0Lh4lCvWWzEjIc5/9acbf+XORZzWnvso32wD/fEVD8TSlVMbHoHcfHa3wBLvgh9tnUD/v198Mf3dAN2Gfuxj1yDOfm82LqqUXuXxqM7YmeG1VVlq2JObom9qzP2sRvcBGDjQbHSmLO7YO+9FHt3F9fPObmlS/tv3sOOvch9nicf5swOoXASVXds34z/SH/8kV3wnx6K13vU4dfPZatiTmqBHdcF+79+mIvvcHEuVw3TsAP2/suw93TH1D4TjnLn1lxwA/b9J7ATLsG++z+8C/uFwklQeQLAhlX4Y7vjj+1+YGJ0ospwChTG6zIA///Zu+s4L4r/geOv2TuOOjqObunuEOmUkK8S0hjYYCt9tIrdjSiCigViK6CAoNKpgISEdMdx3O38/pj93CfvOPT21h++n4+HD4/PZz87O7Ezs7Ozsy/fiz2pF3bA9ZFe/hn208Hnhlv9UXOQFta1w2Gjc+5ldl1WtiaqXC3sqddjT+yFKl0VrqjnXl6fPo794t2m7ZgxDmvwhPCdulnOAKvnvbDxp/AvalyJiiuFPaIb9oyJWANHRf79gFHYMyZij+iGiisFNZr5v8wXh6rWGH04YLxm88/Y43qZMvBmPNbgCGNQta5EFSmFfV9X7DcmYA1OpU84ZDT2GxOw7+uKKlIKajphV2mAqtcSe8R12A//D/2FM25xIRH7wxfQsyI8eOt2vLPnwhowAqwo7NE9sB/u6vp4mWrUFfLFYU+6DntyT/TKb5xjicW6aTT2o3dh39cD+9sPTB982NXYr47HuimV9L55NPYr47GHXW364LVNH9zqfy/2hy9jP9gT+4MXsPo7D0utX479wLXm85fGYt3qjHV6VZc9F9BHd+u8sqKwBk/Cnj3VTGyeNgR7QgZda/yNsVHVqhf6r+3meu+Jm83kiLjSGd9WXziPPfcl9EdPRdwfNZ3z6oGu2NPTOKcHjcaePgH7ga7mvKrpP6/01+9gj+mNPaZ3ykQjveyLlM/sV0aZyWYhkwkzvR0J5FX9Dd7V4S7FWf/6ZUq/yH5rLBzdF/5QvUvlDCsK65Yp2NMnYY/8H/bUGyHZ/3CgZ+OTXo6Leh22C2N1ANRoZSYZpsal/on+6QvsUb3Nfy+lUpe51Tfy/a7fA7B2SfgOL6fy7dCv3m6+S2NitKvXO1tXp4xFR5oY7Vb9rQ/txX70RlOHf/Yq1qCQdstXhz7UDfutNMIdNAr7rYnYD4WHq7+eiT22t5mE66tDTx3Dfno49pie2K+NwRo6OeJ+U7g1NpwebqUBmDLd8yH0K8PQU3tmzNiNL8znb0FP65cyMRpAzxhpPpvWD9YtQK8ISAe34nnhPPbHL6DfT+VayzdO9/Y96OdSGaer183U30/3RC+bjWofMBZxdC/6xYHmv8+chwESz/o/e3EgHN+P3rQoctgZPQ/FlxafjPfPRQmdGO3W/aWNi9FPDwr7PIxb43R7/8Ce0t/c43n2Tqx+o4LqWVfuG+fIg+oyDP3y7ehpvSE2P1zRwHyX2fc78hRCteyD/egAsziOslD12rt23aGP7MN+Zqi59vj6Daw+IeesG2PgPk17w6GdEeMRkcv9FSGEEBnnXzs5+hJdA6RMWFZK3Qq0AxpqrasDVwHqb+67DpBFa11ba/2+1vomrXX4MsOXolhVOLYHju8zKzFt/A4qNQ/aRFVqjl77pfnHpoVQtn7YblS1drAxfOIZ+UtAjnzwZ/hKNACqdgv08vnmH9vXm5W38hQM3ihPQciWE7avA0Avn4+q3dI5nuXmqUzMCojkiwsPo2FH9C9fpZIAEN28DUlffQKAvXEtKjYXqkD4ysD2xrXoI+Er4akyFUheaQZDk1ctJ7p5hAkCqbCatiH527nm+DevhdjckD88bL15LRxNexU+AFWpJnrfn+i/9kDSBfTKb1A1gp9cVDVaoH82aa7XfI+q2ND/+cpvIOmCmaB2eDeUrmb+O7wbjuw1N/4D97nnd//Ts6kpURWO7jGrSCcnodd9C1WuCj6mKs3Rq74w/9i4EMoHlLEqV8GxvXBwR/B+rSizgpgVBVmywam002fdX4mUypeFknmjiYlSdK6agwVbzwVt06h0NrJnMVVRrWIxHDiVnPJdkzLZyBlzaafuPy7fCWf822XN7n9a6tQx2LkpeDD4/6EGDaqQJ0/sP9qHqtnCrA4JsHMDZI81qwMFyl3QrC6yw6ymon/+HFWrZcDvnfPh5/kpnweFUb8jesXX5h9FyqJ3bIDEBPM0+JaVqDqtgrd3K99DlaoGR3bDUefcXP0tVAs536tfhV7hpM+6Bf4L1sQE2LE27dXWC5aEXPlh++rw70pWhSN7zA2R5CT02m+hash5Xe0q9Eon7PULoIIT9oXzKfU20TEQGL1E55yMijb/XewJwSJV4PheOPGXacN+/x7KXxm8zcn9cPiPyPvavRIS0xh4D6Fqt0Avu8S8XTYfVael+S4wb2Oy44u8KlYOvfkX8/n+neYp6dz5w8N2o1z9sRbOOit9bV8XuR31oq0uFdL2rP4Wqkco3784ZWxthPJ9IaR8XzgP21aav5OTTBuWt7B/fy7VJ6pIObRvFcIDOyF/MXNuAZwPL/OqVkt/eu9YD9lzRT6O7KHp7dRFm0PSOyCOaVH1WqEXf2b+sW2dyee8IeHmLWjSZasT7uLPUPVbEUo17oBe5vQdd/0Gx502es8203ZXqp1638K3j0vtrwD8sdo8yBJ6PFdeh/3tDPMbgNP+wdJ/mu8c2AkHd4WFSWIC/LEmqJ7N9DJ28rB/pYbzZ+GvHZA3uJ+ZaW2WL7xaLdDLnTTYsQFypCMNlgek9/6dKau5BtEaFZPd9Atjspq8Ph9wbL5261hAuxXWH70Kvco5tg0LoHw62i2fCg3M/o/vN/uq0QL9i9O33bnBOY9DHrLLXcCk604nnr98garR0v/7wLyu6cQ/MaDvGpNKetdsDb8tg6IV4HBAW73mG6gW2la3CG6rffXovi2m/AAc2G5WRo7KYv7tS1cryvkswjG40f8vXAZ2b0zJD71zFVRt4U8vN9IbUC16o9csQJ8+6t9XcpIpY6WrmXoIZ4L0qm8gtC6r3gL9i3OOrf0enLqMGi3M9skXTB4dCqjLAq9zYrL5V/XdtNS/450bg9pT19qO3b/DCacs7PvDnOdH9v699rl6C7O9L86Hd5v2Pq4M7Frvz9ttq8CXB1qbfAPIFov2HQsu1iepcK0Or98JvWYBHDP1R2AbxbbV/hVIfcfhUn8UQLXpY95kcdKU90yvy7Q29Wx0FvP/qGg4dcS9vN4TUr59YQdwtZzVaok+vBf9V4Q3xtRpif4pHfmcPSf84eTzT/ODrk2t6+/HnhOyys/5gLRPpd1W9Vqhlzh9wj/Wm1XfIvYJc5o+I6CXfIaq39r8vm1P7M/e9Pe7nPLE+XOwZXXKyl6RuBVv1bgTevsGkx+H9sLxQ66Pl6nm16G/fM2fxs65rep3RP/8PRxx+gxVG6B/nGe22boujfSOha1mZVz94zxUA5PeaI3KbupJlSMWfeyQP719AvL631CXuXZeVWmM3rvVtKGHdpt+cFKid2OjWkPWHObvrDlAa3/9nZFtte+6I/T61xfXuq3QSwPO6bTOK985vfQzVN3WEfcXMYzGndDLvwz/3MM+sVf1N3hXh2dG30g16ID+9evwz90qZ9WboHdvhd3OZOzTJwh6a41X45Nejot6GbYbY3UAMdlRLfuiv30z/Dvfft3qnwSG0bSTfywrs8Ku1wp9aA96b4T65HIr3+nk5vXORcN2q/4OHH//I3z8XdVpiV7qhHuxOtQX7tL5qLrhY7JB/vzdPya79w/IEn69E3Qcbo0Np4NraQBQrrrpG/rqrowau0mP2m3RP/vvebgWz8QE80agVPqDlAgZF10fYZyucnP0moBxunL1I+woFflLQmw+2BVhLojb81BS41abtWsDnDxy0eBdG6e7kOCvZ7PEEFbHuXHfuEBxOPQnnDELyumtv6BqOG2cF/fUovzjpiomG/rEIfeuO3as878paUeEe21uzYHJXQhVqalZiTqdMqOvJIQQImP8v5ocrZQqrZT6Xim1zvl/KaVUU6AbMM1Z3bk8MBK4XWt9EkBrfUJrPcPZRxul1Gql1Hql1JtKqazO5zuVUuOVUquc7yorpQoDM4Havn0rpRYppeo7v7lRKbXF+ew1pdTz6YpI7kJw8oD/3ycPoXKFTM7NFbCNTjYXl9nzBG9TtS16w7fh+6/WDjal/nSoylcYfXS//4NjB8I7FnkLw7GDKf/Uxw6g8oVP9LGadYf1S8M+V/Xbpzk5WhWMwz7oPwb74AFUwfCJW6mxt/1GdMsOAERd1R6VMxZy503Xb1XBOPQh/wC6PrT/ksIGiGrejphX55Jl7DOocpXQBwMG5I8fDE/PPIXhuJOfdnLKKxhNOvvLgvb9Nm9hdMDnEfcZSakaqDvfQXV7IPip/5MHUXlCyljuQnAi4JgSTkOOPJAlG+qqAegFbwRvf/IQesm7qAc+RT0835TJbb+keTgHTyVTJJf/6cm4XFFBk59DfbTuDM3LZbt4PNOQEeVbXXMH1qNfohp1Qs996R8dz+VI5SmMPh5aPkPKV95C/jIP6OMHUHmcNM5VwD/55+Rh/8WVT5ZsqKpN0GucemzfNlSFOuaciclmXrGWv0jwMWVWvucJjhcnDkQ4t1I539OjTgdYE6Feh+B6BOBEauf1QX/YvvMaoGQ11L2zUffMQn/yiP9iXlmo4e+gxnwFW38xk6DSElsITvnTkdOHULEFU9/+H1J5/2beBk7A7XEH1mNfmpuHn5q81bu3oOo6D9aUrQYFioYPkmZCuVJXXoPeEKEd9aKtzpuO8h3aniVcQvnOFgvVmsNW/6sE3apP9N4tqFrOoFbpaqbO8KWfsrBGz8Z6/Dv05p9h5wannIUcR76Q48hXKCS9DwaVMx+rWffg1awKFscaNQvrvtegQp2gbcPy+egBCM3DfIXN575wj0bI58r14MQR2P9n2PHQsJ2ZLJ27wMX7FpfaX0mDKlwKVb421n1vYQ17xbwSz/fdP833S+BJGfMpUBRKVjI3yQOPKZP7Kiq0X3ksnWlwkTzWq75HJ57DeuRrrMmfm9XBzwVMlM9d2N/XhNT7o8fTaLfuno0aPgv9aUC75YtXzXbodd8ExLMQ+lhAuh4/YMp0oJC21MTTOaZc+f0D7SePQK58/t/VbIk1+kOsW5/Gfjd8lVNVu72ZCJ07tB6NEOfAvkRonH1qtIZ9v5sbQb4wbnoWNe5r08dftyDsGIL6AJAx/f8D26FMbcie26yaXLEpKo9pK11L7zyFUDVbopd8FB7HvHFYg6dA+Tro72aYc/L4wfC6IbDOCmirVIS+FHkKw4lD6IUzUfHzURO/MnXf7z8H79OKQjXujA6o311tO3zqtoGj+82rNlOOO/3tswrtu/rqwL/+gHJ1nPzPiqraFJXX5K3+5ElUt2GosfNR3YajPw14badL9QkABYpjjXwX655XoUJtE55b1x2FS5nXdw5/BeuhmaiGV6d5aG71R8lbCFWnNXrRhwFhZXJdtnM9eusKrElfYT36NXrTMti/09289qnTxkxwTLoQ9LFrYcdkw2o/CP15hBXruIR+WWCfKLBfVruFmSTrm0wWqG4rrMmfYA1/Dnt6fOSwjwTE+RL7hKpIaVSluljxM7FGvQHl0j95wLV4FyltJhmUuAJr7CxU0y7uj5cVLI6q2x7rgbexbnsGCjlvOyhUCmJzY417E+uR91FX1EAfDojzkQOQP+S48hc2n/vCP3IA5Wxjz3gUNeA+rBe/RQ24Dz0rYDJOg9ZYT83DGvEC9ktjTRr/C+oyt84rFVcK0Ga13FJVUO0GBsQx88dG9cL3UUXLYj32NdbYD2D/zuDy7UZbHYHKH9JHOJpKGQs9rwK2UW37YE2ag7ppvJnEExpGow7oZeFj7572iT2qv8G7Ojwz2ktVr71/AYnAz13Zr0f/AAAgAElEQVQqZ6poaUBjPfAS1oT3UJ0HB+/Tq/FJL8dFvQzbpbE61flW9KJ3zaSs1LbJhP5JqnWZW2FnzY7VZQj645cjR/pyK984Ywl3zYCG15Aa1653AMrXxBr3Ptbw56FYyJvVcLn+9oXRvAd6ffBK4RHH5i5WxkLH5tr2wZr4AeqG+IhtNfXbmjHZkOudNI/DjbHh9IadkWmQr3DYWMQ/HrsxR4C67QXU/e9Akx7hkSpfB04dhQP+dMiUvI4kdJzuxMHwuSCh43TnA87rfMVQt89A3fAilK4Vvv+a7WB9KhOXXZyHorqNQt38FjQfHB6u2/eXLsLVcboy1bHGzcEa+wH2u1OCx6nduG98eDcULg35ipoxyeotwRm3y/T7HScOob+biTXpc6xJX6HPnYbffnb3usOhmnRHbwq5BnNjDBxQV9+D/ur5yA+rpcLLsRwhhBCX5v/V5GjgeeBtrXVN4F3gWa31T8A84AGtdW3gIJBLax322K9SKhvwFtBba10DiAZuC9jksNa6LvAScL/W+iBwE7DYWTn6j4B9FQPGAI0xq1RXjnTASqmhSqkVSqkVr644EGkTI7ShjbhYbsA2xapCUgIc2h4eZrVUJk2ntfP0hB+6MkLnG80qUz9/Ebxd2epmUGVf5JUczI8jBpD69iESn3+UqNoNyf7mp0TVaWAmWqd3Rd90xC0tycsXcr5/GxKHdsde9RNR1/S7+P4uJbqpHcvFjnHPb+hp16CfH4DesgwqNLxIeJHLgWpzM3rpe8ErggBky2VW93v8f+hHupgV1Wp1TPOQIh1xautAz9twhg37E7mxUe4093lx/7x8609fwH6oE/rnL1Gte//D47kMRTp/w8rn3z/HVY3msH2tfyXSAzvR387AuuclrOEvoPdsiXC+Z1a+pyNeEdMnld2F7r12O/Tq8BseqQqLYxrHt3sj+snr0c8PQbUaZFaSANC2ebXelK5QshrEhQ9SXvw4Lv0n6Zae9uIibab+5AXsB82qSr681V9Oh5y5sMa+h2rdx6zqkBz68IbL5apSfTM5+qNIr7f0oq12sXxbUaiBk9E/vm9WDkhzf/+8PtHfvGUmCoyYhWrZ20y88Q1Yadu8Au3hjqgy1aBY+XQGcfGNVCfzutmU9D5xGHtEZ+zJfbHnPIl142TzlHjKD/5mmoceWdNO6J8irAxSvDzW9Xdjvz4hff2fjOiv+FjRkD039hODsec+i3XjIwHhuNuOBO/GgzIG5obbbY9jv/948Ao6qYXnal/l757bF0nvMtXM69Mf7og9piuqbX/IVyzt31xqu/X09egXhqBaBrRbYFZaqtLcrJaUnn2ltU16rgPWLcKedB32a/djdbk1+LvcBaBIefh9WTrryIuc03HlUFffif5oavBuXh+GntjZrDhUIcJKMn837LT6/4d2on98B3XDc6hBT8P+rWAnpR5eBqS3de192POeI2h1Op/jB7A/fRpWf4dq2CXgAbt05KEm9f5C9lxmxaLx3dBjOpqVrup3Co5Kz4fRW1eblThTPkwlnOBfXnSjsLbDp2g5rP8Nw1788cUDSi3/U8uDgzvRC95G3fY86pZnYd/WlDpMNbsW/emT6Ald0HOfwhow9pLi87fOs5OHsUddjT2lH/ZHT2INmWxWlnGrvYiKQpWqgv3ScOzn70R1uslMMkyNS/1Rq88D2B89E1zeM7suK1gCVaQs9pjO2CM6oio1cB7mcvE4wJTvHsPMTcUw7oStutyK/n5W8CqgFws3PeVNazNxr8tN6E9fjLzrVQuxR/XAfv4erB63pyvodLWZvm2saMiZGzu+P/bsp7DunBb5OCJyKd5WFKpQCfSGZdhP3m5er56rgLvjZdExkHQee9pA7J8+xern1F9R0aiyVbAfuQN78i1QpBQULBKyj5B9pnEuqva9sWc8hn17O/SMaVi3BkwS/XUB9j3dsKcNx+p9Z+r7yvS6zKVz2opGla+NvfA99PrFZtW1Sg0i/zYzxkarNUHv3oL9YAfsSddD8QqQNWQRhoxsqy9Fes8rQH//Afb9XbDH9ILjh1B97w/erlwNcz2/d1v4PrzqE5sduxL2xevvVMLOlDrc5fayTDrus6S5379RzqwoVMU62C+NwJ402KxsVz7C9Uda4WbW+KSX46KZFrYLY3XFKpq3F65flMZGqQWdgf2T8k5dtidSXeZO2Op/t6G/mnmR+uRvhPsvLd/6xZvRzw5Cv3k3qsl1ULZ25LBcut5h12/YD3XGHt8be8F7WHc8FSnwCLvNoPoboHJ9VPNr0HNCxt/TUzenkS56wQfYD3TBHtsbThxG9bkveLNi5bF6Dcd+a1Lqx3aRMNLeJmST1MaGLzXsjEqDvzsHIK2xG0A/fSP68f7ol4ehmvc0k6EDD7duB/SqkPtrbud1qi6eb6ke26nD6Me7o18chP7qGVTPCf63o/h+WqMdev034b9PTQbMQ9GfxqNfGYCecTuqZG2oGTpHwN37pxfl5jjdzg3Y43tiTx2A1XFI8Di1G/E+dwr90aOoAVNQd7xq3pqT1pism/c7sudC1WyBPbYr9uiOqKzZUfU7uXvdAXBFPTM5eu5zwZ+7MQZeqRmcOWYWK7kUno7lCCGEuBTRXh/AJWoC/M/5+x3gsQjbKFJv3SsBO7TWvkdIZwB3AL4lPnx3HVcGhJOahsAPWuujAEqpOUDF0I201q8CrwLYE5ua4zp5CHIHrE6ZuxD69OHgH/q2OXUIVJS5MRiwEluqE6DjKphXAe8PbrxVy16oq0yU9I6NqPxF/ImUL87/2mCfYweDnmxS+eLQx/3bqCZdUTWvwn7ylrBDMK96C3/aO8v/+hHdtRcA9ub1WIWL4LsFaBWOQx8+GPab1OgjB0kY5dxkyJ6D6BYd4MzpVLeP6taXqM49Tdhb1qMKFU2JvypUBH0k/WFz8njKn8lfzCH6lgexA3/vPEUX5PhB80Tf8YMmf7LHwtkTzlOLAa9mzlsY7fxW5Yvz51GkfYZKOAMxzin92xJodr15Cu7sCchdGH0y5PcnD0KeOFPWrCizoue5k+Yp8+qtoeOdkC0WpW10UiKcPmpeUXLWeYXLxkWo0jXQa1NfITwuVxT7A1aKPnAqmcIBK0n7/LQzgVeWneTtvoWJiU7HBWOIjC7fPvrnL7GGPYuel8pKAv8phQCzOrA+8TUqb2j5DKnDfGXeofLGpZRtTh0xr/Q5edj8/1Twa2JUvQ5hK6LoZXPRP3xivu9xJxw74E2+nwiOF3nigl41brY5YLY5EXK+X0zRK8yrifb8Fvn7sLALo0+Ghu1bAfGg/7w+ezJ4m4M7zcBzXDnYGxBWwmn09pVQqYlZKTI1pw9BroAnX2MLoc8cTn37v0G16oVq7uTtzgh5G5pvl5K3w528TTiDnh7vbwse+RwO7828clX8CqyBY7GfvTPldceet9XH01G+j4eU72zpK9+q10jzGrAfZ0OznqgmZrUSvXOjO/VJwhn0zPH+/J3wmXlFc+AxNeoMRcqahy7WL0HljyPlMbi8hdNRzgoHp3fjLqiazbGfDLhJnHQBkpz0+XMzHNqD6n4zqmZTE//tIfmcPw6OhYR79ID53BdO/jh0wOoGWFGoBm2wR/UJ/l3+OKx7n8J+aRQc3AN58l+8b/E3+iupOn4AvXah+XvXRsiaA2vU+2ay/q5N/yzfL6ZiA1S1pqjytf95WH+njFnRWDdNQ//8Jaw2k3czu81SLXqimpkVVPSuTcF5n68wHA9Jg2OXnt6qYUezgoadBKeOof9YCyWqmP4i+PuaPrlTabfyFjbbptZuHdoZ3m5VbGoGK6u3RjXobuK5cyMqXxE0a802eSOkq68OC4qnc0ynjpqJziePmP+fOkaYP1ZDwRJmZQ9f3V2nHWxYZAaLI7bVIcfg2yZSPZqnMGrQY+j34oMfJPFJSkRvXGxep7s15A0uQSvpkDH9/+UfwsrP0CvN6wHVoKfN5O1y9Uw5diO9S1Uxq0MDxOZFVW2GbSfBuh+cfR406b/fWfk4Un3kq7NC0liHtXNOPVipoXlVq+9VlesWosrWRK9wbix2vBli86HfnmTO5Sudc2vnRnfaDmdf1m1PYE8fawbM6wS8HvIS2uewOAfWgT/PQ/9sXhWpOt+O9q260qALfPKE+XvNd3B9PNbIWSbOLtUnge2lKlvD3Ix5+B30tlXu1OHHDqJPHzd1S2ICetsqKF4RDgasspUzD9bY90y83eqPlq6KNfQRyJYDcuQ2q5NvXZGpdZmq1Qq9Yz0knkM1uw4KFMO6cSp6wxJ38hpM+b7lcey3xsLhPea3mdFula0Oddug/jfMvO5V21CyCqpIGRNuaPucP1I+HwjuE+V38rlQCfO2kPEfpByzNW429sT+wa//3bLKrGYcmxdVtz2qldM32L4RVSAu7bAj9Ql92xw7gF7hvHlp+wYTt1z5Iuc/oFr3Tr1fklHxPnYAvWWV2fb0cfSWlVCiolm5PlBGjpcdP4he4zw4tXYh9BvnfH4AHVsEa+LbKWmpKtREL3Xq+QJxQauHAWbV6AIB4ReIQx91wm/RDT3dPPinl32NuiU+PI1LXQFV6mKNeh+9Y70ndZlqdDUUKok1cpZ79ffxA+itq2D/DvNmog1LUaUqQ3S0J2OjVtNu6AO7sEbPNh+cPYUqUw29abl/HxnVVodQbXqjWgaeV3EXv84LPa982wS8Tlkv+hjr3ueCbnaoxh3Qy/0ToFTznqimzjX2n5sytx2p3c6b+vucmdDgel0WoQ5X7QahGnRwNc4p29Zvj17hH7vJlHJ29CD6txVw2ukbr10CxSvDHyvMxl6NT3o5Lupl2G6M1ZWpASUqo8bMNdvH5kfd8TL6hVtRbXtnWv9ENe6AXhZQl2VC2KpCDWjYFtXnbrP6q9boHDYsc97kcrmV71POPs4cg42LzMTsHWtMemXS+HuK9Uug3wjTD67fPnPq7xJXYA0eh/3UHXDmhKlDW6QxNnexMpYvlTr0h4+x7n42qC2whj2J/eoYOLQnLI1Uu96oVtea37o5NhxBpqXB0QNhYxH/eOwG/Kvdnj4G6xZBqWqmX+KkA7VawbQBmRfPtJwMGafLUxh9KsIYYeA4XdZY/1yQc86K4/t+h6N7oUAp2OfUJ0WcuSCpTeR0ax6Kr05JPIve8A2qWFX0uoB7TC7eX0pNpo3T+ezfYSbWFikPezabz9y6b7xpMXrTYvN3v0moMrVQ976b+ffUqjRBH9kLp4+jWvSCEpVQ5Wqb8VO3rjuKVcC6fgz2S8PC08mFMXCVuxBUbo6q2NRMfM+aE9UzHj0nPixbMrOvJIQQIuP8f1s5OlRY/1NrfRI4o5RK72PWgc47/0/m4hPHL30Gp8++zZC/BOQtalbYqNYWtgS/0kdvWYyq5axWVbUV7FwZHHTV1rAx/HUpqlo72Bg+aVov+gB7Qh/sCX3QaxaiGncxX5SrYV7dEdZJO2xe2Vyuhtlv4y7oNc4N6WpNUR0HYz9/d/hrt5RC1W+H/iV85dMLH7/LuSHdOTekO0mLvyO6o+msWtVqoU+fRh9J54QXgDz5Up60ihlwC0mff5jm5snzZpF4aw8Sb+2BvfR7otqZSRSqSi04cwqOXkLY+f2v5rCatEbv3IoqXhpVpDhEZzGvulv/Y9BP9PofUY1MmqvabdBbfvV/Xq+9WQGuQDFzk2zXRvhzk/m7QDGzwk2EfYbJVSD431aUeZI0KhpVsx38tjj4mDYvRtXtbP5RrRVsNwOc+rVb0Y/3QD/eA356H/3DDDMx4vgBKFkdsmQ18ShfH31wZ5qHVKNoDLuOXmDP8SQSkzVfbDpLqwrZg7bZtD+R+K+O8sK1BSmQM3zidHpkaPkOWGVH1W4B+9OO43/HIWAzsBm9dpG5yQZmBZNzp/2DEj4nD8P5M+Z7zE057UxqCTofGnVJ+RwwFyhX1EWvWxS8v1jndTr5i5hXT//ylTf5vnsTFCwF+Z1zs0472Bhyvm9cjKrvpE/N1rD118j7CqHqdoDVaTzpvWczFChpXqMUFY2q1Q42h4S9aTGqnhN2jdb+GxfOq5cAyFvEvFb42F+QM69Jc4DorKgKDc0galr2/wb5SkBupw2r1Aa2L0n7N5dILwzI29ULUU3SkbcJAXnbJI28/Wun+Uf2WLPyKJhX621ZZS7+M6Nc5S+Cdfvj2G+OCXrFm+dt9e5NpmykVb43LPa/rrlWa9h28fKtOt0K2WLRnz5pPlg6B/14P/OfW/VJYP427WEmCiScgdi85jtAL50LB3djz5yMXrPIn95la6R+HAlnzfc46b12kfmuWlNUh8HYL9wNFwLSOzYvKKe7XbA4FC6F/uxN7JG9sEf2Qq9YgGre1XxfoSacOxV+I/X4YTh3xnwPqOZd0SsX+r+v3hj27Qh6NRc5cmE98Dz2e8/CFnPTgz82XrRvccn9lTTodT+gKjqrSxUqZVbxm9wbe2rff5zvF7XlV/TKbzIkrEsuY4DqPwa9fwf625n+9MjkNkv/MAd7Sl/sKU4aNHbSoGwaaZBwxnwPqMZXo9deJL2P7vevDBiTzUxoPLTL//2ezWY1qrTarc2LUXWdY6uejnbLF+9a7dFrv4HlH6KfG2D+W7cI1dDp25apbl6XFziZAcy/EwLyumFn9HpfXv8QnNfO5xQs4f99iUoQlSVlYjRgHupa47Tfuzc5cXbOs9rtYVNIH3zTj8Ft9TYnztliUTc8hf7yBdi5zv+DmOz+fr4VharcFH1wF2H2hvQTMqL/D5DT6YPliYN8RdDP9kM/P9C19Lbju2PHd8OO74Ze8z32B4+aidF5C5vrkD83mddKlq8Hh3ej6raHDaFt1Y9mZWmAWm38fbENP5rto7KYts5Xlx3bD6UDrnMqNkD7zqvG3VGVG6PfHmVunC/6wLx9YNL17rUd2WOx7nwW+5Pn4I+1sHPj32+fN/5otk+Jcyn406m/ff3rvHFQsxX4Vlc6eQjK1zV/X9EA9m93vz4JaC/1xp8g4TT2Y4Ndq8P1ukWoCnVMPZMlG6pMdXODK9CZE673R+0RXbAfvhr77lboZfOxXx2BXjQ7c+uyY/tRV9QFKwq9+BP4azv2rMnu5XX2WKw7nsGe+7x5W5AjM9ot+4mbsEd3xR7dFb1gFvqr6eiXH8KO740d39vkc9OAfD6bjnxu2gW9ehHs3YZ9d2vsBztjP9gZjh3EHn+9yavCJf2/L1XZ9KdOH0d/9z72qN7Yo3qjVy5EXen0Ccs7YUfqEyacMd8D6kp/n1CvWIiq6rw9rEhpE0YaN9P0gvddj7devQhVsBjElYKiZVFla6BKVXV1vEyvW4Sq6PRNKtQDp73U635AZYnBfrgP9ugBEB2DKlfVbHdFzdTT+9wZ8z2gruqGXuH0wY8egqpOP7d6I//ry+P8ea23rIVTx7An9/asLtM/fw6Hdrt6XulNy1DFr4B926FwKVS1JugDf3o2NqqP7odzZ0xb/cwdEJXFf02SkW11pLC/fx97TG/sMc453SzknI54XgWc0826olc5ZSxPwZTNVL3W6MBVVZVCNWyPXu6fiKIXz8F+tB/2o/0yvU/sWf294P1Mqcsi1eH62xnu943A5HXdtugV/rHCzChnev1SVMmK5q2RVhSqcj04GNBP8mp80stxUS/DdmOs7qeP0PGd0RO7o5+9GQ79iX7BTALLtP6JUqhG7dHLAuqyTAjbnjgE+57O2Pd0Rn/9Lnre6/6J0XB5le8s2SDGWWk2Szao2Mg8ZOzbX2aMv+cOuGdZtpq5p3v6eObU3/mLYN3xBPZro1PG3/X372OP7Y09tjd61UJUMyfc8mnE+dzZgDrUCReC69C6rdG+tznkyIV1z3PYHz4L29YQif72fffHhlORKWkAsMMZh/bVXRkxdhOTzb96ckw2qNwo+MHLig3hwE44cTDz4pkW3zhdXue8rhFhnO63xajaAeN0O5zzOkfAPYV8xaBACf9iFICq0R7SWjXajXkoKgqy5zF/W1Gois3QB0Me6HHp/lJaMmWcrkAxfz2bvyjElQnKD9fuG/vG7bLnQsWVRT9/M/pJD+6pHdtvxv2zZEMvnoPeuhL95WvuXXfki8O6aRr2O2PNgkuhXBgD19+8hH6sm/nu/TGwfUXEidGQiX0lIYQQGUrp9L66IJMppU5rrWNDPpsHzNFav6OUGgx011r3UEo9B6zSWk93trsd6Ar01lqfVErlBvoAbwNbgNZa621KqbeA1VrrZ5RSO4H6WuvDSqn6wONa65ZKqZbA/VrrLs6+FwH3A38BS4E6wCnge2C91vrO1OKUsnI0QIUmqPbDQUWh186HJTNQLW5C//Wb6aBGxaCuGQtFKsK5k+iPx8Jxp6NVug6q9W3o6UPD0+3OOejZ98MR/w1z/ee58O36Poyq1hQSE7DfioddmwCwxr6HPcF5urR0Vawh4yFLVvSGpejZj5ptJs81T005kwL09vXomZPNbyrWw7p2GPbUQQCc2xz6GnG/mHvHEd2oOTrhHOenjMD+fQMA2afP5dwQM3k55rYHiG7XFVWwMPrwQZLmzyHxzeeIatmBrLfcB2iS16zg/JPxcOFC0P6js6U+9z/6rjFYDZrD+QQuTBuJ3mLCjnn5ExJvNZO2o2++n6jWXaBAYThykOQvPyTp7eeJvvFerCatIDkZfeoESc/Eo4qWJPr2kWBZsHI++ps3UZ1vQf+52VzwRcdgDZxgBo/PnsSePjJlNTjV/gZU425gJ2N//ARs+skcZNVmWNfea8rI8nnob94027fojWoz0AwsnD6G3rgUPXsS6qpeqKuuM6vWXTiP3vA9qmEPUBZ61XxY9JZ5Xcje30wnMToGdd048xq1cyfR740J7swDqvVN6MSzsMSsFKba3AQ12pow9m1BfzIFkp10rxB0uqb44Y9zTP3uOLbW/K9mLLc2zc2zP56getEYWl+RnSGzD7L10AUKxZoLi6K5o3jxOjMBvf/MA2w/ksTZC5q82S0mdcrHleWyh4WhfwrubP+j8n3r46YDqm048hf2zMnmKb/cBbBGv2uentUazp/FHnstUc9l7KTQ9Ft58U0iuPfe5/jll80cO3aKAgXycNdd19KzZ6tL2kfyHUNRvR5CVXXSeGa8WREVsEbMwp7a12xYqgrWgHhzwbRpKfoDZ7H/nHmwbnwE8hWBY/uxX38oZZUD1bireQp1+sigMK17XjcroScnYX/wBPwWsloiLuW7b9+5A56XqdwUdY1zbv4yD76fjupwC3rPZnPBGx2D6jseipvzXb8zyjzZDahRc00ZispiXov06l1wwNxgUCM/Rb8+POUGborogLqsUlNU13vAstC/fgYL30K1G2rC3uyc173j/ef1rNFmJcQ6nVCtBkJyEmgb/d0bsOlHKFIB1WusqbuUhV73PXz/hgmrSAypKtMY1XKY+c3Gz+GXd1BNbkQf+A22L4W4yqiukyFbLkhKhLNH0W8PNPHs9TzkK20me507gf72UdgVnJ96Y/CbAFTfh1HVnbydnkbe3hCQt7OcvL0tJG/fcfK2XE2sGyea+uyv7dhvjYezpwh99MmNcqUGjkXVbWNehQWQnIw9uV9YMmdWW61iA8p3Fad8W1FmNcnvpqM63oLeHVC++4WUb197NmYuZM1pLuDPnUK/fBcknMGK/xx9YIdZFRLQiz+An+eavxNtd+qTsjVMu2vbZlLXzAlmcLlYBayB481gnlLold+iP3/NHP/1D6OqNTHHMSMedjnHMXq2eSUzQOkqWIPGQ0xW9Iaf0O856T1xrol3YHrPmgJ1WmN1uw2Sk0EnY3/2CixdEJzPg0eiajWD8wnYr4yBHU4+T/kAe6R54wZlq2LdOsmEu3YJ+q2p/t/fMhG2rUN/P8f/2TU3o7rdBPv99Yn9yK1Qq1ZY3+Kf9lfU4MmoCvXMxLaTR9BfvIpePtcMTPUbiypeCZIvYH/8NGzxD/r9o3yv1Qqr5wNmgPDcKdizBfsF0wW3Jnxm6tnoLHD2FPbzd5g+UmaVsfK1ibr3DfTereY7wP74edgQ3F9ws80CgtsOQPUJSO+3A9Jg5CzsKQFpMMhJg41L0e8HpHfvkPR+7k7Imt2kWdGy5nxaNg9+nR18HJWaorrcY9qLFZ+Z/mjboei9Ae1Wr3jTbp09iZ492vRH63RCtQhotxY47RZAlqyohz9DP9bDDPI69OlkVM8HUVWawoUE7JnjYbcTz4fexX7UqWdLVsHqH2/SdfNP6DlOPHPkwbphqj+v33wYzp5EtR1kBnqTk+DCeexPn/FP6MtfFOueN8yrcX3X1ZWborrda9rqXz6DBdNR7Z22epMT5z7jzcqOZ0+i3x1l2uo2N6BaD4LDu/1xevUuc9P4hidNmVZRsG0F+rOnTPsVE3K9U7EJ6up7Mrb/f/PLKX0w/cUz/sHkk0mupHfQsfQfh96wBNZ8D5UaYfW4G9DmHM+SDRLPoZfPg2/fRHVy2iqnLlP9/XWZnuGvy2jn1GXJyehPnoDNTl3WaSjUaW/Sdc/v6NkTIfkC6snlZvJ0whnQoFcvSGk3wJ22Q3W+EdXxhqBVjPXCt1Edh/6t9pm2Q1CNTP2tP3kSfnPifNer/ryd+7T/xkzZWqge95kbP0mJ2LOmwp/+1c5cqU/qtMbqcqtJf9vGnv8yrF8M1j9sL9K67mg7wJQFbaN/+hS90NRfakhgu3YUPe9l9JJP3emPBpb3IePR6xbDpoWZW5cpC9XrYTPBUmv0xp/QHz3lWl6rTjeiOgwJKt/2c3eE3fxxpZwF7v/qoXD+HPrzt4I/7z/Cn89vjoOdTj7HmwkcAJSpinXDBHNOr1+KfvcRQlmPfYE9oa9ZWanTYFTTribtExOw5zwFW9dAYsireweNQNVsZrZ5day/TzjZ3HgDTJ9w6ESnT7gU/bbTJ4yKRg2dgCrl9LtmPQmbzDWW9dQX5ianr2/05G1mIqvL8fkeL88AACAASURBVAZQHQeh2vQx41cJZ9GLZrk6Xkb2WKxBk0z5P38W+/2psHer2VfD61GtrgHbRi/4GIqWNn3wxATsF0fDdifOj83BftC8eY5yVbFunwQx2dBrlqDfdN5sUKkO1pCHTT154Tz265NhxyZU9xtQV/ny+jz2O0/AUfNAiid12RX1/X30+a9AqcqunFeqYSdzXmfNbtros6cy7FrjUsdGyZ4fa/B4ZxKLQn/9FpSrmfHXeYA1eT5k94/v2I/eGnRuqYEjUDWcMvZ6wDk90UxuBcw5ffNEU5evW4p+x5zT6pbJ5nzWGg7vw54+0T+Jp3J9rF7DsScM8J98ebIQKFPbkaSQusyj+hsysQ7/c33mxPmKelg97sJ+bLA/sDNJwWG7VM5U06tRXW4ENHrtYvgx5O16mTk++W8IN7PDTrSDw87osboDAZPd8xVF3fwU+jHTn9WHEoPLmEv9E6rUx+o9HDt+AKlxLWzf/v93q5kgt/YD7/LazXDzF0MNcOqaqCj06q9h4VspwekjIXntwvWOatUb1bKnuc5LTMD+4EnzALAd0na4UX8PHouq1xaOOOPvdhJ2fPD4uxowAlWjqRmTfSMg3AlmYm1KuDc54a5bip5pwlVDJ6FKVgKcOvStSXDiMKrrTab+DFgQxZ52KxwJmTAYeBwujA0HCR07cjkNUvbdpAWqh1N3ZcTYTYHiqBunme+tKPTKr+HbN/3h9R2H3rUBln6EPhHSXroUT+vxL4LHoR+/DRUVMM52RRNUZ+e8XjUffngL1fpm9L6Acbprx0FR57z+wBmnq9oK1ebmlDESveA1+N0/tqzu+Qj9zr1wOOBeYmg+Z/Q8lCzZUINeBCva1GfbV6C/fdac90cD5me40GaprndB3Q6Qu5B5oH/5XPTXZmxOn/W/vRpcGqdrdDWq4+CUetae/xrqj+DJuG7cN1b9J5k3DgP629dhjVkcUSdk8j01QF19i3lowU5G+8ZNky64c91x/WhU7db++6d2Mva0gcH36V0YA09Rti7qyr7od+436b0rfJ5V0H5c7K9EzVz79xfrFCK9js38d04YFf9/5ev/r6y7/s2To20gsJV6EvgYeBMoiFnGdIjW+k+lVDPgNczKz9cB24EHgBuBC85/T2itZyql2gCPY1aG/hW4TWt9/lInR2utVyilhmImSu/DLKl6VGs9KrU4BU2OzkSRJkdnlrQmR7strcnRbspSJfIk4cwQ1DHMbKlMjs4MoZOjM1PUa6s9CvnvTY7OCMl3hD+YkSlCB4YzkafnVrQ3dVmak6NdFjo5OlP9K7tr7gqaHJ3JtFfndZKH/d9TSRffxi0FvDuvQ298/Cd42G551XaovB7WJ6eTL76RS5RH1x1p3eBymz7pXV2mPIq2TvCwL5rj771hJyN4GW/P3nV23sM4Z/curz3tH3nlvHdtR+jk6EwT4+EFT04Pr6sPnL/4Nm4o5GX/27ugifaonHnZ/z7nYX0SMjk6U3nVdnhZf2f1sK0+400fXBXN5km4/1ke1mWhk6P/C1Tx/2b5Dp0cnam8GiP0sm/kZR/Fo7EjlcfDMcITHo5ZlfSoTvFwjDBocnQmC50cnVlU7H91nM678QSv7tNfbHK0m2RytMgUMjlaZLR/6eRoD0el06a1Tq0X1zrCtkuBqiEfP+b8F7rt95jVnkM/LxPw9wqgpfP3ImBRwHctA342S2v9qlIqGvgESOMdJkIIIYQQQgghhBBCCCGEEEIIIYQQQgghhBBCCDd5+BjZZSFeKbUG2ADsAD71+HiEEEIIIYQQQgghhBBCCCGEEEIIIYQQQgghhPjP+teuHP3/gdb6fq+PQQghhBBCCCGEEEIIIYQQQgghhBBCCCGEEEIIYcjkaCGEEEIIIYQQQgghhBBCCCGEEEIIIYQQQojLnba9PgIhMoXl9QEIIYQQQgghhBBCCCGEEEIIIYQQQgghhBBCCCFERpDJ0UIIIYQQQgghhBBCCCGEEEIIIYQQQgghhBBCiMuCTI4WQgghhBBCCCGEEEIIIYQQQgghhBBCCCGEEEJcFmRytBBCCCGEEEIIIYQQQgghhBBCCCGEEEIIIYQQ4rIgk6OFEEIIIYQQQgghhBBCCCGEEEIIIYQQQgghhBCXBZkcLYQQQgghhBBCCCGEEEIIIYQQQgghhBBCCCGEuCzI5GghhBBCCCGEEEIIIYQQQgghhBBCCCGEEEIIIcRlQSZHCyGEEEIIIYQQQgghhBBCCCGEEEIIIYQQQgghLgsyOVoIIYQQQgghhBBCCCGEEEIIIYQQQgghhBBCCHFZiPb6AP5L9L7z3gRsKW/CBXK0yO9Z2KpNGU/CTXx0rSfhAkRXyOFZ2Hy237Og//jxtGdhV3zNm3CT7xjqTcBA1AuvehJucreBnoQLoD0L2UMHPGqzAKK9a7c4keRJsKpkNk/CBdC7znkWNrEedUVt785q1bawZ2HrZUc8C9ur/qgqktWTcAH0bu/OLZXfo3PrbLI34QIkeBi2R48caw/T+8LvZzwLO0sxb85rVSXWk3AB9PpTnoWtrsjpWdh69UlPwlVls3sSLoBO8rCPktubtkOf9Kb/DUAW79aMUHFZPAlXH/cuvVWMh9d5Xl1vedgXJcH2LGi90bt2i0IepfkpD+uycx72g7N6VI8metde6oPeXedZXt1r2ZPgTbj/VTmivAs7m4fraXnVTfBwLMHLvr+n/eBS3vTLtIfjGBSI8Sxo5dW9lhgP6xMP+wmc9qhO8W7IytN7LZ6Vs2gv15/07jpP5fVuapne4U0fXBXyrv4WQgiRcWRytBBCCCGEEEIIIYQQQggh/v/yamK0EEIIIYQQQgghxP87/8klAsV/kJePNQkhhBBCCCGEEEIIIYQQQgghhBBCCCGEEEIIIUSGkcnRQgghhBBCCCGEEEIIIYQQQgghhBBCCCGEEEKIy4JMjhZCCCGEEEIIIYQQQgghhBBCCCGEEEIIIYQQQlwWZHK0EEIIIYQQQgghhBBCCCGEEEIIIYQQQgghhBDisiCTo4UQQgghhBBCCCGEEEIIIYQQQgghhBBCCCGEEJcFmRwthBBCCCGEEEIIIYQQQgghhBBCCCGEEEIIIYS4LMjkaCGEEEIIIYQQQgghhBBCCCGEEEIIIYQQQgghxGVBJkcLIYQQQgghhBBCCCGEEEIIIYQQQgghhBBCCCEuCzI5WgghhBBCCCGEEEIIIYQQQgghhBBCCCGEEEIIcVmQydFCCCGEEEIIIYQQQgghhBBCCCGEEEIIIYQQQojLgkyOFkIIIYQQQgghhBBCCCGEEEIIIYQQQgghhBBCXBaivT4AIYQQQgghhBBCCCGEEEIIIYQQQgghhBBCCOEyrb0+AiEyhawcLYQQQgghhBBCCCGEEEIIIYQQQgghhBBCCCGEuCzIytEeUr0eQFVrBokJ2G/Hw+7fwjcqVRlr4HjIkhW9cSn6g2nm87ptsa4eCkXKYj86EP7cbD7PXxRr3IdwYBcAesd69LtTwsPu/QCq+pUm7LfGpRJ2FazB8ZAlG3rDEvT7Jmx17d2oms0hKQkO7caeEQ/nTvt/l68IVvyH6PmvwOr3/Z9f0Rh19T1gWegV8+DHd4LDi8qCum4cFK8EZ0+i3xsNx//yf58nDjV8NnrB67BkVkBkLNTt0+HkIfQ790dO7FQs3niSyR/swdaa65oVYGiHIhG3+2rVMe5+bSdzHq5EjdI5LimMUFG3jSSq4VXohASSnhiJ3rYpfJvBw4lq2x1ic5N4Tf2w760r25NlzDMk3nkdeuvGoO9Uz4By9U585LwtWRlrwHiIccrVHKdc5ciNdcNUKFAMjuzDfuNhOHcKrqiHdcuTcGQvAHrNQvSXrwUEamE9PgeOHsSeckea8Vc3jkDVbQ7nE7CfHwXbN4dv03cYqmU3yJkbu1/DNPd3MYWmjCNn21boc+fYf9f9nF+3MWyb4u/PIDquMERHcW75rxx8cAzYNjHVqhD3+GSsnDm4sHsP+2+5G/v06QiheMONvFZtB6AadDLbWFGmjnmoLZw9iWp5ParZNUBx4DBwMN3HOmLEKyxatJoCBXIzf/5j/zDmkambR6DqXwXnz2E/nUrZ6j8M1aobxObB7t3A/0W1elg3PQxlKmJPewB++ibtsPo8iKrhpP30cfBnKnXoECft1y9Fv2fira67G1XzKki+AIf2mN+fOw1R0agBo1Glq4LW2O89BltWuncc3W9H1W5hngg8edT8/sShtMPr9yCqptN2vD4WdkUIr3QVrJsmmPDWLUG/G5zfquNArD73knxnSzh9HLLHYt0yGfIXgaho9Jdvo5fPC/7N9QHxfDOVeJYOiefsgHjWaQG2hlNHze9PHEJ1GIhq1Nn8NioKipbFvqc1nDwaHPaQh1F1nDrrxdGwI7xcUbYq1h2TTNirF6OnP+IcUyWsm8dATFZITsZ+fRL8scH/u/LVsCa/i/3UA7BvceoJX6kJ6pr7TPv581xYMCP4+6gsqL7joURlOHMC/c5IOPYXVGyI6nwnRGeBpAvo+c/CthWph+OL8w0jTJwTnXo6UpzL+eKczcT5zanm8zKVsIaOhSxZwU7Gfm0ibNsAOXNj3T4RipSExPPYL46B3dvCw3ajjOXIhXXjeChcAi4kYr8xLnLY/R9C1brS5PVrYyKHXaYK1s0TTdhrl6BnPmp+2+NWVItr4ZQpP/ac52DdEnNeDxmLKlsVtI098zFgV5rp77N4+zmmfH8c24brauXk5sa5g75/65dTfLjuNFGWIn8Oi0md8lM8z6V17d2oQ1SjTqiOg81vE85hvzsF9mxJ+zjc7JempUJjVKe7QUWhV82DJRH6pv8bC0Urw7kT6Dmj4fh+811ceVTXhyBrTtAa/eoNkJSYdjz7Poiq4cTzjbGp12U3TjB9//VL0LNCyneHgVi97yV5WEtTvgEq1ce6/gGIiobTx7AfvSl4nxUbo7rdC8pC/zoPFr0dHs/e46B4ZTh7Aj1rtKlDSlRFXTvCFzL6u9dg4w/mXw99AufPgrbBTkY/N9hsVrkJ6n/3m/pq+afwXYT6qv94KFnF1FczRsBRp7/fdjCqcXewbfTH0+C35ZA3zmyfqwBoG73sE/jhPXMMHYdCk2vg9DEA9EfPw4Yl/rRyo42s1RLrmtvM58nJ2O9Pg21rMj7eANljUX3GQNHypozNngA71/v32ao/UdfcTfKDbVCdb868/n/eOKxBE4jJmg+0TfLnH5D8SfC5E33HKKyGV8H5BC48NiLi9U70kLuJatcdcuXmfNd6Qd9ZLToSPfBOE+/tv3NhStrXeK7U3z4FimBN/QT9yUuw8+PUD6JcI1Tbu00ZWPMZLJ8Z/H1UFlSXMVC0kqlPPh0LJ/aDFY3q9CAUqWzK+HfPwJ+r04xvxDQY+BCqttN2vzwGdkbqr1TBusXpr6xZjH7bSYO7HkMVLWO2yZkLzpzCHtkrckAu1Juq/1PmHLeiYNda9OePm7rlYnF2s++f2ed0896o5r3AToINS9CfPuuPQ2Ze83E2cmK70I5cjCvjZZUbYfW4C6KyQPIF7I+fgc2/BIfrRp+kSiOsHsMgOhqSkrA/ehp+/zU8jbvca8rcr/Pghwhp3CskjUPHy+55D/3967D4Xed4RkPlZnD6GPqZvpmf3gDFK2D1HQXZnPP+2UH+/tLfvcbJkQc16BEoWRV+nY/+ZJr/N7XbodoMMeV68xL0/OciR9jLsFNTphGqzXBznq2bD7+EtCMlaqFaD4NC5dGfxcOWRZe2//KNUB2c+nv1Z/BThPq7+xh//f3RGNNOVW+PahJQfuIqoF8bAge2pnykej8KeYujX+mfavBqUMB19UujU2mnqmLdFnBdPcNcV6vh08LbqYd7mmutofHmWisqCk6fgPwFTTmeGQ97fg8Po2RlrP7x/nL80ePm8xy5sYZMhfxF4ehf2G86/SFAXXu///wI2K/qdheq2pUA6K9fR3/7ufm8fR9Ux/6oIqXQB/dAwtmMa5tj82ANfwLKV0f/OBf91tTI6e3CGEqKMlWxRr6N/crDsPK78LDdGJcG0ze97j7nmuc49vgbwsMe8BCqttMnfHUM7EylT3iL0ydcswT9zqP+37e7HtW+DyQno9f8iH7vaajeGKv38JRxFXv2U/DT0ojpDmANHZnSP0l+eiT8EZ7v1oDhqNamf5Lc0z/ur64ZhNX+OkhOQp88hv30aDi0L9WwUuV2fQLu9JVa9jWfA+zbhp41Pvwa26twvQ777/YTSlRF9XD6Ysrpi21y+mJNe6MadDef/zoXlr4XHi4u1Se1netqW5uxw/ec6+rQsF0Yf1eNOqE6DPL/vvgV6Mf7w96AcSsP8/of1aF1nD5ZXFnsaSF94O4BfeBPnoEtv4btNtP636H94L99LR2F6jwC4iqCFYXe8BUsc/o39XuiancDFHrtPPj1g/C4+OLtwli06jQI1cS572BFQbGy2NNHYnW53cRz2afob0PKVXQW1IDxKKdc2dP95Uq1G4xqYsqV/aG/XKm+Y821y6lj2FN7+49nyBRU4dLmH9lzQcJp9OP9nDxpgupxn2kjfp4L30co3/2cfvDZE+gZAf3gwY9Aqarwy3xTvn3h3fEy5C4IF84DoF++M2WsLogb45PXjYYqzjXPU6lf87hRvlWDTqh2A/y/L34F9tR+cDjgvoMb6T30WchdwPSJtq9Gf/hY5DGUCs6cDGWhV86DxRH6/9eOg2LOnIwPnLYjb1HUsNlw+E+z3e4N6M8egyxZUb2nQP7iJrzflqC/fdEfz0yuN9W1D0Cjruj7r0q1vx7kUq8D4kpj9RsHJSqj57+IXhBQN2WPRfUfC3HlAI2eMwmyxWZq+fZqLoi6fYaZjzPz/owvY2Cu8a6+H8rWdcZJX4FNC8Pjhkt9/9g8WMOegHLV0D/OQ78dcr3lZR0qhBDiH/lXrBytlMrw2YZKqXil1P3O342VUj8rpdYopTYrpeKdzwcrpZ7P6LDTpVozVOGS2OOuwZ41Cev6ERE3s64fgf3uJOxx16AKl4RqTc0X+7Zhv/oAbFsV/qPDe7Cn9MWe0hc9O8IgafVmqMKlsMd0x545CatfKmH3HYE9czL2mO6owqVSwtablmOP74U9sTf64J+oTsGDkVav+2BjyCChslBd70fPuAf9zPWomu2hUJngbep3g4ST6Cd7opfORnUInmSrOt8NW5aFH2jT3nBoZ8Q4pCXZ1kx4bzev3Vme+WOr8Pmvx9j217mw7U4nJDNz4SFqlflnk6IBrAZXYRUvTeKQjiQ9M47ou8ZG3M5evojEYb0jfkf2HERdMwB789rw76o1QxUqiR3vlKs+qeRtnxHYsydhx1+DKlQSqpq8Ve0Ho3//FXt8D/Tvv6LaD/b/aNtq7Kl9saf2De4MA6rV9eg92y8af+o2RxUthX1HZ+yX47GGjom4mV6xCPuhPhff30XkbNuSmHJl2dmwJQfuHUnhaZMjbvfXjXewq2Undl3ZnqgC+cnV/WoAijz9CIf/j737jo+i+B8//ppNoRNqQhOkS2+C0jtSRVAIoCDYUD4ICKJIbzZEUVTsFAvYC2IHQREFFKVXKYqU0BJCTSA7vz9mk+tJgNydP7/v5+PBA7jb29mZm5t979z7Zqc9yV8tOnL6i28oPPSeKz6mHBOk91ovfSvjfbY/ewF2/Q5nk6FkRVTTm7Bn3A5sBWKAXNk+3J49W/D66w9fWZ0z06A5qlQ57MGdsF+cjHWf/8+W/nUF9oN++tbRQ9jPjUP/8EXWZdVsZsbQcd2x35qOdetYv5tZt43Ffms69jhnDK3Z1BzD1tXYk3thT4lHJ/yF6mzGUNW8J4AZX2fdi9V7JCgVvOP4ZgH2lHjsqX3QG1eiumXRv2s3Q8WVxX74Ruz507AGjPNf3u3jsOdPw374RlRcWajV1PVkkThUjevRx1xf7qi28egDe7AnxmM/cReqz0gzsZOullPPsd2x35yOdVsm9XxzOvZYP/Wc7FtP/c2b2FP7mD8fPw871sGZZM+d1muOKlEOe1gX7FenYN013n/Zd4/HfmUK9rAuqBLloG4z55hGYn/4MvZDvbDffxHrtpGuFykL69YHYP3Pfvfpvp3q+RD6teHoGb1R9TpAXHnPba7rbiYXHu+J/nEhquv95vEzSei5I9Ez+6LfnWK+4M9KPWecvj/zcdq6e4Kp8/2dUSXLQj2nzv1HYX/wEvboW7DffQGr/yhTjZ53o/dtxx7VE/v5sVh3jPHdabD6WLe70H/vwJ7QG/u18Vi3PhS47NHdsOdNxRoY4L2+fTz2vKnYo7uZsmu7ytbfvIU9IR57QnxGYp1qdTMA9rhbsJ+8F6vvKCCTz7UjzdZM+y6RV3sV5/O7SvDF1rP8eeyCxzbV4qL44PY4PrujBB2q5mXmiqQs9+shSGOIPnYQ+6m7zHNfvIbV339buo4juHFpQMpCdRmFfnsk+sW+qFrtfWPT+t3g3Cn07F7oX95FtXdiUysC1XMy+vMZ6BdvRc8bAmkXMy+vltPHHrkRe0Em/bv/OOwF07Af8dO/C/v2b/IUwOr/CPbs4dgTbsaeM9q3njeNRs8dgX6mD6pOB4j1GkMa3mjq+dQt6J/eRXVy6pmwG/38QPRz/dFzh6N6jjFf6jj0q0PMc+mJ0cpC9XoY/cow9OO9UPVv8B2vGnc3ZU3vgV6xENXNGa/iyqPqd0A/3hv98v2oXmNAWWBfRH86C/14L/SsQahmvTz2qVcsRD91K/qpWz0So4N2jty+JuNxe/5krAETg1NvQPV8EL3tZ/Rjt6Bn9IWEva79FYpDVb0OfeIQXNMotPG/nYb98SxS7+xC6v19iOh+K6psRVc5jVqgSpcj9fYbuDBrIlHDJ/k9nrTVy0kZ6puAq0qXI7LvPaQO70fqXd24MMf3h74egjR+Z7yu32ifx3wP2kJ1GIV+fxT61VtR1dtB0as9t6nTFc6fQr8cj177HqrVEPN43RvNMbwxAP3uCFSboWTnPOGhbjMTr4zsiv36VKw7ArTBHeOx35iCPbKriVfqOAldzz+EPbY39tje6LVL0b8uC1zPIIyb+oNx6JcGoF+8FfIVghptsq5zMGN/K8Sf6UoNULVaoJ/sg34iHr3U7cukUF/z+RPE80hAwZovO52EPWcE9vR47AWTsAZO9Xw+WDHJ6STsF4djT43Hnj8Ra9A0zx0qC3XjaPS8EehZWbTxTK82Tt9F1wd85sv0uiXoeSP81sFDsNrbisAaOB174WPY03pjz7rHFS9dyTXOxRT01y+jP3/Oc/u8Maiuw9AvD0E/FQ/5i0DlhvgIZ9mBKAvVfiT6wwfRc29DVfNzHklOQH/1GGzzTUbN1v47PoheOAr9Uj9UzXZQzGv/dbuZ89SLvdFr3kO1dc5Tm79FvzbQ/Plsqvky2y0xmmtaQqrvXKrnvpujSpbDHtEF+7VMrqvvHI/92hTsEV1QJV3X1fq50dhjemGP6YVesxS91pyn1PUdICoa+6Ge2Iueg/LVsF8Ygv3uo1jxAfpx/CPYix7FntrD9OP08bL9QPTOtdjTeqJ3rkW1H2heUN35fEzt4bnfGk1RV12D/WQ/7KdvR7XtD3nymePdsR7709fQqeexJ/TL2XPzhVTsD19Ev/N04PYO0hyKaSgL6+bhsMXP/Hx6uwQjLs2THyt+DPbLI7Gn98b2N79YpxmqRFnsUd2w38gkJhw0HvuNqdijuqFKuMWE1RqiGrTCfuQW7DE90V86CS2nkrCfHmYef2UC1r3+55YBkxRdqhxp93Qk7YVJRAzxHwfba5eTNtLPvP/ubaQ90Iu0+3ugf/oGa9CogGUFPoggjyfpZeR0rBRTHNUiHv30APQT8WBZUL/Dv6Pcf0PZlxsnJOxGvzgQ/Xx/9LzhqB5OLBZXAdWwO3rOIPTs21DXNIWiV/mWHazxZNuajMft+ZOxbvcTywdp/l2v+co1H/zGeDh+0DMxOpzv9RWOoZnGwC+PwH4sHvvNSVi3T/Xdabji7yu5lr6mDUREmWvpeXeg6naHmBJQrDyq7o3o+Xeh37gdVbEJFC7jtz7BmovWXy0w33VMjMf+cDZsX4d14/3YLw3DfrQXqsENUMKzX6nG3eHsKeypPdDLF6K6O/2qRHlUgw7Yj/XGful+rN6ua0y95nPsOff7HK+eNxb7yVuxn7wVveF79Mblrva++SH0q8PRTwaIg6/vDueS0Y/1RP/g1r8vpqC/ehm92CsOTi/z7QnombeaJGx/SX1Buq7U65ag38jimidI/Vv/+lVGLoY9fyKcOOi5QEiQ2lsveMS09ZPxkK8w1G3rW5n0nIw3H0A/HyAno8GNpuxne6F/WYTq4HaNeeIAes4A8+dz148B9Kp30LP7oOcMgLK1oXLj8IybV1Uzif8QOF73csnXAWeSsT+c6ZkUnd68Nz+I3vEL+ul49LO3wdG/Q9u/w5gLkpGPE6Q+ploOhDOJ6Od6o5/vC/v85EFB8GL/9Outhc/47iycY6gQQogr9q9Ijg6BBcA9Wuu6QE0g8M9EQ0TVaYle7XwRt3cz5M1vfhXkrmAxyJ0f9prVhPTqL1B1WpnnDu/LWB360stuhV69xCl7kwkg/ZWdJx/s2eiUvQRVt7V5bttqsNPM43s2QaFY1+vqtEIfO4A+6JUoW6Y6nPgHEg+a1Q82fgfVWngeV7Xm6N+/NP/Zshwquq2YXK0FJB6AI3s9XkPB4qiqTcxK1Jdo476zlC2ei6uK5yI60qLztYVZtuGkz3azFx/izg5xREdd+cfFatyGtKWfAaC3b4B8BaFIcZ/t9PYNcML/Cq4Rtw8n7YM3IDXF5zlVuyV6jdOv9m2GPNnoV2tc/cq8fonz+BJXf8tMoVhUzWbopR9lualq1Bq9wnmvdm40q58ULua74c6NkHgs67KzkK9TB5LfNyu8nV/3BxExBYiI823vjNWgIyNR0VForQGIy2fHSwAAIABJREFUqlSBcz+vAeDsip/I363TFR9TTgnFe62u7Yj+7RvznxLl0Xs3w4XzzrOngELZPt6GDasRE5M/29tfKnVdG/Ryp2/tyKRv7QjQt44chH07zUqQWZVVt6VrDN2zCfIWgBivsmKKmdWxPMbQVua5rV5jaOE483ipCq6Vy04lwtlTUK568I7j/BnXdrnyZFl3Va8VepVT3u5MysuTD3Y75a1agqrfOuNpq++D2O8/6/karc0xph/HmZMZ7ZNRz18usZ6/LEHV81PP6DyAbz1Vo47otV/7Pn5ta/SPTr/a5fSrQl5lFypmPn+7zA9W9I+LUQ3bZNRNOV+Qqrz50YmucV116me+2PVaqdpH2RpwfD+cOGDOn398BzVaeh5nzRbo35zxYOP3ri/iD+yEZKe/H94NkdFmpY5MqIZu4/Sujaa9/dU5bz7Y6dR5hXed87vqfMKsMK/KVERvcn71f3AvFC8NMUU9yw5SH1OlKqC3mrGcQ/ugWCkoWMRzm/qt0as+z17Zf6aX/TmqfhYJXKUrQHrZp06Yz3WxKpm/Bth4KJWyhaK4qlAk0RGKztXy8v0uz6SD68rlJo8Tm9QpFU3CqTR/uwooaGPI7g2mnmBelz7GBTqOYMalmSntFZtuXgrXeMWm1zRHr3di063LobwTm1ZsBAl/mj8A55KzXOVU1WuF/jkb7e3ev39egqrn1b8/8Orf13dCr/seTjgrs57ymjy7qjoc/8dM0KddRG/4Dqp71bNGC/Q6ZwzZ9D1UcsaQCymu8Tgy2t/w6VvW0f1mdYm0i+jfv4Va3uNVS/Rapx02LIMqzh1CarU026ddMMd6dD+UqwHJx12rfaSchYR92XqPg9a/U855Po6G8jVzvt658kHFerDaXDeQdtFjRXTVYyR68Wwz5lZvGtr4P/mYazWSc2fQf+9GFXN9zq0mbUn7zrne2bYB8ge43tnm/3ononMv0j5bCKedRM2kzM+TQRu/Aeq3Rh/9B31gd+bblaoGif9A0kGT0L9tGVRp7nmclZujNzvjyfYVcLVZLVsVuxq9z7mrw9kkSDltVu28BKpBa/RKpw3+zOTcnSe/ObcDeuXnqGtb401dfwP6l6/8FxSscTPFWa3YijBxSnbi8WDG/pVrhfQzrZrdgl66wLwGPL4ECfk1nz+hPI+k7y9Y82X/7ICTTn846MTGka7YOGgxyX6vcqM8y81o40S3NvaZL2uB/t1pk83fQ0W3xNvqLcy1QoLXPNy+9YGT3t33Haz2rnY9+sAuOOAk0p456frcX8k1Tup52LvBd7XFoqXh6N9wxvxgUO9ai6rlZ6wPZ9mBlHTOIyed88j2pVCpmec2yYfh6O4sY06/SlX3PE9tWQpVvc5TVZujNzjjv/v47b5NjfawxS2ZMioP6ro+6JXzMy3e47o6y/OU23X1tb5tqBrfgP7ZOc9ojcqVx/wAp2EbOHPKxHD7NjufX8/rTQoWNbGfs2q/XvslqlYrs99aXuNlbbfH1zrlue1XlaiA/vN385lPPY8+sAuV/kX7X9tRlWvD+bPZrPMlnJtTzsGOPzJWFfMnmHMoqm0f9O/LAs5jBOu8pa7thF7/PSQ61zx+EgZUg9bon9xiwoDzN24x4U+fZ/Qz1a4X9udz4aJzPk6v41/bIcmJWf/503cMdz+G69qgv3fO9ZcRn+hNayHFzLvqHRs9YuxsC/Z4Aia2yelYCUwsGJXL/B2d2/fuduEqN9xlX0mcECgWK3417N+c8bze+4fPuRCCOJ64X1cHmqsN1vy7exn+5oPD+F5f6RhKwj44kkUMfMg3Bobwxd9Xci0NGqJyg3La1r4AKWfMD8AObIGLKaDT0PvXQxXPz0zGvoP1fYd7Gdd1Qu/ZDMfc+tW6b1He/co9Flm/DOX0K1WrJXrdt+b8dPyg2U96v9r9R5bxvqrXDn53rvfK1vA8jj++g5p+4uC1Tl/Y4CcOvpD5XfMCCtZ15d71Zn4hE6HIx1ANb0D/6nVdHaz2TnHGVivCfJ78XWeX8Tp3bPJz7nCfv9myHCr4xv8eLqTAXidRNe0iHNoBBWNNWaEcN5WF6j48I8k0ULzu4TKuAzidCH9v9V0QJXc+VKV68OtiV1sULxvS/h3WXJD0fJxg9DGA+t3QPzqrMWsNZ33zdiCIsX/KOdgZ4HornGOoEEKIK/avTY5WSnVzVnv+Qym1VCkV5zw+WSk1Vym1Qim1Ryk1zO0145RSO5RSS4GqbruLBQ4BaK3TtNY+9/VVSpVTSi1TSm10/i7rPD5fKfWyUmqlUmqnUqqr83iEUuoppdSvzmsGX1L9CsWiExNcDyQegUJeXxoXKg5Jrm10UgIqOwkfRUtjjX0H64FXoVJd/2WfcCs76QgU9iq7cHFzTOllJx7xW7bVtDtscVa9jM6N1XEgeskrvsdUsDicdO2P5COomOJ+tnGOy06D86chbwxE5Ua16I/+/g3funR5AP31C9n6AtVbQlIqJQtHZ/y/ROFoEpI8V2Xcuv8shxJTaV0r5pL371exOPTRw67/HzuMKprNJB5AVayGKl4Ce80K/8/HxKKTvN7b7PSrGOcYChR1JdIlH4MCbslj5WthPbIIa8hsKFkh42HrllHmVlzZ+RK7SBz6mFv9jydAkcuY6M2myJJxXDjg+sX2xYOHiSxZwu+2pd9/k4rb12GfPsPpxSZYT922k3yd2gOQv3tnokqXDNqxXqqgvtdgPnfVG6PXO6vTHPzTXPDliwEUZuXoaP4tVNFYz8/W8QQoGpy+pQrHok+4lZWY4JuoVSjWawxNQBUOMIZuclba37/TTOBaESZ5s1x1KOK/v+bUcaib/of15Fdmku6zlwJXOlB53nUqHAtu5xeP8uq2NMnB+3d6vEQvexdVqjzWs99hTf8Qe+FTHuOJOWddRj3dtlE9/oc14yuTRPipVz2jc6NqNkH/7rtKoioS62fM8iq7SKx5PL3s4wkoZxt7wZOo/qOw5nyH6j8KvfDZjHZSjdqiv83Gb7ViPD/HnEzwc/6MdW1jp5lkm3xe563abUyydJrnec6bKhqHPu5W5xN+PktF4zzrfCIB5Wxjz3Pq/PJS1IAH0e+YOuu/dqCua2deUKkmFC/ps9+g9bG/d6IaOCsolK8JRUv6nHtUEa/Y6ESA9zrRq95u26h2fbCmf4C6a4qZTAf4eyeqfivnc10arq4G+bI+7x85lUaJgq6VFeMKRJBwOnDy80cbz9C8Qu4s9+suFGOIanYTenPgWw5DEOPSrHjHpiePoAp4lVugOCS7fbZSnNi0aFlAo/rPQg2eD01vzbI4n/Y+EaB/e/exLPo3JcpBvoJYD72ONXEhqklXz+djYr3GkEAx+BFXPdNjcICraqBGLkI9sBD9yROeP165azbq/gXQ6Cb/ZSUdccUd6Qq51TG9rHwxZjuv48T7tUVKQpmqZtI3/Ria90Y9vAjVd6Lrc0eQ+3e91lhTP8YaNht7/hSzn5yud7HS5las/SahRr+D6jPefBEAULOF2e6gSTZTMcVCHv9ntFFcaaxK1bC3u+5oo4rFoY8ecpV19PAlJXaoMlejylxN9LMLiX7+XayGzTLfPljjd3QerK6D0J+8nPVB5y8OyW7jyalA44mzjU4zX2bliUEf+RNVubn5QjemJJSoCgUvLYbN9vhyIsD4ku6aBnDyOBz+239BQRw3Vf9ZqIe+NInSAW6X6bF9MGP/onGh/UwXL4uqWBf1wHzU/a+YW2ym1zPU13z+BPE8EkhQ58vS1WtrkjUuumLjkMQk9duaZGm3cikY65oLg8DzZUl+2jgqN6rlAPSy17OsciDBam8VZz731v0vYD3yDqr9ANeTOXWN4+7YfogtB4VLmmTZmq2gkJ9xIZxlB5K/OJxyP48cReX3/WHRZSvoNjYDJB/NfPzWaSahLY9Xnau3Q2/+LuO/qtXd6NWL3H5E758qEut7jenvXO19nvLe5poGkOQ6T+k136FTzmG9/D2qWVfzQ6H0BKGkBN9Y0ms8M/3YaYcCRcyP8sD8XaCwOfZCxdGJbsfu7Fcf2Imq3sQkbOSLQVVuAEVd8zeqcCykuY13wTo3+xG0OZRCxVH12qBXfBi47GCdt2LLmtt/D38F6+G3UY26+JZdOBbtNk9xqW2uSpRDVa2PNfltrHFvQIUavhVs2M4kS18MMK9S1HMOSV9BfGJ16Im9buWlvzDY4wkE57rv5FH08rdRk5egpn1txt0da/4d5Ya77CuJE8DEYiMWoYYvRH/qxGIJe6B8PchbEKJyoao2QcX4SR4O5pxsvdZY0z7GGj4be57vne6CNv/uXsa1HXyTo8P4Xl/xGJodfmJgCF/8fSXX0mxfDhfOo4Z9hhryMXrNIjh/Co7ugbJ1IE9BiMyFqtgYFeAaO1hz0Rmic6NqNUEf3uvZvklHfPuze/9xjz/d+xug/b02kIr1zGIdx/ab/xfKRhzsfRzns4iDHarPRNSD70D7O/1vEIbryoxjC0H/Vg06+P7oOJjtPXg2atq3Jmbf4Od6PjvzN945GSlu7V24FGrIAtQdc6BcHd/9584PVZvBnl+dc1AIx80WvdGbf8yI3QPF6x4u4zogoKLO/E6vCahhb6JuHgtFSoe0f/8rckGC0cdyO4sutR2Mum8BKv5RyOc1j5XeBqGI/b2FcwwVQghxxf61ydHAT8D1Wut6wLvAQ27PXQPcADQCJimlopRSDYA+QD2gJ+C2jAqzgB1KqU+UUoOVUv6yR14A3tRa1wbeAWa7PXc10BLoArzsvP5O4KTWuqFT1t1KKa97J4BS6h6l1G9Kqd9e2+q+IoC/W+V6JZcqP9tklYCafAx7XBfsx27F/ugZrEGPulbkvISis7OR6nSn+WXUmi/N/7vdi176jucvvzM29leXbJSpNart3ehV7/reprFqUziTCAd3+DnWbPDTlO6Haduaxz84wMO3lL68/ft1Ge9pxksVkYPHcPHVJzPdJuv9Z6sDeNq/HXtiV+zH+2L/8B7WPc7tG2s2R59KdK0el5XL6dNX4hLKO9B7AHtqNEJFR5O3ubm1zOFhD1Hojv6UXfY5Vv786NTMkwpDKljvdforazWHPRtcXywl7EN/twBr6BygMnAu2/sKjVD2rWyU5bfpvcbQznea1TmcMVSv+gydmIA1/h2s+NFm9dW0zC6Cr/w49KcvYj/cCb3mK1QbP7f09NhXdsoL0Oeic2N1uwv9yRzfp2s2Qf+9A3tEe+yJ8Vi3jfE8bwXap0e5/g7YrZ6fvIj9UCf0at96qjot4M/1cMbPCgPZOXdlcnyqQzz2ghnYQ9qjFzyFda+5daA18GHsd2Zlc5Wey40X3P4dVwHV5X70h49dXnnZGVucbdQN8djzn8S+tx16/gysIabO+pPXTQLnUx+iOt0Ke7f79u8g9TH9xVxT9tT3UO37wF87svhsBSg7k3rrZe9jP9gVe0JvSDqK6vegefzHT9EnErCmLMS6bTT8ucFM5GdVtJ/H/HZzYPGWM2w+lMqdjQpmud8s95iTY0jVa01y9Ef+bxWWeRmXvpF3XJq1K4jFrQgoWwf90WT03MGoai39rq6XZXnZ7WPRubG63oX+1M8YakWgylXDfnYo9jNDzG1q48pmfijZ/VwB7N+CfqYv+oVBqNa3mxUsAD3nbvTs29FzR6Aa3wLlfX+Q6bGfTI+HLMdxovOg7piB/vjpjBVS9KoP0dNuQs/oB8nHUL1GulfKz+5yqH//sRx7Yk/sF0didR+S9bEHklm9rQgoU9XU8albIfUcqt1A88V1+zvQX2aRsBvM+D9d7rxETZrNhTmPw1m3FcGyEQNlKiISVbocqaMGcOHRUUSNnG5W/7gUOTB+q573ob9+2/+1rbcrics3fGGSVga9gWo3HA5sBvuin20vsfzsjGfeu2nSCf1zgFWjzRaXV042xk391gPomd3MqkflG/juIzvHklOxfyg/0wARkZCnIHrWQPRns7HufMLtWEJ8zZddOXAeyeLIAu8vszKz2wdKVsDqMQz7Ha/YONgxSckKWD2HYb/9aNbHmM02Vu3uQf+0yHe+7JIEqb2tSFTFuthzx2PPvNOssJ2+alJOXON4O3cK/dGTqP6Pof73Kpw4FGA8DWfZgVz+5/iyZScucj+GUtXh4nmTcAQQVxmKlIEdP2ajsMufE/bYomkn16rRABVrgm1j39cWtq5FNelokhUCFXI5/TjQ+LZ9DXrLKqyRc7EGPobeu8kziSFk52Z/LwrOHIrVZzT2R89lPo8RrPNWRASqbDXsl4ZjvzAU1eku8yPRLHd7CX3AioR8BbEn34a9aBbW0Kc8tytdEavPCOy50wIfZw7Ne6tW3VCVaqI/mnvJrw3JeBKMWClPAbOq5JQb0RM6mtWEr+307yg33GX7ffklxmLP9kW/OAjVyonFju5D//Am6o7nUYOeg0O7/CdiBXNO9o/l2BN6Yr8wEuumIX72EZz59wzla5pVHA963SUorP0suLE/JStgdR+Gvcjf/HC44u8rqHPJ6qBt9PPd0S/dgmrUFwqVguN/oX95B9XnWVT8M+buRYESDYP1fUf6S+s63zuk+PkhWbb6c4AdZ7PdVYMb0OvcE3aDEAcD+u0J6Kf6op+/G1WxLlzbOVvHF/zryowdB95vZmVnt39fHWA8CVJ7A+hXhqEndTLtUNnfnHTWcWbAOp86hp7ZHT3ndvTXz6F6TYVceV3bWBGoXtPQq983qwZf7rh0OeNmwWKouu3gx/cyr0dOvr/e0ud3Vn+Mnj0AUs+bH8dmtf+c7N//ilyQIPQxKwIVE4f+eyP6pdvR+zejOt4fYN/+qpeDsX/2C81GmZnv9bLHUCGEEJckMtwHkIkywHtKqZKY5Un3uj33hdY6BUhRSh0B4oDmwCda67MASqnF6Rtrracqpd4BOgD9gL5AK6/yGmOSqgHeAma4Pfe+1toGdiml9mCSszsAtZVStzjbxGAyBt2PE631q8CrAPa7T2jVtId5/K+tqMJxrvNh4VhI8rqdWuIRj5VGVKE4tL9ba7m7eAEuOreY+Hs7HPsH4sqiytdCNXPK3rfFrOCbHqcXinXdHs69bPeV0wrHot22Udd3RdVujv3Mva7HyteC+u1QPYebFbe0jc6VBqs/9F39rWAsOtmrzOQjEBMHyUdNcJk7v7ldyFU1UDXbQMehkDs/Stvoi6mogsXhmuaoKk1MoJgrH6rXZPQHkzNvI0dc4WgOJbpuX3E4MZXYGNctnc6k2Ow6eI4Bz5hb/x5LvsCQl3Yz576K1CqX12d/gVjd+hHRyXQTvXMzqngJ1/terATaz+2k/cqTD3V1ZaJnvGn+X6QYUVPmkLZsMVYDc+tGfXi76SfprykU67ptVbqkTPrVqePmVivJx8zfp5zbiLjfAm3LKogfA/kKoSrUQdVqgarRFKxoyJsPNfwJ9HNjXPvv2AfV3qn/n5tRxdzqXzTO49f9OSHmjv7E9O8LQMr6DUSVLkX61ENkqRJcPJwQ8LU6JYUzXy8lf6f2nP3hJy78uZsDvczqRlEVy5O/fescPdYroU8eDc57nb5tgxt8fumsf/kM/ctnRLz4KlAKCG+yuOrcF9XB6Vu7nM/WNufJonFwIuf6lmrVG9XCnCL03i2oIm79uHCc763wfMbQOM8xtHE3VO0W2M+43XTATkO//3TGfq2H58MRz9WBcvo40uk1X2ENm41e7JlspdrGo1pmUp73vk4keKzIqwrHmdUTYstA8dJY05yVkgvHYk1ZhD31Nqzm3bG/cL7wObIfjh5Adb0LVb2xKXdfNsq9lHoO96ynangDeo1rlRB1Qx9U25vN9rudMSv9Nzj+xiyvlYBU0biMcV21vBE9zyS46F++QQ2ebDaqWB1ruBNmFCyMqtcM/fHjsPkHn2PmpOfnmJg4tPdn/WSC2ebkEXP+zJPfdbupmFjUoBnoRZPM7Z78UB37oNre4qpzUbf2LuLns3T8sGedi8ShnW1UyxvRcx931fm+KWajc2fQcyZk7FfN+QaO/IPqEPw+xsnj6Dcmucqe+aXpZ23jUa3cy47zrHein7ILe9U7fRu32wrrFR9jjXze7MtOQy+c6fpcT1gAyf+QlbgCERxOdk3cJ5xKIzZ/hM92P+87zys/J/Nmv1iiI7Px5XqoxpDSlbEGTMSePdTcQt3fcQQ5Ls1SsldsGhOLPnXMd5uCbrFpLic2TT4C+/7I+JzpXb9Aqaqw9zfPeraJD9zeRfyNZX76WNJRKF4GipXGmuLWvyctwp52GyQmoE8nmUn41PPonevgqqrwlxPv+Iwhsehk7zEkfVWOI64Y3DtR7sg+U0ZcBTiwHdLb6kwibFkBV9WAfRs8yyoU63vtknTE6WvuZZ10Vr7xPM6M/mhFmMTo376Gjctd27jFLvqXT1DD56Imvuu/vYNwjmTX72bsOX825+uddMT8+WuLOYb1y0wiZbEyULQUasJn5odEEZEmJi9VEb17fUb5wYz/OZMEViRRk58mbdnn2D99R8SN/Yjo3AsAe+cmVPGSrjG3eAn08ezHZProYfS2DSax8PAB7P17UWXKoXe4rRgegvFbVawFDduh4kc417Ya/bOCdR/5HvSpI2ZFt3QFYtGnj/nf5tRRUBGQK1/GrTH1MtfvslX/l+FE1ucJ1T4e1dqJV/b4GV/8tUER7zZwe1+sCFTDttjj+gQuNNjj5sVU9PafUNe0QO/51bfOoYr9jyWE7jMNkJSATh/b/t4CufJijXvPxBB/bQ35NZ+PYJ1HvKiWvQj6fBlAoViswTOx50+EY/+ELiYpFIt139PY80y5HtLnwtIVDNDGhWLNtu5tfFUNVK3W0Gko5C7gzJelwC+BV3aFELV3UgJ61+/mvAHmbiKlq8KuX6/8GieQrSvRW52VVq/vgfL3o8Rwlh3I6SNQwP08Utz3PHIlko963pWgoJ/9p2+Tfp7Knc/jFs6qhueq0ZSpCSWrou7/yLRRvsKo/i+g3xpqtu/QB9XG7bra+xrT+7ra73nKrY9ZEaiG7bDHuhLrVJ/hqNhSqEcXoXdvNgn5Zauhjx9w3j/vsTvBTz922uHUCXO77eTj5u9TiebYE4+gCpdA49wlw22/+tu56G/NXIa6fTqULIf1mInX9Z4tqIo1XWUH69yc/trWvVHNndgoWHMo5apj3eP8gCd/IVStZthpF1HF4zzHk2CctxKPeF7z/Pk7lK2Cqnk9qrVT7z1bzHxM+o79XW/5a/P0bRIT0L85Ky/u2WySwAsUNn2hSCzWiFnYL4+HI55juOrSF+sGEwfrXZs85r3VZcQnqk5jrPh7SBtze+AVqjMT7PEEfN7DHImVqjYyt6JPP2dsXI4qXxv921ee+wxHueEu+0riBHdH93nGYr99jv7N3I5edbgP7azMG5LxxN2u382cR/5CqIYdgj//nv5cwxvQv37t83io32vVolfOjaGZKRSLdfdM7DddsWi44m8PV3AtrWq0R+9ZbRKfzybBPxuhxDWQdBA2LkFvXOLUczDabUX9UHzfwUlnRdvrOqJXfw0nEjzbt1CsnzjFad8kr/gzvb+ll++vT/pjRaDqtMZ+qr8rnc+nj/qJg5O84uDc2YiD048n5Sx63TeosjXQv3n9ICFE15XpQta/waxC/1s2xpOcau90F1PRW340ScQ713o+53f+xqs+J71yMtLnbwDOOTHIwR1w4oC5G9hB097qxjFwfD/88p6rrFCNm2eToVgZ1LRvXPOiFeoGjNdd5V/6dUBA6fM7+535nU3fozr9zzOBPBj9u/EtqEbdTZl7t4QvFyQ6l8nHsbxSzHKoj+nUc7BthXlu8zJo0M1Vh3bxoYn9AwnnGCqEEOKK/ZtXjn4eeEFrXQsYDLiv9pzi9u80XEneAX97o7XerbV+CWgL1FFKFc2ifB3g3+n/V8D9Wuu6zp/yWutvM93hDx9gP9YP+7F+6A0rUNc7t4ArX9PcEsQ7UEo+ZgKR8mYyVV3fBb3BT+KUu/yFQDlva7HS5rZzRw+gV7yPPb0v9vS+6PUrUNc7t9wuXyuTss+a5zFf8OgNK8xzNZqgbhiI/eIIj1sn2jPvxB7XFXtcV/Syheiv5prEaIAD26DoVeYWkxGRqNrtYbvnreH0tpWo+p2dMlrDHvNFqX7tXvTMHuiZPeDn99A/LIDVH6K/fQk940bz3HsTYM9v2U6MBqhVLi9/HUnhn2MppF60+fK3RNrUdt3aokCeCFbPrM33j9bg+0drUKd8vktOjAawP1/IhSE9uTCkJ/bPy4hoZ4JXdU0dOHsKspscffY0qb2bkHp7O1Jvb4fetoELk4aQ9sbTGfvXG1agrnP61dWZ9KuUM+Z5QF3XBb3R9Cu96UfUdV2dx7tmPE5Bt49LuRqmj51JQi9+AXt8Z+yJ3bCfGQ2b1nokRgPor9/FHnUL9qhb0Gu/R7W60TxRpTacPQ2JOTtBe3LuW/zdujN/t+7M6S+/pWBvEyjnblAPO/kUaQme7a3y5SUizrntSUQE+dq3JnWX+TY0ophTb6UoOnIoSfPfydFjvRJBe6/BBOuV66M3rvDcX/702wlFAYUBzy/XQ01/uQh7xM3YI25Gr1mGau30rao537f0ivexp/bBntoHvX65awyt4IyhPl+mHjO3Ba/gNoaud9q4RhNUx4HYL4wwF7rponO7bq9d7TozsXdoT/COI9a1sqiq2xIO7/Ot97L3sCfGY0+MR/++HNXUKa9iJuWdO2ueB1TTrug/VsA/f2IPa4P9YGfsBztD4hHsSX1N0urxQ6jq15nXFywCJa9Gf73AVc8/lqMaZ6Oe593q2TiTeh5yq2ee/FC1AXr9Cledv3kX+6Fe2A/1MmNWC6dfVXb6lffEWdIxOHfGPA+oFjeif3MSXE4cherOL/drXpdxK1x7aCfsoR2xh3ZEr/4O+/VH/SdGA+zfCsXKQpFS5vxZrz1s8VydS29ZibrTHD9nAAAgAElEQVTWGQ9qtzEJB2B+UHTXLPQXL8K+jf73jzNOj74Fe7TXOJ1pnc+66tzqRvSvTp0Tj0INZ0W4WtfBob/Mv/MWgEgTrql2N6O3rTMJ0yHoY+QtYCbKANWyJ3rHOjjvlD0hHntCPHrdclTTbq6yzwbqZ2fcyu6G/t2pd0yxjM1Ugzbof8wPq8znOo/5d43rzYrVSVnfErlWyWj+SrzAP0kXSU3TfLntLK0r5fHYZmtCKpO/OcGLNxejaD7fxGl/QjKGFCmBNWQm9twJkOC/rqGIS7N0cBsUuQoKObFpzXa+semOn1B1ndi0emvYu878+881EFfJ3EbbikCVqwdH9uJNf/8e9uR47MnxZixr4tbeAfuYW3s3cfr3gT+xR7TBfqgz9kNO/57SF5KPo/9Ygapcz0y2RedGla/lee74xysGr9MetnmNIVtXoho4Y0itNrDbSVZ0bg0PQKESULwsJB6CqNwQ7cTDUbmhynVweLcpq/hVrvGqfgfY7FXW5h9RjZx2qNPWNV5t/tFsHxFlXl/8qowkQtV3IiTshRVecZh7fFq7NXrn78Hv38Wvcr2+7DXmeLetyfl6nzpuJlNjzYp4qkojOLwHDu1Gj++AHtcOPaoxnDiEvXA6qlZLs78QxP8A6rYJ6L92k/bRfADSFi8k9d4epN7bA3vVMiLaO9c71erAmUu43gHsn5di1U2PCwphlbkafcjzC9RQjN/2o4OwR3XGHtUZ/e076M9f958YDeYLosJlIKakScyq1hZ2/eR5zLt+QtV0xpNrWsFfzngSmct8jgCubmjiv+P7smwn/d172GN7Y4/tjf7te1Rzpw0q1YZzpwLHK5Wcc3fzbuh1bj82qHk9HNzrcbtJ33oGYdyMzgP5nb5mRaCqNEYf+8t/nUMV++/aHLrPNKA3/YBKX+mpeFm4mIL9aDz24/3Cc83nLRjnET9CMl+WJz/W/57D/uwFs2I2IYpJ8uTHGjob+5Pnzd2BvP2zDYpl0cbbVqLqO21S09XG+tXB6Bk90DN6wKp30SsWZJkYDaFpb731F1TpymaMsyJQVeqb8zlc2TVOZtLnLPIUQDW5Bb36M99twll2IIe2Q+GrXOeRa9rBn6uy//qsHNxmVnku5Oy/RjvY6XWe2rkSVcdZxbJ6a9i3zu1ZBdXbwJalrofWfYJ+tjv6+ZvR8++F4/szEqMB9LfvYo/phT2mlzlPpV9XV8rkGvO823nK/boaoJaf89T6lejNa00ZG1ahKtZAJ+wz4+H5067bY6dLPm7KSB8vG3VGb0ofL3/wHC/TH9/8A6qRc15z36+yXLeELlUJVaoyesGTHudmcud11TlY5+b09l7+ftDnUOxHumKP6YI9pgt63VLsdx6H9SvQP36A/Xi/oJ639MYVqErONU9UbtTVNeHgXvTS97DHxWOPc2LCZl4xYaB+lh4TNnO1uf5tOap6I7NdiXLmbhanEiFvAaxRL2C//xzsWu/b9l8sIm1YT9KG9UT/sgzVxsTBJj45dWnxSYVqWEMnkTZtKJy8zDnXYI8nAH9vzflYKfEwlKtpYkVAVWmI9p6nDFe54S77CuKETGOxfM55KyYOarSC9earzVCMJ8R6XVdHRsHppNDMvwMohbq2PXqtnx8Jhvi9zskxNKA8+bHuew57sSsGhvDF3x6u4FpaJyegyjl3HYrKDaVrwPH0eehC5u+CcVC1JWx1xTAhmYt26k7VBmbuYe8W0x+KOv2qQQf0Jq9+5X4OrNsWvfNX1+MNOpjPSVHP+bJMVW0ECftMMl+6/VvNOJBZHLx5JaqR0xfqtIE/s4iDrQjIF5Pxb1WjGfqw9wrKhOy6MmNfoejfYMaT+u3Qv/lJDwlGe0fncc3XWRGoak3RR/b5bpeek5E+f1PLT07G9pWu+ZsarV0/Xs/rlmdSuBQULeOsEA2q7WDInR/91SzPskI1bm5dhZ7Q0TUvmnoOe8E4//G6u8u4DggofX6nmDnHqUrXwl+bgt+/f/kQ/Vx/8yeMuSD6/Qmw9zf026OC0sfY8RNcXd/8u2JDj+9cQhL7ZyacY6gQQogrpnRO3Xr0Sg5CqdNa6/xej/0B3KW1XqeUmgeU11q3UkpNBk5rrWc6220GugJFgPnAdZhk6d+BV7TWM5VSXYAvtdZaKVUNWIlZbbo/cK3Weqiz0vQHWuu3lFIDge5a6x5KqflArFNGeeAHoBIwAOgM9NJaX1BKVQEOaK3dflblKe2+Bh6Nrfo8jKreBFLPY785Gf42yx5ZYxdiP9bPbFS2GtbtkyEqN3rLKvR7M8zjdVpjxY82k+/nTsE/O7GfHwr12mB1vdd8qWrb2Etehg2+tzhUfcegajQ2ZS+YDH85ZY9fhD3drLpLuWpYt0+B6FzozT+j333SbDPtMxMkOCsB6j2b0As9b4ekug42ExN/uN3apEpjVJcHQFno35fAivmotnejD2w3AVNkNOqWSVCqCpxLRr87wRUMpe+3zV3o1LPw00LPCpWvj2rWD/3Wg65t214d6K3I8MPmkzz2wQFsW3Nzk6Lc26kEsz8/RM2yeWlTJ8Zj2/7P7OKhm0tnmRyd+qSfi3w3kf+bgHVtM3TKeS4+PRa9y1zIRs35mAtDTCJvxJ0PEtG6CxSNheNHSPv6Q9LeftFjP1EzFnDxtRkZrweIrJQX1dutX7092dWvHlmI/bhbv+o/2fSrravQ7zv9Kl+MuY1v4RKQeBj79YfhbDKqZW9U81tMUteFFOyPnoG9Xol2RWpjdR+I/dj/Mq2/unscql4zSDmH/cIE2G2O33r6Q+xRZiUw1X8kqkVn8wvexCPopR+j3wt8e6rdP54O+Fzsk1PJ26Yl+tw5Dg8bTcr6TaYJln/J3607E1G8GKUXvoGKjoaICM6u/Jmj46dBWhqF7hlEoTv7A3B6yTccm/akz/6rHNuXaX2DJe1/DYLyXgOo67tBtcboeWM9yrQeeB3yxaBKlgD+AU5l+3hHjnyetWu3kZh4iqJFY7j//pvp1evSVuJOu3FAps+rweNR9ZtCynns2ePhT6dvPfsR9gizYpEaOMr0rSKxcOII+ruP0IvmQKWaWGOfg/wFITUVko5hD+3u2nmc522MVL8xqBpO28+fDH9tNWVNfBd7qrOqT7nqWIOmQFQu9OZV6EXOGProZ2a1e/cx9O1HoWhJrBFzzC9UE49iL5hibsebWZ2v5DjunWku+rQNxw+Z2zu7/7L2gm98oPo/gqrVxLTxG5Ngn1PeVDOpCMDV1bHummrOHRtXod9+wmc/1swvsSf3g9NJUKi42T6mGCiF/mIu+lfPVVJUvzGomk4952VSzzvc6rnQqed9XvV8y1VP1aQb1GyKftXtRx3Jnrc/VneOQ9VpasqeMx72OGXP+AD7IbM6EBWqYw2ZDtG50et/Qs91zolV62ENGmMucC+kmCTovVs99z9kOnrdD6iDnhMHHq5pgrppJKgI9NrFsGwe6obB6H+2mYvvyGhUvylmJbazyei3xplfW7e7A9VmIBzbn7Er/epQOO15ka//Oud5THeNQ9V1xuk5buP0Ux9ij3ZumFGxBtb/nDr/sRL9hlPna5w6R0SaOr823bRZlTpY9z9m4pN/9mDPmQhnkiG/5y/Mg9LHKtbGuns66DQ4sAd77mQ47Xv7eDXgEVQt571+fWLGe2VNM0l4AJSvjnX3NNPPNq5Cv2VWyVaDH0WVrQpaw7GD2POmmcnzYqWwRr/kfK6PYL8+GVUre7fY/mH3OR5floStNT1r5efeJgWZvfIkNUtE06ZyHga9e4RdRy9Q3FlRumTBCObcXDzTfepfPCcGgzGGqAETUfXbusavtDTsR28FK/DK1sGMS1WJXIEbpHJjVMcRYFnoP5bAjwtQre9GH9xmJuIio1E9J0EJJzb90C02rX0DqvkA857v+gX93Ys+u9f7vT5btz3iGsvmuvXvySaJGjD9+w6nf29ahX7HT/+e8SX2VKd/A6rj7ahmN4Kt0Ss/QX/3Dqq4W72rNkF1e8DU89fPYfl8VPt7zBiyzYnB4ye7YvCF483qHPU6oVoPgLSLoG300jdg649QpBSqvxNPRESg//gGls83/69wParHSLAi0KsXw3dzUZ0Go/dvMxPjkdGo26ZCGWe8WjDWtap9+ztQ198IaWnoT56GbT9DhTpYw99AH9wFtrmFt/5iDmxdZfZTugqgTR9cMM3jS6yg9O+OA82Xw2kXITUF+8NZ8Od61LUtcrbeAKWroPqMN/372AH0winmus+9T01cjP1kf1SXwaGL/yvWJWLkG9h7dmS8JxfnzsJe67rmjLx/AlbD5pByngtPjUXvNKs+R7/8Can3mpV7Iu9+kIg2XV3XO199yMU3XzDP3TsGq2EzsG0uvvMy9grP1TKiSnl+roMyfrvvv8e95gv/fR8TUMXGqHbDzLl64xL4+U1U87vQh7bDnz9BRDSq2wTXePLZJLOiVUwJVPws09dOHUV/+Tgk+yZB6U2Zx91q4FgTr6Scx35lgqsNHnsfe2xvVxvcO92MLxt+Qs9/3PX6wdPgz43oZR/47rtyPtd/cnrczFcYdetMiIgGy4K969BfP5dx22P9h+/52nXMwYv9VZd2oftMR0Si+k00cdzFC9gfPws7XV+ehPKaT3nFZRly+jziRSf7xkbBmC9Tne5E3TDI4+489nNDPL4AC0ZMojrfiep4h0+5KsptHqNqE1RXZ77st8/NfFm7e9AH3Nq4t9PGZ5PRi8b7zpe1vcussrTyHacNp0H5+mbV/9Mn0EtfNatEJoWmvQFUo06mzdFm5ehvXnAVernXOIAal34HhSg4dwr96v2QsBd123QoWdm0/3evw3q3lY7dhbLszGJRd+WvR7UZbj5nm76A1W+imt6JPrwddq+CEtegbnoMchWAtFQ4cwI9r3/m+zxvu/5dqTGqw3BT5w1L4KcFqJbOeWqnc566aaJr/P54ojlPAZSrh2pzH3rePf7LiSmB6jMT/cptGQ/pLV4xy6BxqLrOmP2y23X1Ex9gj3G7rr7P7bp6nltMf9902LUBvdTtPJUrj9m+dAVQyvwgq0gxuHAe++0psN/pxw+/g/3kreY1V1XDum2yiQe2/Yz+wOnHeWOw7njcNV7OHeMaL3s9hKrWxHO/kdFYD73ttPMZ7Pceh40m3lE39EN1HQSFi5tz3rnT2I8PzrFzs/XcVybhKjIKzpzCfmIwJHr+sChYcyiu93MKeuNKWLcUcnmuvRO081a7/ub8qm30z5+iP30Lb+r2R1C1nZjwVbeY8FGTSJHR5vdMc9p8FfpNp80jIlH3TDVxYdoF7IXPwNa1qO53o7rdCQmuNk4be1fA5GXr3vGoBs0g5Txpz47LiE8iZn9M2jAz728NGoVq2cUVn3z7EfbCF7Gmv4EqVzkjoVofPYg9bajn/lsW8Vuuh2CMJ/94JZdWb5rjsZLqdA/U6+DMG+1AL5oGaRf+HeWGuuy8Xj+Av9w4oV4nVEu3WOx7Vyym7nnF/MjDvoj+4lnXD6+OpnoUHYzxxOO6+kIK9gfmutr7bvVBmX8HqNIA6+Zh2I/fbsrxbu8Qvtf6ouf8+xWNoXVaY/XyisleHIrqeCeqwyA46haLPv8/SPacHw5Z/P38/1CF3ebLLvdaOioPqstYKFYeFOiNX8Ia872xum0O5Clo7ki17HlXQvUO36/vgzIXDWaerlYT9EvO9w7XtcS62Yk/Vy9GfzsX1Xkw+m9Xv7IGuPqVPc/Vr1QHp1/ZadgfPw1bnX418FFUpQZm0bTk4+gvX834gZ66bRLs3Yxe9RHK/W6D1Zw42IpAr1kMS+ehOjr9Oz0OvtUrDk4/jgmfmZW7I504+OX7IfEQauir5rsAKwJ2rkV/6sxxRHutzxeE60rVdxpUcLvm+e5V+PVzn2vMYF3vULkBVo/7sWcMdJWV263eOd3eZ06i7p5lHrMiYNevpr3tNPC+62TlxqjOTnv/vgR+mI9qczf6oFtOxs2ToKTT3u878zfVW6Pa3p2RZ6K/f83M9xQsjjX6c/TRfXDRnCv0mg9h3WIoc11Yzs9qxo/YD7bwH69zhdcBBYpijX7TXPtpDSlnsR/rbZJtS1fBum2C6fcnDqI/mAZla4Wuf5++GLZcEFX/OpOP8/aDOd/HwFxb3jIJcheAM4noT6abOzsBeq/Xdy1BiP0BrFlfuq63zrqu+YPymc5sDAWsWb9mfbtYIa7U8fnhTxgV/y1FB/4rx65/S3K0DbjP6j8D7AZmAQeA1UDDzJKjtdb7lFLjMEnLf2Ey97Y6ydHvAvWBs8BFYJzW+hsnCTo9OfpqYC5QDDgKDNJa/+0kRycC12ISqkdqrZcopSxgOtANc9l+FLhJax3w3gjeydEhY4fvPVbForPeKFhlZyM5OhiySo4OpshKl7aqdY46lJL1NkGSWXJ0sIUzOTpcIl58NSzlZpUcHVRx4RvLwsZPcnTIRIYxZvKTnBEK6qrcWW8UJN7J0SEVKAkn2MIZG7XKPIE5mLyTo0Mqk+ToYMo0OTrIvJOjQ8kjOTqUzl/CLeRzmD4bvrJ9vkwNEe8vUkPpgp8vFUPFOzk6VFS1/FlvFCRZJUcHk0dydIhllhwdTKp8nqw3CpJwfq4DJkcHmb/k6JAJZ0xYJCos5fpLjg4VlffffAPDIAljLOqRHB1i3snRIROuGBjgeGrW2wRLmGJRwCc5OmROhm8s00l+EmdDJFvJ0cHgnRwtgiuMn2nv5OiQCtN0cLiu5yG8sT/hCxNQZcMzD+4vOTpkCoRpDhw8k6NDyTs5OoTCeY3pkRwdSt7J0aEUxvbWYRrLwnruOB3G/h2meQzwTY4OFVU8fPkBkhwtQkKSo0VO+5cmR4cvGnejtQ4UKfrcg1BrPdnr/zXd/v0o8Kif1/QJUO58zGrTaK33AW0CHMcqrfUDXq+1gbHOHyGEEEIIIYQQQgghhBBCCCGEEEIIIYQQQgghRJj9K5KjhRBCCCGEEEIIIYQQQgghhBBCCCGEEEIIIUQwhfF2IkKEkCRHZ0FrPTDcxyCEEEIIIYQQQgghhBBCCCGEEEIIIYQQQgghhMiaFe4DEEIIIYQQQgghhBBCCCGEEEIIIYQQQgghhBBCiJwgydFCCCGEEEIIIYQQQgghhBBCCCGEEEIIIYQQQoj/BEmOFkIIIYQQQgghhBBCCCGEEEIIIYQQQgghhBBC/CdIcrQQQgghhBBCCCGEEEIIIYQQQgghhBBCCCGEEOI/QZKjhRBCCCGEEEIIIYQQQgghhBBCCCGEEEIIIYQQ/wmSHC2EEEIIIYQQQgghhBBCCCGEEEIIIYQQQgghhPhPkORoIYQQQgghhBBCCCGEEEIIIYQQQgghhBBCCCHEf4IkRwshhBBCCCGEEEIIIYQQQgghhBBCCCGEEEIIIf4TJDlaCCGEEEIIIYQQQgghhBBCCCGEEEIIIYQQQgjxnxAZ7gMQQgghhBBCCCGEEEIIIYQQQgghhBBCCCGEEEGmdbiPQIiQkJWjhRBCCCGEEEIIIYQQQgghhBBCCCGEEEIIIYQQ/wmycnQIqdzhyUVPXHo8LOUCFL4lLmxl6893h6XcyCr5wlIugKqWP2xl61Q7bGVXujt8/SxswtjeaTcOCEu5EYvfDEu5AGn33RO2slWxqPAUfDYtPOUCRIfxt1uNCoelWL36RFjKBVBNw1NnAM6HaSyzw/dLWP1HUtjK5tTF8JWdGqY2L5UrPOUCqlaBsJV94etjYSk3qn7BsJQLoIpFh63sc2G63soTxvaOblkkbGXrv8+FreywyRsRvrLDeN0Rtuvb0rnDUy7AttNhK1ofTw1LuSoufOdqCoZxWjRMn2vF+bCUC4Clwld2iTD1s8Mp4SkX0AnhK1s1CV+cwMkL4Sk3nONJdPg+WxdXh+f6NrJDsbCUC6AOh+d8CcCx8PRvHb5w8P+mQ2Ecv5sWDVvZRIZnLNO/h2+eLlzfGQPhnX8P0/cO6tpCYSkXgP3hm8fQJ8J03sodxnmMMHZvHabvO1QYP9M6XPP+gApXHBzG75dUGOcI9ZHwxcHqqjDN1VUKX+6NEEKInCMrRwshhBBCCCGEEEIIIYQQ4v9f4UqMFkIIIYQQQgghhBBC/CtJcrQQQgghhBBCCCGEEEIIIYQQQgghhBBCCCGEEOI/QZKjhRBCCCGEEEIIIYQQQgghhBBCCCGEEEIIIYQQ/wmSHC2EEEIIIYQQQgghhBBCCCGEEEIIIYQQQgghhPhPkORoIYQQQgghhBBCCCGEEEIIIYQQQgghhBBCCCHEf4IkRwshhBBCCCGEEEIIIYQQQgghhBBCCCGEEEIIIf4TJDlaCCGEEEIIIYQQQgghhBBCCCGEEEIIIYQQQgjxnyDJ0UIIIYQQQgghhBBCCCGEEEIIIYQQQgghhBBCiP8ESY4WQgghhBBCCCGEEEIIIYQQQgghhBBCCCGEEEL8J0SG+wCEEEIIIYQQQgghhBBCCCGEEEIIIYQQQgghRJBpHe4jECIkZOVoIYQQQgghhBBCCCGEEEIIIYQQQgghhBBCCCHEf4IkRwshhBBCCCGEEEIIIYQQQgghhBBCCCGEEEIIIf4TJDlaCCGEEEIIIYQQQgghhBBCCCGEEEIIIYQQQgjxnxAZ7gP4P+uaxqgeo0BZ6DWfwbIFns9HRKFunQJlroGzJ9ELxkLiIcgbgxr4BJStDmuXoD9+ymfX6s6noWhp9Iw+2TqUvGMmEt28Ffr8eU6PH03ati2eG+TOTYGnXyTiqrLotDQu/PA9Z5+dAUCu7jeTd+QY7CMJAJxf9CYpH7/vv6CK16M6jgArAv37Ylj1lm+db5oIpZw6fzgeTh42z8VWRHV9GHLlA63Rr90BaalgRaI6j4Kr65vHv38Ztq3wLTsI7a063wfXdoG8BdBjWnrur1pjrJsfBMtC//Ip+juv8iKjUP2noK6qBmdOYs97BE4cMvttPxDVuDvYNvaHT8H21ebxfhNRNZvBqUTsx+N9qqja3IbVYwT23O5w/qTHcyv3neexH5KxNdxSIy93N8zv8fyvB1J4/Idkdh67yNOdCnFD5TwZzx1MTmPCsiQOn0pDKcUr3QtTumDWQ4fq8xCqVlNIPY89bxL8vd13o7LVsAZNgehc6E2r0O+afqW6D0HVbQlaQ/IJ8/qTR1HXdUJ1HGhee/4c9juPwT87PfdZ5XpU15Gm7X9dDD+86fl8RBSq9yQo7bzXC8dD0iEoUx3V4xHn4BV66Wuw9QcoVhbV91HX64uURi99FVa9m2UbhEsw2j7bZd/9COraFpByDvvZcbBnm+82tw1Dtb4R8sdgxzd0PVGjAdZdY+DqKthPjYafv73kuvvzyCOvsGLFHxQtWpAlS2bkyD5V79GoGk4bvzkZ9vtr42uwBkyBqFzoLavQ7zvjR/12WF3ugRLlsZ8cAH97tVHhElgTP0B/8Sp6qdc4Wel6VJcHzFi2bjGs9DOO3jwJSlWFs8no953+XagkatgiOPa32W7/ZvTnTltERKK6PAjl64O20Utfga3LfetTtTHqplHms7XmM/jezzjazxlHz5xEv+WMo1UaoToPhcgouHgBvWQ2/PkbROVCDXgCipUB24atK9FfvOBbbk5/pgH+H3vnHZ1V8Tz8z94nCQmEFCAFkN4JXenSi0qXIlWKAnbBjigYEEURCygWbIBIsSEIVqqAAjY6SEd6KGkQUu+8f+xNnp4EwhN+7/cw53DIc+/enS2zs9N2tkV/VOOe+vkfS/O1ntcfTuXlNYmYIvStU4xRTYs7vf/jeBpT1ySy72wGr3crwW3V7Xz0tXWJrDucigi0qFCE8e1CUUrliVMNehpV91ZNZx9P9LyWK9TCuHeyprMdG5AFzjSubhuK0f9xsh5tCxcTILoixj2ToEIt5Jt3kJ/mudeZU3cTVNsxeux3Loc/Pnd+X7Y+qs2jEFEZ+X4S7F+rn0dURbV/Qu/ZpolsmQf7VufZXyo3RXUcq/Ft/Q42zXd+b/NHdZsApWvA5UTk24laTjD8UHc8DdE1LRqeAf/9o/vfejTUvR0CiyOvd8odd+exoGwa9+8e1laPCRrH5URkyQQLtw3V9VmIrqHlmx0/wG+fQfFIXT64pG7TP8vgD7t8pPo8aech82Ph+L/ubSpXE2NIrJ2HfD1dPy8agjFiKpQoDRdOYX4yDi4nQ902GF3vBzHBzML8+nU4tA0AY8ZmOHkAMgXOncKc/qgbOjVsHKphK0hLxXzveTjizr+pVBvjgSl67/hnPTL3Ff28Qg2MkRPAvwhkZWF+MgUO7vQ+3oC691lUIwvfO573CyrXxnhkCgQEIn+vRz6eqp9XrIFx3wQILApxJzHfegYuXwI/P9T9L6CqxIAI5sevAB7WTTZcrWxatzOqxWB7uaiqyAfD4cz+XPucA4W9tlzA9sB4bE1aI6mpZL4+Hjmw273M8DHYOvaE4BDSe93i9t64tTP+E2aQ/nBfZP8ut/c5cLU8PBtCo1CPLUJWfQTrPwe/ANTo98EvAAwb7Fyt+bsrVGmKus1a0/98p9elK96eE6C0taa/ttZ0nc6o5oPs5aKqIh+O0HNr+KHueAIqNNR6x5oPYO9a7323IODR57A1bQNpqaRNHYe53328/UeOxe+2XqjgEFLuaGT/9qFnMRo2BUAFBqLCSpLSrbHb9zngC53nofchpBRkpAEg7z8MF+Od673W4x1/AjXsXfvzkEjY8RPy8wyP3S6Q7Nt3LKpea8jKgLPH9feXL2r5aOhEVPmaYLMhv6+Af13khavet2yoLs9CVHXNf3b+qPedEuVRvSbbvw8rg6z/yGn/yOnzQIc+f+KlzxVc+rzQQd5v2AZMgeQL+vvEs1DjZoyH3oRzJwGQv1cjy2c71+kLuazlAC2XicCZg8hXL0Jmunt/qjdD9Xhc0/cfy2CtB9z9XXDHW7j7PJs9chr3rnWan9z/PtgCwGaDHauRXzzwE/2I81cAACAASURBVBdYfzSNlzckYZrQt3YQo2520a1PpjN1fRL7zmfyeucwbqsa6PT+YrpJ1wXn6Fg5kAmtQ/LE5wu9QzW+A9Xpbvv3ZathTh0Mh53r9gmdZUPF2hjj52F+MA6Or3eus5ql8xgG8ucy+NUDT+n7ApS1dJ5FHvaOMQuR1R/BhgW6PU8ugbRLOXKSvDvCvS+VmqI6WPvztuWw2cOa7vq8lvsuJyFLJ0KSJYve/pQli4qWRY/94zyWvV/Ra/qToe54XWD90TReXm/ZbzzR2Il0pm6w7De3OdNYzKzTVC+p7TWlg2282y08T3zXTd/ywTzrthioBz+FpLPIZ0/m2f2CjDdYa/pza023yXtNXzf6xkdrumhxjOGxEHkTZKRjfhoLJw967X5h89BrLqOc/w/V9yUILwuSBfs2Iqvfy7sdVzvvYaVRY11sOUvzsGv5wv4e0wHVajgoA/b/hqyclXefAdv94zEat0bSUsl6fTxy0IPeMWwMRgetd2T0dtc71K2d8X9uBhmP5qF3OEJh6lvXWj4JjUT1j4XiJfQcbP4WNi4uHNyAemYJpKVofuIfCIie99+ujX/Dq8+kemOMXmNAKW1T/n0pRqfh2pZoZkF6KqQkYc6bAAlx/7u458fCueNQsjTGvbFQPBwuJWF+MB7VZTiqnmUj/GgiHPXCw0dO1jx8+wbkc4uH97of1aY3JGs9zvzqbdi+AYqFYjw8HSrFIBuWIfNf8UxrWHbR1QnaLlq3GKOaOvPgP46lMXVNgt0uWqNozrvp6xJYdygVgAeah9ClZlGuBNYfuszLKxP03lG/GKOaO+OesyWZr7ZdxGYoShQ1mNKlBGVDtTw0avFZtp1Mo9FNRXi/X4T9o7KNUU0f1PRd8pvCpe/5sXqew6NRd78AxcI079+8FNXp3iu3vRcNRQ17BcrVhj+WI0ssXaBIUdRDDvpNWCT89QOy9A33Qb6eep4P/B1q6JtQvJS2Gx3ZiiyfrvlaLrD+aCov/5otExZl1C0efKjrLZnw9jBuq2q3/ce8c8ougxe38W63Erniut66rU9sKABlq2Hc/TwE6X3UfH0YZKb7xg6e087aGE98ivnpeNi6SvvWRr4GhgE2P2TtYmTD18797+egY38W61nHLlcT426r/7s2Il9a66qhpWNHVcJ8zYNvz9N4F5IvkS0Lnd9dRzrzSZ8NP9TdE1Dlamo5d/MK5KdPneus2RzV2+LDm76FlR746JBJYPF2mWvn7XQcjmqmebt84xCbMXGZlo3MLK1rve5Fp6/RDNXD8p9uWQprPIz3gFi7TXb+c3q8qzVBdXkIbP6QlYEsfxsO/qlxj5xh52WHtyJLprnzMh/gxeaH6vUUVLlZ+7Z+fA92ePAZA6r/Uzp2JT0Vc84LXua6ltYZ/QORnRuQxXquVZ+xqHqtIDMTzh7DnBur+UnFGIwhz2djwFz+AWx1wX+tfQ6hkah+sXYZfMu38JsXGdwLrD+UysurLFmpXjFGNXORV/5I5qvtl7S8EmQw5Y7wHHnlBtyAG3ADboDvoUCZo5VSopR63eH3k0qp2Dy+6aGUGpdHmbZKqeVe3h1RSpW6qgbr72OVUnlbx31ZrzJQfZ5GZo9BXr0L1bAzRFVyLtOsp3a2vNwbWbcA1f0R/TwzDfnhfWSZZ8cwddtpIS2f4N+qLbYKFUno2p5Lk8ZT7PkXPZa7POdDEnp0IrFfd/wa3Iz/rfZg4PSfVpDYrxuJ/bp5D4xWBqrLE8jnjyOzBqLqdIJSFZ3LNOwOqcnI2/2QTYtQHR+yvrWhesciK6Yh7w1G5j4IZqZ+1Xo4XIpH3umPzBoIR5wdUDm4fTDesms98tYwj/iMfs9gvvco5kv9UDffBtHO+FTznpCSjDn5TmTNAlRPC190JdTNnTFfvgvzvUcw7hqnDTSAbP4O891HPI9vWBSqZlMk+bTbqyxTeHFtErN7leC7uyNYse8yB85nOJUpU9zG1E5hdK0R5Pb9uJ8TuKdRMCuGRrK4f0lKBNk8t8ER6tyKiiyP+VxPzM+mYAwe77GYMWQ85mdTMJ/riYosD3Va6r7+NBdzUn/MyQOQ7etR3Ufr5+dOYr42Ur9b8aFWtB1BGageTyGfjkXeHICq3xkiXea6cQ+4nIxM74tsWIS6w6KzMweRWcORt+9GPh2DunOcVjjO/aefvX038s4wyEiFXWvzHoPrBT4a+3zBza1QZSpg3ncH5qxYjAcmeiwmf6zFfNLD4Y2zpzBnPIesW5F/nPmA3r1b89FHz1y7CmNaoiLLYb7QC3PBFIyBz3osZgx8FvPzKZgv9EJFloOYFvrFyQOYs5+CA397/q7f47DrN/cXykB1fxKZ9xjy9kBUvc4QUdG5zM09NC97qx/y+0JU54fs7y6cQN4dqv99Z3emqTbDNR+dcRfy9kA44qFdykD1fhr5cAwyzQsfbdpTGyin9kZ+XYDqZvGrSwnIJ48j0wciiyZpI64FsnY+8mo/5I3BULEe1Gzhjvdar+moyqjGPZF3RyAzh6BqtoSS5dz77ABZpvDiqgRm9y7Jd8OjWPFvimc+ens4XWs589F/TqTxz8l0lg6NZNmwSHacTueP4x4Mwa5Q91ZUVHnMZ3tgzn0RY+hzHosZdz+HOfdFzGd7oKLKQ92W9pfhUaiYZogV5ARog/6CabkHRYMe+/aPI98+icy9G1WjI5So6Fwm+Qzy88uwd6Xz84w05KeXkHlDkSVPoNo+CkWcDcoe8XV+AvniCWT2YFTtjlDSBV/9blpOeL8/smUxqu2D+nmDHgDIx0ORRWNR7R8GdPC5HNiIzBmVN+7bn0QWPYF8MAgV09FdRmlgySjv3aVxt7dw12oPtgDkw7uRj0egGvaC0GiQLGTV28gHg5A5o1E397bXWdviIZPvxFz0EkZ/Lzyk/7OYC1/CnHyn5iG19fpQnYYj+7Zgvtgb2bcF1Wm4/uDfLZivDMR8dTDm55MxBk2wV5aRpp+P6+cxMJoGrVClK2CO7Yr54SSMkc+7lwGMe5/H/HAS5tiuqNIVoMGt+vngxzG/fl/X/+UsjMGP5z7mjVqhSpfHfKgL5vuxGKMneCxm3DcB871JmA91QZUuDw0tfA9OwvzsLczHeiObV6F66QAQ1bEvAOZjvTEnjcIY/iTZtOAGBZFNd/yMfDBM/1syWRvW8hsYXdhrywWMxq0xylYgfcTtZM54Ab9HPO/V5qa1pD/qfhgPgKCi2HrdjblnW+7ICsLDs6vo9hjs+93+IDMd+eghZOYQZOYQqN4MytVxx3v7k8iCJ5D3BqHq5LKmZ92FbF6M6mCt6Z0/Ix8O1/+WOs+tajVM75fvDkDeGwRHPegdLmBr2hp1U0UuD+5M2vQJBDwe67Fc1m9rSL2vn9vz9FlTSR3Zi9SRvcj4Zj6Z63/xjsyHOqbMn4BMH4xMH+weGO2L8U5PsT//cDgknkb2rvPc74LKvrs3Ycb2w5zUHzlzFNXlHt2tmzuCXwDmpLswpwxGte6j+btjv69236rZHmz+et/69B5Ug5667gv/IZ8M1/8+vUfrHf966Hddq8/je2LOm4IxJJc+z5uCOd6DvB/rRd7f/w/m5AH6nWtgtC/kspAIVIv+yDvDkRmDtO5bz8NhJmWgej2FfDIWeSMP3K95wP32cGTG3cgnY1C9LdyZ6cjsh5AZQ5C3LH5Svo47bgfIMoUXf01idrdwvhtUihX7UzlwIdOpTJlgg6kdQulaPdBjHTM3X6RxmYBc8eSAj/QO+eMHzJcH6X9zJsKFk+6Hjn1JZ8rA6DMGdv3uXmG2zjP3MWSGF53nlh6QmoS80Q/ZuBB1m8ve0WWs896R3e+PH0LeGeo5cFQZqE6PI18+iXw0xPOarmet6dkDkD8Xo9o+oJ/Xt2TRT4Yhi51lUQCqt4aMyx5Gzx2yTOHFdUnM7m7R2D4PNFbcO40F+imWDCjFkgGl8hcYfb30LR/OMy36w9kjefedgo83wMxNV7Cmrxd9g8/WtOpyL3LsX/3u4wkYA5/y2v1C56E+kgnl9wXIewOR2cOhXF2o0izvdhRk3i+c0HP7ztC8A6N9YX8PCkF1ehiZ9wjy3mAoVgIquQcxuzWlcWtUmQpk3Hs7WTNfwPawF71j81oyxuSid/S4G3NvHnqH6xgUlr7lC/nEzEKWz0BeH4C8cy+qeV/3On2F2wKZ/SAyc5gONsmu/1r4N3LxmRj9x2HOfR7z1cHI3z9h9H0S871H4dgesPljzhmP+eOHqO4P/+/i/utH1O336ucDHkc2LseccBfm0g9Qo6ZoG+EzPTDn5GIjHPYc5pwXMZ9xtxHKT/MxJ/bHnNhfB0aDthV9MwtZ7CFY1gGyTOHFlfHM7lOK70ZEs2LvZQ6cc7GLhtiYekc4XWs5Bz6vPXiZ3XEZLBkWxeLBkXzyRzIX03IPUnXD/XM8s++K4LtR0azYneKGu1aUP18Oj2LpvdF0rlGU6WsSct7d07Q4r3Yr6VypMlDNHkF+Ho8subdw6dtxnu8ci/y5Anl9ELLyY1SfZ67O9p6Zhvz4PvKdiz6floK8MTjnHxdOIZ6C2663nucDf4csfg6ZdTfy9iAoFg512rvjdoAcH2qPEnw32PKhXvBg++8YRtfq7j7UQD/FkoERLBkYkXdg9PXWbX1kQ8GwYYycgjn/JcwX+mJOHwVZmb6zg1tjafR8BPZssj9LOof55j2YUwdhvjYM1Xk4hDqElMS0REWUw4y1dOwBXtoz4FnMhVMwY3uhIuztycu35wbX05d4vejMR33Wdjp/zCn9MacOQbXqrYPmHfvc7xnkg0eRqf1QjW5z56PNe+o+T7kTWetgF42qhGrUGZl6F/L+I6h+9tgMAHnnPuS1wd4Do5WBuvNp5OMxyPT+qAa3uY93E2u8X+2D/LpQJ5QC7T/99AnkjUHafzow1o73s/HIm4OR1wdAcBjU61AoeFWHEXAxHpnWF5neHw56ofc6LTU/mdATc/4UjMFe5nrQs5o3TLD4iTXXsnuTtru+2B+J+w91h8VPThzEfHkI5pSBmDMfxhj8nJOs6hOfg5mFfD8DeXMA8m4uMrgXyJGV+pXiu3ujWbHHXVaqFenPl0MjWToiis41gpi+NtFLbTfgBtyAG3ADfAEFCo4G0oDeVxKsLCLLRMT7EWQfglLq/8bxm/IxcO4YnD8BWZnIP79AHefMw6pOa2SLFSC4bTVUszKEpafC4W2Q4SGwKiAI1XYQ8ssn+W5KQLuOpC1bAkDm9q0YxUNQpSKcC6WmkvmHpVxkZpC5ZydGVDRXBGVrw4XjkHASzExk10qo2dqpiKrRCtn2vf6xew1UtgytVZrAmQP6H8DlJPvJuAbdkA3ZAV4Clz0IEr4a76M7Iem8+/MKLvj++hlV1wVf3TbIZh3/L1tXoao3sT//62fIzIDzJ3U9FWL0Rwf/gZQkd3yA0ftxzKUzQdzfbT+TQflQG+VC/QiwKbpUD2L1oTSnMmVD/KgR4Y/hEj904HwGWabQskIRAIoFGAT55yPbaYM2yCbrfMOhHVC0uLMCCvp3YDE4tF2Pw6blqAZt9bvUS/ZyRYL06XKAg9sgxToVfGg7hEc511muNpw/DvEn9dhv+wVqudBZrdbI39Zc71wNVay5zkjTJz9BZyP0MJZUbazrT3APQv+/Aj4b+/zgbtoeWbNM//h3OxQrDuEetod/t0P8OffncSfhyL4rwpkfaNy4FqGhVxY8lhuo+m2QTRYNHd4JRYN1RkVHCCkFgcFweAcAsmkFqn5b/e70EThz1HPl9dsi504gpzxkWrrJhb53eKDvmq2QrRYf3eXAR3ODRt2RX60T1CKQ4oWPnj8GFxz4aIwHPvqnNS7bHfjoiX2QZM336YN6fdn89Zo7+Jd+npWpMwaERjrj9cWajqgIx3bmvJfD/7j1xRW2n06nfJgf5cIsPlqjKKsPpDqVKRuazUddeKSCtEwhIwvSs4RME0oWzVv8Ug3bIr/lYy0HFYOD1lr+bTmqYbuc18bAJzG/fMv5m+R4OLJLj3luEF0LEk5A4im9b/+7Cqrc6lwm6TScO+i+ZhOOQcJx/fel85ASD0FhueMrUwviHeSEPaugeiunIqpaK2SnRd9710LFm/XzUhWRI9ap9pQESLuoM38BnNyl25ArbhcZZfdKz7i3/6B/7FkDFa21JUBAICiblTU5Q2dtu3geTltBRukpcP4oFNfylarbBtli9ePITggqDiEujpqQkppPH7F4yJbvUXXb2r/PliE2L0fVa2vhcQi6CbhC/n1LO+RXi38f2K7pLcyF3sJKQVAw7NeOafl1GeoWy7kgggoqpusqGozE537jgGrSDllr4dvnZb8It+h7n4Vv7TJUUwtfmYqwW8+5bPsd1cxysJSrAts3678TL8ClZE1bnqAgsqljmTqdYGcuAauuUNhrywWM5u3JWrkUANm7DYqFQIkIt3Kydxtc8DyPtmFjyPryY0hP8/g+BwrCwwFqt9b7zplDzvVm07rNDww/3IS2MrWd+cmulVDDZU3XaIVss9b07jUeAzxUTCfY5RAwUb8bsjEPvcMFbLd2IPOnbwEwd29DBYegPIy3uXsb4mW8s8GvQ1cyV3k8P6zBVzpPXuCr8c6GEjdB0XD4b6tH9AWWfXdvypEX5NAOJ/1CFQnUxndH/p7T76vft0B0Jr7svcN0qRv0PpNwApLOeO7z71fY59+XoxpafXaU9wOC8Kz4eABf6VrZY2zY9J6a7EFPyMZ9wQF3bRfcMa2RvyzcO1Zr3S0v3I78xOaX5965Pc5Ft64WyOrDLjJhiB81Srnr1gC74jI4l2LSslz+Avt8qndk42h8G/LHT+7PfUhnqsMA5O9VSNIF9wbdZO3P2XS23ROdtUL+dtB5qjjwlFqtIf4ExB3Otd9uULqW3mMTs9f0SqjmvD+rarciOy1etnctVHCURS29JiUBUpPtsqh/EKrxAOQ3l4xVXsDNflMtkNWH8k9jVwzXS9/y1TyHRKBqtNCZefMBBR3vXXEZnLts0rJ8PoN1rxd947s1rcpURvZs0c9PH4GSZSDEc1BQYfNQn8gomWlw1AoOMDPh1D59w0VuUNB5vxLwhf09vKy2B6XoYEM5/AeqVts8m2I0a4+5yq53qOAQCPeid3jRH21Dx5D1VT70DkcoTH3LF/JJ8nk4aWXUTE+BuCMQ6j5uPpONvNV/LfwbuflMBM1/AKKr6AOZ509AVEUdTFq3Dez7E1W39f8u7sBg+y0bZSojuy3bxp4/UNUbIhstHn4wnzbCjctRjdqRK6Snwv6teeqB20+nUz7cwS5aM4jVB50Pfmm7aIAb/z54PpPGNxXBz1AUDTCoEeHPehfenyvuU+mUD/e3465dlNX7nXE3rRBIkL+2tdYvE8CZ5Kycd80rBlIswKVRpWpA8km4aPGJwqRvx3mOrgT7/9B/p6dqnehqbO/Z+rynrMw5fS6ns2Ee8nDI+3rqeb7yd2QnEDNs2g+Rh8q7/UwG5cPy4UO9FjL4ddZtfWZDqd0cOb7ffuj2UiKI6Ts7OKDa9Ee2rkYuOuiVWZl6fWaPkXL2w6h6bZDNKxzakw8de7ODjn3mCMTlrmM74btevsTrSGc+67MIKiDI4ilF9Dw76igVYuCsAx/++2dw5e112iBbLPrftgos3k7dNrp8VoYes7MOsRn5gfIx+kaA7PHe+jPEuI53G+fxzubhJx38p2cOgV8RzbfAbivM5mWuzMxXeBv3QFbP0X978xkDqn5bOz85vMNa3x7mOsiVn1jyyR4XfhJm6VUZqXYa9A9w77cvfA6eZPAQDzK4F9h+ysWHXCuI1QfykFcuZnmq6gbcgBtwA26Aj6CgwdGZwGzgMdcXSqkIpdTXSqk/rH8trefDlVLvWH9XUUptst5PVkpddKgiWCn1lVJqr1Lqc+V8//xTSqkt1r+qVl0VlFKrlFLbrf/LW8/nKKXeUEqtAV61vq+tlFqrlDqklMpJn6eUelwptdP6NzYfz59TSv2rlFoJ1Mj3qIVFQIKDkzPxDMrVyBUaaS9jZkHqRSgWmmu1qsv9yNrPtTKcTzAiozFP26+RMM+cxoj0HvisihcnoG0HMjbbTyIGdLyd0K+/J/j1WRhRpT1/WDwCkuLsv5PiUMVd+hwSAYlWn8Xqc1AolCyvhd7Bb6JGz4Hsa8ytzA2q3WjU6Dn6WsNiHjLj+Gi8vUJYJBLvgC8hzi7QecN32cIXFgkO34qnb12hTmskMQ5OeM5YGHcxi+ji9hN1UcFGvgWuIwlZFC9i8MjyC/RecJbX1ieRZebtPFfhkcgFhwDi+DPu/QiLhHg7TUj8GVS4vYzq9RDGqz+gmt6BLHW/olLd2gvZudH5YUiknYZA05nrXIdE6DkB+1wXtea6XAxq7ELUmAXIt6/Yhe9snPU6Idt/zr3z1xkKY+y94i4ZiZx1wH3+DJSM8v7B/6egXNd4fJzmM47gwnck4Qwqr7UcEIjReZi+AssThERAogMfTcyDj5pZOkg0m77Dy6AenIu6512oUF8/C7T4aIf7UA/MRfV/SWcBcoXQfPDREC98zRHqtdfB0lnOJ2YJDIaYVnaDsGOd13pNnzkElRpC0RDwL4Kq0QIVmjudxl00nflocVu++WjDMkVoWq4IrT84Rev3T3NrxSJUKemf53dua/nCGQh3oaFwlz3jgsNabtBGB6gec8kCmF8IjoBkB3q7eBYVfBUXd0TV0sGLCSfyxucoJyR7oG9HWUKytHEoKBSJO4Cq1koHmYWW1ledh1wB7ykeAcmOdHbWC24HGcXCzd7VkJ6KGrMM9fASZPNCHRDjCKHREFUNTugrgFVYBBLvMLcJZ9wPBjjKCWTzEKtNxUvYD2clndfXrGZDvbYYz3+Fcf9bmJ9Ptj/3C8B4ah7Gi/PhFvdsKapEJHLehd5KuLSpRKR+nt2mC2dQVhlz7quowU9gzPoFNeQJZKFLUL4bvijknMt+UcJlzkpE6efZ+M6fQWWX+e8ANNZGNNWiM5SyZNcj/6KatNMGw8iyUKW2+9hmQ0FkU0eI6aCdN/mFwl5brlAqynmvPncaVTKP/ckBVJVaqIhozM1r8y5cEB7uH4hqM1RfbefWCAP1yGeo536EA1vg2C73OpOucE2nXnKf29odkezA92y9o+1o1MhPUX2meNY7XJtaKgqJs4+3nD2Nirhy2UhFlUGVvgnz703eC/lQ51EDJqKe/Bw63ev+0hfj7QgxnWD3Ku9tuwaybzYYLXvCDq1fyF8rkbRUjOm/YLz6g75xwZG/F2DfYu8ayEhFPboU9eA3HvcOVauDPqzjqc9hV9lnhzLqzocwpv2AanYH8q2DvF+lHsYLizHGvANlKjvX6Qu5LOkssv5z1DNLUc+u0OX3b3bvtMu+SKIX3Im54H58IeqxBcgSBz1PGagxn6Em/Aj7PfATF4i7aBId7Khb2zhzKX+Z70wRXt2YxFMtiuerPPhQ73DEcXNn5E8PwdG+orOwCFTD9sjarzw3yFXn8UZniS68LHvvaH03svpj93pFUCNmoh6cA417ur93lQuSz6KCXfA67uF5yaLF9TioViORLYu0cy8fEHfJRe+4AhoDfSiz7+Jz9P/yPCsP5QPn9dK3fDTPqutjyI/v5PuQYEHG2xTh1Q1XtqavG33juzUtx/ahGlkZzCrFQMnS7okMLChsHupzGaVIMFRvCYf/zLsdVzvvoG05D81FjXSw5XgDX9jfLxyHUhW0XqtsqBqt86Vvq5LOOp+cO40qdYV6R6loZMvafH8DFK6+5Sv5JBvCS0PZ6vCfB/nEh7jVyJmoAZP1Yb5suBb+jVx8JubCFzEemIExeQWqTivkoD4YKSf2azxhkVC/HSooWPfhfxF34y7IL/owlfy3D3VLR13+5vYoP3/ksoPrNN6LjdDRZuNq7+84AOPFL1D3xOpgyCuAuGRX/5LNKQA5N6gZqYOhL2eYxKdkseVYGqfz+a1H3MVzx/319ku0quz59oEcKFoKLjnwicKkb8d5PrFf28oB6rZD2fzsa/Rqbe/eoOFtsNWL7ep66nm+8HdYoIa+hRr3A6Rfgl2rcxkciLuU5SKj5N+HCg4y+BfnWHkwDxn8Ouu2vrKhqCgtRxhjZ2E8vwB1m7512Wd28NAIVL22yIav3TsZFoUxfhHGlO+RX+ZAoj0wX4VGIgmuazUfOrY3+3IecN18ideRznzVZ/l7FZJ+GeOVnzBeWoGs/Mw5oZxrnxPi3OfNkYc72EWVh/Gy06mgHpiFevIzaH6n58aFuNpkPYy3o4/VdbyzoW57HaDr4D9VI2eiXvhJH/rY7sLLfIE322d8+/2oMfNQQ6ZCsOfDr1rHdFlProchwyNc+Emcx7k2WvZ0zoJesQ7GC19iTPwC8/OXneVkX/kcsiGsNJSpnqeN0BHcYnHyI69UykNeuQE34AbcgBtwTaGgwdEAs4DBSilXLWwG8KaINAb6AJ52mRnADKvMSZd3DYGxQG2gMuBwTzxJItIEeAfIjr54B5gnIvWAz4GZDuWrAx1F5Anrd03gNqAJ8IJSyl8pdTMwAmgKNANGKaUa5vF8gNXO3oDDkaO8wNPRUhfDvWvmSQ9FnKBMdX36d8fa/DfDGx5viGw2gqfNIPXzuZjHjwGQvnYV8be1JrFPFzI2bST4pdcKgMdLGcMG5esj38Qin9yHqtlGZ/IwbKjQKOTYdmT2cOT4DlSnRzwhzxv3lY73lYKrY+YKhj1Xp45/EYzb7kFWvO8dtYdnHqfDA2SZwl8n03m6VQhfDCjFscQsluzOz3WwnsYzP2NgLyPfzsJ85g5k8w+o9i7XK9a4RQdHf+356u/c8eYy+Md2IW8NRGaNQLUdpk/FZoPND2q10icr/0+Dj8e+oLj/J+BqeUruY6G63Y+sWgBp3tZYPhauN7zJ55DpPZF3hyE/zkD1mwxFitr56H/bkfeGIcd2om73ER+NgZXdvwAAIABJREFUqozq+gjy1cvOZQwbashLyPrF+rRuXlDQNX32CLJuHuqet1EjZsCp/e4OqDxQQr5mA4Cj8ZkcvJDBmtHRrL0vmk3/pfHH8fxkPcoPDXkpExCI0W0k8u27+WxlPuFKl3Oxkqjbn0d+npr3x/laM17metsKHcAy4mNUxzFwYqfO4lUQyA/fRHQ2MslCZvZAZvVFNR0AYWXsRfyDUH1eRn6ZoU+cQ/5koqvgIQBsX4s5pS/mh09idLs/57E5sRvma0Mx3x6HMexpiLrJ5cP8yEHe26Q69cecNw3zoU7IvNcw7pvsXtapqvzsVd7LmLMmYNwxEOO1xTrzgJURRFYtQc6fwXhtMcY9z8Derd7Xd0Fk02woW1tn0zh7yEO5KwBfri03KMBerRR+940jc/areZf1Bvnk4arjaGTDQueM6DmvTX1l6yvd4aYYiKrsXiZPvB4L2f8sUxsyU+1z66h3fDQCOb4T1dHTfukCV7uWXcCvfVey1v0EZm4BRL7ReWT+BOS1gcjbo1BVGsAtXfJqbsHH2/HTGC8BSblVfoWyL4Dqcq/OcLrZymhUMQYkC/OpzpjPdkV1vtuZvxdk3ypd26Ljnsh7fVFNBjrXbfjpjLV7vOgd+dpHPH3oIO8vmYX59B3IJgd5/+hezGe6YE7qj7l6EcZDb3rG71RlAeWywOKo2q2R1+5EpnYF/yBocHveeK8G9xsDkXdGoNo56Hli6qtiX+4O5fLmJx516/y1loU7UmhdoQilHZwleYMPZQaAinX04fqTHjJN+YjOjAFPYX49g5zbwPKDN58yieowCtm4yOPeIbNHI7OGIXMfQzXtCxUb5F1nfsd6+wp9QGLYR6gOj1qyaBZEVoXwm2D/rx7q9gwFoTGA1cMi+Kp/KaZ3DmXq+iT+S7wKmbgw9C1fzHONlnAp3p7tKR9Q4DVd8QrX9HWjby+4r8Galh8+hWLFMSYuQrUfAP/9C1me5e/C56GeGnGNZBRlQ/WehGz5Umdpzg0KMO8kn0Om9dTz+/0M1F2WLedKcBXU/p6ajKx4DdV3CmrEe1ZG5nwEjBVkf1IK2+hxZH5YAL3DCe8Vli+IvnUt5BPQN4QOeQVZ9qb7DSM+xC3vjkJmDtPZAiMrQSUHfuIL/4b13Gg3CPO9MZgTuyL7/0RVrKNfL3kLFV0R1bATqmojHWxlZv5v4t78HepOnYNKFr+BqnEzxqRFqBq3IOlp7rrgFcy3rP4C86lumBP7Q+I51IAnPJT1DgXxL7WsGEjryoEMWnCWJ1ZcoEGZAGxX4JW+kr1j2c5L7Dydzr1NQ3KvNF82qXw2xtO3Ls+9zvOSt1CVG6Een4+KqoykXXaxZ147H6Zq0An5x/1ApFcoND3PB/6O7CLzxiLTuoEtIM9s0x5t/1cghK8eHqll8NvCrk4GL1Td1kc2FJsNVa0h5kfPYU67B9WwPVRv7DM7uNHnCcxlb3vWKxPOYL48ADO2J6ppNx1gfUW4roQB5AXXy5foCW1h0ZmP7BgVY8A0McfdjjmhO6rjEChVNne0+Zk3yf1beeteZPoQ5P1HUa36QZWG7kWvVt53hKjKqK4PI19Pda7mo0eRF7uAnz9UdeFlvsBr2FBhUciRbciMoch/O1DdHvX8bb6WSt6F1B336gzQ2fwE4MhOzEn9MKfejXH7CGc52RNcC58D2GXw5Vcgg3tA77UJwLJdl9h5OoN7m1zZYbUbcANuwA24AQUDv4JWICJJSql5wKOA407SEZ2hOft3iFLKlcs3B3pZfy8Apju82yIixwGUUluBisAG691Ch/+zPXbN0UHKAJ8B0xzq+lJEHK12K0QkDUhTSsUBUcCtwBIRuWTh/AZohd61PT03rOcp1nOPdzYqpUYDowHe61CB0XWtk0phDhkWQqOQRJcrhRLO6DKJcdo4GRjs9doKACrWhZtqoiYs1eWDS6Aeeh+Zdb9b0SID7iawjzZiZ+7cjhFtz/ZsREVjxrlf3QtQ7IWXyTp6hNT5n+Y8k8SEnL/Tvl5E0cee8dy+pDjnawZDIhHXa5SS4iA0CpLPgrL6fDlJPz/6T87V1XLgdyhdAw7/iaRfhj3r9Pe7V0PD7u64fTHeuUFCHCo8yi7ahUXar8pybVOChS/IwpcQ53yVc1gk4vqtI5S6CUqWwRhnLYngCFS/2chXD8BlfZVQVLDN6TT+mYsmkcXy50yICrZRK8KfcqGaVXSoUoRtpzM8llVt70K11ktQDu9ClYi2j0F4lPsYxMc5ZThQ4VFIgntfZfMPGI/ORJZZAeBlq2EMnYg582F9NZMjZNNQNoREIkkuc51ondpPcpzrJOcyZ49oJ3FUZTixVz+r3kI72S56uPr3OkOhjb0n3F0Gojr31eX370RFRCN7rJclo+BCnNdv/38C1aYfqqU+FSxHdzuv8fBISHChs3hnvqPConJfy4CqVAcadUD1flRfPySmDrrbtUQXSIpzPlUfGokku9SZaK2BpLOavotYfBTgsrV2T/6rg5BLloeTey0+ula/27kKbvbARxPzwUcTXfhokAMfDY1EjZiGLHxBX2vl2O9+4+Hcf7B+IW7gqzX953fIn99p/J0fQJJyp9Oo4oYzH03OIjI4f3x05YHL1C8dQLEAbflvVSmQbSfTaXxTEbeyqn1/72u5RBS4rtP4M857RglrLUfcBKXKYkz6Qr8Ij8R4YSHmi0PsmRbygotnczLeARAcgVzycP2hNwgoiuo5DfntQzi9O+/yyS5yQvFI5OI5z2Wy5YQixXLoW1bZz8Spu9/X2a3yC8lnobgjnUW44046q7NjueBWMZ2Rg5u1czglHo7v0NeoJ5zUhqQ+LyM7f4bgkqiRc3RbD+5ChUcjbNN1h3ng09lySXafwhzWXPIFfd1g0nn9f3K8e58O/qNlhGKheq/MXjdxx5Hdf0LFWqj6t6La97HatBNV0oXe4l3WxQXn7M6qRJTOTg6oNj2Qua/oujb9hBod69YkdfsAVCdrvziwU2cBy35Z0gO+86edbh9QJaOQ7DInDmNOHq3/Ll0BdbN1bZqZhXw6Lade4+X5+gpoT1AQ2TS7TXU65RG06QEKe20BRvdB2O6wxn6ftVdnvywVjVzIfX/KgaBiqIrVCJg2T/8uUQr/Se+S8cKDyH4PmRQKwsPLxaDqtoM7HtZONTGRzDT43SHTaOpF5PBfUL258zV42es1B28+1nRgMee5dQ3IvZyo98u9lt6xZzU07OZxmPx6DcKv210AmP/uQDncyqMiopFzVy4b2Tp0If3NPA4d+ErnyeZPaSnIXz+hyscgfzoYq30x3tkQVVW387RzoNu1ln1V8+6oeq0x37jP/qzpHbDzN30la3I8cmArRNe0B0AVYN9SMZ2QQ9bVkSkJcHy7c91VmsGZfXpfyW5Pu7tQraw+H/HQZzcZ4Qrk/TGWvO94HemODTD4WQgOA6zDPb6Qy8LL6Os/L2m7guxag6pQF9n6o4d6HenbC+7QSBf6dsEdd8RdzwPNTw79BTVc+IkLRAUbnL7oqFtnEVksf9EdW09n8NepdBbuTCElQ8jIgqL+iieaO5vJCkPvyCl7S2fkT/tYFwqdVaiNMVrLDASHoereiixTsMcKIHbK0IRFZy51ZtNits6TvT+Xi0HVaQ+3PwyBwdbekQ6bvrJf430pHnav01d4H9lqr9NtTXvgZclxeg93XNOpliy6+m37OAx5D+KPQ7kGEFUDdf+Xup1Fw1ED30YWej9cE1XMRe+4AhoDcnSUcqF+NCkbwJ6zmZQPzcX0e730LR/MswqJgJqtUNVbaMdpkWKofrHIl7Feu1+Q8d56OoO/TqazcIfLms4ts3Eh03dh7R3yaWxOveqVFXDuBJRw15cLg4c6gQ9lFNXtGa1zbvki78YXZN7B3ZZTqrzzHuZajw/s7+zbgOyz3DKNeqK8HNgzug3CuN1B73DQ+VSpaOT8FegdFarhn613hJfC74V3yZzkRe9whMLUt3wlnxg21N2vaHlo19rCxZ1NL3GH4HKyDnw6vPWa+Tc8+kyCw3Tin6N6bmXbalT9drpM0jlkqz4wKOsWo+q31zLr/yLuv3/GeOBtXS7hLLJnCyqyN6rWLWBmoYqF5M7DXW024XabDUl2f4as+wZj7MwrCvOLKu7qX8q/XRTg/mYh3N9MByw/ufw8FcLz75Z2w52cRaSHgzK/HUnlg9+TmDcokgC/PALBLp2FYg58ojDp23Gek84hc5/W5avegqp2i10nu1Lbe25QuhrYbHA8l73jeul5PvJ35EBmOrJ3PapmK+TgFq9DFBVsc5FR8u9DBU8yeIZ3Gfw66LaFYUMhPg7Z9xdcTEC1vQtKlcEYOhnZtcE3dvDytTCGW0l4gsNQtVtimpmwfZ3DOJ5DTh1CdX8QVaG27v/R3br+7DJhkU6ZpXV7rl7HhuvnSxRbht1uWsh0Vih9bnK7zixsWna6g9tQ5WvDTsuW5moX9RRfkc3DXeyi4mZTddgXssftYjxsXwvlY7TvxRE8jrcHXubNJhsaiRo2DVkU6+Y/BTQv27UeFdMa2b/Fvc5riTfFsoHvXKt/b1sJjXvkVKfa3oW61ZrrI7u0jyj7vH1YZD50zEhnftKsG6peK8w33OOZADh9WAcyl60CyQf0M1/5HAwbanAeMrgX8CiveJCVtLySzLyBEXnLKzfgBtyAG3ADrilci8zRoLM33wsUc6m7uYg0sP6VFZFkz597BMe0ilk4B3KLl7/x8tz1aI+nur3tQLntTHnaEERktojcIiK3jK5rXelwbDdElIcSZcDmh2rYCXY5Z5KRnetRTbrqH/Xbw4E/ckf029dIbBfkxZ7IzFFw9j+PgdEAaYs+I7FfNxL7dSN99S8U6aGFGL96DZCLycg5dwE06JHHUcHFSXn1RafnqpT9moqAth3JOnTAc/tO7IGS5fRVFIYfKqYj/Lveuc/7NqDqd9E/areDw3/pvw9u1o5xvyKgbKgKDeHsYf1u3wao2Ej/XekWrYC7gi/GOzf4bzdElIOSFr6bOyM7XPDt+FWfWAVUgw7Ivj/sz2/urE8Aliyj6zmai9H31EHM8Z0xY3tgxvaAi2eRL0fnBEYD1I3y52hCFscTM0nPEr7fd5l2ld2D8jxB3Sh/ktJMLqRogW7zsXSqlPCs1MvaLzAnD8CcPADZugbVzAoYqVxXX/HlZsw5p6+BqVxXj0OzbshWS3GNLJ9TTDVoA6eP6B8lojEenI75yQQ48597I47v0RnUw0vrsa/fye5kzW7nnvWoRtZc12kPB63rL8NLawEZICxa00z8KXs76ndGtv2cy2hdPyiUsfeG+/uFmGP7YI7tg2xehWpnKUk16kHKRYi/AgfE/2GQdV9ivjwI8+VByLa1qGYWDVWqo8fYVfFKOqeNmZV0thHVrCuybR25gfn6SMznu2M+3x1ZvQD58VNknYOjzZGP2vxQdTvBXhc+unc9qoHFR2Pa2a93LRoGytryw8tAyZsg3jIa/OvAR6s0hrjD7o07tls74HLjo7vWo26xxqVee9hv8dHAYNTIN5EVs+DIdqdv1O33Q2AwsvQNz4PiqzVdLPv6tSiIaQtbc1/bdaMDOJqQaeej/6bQrkr+rjwqXdzGH8fTyTSFjCzhz+PpVCnphY+uXowZ2x8ztj/yzxpUC4e1nOJlLac6rOUW3ZB/1sKJA5hj22M+3QXz6S4QH4c5aWD+A6MBTu/Vme5CrH27Rgc4tCHv70CX7/4ysudH2L82f9+ctPCFWvhqdYD9zvhk/wZUHYu+a7aFo5ac4FfEft1rxcY62Oz8kfzhBTi5B0o44K7dUcsXTrjXo+rdoX/UagdHNG5JOoOqeLN+7h8IZWLg/FEAVNfxuh1bFsFf3yAfDdf/tq9FNbH6UbGOvtLLdW6SzmseYmUsUk26IDs0D5Ed6+wyRNNuOc8p5ZAN+qYaYPPXgdFBxbVcAVA8DFW9ARw/iPy8CHNcP8xx/ZA/V6NaW/y7qsW/XY2WCRZfq1pP427dA/lzjX4XfxZqW5kL6jSF0+57tPy4CPOJvphP9EW2rEa1tfBV97JfxFv0Xd3C17YHssXCF2pl/FAK1e8+5CeLVwYEQpEg/Xf95jqo8dwRt7YABZNNNXKo3R6uNDi6sNcWYH63gIwHe5PxYG/M31Zh66ivW1c160NKMuQ3ODrlIul3tSB9WEfSh3VE9mzzHhgNBeLhMvs+ZNqdyLQ7YeMiZO1cbaQsFpZzvR9+RVBVmrjL/9lr2nFuXdf0vvWo+taarm1f0xqsud210rne/Rvt+2VFL3oHkPntAlJH9iJ1ZC+y1q/E7zZ9FtioXR+5lJz/YPTs1pSrhAoOwdz1T+4FfaHzGDb7Nb2GDRVzK3LaJcOsr8YbUDGdYJf7Grumsm9MC9TtwzHfGasdPtlw4TTUtC6HCghEVa6Xw991v69+35KkM6gKDntH2RinulXtTohLv2WNQ5//WYNqno8+O8oIzXOR908d0T9CStq/rxSjU5xctB+G9olclngGytcBf62fqqqNkbgjuMFxi2fnhnv3etTNFu66+cDtyk+qNtGOv1ygbqQ/RxOzOJ5kyYT7U2lXMX+69Wudw1g9LJJVQyN5ukVxetYM8hjUVxh6hy6oUI06In/a5eDCoDPz2W6Y47pijuuK/LUS8/OpznN5wmWu63nQefasRzVy0HkOWXvHh/cj0+9Ept8Jvy1G1s3VgaP+gRBQVJf3D4SqTdyD4E/thfByDmu6IxzY6Ix3/0ZUHYuX1WwL//2t/3aSRW+xy6Jbv0Xe7YW83w+Z/yBcOJZrYDRY9htXGquUPxpLTDVJz9JmyvjLJn+fyvBqv8mB66Vv+WCe5ef3kGk99LvFE+DQn7kGRkPBxvu1zmGsHh7JqmGRPN3SWtO5BUb7qN+50Xeh7B1BwfqmNUC1uhPZ97fzYRsHKAwe6gQ+klFU29FQpBjy01vkCwow7262nFI36WCzvHBda/t7UWtNBxZHNe6N/O0xRwzm8gVkPtybzId7Y/6+CqODXe+QS8lab8wPpFwkY0ALMoZ3JGN4R2TvtvwFRkPh6lu+kE8A1fd5LZN4SiLgS9yO/OTMYX0N+8X4a+ff8OYzSUnWvCRC8xlVLBxQulxIyZxyqvMIZNOy/13cNZrBmSN6cIPDdLbnif2Rrb8iW9ehWlo8vEouPPxyin4PqJaWjRAgtFROMdWoPXLCiw/PC9SNDuBofCbHEyz+vfcy7aoE5evbLFOIv6x9S/+eTeffsxm0rJj/a+Trlg7g6IUMO+7dKbSr6ox79+l0Yn+8wKw+pSiZn4DWc/9CSFkIjtbrvjDp23Gei4WSnVZSVW+ik6Rcje09D1CNboN/crF9X089zxf+joAgCLZ0W8OGqt4COXeU3MCjD/WqZXDvPlTguui2hWFDkV2/ocpWg4BA5Nev4cRBzIVTfGYHN2N75vjFZesqzC9e1YHRYZE5dEdQcVTl+sjaRZhTB2FOtXTspl3t7fGmY6c5tKdpV2R7PnTs7LG4Tr5Ep4QShUxnhWLHuHAaajjY6SrVRc44+DKz+XA2H23UGXa62kV/RTWx6L9+Bzsf3fmrLm/z199n8/aAQHtG+oBAqNkUTnm4eevYbouPWrgbdIbdLrxs96/O433AGu/AYNQ9byI/uPhPA4KguAMvq9kCiXPhZb7AC7qOypbdslpjLRdm17f2C8wpAzGnDES2rrXzk0p1c5nrFP0ei59sW6vfxbRA3TYcc9ZYyHCwyZYsY6fBEqUhqiKcs8dr+MTnAKg+z2t7/4ZcZHAvULe0i6y057K7vHImndif45nVu2T+5JUbcANuwA24AdcUlFzFtb45Hyt1UUSCrb+nAQOAT0QkVim1APhHRF6z3jcQka1KqeHALSLysFJqBTBPRBZbGZbfEJFgpVRb4EkR6WZ9+w7wp4jMUUodAd4XkVeUUkOA/iLS3crc/KWIfGbh6Ckidyql5gDLReQrq65Y4KKITLd+7wS6ASWAOUAzdED0ZuBu6+/cnjdFB1f/DXyQXa8nMB9rbB/sWi1QvR4Hw4ZsXgYrP0Xdfh9ybI9Wev0CUIMnQdkakJKEfPZczqktNWGpzlDj5w+Xk5H3H3ESTAgvjRr1JjJtAADxK3MPhir23CT8W7ZGUlO5+PzTZO3eAUDol8tJ7NcNIyqa8JW/kXnoAKSnA5C6cB5p33xB0TFP4d+2A2RlIYkJXJwyAfOw3ckU3tfh5FbV5qjbx4IykK3LYf1cVNtRyMk92jhtC0Dd+QKUrg6Xk5CvJtizZ9W9DXXrUEBg/+/Iyln6eWg06s6JEFgcLiUgS6dAkpX5OsHh6iIfjLfq/gg0ug1CIvSp5U1LkZ8+RDIFarfE6PM4KBuyaRny8yeoLvch/+3RwrhfAMbQyTp4KSUJ89Pxdnyd70E16wFmFuY3r8Pu3/Tz4S+hqt6sT5snnUe+n41sWuo0l8ZLy5Gv7oNU5xPj6w6nMvXXJEyB3rWDuL9JcWb+nkydKH/aVw5kx+l0HlkRT1KqEOAHpYraWH63DnzfeDSNaeuTECAm0p9JHUIJsLmfGZB/nHGqQeNQMS0gPRVzTiwc1dk2jImLMCdr2qRCbYwRk8C/CLJzI7JQX5do3D8doivozLnnT2HOfwkSzqKGTkQ16gAXLCE4KwvzpcGoUg7XqdRoger2mKazP7+DtXP0NSkn9sCe9Xqu74rVJ/ZTkpCFz2ujScM7UG2G6kAqMZHVH8NuS5j2L4Ia950Wll2uUTGmbnYbi8KArFEeru6xwBdj7wRn0r3jvu95VKOWkJaKOfN5OKAdF8ZbX2OO1RlK1fAnUK27QIlIuBCH/PI1svBdqFoHY/wMCA7RvCbhHObDPXPqti2bd6XDBMDjj7/Nli17iI9PpmTJUB55pA/9+rW7ojqyHhjt3M8Bz6BqW2M8Lxb+0+myjfELMF8epAuVr4UxLBb8A5FdG5HF0/Tz+u0w+j8FweE6C8vxfZhvP+xcf9fRkHYZWfkZqpS//UW15qguj4FhIH8vh3VzUO1HISf3asOhXwCqjwMf/WKCpu/a7VAdRmlHvWkiqz/UQdGg+WjfFyw+Go8smaINmCku16TWtPiosiFblsGqT1G33Yccd+Cjg1z46IUT0PEeVPvhcM6evVVmPww2f4yJK7QBI1NneZCNX8DmpRDgcHbLB2tajf4AioaCmYmseMtu+AGo5HjOyw7rDqUydW0Cpgm96xTj/mbFmbkxSfPRqkGajy49b+ejxWwsHx5FlilMXpXAn8fTUcCtlYowrm2YW/2yyT0rvRryLKqORWefvABHrLUcq4OoAahYG+OeyRBQBNmxEfn8Fbd6jGnfY04epAOcQkpiTFwAQcVABFJTkIVDIT3FvdMVm6HaPqrHftcK2PIZqvm9yJm9cGgjRNVEdX9J005mOqRcQOYNhZqdUZ2fhfMORpOfX4azHpwvqQ4Zp6o0R3V8VNPY9uXw2zxUq5HIqb1wwJITuk+AaIu+l76g5YTQaFT/NzXfSj6LfD81RxZQ7R6E2p2geCmdAWnbd8iGT8B0kX+rNEd1GqPlhG3LYeNcVGsL934Ld8+JEFUdUpOQJRM1bv8gVPfnoFRFQCHbV8CmBXBTPYxh7yNnDgC6j7LmAzj4O3I6HdXvaVStFpCRijl/EhyzeMgzn2O+Oli3qVwtjCGxmk/v+Q350uIhRUMx7pkK4dEQfxrzk3GQkoTqOEwbm7MyISMN89sZcGgbVKqHMWC8Hp8shfzwGbJmiTu9jXgO1cDi3+8/D4csenvlS8xx/XShyrUxHpiiDd1bNyCfWhk6ajTEGDZOZ6LJSMP8+CU47JJlK93lurRRz6Ea3gpplzHfmQAHrf3i9a8wn+hrzUsMxiMWvr/XIx9pfKrrENQdej+TTSuR+VZgQkQZjIkfaNo+fwbz3YmoMhfd6S4bCiKbVmiI6vgg8vEo7/WHeHGGFMLayvjR++Ekv4cmYNxyK5KWSubr43OCDPzf/YaMB3UmGdu9T2Jr1xVKRsL5OLJ+/Iqs+bOc6vGfNpfMD6c5BSn4N3K5vvZqebgDqA4jdcaK9Z9DdFVUv4naAaYMZMcqWP2xLljUwahYtTmq8xjNT7Ythw1zUW2sNZ09t70m2vnJNxOd57b9A8inzns/odGaDwQGQ0oCsuylHF5zORd9K2DsRGxNWkHaZdJeGY/5704AAj/6ltSROnDa//6n8OvQDVUqEjkXR+aKL8mY845+N/xhCChCxuzX3eoOch3va63zxJ9CPTxbBz0ZNti3BfnW4rclHOQTX4w3oB7+Eln4pHNQMiD/XXYuVxDZ96WlOsOodSONHNqBzH8JigRhDJ8EZSoDCtm4FA585YT3qvct/yB9gKZUJVAg27+HzQt0nX5FUA8vQd7r56R3yEHnfVoNGmeXET7Npc/3OPR5gdXnB1zk/c8sXatdf1TbflpeTE/F/OINOLgNFeFbXUt1HAV1O2q8p/YhX78EWVYGMMfElDVaoLpbcvAf38GaOahOo7Usmo27v4X7chKy4HkdQNbwDlQ7B9wrLdzRVVF3TQTD4ifbV8Eqi5+U9R6wse5IGlM3WLp1rSDuvyWYmZuTqRPpT/tKgew4k8EjP8STlCYE2CzdelAppzqW7Elh59lMJrR2v/Jb9jjvWz7TO6rdjHHnI5jThtuRZThnAvUFnTnVP2ISsn096riz847qzVFdLTr7e7mmsw6jkBMOOk/fF+xzvWiC+97RfiSSngIbFkB4GdRg3S4MG7L9Z1g7R/923KsrN0N1GGPtLyvg93moW+9FTu/VgdK2AFS3CRBVTeNdFguJJyEkGnXXG4Cpr/f+wS6L5kBINKrvNOSTofZnRT07w9YdSWPqegf7jSca+96BxoppGvvnVDovrEnCUFrUHdqgKH1rF3VHcDLV+Xdh6luGgy3pWs+zI1RqhLp1EPLZk/Zn0Z4DXK52vB1hyZ4UdsaXP62MAAAgAElEQVRlMqGN+5rmdJrz70KkbznjjNsna7pyPYx7X7R4+CHMOZMgJRlVz8NY4HseSqLLbXfXWkYpHoExdily7oiW0wH542vY+p2zbusKVzvvMQ62HDGRVR/CXg+BvgEOa8sH9nfVexJEV9P9XfeJU8B45iaHg1QuYHvQ0jtSU8l60653+L3zDZkPW3rHPU9itOuaYyM0f/yKrM+d9Q6/V+eS9ZGz3uHX2ZkunMDX+tZpB7votZZPKtbHeGA2cmo/2fdzy4/vwb+/uffzWuMuUQZ1tyVD2GzIsT2oCnV1/b9dG/+GJ58JAPXaYnS9X/OYlGTMLSswOg3Tupdh0xkO0y5j/vQxbFvzv4v788m6rhptMfo+Cgjy71/IZ1NRA59E1W2hbTYfO9gIJy/GnOhgIxxp2Qi3b0TmaxuhGj0FVa4GIHDuJOacKTnBkMb073XWfD9/SElGVj0LCe6BpOsOXWbqmkRMU+hdtxj3Nwth5oZE6kQHaLvoqWy7qEmAn6JUMYPlI6JJyxT6zNNyUbEiBrGdwqgVGeBWPwBeMiiuO3iZqSsTMEXoXS+Y+1uEMPPXROqUDqB9tSBGLIxj/9kMIqwMjaVDbLzbV/u2hsw/w6HzmaRkCGFBBlPuCOfWykFwUxNUkwc1n1j3beHSd/Y8N+jA/2PvruOsqP7Hj7/es3TnLiEhIV0WnQIiICWwgJTYhSgGSAiIYmFjYKKC6MeiPiaKgoGC0iitdHezc35/nLl7e3eFvXs/P77v5+PhQ/bemTlzzpk5NeeecTrdbvNlwx928vPVg//92DsgI2bYfEzw+vOT/c+M5cHPMK/fBaGT6mI9/p5WPy8wrzP7eUfeIkjfp2w/33Fgw2LM58/a7ZLS6uedsG1C12sTXpaf53/x2igVcrF8p/cM9WTAM9Rri3tt8IM42O5r/zp56V4jQht8c8A4Rlb2bQGzL/h5XkzGUACp3x5pPwiMwSxfgJljx7ViMQ4eFJ++D2FWLIAlc6FKfZyuQ2wdKoL5/gPMj8Hj4NIzoI/93hh/H3v4NNwJAX3sfmNsH3vVj5gPA/rYPUL62JOCn+0R0iTMqmeJ/BoyoTMLrzNz6EzwOcUizjlz2zwpeaHN259nYr5+FwlsB1dvjHT1xkV/mQlfv4lc5Y2LemW79PWX7WaKv2ynjVe2p6RgPp0Iq3+CoqWR65+03zsJmMVfwtde2R5YhoJ9ftrpHpvev86Cb99C2nrpvcpL715jobRXjk4dYdP7ikFIqwEhz0/vBBFk0NO2fpYEWLcIM+sZW5bFMtyj+6FQCaT3WPvjniMHMB+Osyu8R8rr3sOQGg1tXk8ZA397eT3yfdzxve1G5arhDBhr2ycrfsJM98qTh2fY+AWWJ9MeRep3QNoNTL0G3dmvwdJ5SOBYdGY/cyhXB+eWkDb4V14bvFI+MuL79ceZ8O1B216plZdbGhbg+fleW6lybq77YHdweyV/Ai9dk0afBnCun6vLS6vY2/362U8YVSqS4jf8T5ZdmTk5OgnYCDzhTY4uBkwCqmEnD/9gjLklZHJ0ZeA97ETjOcBNxpjSGZgc/RbQHrs6dW9jzDoRKQ+8CRQDdgPXGWP+yejkaGPMJhG5BxjkRe91Y8yz3jbRPh8B9Af+BrYAqzI8OToLpTc5OpaCJkdntQNn0t8mBsyZ+NUfUi1jDbRYCJ0cnZWCJkdnsf/FydExl8bk6Fg628nRmSF0cnRWCpocnZVCJ0dnpdCBhawUZXJ0rEWaHJ1VpFY6K27FUloPkGMpdHJ0FjI74lOGArD7ZPrbxMqp+KS51Inj9R1tcnQWSGtydCyFTY7OSlEmmWWFtCZHx1LY5OisVCRO7RPCJ0dnFakQ4QFnFgmdHJ2VgiZHZ7U4NRPSmhwda6GTo7PU6fgkuCRlbFW2mIhjXR23eit0cnRWcuI4Nh5lcnTMhU6OzkKhk6OzUrTJ0TEXOjk6K8WrbwvBk6OzWFqTo2MpzcnRsRbPPn2cmHiOEf5fdDg+z7UApHHR9DeKlTi9Xt78Hp9yDAie1JfV4jn+Hqe8TmtydMxtjs84BoRPjs4yueK4Mmocx/7jNY4hcezbhk6YzUpxK0fjWYbGUVzzOl5j0RmcHB0LOjlaZYndk3VytMpcxW/6nyy7zqml5JsY7f17J5An4O89QHKEfd7GrrgMsBVoYIwxItILWORtMw+YF7DPHQH/Lu/9c2zIcTcBrSKENzDk7zEhf9cM+PfTwNMRjhHt80eAR0I/V0oppZRSSimllFJKKaWUUkoppZRSSimllFJKZb04LpECwCXAiyIiwAH8qzMrpZRSSimllFJKKaWUUkoppZRSSimllFJKKaXUvxLXydHGmPlAnXieg1JKKaWUUkoppZRSSimllFJKKaWUUkoppZRS6vzgxPsElFJKKaWUUkoppZRSSimllFJKKaWUUkoppZRSKjPo5GillFJKKaWUUkoppZRSSimllFJKKaWUUkoppdR5QSdHK6WUUkoppZRSSimllFJKKaWUUkoppZRSSimlzgs6OVoppZRSSimllFJKKaWUUkoppZRSSimllFJKKXVe0MnRSimllFJKKaWUUkoppZRSSimllFJKKaWUUkqp84JOjlZKKaWUUkoppZRSSimllFJKKaWUUkoppZRSSp0XdHK0UkoppZRSSimllFJKKaWUUkoppZRSSimllFLqvJAt3ieglFJKKaWUUkoppZRSSimllFJKKaWUUkoppWLMmHifgVJZQleOVkoppZRSSimllFJKKaWUUkoppZRSSimllFJKnRd0crRSSimllFJKKaWUUkoppZRSSimllFJKKaWUUuq8oJOjlVJKKaWUUkoppZRSSimllFJKKaWUUkoppZRS54Vs8T6B/0vMwdNxCbdQo0JxCRfAbDkRt7ClUPb4hOuauIQLYFYejlvYZ/6JX15nL/B/ryiTOMY5Xld4yq03xSlkSHh5ctzCTuk1MD4B54vfNSaV88YtbI7Gp64mZ0J8wgXIFccyNGecSpT1R+MTLiBx/GmiKZojfoGfiU9emz1xuqcBOeHGLexsBeN0X+eLY1kWR9ly/d/7zbHZdjJ+gZ+OU91x6Ex8wo23OJZl5IjTvRWnsRsA4jiewIE4xTtedRZANolf2MdS4hNuHO9ps/tU3MKOW06fiFM+Q3zL79NxCjtPQvzKsiPxayeY7fFrlyXEq495II7pvS+OZVmcxuokMY5jCf8HnVgRv2c8uerE7/qOV9sortd3PPuYcXp+CsQv3kfjWHdsPh63sKVW/riEG9f5AfEaS4D49elPxa/tLyXiV46aHXGqt9w49rXiKZ5jKPG6r/fFcQxcKaVUpvm/9xRXKaWUUkoppZRSSimllFLnj3hNjFZKKaWUUkoppZRSSv1P0snRSimllFJKKaWUUkoppZRSSimllFJKKaWUUkqp84JOjlZKKaWUUkoppZRSSimllFJKKaWUUkoppZRSSp0XdHK0UkoppZRSSimllFJKKaWUUkoppZRSSimllFLqvKCTo5VSSimllFJKKaWUUkoppZRSSimllFJKKaWUUucFnRytlFJKKaWUUkoppZRSSimllFJKKaWUUkoppZQ6L+jkaKWUUkoppZRSSimllFJKKaWUUkoppZRSSiml1HkhW7xPQCmllFJKKaWUUkoppZRSSimllFJKKaWUUkrFmon3CSiVJXTlaKWUUkoppZRSSimllFJKKaWUUkoppZRSSiml1HlBJ0crpZRSSimllFJKKaWUUkoppZRSSimllFJKKaXOCzo5WimllFJKKaWUUkoppZRSSimllFJKKaWUUkopdV7QydFKKaWUUkoppZRSSimllFJKKaWUUkoppZRSSqnzgk6OVkoppZRSSimllFJKKaWUUkoppZRSSimllFJKnRd0crRSSimllFJKKaWUUkoppZRSSimllFJKKaWUUuq8kC3eJ/B/mfS5H6nVBE6dwH1jNPzzZ/hG5arhXD8OsufELF+AmfZE8DGu7I+TfA8pg1vAkQNIg/bIVQPtlyeP4777COxYFx528n1ITS/stx+CzRHCLlsNZ+AYyJ4Ls2IB5oMn7b7XDEFqN4UzZ2D3ZtwpY+D4EbtP6co4fUdArrxgXNzxfeHMKX+4ve5HajW24b71UOQ4l62Gc91YyJETs/xHzHQbZ+k+BKndDFJOw+4tdv/AcPuNhNx5wXVxH+kLmMgJX6UB0mkoOA7m1xnw3TvB3ydkR3qNgQuqwrGDmPdGwP7tUKY60v1BX0wwX78GK+ZFDqNqQ6TbvTaMXz6Db6aEh9F3LJSpBkcPYqYMh33b7XetByINOoPrYj55Ev78BQol2e3zFwXjYn7+FL6fbs+k02CoadNFdm3BHN6HVL3cpvG7YyLnbZmqOP28NF75I+Y/Nm/JUwBn0AQoWgr2bsN9YxgcP2y/q3wJTvehkJANjhzAffYmSCyHc/0EALKfdJESZUh59wVSPg1O04RbHyTh8maYEyc4M/FBzLpVYaeUMPAuElp3hnwFONXl0rDvnSZtyT7qOU7d0R2zdmXkdAeo0hDp4uXvwhnwbYS07zPW5u/Rg5h3H7T5e9HlSPs7IFt2OHMaM/t5WLcIsudE+j8GxS4A14VV8zFzXowefjycbZzzFEQGPAZlqsNvszGfetdBzjzI7a/59y+UCIs/x8x4OmLwMbmvE7Ih/UYi5aqDMbjTn4ANf4SH3fM+pIYX9jtjopRlVXH6j7Xl6MofMR968by4NU6Hm6DEhbiP94d/VgfvV7gEzuj/YOZMjhjvjBg+/FXmzfuDokULMHv2E+nvkAEyYBhSrymcPIH78kjYtDp8owur49w63qb3H/MxUx6z+971JFKyvN0mb344ehh3WA/7d9mLcG4YbctRY3AfDS6/AaR3QF6/GSWvy4Xk9fteXne+DanXHFwDh/fZ/Q/utvtUuQQn+b7U8sV8dldAXOojV9xlr++ls2Hhe8HhJWRHOoyEElXg+CHMjNFwaAc42ZB290GJqmAM5pvnYLN3DTnZkDb3QNl6tkz9YTKs+T7thC93OdLCO48Vs+G3qcHfl66DNB8MxStg/jsW1s6znxevhLQaCjlt/WR+fQfWfJt2WL70jtX1XboSTh9fXW0wc26z92CI+ZtO8Oj3B3Fd6F4zDzdelj/o+9+2nGTC94dYs+c0E9sX5srKuQFYuPkkj31/MHW7DfvPMPGqwrSulDtD8faHfQjXQPcaebjxsnzBYW/1hX2GiVcVSg0bYNuhFEbNPcCOwymICK92LkzpAuk0eTO77gDkqlvh0g6QOz/mweb+Y2V2G8FHHOTed+HgLszku+1H/R62Zbx7Bv5eiZn6CHLN3f7rKrPaCbnz4/R9CIpfAKdP4r43DravB8AZNwtOHAM3BdwUW7aEiFm71Hf8a+71x/m9MbDlr8hx7jvGfy99/JQ/ztdNgCIlYd923DdtnOXSdkjrAXabk8dwP3wMtq614TXvhTTqCgmC+W0G/DgdLmqAdLzH5vtvM+H7CO3Png9Baa/9OW0kHNju/75gEnL3dMzc12H+VC9eI6FqYziyH/Ncn/A4BabBdQF1x0sjYWOUuuP2gLrjLVt3UK4Kzo2jIEdOSEnBfX08rF8Bl7bESb4DjGs/f/txIKTfUaE+0nYISAJmySz4+d3weHcaZcvq4wcxn46CgzvASUA6DLdlu5OAWf45/BSwrzjIoDfh8G7Mh/eFxyWzw03IgfR/CRKyg5MAf36H+eGNNNM8NaisbAdXbYh0HQrilWVzI5Qv147193OmBLQJBz4GZavDr7Nt+RJCrp8IRUtjnugVMeiY1FlONqTfKKRMVZsfC+dgvnwrevwBufZ+pLZXnrw+Gv6O0la5YZy91pctwEz12ipdbkGad4PD+wFwP3oBli2IHtjZ3tcXVEe6DvdOWDDfvAarvHZI417IZZ3BGNi5HvPRw2HtsdS4xqpdBlC+Os6D7+C+OgzWzPN/HoNrTG5/BQoUg9MnATCv3AFH9kdPd1/ad7rHnsdvM2FehLRPDkn7/V7aXzPcF7JN+5XptAEr1keu9MqTP2YFl0W+sDqPgpJeefKxV57UbIs0DCibkyphXrsOdq5F+r1o+/a+OE+9G45FjnNM6si8BXFufgLK1cD8PAsz/fG00wCQQcNtPXLqBO6LIyLXIxV89UguW4+8accKKFcF56ZRkCsP7N6G+9wDcPxo9MAyu38LUK8tcsV19t46tAczbRQcPUhUlRogV3n5/vtMWBAh37uN9uf7f0bCgR32u6SKyNUP2Pa/MZjJg6Lex7EMT/o+Y68zJwH+XoqZ85Sts0PF4r5u77WD8+THDGtONNLvAaRuE9s+mTwKNkW4vstXw7n5YVuOLVmAedd/vUqb3kjbXpCSglnyA2b6s5CvIM7giVChBuaHmZh3JoQfs3IDpMPd9hpbNBN+iJDe3R+C0lXg2CHM9Ajtsrvex3z7OiyYZj9r2NOW3whm0Qz46YOo8U4Vgz5IWmKS3hVq4lw/yrcF7qevwKI0+rvlL0da3mWvtxWz4dcI/eqWXr96dkC/GpBuT0HJ6rB1OeazB9KNL2DvrQ532/AWz4T5EfL6moeglJfXH3p5XagkMvh92POP3W7zCswsrw7t/wzkL2bvrU1LMLO9eysG/TwZPRNO+vtSZmJ/+3n7W6BWcztOeWQ/5pkHYb+/Ho9J27/6pTj3Pw+7tgJgFs7FfPxK2GFjcZ1Jo/ZIhwH+/ctchHl1IOxY68/nsylDC5VA7pgOe/62221ZifGN3dW4Amk2EBwH1vyE+XpSeDx855xV46JrFp99mQ1wxUCkfic7DvbJU/CXN57QrBfSoIttl/78Gfzwvv28VGWkxzDIkQeO7MB8OgZOHbPfxaJ91Ptpf731z1LM5xPD6614hRvvsENkv3MECfWbw4kTnHx8GGZteB8z+/VDSGjbBclfgOPtL/Z/fttwEurVt3/kzIUULsrxqy9LN8wsHxfN7D59/kS7fT7v+dofM+G3DyOHHa+8PtvnlpUvR9rfbscrUk5jZr8A6xfZZzy3BTzXKJgIv3+OmflMeJxjMP4uPSba9HYSYPNSzNdPR76+M7tdVqws0mu8//vCpTFzJ4e3zWLxzKFqK6Rhfxvn9T9h5r0cHl+P9H8Aqev1r14ZFeUZTzWcm726esl8zDu2vpQ7nwh/xvNgT9sOvmsiVKyJ+WEG5u0I7eAK9ZHWQ2y8l8yCXyLEu+MoKFnFXt+fjfbfW+2HQ9JF9t5a8YX/vry0B1K3EyCYpeH3lvS4L/PHonPlwxn4MBQuAQkJmG/exfwyy3+8Wi2RAY/CqeOYuVNiWl9K/0chsZzdJnc+SEmxbbQsmB9A3SuQdjdB0oWYZwfC5oDrKLP7edlz2s+LXmDv5ZXzMbMjPCuv2ABpN8ReJ7/PhB8j3NNdRkMpL9yPRtprDCCxItIxoG/72iBIOYUMmGTLkzPeGMq7Q6KPocRifLJcDZxrR3gBCO7sybByHlRriHON1/7/+TPM1yFpnC070m8s4uW1+5Y/r6XNQKShzWv3o4D2f5/Rdgzo8H7cCcn+Y5W+CCd5OGTPYfsFe7bY42bi8w5/+lTHGfoW7lsPwpK5ADi3Pg/la8H6JZi9WzP9npbW/ZDLrrLbOAk2Dx5oDccOIX1HIzWbwrH9mJe8Z0txbv+nKu/VJeJgls2GX0PK1AvqIK0GQ/GKmFljgsZYpftEr3+7DPNJBvu3SimlzlrcV44WkRIiMl1E1ovIKhH5r4hcdI7HbCEis71/dxKRYd6/u4hI9YDtxolI67MMo6qI/CwiJ0Xk3n99gFpNkKSyuMM74U55GKf/iIibOf1G4E55GHd4JySpLNRq7P+ycBJSowFmz7bUj8zurbiPX4/7UE/cWZNxBowKP2jNxkhiWdxRnXHfG49z7fDwbQCnz3Dc9x7BHdUZSSwLNRrZMFb9gju2J+7DyZhd/yBXDfJ2SMAZNB536iO4Y3vgTrwJUs4EhNvEhjuiM+6743GufTBCqOD0fRD33fG4I7xwazb2hzumB+7YZMzOv5H2AeHeMN6e60PdcZ+6MTjcQOIgXe/HvHEX5qlkpO6VkHhh8DaXd4LjhzGPX4P54X37wAFgx3rMcwMwz/TFvD4YuWaYbaBFCqPHA5hXB2Mm9EAuvhKSQsJo2NmGMb4rZt405Oo77edJFyIXt8VM6Il55U47ACkOuGcwnz2DmdAD88x1SJMeqcc0fy3EPJaMebw3xj2DVKuPO6YL7rTxOL2i5G2v4bjvj8cd0wUpXgaq27yVtgMxf/2GO7Yr5q/fkLYD7Q658+EkD8N95R7c8T1xX/caabv+xp3QB3dCH07f0R1OHiflx2+Cw7qsGU7pcpy6rh1nnnuIbHeOjnhO7i/zODU4OeJ35M5DQpd+uKuXRv4+MO273Y957S7MEz2Rem3D075+ZzuIMqEb5odpSEcv7Y8ewLx5D+ap3pjpY+0DKI+Z9x7m8R6Yp6+F8rWhaqO0zyMrnUucz5zEfPEKZtZzwdufPIZ5+trU/9i3HbP8u8jhx+i+lqbdAGxZ88wtOD3vAZHgg9ZojCSWwX3Iu957R7neew/HnToe96EuSGKZ1LKMbetwJ98H636PvF+Pe2DlT5HjnUHdujXj9dczsVNTtylSshzukA64r43FuWFkxM2c60fivjYWd0gHpGQ5qNsEAPPcfbjDeuAO64FZ+A3m17neDgk4t0/AfX0c7n1dccddF16O1vLy+sHOuO+Mx+mbRl6/Mx73wZC8/nIK7phk3HG9MMvmI1ffZHfInQ/n2gdxXxxiy/BXAia5iYO0uQfzn3sxr/dFqreGouWDA6zdEU4cxkzuhVn0AdLiVvt5nU423DcHYD4YgrS6A7DXkDTqbzvSr/XGvN4XNi9JO93FQVrdg/nsXsyUfkiV1lAk5DwO78R89Sj8GVwGcvok5stHMO/0x3w6FGkxGHIGT/SNKFbXt5OAM3A87rRHcR/uifvMTfZBa4gU1/DwdweZ3KUos/onMuev46zbGzyBulT+BCa0LUSHqsGTnuuXycmnfRP5tG8ib3UvRu5sQuNyOdOPc2DY8w4xuUsRZvUrzpw1UcJuU4gOVcInXA/76gCDLs7HnP6JfJBclCK5I9TVgWJVd6ycj3l2QPBxYtFG8GneG3ZuDDqUWfwF5tFrMI8l2wHM7kOR4mUyvZ0g7QZhtv6F+2gv3HcewukR3DR2n7sZd3zviBOjY9Yu9anu3UvjuuJOf8QOIkY6fvJw3PcfwR3X1d5Lvji3GYhZ8yvuw90wa35F2tg4m73bcJ+7Cfex3rhfvoHTy2vLl6yINOqK+1R/zPN9kaqNoVg5pNN9mLeGYJ7phdRpG97+vMxrfz7VHbNgOnLV7UFfS8e7Yc3PQZ+ZxbMxbw2JGJ8g9ZoiJcrhDu6AOzmNuuPGkbivjsUd3AEp4a87nL734H70Cu79PXA/nITT9x67w/JfcO+7xn7+8micW8YGH1AcpN29mOlDMa/2QWq0hmLlg7epe7Utw1/uifn1A6TVbfbzaq0gIQfmtX6YN65D6nWBgiUC0qsn7NkUOb6xCDflFOa9OzGvD8C8PgAqNIBSNdJMdohDO/ia+zGT78I8HqUsa9DZPtR7tBvm+4Dy5cxJzOevYGY+F35cgFot7cScaGJUZ8klrSFbdtzxybgT+tr2YZGS0c+jttfHfqAT7ttp9LEHjMB9+2HcB8L72ObL93BHJ+OOTk57YrQ4Z39f71yPmTQQ80I/zFt3IV29fmWB4kijZMyLA+0PHsSB2m0ihx+rdpkXN+eau2BlcJkTy2vMvDcK89S1mKeuTX9itDhIl/swbw7BPJ1O2j8ZIe1fGIh5rh/mzbuQblH69IFhtbsXM20o5uU+SM00ypNJPTELP0Cu8MqTFV9hXhto/5sxzj7A37nWH+dPx6Z+H+2hXszqyNMncWe8jPk4wsSISOo1RUqWxb2zPe4rY+xE50jnceMoW4/c2R4pWRbqefXIrWNxpz6LO7Qb5te5SOfroocVi/6tk4B0Hop5+RbMxD6wfS3SuGfa59BhKOa9ezCTeiO12kDx8sHbXHy1vcae74H5eTrS5nZ/WN3GYGY9gZl0Leat26KPT8U4PPOfEZiX+2MmXQt5C0GNVpHDjsF9HbEdHKpOE6REWdyhV+O+MQ5nYJT2yXUjcd8Yhzv0aqREWajtldnVLkMuaYE7vDvusG6Y/3oTiE6fwv1oEmZa5B93Iw5y9b2YKXdjnuuN1G4bnt6XdoIThzBP98D8+D5yZUi7rP2Q4HZZYgXkss6YlwdhXuyHVGkCRcukHf8Y9UGiilV6b1mHO6oP7ohk3Cdvw7luVPRyVRzkinswn9yLeTuNfvUXj8Lqb8J2N4vex3w+PuzzqHx5/c7dmBei5PUlnez1/WwPzM/vI20D8nrfVsxL/e1/s/w/djcfjMBM6od5oQ/kLQw1W8W0n2devBnz5LWpE6MBzNx37Tjwk9diVs5Hut/iDydWbX+A1b/bz+/vEXFidKyuM/PTf+01NiIZ9+URsGebf2L0uZShAPu2YF4ZYP/zTYzIXQBpewdmyp22DM1XBC4M/wEjkLXjok7C2ZfZSRci9dpgHk/GvDoY6f6Avc5KVEQadME8MwDzZB+kRhMoZssvSR6JmT0J82RvzJ/fI42u9ad5DNpH5uORmMkDMK/0hTyFoHpIvRWvcOMddginfjOc0uU50bctpyaOIsfdYyJul/LTd5y4tUfY56dfmsCJG7tw4sYunPn0PVLmf51umFk+LhqLPr1Jwcx9AfNqH8zbNyGXdAs/ZmDY8bi+z/a55dEDmLeGYp7uY9sFvcfYz08es88yvf/Yvx2zfF7kOMdg/N3MGIV5ayDmjX42zlVbRg47s9tle/7BvNjf/jdpIJw+4f8xcizjnKsA0vJ2zPQhXpyLQLlLwuMMULeJravv6Yj7+jicQXbrFFIAACAASURBVFHqy0Ejcd8Yi3tPR1tX1/Ge8bxwP+6DPXEf7In59RvMb94zHl87eOrEyOGKg7QdivlwKGbytZHjXceL9yvJ9t5q4V3fVVtBQnbMG/0xbw1C6na291axC5G6nTBv34B5YwBSsREUvsB/vBqNYzMW3bwHZvsG3Am9cZ+9Cel2t114xxfP3qNh1Y+w+MuY15fmnQf94xlL50GeAlk2P4Dt6zFv3g/rQxaWilU/77v3MI/1sHG9MMKzcnGQ9kMxU712Wc024WVoPa8MfaEH5pfpSGvvnhavbzvnCczL12Km3GYXfPGF/ckYzKsDMK8OiD6GEqtnatvW4z7WD/fRPrgv3GnbewnZcXo8gPvyYNxHeiCXXAklgtNYGnaGY4dxx3XFfDcN6eylcYkLkUva4j7aE/flO3F6+tv/ZuEs3JfuDD/nzoNxv3gN9/FrcZfPR6rUz/TnHfZLB6fznbD6l6BjuXPfxX13NOQvHJN72nzzbup8E3fGi7D2dzh2yH73yyzcSQFpEu/2f+B5tLkH89G9mDf7ItUilKmHdmI+j9K//XUa5r//on+rlFLqnMR1crSICPApMM8YU9EYUx14EEjKrDCMMTONMd7SB3QBqgd8N9oYE14bZcw+YDDw1NnsLPVaYH6abf/YsBzy5IeCxYI3KljMruC5fpk9359mI/X8HUin9724/3k2eJ/1S+GY9+uu9cugcHhSSp0WmF+8sDcuh9z57UpNgQp4YW/wwv5lNlLXC3v1L6kTqcyG5XZVWYDqDTBb18IWb3Dy6MGgXwJL3eb+cNOKc67QcFvY71aFhOuLW/WGmC1rYcuaiOEGKVsD9myBfdsg5QxmyVdQo1lw+tRojlk8x/6x/Fuo7P1y/vRJ/wSybDntikORlKsBuzfD3q02jN+/sqt5BIZRsznmVy8tls6Fiy63/67V3G6fctqe4+7N9niH9vp/9XfyGOzc5E/3vxb6zyt3PszBPfbfm1bYX6lGyttc+WzeA2bhHKROC3tetZtjFs72Pp/t//zSqzBLvoX93q83IzywlroNMNs3w65tQZ87DVuR8s0Me8w/l0LeAlCkeNj+5s+lsG932OcACQPuIuU/b8CpkxG/T1W2BuzdDPu8tP/ja6gRmvbNMIu8/F0WkL9b18AhL+12rIdsOeyv7U+fhPWL7ecpZ2w+FExM+zyy0rnE+dQJ2Lg07VWsipWB/EUirtoMMbyvS1WA1b/afx/eb8u1stWDDit1mmN+8eK1cQXkycD1/ov/emfHJtj5d+R412mB2bMV4618erYuu6waBQtmYCJsBsmlLTE/zLR/rFtm07tQSJwLFbP3/lo7icr8MBO5NHxwXRpeifnpv/aP2o0w/6yBf7xy9Eh4OSp1m2N+/pd5/fNspF4L+92JgNXhcuTGt7q/1L8K8/tc2OeVL4cDypeS1eDAFji4zQ4Crf4GKjcJPq/KTTArPrd//DkvddBRipXHbPLu3WMH4MRh+ythgFodML/4fkls4Hgaq8YBlKgGB7bCwe32PP6aCxWDz4NDO2DP+vC64cBmGweAo3vtwE3uQmmHRwyv72peXb01cl3ts2zHacoWzEaZgtnIkSC0vyg3364/EbRN6YLZqFI8e5qNya/WHqdp+Vzkzp7xJueynacpWzAhOOwNweV/6QJe2CG/mVi39zQprkmdjJ03h0Pu7CEbhYpF3QHwzwo4vDc8rMxuIwAUTERqNLarVgRa9WPqP80/K5EKtTELvXhkZjuhRAXMX7/Z/XdugiKlbN2RATFrl/qOX6s55tf/BsQ5PxQoGnL8orbs2uTF+df/IrVa+PcPjHPtFt65LvOvqLAxINyk8phNy1PbjWbjH9CoB+zdAvu99ufSr6FaSPuzWjPM717erPgWKgas3FS9mb0+d24IPu9NS1IHCdMSVHesXWZXlclI3XGZV3cYg+TOa4+VJx/GtyrdyeP+/XPmDi//SlWHfVvggFeGr/oGLmoafG6Vm2KWeWX46u+gvDfoaIAcuUASIHtOe92f9OqR/MWRSo3sCjeRxCrc0158nWzeA5cofYEAWd4O3hNQvvzxNdSMUJb96l1nSyO0CU9HaBPmyI206IP5+s2oQceszjIGyZHbTrLKkRPOnA5uT4SeR70WmB+98mR9BvvYP85GLo7wkDY9Zaqf/X0d1K/MEXwpOd615yTYa/HwnshxjVG7DECu6IX5fS7m0L7g48XqGvu3fGm/LyDtq4f26ZsF9+krZSDtIylVHfYHlCcrv4EqIeVJlaaYpV55suq7iA9PpEYbWPnvh55iVkeeOgHrl2Q4P+Sylph5AfVItD5InrywxqtH5gXUI6XKwyq7qq1Z+jNSP8qkf4hd/1bEu9aBnHkxhyLfWwCU9uoR3/294huoGnKNVW2KWeK1LwLzveLlsHOd/Q/g+KHo41OxDs/3oxYnwbZPI41hxeq+/nuFHcdKg1zSErPAq8vXL0+jfZLX9n0Bs2BWat9WWvfAnfWmrRsAfGXWyeOw5o/UldnDXBCS3ssild9NMb976b3yO6gYcF9Xawb7t8KugB8lJpaHzSv97b9Nv0P16CtmA7Hrg0QRs/Q+dcJfrmbPSZoFa6R+daUM9qsB/lnsX7U2Iy4IqauXR8jrwHtr5XdQIZ0H4BDh3vLCikU/L+o5hNTjAekVs7Z/BsTsOgsMo9FVmJ8/939wLmVoNIVL2/vz2AF7jut/Q6q3iBznrBwXbdjx7Mvsms3t9r7rbM9mWw4llYe/A/qv634HX583sSys9yYHbfwNqnqfx6p9dCqdeite4cY77BAJja/gzFd27MddvRSJ0sd0V0fvY6Yeq1UHzsydnW6YWT4uGos+/ZG9sMMb9z51DPb+DfnD0y1ueX0uzy23BbQLdm6wzy5D2wXFytiJXhsjPOOJ1fh7Rq7vWLTLAlW81La1fG9ciWWcC5WCfZvhuFd3/L0IuahFxNOSS1pi5nv1ZbrPeLy6Y/4s5NLwsQtpcKW/Xjx5HP5Kox1cqlrw9b16buR7a8V//fEu75vgbSB7wL3levdWsfKwdaVd0dekYDYvgYv8eWjHkjN/LBqDrVsBcuax46O+Nunl7eH0CftjAOPGvr4MdEk72LEh6+YH7NwEuyKMp8Win3f6JKwLeVYeMg6f2i4LLEND22VVmmKWBrTLKmSgb5tBMRufPB3Y58lhy7Ny1YPTePFXSGheBz5XWDIX8fJaajXHLP7Ktnn3eteZr/2//o8o4/0G8a55p1I9zM5N9uPMfN4BSPNkzJJvMUdC2uFrfrNvB81fNDb3dGC6XdoOs+hL/wfr/gh+81ec2/+pSnplqq8u+fObyP3b3esjX8v/tn+rlFLqnMR75eiWwGljTOpSA8aYJcACEXlSRFaIyHIRSQZ8K0LPE5GPRORPEZnqTbBGRNp5ny0AuvmOJyIDReRFEWkEdAKeFJElIlJRRN4Wke7edleIyB9eeG+KSE7v800iMlZEfve+q+qd5y5jzG9A+HvoM0AKJ2L2BXTI9u2EwiGNyMKJsH9n6p9m307Et03d5nZwcvOa6GE07YpZHr7alRRKxOzzH5cDu6BwyEBA4eKwf5c/7P27kNBGLuA07py6sqoklQNjcAZPwhkxFWkbvEpMWJz37wxvOBdKDAk3IM6h4S7/0Qu3rA13yCSckdOQK9NYnaZAcTgQEPeDu5CCIXEvGLCNmwInjkCegvbvMjWQodORodMwnzwecbVNCiYGh3FgFxI6mbZQQN76wshb0G4Xcn5hE3GLlIQLqthGZwgpfRH4Jid5YVMoJH6FgtPAHNjpP7/8Rf0DKYf2+Cc2JZa1rzq561WcB95DLu8QFnZCi/akzJsT9jnFkjC7A/J9zw6kaMYnF0vFakjxErgL56W/ccHQ/N0Znr8FEoPz13utcJDarezDppSQ2ztXPqjRFNb+xv+MzIpzNPWuhCXRV5CI1X3N5jX2QYGTAMVK2Y5mkeAfe0ihRExAGcn+DF7vEcqyIDly4bQdgJkzOe3t4kCKJGL2htQdRULLiET7ucfs24mEblP1EjiwF3bYV8RKyXKAwRn+Cs6ED5Crw1dzs3XHWeR1wDbS9XacJz5HGlyF+cx7rVxSOVu+3PcazqipSMOO/uPlLw6H/Mfj8G4kX0ge5ysOh71tTIodlMtdELNrHVK5qR2wK1jSvgIvf2Lq6iTS9AZkwBtI54chT+Gw+EYNA+DIbiRfsejbR5NUzU6qO7A13U1jdX1LUlnA4Nz5Is7wqUib/hG323U0hRL5/St+JeVPYOfRCHVeOv7713HaR1jdOS27joSEnc9h55GMhb3pQAr5czrcOXsf3abt5sn5h0hx03m4FOu6I62wMqmNIN2GYmY8H/1BmpOAXNrertgTEn5mtBPM1jVIHW+AvlwNKFLCXz4Yg3PHJJwHp6aufhUoVu1S//GLY/YHlF0Hdoa3rULS1t5L3jnkL+Kf3HNoL+QPLy+kYWfMKi/c7euRSvVs2zF7TqRKI6RIaTgYEMdDEdqfBYrbuENw+zN7LqR5f8zc18PCzSgpkojZE5AGe6PUHXsD0mCvv+5wpzyO9BuK89LXSL+hmGkBP868rBXOMzNxhk/CfTlkVeT8xeFwYLx3I6EPH/MXh0PeNgFlOH9+C6dOIHfNRO74FLPwffvACZA2QzDfToo+QB6jcBEHueFt5O45sOE32Bb+6uIwWdkOLpSBsqxgYng/J502obS/BTNvqn04Em2bGNVZ5ve5mFPHcR77EueROZhv3k3zBwER26WR+tiB7aSQdqm07oXz8IfIoDH2AWU0BRLP/r4G268c8j5y1zTMZ4/Z7w/txsyfijwwAxk+x26/dmHkuMaqXVaoOFKvFWbeR+GBxugaA5Beo5F7p0Kb69PdNqy/HalPX6C4rScDzyMw7e95H7l7GubTxyL36QOPc+hflicnvPIkUPXWmBXBfSrpNAK58W1oOjBq8LGuIzNKiiaF90GKhvwQv2hScD2ybyfi22bzOrjMthOkYVsoVoKoYtG/dVMwHz+G3Ps+8tDndsWshTOibx94/YC9xtLKdzcFTnrXWFHb1pZ+zyA3vw2Nr40eThaEJ/2eQe7/r32IvirC26BieF+nRwonYgKumajjoqF9W28bKVEOqXIxzpj3cEa8ARXSf6MDEJ7e0crvgyFx9rXLmvXDfPtG8PY7N0D5upC7gG3/XdQIKZjOuh9Z2QchxuldsRbOY5/gTPgI963x0cvV0H714bPsV2dURu6t0Lw+GVBfFC6F3DYFGfQSlKsTtJv0fxYZ9jmcOgorvw0fb860sWCD3DoJufddaNg1+Bw63IaMmW0XtPhgkv/zWLb9L6qD88RHOMNfhgsqEior7mupfyXm5y/8H5xLGQo2n2+Zglz3EpT18nnfFihWDgqVsH3pas0gyj2dpeOiJSucdZktEcYiKFQctq+HCgH91+qNkEJeXLdvgJreRJNqrWyZBLFtH/V5Brlnjp0osjqk3opXuPEOO4RTLAmzy3/NmT07cIr9+7WmJKkUTskLcP/4Jf2Ns3pcNFZ9ep+CJSCpsp3QGSqe1/e5PLf0qdUKtv0V3i6o2xaWRnnGE4vxd1+ce05E7pxt4/zXvPCwY9EuCyC122CWfZU1cd6/1bbNC5QASbDbFAgv6+FfzA+IUl+mqnoJHPQ/40lXvtB4R6szw+PNn9/B6RPI4BnIbZ/4763dG2z9mbsAZMuJVGyIFPCXSVIwMTZj0d9/gJS4EOfRL3FGfID7n6fsuLgITuv+/km8EPv60qdCPds2DJysnIXzA4LDiHE/L9qz8tB761A67W/jhZvb69sag1z7DHLT29AopG/beSRy8xRoFv1NVDF7ZgxQvibOqA9xRn6AO20CFCgWHNaBXeFtwNA09vXnAq8BwETaN4T78USk810442ZDhTqYb6cGhJ1JzzsKFkdqt8As+Dj6iWTPEZN72n/8XEj1hpglc6OfQ5zb/6ki9m+LR99eKaVUXMV7cnRNYHGEz7sBdYE6QGvshGbf+3PrAUOwK0BXABqLSC7gNeBqoCkQ9qTFGPMTMBO4zxhT1xiTuhyot//bQLIxphaQDbg1YPc9xpiLgZeBe/9NBEXkJhFZJCKLXvsrcNWUCKsYhk1oibJNjlw4HW/AfPZS9ICrXoo07YL5T4TX1kZaQDFsLk36G8lV19tfZC30fnnlJCCV6uK+MQL3ievtKtdVL08/PukGGxJu++vtwy1fuAkJSOV6uK+PwH1iEFKvVUi4gTtHOoewjSLvC7B5JWZiL8zzA5GWA+zqLBnaPf1f/WMysG+O3MigJzCfTAxeJQSgzSAwYP4MGdDKyHWV3vklJCBlq+G+fBfui3cgV91gJ0ynfp8Np0Er3B++jLBzRq71KETIdvMwzkx+PGPbZyRu6V0DSRWQDndiPno0eBsnAen7CGb+B/bX5v8zMiHOaR29bhvMH5HyNY3wM+G+Nj/OwOzfiTNyKk7yfXZV/JTQB2xnG/e0Iy8db8HMnRa8Iub/jLMsw0LTu/FV/lWjwd7jVerhvjgM96EByGVXhJejkdIyLL0jnbN/G/PpJNz7r8L88jnSKtkfdrlquM/difvM7UjHG6Gw7xXE55DHy+bYAb4BryNXDIatK2wn2ElACiRhtizHTLkes20F0vL28GOkJ4P3UKq8RZF2IzFfTcjgzrG5vnGyIRXr4r45Evep6+3KgqUvztBhJK36MYJdR1NYs/cMTbxVnDMqUgwiXn4RpLiGxdtOcX/TAnzYqxibD6bw6ar07uUY1h1nE1YkabURajSBI/tgy5/RQ+0xzK74dOxw+JeZ0E4wX71tf+QwfBrSItmuHOFNinCfHmRf9/bCHUjznlA55HqLVbs09YsY3Us+lS+xk6NnvGD/3rkJ8/U7OHdMQq57DravBTfCJN6wujLyeUrrmzAL3odT51AnZaQdkEY6Sdtk3ClP4N7WBjPlSZxbxvk3+e1b3Ls74T55F07yHemfS0baCBi7WpNJwTzfCTOpO1K/l12Fp1Iju9LUjr/SDyszwwUwLub1gZjnu9jVdopXyEDA/5+1g0OVusiuMLV8XozCTictytcA18Ud1g531NVI675QrHQap5GRdmn0czXffoh7X0fc0clwcA/Sa2ja53cOYbF5JebZ3phJ1yEtvH5lrvxI9WaYJ7tiJnSA7LmhbrvIYcWoXeb0ug/34+ei/PggNv0O894o+7r2F25EKtaFS9unvUPEg/zLtH+6N+bF66L36f9VWBE38v+zVHU4c8I+NPZ9+9kYzKv9MFNuQ8rUhdrR8jntQ2d0o6h1ZIadw/gV4E4ahdOuN87jH9jVQs+kNYkzBteZk4A06o55ui9m7FWwfR1cMTAG52DsJLaydTAfj8G8eTNSrXn6KxTFMDzz7t2Yp66GbNnhwkiv9Y7teEKaMjBOkGa57mSDvAVwx/TFff8ZnDuezGC4Z9+nlituxPw4PbxdtnsT5od3kUEvIAOehR1rg14BHeVEInwWqz5ItOAyKb3XL8cd1g13dB+cq6+3q6ll9BxiKgMBRovz4T2YpzpjXhqA+eI5pMc4uyqhb5N3hmCe6AgJObzV7mLQzwPMs9djnuqLeWUw0rQHVKzn32LOS5gxHTGLPkfa9U4nTiF/n03bf+Nq3Nva4t7fHfeLaTj3ZfSZQybe1xVr2R/sbVmXXqAZC/PwXszTXewrtb94Duk+1ubzicOY2U8iPcYjg16GA9vT+DFVFo6LRupXZrTciJYGuzZhvn0HufVF5ObnYdta/0rW08chTXog97xj0yUljXItE9pHAGba3ZhnOtlVZstHqrf+R8KNZ9gR8tKcRcWc0LIDZ77/Msp1lQExHxcNDS8T+vQA2XMj1zyK+fq5jK/WmBV5fa7PLcFrF9yB+XhC2Ff2GU+EScJRj3uO4+++TT4cinmxs41zufDx55i0y3wSskHVpnaV7fCAI3x2jnE+eRjz5USk8zjk2klwcEf0uuNsxypDD9PoKsxPn6e7XZrHzOi4cMnqdlzshc6Yl7sjl/e299bevzE/T0V6PYskP21X/Q2M97mEmZbqDTFb/sJ98ErcCb1xet4PufIizXpgNv8Z4bqIXX2ZesiL22I2Lvv3cUkNO9oXnrTmB4SJYT/PSUD6P4L54QO7anJ6xwxviEbexte3/cTr21b1923NJ2Mwr/TFvHUrUrYO1L4qysnF8DnAphW4D/fEfbwfTruB3lsF0znOv7m003tu3aQ77idP447uCDs24oQsUJgZ8XSuGYo784UoY4KpB87Acc+ybwRIraawYWk6b8uMd/v/X5yHUkqp/xkRau7/CU2A940xKcBOEfkeuAw4BPxqjNkCICJLgPLAEWCjMWat9/l7wE3/Irwq3v6+ZZinALcDvqURPvH+v5iAVakzwhgzGZgM4L43wUgzu7vZuBIpUsJfRRZJggMhr7nav9P/KjVAiiRhDuyG4hdAsdI4Yz+0XxROxHnofdyH+9pfeF1QGWfgQ7jP3G5fM5HdQVr0RJrYFSbMppX2WL7p4YUSI4S9K+iXqlI40Ybt+7tBR6R2U9ynbwk6X7NmMRz1XjmxfAHSMhnpeU/kOBdOgoPphZsUHG7Dq5HazXCfvjloH7NmMRwJCLdsVdgR4RVRB3dB4K85CyZiDu2OvM3BXbYxnisfHDsYvM2uTbZzVaIibFkd/N2BkDAKJWJC43lglxf/4DBM6L4FE/1p5CTYjs+iL2DZd/5tmvRArugPeQthfv8aKZTkT+NCiXAw5HWxIWFIoST/+R3ea193cmiP/f9h77Up+3dhjhywA9CnTthXBpW+CHZ5v0iu0RizbpVdiRZwru5DwlXdATBrViDFA/K9WAlMOq90S5U7L1K+MjmeeMf+XaQY2ce+xOmHbsOsjfDL/rD8TcKExv/gzuD8zR2QvwUTkeuewLz/UFinTno8CHv+gfnvZ+zcs8q5xjktJStDQkLYhDtp0ZOoZVlm3dduCubDianHdR54G3b9gzTvgTT2yrK/V9ljpYadCAdC4r4/jes9CrmwJlx8BdJtsH0dkXGBg0DGXyWamaRtL6TVNQCY9SuQoiF1R8DqM4C3mnRI3RH4GlQnAbmsNe6Dyf7P9u7ErF4Mh71ydMl8pFxVKFk+daVXW3eE5HW6dUdwXvuYhZ/j3PU8ZuYr4eXLmt8hsRLs32x/dRu4wkL+4pgjIXl8eJddneHwbpAEyJkXTtiOs/n2Bf+59H3ZvuLo+EHMqeOw5gf7xZ/fQe2OpOnI7qBVL8hXHHM0jVdxh8qRB+n8BOan12BH9JVGs+L65sBOzNrf/XX1ih+heGXY+nvQZkn5Ethx2N/533k4hcS8/+43dV+sOU7rirnInvDvnoKHhX3EJTFvQhp7BO9brXh2yhS0TdwrKuZk6Y50XvIRw7oj3bAyoY0gNZtBzWZItcZ2IkKufEi/cZh3vVV8b3oWKtSFfdvsfRyLdsKJo5j3xqYeV8bNsq+EA//xD+/HLPkOKV8DSleKabs0qN27eRVSuASGpd7xI9RTB3ZGiLPvvPfZ19Ad2mv/f3i/f79SlXB6j8J9eXBQvWp+mYH5ZQaSLwFpeyvm5DGkRCX/fgUSMYdCrzFvhYhDgfl+yK5wWqslXHWHnThpXMyZk/BzhFVdA8iVvZArAuqOYiUwvvnERSPUHXuDVwGVokmp7TVp3gnz1mP2WD9/idw8JjzA1YuhxAV2pY/jXloc3g35A67ZAhHK8EO7oUBScBl+/BBSoy1m/UI7CHlsP2xZDiWrIkkXQeUmSMWGdkJjzrxIp4cwM8f6jxmDcDmwzb/vySOYf/6ACvXDHnZCHNvBYWVEhLLswM70+zmByteCC6oio2bY7fMVQW5/BTPplqxpk13ezq50656xZcj6pUjZ6pjN/lWR5IpkpHka7dLQ8iS0nVQ4oJ0U8Op28/0nOEOejz6kfWhX8Aoi/+a+DrR7k20DJVWAwqXsq1N9dfTK75BytTBL7OqI0rJn7Ntl5arj3GTvd/IVQmo1wfzHwIrvY3ONgb9MPnkMs/hLpGwNzKI0JvFG7NNHSPuCiSHnEZL2uzb5035rlB8Y+coKn4yUJ7lseeIjNcJXjeOwd4xTxzArvkJKVccs8/I5K8ZuMkDa9UKu8MqySH2QfaH1yI7geqRIEsa3zbaNuA97Q3QlyyEXB7/uNEgs+relq3jnaNtpZuk3SKsB6dzfAW3/gomYw6H5vsvm+6Hd9hxy5rP5fmgXbPoj9XzM2p+hVBXYuCj6+cU6vDOnMH8uQKo2w2wIWdkrVvd1FNI6GWnplWMbVtr2hu/LSOOikfq2vm3278Qs8laT2rDC9tvzFw5uq0USugJbgQjjgr4y3pfeubz0LlMDqdkK2t1h29zGxZw5Bb98BItnYRbb16NLm1vCjxnpPGLcB8ny9N620f7I/IJKwJbwEzoc0q+O1L/PTBHvrQhjwAUj3FsAx71+5La/7CIJRcvCtoD64swpzJ/z7Subl30Zm7FgX/12ZD8sm2dfkb4+ZLx78RfI4DcRb4X+mLX9jwdMwvljPlw/AvIXQppelWXXmTS4EvNzyCSwcylDwZ/P20Pyec0CzBrvjZyXdEYCJpDGbVx0y19wYaeAuGa8zA67zgLHAhbOxCycac+l/W0Y30p8u/7GvHKn/XelCvaHqhC79pFPyinMmgVIlaaYjQH1VrzCjXfYQLYufcjWoScA7p/LkUT/2lBSrARmz66wfdKTrVV7Tj03Lv0NIcvGRVPFqk/vJNiJ0Su+gr++jxx2vPL6XJ9bFkxEBjyBmT4mvF1QsrL98Um0Pk8sxt9D47xuAVKpKWZTSJs4Vu0ygIsa2jr86D7CxCrO63/ErPfeAFCnE2L849vSJhlp6Y3TbYgwP2B/SLwjPuMJuNedBOSyK3BH9AqPXzRh8U6MHO8CiRHurTaYDb9499YB2LIMSnj31rLZmGWz7Xk2vxlTpTC8PwAAIABJREFUqBQy6G3ktGvHi2IwFu006IT71Vt2m91b7Dh0Unm4sDZS5XI7plazBWTLhpSsGL6oWGbWl2CPUbslfPAoNO4etH9M5wdEE8N+nvR8EHb/Az9EeFZ+KOQaKxClXVYwsAwN6Nv+/UfquLJZ9zOU9Pq2vjb8qWOY5V8hpatjltk2YZY8Uwu0YxOcPAHZcgSHVSgxvA3oy4cDIf053zWQeg4RrpMQ0qirfVtlu+sx/6xCLg2YIJ5ZzzvKVsMZ6P3wNl8hpHpjXPcMUjARadTFTiI+czI2z5d8215yJWZRWgu2EZf2f0RHdmVt/1apWEnzBxFKnT/ivXL0SiCjS5f4nAz4dwr+Cd7n8lOc9Gbt+MIMDO9fM99+gDsmGXdMMuaP75BG3mSsCrXg2JHwxsPBPXDimP0ekEYdMX/Mg63rcIe0wr2/Pe797WH/LtyxvW0jpkgJnNsn4r42Enb6HxqbeR/iju+NO743Zsk8pIEX9oW17Gs8Qh8mHvLCvtALu0FHzNJ59rsajZArB+JOGgKn/a9XNqt+Ri6oDNlz2Yb6RZdgFnyKO64X7rhedkJMg4A4H48S55MBcW7QEbPke3+47Qbivjgk6LXOZuVPSOnKkCMg3O3hExUA2LzKrn5WuBQkZEPqtoVV84PzadUPyCUd7B+1WsE6r8NeuJRtQIF9rUbxcvbhdah/VkHxMlDEC+PitrDih+AwVvyAXO6lRZ0r/K+eWfGD3T4hu92/eBn4205+kN6jYedGmDc16Fjs2QKnjmPGXo35Yy5S3zv38jWj5+3Jo/Z7QOp3wCyzaWyW/4DU7+h93tH/+bJ5ttHtJNhXmpSvCTs2ph5SLrmSlHlzUv92Z03j9G3dOH1bN9yf5pLQurPdrmodu2plRieFHDvCqZ6NODWgNacGtMasXhp9Qgh4+VvWn/b12sDKkLRfOR+51Euj2q38aZ8rH3LDM5g5k2BT8K97pd0tkCsfZsbTGTvvrHQucU6HXHwlRFhRwMz7MOb3NTly2f8AqtW3gy47NmK+/w/uo31wH+2DWToPaeDF68I0rvcTR+33gDTogFkaZfDT4068AXfk1bgjr8Z8Ow3zxVvEa2I0gPlqOu6wHrjDemAWfYs08x6EVKpt647Qzv0BL86VagMgzTphFgUMmNRqYB9aBr6WbdlPSNmAcrTapZhtGzDfBeT1H98hDTOQ14H1VsOAvA5YbV7qNoftm2zYS+Yhlb3yJUcupEJN2Gu/Y/ufdhXpgiXtisfVWsO6H4PTZ+2PSE1vIKBqC/jHm+SbLaetjwDKX2qvId9x1/8IZb0Vl8pdAns2RU58nx1/QuELoIB3HlWugA0L0t7Hx8mGXP0oZvUXsHZemptmxfVtVv1s68zUuvpi2Pd32Ha1SmTn7wNn2HLwDKdSDP9dc5yWFXNlLM6eOX8dp0OV3P9qH4BaSdn5+0BKcNgVMrb6dK2k7Bw66bLvmB18Xrj5FBWLpNN0i1HdETWsTG4jmNmTMA91wIzrhJkyAtb+5p8Y3aAzkic/ZtSVmCe86yoG7QRy50tdLUEadbU/ojpx1JYpvhXWcuRCqjfAbFsf83Zp0PGXzUMub++P84kj/tfGpR5/rz1fX5wvb49Z7ovz98Fx9j6ncBLODU/ivjvaDggHyud7FV0S1GgB897x2p8lbb7XaQOrQ/J99XzkYi9varaC9bb9aSbfjHmiK+aJrvDjdMy8KelOjAYwX07Hvb8H7v09ML8G1B2V06g7jh+13xNSd+zbDdW9VShr1ve/rjOpjH//C6vZVSmPBwyib1sNRS7wl+HVW8Oa4LLTrJ2P+Fb7qNYSNtmXCplDOxHfSkrZc0GpGnY1mnmvYF7ogpl0DebT0bBpcfDE6BiFS55CdhAV7OB3+Uvt5xHEtR1cPJ2ybMV85HLvOqvTCtal0yb86WPMmPaYhztjnr8Rdv+DmWQnWGZFncW+HVDlMvvvHLmQC2thdm4M2sTM/QB3dDLu6GTM798hjb3ypGIabZXjx+z3gDT2+tgABf2vhpaLW2G2riOqLavP+r6mcMmQfmVZ2L/dToIrWxOy2zpPKl2G2bXJf7wsaJe5wzviDuuAO6wDZvE3uFMn2InREJtrzEnwv7bVSUBqNMHsWJ/2PltWQ9F00n7V/OA+fXppH42vPCnklSc1IpQna+YjdbzypLq/PLEEqreCld8EfJTgf+22k4Bc1BizK2BV6SwYu8kI88V03Pu6497X3dYjLTJSjxzz1yMtOmF+8+qRAt5rUkWQ7jdjvv4wesCx6N8e3AVJF0LeQvY0LqoPOzdF337baihSxuZ7QjakZmv4M2Tc6K8FSF2vfVG9JWz08n3dQkiqZO9jJwEpVw92bSRNsQgvR27IV9Ru4yQgFzXE7IlQb8Xivk6D+eYD3BHJuCOSMYu/Q5pcbb+oWCvtvq2vzG5yNWaxva7Mou+Q6t7bjkqUs+2Q9CZGA2wNKUNqtwlP79XzkYu99K7REjZ47bLXbsE81RXzVFf46QPM91P8E3DyhrT/lkZbndGTBX2QLEnv4qX95WrRklCyHOyOMFYKtl9dKKRfvT6D/eqz4ctr371VK0Je/znff2/VaOn/YUGeQiDeY5PCpaDoBbB/W4R7q5G9t7auzvyx4JC+FFXr21e6g93Gp2ZzWLMk9m3/gkX9+1esCY4Dhw9k3X0tgtRvi/n5i+DjnUsZGpbPZWw+g/+ezpUfuawb5veZ/uPFa1x00ddnX2av/MFun3qdlYV/vH6Fr/9aKMlO7Pr9y+DPRZCmAzGLPw1I80xuH2UPuLckAakUod6KV7jxDvv/sXfncT5V/wPHX+fO2HcydtFiX9uRJUSKpOw7lfZoR2GIlLSXSgtSaE/RJlKWULJTIksl+zK2wcx9//44d+azzoL5fD7fR7/38/GYB/OZ+7nnnnvPfs89F0j5bBrJt95A8q03kLLoO+Jb3QCAU70ucvQ0+phpR1OhMhQqjLsuzOJC4URpXDRdJPr0gLluqB0bXjYj67Cjfa3P5r5l3oKY/s8hX4VvF5h6rWBlJhPNIjH+nisfFPCL83kNkDDjzxFrlwGmTitkdQbtsUjdc8hv+xvkKYSp3wFZNcu3vznv4w7tjDu0s73H09irLy+oA8cPZ1xXp93jaeyrLwGoFXqPJ0s7vLycHu8W8Edw3lqIqXWtL97b/PLWuX55q5wvb6XHu3ApqNoUvhmPvN0Xd2zkxqLlwE47CRqgUHEodS7s/QeZ/Bjuo20gaR8ydwr88rVdACmS9SVAlctg1zbYsCi68wMyEqF+nmnj3Sv/LIN75f7t77Qy9PegPL1xIaZumHbZZq9vG5/Hlhvn1oc9W7IeQ4nG+GQJv/khxUvb9LZ+ob1GJbxzfHErZE3QOfZPv/VaIBt/9n1+cSvb1i0ReK0ztH8H7sfP4j7VA9m3w/dGjxy83+EmtsdNvB438Xpk5VzcD56C1T8gCz60bwadNhqS9kXm/hLYifIXXoSsnp/5uYhB+z+s4LqkWmhdopRS6n+Hkey+1jcSgRtjgCXAmyLyhvfZpcC1QEPv3+LAL8DlQDXgQRFp6237sve3GcBG4CoR2WyMmQ4UEpG2xpi+wCUicrcx5iXgVxGZ5H1/MjDL+9kINBeRTd7nK0TkBWPMVu/7e40xlwDjRaSZXxwSgSMiMj6r+Kb2rxdwsk3PIZhaDeFkMu7bI2CrfWraSbSTqAGoVAOn/yjInQdZswh578mQ/TrjvsQd1R2OHMT0HY65uCXs827wuSm4Y3uFnvtugzE1G9iwpyTCtg12X49Nxx3tvYrv3Oo4fUbasNcuRmbYVzo7j8+0Dbaj3tN7f65Bptknyczl12Ku6QciyNpFyEfPB4bbfTCmphfnyYmwzYvz8Bm4o7wnXM+tgdNvJOTKY/cx3Qt3zEy7Qpx/uO+O8YV7bX8b7pqFyMcvYIrmCn8hqjXEXH8/OA6y7AuYNwnTagDy9wY74BCfG9N1pF0Z+VgS8t6jdhL0RW3sa3fdFHBd5Lu3YF2YBvNJF2o0wnS4H5w4ZMnnMOdtTJvbkL822I5QfG5Mz1FQvqoNY8pQ3xPdV/fHXHE9pKYinz4DGxbDeXVxBr6F7PC9ml1mT4D1izCPfRpwPdImMHMyGffdRNjuXdsh03DHdrfbVKyO0ysRcuVF1i9CPhhnPy9QBOfmJ6FYaTiwE/fNR9JX2DIte9njEhdZ/BnyvfdUaK68OKNnc7LX1XbQO4z4u4bhXHIlciKZlGeGpk/qyDXhE07daVfaiLv5QeKuug5KJMC+3aR+/RGp774SsJ9c46aQ8sa4kEkhuWoVDLy+N9wPJg5Z9jnMnYRpfZu9vuu8c999pF096lgSMvVR+2Rgy/6Y5n1h71/pu5KJd0NcLpzhs+1EDO/1v7LoA1g6057XZ878xuDZcB+41PfLmcYZMI/OtKsbxOWC44eRiffYTjZghn6GvDkQdgcOXElS4GsUI5KvS5TBGTTBPq12YA/ulJGQFDrQY7o+gqnhhf1Ooi+9D52G+4Rfeu+TaNP7ukXI+156r3uVfTVlwWJ2AOrvjbgv3R24/+sGwInjODc1zva18Xf//S+xbNkGDhw4TIkSRbjnnpvo1Omq09pHate+gcfU71FMvUZwIhn3tcfgT+98P/kh7uBOdqPzauDcMRpy50VWLkQm+V6za+4YDX+sQr77MHC/V7bFtL8ZEGTFAuTzlwhmug/21VuTEjO+1v39rvU071rfMd7e3BIX9v2LO3VM+gpCpnVvTKP2tnxZ8Clsm+kL9LwrMC0GgnGQNbPhp3cwV96M7PzNdjTjcmPaDoNSF8LxJOTzRDi0AwqXxnR+FnDtK3G/GutLQ4VL2e/kKQjHDiJfjoXD3t9yZ/C8VKUrMM3utcexbjYsm4ppcDOy6zf4cxGUqoZpNwbyFoKUk3BsP/JOb6jWCtNqCOzzTYqQb5+APYETrmRj6KscI5W+zWVtMK372Wu9dhFsnhw2yj9sSWbsD4dwBW6smZ/bLyvEiz8lUSshN83Pz8uanSe5Z9Z+kpKF3PFwTv44ZvW2T0r/cyiF7h/s5ftbSuFk9hrADNqhP2xJZuyPSTbsGvm8sA9Tq1Qump/nhT37QGDYvUoCsGjbCcYtSEKAmgm5GNmiCLmDV6/eHPTquZyuO44cwLS9B+q3hsIl7RPqS2ci374BVRrmbBvB3wUXY5r3RCbeZ6/1s0vgwE47EAbIyu+hUHFfuno3MWfaCZVr4/QeZdsoO//EfXeUTXclyuEM8JrIThyy7Gvkq7dCrnek2qUA5HYwnR7GVG8Ip5Jx3x0Jf3n7f+Q93Kd62O0qVMfpmWjLrg2LkQ+9OOcvgtN/rC/Obw+GY0mYbo9h6jWH/Wlt7lTcp3vb/Q56A/IXAVKR2c/bSXlVG2La3mfLkF++gPmTMS0HIP9sgA1e+7NzIpT12p/TH/MNzKWdpxa32JXvF9iBcNP1cah8kZ3sdWQ/8t1E+MWuWCibA8sUc/OjmLqN7Dme4Fd3jPsQ92G/uuNOv7rjbe88Vq2P02+wbWOeOoH75hjYsh7Tvj+mSTs7GHvyBO7UZzB5gyaTnt8Ac/VAe/1XzYJFUzBNbkH+/c3egInLjWk/HEpVgeQkO+H54A77qtt2j8I5lQCDrJ4NS6YF7rtifcwV3ZEPHgpJUzkebsL5mHbD7OCpcZANc2HhpPTgTv2Y8WSsSLaDc9UoGLAN1b2yzImzq9l8NwlzjVe+pJVlPYLKMq98McNm2hWB4r024Wu+NiEAxcpgbn0OGWfre0kOXFEgInVWnny2LCpTGYxBfvocmTMVjmf8WkPTawimdkPbTnrLr489yk6iBmwf+xavj716EfKu7WObAaMxFaoCAnt34E4eHTC5xZQJelDnTPN1/TaYpr1t3hEXmfcWrLc3UEzLW6F2S3uD9d+NyMdjIPUUsudkaFwj1C5L33+/kcjqBZiN830f5nQaO/Av5u6J9gEbJw42LkM+e863YkXuDJ7nr9oQ0+4+26f/+Qv4fjLmaq9Pn3buu3jn/ngSMu0x26ev3wZzld+5/8537gMU9HtjxQUNMK0G2jbCqlmwcAqmqVeebPTKkxuGQ2kvrE+G+1abP7c+pvkdyCS/F5vlyovpM8Gu3uY48OcvyJwX0+MsfwdOYo5UHemMmQX5fP1A94U7Ye3vZMTc8iim3pVw4jjuhGGw2ZZFztMf4T7krYx1fk2cu7x6ZMUC5C1vnOjanphrvLJj6XfIe0HjROcGPUwXif5tgxsxjbvaa39gJzJjpF2xqWAGD9Fd2ABzzSCbxlbMgh+nYK66FdmxAX5faI/hxhG+6/7RMF+9Xac1pnFv28794ydkzivhw4hkeAWKYXqMh7jcNp1tWY58/YItW4L685GoO0y7e+Aiv3bwkpnIN2+ElGWmzxBMHa99MnE4bPHKsTF2siUAlWvgDHjcpu9Vi5B3vFfFx8VjBozCVKwKqadwpz0L65fZ7z/3pX14Lz4XHDuM++TtmFx+D0JUaYC5ziu/f51ly+8WtyL//GZvqsbnxnQc4StDZgwLbZc1vwU5eQwW2vaJufU12/5LTUG+fCF94g7JmbyKNwJ9EH+yK/Ln2zRqi2nXH1JPgQjup6/D8u8x9QuHj3Nlr1/tOMja2bB0Kqah16/e7PWr2/v1q4/uR6bYNrbp8jIUP9dOuEo+hHzzFGxbFrj/g0FvDbqwAeZar774dRb8MBnT/FZkh9+1vmkElPGu9Qfeta5xFabFrTbPuC4y7w2bFwsUx/Qcb8exHAf+XI589bzdrvzlOdvPK1EOc/PT9u9OHLL8G5jztj0X/cdBgleP7/8X96WRAatDR6Tt37obplVnSE312ntPw8ZVIXV1pPI11S/B6TIQN9He5zDn5w+8zmdShlZvhmnud52/fzN9EqTpONKOMwHyw9uw1jfRUXYE1dXRGhfd/y/m0iZnXGbTsh/m8uvtqtSfPgu/2fEEc89EX/k183nfJK0mXTFpq1/+8SMy71VfpHO6fVSgGKbreFt/p9Vb374IElSGxircKIedPG9faPh+cg0cTtyljeHEcU4+NRR341oA8r7xGcm32onTuW57iLgWbTElEpB9u0md/SGnprxs/9bnbsidh1NvPBOy77zXJ4R8BkR8XBSAY37nPaf79OXr4PR5Ddm1CfDa3d+/Dpt/SvvVJ5rpzL9ddqb3LVv0xzTvE9QuuAeOeqvuD/4UeWsQ7AmanHxObt//c3r8PX8xTMdxXpzjYNtyZO5LvrzlH+8ItMvIlQfz8OfI+BvtBL00hf3a/hG452DaJULC+fYaLJ4MG+b6rsmqwDcZmb5DbV19Ihn39WG++vKJD3CH2pXiqVwD5/bRXn25EJk81vf92x6HTauRuYH3eJwXvvK1g48exn3yNkxxv77++Q0wLe+16Xv1LFj8Dqaxl743eem73TBf+p45wpe3rhsK51QGA7L6S1jqtYN7ToB8hW09Mvcl34Rqr29rOj+S82PRRc7B6TXSrjxrQL6djPzse7uEqXslputwW+/Oeyey9SVguo1Atq2BxZ/YvByl+QHUaYa5yW887Z+NyOv32n3ldD8v+ShOYtC98gXevfKifnnrAq9dZhxk5SxYMAXTzGuXpZWhHfza3x8N85WhtVtjruwNeH3b716xYyh9X7XjRsaBLT8j3/iNoewM6vNEYHzSXHYtpnVfbyxJcL98w84PqdEI5yavP7fkc+TbtzHX3oZs911rp7fvWruTfNfatPKutZuK+8kzsN5LZ33HYC64GAoWtZP8v5yILJlp08FND9q3PZ86iez/F1Oheo7e7wg4jz1HIGsXwkpbjjmD3oCESpAnn02HJ47CkUM5Ow/linZQvQEyaWjgsfQbg7nwEntOjuxH5r8Jh/dGr/3vP0YYrPIVmOYD7XGsmQ1L3sE08uqSzYugdDXMDU9AnkKQ6vVvJ3n9mW6vQPGKkCu/7d9+/SRsDezfOg8tPL3X8ip1JnZNiN2EUfXfVOrO/8myK6aTowGMMWWB57ErSCcDW4FBwACgDSDAaBF53xjTjDCTo0VksjHmGm8/e4GFQK0wk6MbAW9gV4LuCAwDZonIR8aYFsB47MrQPwN3iMiJjCZHG2NKYydmF8Z2n48ANUQk6F2tPsGTo6MmVwwXCHdjOPk+o8nRkXYydq8ekJTYne+UTaET+6IlYHJ0lP1PTI6OsuDJ0VETH7uyLO7ViTELO3hydNRkNFEgCsyFBWIWdoaToyMs3OToaDF1MrhxHQ2xaocGT46OphjW1bFsJ8Qs3hlNrIsCk9nAWYQFT46OFlO3UEzCjbXMJkdHUsjk6CgKnhwdVZlMjo6kkMnRURRucnS0mEKxaxPGrAyPZfkdNDk6qvbFJp2FTI6Ophj2eWImVv15YlyWxSqdZTY5OsKCJ0dHU4aToyMteHJ0NMUyb/17IuuNIiVGdXXA5OgoC54cHU0mVvVW8RjdZ/l/KqvJ0ZGU4eToaDgWozozlm8Sj2HdETA5OtpiFe/CsWv7B0+OjiZTOzZjdbHs25oYjgfHbF6EE8N5SEVjmLd2xqjPE/8/Oe8r8mI57ydW9VYMxwh1crSKCp0crXLa/+jk6JjfBRCRHUDnMH96yPvx33Y+MN/v97v9/v81dmXp4P1PBiZ7/18E1PD7c1+/7eYC9cN8v5Lf/38Bmnn/3wmUDx8rpZRSSimllFJKKaWUUkoppZRSSimllFJKKaVUtMXw0TmllFJKKaWUUkoppZRSSimllFJKKaWUUkoppZTKOTo5WimllFJKKaWUUkoppZRSSimllFJKKaWUUkop9Z+gk6OVUkoppZRSSimllFJKKaWUUkoppZRSSimllFL/CTo5WimllFJKKaWUUkoppZRSSimllFJKKaWUUkop9Z+gk6OVUkoppZRSSimllFJKKaWUUkoppZRSSimllFL/CTo5WimllFJKKaWUUkoppZRSSimllFJKKaWUUkop9Z8QH+sDUEoppZRSSimllFJKKaWUUkoppZRSSimllFIRJhLrI1AqKnTlaKWUUkoppZRSSimllFJKKaWUUkoppZRSSiml1H+CTo5WSimllFJKKaWUUkoppZRSSimllFJKKaWUUkr9J+jkaKWUUkoppZRSSimllFJKKaWUUkoppZRSSiml1H+CTo5WSimllFJKKaWUUkoppZRSSimllFJKKaWUUkr9J+jkaKWUUkoppZRSSimllFJKKaWUUkoppZRSSiml1H9CfKwPQEWeKZordoGfdGMXdryJSbCSHJNgLSc2cQaIr5A3ZmFLUkrMwo6Z+P9/z7aYc2JXlqV27RuzsONmTI5JuO4Dt8ckXADZdDRmYZuEPLEJN28M8/TOGFZcsWon5HbsTwzI/lMxCReIaTshZr2OFIlRwMQsjQGQPy4mwcrW4zEJF2Lb54mvUiA2Acey7ohlP69QjAqUGEaZuBiW38VjOJ4Qq35ejMYSgNjWHSVj0w6Oad/2SAzHEmKZt2IlpnkrRmEfi02wABSJ4bB/LPs8boza/zFM3+b8/DELO2b921hdZ8DEqK8FIDHq35pYtv3/H8pzQezyNHtjWH4XjFHeSk6NTbgQuzgT4/Gb/DFq/8fyllqJ3DELWnaciFnYsRKr+jKWYnl/KemLPTELu3Df8rEJeHPs7mFKLMcx8sau3opZ+z+WbSOllFI55v/f7DqllFJKKfX/WywnHimllFJKKaWUynkxnDCrlFJKKaWUUkoppZT636MzQ5RSSimllFJKKaWUUkoppZRSSimllFJKKaWUUv8JOjlaKaWUUkoppZRSSimllFJKKaWUUkoppZRSSin1n6CTo5VSSimllFJKKaWUUkoppZRSSimllFJKKaWUUv8JOjlaKaWUUkoppZRSSimllFJKKaWUUkoppZRSSin1nxAf6wNQSimllFJKKaWUUkoppZRSSimllFJKKaWUUpEmsT4ApaJCV45WSimllFJKKaWUUkoppZRSSimllFJKKaWUUkr9J+jkaKWUUkoppZRSSimllFJKKaWUUkoppZRSSiml1H+CTo5WSimllFJKKaWUUkoppZRSSimllFJKKaWUUkr9J+jkaKWUUkoppZRSSimllFJKKaWUUkoppZRSSiml1H+CTo5WSimllFJKKaWUUkoppZRSSimllFJKKaWUUkr9J+jkaKWUUkoppZRSSimllFJKKaWUUkoppZRSSiml1H+CTo5WSimllFJKKaWUUkoppZRSSimllFJKKaWUUkr9J+jkaKWUUkoppZRSSimllFJKKaWUUkoppZRSSiml1H9CfKwP4P8z0/1hTO0r4WQy7lvDYftvoRudWx3n5lGQKw+yZiEybVzgPlr3xulyP6n3NoMjB31/qFQT57F3cF99BLYvCNxnlSsw198PxkF+/hzmvxP497hcmC4joFw1OHYImfYYHPgXytfA3DQkLWTkuzdg3Q9QJAHTJREKFQcRZOlnsOj90LhUa4Dp8IANd+lMmDslNNweI6G8F+6UoTbc/EUwfZ+EijVg2Szkk6d98b/2DrjkOshfCBncNNPzHRD/tveD48X/hzDx7xwU/4P/+v5epBTmvhnI3DdhwXvhw6jeAOemB20YP32GzAmKa3wuTK+RmArV4egh3ElDYL8Nw1zdF9OgPbgu7kdPw29L7Ofdh2NqXQmHD+CO7RISpGneE6fDINxFn2CqXGrT1buJ8PfvocdXoRpOz0SbrtYtQj4ebz/PXxin31goXgb2/4v79mA4ftj3vYo1cB6YhDtpKKycC8VK49zyNDgOmHhk3gzkh4/s8XR7GFO7kT2Ot0dknL77jYTceZA1i5DpNn2b9ndi6jcFV+Dwfvv9Q3ugXjOcG+6wn7upuDOehk0rQ89FV7+wJ2UQdsWgsGd4YXcchKnTBFJPwZ6/7fePH7HfKXchTq/HIF8Be33G9AzdbyzkdJ6Oz425/TWIyw1xcbBmHjLnjWyX9SKNAAAgAElEQVQdylmd+/Z3Yuo1BRFI2m+/f2hP+IAuuAJz3X02zss/hwVTQ+N80wgoWxWOJSEfePm4aBnMvdNh73a73V9rkS+8cjUuHnPdg1D5IhAX+e51WP99+Hj2GYyp3xhOJOO++hhs3RC6UeUaOHeMtvFcsQCZ8qT97sCnMWUq2W0KFIKjh3EHd/LOTRWcW4bbNCaC+2jXjE51poYMeZ3581dQokRhZs0al/UXsqNqA8wND9hybelMmBemDO/uleFHDyFT/crwPk9ChRrw8yzkU18ZTr2rMS36gRMHGxYis14KG3TM8vSFXjpzHOSXz+HHMOms4wgo56WzGWHqi4HTkXlvwsJp9nge/BROHAVxwU1FJvQLf75zus7Mlcd+XqK8DXvdAmTWy6HhXnAFps0gMHHIr5/DwjBxvnE4lKkGxw8hHz4GB3fav5U6H9PuEchj069M7A/GYDqPgWLlQVLh94XId6+Gj/OZ1s/la2A6eGWZ8cqy9T/Y3xt2wVza3n7+80xYNCN82Dkd75STmJ7PQaESNn1vW4XMHm/PPWBuehBTs1HO1tW1m+Jcd3t62nI/fgb+XAVXdsTpYNMxRw8hnzyD/DrHF84ZtEmyaueYjg9hrmiH+2AT+3ujmzCNO0HhEpA3P+zfadsSf4XJyxWq4fTy8vK6RciHT/vi3X8slCgL+3bgvuXFO18hnJ4joGR5OHUC991R8O9mv4NxcIZMhYN7cCcMsh91fsh3/t9JDH8cFavh9B7pO/8feMdxUUuc6wZA6cq4T/WG7V75f25NnB6PemEa3FkT4d9Fvv2daRorWhpz9wzYu81u9/c6JK1cr3U1pkkfW28e3ot8kgjHDoXGBTA9HsbU8fodbw6HbRm0y24ZZc/96oXIe0H9jmt643S9n9S7m9l+R76COLeNgeKlIS4e+eodZOnnoWFHom1Q12sTikBqKu77T8Pedb79Vb0Cc71XZy2bCd+HKU+6JvrK0HcftWXohZdhrr0L4nJB6ilbL23+xR7L7a9CoXMg5QQAMvEeOHrAF89o5mvAXH+P7UsCMu9tWPNdZMrRRl1tOSoCuzYjHz0OKSftpp388tLUxJzJ0xdejHPbs7DvHxu3ld8jX70BCefi3DzWt98S5ZAvX0fmT4/eud+5NnCfMWyDmy4P2b7hyWTcySMyKMeq4/RNhFx5kbULkfftuTc3DcLUaQwpKbDnL9wpibZtVP1ynA73Qnw8pKTgfvw8/P5z4D7PvxzT2ivLVnwBi8OUZe2H+cqyj4fBoZ1QqxWmQXffdqUuQN7oB7v+8IvTU1C0HPJ6Bn2sSOTrW16w+dqJgy0rkU/HpdfV6c67HNNykA135Rew5N3QcNsOgzJVbZw/G27j7MRhrh0CpaqAE4es/Rp+8s5XnoKYawdDyfNs2+HLJ+AfXxkWiTRtLrkG07KP3ebEMdwPnoR/7Pk3TbtiGnYAQBZ9isybbj+PRH3pxGN6DcNUqGbPy9LZvvOSJqfzVvqJdTD3TIakPcjkB0Lj4u9M+z5VLsNcezfE54KUU8isF2HTL5mHBTadtfLy1sovQs9JXC7M9cOgtJe3PvXyVs2gvJVwAfKWl7eqt8A06mPbgJsWI/MmhA87EmN1A1607b64ePhzBfJRmLxFFNsnC2cG7vP8KzDXDLJp8NfPYVGY833DcCjrxfmjx+z5Bkg4H9PWr+3/Rn9IPYnp8woULOFrJ0wdBMcOECLK5zuqdTXY899jGJS/AATkk9GQt2CO96tt5BzMnZNsnp76YGi8IOfHgONzYwa8BvG5bd2xdp4ta7ISzTIlxnGOWhvlwKrAfUZinDAtTj2ehmJlkZd72A+qNcDc6PWHl3wG34W5nj1HgtfHlim+PjYt+2KusH1s+cSvj52vIKbrMChzvi1bpo+CrWsw194OtZuC68KRA8jURNtPz+m2b6lzcXqMgPLVkFkTkHleeyfhXJx+T0Ccsb8XK4fMmwh7tuX4+TYtb4d6bSBvIWR089A4Reg6ZyvcWIdNhMZG4+IxvYdjKlaDuDjkp9mw3O9+VwTGRWnQ2fYvMcgvM2FxmPuIwc64PR6PafOwbT+Ji3z3AmxfkXV4sbrWEWif4MRjrn0AKl1kP5/3GmyYHzb4qI2VrQq63xKBOtK08e4b5yuEDM3gvnFOX+fc+TG3vOb7fuEEWPU18tXzvnMcibGLjMpvsO2ybsOgrK1b3Pe8uiVaYyibVkamLQq2PdrxAdv+PXIQ9/kBvjj3GAZlL4CCxeBkMhxLisr5Nld1t+PoufNBgSJw+ADy06cRnR9grrsdU7upPe/HDiIfjILDe+0fI9GvzlsQ0/FRKHUeIMiHo2F70FhZkHwPDiO+UTNIPs6xxEdI/X1d4AZ58lLgqZdwyleEVJdTC+aR/LJNA3l69Cd3+86QmoJ7YD/HRg1Gdu7INLw0C7Yl88SPSbgCHWvk59ZLCgb8/ed/TjB2QRIb96bwzDVFaX1BvvS/1Xz5X6qUsFOoyhSKY0Lb4lkHGIF+Xhpz8zN2HHRc9u4XR/Q+fZTnv5gmXTBNOoObApt+Qr717mlGs+0f7H9hzEoppdRpi/nK0caY0saYGcaYzcaY9caYL40xVc5yn82MMbO8/19vjBns/f8GY0wNv+1GGWNanmEYPYwxq72fxcaYuqe1g9pXYkpVxB1yPe6Ux3F6Pxp2M6fXo7hTHscdcj2mVEWo3cj3x2KlMDWvQPYGNQSNg9NpIKz9KcyBO5gbHkLeHoQ82xVTtxUkVA7c5tLr4fhh5OmOyMIZmDZ32c93bUZe6ou80At5eyDmxsF2UNRNRWa9gDzTFXn5ZkyDjqH7NA7mpoeRiQORpzpj6reCUkHbXNEejichT9yI/DAN0+4e+3nKCeSr15DPXwiJjqxbgDzfJ+y5C8s4mOsfQiYNQp7LIv7jg+Kftou298HGMOfWLwyn0yO4r96LO6YT5uLWUDowDNOgPRw7jDuqA/L9NEx7L66lK2MuboX7RGfcV+/B6TwYjM2msvQL3An3hA+zaClMtcuRw/sx55THHdUBd8YYnC5Dwm7udBmCO30M7qgOmIQKUKOhPa6r+yIbl+E+fiOycRnm6r6B8Wp/D2xY4vssaS/uc/1xn+qB+0QvTJt+UKSkTd8JFXGHtsd9ZzROz6Hhj6PnUNx3RuMObY9JqAi1bPqWb6bgJnbBHdUVWb0A087r2G5Ymv65OzkRp8/w0J3W8sJ+tD3u1NE4PTIJe+po3EeDwl6/BDexE+7ILsiubZhr+3tfiMO5ZTTuu2NwR3TEHX8rpKaEvx7RFIk8nXISmXgX8kJP5PmeUOUKqFgr62M523P/zRTckWGue7g4t3sQeec+5KVumDqtoGSlwG0uvt6WJ893Qn6ajmnll4/3/4NM6G1//Do9pmlfOHoAeaEz8lI32Ppr+PDrNcaUORd30HW4b4zEueWx8PG8+THcN0biDroOU+ZcqOdNYHrhIdzBnXAHd0KWfocsm+t9IQ7nrrG4b47CfagD7qh+9obQGbjxxia8+eYjZ/TdsIyDufFh5I2ByLgMyvDL29tO5tgbkR+nYdr6leFfv4Z8EVSG5y+CaXsv8tqdyNNdoGBxuPDS0LBjlafT0tmU+5AXMkhnl1wPyUnIs52QRdMxrYPqi2sHha0v5K27kJd7ZzwxOlJ15vfvIk92Qsb3gMp1oFrD0HCvewB5937klW6Y2leHxvmidrY8ebET8tMMzNV3pZ9Pc2Mi8sU45JUeyKQ708+nLJqGvNwVea0PVKwDF1wRPs5nWj/v2oy80hd5qRcyaSCmg1eWlToPc2l7ZEI/5MWemGqNoESF8GFHIt4fPoq82ht5pQcUKAo1vZsfNRphEirkfF39+zLcJ7vZOvm9UTjdh9m6++q+uK8NxH2wMRxLwnR8GPL5BgNPu02SVTunQnXIVyggLrL8a9yZL8L29XYg+9ghnK4ZxLvrENzpo3ETb8CU9It3q77I7z/jjuyA/P4zppWNt7mmP/LP77hPdMV9ZwROp8CJEaZ5N2TnVt8HNb3zP+IG3GmjcbplcBzdhuC+Nxp3xA32/Nf08suOTbgTH4JNQXXEjs24T/bCfaI77kv32LLKifMO4izSGMD+v5HX+tiftInRThymzSBk8l3Iq71g1ybMZR3DxoU6Xr/jketxJ2fS7+jzKO7kx3EfCdPvKB7a7zAtuiD//Ik7vAvuk7dgut5vb0r4i1Tb4Lel6Z+7kxNxevu1CY2D6fAw8tZAZHwXTL3WoeXJZV558tRNyI/T7Q01gKMHkUkPIM92R2aMxHRLDPiaTB+OPNcTea5nwMToqOZrsOm4QjVb7k3oj2nSE/IWyvlytHBJTMMuyMt9kRe62zKgztW+YyhZATfRy0s5lKcB2LQCd2x33LHdfZOtdm9L/8wd1wtOJSOrvo/+uU8TyzZ4rUY2Xw1rj/vuaJweGcS5+xDbzhnm5SuvHJP1S3BHdsZ9vAuyezumjdc2OnIQ95WBuKO64E4ejtPv8dA4X/MgMu0B5NXumFot4ZxKgdvUawfJh5FXOiNL38e0uNN+vvZb5I2+9mfmKHtDwm9iNNWawsnjYeORHnYE8rVMHYo81wN5pisULAp1WoSG2+oB5IMHkIk9MDVaQomgONdta+P8Whdk2fuYZl6cqzWHuFzIW72RSf0x9dpDkdJ2t1cPQv5cikzsjrzVx/cADEQsTcu+HbgvDLDp+pu3cLp6dUGZ8zENO+CO7407phumdmMoWSFi9aW5uCXE58Id3QV3bE9M4xuhWJnAc57TeSvNlV1g99aw8Qg8yLPo+xw9iLx9PzK+m01v3UdmL7xrHkRmPIC83h1TM5O89Wpnm86ae+ls3bfIm33tj3/eylcY0+IuZNq9yMSeUKA4VLo4fNiR6HdMGYKM74E81QUKFIN6LUK2iVn7xDiYax9A3vPaZbWuDj3f9b3z/VInZMkMTEsvjRmv7T97HPJqD2TKnfYmbVq8P0lEXu+DvN4n/MToaJ/vaNfVgOn4ELL+J+T5rsjLPWHv9oj1q2nYBfZsDRsn+8UIjAGnnETevAt5sSfyoldXV8hivCyaZUqs4xzLNkoExgkBqNEMTh4LDKvTI8jr9yJjO2Euah16PRu0t+d4dAdkvl8+LlUZc1ErZGxn5LV7MJ184/7mxgeRDYuRJzoi47rBri32nMydijzVDXm6B7JuAab7sMi0fY8m4X40PnBSHdg2+FM97Ll5tS+cSoYNCyJyvuW3Bchr/cPGJ/3cxyLcWIcNERsbte2y3Dbfje6BaXITFC0TGOecLL8TvHG6V/sjL/fCVL0y/DhdwE7Ooj1e73ob/7d6IzMGYZrfDZisw4tV+o5A+8Q06Wvvd7zcBXmlG2zNYHJ4LMbK0uIdgToyy/vGkbjOJ4/5PpvQGw7uRNbP930nUmMXGZXf2MnYsmEx7uiOuE96dUs0x1Ai1RbNVxCny2Dc1+7HHd0Z1+8+WFpb1P3kOTsOPbZLdM53kZKYpl1wx/e1D0BtWoHMmRTx+QEyd2r6eZcNCzEtb/YCiUy/2lx/P/L7T8gzXey4VRb96/hGTXEqVOJwhxYcG/MY+YaEb8uemPoWhzu25nCP64mvexHxDe2CK6m/redwrxs43K0tp+Z+Tb57s3fPM9UVHp+fxMTri/NFj5LM3nicTftPBWxTtlAcY1sW5boq+UK+nzfe8Gm3knzarWT2JkZHqJ8HQO2r4MSx8H8LJ5L36aM9/+XCizF1muA+2RX3iS7IovfSjyNqbf9g/wtjVkoppc5ITCdHG2MM8CkwX0TOF5EawFCgVE6FISKfi8iT3q83ADX8/jZcRL47w11vAZqKSB3gcWDi6XzZ1G+GLJ5lf/lzDeQvBEXOCdyoyDl2NcvNq+3xLp6FqX9V+p+dbg/ifvg8wUzLbsjyuUjS/tCAK9SAfX/D/h2QmoKsmgM1mgR+v2YTZPls+8uaeXCBN1nt1AlwU+3/43ODeF84vA92eE9cnjxmK+4iJQPDrVgT9v5lVxVJTUFWzIFagU/smlpNkGVeuKvm+SbJnUyGLavg1MnQ+GxbC0n7Qj/PSFr8D/jFv3pQ/Ks3QX71jmPtPDjfb7JejSaw/x/Y9WfGYZwbFNfl39onN/3DqN0UWWqvv6yci6lyme/z5d9CyinYt8Pu59ya9kubV8CxpLBBOjfebycd5cqD/Pqt/XDrWjs5qXCJwI0Ll4C8BWDrGhv+si8xtZuFHtfSWZg6zXzH3LQLsnIecsQvXaWm2GMFmyaMHVwy9ZoiP2UjfectAH966funWZj6XnjJR33b5c5HemI7cTz8535MvabIktMMe8ksTD0v7PVL0tO5/LkGinnFUY0GyN9/wN8b7e9HD4Vd+SjqIpGnwTc5IS7e/kjouQ521ufe/7rnyZdxmOWD8vGaMPm4WmNk5Zf2l3Xfw3mXZHn8XNQO+dF7ylUk49U3L7kK+dFbGXPTahvPokHxLHqOnXz4h13JRn78HHNJ6KoQpkFrZLF3nHUaIts3wnYvjR058zR26aXVKVKkYNYbZlfFmrDvL1v+pZXhNcOU4b946Wx1mDI8JagML1EO9myHo/atB/LHMkztMOcoVnm6fA3Y75fOVoerLxojv/qls/P90ln1JnDgH9i9JSROWYpEnXnqBGxabv+fmmJXSiiaELhNuaA4r/0OqmWSt9Z/D5W9OJ9/GezaZH8AjifZ83nqhO9Bg9QU+Pd3KBIULpxd/ZxRWVayEvy1Nv3vsmVFSLqNWLzBN2jlxNnVKr0yzdRuiizz9pWTdfXJoDpSxLYhdm2BP36xcfv5S3uDpGAxX9xOt02SWTvHODg3DERmBg3mJR/F1GmKLJ2NyZ0Pjh22ZWThoLxc+BzIWxC2ePFeOhtT14t3naB4p31e+jwkbWXTXVuheFn7NhOAogmYWlciiz7zxbduU2SJl462rIX82TiOJb7jYOdW2LWNEKeSfekwV+7AOuxs0lhmjIFc3gBungJI2sogwZvVb4Ys8srRzdnsdyyahbkoqN/xQVC/Q8SmU7D19tFDvnOQFnak2gb+bcI8QW3CijVhr1/baOW3UDO4bdQ0sG2UVobu2AhJ3nnc9SfE57H5NwtRzdd46X7Tr/Z8n0qGf/+ABjflfDkKtgzLlcf+mztv+go0aXnaF+ecydPZUvVS2PsPHNgZ9XOfLoZtcFO3mS9fbVnjxTnMuc8XnK+8PL0hqG2U1h7463c45KX/HZttWRbvl/7L1oADf8PBHeCmIOu+g6qNA4+tamNk1Vf2lwzKMlPzaljnNwyTKx/m8q7Igskh26aLVL4+4ZUxaXV1cP+ybPXAOG+YC1WC4nxhY2StlwZ/m+83AVUgV14wXh5yT9nwcueHCnVh1Rd2MzcFThzx7S9SaXrLat8qW1v8rnupSsjWNb720sZfMfWuilx9KWLbAk4c5M5j2xn+ZX2k8laRBEy1RvZNIlk5m77PP37pbedmexxZ1SNlvXZCWjpb/134dLbay1sbvodKGeSt9V7eKloO9v8Fx7y+1pZfMNWuCvlOxMbq/PNWfK5wQzexa5+UCzrf68K0y6o2Rlb5tcvSxhMya/tnR5TPd9Tr6rwFMBfURxZ7be/UFDinYmT61YVLYqo2tCuZZiRSY8D+dbUTT9gE7i+aZUqM4xzVNor/eYjUOGHufJiG3ZD5kwLD2uOXj3/91q7s7B9WrabIMu88rJoLXh+b2k3t9qmnbD23x+tj5ykA59eHJV4dlZrie+PZCb86Mnc+TPEykWknHDkA29dnvhDIeZfY9FGoeGTO99/r4Egm93kidZ2zCjfWYRPBsVHA5Mnr6/OlnvKluUiMiyZUgr/W+dqdW3+FGhms6pvmLNrj5pxKyFZvtf1jB22bu0y1zMOL1bWOVPukXltkYdqKlgLHM7jfEYuxMohcHbl9rb1vnZFIXec0xSvYsddtvrfeRqyfl1H5ndYu+ymwbonmGEqk2qLmkjbIynlwYKfvHPjHefFnvuM8fiR69aUTB+fVhb1/YxDkwM7Izw8Ivpeelsci0a/OUwAq14efvfZ3agokHyEzuZq25OSXn9rN167EFCqMKRE0f+REMinLvUXZUk6R+ts6nAT7oE7K8iVwIjn9+06p0pmGl2b1rlNULBpHhSLx5I4zXFslH/P+PBGwTbnC8VQ9JxdOFs/MZEuk+nm582GadUfmvJ3tQ4noffrKtaI6/8Vc2RF3zhTfPJS0hUqi2fYP9r8wZqWUUuqMxHrl6KuAUyKS/q4ZEVkJLDTGPG2MWWuMWWOM6QKkrQg93xjzkTHmN2PMe94Ea4wx13ifLQRuTNufMaavMeZlY0xD4HrgaWPMSmPM+caYycaYjt52LYwxK7zw3jbG5PE+32qMGWmM+dX7WzXvOBeLSNoyIEuA8qcTcVMsAdm/0/fB/l1QLGiyULEEOLAr/VfZvwuTtk29psiBPfDXxsDvFE3AXHQV8v2H4QMukgAHffvk0G5M8ETmwiXh0G77fzfVNm7zF7G/V6iJuX865r5pyKdPhkyAoFgZKFcFtge9FqVoyaBwd4WG639saeEWKBI+HmeqcAIc8juOpAzifzBM/HPlxTTtbV8rmJmiCYjfdePg7tAJaMFxPe7FtWjQNQ/33WC1miCHdttX4jpxyEG/15sc3BU6CS0oDcjBXZii3jkoVNw32TxpHxTyJk8VKYmp0wxZ+HGY+JbCGTwdZ9xXyNeT4dAeTNGg9H1gV2g8iibAgd2+4ziwC+O3jelwF864rzBXtEE+e9X3vfpX4Tz+Cc7AF3EnhT5lGpK3sht2cP4DnEbtYc0iu99SFUEEZ9ArOI9Nw7Q+jRXLIylSedo4mIFTMcO+hj+W2YHLLOTEuTc33IXz1FeYy9sgM18lLP/4pMW5ULg4++WxE35xLlYWc+cUTP8JcK636H9eO5HYtLgNc8cUTJcxdnWtcPEsnoDsCyq/iwfFs3iC/Twtnvt3YYK3qXYxHNwHO+3re0yZcwHBGfIaztj3Me0yWFU4FopkowwvnEG5lpG9f0HCubbecOIwtZpB0dBno2KWp4PTWUb1xaGgeiutvmjSC5n3Vmi8RTD9XsTcORkubR/6d4h8nZm3INRsDH/8HCY+WeStQiUhKUzeKlEREEyv5zC3TYZGYV45lbcgVLkS/gzzGuCzqZ/BlmWDpmMGTkM+88qyXX/aAbv8hSFXHkzVhpgiYZ6/i2C8Ta/nMA9/aSdKr7evjTRFSyIH/NJ0TtXVAHWa4Tz2Ec7tz9tXJQa3SeJz2Ulhe/8OH1Z22iSZtHNMk87I2h/DPrhmzquL6TAI0+Fe3A+f9r4XdJ6D0r4c3IVJOzeFSvhueiTtTZ8ALf9sxNT1bqafW9O+Qt07HqfjA7ifvmBfQZx2HMHHfyCbx5FVewygUi2cYR/gPPY+7rSxvjr1bNIY2Hrr9imYfhOgYt30bWTW05g738U8+IV9GODXL8IeVthyNFy/w7/eOpB1v0PmzsCUrYzz/Byc0R/hTns65EZXRNsG9a/CGfUJzr0v4k72axMWDi5Dw5Qn/vVacHmSpnZz+wBoqm9lEdN5GOa+d6Fl4IpPUc3XeOm+RkN7Azt/ETj/Ylse5XQ5mrQHWfAe5pGZmCGz7fZ/LLVxLpKAHAwuC84+TwNQuTbOkOk4d74IZc4jmLmoNbL8G/v/KJ/7jPYZzTa47WsFnftiQWEXKxmUr3aHLcecRu1h3eKQz7mohZ2IlOJL/xT2K6cAkvZkXpZJqr2pki8ob9Voiayd44tPs1uRJdPtjfOMRDJf3/IiZsQ3tq5ePS9w+4IlIcmv/D6cUfm92xfnE16cf/seTiVj7p2JufMTZOl0SD5sJ60eO4i57lFMv0mYNoPtJOq044lkmk4Lo0F7ZL133f/djLmgvq8NW6uRfUtZhOpL+XUucvI4zpPf4IyZjXw31U7gyCBuOZW3TLv7kC9fztZDvznW96nT3E7a8EtvYRUqCYdPM2+dyCBvrfPy1oG/ocS5drVyE4ep2tgec7AI9jvMbS9iHv/WlgOr5ob+PVbtk0JB+Topi/EE8eKcz2v7i2B6PIcZMBkaBrX92z+GuW0KNMmgLx/l8x31uvqccnDkAKZXIuauKZgOQ6F4uYj0q8119yFfZ5GnIzUGbBzMPVMxj34Nm7IxXhbNMiXGcY5qGyU1qI2S0+OEgGkxAFk0zU5k8N9PUL4ywfW0f1/aLx+bMHUcRRK8vHMQ030E5qH3MF0fsw8lph3HdXdiEmdhLmkDh3ZHvJ2QEVP7amTNtxE731mKVbixDpvIjY3K8u+QE8k44+fgPPUV8s07vnZZJMZFd/0JlepBPm+crkoG43T+zqI9Lrs3YS5sbB9WLFIGSleFwlmEF6trHYn2SR7vfsdVAzADJmM6jrFvmAgjJmNlEP12d/o+I3yd61wNawLXZYtGPy9ACa9u6TkC5+H3MN1s3RLNMZSItUUTKkL+wjgDX8d55F3MZdfZz/3bohe3gotb++rTSJ/vQ3uQue/iDHgGzq+PHD8Cvy2N/PwAwLS9E2fULEz91siciWHjliP96uJl4egBTKdhmHvfwdw0NGAsIxynZCncnf+m/+7u2omTkHE5bAoWIr5xc1J+Dm0D5m7fiVOLf8g0vDS7j6ZSuqBvRd5SBR12HUnN5BuBTqQIHd/fS5cP9vLd5kzGqtJEqJ9nrr0dmf+enUCdTREdi4/y/BeTUBFzfj2cBybj3Ps6lKtu/xDNtn+w/4UxK6Vymrj6oz85+/M/KtaTo2sBy8N8fiNQD6gLtMROaE57z2Z9YBB2BejzgEbGmLzAG0A7oDEQ8uiYiCwGPgceEpF6IrI57W/e9ycDXUSkNhAP3OH39b0ichHwKvBgmOO9Gfgqm3FOCzX0o5AKL4NtcufFaXsL8tmEkD873R7C/fCF00t0weGacI/Jedv8tQ55thvycj/MVX3sk01pcufD9HwS+fy5wFUNMh+/bA4AACAASURBVIpL8CoT4cKNRhsgm/E3LQcgC6dn/rrfbIcRNojsfddfrjw4rfsjs1/LeJtsnefMT7Rz0wO4n78UPl0d3GVf2zO0PaZhOyhcPPM0lH4cmR+rfPoK7sNtkCVfYZp38W2y4nvcYTfivnw/zg13htlHNuIX9vCCJvNce7OdeLTUe7IwLg5zYX3cNx/FHdcfU785VLssXCRiLyfytLj21S5PtIMKNaFU6MSUUGd/7uWzV3AfaYMsDbruWe4keJMMjuXwXmR8e2RCH+TrFzCdRkGe/HZybpFSyPbVyKt9kL/WYq4J8xqfjMIPyUJZnwvTqI1v1WiwaaxqfdyXB+OO6IO5tAXUujyzWEZRBMrw44eRj5/C9HoCc9dE2P9vwCuJMw07Gnk6W/EJf2ymxa3Iohlh6wuZOAB5pQ8y5T7M5R3tTYEQEawznThM7zHIj+/bJ7xzJFyxKyNUrIt8nIi8fRumetPA1SKdOEzHUcjSD+0T3dlxumXZ892QV/phmnll2Z6tyA/vYPq/hOn3gl1ZNfihLrvjjPebWdjZiLdMvQ8Z385OSq58cdbxyCq8rKyeb1+V+MaDOG1vD/xb4RKYRjchG5cF7isn2iQiUPgcTP2WyA/vh99m/07cSUOQz17CXHNLBvs7nYPx/vrtZDsgPmQaplkXuyq6mwq1GiOHD8D2304/jDM9/1vX4j7eGfepXjjX9PVrJ59FmIf3Ic/egLzm1VsdR/rqrUtvtJ+Pbwe7NkPj3uGPKzvxyShd5s6L0+4W5NPQfge1GiLbf8cddDXu8C44PQf7Vmr07TgbYYcLOhttgxXf4w6/EfeV+3Ha+7UJz7T89lfqPMx1dyMfj/XtYtpw5NnuyIQBmMr14OJrMw8zkvn6t6XIukWY29/EdH0ctq8J304/23I0byFMjSbI0x2QsdfZlcrrXXMa8Tn9PM1fv+EOb4s7thvuD+/bG0v+4uIxtZsgK77LOk7phxGBMjWcaLXBs3Vas97ItLnZrnKy9MvAzcqch3Pjvbjvjgmzj+Bdnl4fj7I1ICUZ9vxpfy91IRQvD7//mHk4EcrXAPLmvcjj19q6+oKglWTOJp2XqWGv50vtkVc7Yi7rBkXL2rZD6SrIik+RSf3g1HFMg16Zh5lTaRrsa0kbtEdmvmR/37UVmfMOzt2v4NzzEvL3Rq+9FKHjqFQTXBd38DW4w9phWva0N1kzc7Z5q1ojOLIf/gluE2QkB9ripc7DXHcP8tET2QwzeF9nkLdO+eWt5MPI109jOjyO6f0qHNyZw+3gjA89fZPX70VGtLHX4MIwqzTFqn2SnTyW0XlJa/t/4rX9q/na/vJJIvJaT2TSHZiKdaFOmzD7iPL5jnZd7cRBhWrIgo+QV/rAyeOYcCuCnm2/umoju2pY2lsMT0dOjAGLi7zUC3myHZTPznhZjMuUaMY5Zm2UCIwTlr7Qrvy5IXgSzhnkmbRNMirLnTgoXxVZ9BHydA+bd1r29W0xewKS2Bb55asM6swcbCdkJC4eqjW2q41H4nxnS6zCjXXYGYSfE2OjlWqCpOI+1Ap3yHWYVr2gWNlM4pO948qw/N6zFflxqh2n6/M87Pwjg7Fg/yDOoi5bNRsO78H0ewvTciD8szbr8GJ1rSPRPkm73/HXamRiX+TvNZirT+N+R8THys4mXL//n1EdGdnrnP4wSVb7i2T5nVa3LPgId5xXt1zdN7pjKJFqi8bFYSpWx311IO7Ld2Pa3GInTPu1RflzJaScsHHOaL85eb7zFcLUaYr7wVPI8q8xefLZh5rC7TOn5gekbTJrAu7wtsiKbzANO2Wy4Vn2q504KFsVWfIJ8mJvOJls/5aZ0znHcXHkH/M8J99/B/efvwL+lKtNe+Kq1+bEO1ksXpdJEGGjm4F5fRP4qMs5jG9dlLELkth+6EzqjrPs55WtAudUgDXzswg7G8eSU2Px2Whr5Gj6duIhX2HcZ/riznzRLmqWYSBBcqztnw1RH7NSSil1JuJjfQAZuBKYLiKpwC5jzA/ApUASsExE/gYwxqwEKgFHgC0i8of3+bvAgNMIr6r3/bTlRqYAdwFp72b8xPt3OX6rUnthXYWdHH1luB0bYwakHcuP4x/lyk72ppdsWYcpXtrXHiheCvxX/AVv1RS/V1wVL2VXBS5ZHs4phzPyA/uHYgk4I6bjPt4TKtXAuf0p+3nBopg6VyKfjoX13s3GQ7sDV+YskoCkPXmZJm3VgkO7bWM3b8HQ11ns3mqfVCt1nq2snThMryeRlV/DuvmhJ+JgcLilkENB4R7cZbcJCDf8a57OWNJu8H8avXAG8S+aYLf1j3+FmpjaV0Gbu+1EAXGRlBPw00chcTXFSvmubdEEOLQnZBuKlrL/OnH2dULHDnkravhd86IJSPB3/Z1THkpXxhnrTQ5w4nB6jcR9oot9bVTRUmHC3hVwLUxRv2txeL99lVDSPvvvYW9x9IrVcfp6gwsFi2JqNMJ1U2C1r5FoLroKSlbAGToVWb8kMH0XC5e+dwesCmSKlQpc9dojS7/CGfgi8nnQBPA/frV5oWBRzKWtME1s1gzJW8XCnIMswjYN2mHqNMF99raA78jG5XDEey3tmoWYilm8hi0aIpWn0yQfQf5cDlUbhL5WEzDNOufouU8jS7/CuTfMdQcvH/s9UVokATkctI9DXl5P2mPjnKegb+WL494KAjt+t69sK1ERdvyGnDwOG+bbv62dCxe38x1nq66Y5jfZY9u8FlMiqPz2e8oW8FaTDiq/D/gdoxOHubQl7lC/juW+XciG5XDYS2MrF2AqVQ+NfyyEpLMwZfihoDI8XzbK8PULkPUL7P+v6IAR7ynZHE5Xp5Wn96/yxdk/nRVOQJKCwk0KSmd5vXRWoSamVnO45m7IW9CrL07Cko/gsHfejh6A9T/YV0BtXRm43wjWmabzUNizHX6cHvrHsHlrb+g2hcPkraTdsHVF+jHIHz9B2aqwxa4SbdoNtq9JXJLBxNmzqZ/97dkaWJb98gXyi11N17S6A0kKyqsRjjcAKSeRk8mYjqMgabdN08VKI3hpLafqan+bV9g2woljNj/kLYBz+wvIxp/h382B255BmyRsO6dCVShZHme4fVUeufLiPDEn/Sl52bbexmP5Nzhdh9gVP0LS9e4w8fbOzeF99lWLSXvtv4f328+TjyLvjkw/HjPqC9i3A3Nxa0ztJpiajezq4Xny44z/HlkxN/D4iyXAwaDjOJDJcWTHzq32lX8J58GO384ujYGv3vrXr95KGwQ8YB9ykHVzMVf28p2HFl0wTTMpR4Pr3uB6q5hXbyWUh5LlcB7363eMnI47qidO4/a4s9+2n+/+C/b8A6UrYSrVjG7b4I9f7XHmL2LTbti2UZh2QkZlaJEETJ9xyIzEwIdI0vZx4pi94XDp9dCkuz22rVHM1wWKwNFDyLdvw+Ipdl9dRtkJ8hde4ds+J8rRYmXtawKPenXliSOYtvdB4x722hYNLgtyJk+nW7cIugyGAkXTj4GajeDIAZw77cRO2b4+euc+LY2ln8votcFNs86YKzvYOG9dZ9uWacV50YRs9LUSAttGV7TF1GmM+2zQpO+iCTh3PIM7aXjgWwbA5gH/ldYKl0SOBJdl3jaH94CJsxMS/VYFNjUDV42mfC0oUxVzz8f2HBUohun1MjL17tBzGYl8nSblJLJugX315R/LfJ8f3h242m6hhNA4p22TFuc8Ns6m5tXIn94rzI8dhL9XQ+lq8NdKe552rAdAfpuPueZBzAWN7O+b10YuTZe9AKfbMNxX7w1oN8qSmciSmZhGHTHX3monpK1bHJH60lx2jV0J1E2BwweQzaugfHVb1kBE8papVBdqNMFU9Vbcz1MA0yUReT8x/EGebd+nSAKm3zhk+ojw6S3Y4T1Q6DTzVp6gvOW/anSaPxYhf9iVIanfPr2vFSDSY3UpJ5F1P2JqNUU2Lotd+6RMZcArNJOC8nXhDNplRfzLMr+2/7YV6a+kl00/QRmv7Z82JnHyGLLmW0y5GsjqoHU0onG+Tx7H9BptV6/bGuW6+uBu+7N1LRTNhaydh2l9V+CEoRzoV5vCJaFaY0yVhvZmcp4CmE6JyIeJ4fcbEHYOjgEnH0G2LIcq4cfLAsOIUpkSgzjHrI2S4De5LhLjhOVqQNmqmPs/9bVR+k9A5kwIvJ7hxu7T+tJB+VhCygCvL52Wd7bZFbll5dyAydFc2QnT4Ab7IFeBopFv+4ZzYQPbHz26P2LjslmKVbgxCjsaY6Pm8jawdjGkeu2yTSvtqowHdkRuXHT5F8hyb5zu6ttD9xnsLNrjADL3RV98e70G+4P6OMFimb4j0D6x9zu8e3jr50F9v/sdTTthGnnl97b10RsrK3s+7PUecIp2uztNJK9z6Qvs9jt+h8tuwlxi3xwZlfHggH356hbTuJMdHy1YHFkxJ6LHYRp3wjS8AUpXRpbPiUxb9MBu5MhB2987mYxs+hXKVcGULA8iON2GItvXw6E9mIo1bPiRPt9VL0P27YCdWzAXXY388jWcV8fO84jU/IBgK7+Bfs/CnDciM2Z1aLf98d4gImvmYZqFLtSRu1NP8tzQGYCU9WtwSpch1UtuTqnSuHvC3J8B8j06GvevrZyYPjng8/jLGpK3/x0cGdAdTp3M1qkoVTCOnX4rRe864pJQIC6TbwRK8FadrlAknsvK5WbDnlNULJLJlKpI9PMq1Yby1TDDZtrtCxbH3PUa8kro4g1Ru09/IIrzXwAO7kJWfW//v20diAv5i0a37f/2naH7jfWYlVJKqTMS65Wj1wEXh/k8s0d+/N9lkIpvgvfZPP6e1SNGaWH6h4cxpg7wJtBeRELfHw6IyEQRuURELmm4bhZuYhfcxC7Iiv9j777joyj+x4+/Zi8JAUKvoaMoXZpKUXoVEUTpXcT2USwUlV6kiGLFjgUsiCIiCFaaAgrY6CBFUKSHlgAJIdn5/TEbrieh3J0/vu/nwzzk7nZ3dnZ3Zt47O7u7DNWgnZnoqupw5pT/ScHJBEg5Y34HVIN26D+Ww76d2I82w368LfbjbeH4Yexx3SHxKPYTt57/Xv+6GPuDSe6B0QD/boVCpaFAvHnqVo2WsNX7KU16ywpUHec1NNWbwS5ngE+BeNOIA+QvDkXKwHHzOhTVaaRpyFcEGGwFsHeLmb5gCZNurZaw2SfdTSvcr7+p0Qx2/hJ4WZfi363mTrvM8r91Baq2sx7V3PnXb92HfqYj+pmOsGo2evlM/4HRAP9sgSKloZCT1zqt0Bt90tj4I6qu2f+qZnMzWCnj+zqtTGdnoRJmOX9n8nrGA7uwhzbGfqw+9mP14dRx8/qopKNQrpp5VYfvq+0Tj5oLGeWqmfRvbIve+IOT/g/u9arb7vz39tgO2GPbY49tj163BPvTKWZgdP6iJlDDBMmcOoE97RFzfNf3OL6Ts3F812+HXud01BQtc34yVbMxHNjjfF/aPX+ZSmY7nTqBXv4p9vhu2OO7odctQ9XLRtpnPdKu55F21QaoNv2wX3nU61U1evNPqJLXmNcwWS7UtXXQBzK5+BEuoSjTufObYB0gKgeqwo2mfAdwWbe9734/GDhN9jl5zu/kuXpL2LbCe722rUDVbGs+VG3qHqiYKz8op+krUAIKlXI/xfbPlVCutvn31TfA4d3u5X03G/vJzthPdkb/uhTVqL35ocJ1pv727Sw8kWDKWYXrTH4atUf/usz9e/V6sH+39yuCN/yEKuNxjFW+Hr3PZxBjpOzdAoWzqMM3r0Bd7xxn1zWDHdmow+Oc15HlzINq0Am9er5Z1n+hTO/zKVvXBTjOtq5A1fY4zv5y2ovp96OndkRP7Qg/fYL+Yaa5ABAdCzHOheHoWKhwY+CLqCFqM9Ut90NsHPqL5wNPsH+ruTs6o2xVa+Gf5z9XustWlaaw23kByM41UKyCaRMsF6psrfNlSDW7F2Jzo795kaAuoX3OLD45/7rIfMWgahNY5/PUjlDlOyYnxBUy01guVFQ0evk75im/G5ajbnSWdRnbagqXcs9fqiK4ouHPtVCkDNYDL6F/+RpV4upLj0mCxTmbV2GPaHM+XuBcCvbwlthTemK/+yR6/XJU3Vuh6s3mAnnyKferEc/nO8G8fSQj33VvRW/4wX8967Y7/z0548xTrADVoKPpEE85jV7wCvbIttgjb8N+fZBZvyFNzXrUc46j8tWCr0fKafM7oOrdil6fxVMDCpVwH4cFi0OxsnDCOQ4v5Rjza7dKm3Yr6QgUKWd+B9TVN0LCHvfylnyCPbor9uiu6N+XoW5y6tGrM6lHk8+Y3wF1k3Pe8e9O7IebYQ9piz3EOe8Y0x1OHkUfPYCqUtfMn7cgxJeDhH3hiQ2K+MSErmh3h/LeLU594hyjNVvBFp/tveVH79hop1OfxMah+r+A/vpV2LPBPYPlcr/+znKhKt+MXvcd+oVe5i+c5fr0SXNMZKxP8Qrmb/Xcy1+PnjwEZaqdj/cVoJe8bZ4cmFGmM/J8ucp03kLu+ctWNXnNGBgNqDqt0YvfN3XLlJ7h3faeFy3CHIPr5Z9iT+iOPaE7et1yd7kqXz2TeuyM+R2nXK1fbn6r2gDVuh/2q4+aJ81myBmH9dDL2POmwa71+Nm/1TzlOX88WFGoqi1g+0rvPG9fgarhPB2pSlPY4/miMAVVmsFmj9cL/zYP/WIH9LQ70TPuh6N7/QdGQ2jKdUxO85peMOW6UgP04b998rwNCpQyr+G2olCVm8MOnzzvWImq5hyDlZrA3ybPOvEQqqzT3RUdCyWrwtG/zaCipMNQ0NRvqlwd2LUa/W4/8xeqY7pAMawBz2J/MNrcKOfJicn1hhVwJgl7QtfQtZfHDkLFG8y/Y2JR5auD53YPQdnS37yGnnQbekpH9KyRsOvXzC8yXcq5T2wcasAL6EU+x1tmMspWxnFWJUDZ2rEClfEk4soBylblZrDF+9Xd5HLi4Ng8qDod0eu+DJzXy33eEZPTXZdbLlTlm9AZdVmk4pMjHgOhPPsTMuqyP33qk+0rUTUCxGW7nNg/KgcoJ/Y/stsMUMrpESdcexP6cJjO83y3d1QM+tvp6Kk9w99WJx41A0CKljXzXH2DebvFZT6v1t+9jn6mvfntk1Hw16/+A6MhNH3Avm311TeaG8syE846JQJ5/k/EKKHoJ/zlc/Szt6Gf74h++z44+o8ZHLFvqzkXydiftVvBJt9y/CPqRmc71Gju3p+bfjTTu6LN/Bnn2ElHzYCZjLJz7Y1w0KlDipSGlXPQz/ZEr5wLB/8KTZyQBXVdK/SG70K3vbMjUulGKO1w9I1y7CBU8ojLrroOjvztnefL2S8K/v106wP003m6hHicqBwmDgcod4O5afHonszT+y8c35crPgETU2Zc7yh/vXf9/cMc7Ek9sCf1CG9f2dED7t/DHXdnCOF+VtVbQcZTo9fORb/Wx/yF6jwvGI+2Ra+Yg/7lG/Sqz0Peh6JXzMH+aLy5bvvbdyGJRfWG5agKtcyxFR2LKlcNDu42bxfcswn7nWFmmjptzPWecGzv4wfNehzYZdru6o3g0D+hHR8A3v2jVRq66/BQ9FmdOmYGexZ2+jIqXO91DTVD6pwPSerZnqSe7Tm3/Hti2pqbMFzVaqJPJaGP+g+IjX3gMVRcHpKfm+D1vatiFXIOn8DpQfehjx/LfFt4qF4smr9PpPPvyTRS0zVfbU+mafkc2Zr3ZIpNaroZcnQ82eb3A6lcXTCLZ02G4jzvp7nosW3RT3VAv3wPHPkn4MBoCON1+j2bwzf+BdAbfkBd67wVqUgZp2/2RHhjf1//hT4rIYQQF0XpS32l1qUkrpQCVgNva62nO9/dALQFGjj/Lwj8CtQFKgFDtNbtnGlfcX6bDWwHmmqtdymlPgbyaK3bKaX6AddrrR9SSk0Dftdav+fMPwNY6PxtB5pprXc63/+htX5JKbXHmT9BKXU9MFVr3UQpVQZYCvTRWv+Unfym96/ptbFVr2Goag0gNQX73TGwxzw5yBr7CfbYrmaiclWw+o+HmBzojavQHz3tt1zrma+wx/c4//TL88vvPx69/kfUP94BARUboG57DCwL/cuXsGwGquW96H+3wtYVEBWD6jrWvLIjOdE0xMf2Q61bUE37mDvJtY1e/I4ZeF2uBtYDb6EP7CDj1RH6m9fhz58g1eP1zpUboG4fBJYLvWYBLH4P1eY+9N6tJkiMikH1HAclK8KZRPQHI87f7atGzTd3fEdFQ3IS+o2BcGg36raBULs15C1i7v5aPR/97XSTXmyQsf8VG5gnninLPE1y+Qzz6sB9Hvnv4uT/TCL645F+nRiq+QBz1/WKj/wWr0+lQ5WbsO4cBMqFXr0A/d27qLb3of/ZajpMo2Kw+ow3F9rPJGK/N9yd11b9UfXag52O/flzsMUcXqrfRFSFOhCXHxKPor966/xAwvPHwtgF6O2/mOnOpWB/OA72bjW/PfER9pSeZsLSlbF6jYXoHOitP6HnPGO+z5UPq/9kKFAcjh/EfvdJv7vZVK8x6E0rYd0SqFgXq+OjgDb/Lf0E/aN50Lrq8aT7+H5vLPztHN+jZ2OP72YWVrYKVv9xZj02rULPMk89tx6YCsXLmrsAjx7A/mAinDiCatPPDLpOT4NzZ7HnvAA71/nd3qB6PImq6qQ9I5O07/JI+2Mn7YnzzZNnTjt32v+1Ee28rlHVbYtq2x+0Rm9ciZ77Eq7pfwQ4yELPfqKu+8PlLtPFK6C6jAbLMuVkwxJY8s755PSx4HfnXtK2v99nv3840esJM6q4x8nrNfVRbZ08/74QfpiBanYPev82cxIUFYO6cwzEO3n+dJQpx1WaoprfYzpDbRu9dLoZFA2Qrziq0xiIzQOnj6PnTTCDggC9w+PJSIC6awSq5k1wNgX7jZHwl5PPp+dgP+m8uuqqKlgPTICYWPS6lej33K92Uw9MgB3r0YvneC/35naoDncDGv3HCvSsF3DNnhF0ewczaNA01q7dyvHjSRQqlI+BA++kc+emF7QMe7DPiXYlpw5XLvTaBbDkPVTr+8xxllGH9/Cpw4859dqI+ebJgS6nDn/LqcN7TYD4awDQ378N68zTznSi92uqwlmmVVGP4+za+qhbnfbi94WmvWh+D3qfx3HWaYy7bM0e5d9eNBuATj0DK2dBgRKons7bHSyXubC0fIb5fMbnSW6Xu81MOY01dhH60G5IM3dG6xWfwpr5kNejc+ea+qg2j5qy9cdC+HEmquk96P1bTVmJikHdMQaKO3n+zCPP17VGNexjYoEdP6O/fxXyFsEavAB9ZA+kmbpDr/0MfncGZ3jGCRfbPte6BdXYoy5b+s75G8PUvW+aAYR2GnrRi+6OiBifGOFy5zt3AVTPqeCKMXXp7t/Q37xkXl967Byq8+Ooyg0ua1utWvQ1ndsZbeQXL8Ff61EdHkY17w3p50w5SDqG/nuzacsvMiYJFOf4sqb+iD2kkVnOnYNRFW+EPAXNAI4Th006/zj5HjYLe7J5Ai9lKmP1HgvRsegtq9CfOvnOnQ/r7qfd+X77CROjlK9u1t+24eBf2B+Oh+Qk94rYwDV1sFr2xn7tUbM+3Z5AVXHqlPfHutdj+CzsSR7r0ddZj82r0J8461GjKVbXoWYgWXIS/Lsde9pDqBvbolr3c45Djf3VdNQBj1OEiz3GKjdBNfNot5a97R4wdX1HVL0uJs2TB9HznnI/HenvZK/9oXoPQ1VvYNqtdzzOO8abQUqAOe8Y4Jx3bFiF/jDAecfUr7DHOucd+YuY6fMVBqXQi941r3r2EYrYwCsmTD2L/dkLqASPDtVKDVDtB5ntvfZLWPoeqpUTG21x6pNu46CkU598NMLERs37o5r1hQT36xv1WwPN60f/96YZiK9csGMt+ssXzXoBOsUOa7kmKgbr8Q/BUnD2NPqLp+HAjtDUoy3ugeotzDF4YDt67kRIP4dOTEN18ShLH469LGVaNe6CatgJ0tNNnuc+D7udC53RsVgTFmGP6+D11MpwbXt1cJP3wR3GGFyfOOddrro/iapa32z7mWPhbyfPIz/GntDdKVeVsfqOM2V600/o2U65emq+iRE8Y6NZk1Bt70a16Q+H3QNn7Zf+h8rnUZ9UqI9q9Yip/9cvhJUzUY0HoA9sM3WTKwZ1+2h3Xfb5aDjhtJdla6GaPYB+L8hLvvIVR3Wbin6zl/s7z5jwcpdrpVD9nzfbQrlg56/oL18wx3rBaHe6V9dHtXjY5HnDQvjpfVRDJ887nTzfNsqd5/ljTJ6jc6JuHQ6Fy4MCveErWDPLLLPoNai2T5o65cR+9KJJkGLaLr3/bGiO6e4jUTWbwTFnMIKdjv2secqT9eh0Ey+lp2F/9jz8aS5ehaK9JEdOUyfElzdtx88LYI3PTfaXu2x5uqo2qlFP9IzB5nOaTUAXe+7Toj+qWT+f4+0hcyO7L9/jrOUjJvZfvxBWzUQ1co6zHc5x1mE0FLsWUhLR8zzKVhmnbM3wLlvq9nFQtIJZh5XvuQdPJ3jXJ5f9vOP0SdQ9L5jvLBfs+AX9hSlb+rhPXRau+OTnr1Dlc7pnqODEZcpCr1sIK2aimjhxWUZd1tGjP+GzUe7tXb016uY+gBP7L37VDMro97oTJ1iw+xf0ty+bOOGEzyuYw7m9U+3wt9WlrsXqMQpyxMCxfei5E6BMtct7Xu2pfG3UzT3QHwwxn22f6xyXuw+4eAVU59FmPysLvXEJLHX6y1KD1CcQ+jrF8/w2nHkG9LHIxCj6o0fNG7kyhKKfMEP+eFSvqehXnDa4VF1UR6ccr14A37+LusUpx845turlPsfWM93n2LR0zrHT09HznoOtzjljyWtR3Uaa/CfsQ88aB8lJqP7PmEHT2oZjB7BnT0a1uuuyxwnkKYQ19H3Td6c1nD2DPamLibmjc2BN+Ar9/B1mAFuItrdq9RBc1wryuSYzFwAAIABJREFUFDZvXfttgTn/9RSpdMOctj541i/5kPSN5siJ1W8clLgKUOhV82GdxxvfLne/KKDueeN83Km/eun8gGoA4oI81fNi4/F8xVFdXzDlJ+kI+qvJkHjIf/m+fbLhPM6iPC5sXe74BMw26Djaud5xAj1/wvltoA96X+MJV18Z65ejcnm0WyFoI1W7gVDL47rxmvno76ZDLo9jLETthnpsLvqDQZDgfeOtPpEWkvO8TOvvktdi9Rhprskc3WfSTE4KX//VznUhiUUBVIvepj3VNvqnL9DLnHPKjFg0Ktq8vUQBZ5PDsr1V23vNTVBROSB3Xjh1HP1zaMcHWHd7xAknD6LnTXG/+S4U59Xx16A6jTDnPcf2o+c8BclJJC4J+PxAAHI+PpaoBo0gJZkz454gfavpW8vz0QKSerZHFS1Ovq9Wkr57J6Saeunspx+SOv9Tcr86E1eFiugE87Rp+9ABTg+6z2v5efuVIpAf9qQweUUitg13VMnJ/Tfk4eXVSVQrGk2zq2LZeCiVgYuOk3hWExMFhXO5WNizCH8cSGXMspNYmMsKfWrkplPVXP4J7PK+ZhyKMTDnFYhH3fMC+hnT3utTPueYPkJ5nZ7ajcI3/sUVheo5GlWyoumL/n6a+8agcMb+qQHOMcPUZ2VNWZPVAz6FuHQHXo7cgFFxZYp/+D9Zd0V0cDSAUqoE8CLmCdIpwB7gUeBe4BZAAxO01p8opZoQYHC01nqGUqqNs5wEYCVQLcDg6JuA6ZgnQXcCRgELtdafKaWaA1MxT4b+BXhAa302k8HRbwN3AhlnOGla6+szy6vv4OhwUUWydzdcSGTWMRxqwQZHh5g+lZ71RFei5AjmO4LV639icHSYZTY4OpS8BkeHme/g6HC6mMHRl4Pf4Ogw8h0cHU5eg6PDybcjPpw8B0eHW6TiBN/B0WHke/H4/wzfgQphSzcyyQIoz1c9h5nv4OiwiY5cUKbyR2c9UYjolMgcaCrYxeMwiGRbjRWZ40zliuD2PhG5tkOVio1Y2kTqOCsYwfpkv/9gmLBJi0xbrSIZiwYbHB0OkTrOfAdHh5Hv4Ohw8hocHU6+g6PDSEewTzZicVmkzjkgsn3g/wfPbyN5rhWx+ITz92aGncofwbb6/6BAg6PDJWL9ohB8cHSoRbJPNipyfSi+g6PDyWtwdDhF9Jw+gn0okRLJuCxC/UaRFMk+q8wGR4dasMHRIec7ODqMshocHVKxkTvOIhaP+g6ODiMZHC3CQgZHi8vtPzo4OuK9Glrr/UCXAD8Ndf48p10OLPf4/JDHv7/BPFnad/kzgBnOv1cBVTx+7ucx3RKgVoD5y3n8+1egifPvAcCAwLkSQgghhBBCCCGEEEIIIYQQQgghhBBCCCGEEEKEW+QeKyCEEEIIIYQQQgghhBBCCCGEEEIIIYQQQgghhBCXkQyOFkIIIYQQQgghhBBCCCGEEEIIIYQQQgghhBBCXBFkcLQQQgghhBBCCCGEEEIIIYQQQgghhBBCCCGEEOKKIIOjhRBCCCGEEEIIIYQQQgghhBBCCCGEEEIIIYQQV4SoSK+AEEIIIYQQQgghhBBCCCGEEEIIIYQQQgghhAgxrSO9BkKEhTw5WgghhBBCCCGEEEIIIYQQQgghhBBCCCGEEEIIcUWQwdFCCCGEEEIIIYQQQgghhBBCCCGEEEIIIYQQQogrggyOFkIIIYQQQgghhBBCCCGEEEIIIYQQQgghhBBCXBFkcLQQQgghhBBCCCGEEEIIIYQQQgghhBBCCCGEEOKKIIOjhRBCCCGEEEIIIYQQQgghhBBCCCGEEEIIIYQQVwQZHC2EEEIIIYQQQgghhBBCCCGEEEIIIYQQQgghhLgiyOBoIYQQQgghhBBCCCGEEEIIIYQQQgghhBBCCCHEFUEGRwshhBBCCCGEEEIIIYQQQgghhBBCCCGEEEIIIa4IUZFegf9LXE8/EJF000e9GZF0AbbPORaxtEtUiMzhHVcnX0TSBVB1C0YsbY4kRy7thHORSztSisdELu1DZyOT7pn0yKQLEBe55tIefH9E0rWeeyMi6QLYIx6MWNrkisx9Y8krj0ckXYBc/ctELG19PDL1id6QGJF0AbBUxJLWByNUfwPp53RE0o26KldE0gUgLTJ5BuBEZGIjVTd/RNIFIE905NL+7khk0q0cF5l0AZIjGJdFqh6N4K3lKm/kYtFIth2k2pFJN0J1KER4X59Oi0zCaREsXPkj13boHWcik3BihPYzQKHIbW/7l5MRSdeqmici6QJE7qyDiJ1XA+j9kWm3jnybEJF0AYo+USFiaXPgaESSPbU4MukCxDWI4DnP3xHqfy8cubrs/6TTETzXimD/u94bmeNbXf1/s99IFY5gHHwgQueYJyMYByekRi7t+NjIpBvJx/OlRK4ui9g5fZwrMukCeW6I3LgIvTUpMglHqLsKgJgIFq5I9dMB+kSE6vDj/wfHoAghxBVInhwthBBCCCGEEEIIIYQQQoj/b0VqYLQQQgghhBBCCCGEEOK/SQZHCyGEEEIIIYQQQgghhBBCCCGEEEIIIYQQQgghrgiRe1+nEEIIIYQQQgghhBBCCCGEEEIIIYQQQgghhAgTHekVECIs5MnRQgghhBBCCCGEEEIIIYQQQgghhBBCCCGEEEKIK4IMjhZCCCGEEEIIIYQQQgghhBBCCCGEEEIIIYQQQlwRZHC0EEIIIYQQQgghhBBCCCGEEEIIIYQQQgghhBDiiiCDo4UQQgghhBBCCCGEEEIIIYQQQgghhBBCCCGEEFcEGRwthBBCCCGEEEIIIYQQQgghhBBCCCGEEEIIIYS4IsjgaCGEEEIIIYQQQgghhBBCCCGEEEIIIYQQQgghxBVBBkcLIYQQQgghhBBCCCGEEEIIIYQQQgghhBBCCCGuCDI4WgghhBBCCCGEEEIIIYQQQgghhBBCCCGEEEIIcUWQwdFCCCGEEEIIIYQQQgghhBBCCCGEEEIIIYQQQogrggyOFkIIIYQQQgghhBBCCCGEEEIIIYQQQgghhBBCXBFkcLQQQgghhBBCCCGEEEIIIYQQQgghhBBCCCGEEOKKEBXpFRDw45rdTHxpObZt07ldde7tdaPX75NeXs6aP/YCkJJyjqMnkvn16wfZdzCRgSMWkG5r0tJset1Zk+6318hWmqrrUFS1myE1BXvGGNi7zX+iMpWx+o2F6Fj0ppXoT5418975KOq6hpCWBkf2Ys8cC8mnoFA81ti5cOhvAPRfG2HOkGxvh2KTxxDXsil2cjIHHhxCyobNQact9dF0osuVYfdNrbO9fE+xg0cR1aAJpCRzZvwT2H/6pJUjllyTp2GVKgO2zbkVSzn7qsl/TI/+xLTvAulp6BPHOPPUk+iD+zNNT3UZiqp6k9ne748Nsr0rYfUZB9E50JtXoT816VG7Bdat90Lx8thT+sA/W73nK1Aca/Qc9KK3IGlRwPRX7Epm0uLj2DZ0qpmbe+rn8/p9xtpEPlt3CpelKJjLYsKthSiZL4qth1IZ980xTqVqXArua5CXtlVyZ5rXTJWri2r+CCgLvWEhrP3Q+/dSNVDNHoYiV6O/HAvbl194GtfWQ7UfZNL4ZQEsf9/7d1c0qusYKFkJzpxEzxoJxw9AqSqoO4c5Eyn04umw+Qfz6Yl5cPYMaBvsdPS0fhe+XuFS9kZUk0fAstCbFsIvH3n/XrIGqvHDUOQq9FfjYMfy8z+pjlOheBXYvxE9/4lsJ6l6Po66zqlP3h4Nfwc4vstWxhowHmJyoDesRH/0jPcy2vTB6jaI9IeawKkTkDMO676JULA4uKLQX78PW79yz1CxPur2wSafa+bD0pne6bmiUT3GQalKcPok+oPhZj9feyOq7UMQFQ1p59ALX4adv0J0DlSfp6FwKbBt2LICveiV4Hnu/jiqulOm3x0D/wTJ813jTJ43rkJ/bPKsOvwPVasx2BqSjpn5Tx5x8lUHq+tQcEXBqRPYzw7wXubF5jtXPlTfp6F0FfhlIXres+55arZENb8LLBdsXYleOC1ovrNj2LA3Wb78DwoVysvChc9kPUNWrqmHuvUxk+dfF8CPH3j/7opGdRoDJSvCmUT07JFw4oD793zFUI98jF76NqycZb6r3wV1QwdAoX+dDz99Ejjtq+qiWj0KyoVe9yX8HCDt9qOgeCVIPomeNwpOHoSqrVD1e7inK1oB/c5dcGgHVG6OuqkvWBbs/Am99LVsbYaYh0fgqtsYzqZwdvKT2Du2+E0TPeBRolrfjorLy5lbarvnfXAYVq26AKjYWFT+Qpxpd0O20l2xK5mJ3x/H1tCpRm7ubeDdfry3xrv9mNjOtB/7TqYxcO4RbBvSbOh1fRzdaufJVpqAqcsaP+zUZYvg10B12UAo7NRlO019TZEKqGaDICY32Db6lw9g+9Lsp+tQPR5HVXfqtXdGBy/jd4837fbGlehZPvVa6z5YXQeR/nATU69lll4o6pSccVgDJkDBeLBc6O/eR8+dE3QdrHuHo65vBGeTSX9xOOza6j9N70dQzdpDXD7SO1/vXv/b+2K16mRio8Tj2C+OhCOZx0aeXA8Mx3VjI3RKCmnPDUfv9D++Xf0ewdWiA8TlJfX26/1+t25uRfSol0h9qBN6R/AYEkIUlxWMxxrzmTsO3r0Rvp3qXl4o6rLYOFTH4VDsKtCgP58AezdlmncANWAYqo7Z1/bLI+Av/32tej6MatoecufD7u5RX1Spg3X3k1DuWuypQ+Hn7zJP7Kq6qBaPmnyv+xJW+8R+rmhUu1EQX9HUo1+MNvWo5UK1HQbFrjXH76Zv3HXwDV1RNW4DNBzZhV44CdJTg67Cir9TmPRjoqnHquTinuvjvH7/Zd9ZJq9IZHtCGs+1yU/rCjnP/1b1lQNcW8icMsfncfFau4KZ5zcAdc+w82XLfjHI9u7lbO+4fNhdPbZ31TpYA5zt/exQ+CmL7R2CONh8ZaEGzoDEI+gZg7OX7zDWoyGLywDKVcEa/j72m0/CtmVQqT7qjiHmmF79BSwOEIv1GgelK5tYbOYwOOaU5Rb9UPU6mPbp82dh22rzfc44VLdREH81aI3+eDzs2Wh+a9gV1bAL6HTYtgq9aBpUrIdq78SDa+fDsgD7udtYEw+eOYn+cITZz9fciGr7ILiiIf2cifl2/WrmqdHCxIPK5U4n2Pbu7FGHfjA2cB1auhJWb2d7b16FnuPUobWcOrRYeexnPerQSnWxOgw8v272vJdg+y/+aXfz2NfvBdnXZXz29WyPfV2zMWgNicfM/CePoOregmrTz8ybkoz90ST4d3vQ/IdqPQK63LF/jlyoB6e7589fFH77Gj3/+cD5DGU5LlcVa+T72K8/AX/94L3MUJzz1GpljnGtITEBPWsUnD7pvdyr66JaO7H/H1/CTwHa6g6jIN6J/ec6sX81n9i/WAX0dBP7q+7PQ55C5lzrn/Xor58z/QpZuJRzbHX7/ajGd0DScQDsz6bBhpWZp3f3MFTthnA2BfuVwG0VV1XBGjgBYmLRv69AvzPZfF+uItZ9oyA2Fxzej/3iE5B8GtXoVlSHuzzW91rsCd1hr7t8XVJZ6vQo6rpGkH4Ojvxr5k8+Zcp0677u+UteY9I9sDFo/sMaB0eqz6pSfVTHwSbdNfNhSYBy1XOcu+2Y6VGu+j0NZarA2oWm/QLTh9LvaShUyqS7eQV6YZA+lIs9r7ZcqFuHQfGKJh7c+PX5cqnaDYcKN8Hp4+jpvYJvbx8hacOyKc+oseRo0hSdnMzJJ4aQttknbo+NJf+014kqUwZt25xduphTz04BwCpRknxPP4tVsCD65AlODH4U++DBLNNcsTuFSUtPYGtNp+q5uaduXq/ff9l7lsnLTrD9yDmea1eQ1hVznf9t6g8n+OGvFAAeqJ+XtpVykR0hqb9y58N6aCqUr4peuQD94dPZWpcMOR4bRXSDxuiUZJKfegJ7u8/5Zo5Yck6chlWqNKTbpK1cytnXpwZemK9It9X9h6FqNTTb+5URsDtI/f2gU3//sQL9rkf9fe9oiM4Bdjr29Kdg5ybIFYf18NNQOB5cLvSCGZCwJPg2uLoeqs2jppz+vgBWBSjjt4+GEk798tlIU8art0I16OmerlgF9Jv9TN9ZdkQq3Qilrfo8garp7Os3RsGeAPu6fGWs+yaYsrVuBfp9U4eogc+g4suZaXLngdNJ2MO7wNXVsO4e7SSgsOe+DntXuZd3udsOAFcU6s7H4era5tznq9dgw7LAee71BKrGzSY+mT4qcH1SrjLWPU+ZPK9fif7QyXPH+1GN74SkYwDYczziodLXYN01CmLjQNvomQOC9ymEc19XcPqNlIX+bQGsCJDWnWOghNNv9KnTb5Q/HvXwx5Dwj5lu7yb0l89ATC7UgDfc8+ctCuu/QX/9YujTBlSL+6HmLRCbBz2hWfB8E8Zz+t8WhyVt1boPqm5bZ9u5IL48dp+GcOqk/7IJcz8dIeoXtaJQvUehSlcy5WXNIvT37/mnHYpYLHc+rAHPQNkq6NVfoj/1vyYVknP44uWw+o2DMpXQX7yC/u4D/2VG8jpmBM9vQzYmomQFrB4jIDY3aI39dG+wvevvSB1jYc33M70hzZ3vSObZK/+hGHvkudxzKdgfjoV//wycv15j3dt1rhPL58qLdddkc43s2AHsd5+E5CQnzSHu7Zax3ALFsQY8a67fuqLQP3yKXjjb2c4PoW6+DfIVgqMHTHzy1ijYEyQ+uc+JT9atRH8wxb2dWnZHteoG6enodT+iZzvtculrsPqPgpwmPrFH9/BfrhChkI1+SiGuBP/ZJ0crpdKVUuuUUuuVUr8rpRo435dTSgW86q+UWq6U8h8t4f59hLPMdR7LX6eUejhU+chKerrN+OeX8vbUjiz6oB8LF29j5+6jXtMMf7gJ89/rzfz3etPrzlq0bFQBgCKFcjP79W7Mf683n77Znekf/cKhhFNZJ1rtJlTRMtijOmB/OAGr57CAk1k9hmF/OBF7VAdU0TJQtQEAestq7HFdsJ/qij78D+qW/u6ZjvyLPaE79oTu6FmTsr0dcrdoQszV5dl1fRMOPDac4s9NDDptnnatsU+fyfayfUU1aIxVuhyn7mxO8uSR5HxiXMDpzn70Dqe6tOZUr/ZE1ahNVP1GAKT/uYVTfW/nVM92nFv6DbEDsxhEWvUmVNHS2GNux541Aat7kO3dfRj2RxOwx9yOKlr6/PZm/07st4bCzt8Dz9d5EGz+KWjy6bbmqe+O81aXonx5bzyLtpxhZ8I5r2kqF4thzl3FmT8gnlaVcjF1mbloGRulePq2Qiy8J57pXYswefFxElMusoFUFqrlIPRnQ9Dv9kJVbgGFynlPk3gI/fUk2OrfSZHtNG4fin73UfTz3VA1WkHR8t7T3NAekpPQz3ZCr5yNuuVB8/2hXehp/dAv9Ua/+wjqjifNCZ5Dv/U/89t/eWC0slDNBqG/GIKe2RtVsQUULOc9TdIh9HeTYJv/Nta/foz+dsKFpXndzahiZbCfaI894ymsPiMCTmb1HYE94ynsJ9qjipWB6je5fyxYDFW1HjrBfQFRNe+K3vcX9uiu2E8PQHUbZAYMZ+TzjsfR0x9BP9MFVasVFPPZz3U7mI66yXegf5yFajfQfH/6BPrdQeip3dGzx5mOh4z8L/8QPaUz+vmeUO46qNQgcJ6r32zq0OEdsN+fgNVreOA89xqO/f4E7OFOHVrN5Fl/OxN7bFfs8d3QG1agbrvXzJAzDqvncOxXHsUe0wn7jaHeC7yUfKedRX/zBvrLl7ynz5UP1e5h9Bv/Qz/bFeIKwjXZGzQbzB13NOLtt7M/uD5TykLdNgQ98zH0S91R17WCIuW8p7m+PaQkop/vjF71Mar1g96LaPsobP/Z/UXRq1A3dEC/3h/9Sm9UxZuhUOnAabcZgp49GP1mD1TVFlDYJ+2at0FKEvr1Lui1n6Ca/c98v/k79Nv9zN/88aaz+NAOyJkX1fxB9KyH0W/1gtwFoVydLDeDq24jVKlyJPdsxdmpo4gZNDbgdOk/LSPlvs5+36e+OpmUAbeTMuB2zn3+IWkrvs8yTTDtx/hvjzO9a1EWZrQfR/zbj8/6F2fBPfG0rpSLqUtN+1EkzsXsPsX5YkA8n/Qrxls/J3IoKS1b6aIsVNPH0F8MRb/fB1WxORQs6z1NsLrsXAr620noD/qivxhiBlDn8B4ImaXqTr02rD32zEzqtd4jsGc+hT0sQL1WwL9eyzS9ENQpqmkX9P6/sMd1xX72HlSXQaZDNQB1fSMoUZb0e9uQ/soYXP8bE3A6e+0y0gd19f9h11bSH+tM+sCO6JXfYt2VvcGTANYNjbBKliX1rjakvTSGqIGjA6e9ejmpDwdIGyBnLly398beuj7rBEMZlyX8iz2pB/akHuiPJ7u/D0VdBqhbH0PvWI1+sRv6lV5wZE/W+a/TEBVfFvuBW7BfG4t1f+DtrX9Zjj20W4A8HsB+eQT6x8A35HmvoIVqNRj96WD0Wz1RVQLEfjXamXr0ja6mHm3i1KOVmoErGv1OH/R7/VE1O0C+4hBXGHV9J/SM/ui3e4OyoEqLoKuQbmueWp7IW+0L8mXPIizanszOY971WIk8Lia3yM+t1+b0mz82SjGvexHmdS9yUQOjqdMQVaIs9n23YL86FuuBTLb3kADb+8gB7JdGoH/I5vYOURzMzV3h8J7s5RnCW4+GKi4DUBbWnY/A5p/Pf1adn0C/+TB6cmdU7db+sVj9DmYbT+iIXj4LdZsTixUrj6rdCj25C/qNgajOT5rjF1B3DEFv/Qk9qRP6me5waLeZp0IdVPVG6Cnd0M91Qy//0KxDx8fR7zyCntoVVbO1/36+0dnPU+5E//ixuaAGJg5+bzD6+R4mDu4+1nyfKx/q1ofRbz6Ifq6biQcrBIkHq96EKlIae6xTh3YLUod2G4b98QTssbejipSGKlnUoadOYL/xKPakrtjvj8HqO95/odWcfT2iA/YHE7B6ZrKvP5iAPSLAvh7nv691wn7sZweY3xZNx+o9MnDeQ7wefkIR+589g36+5/k/jh1Abww8GCWk5VhZWJ0fgU3e7VrI8m25UB0Go1+/H/1cDziwA3VTF/902wxBzxqMfr0Hqlomsf+rXdBrPkE1d9qsTd+hp/czf56xP6DnjkS/1Rf9Ri/IlR+qZD4wBLgs59j62w/NufTorlkOjKZ2Q1R8GewH22K/MRbr3lGB07tvFPbr47AfbIuKLwO1bjbf/28c9gcvYj92B3rNEtTtZkC0/nER9uBO5u+lYXB4n9fA6EsuS1tWY4/tjD2uK/rQ36i2pm9Sr/kae3w38/fOSDi63ztdH2GNgyPVZ6Us1J2Po996BD0lSLmq1wGSE9GT7kD/4NF+pZ1Ff/0GesFLfovVyz5EP90ZPbUnlA/Sh3Ip59WVm4ErBj29N/qdu1C1bjfxIKDXf4We/ViQDR1EqNqwbIhp3JSocuVJaN6YxJHDyDsucN/bmXfeIqF1c462b0tM7euJadQEgLzDRpA8by5H27Xh1LSXyTMk6z6XdFvz1OLjvHVnYb68qziLtiX79QeXyOti8i0FuLWy98Dn5buS2XL4HPP6FuOTnkV595ckTp3NRn9wqOqvc2exP38V/UngAcKZiarfGFfpspzq3IKUp0eR8/EAMQaQOuttTndrw+m+HXBdV5uoeo2yXnik2+paTv09MIv6+55R2G+Owx7oU3/3How953XsoZ2wZ7+C1dvUX6pNd/S/u7CH3Ik95i5Un6FgBXnGkrJQbQejPxqEfrU7qlpL/zJeyynj0zqjV89GtXDqtY3fod/sa/7mebefWYpUupFKu+bNqOJlsQe1w357PFb/wPGq1X8k9jvjsAe1QxUvCzXMvtbTHsce3gV7eBf02sXoX5zB7nt3Yo/sbn6b8oAZKJ3RtoSo7VAt+0PSMfTkTugpXWBXkDo1oz4Zehv2e+Ox+gXJc9+R2O+Nxx56m6lPrvOsTz7AHtUVe5RHfWK5sO6bhP3eBOzhd2BPvhvsIP2V4dzXGf1G7z+Gnhak36hOe7O9X+yM/vljVCuPfqNj+9Cv9TF/zuBkUs+4v3utD5w4iN6yPDxpA3rbCvQb/clSOM/pw5S2/vZ9dzz6+TT487egA6PD2k8HIesXVXVaQFQ09oSu2JN7oRreYQYj+qYdiljs3Fnsha+jPw8w8B9Cdw5/+iT27Cno794PuLyIXseM5PltqPreLRdWvwnYsyZhP9UF+4V7Id2n/o7UMRbJfEcyz55CNfbIc7mzJ2J1DbLcrsOwP56IPb6j2a5O/lTLfujta7GfugO9fS2qZT8zQxVnf43v6L3cxATsF/pjT+mJPbUfqmVfyF/ErOPvP2B/8hIoC3vwbdjvZBKf3DUS+53x2INvQxX3iE8q34Cq0wR7WCfsJ+9Af+XUH5YL6wEnPnnyDuyJd5uB4kIIIS6b/+zgaCBZa11Ta10DGAZMzmqGrGitJzrLrOmx/Jpa65cveW0v0oatBylbMj+lS+QnJtrFrc0rsWTlrqDTL1qyjXYtKgEQE+0iJsZ0TKWeS8e2dbbSVDWaoFcvNB92b4SceSBvYe+J8haGnLnhrw0A6NULUTWbmt+2rgY73Xz/10bzBINLlKdtK07O/hyAlF//wMqbh6hiRfzXPXcuCv5vAAnPXfyTTaMateDcV/MASN+0DpUnL6qQT1pnU0j/zXmSV9o50rdtRhU1J3Lpv62Gs+bJGWkb12EVLZ5peqpGY/Rq58R0t3n6QsDtHRtn9gegVy9C1Whifju45/xTCP3UaIJO2Ic+EPyY2bA/lTIFoihdIIoYl6Jt5Vws3e49uLxu2VhyRpvqoEaJHBxKNAFX+ULRlCtoBlIVzRNFodwujp1JzzS/QcVXhuP/wsn9YKehty2GCjd7T5N4EI7suvg7lEpXgaP/wrH95qk967+HKt4hmZBXAAAgAElEQVSd2apqI/Rvzv7YuNR94f/c2fPHNVExkL3i9N9SvDKc2AcnD5ht/OcSuDrANk7YZe5y9rX3N0i9sBsPVK0m6FVOfbJrI+TKA/l8ju98Tn2yy6lPVi1E1W56/mer+xDsT31OsLQ2d8EC5MhpnuqVsX/KVIWje+HYPrOf//geqjb2Xq9qjdC/Ovt5w1L3gN992yExwfz74C6zr13RZv/v+s18n55m7hDNF7huUzUbo3928vxXJnmO9ahDf16IqtXE/JZy2j1dTE4yDjZV9xb070vgmPP0H+dJOeddSr5TU2D3eq+7iQEoVBKO/AOnzYBWvWMtqno2Lthn4oYbKpMv3wUORg2mVBU49i8cd8r0hu+hsk+ZrtwQ/bvzVPHNy+Bqj3ukKjeC4/vg8G73d0XLwd7N58u83vM7VPHejgCUcNI+4dRZWxbDtQ29076mIXrD1+bD1mVQzv/+LFW1JWxxBvDmLwnH9sIZZ3vv/hVVqanfPL5cNzcn7dsvALC3rEfF5UUV9G8j7S3r0ceCPHnQEdX8VtKWLMwyTQjQflTJxZId3nVEvXIe7UfJHBx0BkDHuBQxUQqA1DQdsMoJqnhlOLkPEp26bHuwuuwv/CrrE/+aP4DTR+HMcciZ/wISd+q1n7JRxj3rtZ8Womr51GtzstdxFKo6BY27Ho116lHfDsOMdajbDL10vvnw5wbzJKEChf0n/HMDHE/w+1pvXHs+NtJ/bkAVLpZFrt2s+s1IX2zS1tvWQ+68EOD41tvWQ5Dj29X3EdLnvAOpZ7NML6RxWTChqMty5IJyteDXBeZzehqkZH2TpLqxGXq5M8/2TPb19sD7msP74e/tgeMIXyWc2C+jHt26JHA9usnJ97blHjeMaIiONU+xjc4B9jk46xzrlguicji/xcKpAOvp2HDoHGXyuyidz6nHrs3J0r+8j5OSeaOoWDgaS2WdpQul6jZDL3O290WULQ7vhz3Z3N6hioPzFUVVugn9y/ys1yEjnTDWoyGrQwHVvBv69yXoRPO0McpWhSN74agTi/3+HVT3jcUao9c667N+CVzrvBWqemMzffo5s4+O7DXLy5Ebrq4Fq53tm57mfjLKzZ3Qi2eaeQBOHzfxYILHfl73HVT13c+NvfdzRjy43yMOPvSXKUeuaChYwjzpyyseDByfqOsao9c4y96zyTzNJKs6dI1HHXpoDxwOUIf++yecdNbtgBOj+9zQo2o2dvdjZHdfr16Iqumk7bmvc+R0l6td6+FMkrPcDVAg8zYsZOvhKxSxv6fCpSFPQfjrj8D5DGE5Vi26o3/zKFvhyLdSThkHcuRGJ/rUuSWqeLdZmxdDRZ82q2JD9Hon9t+yDMoHif03e9y8l3F+bblMectGfX45zrEvhLqxadaxQQEnve3mRjS9fAGqrnPeWKIcbDFPodfrf0bVa+mfRsO26JVfe393qWVpi0/fZICyq25sg177Teb5D2ccHKk+qzJVIcGj/frje6gWoFytddJdH6BcnfMpV+fOwk6fPpRA/cOXcl6tgRiPeDDdIx7cuw6SEy9gI4SwDcuG2BYtSZ43F4Bz6/7AypsXq4jP9kpJIXW1M3jr3DnObd6EK970ObsqXEPqz+ZprqmrfyJHC/9y5mvDQed8Pr8TB1fKydJdyV7TlMwXRcUiMX5x8K6jadxQKgdRliJXjEXFItGs2J2SZZohq79SU2DHOv/jMBuiGrUg9WvTn5K+eR3E5Ql8HeD3NebfaedI/3MLKov+fiDybfUNHvX3jg1me+f32d75C0Mun/r7Bqf+1hqV0/TfqVxx6GOHz3/v7kvIZQb02UGuB5T0KeObF0Mln3qtYkP0euecb8syuCpA+1mtJWzK3o38EU03QmmrOk3RK740H3Zmsq9zxpljAdArvkRd71+2VL3W6J+dOjc1xb1vo3Pg1biEou0AuLE9eskM82+t/d/kkbHs2k3Rq5w8Z1Wf7MyoT75E1c6iX7taffTeHe4bp06dDH4tKpz7upQTI2T0G20M0G9UqSF6nUe/UYC0gipYGuIKwN/rwpf2v5vh1NEsJwvrOX0Y0z6fRhbxaFj76Qhhv6jWqJic5rwnJgeknfPePoQwFktNgV3rgrapITuHTzoOe7YE7W+P6HXMCJ7fhuwYq1wPvW8H7HNuNDntX39H6hiLZL4jmWfv/Idm7JHXcvdscpZbyGe5hUz5dd7Cp9d+hapu8qeqN0avWejkeyHqOo/v137lv9z0NFN/gSl3ymMo3a6NqEp13GV+10ZTZweMyTzik5Vfoq438Ylq0Rn7y3fdaWS0T9Wd+OSfbMQnQgghLsp/eXC0p7zAcd8vlVI5lVKzlVIblFKfADk9frtbKbXdeZr0dKVUkPeKgFIqv1LqL6VUlMfn3Uopl1JqpVLqRaXUz0qpjRlPplZKxSmlZiil1iql/lBK3XYxGTt05BTFi7pfM1+sSByHEpICTrvvYCL/7k+kXm33Ey4PHEritr7v0+TO6dzT8waKFc56QJrKXxR97JD7ixOHoYBPp2CBInD88PmP+vhhVIBObuumDt5PLS5cEmvELKzB06FCrSzXJUNUfDHO7XM/TSht/0Gi4v07IYsMH8yxV99Gn8m6QzYYq2gx7EPu15TrwweximZy8SIuD9ENm5H2i//TmWPadybt5x8CzOSm8hdFH/fY3scPn7/L7Lz8ReCEexp94lDA7e2deCxWq77oRW9lOtnhU+kUz+t+mkyxPFEcSgo+wHnu+lM0vNr/yXkb9p/lXLqmTIEgT4rISlwRSHIfUyQdQcX5D366JPmKem1HTh5G5fNJI28ROOmsh51uBhLlymc+l66KGvQx6rFZ6HlPe3X8qgEvowbOhBtvv7zrfDn5buNTR1BxATpSLiNVoCg6YzAvwPFDUMDn2C1QFDzqHH38ECpjmpqN0ceP+D3JSS+ZjSpRHuvF77EmfIY961n3iXa+Ij77+VCA/exxLNjpZpBJ7nze01zXzHQyZAw4yRAbB1Ubwg7/V3lDRh3qk2ff8pq/qE8d6l2mVccHsZ75GlXvFvQXr5svi5U1r/gZOh1r1Eeo+u28l3m58u0pYS8ULQsF4s0T1ao1gfzZH9QYcp7lFSAxWJn2yHNGmY6ORTXqjV76jvf0h/6CcjUhZ17zGrJrG6DyBchzniKQ5LG9E4+g8hTxnybRmUanmwu1OX22d5UW6M1OB/jxf6FQWfO0K+VCVWxo9lkWVOFi6MPuY04fOYgqcuH7SRUrgYovhf376mxNfygpnXiP9qN4Fu3HZ+tP0egqd/txIDGN9tMP0PSV/Qyol5diebLZfuQu7N9e5L6I9qJYZdNJd2LfBc3mV68dC1KvebTt+ljW9VrQ9EJUp+ils1Hx5bGmfoc1dg72x88G7LAEoFBRdILHMXb0EBS6uLrAanUH9m8rsj9D4WLoIx75TziIKpT9G+/U1ZVRRYpjr1mevelDFZcBFCqJNfwjrMfeggo13d+Hoi4rWBLOHEfdOQr14ExUx+FmoHAWVEHvfc3RQ1AwRPV+XBFI9CzLh4PUoxkX4T3q0W3L4FwK6uH5qP99jl7zMaQkwakE9JqPUQ9+jnp4vpl+99qgq3D4dDrF4zzi4DiLQ6eyf6Pf2TRNp08S6PppAot3Xfj5hypU1Pv4voSylaUQxcHqtsfQX72S7QttEN56NGRxWf4iqFrN0Ms/cy/HdxufOIzyvQiV3yNfGds4dz4znc/+IV9RKFwSTp1A9RiDGvoRqttIMxAMoEgZ1NU1UY/NQN3/BpSqbPZhVvvZM2b03c8ZqjeD/X+aOPjov1DEMx5sHDQeVPmKon22Qbbq0CA3HQZUq7m5wJfmHaMHPO/Izr72OPbU7Q9iTfna3JQ4/3X//N18O3rTKr/vw70eQGhif0+1WsO64IM0QlaO8xc1g12WzQmccCjybaej5z6NGvIxaszX5mlda3xu+MjrEddD9mL/lCCxv8/gF9XjBdSgReZC8tYgT//0nP5Sz7EB1aIb1lOfovqPNRf/M0uvYLGsY4OCxcz3GekdPYTKmOafnXCDuaCpGrSCwv59eeqmNuiVX2WdzwssSxmsmzrARv+yq65vleXg6LDGwZHqs8qfjXKVr6h/25Hd+iSzPpRLOa/ethRSU1CPLEA9NM8dD16ksLRhQVjFipN+wN3vnX7wIFax4MeZypOXHM1akPqTOa7Ttm4ltvUtAORo1QYrLg8qf+Y3AR9OSqd4Hs842JXp+bynSkXNYOjkczbHz6Szdu9ZDmZj3nDXX9mhihRDe14HyKo/JS4P0Tc3I+3XIE8Z9RTptrpQMfRRn7bat/4q5FN/HzuEcqax35uC6j0Y643FqD5D0B+ZG5r017NQpa7Cmr4M67l52O89TdA7MjzP58Cc6/qWcc9zXe3UL77tZ9XmZkBmdkUq3Qilne247FiQuCxDpTpw8igc/Mf93dXVsZ75HGvKXOx3nnK3LaFoO2Kdwfi33I8a/AGq72Tz1ppAeS7ocw3z2CEo6JOfggFi0YI+9cmEOagB487XJyq+LKCxhr6ONX42qm2/4Osbzn3t2290Mou07HQ46xEjFCiB+t9MVP/XoGwN/+Vf1xI2Bnlba6jTzkJYz+nDlXaGmFhUtQbmgTjB1iGc/XSErl9U/74EnZqM9fS3WBMXoRd/AGe8b2SLVCwWtnN4X5G8jhnB89tQHWOqWBlAYw18BWvYR6iWffyniWC8H6l8RzLPXusRorFH/ss95H9DgM95ttmuTtp5CkKic6NO4lHIU8BZbhH0cY96wXO5+YthPfkx1lOLzEMrTrgf2KMKFPXuI7/AmEwVL4uqWBtr7IdYI96Bq6qe/x6tsR5/HWvCbNSt/fy2ixBCiEvzXx4cnVMptU4ptQ14G3gqwDQPAGe01tcBE4E6AEqpEsAooB7QEqiUWUJa6xPAKqCN81UP4FOtdUavXw6tdX3gEWddAEYD32itbwSaAc8ppfxGJCil7lVK/aqU+vWt9/07yAN1KykCP7Zs0ZJttG5yDS6Xe7fFF8vDlzP78N3s/sz7ZjMJx04HnNcnAX9+K5L1ROqWu83djmucCxwnE7CHtcWe2AN7zvNYd0/EypO9p4cqFSA9nwvwOapVIaZ8WZIWfZutZWaSWoCkgnTwuVzkmvAiZz95H71/r9dP0W064KpcnbMfvB143kzS89vg2ci/31Lb3Y9eMgvOJmc6XaDFBEoOYMGm02w6mMrddfN6fX/4VDpPfHmUibcWwgo2c5aydeBdfr4bIOD6O9Ps3Yx+vjv6lbtQTfuauwIB/do96Jf7ot99FFW/E5SvGWAZ/1Gh3sTZOXaDbfOYWKzbBqDnveb/c7UG6H/+xH60Jfborli9njRP1jMLDLy8LNfL49/FrkLdOhD92STvaSwXqtdE9IpPzB3dgWR2DJ2fJtCM7mn0vFexH78FvfprVDPn1bwuF6psZeyXBmK/8CCq3T1QrEwWC73AfPtKTkLPnYLqPQn14Ftw7EDwVwlGQrbyE/gYVM3vQa+aDak+deSRPegfP0D1n4bq+yIc3JH9PPsd2wEncv+zRBU4lwJH/jKfU5LQ3zyL6vgUqs/rcOJg8KfveKVz4W1EIFHNbiX9h2/Bvvg7joO1AAs2nWbzgVTuruduP+LzRrHgnni+fSCeLzaeJiG7AxKzU8aykqsQqvUI9HeTL3zeIMdUtqaJicVqNwD9RYB6LWhyIapTqjVA7/0Te0gr7PHdsHo8ae5Yz+46XMQxpprchqpQDT333QuZ6+LTVoqo+54k7a0pl5beZYjLSEzAHnEr9qSe2HOfx7pronm6c9DlZWO9MqvLLBfEV0Sv+Rz9al9ITUY19u8U9nM5yld2ZWs7Blmf+CqgbfS0DujXO6Fu7A75S0BsHvN0wdc6o6d1MAPCq7YKugoXEgcHsrRfUT7rWpiprfMzeUUi/5y80Dby8pSti3apcXClm+DUMdi37QITDmM9GqI61Oo2FHvuS95P6ciq3Q9GZzKv5YJSFdGrPkM/29OU5Rb9zM+uKMiZF/1CP/Sil1G9J198feKp2FWoWx9Cz3VezpWchP58CqrXRNT/MuLBIG32pZTr7Ii/CqvDw9gfTwrwY3bOOwIl7bGvv3gV+4lb0Gs82ssMFa83g6Pn+r/+O6zrkflCfCa5wNjfc9aaLdF/ZNa3EppybHUfij3Hp2xltcxLzbflQjXohH6+F3rcLXBgJzTvl8kMGcu8iNg/zSP2z5hi1mPoF9qbm/bOvyEhE5dyjg3opZ9iD22HPbornExAdRscmvScaexXR2Hd0h3r2U9MrOlzYwPXVDf9Vv/s9E04G+kGWF+faVTbu80A+Iy+yQzlq5mnXe0P/qY1s4BIxsEB0gpJn1UI6xPLheozEf3jJ+bpotmR3bJVogrodPTL7dGvdkLV7WbiwYsV6jbsktN2uFzkf3EaZ95/j//H3n2HV1G0Dx//zqaQQEInoffeQZEO0pTeiyBSVBClqqj0DjbsvaCoCIodwa50Kyq9SfOh1zQgfef9YzY5NSGoyfH1d3+uy0tytszu7O7M7Oy9s+lHTV90wkMLCL2uGcVWfUbodU1JP3US0rK/v/b7zCGH7eCWFcNoUzmMIcvPcu+aCzQsHUpQTp4i5XX5lSNXl/f55z1Bynu+zwFyvO7/X+pqQN04CHvpw9hjOqKXPoJ11zwzvWFL9JG92KPaYd/XD+u2aRCaP4tNyMk1c4V5ytQ2I2F61Z/ZClS6gUo7R/c8V77AVYsu6O89v+TAwR3Y9/fFnjEYq9dtmXVLrpzfQUGoItHow9vQj92CPrID1WviFbfbte6cn9/625XYk7tjzxwIsWdRQyab6VYQqnoj7BemYi8YYUZy9DNaqll9Xh7rHBTQWZWxCefQi3uhnx+O/uIp1IB5rv6ojEXrdULv+Cogaf+ldefWPX0epZ25aIM2cGArXMrmaxd52U9nErxyen+lfVyxDtg29pTO2DN7oDoONV8tver15kZ+5NU9fA7SzcvnmD7rzav721w6x6xgVJWG2K/NwF58mxlxuEaTv7De3LrmArTfAd3nq03iL8Qe5aQv9q/ka3Zlb+xp7IcGY8/tjWraHQq6vciVgz6KbLfHCoYCBbHnDMVe8QTWuEfN70FO++T5qdjznPZJneuy3wchhBBX5S8OAZsnErXWDQGUUs2BN5VSdb3maQM8DaC13q6U2u78fh2wXmt9wVn+PaD6FdJ7FZgArAZGAre4TVvhpPGdUipKKRUB3AB0UUpNceYJA8oDHsPiaK1fBszQvmde8qmJS5aI4NQZ16gXp89eJCqL0Z8/+3Yfs+7u4HdadPEIqlUszpZtx+nczndX1fUDUa36mG06ssuMDJPxfKBwlMdbT4B5c8v9rcgiUWj3N6OadUfVb439+BjXMmmpkOZ8But/e+DsMUKrVCJp6w6/21zktlsoPGwwAIm/byOkTGkywj6CS5ck7dRpj/nDmzQmrEE9qmzdhAoOIrh4Mcqveof/9bzJ7/rdhfYfSmjvgQCk796BFV2KjC5kFVUSffaM3+XCpy7APnqElHeWevwe1KQF+UbeyaUxQ/x+Hky1HYBq6eT3n7tNp0/mjkdBrNfnj2LOeIzOpQpHo+P8fzo+c55KdaFxB1TfCeZzH9pG7wiGvZ4jIEVHBnEq3tVhfjohjSi3EfQyfH84iZe+j+PNm6MJDXY13C4m24xZeYaJbQrTsEy+bLcpWxfPQKTb23ORJdDZfAb9L4nzzEcKRfl+LjdjlLa4MyYYISzC5w1mzhwxD9GiK5tgkARnHZdiYNc6KFcHDvv5BFmgXTzrmccRJdCX/uE8BlSHQai2fQHQh3ehipZ0O7+jfcuTC55vu6si0WYUsaiyUKIM1vyVzrJRWHNXYM8bitW6F/Ya56HimaNw9rgZ4fjobj/HORod532cT5t5Mo5zeARcdsqnQlGokY+gV8z2eXinBkwznxXfuMLz93YDUa2dfT6Sg332KUOjPcrQDPqnz7EmPo1e9SLEnEFfjDXnXkoSev9vULY6HHBGF/q7+52V3RvRu52Xd5r1QekcBrDmhYzrNUPBKHS8Vz7Gn4FC0RB/1nVNJ8abUbXqtofO4yAsAqVtdFoK/Pg+/Pop+lfzaUbVaYzvOgESzkKkW34X9FNmxZ+FgtFmXhVkAvjdPu2r3EeNzvDHZvQfzqhmjXplmd/BvYcQ3N3UW/a+HR6fdFUlSqLP+a+3shPUoSspT8zL8fzRkUGcdKs/TiWkERXpv/54cXMcbw31rD9c6wmmaokQthxNpnOtHHSQe5dlkVdZloXmR/V+GP3Dq3Bqd44WUe0HodpkUa4V9XeNn/b4dLcq6lzjJcqar2jMdSvXZq/Anj/U9YY6eVOmWC17Yn/+uplw5iicOw7lKsN+0y5T3QZj3TjALPfHDlRx1zaoYtFw4erOMdWgOdag0aRPGe4bFOPF6jGEoC79Tdr7d5pzOmNi8ZLoC9m3gTKFF0BVrEboI2+av4sWJ2Tu86TOvgv9xy7XtuVBu8yzHbwXzh2D4uVNOyI3yrKd35l5j5n91Du/yzI4WnUZjLrBye8/dnoca/7Csc6xhDOeo+NHRvmWoxnzeJWjqk4n9CHnc3qXY+HYdihZE9AQdwISY83+7FuPKlsPvcv/Q77oiCBOub2YcfqiTVQB33IsKxlt5nKFgrmuTCh7zqZSvlD2t9Cqq1d+lyiJ3uNMzM38zoV2sKrYAGq3QdVoYT6znK8AatAc9LtzfJLPy3I0T9plFWpjjX7ITIgojKrXCr1umWceF47yLRtiz5ht8MjjOHSs7/Eh7qyZP/YM/Olcy1u/dQVHx55Gb19r/n10t3mom3zZz3H22oaMc8FrGzLmV8MfQb8zx7MdvGcTes8m8++mvVHun+hs41WGFnYrQwtHgXd7NPYvlKHOuqxRi7HfnGXKUJx+jKzOqyLRJg/dXc2xnuAca4Ay1bCGzcJ+epzfT3vn2Xa4y622P0CpahAUBMc8X3zIk+u4Ym2sMc5LTRGFUfVboT8Adq7Pvf0uU8P83znn9bZvUO2Hez5Oy2jXZ8hJ2z/Mq+1fx3dUrUzpKej9m8yniw/7juz1j91jg+uzrIBe/yHWpKd9w3g634Tq5NRVB/y0DWK86qrzpzxGI1XFotEZ8xw/jD1vtPl3qQqoa7w+w96qC3qTCcT6p68l1bwHqn4b7MfvwJtqciP6F/+jRgesHRyoPiufOsjPdRV7Ouu6I7t9HzgNzv4PNqzwP8PfuK9WdW5AH/zJaQ/GwLEdUKqm+Tx4DuVZHeZH/qHDCB9o+qxTd2wnqFRpMs6OoJIlsc/4P88KLniItCOHubzUFWhvnzlD7Fhznqv8+Qnr3AV9MftRtKMjgzxGez59Md1vf3BWxjQryBjn5efJq89TIYsvCeZ1+ZUTIf1uJrSnCVxK37MdFV3KlV42/SlhUxaQfvRPUt5dmrOEAlFXd74J1cEpvw/uRBXzqqu9yy/v8rtoNNqZR7XtiX7NvCynf/gSdedcAKx2fbA/dgaDOXUUzhyH4hXhhJ/+lXive76CUegE72vcudfNrD8jPOvPup2yrj+zEqh08zBt1WkQql0/APQhP+2ymCtcW0Xd6mowgXRNOmBPz+JZ2onDkJQIparA0T25U3dcikMnJ8KOdebvbd9Cs16ube4wCHW9e3kSfeV99m6L+itP1n2Idc8zZl0XzqD3boGLTp/Ctk1QqgYc3uK7vXl5nsV79RsVikIn+LnPc+83yueWVqJTw5zYZwIli5WHE075UbKqmf/EvrxPOwuBuqe309NQRaJyP+2MeZvciP7Jtz2a1/10efK8+rrOZqRXOw0SYtAHt6Eq1IY6LQLSFgvIPby3ADzHzJTH97d50vceexr9x29wySm/d25Gla8JpSoGrL0fsP1uMxDV925Xunm4z+5yK/ZIb/kKa8aKLNbr5/rNaI947J+TBwkXoGAx06dcsBgkxJj1xpxBFSmJZlvW640/hz55EDVgPKpybbPcoV2eAz766yvz1ybLmCfmNHqL8zWBQztNX29kEb/tE1WxFkIIIf45/+aRozNprX8AigP+vqnudyCEv5DGeqC6UqodkKq1dr97805DO2n01lo3dP4rr7XO2ffT3dSrWZIjx2I5eiKOlNR01ny7l/atKvvMd+h/F4hPSKZRXVdn3qkzCSQlmxvPuIQkfttxnErli/jfv3UrsRcMxl4wGL11HapZdzOhUj3zmRbvzvj4c5B02UzHNEj0tnVmWp0WqBtHYD83yYyImSGiMCjnlCpeBqLKk3Lkf2QlZslbHG7blcNtu3JxzVcUusncqIRd2wg7PoG0056NidjXl3GgTlMONmzFn10GkHzwcI4CowFS3l/GxaE9uTi0J6nrvyakq2msBdVtiL6YgD7v2wjMN+ZuVEQkSY8v8Pjdql6b8KkLuDz5DnTMBZ/lAPT697AXDcFeNAS9bR2qWTczoVLdbPL7kpkOqGbd0NvWZ7tP9mO3Y8/ogT2jB/q75egvXvcJjAaoVzqUP2NSORabRkq65rM9l2lXLdxjnt2nUpjzxQWe61+CYm4BIynpmvEfnKVX3QI5C2jLzsm9UKQcFCpl3nSs2REOZP/J4qt2bA8UK2c+CR0UjGrQCfZs8JhF796IusY5HvXaw0Gn48v5jDQAhUtCifIQc9KMSJgxOkZIGFRvCqeuMPJQoJzaC0XKQkEnj2t0gEOb/vFk9LfvYs8ahD1rEPq3taiWTnlSxSlPfG7wz0HiZTMdUC27o39fB8cOYE9ojz25K/bkrhBzBnv2YIg7jz5/ElW7qVm+YFEoVdH1BvTR3SbgrGhpc5wbdYJdXsd510bUtc5xrt/e9WmpsAjU7U+g1zwHR7Z7LKM6j4GwCPQnj/vu89qV2PNuwp53E/r3tajmzj5Xzmafky6b6YBq3h291bmmo1yjQauGbeHkEZPG1nWoao3MeeINddoAACAASURBVBgahqpcF04edq3z7+x3diKceiM80oyo9qNvORIwx72u6fqdYK/nVxj0no2oxl3NH3XawSFzTetXxqAX90Ev7gPfv4te/4YJjAYo4OxzoWiocz1s8xNUd2IPFC3rKrNqd4T9nteT/mMjqr75tC212sGRX92mKqjVHnZ7fbIwv5N2WCTqmj7orZ/63fW0j5eTdHtvkm7vTfrGbwi+0Xwe2ardAH0pIefBoxlbU64SKqIg9q7fc7yMT/2x+zLt/dQfsz+/wPMDPOuPU/FpJKWawKq4RJvfjiVTqVgO38k7tRcKu5Vl1TvAwRzWF1YwqvtC9J4v4Y91OVsG0N+9iz1nEPacQeYab+F2jV/OwTXewinXjh/AntQe+/6u2Pc75drcwR6B0ZBHZcqFU6haztvlBYtCyYrmwWbGNqxZQfqEvqRP6Iv+4VtUe+eBVI36cDkBYq4iIL1yLaxxs0mfPw7i/LeN3NmfLif1rr6k3tUX+/tvCepo0lY1G5i0c3p+X75IysAWpAzvSMrwjug923wCoyFv2mX+2sFccAI3cqMsu3jBdKAXN8dfVWkCZw7jj/58Bfbd/bDv7of+6VvU9T3NhOr14dLFqzvWV+OE0y7JKEdrdYA/vMvRTai6zn7XvB7+NOWojj+NquCMPhISBmXqwPk/zeceS9eFYPPCnqp4Lfrcn1luQr3oEP6MTedYnFOO7U+kXaWcvewXl2STkm5uA2MSbX47mUKVolcux/RnK7An9cOe5OR3Oye/a9Q35Ulu5XcutIP1F8+jF/VAP9wHvXwGHNziNzAa8rYczYsy1J7aHXtKN+wp3dC/foP99oOw9m0oUc7VFmt8A+z0yuOdG1DXOdvToIOrLbZzg5k/KMQsX6KcCYhOOG868aMqmG2ofh2cMqPy6B3rUdWcUcyKlzfL/vEzFC8HRZxtaHgD7PYqT3Zv8DzOB5zjHBaBuvUJ9Oe+7eDMtlFGe/AnV3tQb3gP+8Eh2A86ZWhTZ90VsylDky+Z6YBq2g29/QplaHgE1p1PYa96Fg5tc6W9zu1Yb13r6sfI7lgnux3rZtkc61NHzB9FS2LdtRj7tZlw2n//RZ5sh7fcavsDqvGN8Ltv+zcvrmP7gW6Zv+st32C/tcgVGJ1b+x13BqIrQYHCZjurN4XTRzznyWj7F3bqrDp+2v77N6IaOG3/2n7a/rXbwy63tn9IOEQUcyYHoao2z7LO+sfusQEKFXdtVeP26OPeIzaD/uId7Hv7Y9/bH/3zd55tA391VYxzrKvXN+u9vif6Z+fljULOKEpKoQbcgf5ypVu2KFSLGzKDo//Ra6lOC1TnEdjPTjKBwu6UQl3bCf2z/xFXA9YODlSf1dHdZv7srqudG1HXOek2aA8HrlyeqC5OH8rHvn0omf7GfbWOP42q6NYeLO20B69CntRhWbi87E3O9+zK+Z5dSf76K8L7mCDHkIaNsBMSsP0M1BFx92SsyEgSFsz1+F0VKULGCGQFxowl8b2VPst6q1cylD9j0lz383sTaVcl/IrLAaTbmphEE1i972wK+86m0rKizwczgbwvv3Ii9YO3uTS8J5eG9yRtwzeEdjH9KUF1GsKlLJ4DjL4bVSCS5CcX+EzLUiDq6i/ewb6vP/Z9XuV3Naf89g7CiXXyu5pb+f2LU37HnIU6zsiD9ZrCSXN96XMnUfWamd8LFYPSFSEmi1EpM+513evPfV5t0/2bUA2ce77a7eCwn/rzaoOUA5VuHqatv34Xe9pA7GkD0Vu+Q7XuYSZUrQ+JCVkc60tmOqBa90D/utY1vW4zEwDt/mn6EmVcdUvxUuZYZ/Rj5FLdwa6NUMUp26s1ybz3Aac8mTkIe+Yg9K9rUS2dfa6SXVv0klt50gP9W0b7xK08uaY9+pgpT/SOzahy1SE0zASM17wGzvrvS8nT88w9raBgVD0//UZ7N6IauvUbZQR053frjypSGoqVhRjXi0Sq3g2Q5ajRuZt2VgJ2T791XZ6kDZgg1xrXoLeu893/PO6ny5N+0QunXKPZhoahKtVDnzocsLZYQO7hvQXgOWamPL6/zYtzTO/+AVWmmrkvsIJQ1RujTwbuHAvofn//ScD22WPbcin2SH+73P96K9aFpIs+z9qIP2/yNWP/ruuK3mH2T+9Yb0Z/BlTT7q7fd65HXdfVd72Fo8wAIWD6SCs3QH/5Nvb0QdjTTfuEIOf5QEb7xF+bzL190srVJtNb1qJqO8/sSlaA4BDzQsn2zajynu0Tffwqv24ihBAiW0rn5Wd9r4JS6qLWOsL5d01gExANlANWa63rKqXuAWprrW93RpXeCjQDTgKbgUZAAvAtsENrPc7f+t1+ewCYCMzWWr/i/LYJ2Kq1HqeUuh54QmvdSCn1CJBPaz3Rma+R1jr7iCM/I0cDrP/hEIueXke6renXrS53DmvKU69upm7NknRoVQWAZ177nuSUdCaPaZ253OZf/uShZ9ejFGgNQ/s1ZFDP+j7rT5/5km/+Dp6CqtMcUpKw35gDf5rhzKwZK7AXmNGcqVALa/hcCM2H3vk9+h0zuo81/xNTWTsjKulDO9DLF0Gj9lg974T0dNDp2J++xP6ZH2ebJe6iH5lHRIe22ImJnBx3X+aI05XWf8bhtl095g0pV5ay7yzhcMsbs1xf6apZBy+E3TeH4OZtICmRxPkPkL5nJwARy1ZxcWhPVFRJCq7eRPrhA5kjQye/t4zUT1ZS4Nk3sKrUQJ83ndj2qZNcnuwapSbimkI+6ambHkDVbmHy+805ZmRtwJq2HHvREDNT+VpYw+dASBh612b0u4+Y3xu0wxp0nwlgTEyAY/uxnxnnuf5uo81nShPW+N3f9QcSefCbGGwNfesXYEzLQjy9IZa6pUJpXy0/I1ec5o8zqZRwRhApVTCY5weUYNXOS0xfc56qxUMy17WoezFqRYf6JnI2Mcv8zlSpGar9RLAs9I418OObqJa3oU/tNYFvJWuiei+CfJGQngKXLqBfv+XK6z3nNjJPjRaoHnebNH75FNYuRXUajT62B/ZshOBQ1KA5ULo6JMabQI8LJ6BRF1S7YZCeBtpGf7MEdm+AoqVRtzjHIijIfM5w7dLM5KyHf7ry9uUC+4nW/idUbIa6fgIoC71rDfz8Fqr5bejTe+HQZoiuieqxEMIiIS0FLl9Av2lGmlQDn4UiFSA0HBLj0F8/DH/+7JOE3uY5Oo26ZSqqXgtITsJeMhuOmJFErHnmAYnZrtpYt88z5cn2zehlD/ms11r8GfacIebNyMIlzPyFioNS6DWvwX63jsSaLVC97wEVhP55FXz7OurGO8xx3rXBHOchc80oYZfj0W9NN8HVHW9FtR8B59wCBF8eB0EhWLPWoE8fzhzpSW9eCU5giI5L89znIVNQdZ1r+vU58Kezz7PewZ7nvLRRoTbWrXMhJB9652b0cqcMvXOxuenRNpw/if3Wwsw3S9WNw1Ate5lzcONH6G+Wo9xHqPyr+w2o6Z+Yt7+DQszn018eD6cPo4YuMCPSAPrrV2GryWfrsRy8/e7HPfc8w88/7yEmJoFixQoxfnw/Bgxod1XrsKePdf1RvTmq293mnP5tNaxbiuowCn18r+moDQ5F9Z/tuqbfmenTCava345OuQyblpu/R70I+QuZzzN99lRmECIA+d3eG6vSHNVpIlhB6G2rYfMbqDa3o0/uNQF+QaGoXrMgujokxaM/muUaxap8I1T7O9FLR3tuS++5EFUVAL3p9czg6cSvvG7ovYROmkXQda0hOZHkh6Zh7zP1VtirH5N0u3nQFzLmPoI7dEcVj0KfO0PamvdIXfqsmTZiHITmI/Xlx3zWnf/W8j6/ZVh/IJFF38Rg29CvgVN/rHfqj+r5Gbn8NPvd649CwbwwoASbDyfy8DexmW2Um6+NZFCjCJ/165hk/wlXbIZqO94pyz6DX95CNbsVfWafqyzrvsCzLHtrONTshOo0FS64Hmzorx6Es54PVfX2bD5nCKihU13X+Gtu5docEzRktrE21q1OubZjM/ptP+XaI59hzxuS+ca3+dH3Hb5cKVMKlTDzZ5Sjn7+O/fFHWe6zNWYG6ppWkJxE+pPT4YAJMA56+kPSJ5gX2KyR96LadoOiUeZt9q8+wF7+HNaCJagK1TI77/XZE9jzPdsq6alZ33MEj52JdW0rdHISaY9NywxuDnn+Q1LvMmkH3TaZoHbdoFgUnD9D+hfvk77sOY/1hDzyBmmvPOIRHB1c2fflrlxplzVqj9V9jBnZzraxV7+IOv6jK9FcKMsoVQ3VZ5op1y8cR3+wAJJMHa13ZT2SnBo9A9W4pam3n54BB01+WU98gH23CdpQw+9Fte7qOtbffIB+53moWhdrylMQURBSUiD2HPYEt5Gemhb2TKxKc1THCabe2r4avn8T1dopRw845WiPmVDS2e9PZptyNCQc1W0aFK8ECvT2z+AnpwxvfRvU6mDy+vR+9GcPQXoqRIbgz/ojSTy4MR7bhr61wxnTJJKnf0ygblQI7SuHseN0CuPXxBCfrAkNhuL5g1h9cwl+P5nC7LVxWIANDGtQgP51/L8sqL/KOqBf3eGV3861ZT35AfYkJ79H3Itq45bfX3+AXuHk9zSv/B7nlt+1vMrVf7od7K5yY1Sbm9FLzefN9dksyu+MbcvDcjS32mWZ6x85F719I2rvWqjdEtXnHtM2+HEVfP0aqssd6KN7TKB0cChq6Dwo67TF3pjmGuGn062oZj0hPR390WOw53vze5nqqJtmmHvsc8fRy+ea8iUoGDVklmnXpaeiVz9tguRqtkD1vMcc558/he9eR93gHOfdznG+aS6UqW624e3p5jh3uBXVfrhXO3g8XIpBDZkPpTPag0tgm6vdrS97fuVCDXQrQ5fNcZWhU5djP+hWht4yx5ShuzejV7qVoQO8ytDnxqE634a6YaQZfdRhPzMWLni2j9SQKag6TtpLsznWI92O9QrnWI/xOtbLzLFWw2ahGneACyfN8unp2AtvJju5sR2Z6y6Yu21/ADXtY/SrE+GMZ5ChjvEc8TZXr2NA3ToPvW0D6pDXQ7nc2O/mfVGtbzLlXMwp9DtzzYhchd3qjqrNUTdMNOluWw2b3kC1deqs/U6d1XuWq8760K3tX8Fp+7/u1vYvUAR102KzLZYFh39Ff/U0OF+O0Qcv++RVZt78jXtsNXoBqlwNQMO5E9hLF3g+/I9Pw5saNR3VqBUkJ2I/O9PVNnjsfex7zah2VKmDNX4BhIahf9uIftV82ll1G4rqYs57/eM36GVPulZcpwnWLZOwpzjXVDHPuvpvXUsLP4HgUM++yWULzTLVr8HqNwH7weGZaemTWddbudkOtupEeiaWl31WKW6fka/lXFdWEPqnVfDN66jOTv2VcV3d7HVdOfWXmvmJGc052LmuXhwPSZew5nj1oWx09aHg1o/4l++rQ8JRPaabEWtR6O1r4EenPdh7LlRoBOGFTd/hhldh22r0iSu0T3KhDstw9svsA5ki58wnX5u26MRE4h6YTNpO0+9dbNVnnO/ZFatkSaI2/UTagQPoFLMfl5e9SeLKd8jXuSuRk+8HrUn55Wfi58w0bUNH1ANV/aa5/lAiD66Nw7Y1fesVYEyzgjy9KY66JUNpXzWcHSdTGP/JeeKTbEKDFcULWKweWZLkNE2/N00AZYF8FnM6FaZWlJ++YEBv9qqrc6n8shZ/Zsr34BC4nMClsSOwj+QseDps8myCm7ZBJyeSuGAK9l7Tn1LgjVVcGt4TVaIkkas2kn7kYGa+prz/Fqmfvud3fREt3O558rqu/tOz/13dPh3V0Cm/n3crvx99H/s+t/J7rFN+/74RvWSRs+2NsEZOMQEeqcnYryyAQ7uhSAmscQuhsNOX8NESiM0mgKZqc1TnSeZed+tq2PgG6vpR6BN7XPVnn9lQyinX3p/pWX92vAu9ZFT2B/HflG4epK33XfL5TY2Yhmrg3Fe+NBMOO9fWopXY08yX56hUG2vMAnNtbduEXvqga/k75sOB7ehvXee1atUd1fNWSEsDrbE/ehF19HtXov903XH6MBQpaZYJj4SLsegVc83LooA+7/mFVjVsKqpeS1NmvzrLtc/zTRB15j6Pmm/aCds3o9960NnfhajyNUyn5LkT2K/PzyxPVItuqO63ARq9bSNseTlgx5o0t76yas1RXZ02wm+rYf1SVPtR6BNu/Ub93NJa6fQb1W6H6jAqsz9Kf/cK7HMFQaq7P0C/dQ9k82J5bqStbhgH9W+AyOLmKxe/rkKvNaPSe7fL8uqenl+9BjHJxbRVix5QtyX6Zefj0+d8v0CcuQ252E8HQCnPF5xypV80X7hpP5WqZOqOH1ahv33Ld19zqS1mzfvUo51gP3EXnHQFFubKPXzBYlgz3jbpag3Jl7Fn9UOFup3fefkcs7DnvVZe3t96t8FzKyZCXdcFdeNIQJtj9NHTPsNA5tk59vRYOOX5ck2e7fcnTwdmn58dC8eyDtjNldgj9/WmJmMvm2u+cAFYD7yN/bDT11CuFtbQOeb63fM9+j1n//IXwrr1QShSEmJOYb82JfPLTGrA/ahaLSA1ybXeGk2x+kwCZ5xMvWEles1K5/hOQrXoaka/ttPhYhz24nGu9snCd7Gnu7VPRs932mSb0W86bbKgYNToeaaNkp6Kvfxx2G3iMFTLbqget4E27RP9zpMELdt21QOCCnHVjj/+7wwYFf//KnPPv7Ls+jcHR6cDOzL+BKZprdcopSriCo4OB14HamMCo6sCE7TWW5RSo4HJwAlgD3BBaz3dbf3+gqPLAvuAUlrreOe3TcAG4HogEhjprL8A8CQmGNsCDmitve44vGQRHJ3b/AVH55X971159MDckl1wdG7yFxydV1TTogFLO0fB0bnlXOqV58kl/7rg6DzgHRydV5TXg9S85B0cnZc8gqPz0F8Njv4neARH57X81pXnyQVXCo7OTdkFR+e2LIOjczvdKwRH5yo/wdF5RZ8KTH5D9sHRuclfcHReUUUDWG9lExydm3yCo/NSFsHReSG74Ojc5BMcnYeuFBydqwJUjiq3LyTkudDAffTLOzg6T7kH9v0f4REcnce8g6PziioSuPLb5wFyHsouODpX+QmOzjOBvKfPJjg6N/kER+elQJahxQNzrK8UHJ2brhQcnZuyCo7OC97B0Xnlkp/g0bziERydx7yDo/OKqhfAsuz/IH/B0XlFRefsS0u5wTs4Oq+oKoHrN/IIjv4/JFDtsoDKJjg615Xy//WHXBfIb5cHsB0csHv6QN7bBrANHrDzLJDdVYG8tgJZbwWqbzRAfWWABEeLvCHB0eKf9i8Njg7cU5cr0Fr7ffKotT4C1HX+nQjclMUqlmutX1ZKBQMfAR7fDfIOjHa0AlZmBEa7Wam1nua1/CXgL75aLoQQQgghhBBCCCGEEEIIIYQQQgghhBBCCCGE+Kf9a4Oj/wFzlFIdgTBMYPTH2c2slHoB6Ah0zoNtE0IIIYQQQgghhBBCCCGEEEIIIYQQQgghhBBC/MP+s8HRWuvJVzn/nVn83uqf2SIhhBBCCCGEEEIIIYQQQgghhBBCCCGEEEKIQNGB3gAh8oQV6A0QQgghhBBCCCGEEEIIIYQQQgghhBBCCCGEEEKIf4IERwshhBBCCCGEEEIIIYQQQgghhBBCCCGEEEIIIf4TJDhaCCGEEEIIIYQQQgghhBBCCCGEEEIIIYQQQgjxnyDB0UIIIYQQQgghhBBCCCGEEEIIIYQQQgghhBBCiP8ECY4WQgghhBBCCCGEEEIIIYQQQgghhBBCCCGEEEL8J0hwtBBCCCGEEEIIIYQQQgghhBBCCCGEEEIIIYQQ4j9BgqOFEEIIIYQQQgghhBBCCCGEEEIIIYQQQgghhBD/CRIcLYQQQgghhBBCCCGEEEIIIYQQQgghhBBCCCGE+E+Q4GghhBBCCCGEEEIIIYQQQgghhBBCCCGEEEIIIcR/ggRHCyGEEEIIIYQQQgghhBBCCCGEEEIIIYQQQggh/hOCA70B/5fobd8GJuGTyYFJF6gxtmTA0tbHkwKSrsofwHcOdsUFLGl7z8WApW01LRywtANF7wpcfhOsApNuaOCuLVWtQMDS1gcuBSRde/rYgKQLYC18LmBp6+XTApJuWM3A1Fkm8QA2BwNVfOcLClDCoIqGBCxtAlR8AwQn2wFJN/3I5YCkCxDcqFTA0iZQ7bI0HZh0IaDthOSEtICkG2YHLr8v7QlM+wSgQJX8gUm4SODKbx0fmHMMCFzbH0j7MzDtIyskcPtsBag8CagK4YFLu3i+gCWduv5CQNLNt7hjQNIFsBesC1jaQSMqBiRd/XtgjrMRwD6USpGBS7dMiYCkHdXwZEDSBdBbYgKX9rmUgKQbObFKQNIF0HsC1/+uWhUNTMIBfL70f9HFA4Hrx4jsFBWwtFVSemASDmC/kb4QmDIUQFUP3PMOFaj+m2KhgUkX0FtiA5Z2wCQG6JomwM/z/ghQf9n51MCkC6hyYQFLWx8NUCxIdOD6EvTFwPUbqajAlaMkBeb5Eu0Dc38phBDinyXB0UIIIYQQQgghhBBCCCGE+P9XgAKjhRBCCCGEEEIIIf5/o3UABzwS/0kBHKctWwEc4lYIIYQQQgghhBBCCCGEEEIIIYQQQgghhBBCCCH+ORIcLYQQQgghhBBCCCGEEEIIIYQQQgghhBBCCCGE+E+Q4GghhBBCCCGEEEIIIYQQQgghhBBCCCGEEEIIIcR/ggRHCyGEEEIIIYQQQgghhBBCCCGEEEIIIYQQQggh/hMkOFoIIYQQQgghhBBCCCGEEEIIIYQQQgghhBBCCPGfIMHRQgghhBBCCCGEEEIIIYQQQgghhBBCCCGEEEKI/wQJjhZCCCGEEEIIIYQQQgghhBBCCCGEEEIIIYQQQvwnSHC0EEIIIYQQQgghhBBCCCGEEEIIIYQQQgghhBDiP0GCo4UQQgghhBBCCCGEEEIIIYQQQgghhBBCCCGEEP8JEhwthBBCCCGEEEIIIYQQQgghhBBCCCGEEEIIIYT4T5DgaCGEEEIIIYQQQgghhBBCCCGEEEIIIYQQQgghxH9CcKA3QAghhBBCCCGEEEIIIYQQQgghhBBCCCGEEELkMm0HeguEyBMycrQQQgghhBBCCCGEEEIIIYQQQgghhBBCCCGEEOI/QUaO/hfYuDuehe+fwLY1/VsUZfQN0R7T39l4jrc3nCfIgvz5LOYNLkfVUmGkpmtmvH2U3UcTSbc1va4rwh03RmeRStbUqKmoa9tAciL2k9Ph0B7feYZOQLXrCRGFsAc1cU2ocw3W7VOgYnXsR++D77/KOqGqzVDd7gZloX9dBRvf8pweFILqNxtK14DL8eiVMyD2JBQuhZqwAs79z8x3dCf600fMdt36PEQWg9RkAPQbE+FSjP/9HHI/ql4rSEnCXjIL/rfXd6YKtbBumwch+dA7NqGXP+K5jhuHYQ26h/QJ18PFWChZEevWuVChFvrDZ9Ffvum7zhrNUb3vBctC//QJfPeG734PmQtla8KlOPRb0yDmJOQvhBr+EJSrDb+sRn/0qJk/X37U2FdcyxeOgl8/R3/yuFe6zVA9nXR//gTWem1bUAjqpjkm3ctx6GXTTbrVrkN1HQtBIZCeil79DBzcYtK962XX8oWi4LfP0aue8Jvf7qzR0zLPsfQnp8FB33PMumUiqr05x9IHXOvK897DsW7oD+lp6PgY7CdnwNkTWSdWpSnqxkmggtC/fwrf+znPes2EUjUhMQ79wUyIOwV1b0A1H+KaL7oq+pWRcPoP1ODHzXlmBcH/tqE/f+xf9xaVGnw/ql5Lc36/Njvr83vkXAjNh96xGb3CuY563YVq1BZsDQkXzPJxZyF/JNaIORBVFlJTsF+fAycO5kna6sZhqKZdzbJBQVCqEnpBZ0iMd62zejNU93vMOf7LKljv5xwfOBvKOOf4cqdMKVsb1Weqs/EK/c0rsHu9+bvFIFSTXub3Xz6Bze/47kulpqgOE02621bDT8t80+02A0rWgMR49CezIP4UWMGozvdByZqgNfqbp+Do72YZKxjV6R4o3wi0jd7wMuxf75s2oG5yy+/Xs8jv8l75/Y6T3/0noeq3gfRUOHvMLJ940SxTphrWLTMgvADYNvqV2yAtxbXOak4ZblnoLatgg59rq/9sKOOU4e84+Z2hUDRq4gr0d6/CpuXmt+YDTX6j0Fs+ge/f9bvPOTV16kusW/c7xYoVZPXqR668wFXYeOAyC7+4gG1D/8YRjG5V2GP66z/E8f5vFwmyoGiBIBb2LE6ZwqaZVXveEapHhQBQqlAwLwzOWV2tBt2HquvUW0tnw9EsjvWIORASht65Cf2uqStUv0mo+q0hLQ3OHsV+Y4451rWaYvWZAMHBkJaG/cGTwP/87/Mfl1n42XlsrenfuCCj23jt8+ZY3v8tgSBLUTS/xcI+JShTOIQfDyXy0BfnM+c7dC6VxwdE0bFWgRztN8DGg4ks+ibG5HfDAoxqXshj+tKf43l/68XMtBd0K0aZQsHsOZ3C3C8ucDFFE6TgjhYF6Vo7Z+mqgfeh6jjX1ptzssjvmljD5pp2wq7N6JVO3dy4I1a30VCyEvbDw+B/Tj1nBaNumYkqVxOsIPRPa+AXtzIjwNfV3ypPet2FatgWtIb4C2b5uLOopl1QnUeYZZMSsd9eBMf2+6Y99AFUg1aQnIT9ykz400/aFWthjZpv0t62Cb3sYbNsnzGotv0g4QIA9nvPwPZNqOZdUV2Hu5YvVx17fD/0IT/rzsjiMdOwmrRBJyeR/tg09MHdvvMMn4jVoRdEFCS1r6uNYnUdhNV9CNjpkHSZtKdnw/9860lvGw8nsWhtnLm26hZgVNNIj+m/HEvmwbVx7D+bymPdi3Jj9fDMaYs3xLH+UBIAdzaLpGvN/FdMD0DdNhXVuLXJ72f9t/epXBtrdn+XkwAAIABJREFU/AIIDUP/thG95EHze8UaWHfMhLD8cOYE9pMPQOIlCA5GjZmNqlIHtMZe8hCwz3OdudAuo04nVKth5txLOIf+eC4kxmW574HIb3ch46cT1LQtJCWR/PAU9B++51jIbZMIuqE3KrIgiV0bu36/aypBjZqaP/KFoYoUI7FHE5/lM/2L2v/u8t09k5AWbdFJiSTOfwB7v1ce5AsjfOEzWGXLQbpN2qbvSH5hcY7Xr255ANXQKU9englHsihP7nDKk62b0G897Fq+02DUDTdBejp66wb0O09C5bpYt83MmAP7oxfh+GbPdf7T+e2+TyMWQ7Ey6McG+9/n3GgjZChSEmvO++jVL6G/fstntWqAW3351hz/aZeriXWLU3fs2ox+z6kvGzn1ZXQl7Efd6suaTbF6jc/ME/ujp2D/L373PTN775pGkFN+py2ehj7gp/weMZGgTqb8TunlVn536k3wqPvQ508DkP7Jcuwv3s82PXfWHdOwnPvbtCeyuL8dNhHLub9N6++WdpdBWN0Hm/Z24iXSn5kDR7OuO9TwKahGTvn9wgw44qf8rlQb684FJr9/34h+4yGz7MRHUaUqmnkKRMKlBOwpA1Atu6F6jHAtX7469tSB8KdnGZ5XaeuXR5jyPUOVZqjOk0zb6bdVsNlP3dF7FpR2rq33Z5i6AyCqCqr7A5CvgLnneuVWSE8xbbKu90LFxub3716EPeuyzPeNR5JYtD7OtEXr5mdUEz91x/p49p9L5bGuRbixmqvuOBGfxsxv4jiVkI5S8FKvopQpdHXdr8Fjp2Nd1waSk0h9ZKrf8zt45CRzfkcWJLnHNR7TrLadCR42zuzroX2kLpp8VekDbNx6joVL95m+yvZlGN27ksf0D9ed4NFl+4kumg+Am28sx4AOZa8qDXXrVHOOpTjtk8NZtE/GOu2T3zeiX3PaJxVqYI122idnT2A/5bRPIgphTX4CqtRFr/sYvWRR9vu5/zIL15wz+3ltQUa3LeIx/fVNsby/Jd7cdxQIYmHfEpQpYu7tFn9xnvX7LgFwZ7uidK0fceWdzo32f1gEqs80iK4MGvSHC+DoTs/1Vm+G6nmP6ZP9ZRWs81NnDfLqP4lx+k/6Of0nOP0nu0xfheo/A2q1hIsx6CeGkBN/5776RFwaM1ad41R8Ogp46eYoyhYOyVG6ABt3xrHw3f+ZY92qBKO7lPI73xe/XmDSSwd5b1pt6lUswObdcTz24TFS0zQhwYr7+5ejWc2COU4XnPbod7GmPVqvAKOaei7/y9FkHlwb62qP1nC1ORevj3W1R5sXzFF7NJDtBHd52h/sZuMfl1n4+QWnLyOS0a29zrPv45y+DCiaP4iFvYubvozDiTz0xYXM+Q6dS+Xx/iWy78uo2gzVxbnf+W0VbPJzTfed5brfeW8GxJ6CwiVR496Bc3+a+Y7tQmf0Y9XpgGozAiwL9n+P/vq5K+90hetQbSeYsmXnGtjytuf0Mg1QbcdD8croz+bCAafPsURVVPt7INTpC/zlLdj/3ZXT+6fLlEJRqEFzILKoqbt++hg2++nLCFS6gU7bS9i9MwlucT0kJXJ53gPY+3Z5zpAvjPwPPoNVtjzYNqkbvyP5OXONhw65ldCeA821FXuBy/OnoE9d+draeCiRRd/EmvK7QQFGNfcsx5b+nMD729z66bq62j+j3j3LthPJNC6bjxcHlMjRPnqkndftsn/Rsc6NfrurUtF5DqIs9PbV8LPXc5CyDVDtJ0CJKuhP58D+dVe3fvjXPM8z51k8tob+dfIzqolnu+6X4xnnWRqPdSnsdZ6lM/PbWOc8U7zUqwhlCmZ/nuXK82qAGtdiDb4PgoLhYgz2w7f7pp0bfeAV6mDdPN1JQGGvfhl+/iZg+60/nOhaoHJTVMdJpo7c+in86Od5XveZUKqGOcc+nmXOMSsI1XUqRFc396Y7v4AfnPMzXwSq6xQoUdlc158tguNeZXFu7nPD67H63GWubzsNe8WjsG+rb9o334+q76T96iz//e8VamHdPs+UIds3od92ypDeY1Bt+0KCibmw3zf971SqizVyZubi9scvwtkfXOsLdCxIbuxznWZYAya4+qzefQIubPebPpAr914++/l3+ubyF8S69UEoVhrOn8BeMgUSE8y0atdg9b/XuZZisZ8cbdIbOgtVtzVcjkE/e7OZ958+1qH5Ube/6Fq+YBRs+wL9+ZO++5YLfbJqzAsQWRzSnPPs5fFZnmcZNh5KZNG3bu2jZn7aR9vd2kdd3NpHK93aR/2vvn0khBDi6gQkOFopdVFrHeH29wjgWq31uDxIuzswHzNqdgjwlNb6JaVUb2C/1tr3iYPn8uuAyVrrLdnNl1PptmbeyuO8Nq4y0YVDGPDoH7SvV4iqpcIy5+l+bRFual0cgO+2x/HQhyd4dWxlvvgtltQ0zafTa5CYYtNtwV66XVuEssVCc74B17RGla6AfUcXqFEf685Z2Pf5PoDVv6xDr1mO9eLnnhPOnsR+ajqq94js01EWqsdk9NIJEH8GNeZ19N6NcPaI27b0NIGETw6Aeh1RN4w1DSWAC8fRzw/zu2r93mw4kXXQCwD1WqGiy2NP7QmV62ENm4694Baf2axbpmO/MR8Obse6+1l0vZaww3kIXiQaVacZ+pxbZ9GlOOzlj6Aat8t6v/vej35pHMSdRk16A71rA5w+7JqnaS/TKHywLzTshOo+3gRIpyWjv3gRSlZBlazimj/5Mvrxm11JTHoTvWOtb7p97ke/PA7izqAmvIHetRHOuKV7XU9ITEA/3A8adEJ1HYd+ezpcikW/fi/En4PoyqhRT6MXdDfpPjHUlcTEN9A71mWf72A6wUtXIH10Z6hRn6C7ZpN+700+89k/r4XVbxP08heeEw7uIf3uAZCchOoyCGvkvdiP3JtFYhaq82T02xPNeXb7EvT+jXDuiGuehj0gKQH93ECo0xHV4S70h7Ng51fonU5wf1Rl1MCHMx/Q6g9mQMplk0T/hVC7PezyvbEPmHqtUFHlsaf1Muf30GnYi3yvF2voNOw3F8Ch7VgTn0XXbQk7N6O/fAP9yfMAqA6DUT1Go5ctRHW9DX10H/r5e82LADdPwX5sTJ6krb980/WyQYM2WB1v9gyMVhaq533oJePNsR67FL3H6xxv4pzji/tD/U6oLmPRK2bA6YPo50aYYLbIYqgJy9B7N0GJCqgmvdDPj4T0NNTIJ9F7N8P5o57pdroH/e7dkHAGNfxV9IFNcP6Ia5763c059vJNUKsD6vo70atmQ4OeAOjXhkP+wqgBj6HfuB3QqBbDzE3lK4MBBeFZPGir6+T3dCe/b56G/WAW+f2Wk98T3PJ794/oD58BOx3VbwKq663oD54GKwjr9gXYS2aaIMYChVARaZ773WMy+nWnDL/zdZPf7mX4tT0hKR79uFOG3zgW/e4M1yq6ToL9bp0kUZVNfr9wq8nv4U+i933vmd9XqW/fNgwdegMPPPDCX16HP+m2Zt5nF3jtlmiiCwYz4JUTtK+Rn6olXPVtrZKhvD+6FOEhFit+iWfxNxd4on8UAGHBio/HlLm6ROu2NMd6Zi+oVA/r5qnYDw33mc0aMhV72UJzrMc/g67TAnZ9b471R86x7jsB1eVW9IdPmw6N5yZC3DkoXQVrwnPwle96023NvNXneG14KbPPLx2nfc38VI1y2+dS+Xj/joKEh1qs+DmexV9d4ImB0TSrHM7Hd5nAiNjL6dz41FFaVgn3SSMr6bZm/lcxLLkpiuiCQQxceop21fJTtbjrwXet6FDeG1nS5PdvCSxeG8sTvYsTFqx4qEcxKhYN4UxCGv1eP0WryuEUDLvCx1LqtERFlcOe3dt08A2eiv2In/wePBX77QVweAfWuKcz85sTB7Bfvg9ryDSP+dU1HSE4BHvBIAgJw5r9HvqPb00nUKCvq79bnriX3+3dyu9zJ9CP3g6XE6BuS6xbZviut77TLruvB1SphzViBvbcob5pD5+B/fo8OLAd697n0PVbwnbTLtNfvoX+3LPTS//wGfqHz8wfZatiTXoq28Bo1aQNqnQFUm/rjKrZgKBxs0i7208b5ad1pK9aTsgSz3awvW419mfmgZZq2o7gUQ+QNnN0lumBc35/G8uS/sWJjgxi4NtnaFc1jKrFXOd36cggHuxchNe2JHgsu+5QErtPp/LRsChS0jXD3j1Hm0phROS7wvnduDWqVHnssV2hen2s0TOxp/gGsFh3zMR+YS7s34Y14wV0o1bw+yasu+ZiL10Mu7eg2vdB9R6JXvEsqmN/kw9394VCRc0yy0cD2sngXGiXqSDUjZPQLwyBxDhUh7tQTfqjNyz59+S3e542bYNVpiJJQ2/AqtWA0LvnkHzXQN/t/H4tqR+9TfiyLz1+T33+QVKdfwf3GYpVrXbWif2L2v/ugpu3JahcBS4O6EhQnYaE3z+PS7f395kvZfmrpP/2EwSHkP+ZNwhu1oa0HzdcOYEGrVAly2Pf61aezPFTnoycgb3EKU/ucytPajVBXXM99tT+kJYKBYuaBY4dwJ7pvPxQuDjWwvfQi7qZvyF38jtD3eshJTHrfc6tNkLGcgPvhV2bfdYHmPqyRDnsOb2hYl2sm6ZiP+on7ZumYq9w6su7nkbXbgG73erLwZ71JRdjsV+cZNonpapgjXsWe3qXLLPAatIGq0wFUkaa8jt4wixSJ/gpv3805Xfo65/7Tlv/OWnPLcgyjayoa03dkTaqM6pGfYLGzib9Ht+09U9rSfv0bYJf8by/tdetxv7cVXcEjbqf9Fl3+E+sYWtUqQrYk7pB1fpYt8/AnnGzz2zWbTOwX5kLf2zDmvICumEr2LoJ/dR9GSUyauhkuGyC2/TmNejNa8yEctWwJj/tExidp2m7B0YrC9X1XvRbTt0x6jX0Pq+6o5FTdzwzwNQdHceaIAkVhOo7B/3RXDh9wNxT2eaeRrUZAZdi0M8OItv7LZy6Y20cS/oWIzoiiIErztKusp+644bCvPbbRZ/lp3wZyx3XRdCyQhiXUmwslWVSflnXtUGVqUDK8BtRtRoQMnE2KeMH+W7nj2tJ++Rt8r3heY6pMhUIHjyalIlD4GI8FC56dRuAcy/w2l5em96Y6GJhDJj6E+2vLUHVsp5BIl1alGTWrTWvev0ANHLaJ+O7QjWnfTLVT/tk1Ezsl5z2yXS39smdc7HfdGuf9BqJfudZ82L3O8+gyleDclWvvJ+fnuW1kaXNPc8Lx2hfq4DnPU/pfLx/V1lzz/NTHIu/PM8TN5Vk3d5L7D6RzEfjypGSrrnllRO0qZ6fiOzuO3Kj/Q+obnej//gRVkwzD7FDwvCcwUL1vg/96nhTZ41bit6dRf/Jo/1NndVlrHlIf/og+pkRrv6TScvQezaBnY7+dTV8/555sJ8Df/e++oGPzjKmdWFaVgm/6msr3dbMW/4nr91dnegioQxYtJv2DQpTtbTnferFpHSWfXeaBpVcwbBFIoJ5YVw1oguHsv/4ZW5/aj8bHml4VWnP/yaGJQNKmPbosjO0qxLucX9bumAQD3Ypwmu/eJYp6w4msvtMKh8NjyYlTTPs3bNXbo8Gsp3gJk/7g92k25p5a87z2rCS5jx72TnPPPoyQnl/dGm3vowYnhgYRbNK4Xx8p+m7ib2czo1PH8u+L0NZqG73ot906qzRTp3lfk037mGuracHQN2OqE5j0e85AUUXjqFf9Do24QVRN4xDvzQSLsei+syEStfC4WweRSkL1e5u9If3wMWzqMEvow9tggt/uuZJOI3+ahGqsdcxSE1Cf7kIYo9BgWKoIa+i//wZkn3rN4/0cqNMWf0UnNhnAmMmvIH+42fPdQYq3UCn7SW4RVuschW52K8DQXUbEv7AXC7d6nt/lfz2EtJ//RGCQyjw/JukN29D2g8bSN+3m4vDe0NyEqH9hhA2/gESp0/0k5KLRz9dZBADl56mXbVwr366EN4bEe30013M7KcDuLVpJEmpEby7NZvzKru087Jd9i861rnVb5djGc9BVjrPQW55FX3Q6zlI/Gn054tQTfy/1JujNP4Fz/PSbc38dfEs6VPUnGfvnKNd5Xy+51mnwrz22yWf5ad8FcsdTSJoWSGfc55d4UTLrefV4ZFYt0zFfnwsXDgFkUV81plbfeCcOIj90C3m/C9YHGvGCuwta119KHm836qkM01ZqBvuRb8zyZxjI15F/+F1Hjdwnue9OMh5nneXGfCoZnsICkEvGQbB+VCj3kbv/hriTqE6TUIf+gk+mgGWn/Z3bu/znp+wt64z/y5bDevOR7Cn9vFcaUb/+wM9TX/ZsOnY8/2kPXw69lIn7Xs809ZfLkN/4RV0evwA9hynv6xQcaz5K9GP9TB/BzoWJLf2OSEG+8mJEHsWylTBmvwC+qEe/rchl+oRD3+zb07dMAK97xf010tRnUaYvz95BsIjsAZNwX5uPMScgghXGaJ//BS9fiXWyHmu/fynj3XKZY/f1Jil6N3r/OdxLvXJ6hWz4Jifl7b9SLc187+OYckgp330xmnaVfXTPhrutI9+v8jidbE80ctpH10XSVLaX2sfCSGEuHo5f7L7H6CUCgFeBnporRsAjYB1zuTeQDZPm3PH9iOXKV88lHLF8xEabNG1cWG+3e458llEeFDmvy+n2GTcVyll/k5L1ySl2IQEqew74f1QTduj164yf+zbbkb0KVLcd8Z92yHmnO/vZ07Akf3m7cTslK0N549BzAnzVvqOr6FWG89tqdkavdUJaNm1Fipf62dFf41qdD36+9Xmj0M7IH8kFPLaz0LFzYipB83bfvr71ahGrqBna/Bk7Pe83k5LiIEjuyA9Db/K1zEBSReOm/3+/Wuo09Zz2+q2QW9xHg5u/w6qOaPBpSTB4W2eI7d6K17OvHF+6HffdM8dgwtOfm/9Cup45XedtuhfnXR3uKV7Yr9pFAKcPgTB+cwbdN7pRhSFw17p+qGatkd/94n54y+cY3rHz5BsRkjR+7ajimcz4mrp2hBzDGJPgJ2G3vUN1GjtuT01WqO3OQ/Hd681Hcze21ynk2dnidORghVk8uJK53seUw3bon/IwfkdVgAOOef3D6tRja4305LcOnRCw8kIalKlK6P3/Gx+P3XEvEVa0PPBam6l7ZHGdZ3RP3s9JCnnVaZs81Om1GqD/s05x3d+B1Wcczw12XUzGRzqSrJERTO6kjNdH/7d53qlVC3zwCDOOcf2fAPVWnmmW60Veqdzju1dBxXMKF6qeEX0kV/N75djISnBjHgAUK8b+seMt2p1liNgqoZt0T9eZX7/uBrV8HozbfePmfuuD+2AIs71VLs5+tgfrtFdL8V5jqZQtjZccMvv7f7yuzX6N7cyvIrbtVWrDcQc97w5jaoIR3e58vvIb1DbK7+vUpMmtShUKAejdV2l7ceTKV80mHJFQggNUnStU4Bv9172mKdZpXDCQ0wd3KBsPk7Fp/tbVY6pBte7jvXhHRAeCQW9jnVBp97yONZOvbXH61gXNg+UObrPBB6BGQk+JBQs39G2th9LpnzREMoVDSE0WNG1XgG+3evZ+duscjjhoc4+l8vHqTjfuvDL3ZdoXS1/5nw5sf1ECuWLBFOuSLDJ71r5+W6/Z343rRDmyu/S+Tgdb9KuVCyEikXN/kRFBlOsQBAXLl/5WKgGbdE/OuXF4Z2QP8J/fodFmOMB6B/XoBpcb6adOgKn/8SH1qjQcFN/hOYzgXfJTj4G+Lr62+WJe/mdL9xVNx7cZgKjwSxXxLfeVo3boTd/6sx/hXbZASftzZ+iGv8/9u47PIpqfeD490waLYFQUuhSpEux0aQEFARsiCJYQUX02ttVEUQFvNfeu2LFhg2xA1LtIL1XaSmQkIT07JzfH2fC9hRls/y87+d5fCS7s3N2Zs+cNu+ckxLwWAIeX88z0T/7B8N5snqmYM83bRS9cRWqThzE+z+lrzeugqwAs+vku8+BqlGzUu2D1anFNK8XSbN6Tv5uV4sFWwu9tmlSN5J2jaL8bqZsO1jCyc2iibQUtaIs2jWKYslO788Gok4ZiF7otPc3B2mLxTvne/Mqc8wL56BOdc5345aw3tyM16t+QvU83bzerDWs/sX8OzsT8nLNLJ5lQtEuKzsl0U6QQkxtdG6APoojHOfbU0SfQZR+9xkA9oZVqNpxUN8/j9kbVkFm+TM4RaQMp3T+3OAbHEPtf0+R/QZT/LU5B651K6FOLKqBzzkoKjSB0QClJbg2rUclJFEZ6sSB6KUe5UntWKjnk7/r+ZQnS79AnWTytxp8AfYXr5vyGSDHmS2wuNDdXoyKwa+NGqrzHV0T1W8set7rwY85VG0EgK4D0Af2ovdtD5z2Cf3NKggAO9dCzUrUl7941JdpOyE9QH25x6N9sn+baaNHBp8N1Oqdgut7d/lNkGtLb6z42qoq1TMF2+nf6k2rUUH6tzrYGEqBR/1Zo2ag7o87rZMGohc75ffW1aa+DJi/68AWp/xePOdI/vbaV68h6B+/8n+9z5mBXw9X2k2c9pFn3dHe59pqdxp6lfO59R5jR61PMUHRaVvN3wU57j5NtxHopWU3OIP3twBWp5bQvG4kzeo6dcfxNVmwLUjd4fPZrQdLcGno08LcHK8dbR1ps1aW1XuQO39vWAV1guTvIHVHxLALcH0+ywRGAxzK9NumIqu3ZtM8sRbNEmuZscreScz/7ShfSyd7tE+2lJPHavm0T04O0j451WmfFBXAxj+guKjC7+DX5zmhDvM3lNfnqUFqtik/t2UUc/JxNYmMUNSKtmifHM2SLfl+aXgJRfs/pha07A6/O+fSVQqFPjdXy8ZPMj3GTzr61ln9vOusNhWMnwDsWOn9EHsF/k6/emtGMS6bI4GqVb22Vu/Io3lCDM0a1TB5+uT6zF/lPwvY05/v5cohyUR77Ltj89ok1jOBtW0b16SoxKa4pPKrya1Odfq3Ze3R9jVZsM37IShTpkT7Be1tO1jKyU1jTHs02mmP7ii/PRrOdoLX96jO8WAPJp95XNedg+Qzz7GMnCBjGW1qlj+W0cTnml4boM7yvN8RpL/jJb6JuZeQb2bC1Nt+Q3UcUP5nkjpA9l7I2W/qzs3zobX3WCU5qXBgO34Nj0N7zH8AeQchPwtqes+07ScUZUruQRM4CmYcPn0n1PWp+8KVbrjT9hHZbzAlX30KgGvtSlRsXOD+1fKfzb9LS3BtXIdKMLPlu5b/fOTaKl2zEqsS/a7V+4tpHh/lLsc61mLBFu9yzHucLpq0XPdYXK+WNagdXcWnxcrSru522TH0W4ds3K6ykjuYMZ2y+yAb50GbAGVLxra/vsrqMXI/b3VaCc3rRnjns+3ebckmcWVjR96f3XqwBJet6dPCrKZi8ln5+T1U96tVzzPRyxeYAGE4Mvut1zahGgMv8RxDiQ54zsNy3I07eOexDfPheJ881vY09Fqnrt64EFqWrcqjTdCzijDjQrYzrh9dC5p1hVXOWJRdGvShopDFJhR5lMFBrm/VfQB6mZN2RePvZWkvmxt8MrgyxeX81sdCLEgojvnPTSYwGmCvc0/Nd9y0TKj6Xp6f/5tjc+bzc53X57pfP+lM9MoFJjAa4LDHtbT1D3PfuEyof+v6zUxw9i7/GdFDPgZeSav3F9O8nkf7qEP1tY+EEEJU3TEXHK2UaqGUmq+UWu38v7nz+htKqVEe2x12/p+slFqslFqplFqrlDrNef0MpdRPSqkVSqmPlFJ1gFjMbNkHAbTWRVrrTUqp3sDZwCPOflorpVZ4pNVWKbU8wHcNlEaVpGWXkBzvnrkgKT6KtOwSv+3eXXSA06du4NHP9jNplJnBYEj3etSKtjht0jpSpmxg/KAE6tWu2mTgqkECOiPV/cLBNGhQucHGKolrBNnp7r+z01GxjQJsY5a1xXaZzkStuubv+Mao6940S6e06Op9DCPvRV33FgwYFzR5FZ+AzvQ4zsw0iE/w3ig+AbLSjvypM9NQZdt064/OyoDd/svCl6tuIzjk3ifZaSjfgY+4BPc2tsssVVi7buX2330IrPze//U433TT/dP1/G62y9w8qeWTbpcUM3Dj8smT3c6AVQHSDaRBAvqA+9zrv5HHrDNGYi9fEnyDuEaQ43HcORn++SzWYxvtMoNENX2Ou+Ng9Frv41Njn0Dd+qUZWNngM1N3mKl6Pvk7K8375gWYv7Pc16DOSkN5bKPO+xfWw1+bgYTPzKy7evdmVI9BZoPjOkGDZL8gt1ClfUR0DVTn3ugV871fj0twlxdgnkz1u7YawSEnXd883qwT6ub3UDfNQn/2H/N+2nY4rjvUioOoGFS73qi6Pnk1thHkeJRluRmoOj7p1mkEuc422mUGTGrWRadvRbU9zQym1E2GpHYQmwAxpupQp12Fuvw11DkPQq0AT/UToCyr7Pn2Le8Aq885R56GVonNQWusm5/DuncWaojPU8a+ZXiw850doEyJqoHqdyl6gc+snmnboWU3M2tbVAzq+ADn+xiRlusi2WMpvKS4SK9OrK/ZfxymXxv37EJFpZrzX97H6Ff3Mc8nwDgYc2155PFD6f5Bm/GNfH7rdK9rq4zV5xwzs4OvHoNMsLTt3+5Iyy0lua7PMZcT8D17eS792vov7/vVmsMM71LOErQBpB92kRTnfjAsMbb88/3xqsOcFmA2p9X7iihxaZrHV9w2UvUS0B5tALLSoZ7P+a7nXbfqQ2kBz7cnvWI+urgA6z/fYk3/Ej3vbXcAQZivq6NRnqhz/4X1369Rp56J/tx/xnbV91z0Wv9ZxVR9n/ydmQb1fdKuH6Bd5rGNGnwR1rSPUFfdbwY6fdM4dQj6p2/8XvfapkGidxvlQCqqYfm/qS9rxFiiXv+WiCtvp/TF8pdtB0g/bJMU65m/I0g7XLmHKdo3imLJjiIKSmyy8l38uruI1HKujTKqvvdxcjAN6vuA28YZAAAgAElEQVTki/qJ5nWHPpiGKtvmz61wshkkVr3PgIbOzdOdm1CnDDQ3mxKaQOuOEOex31C0y2wX+utHUde8jbp5DjQ8DlZ+EfTYw3G+PVkNE9Hp3nnMqmRghyeV2BgruSn2Hz8H3+hYav97fvdGiei0/Uf+1hmpqEblnIM6sUT1TaH095+Cb+O5//gE078oE6yflxm4n6eSWqDa9cCa+g7WpNegVSf351p3wfrPJ1gPzcaeOc17ppYQnW81ZCJ68SxzYzHYMYeqjRBdA2voFei5LwVPu24C+pBP2pWpL+tWoWztPsgES5f6t0+OaJDoPY5xIBXVoIrld98ziHrxMyInPwmNKheMD2YMhQzP6zoNVcX+rTV8DJGvfkPEuNtwvRS87lD1E9AHfcYxAtWXvvnbd5v2J8Khg5D6p38avYail/k/TBS2tH37WzkVjB1p59qqWRcamD6NuvgJ1IQ3oLcz03VZf2vgBNSEN8zscbUD97cA0vNc/nVHXuXK/51ZpcTGKG74IpOR76bzyJJsXHbVAlFUw0R0hk+5WYW6QzVtiWrakugnZxH9zPtYJ/et+EM+0jKLSG4Qc+TvpAYxpGX5Bxt//0saZ9/xEzc+vor9B6r2AJFqkOifx3yvpQY+7ZNMj+ttt0f7pJdH+6QK0nIC9HkCPPBZZvbvOfQ73vR52iXFsHhzPgXFNll5Ln7ZXsD+cj4LhKb9X78J5Gehzp+M+tebqPPu8Z+5rm5CxXWW53cLNH5y63uoW2ahP/2P/8xllfR3+tU7D5YQW8Pihg/SOe+lfTz8XWaVrq20Q8Uk1/cYf68XTVqWdz2z/s889mcWM/CE4IGh367IomOz2l7B0xVJz/UpU+pElHvcntonmGDoqrRHw9lO8FKd48Ee0nJcJNd1n++kuhGk5ZZzXa/IpV9b//GEr9bmMbxLBbd6KnO/w7O/E+h+x8Q3UeOeh+bO/Y7MPdCwBdRLAisC1aEfVDRWVruhexwSzFhl7b+wNHdiBxMccmhv+duFukyJT4Ymx8Of646NdMOdtg8rIRHbs3+VnoqVUEH/6rQUSn/zHxeMPvsCSn9aVGGafuVYbPnl2Mer8zitVZBZVKuo2ttlx9BvXR3jduXyvMcBge+D/F3HyP289MO+dbVV6bGjnYdcxMZY3DA3k5GzMnhkSU6F+Sxk96uTWkDtOKw7X8WaMgvVewS+QjUGDpgZbCd/iHXvB9izHvLL/2E57jq+9/OC1dX+9/PY+AOUFKJu/Bx13SfoX94zEx7Va2JWdxg+CTVuJurMu4LOHB3S2IQeA7Gmf4p10zPYM6dWnHZWJcbLfMuQwRdhPfghavxU7/H3Vp2xpn+MNW029pse42XHWizI0TzmMicNhl0b/cdNy1RD3+tvj83FNnAHCOccMJPwASQ0h1pxWDe9hPXvd1CnDA98jL7HUHacR+m3BuCE02FNkBn/QzgGri6cjLrlHRg8PsiBu6Xn+t7HLP++w9FsHwkhhKi6cAVH13SCkFcqpVYCD3i89yzwltb6BOBd4OmAe3AbC3yrte4GdAVWKqUaAvcCg7XWPYDfgVu11pnAHGCXUuo9pdTFSilLa/2j8/odWutuWuttQLZSqmyNvHHAG56JBkvD98sppSYopX5XSv3+8pcBZlUI0EcK9IzQxf0b8v3UDtx2TjIvfGMq8zU787EsWDy9E/Pub8/MBRnsPlDxzCgVphaSWXEr8eRToKWGtIbcA+hHz0E/fzn6m6dQFzxgZkYB9Ef3oZ+9BP3qRFSLbtAt2NK7lTnOINtE18AacRX6s+crPobKpOv7owc87kruvdvp6D++DfBGZfZZwW+S2Ao1/Hr0xw8FSfe7Sn7Jo5PH1ICzUG06oz8OPotaQL5pBTxsj20ad4TSQsjwvl71rFvQT5xtBomPPDl8jAi4TFfVjlt/+hz2nWaWTZViluzVX8+E2rFYU95HpVxkno51+TTsQ5T2kY927QdbV0JeJWYj8vuty/luu9ehnxyDfm4casDl5incjJ3oRW+hxj+DGvcU7N8SoOP5V69pDau/NIMvl7+KGnQj7F1r9m9FoOIS0XvWoN+8Er1vLWrgv4IcZCWup4Bf0XsbNexKE2D2i/PUbkQEqm137FcnYT88HtU9xfsp3r9apmiNGnQ1etn7/svDZ+xEL37bnO/Ln4TULUeWvT7mVLKuBpiz+jDr9hVxZW93R3vBLU35eEJjHj2/ETO+yeTPzHKCfcpLoFLluM9vfeaV5unpst+6THIrrJE3mmV0Awl0zEEOes6qXHPMfb1vIqfnlrI5rZi+bfyDpssTqIoImvbaPNamFnPlqd5Lo6cfdvHvLw4yfXiDipcyNCkE+iYVf4mK6rOWncC2se8aij35LNTgSyC+cTn7q8T3OmrX1d8vT/Rnz2H/+0z0L/7lN+1OMsHRHz8VJP0K0i7n++n5H2LfPgJ78oVwKAM19nbv7Vp1MbNY7N1afppHoY1iz51FyfghuF5/jIgxEyvcPmD+rmRafVrWoN9xNRj73gFu+zKLbsnRRFRmPfHKHGc529jPTcY6cwzWIx+YmTWcgEU9/1P0wTSsRz7AGv9v2Liy4mCZv9susyJQJ56HfuUK9JNnQ/pW6BN4ucVAyQVNMoC/fL69EvPfXle2oe8hYuBwShd9C3Y5szEdS+3/itIMdp1FRFDrgSco/ugt9L7df3n3VcnfWJFQOw576iXY7z2Bdf0j7m22rcG+ayT2lLFYZ11p2ovl7rMyX86D7/lu3BYaNoW1C8v/XIjaCOqsieh573rPQOS327/Yr65svk9uhXXOjdjvVfCwSWX6IOWwf15I8WWDKJl4LvaKn4i6wz/PVyXtql7X9pfvUXrVUFwzHydi9DXlJeb/UiXbCl5bBJkdmjZdzMyBewLVl2FKu1K/bZBtrAho3hX9yVT069eg2vc3M8tZEai6iejdq9EvX4HeswZ1+g0B9hHwEJwUK1f+uzQs31vMnf3i+HBMI3Znu/h0fQWzCfsnVrkvFUxEJKpJC4pvu4yS6bcRdes0M2NrVVSi/hx4YkPmP3sacx7pRe8u9bnr+bVVS+PvjNPhtE+GjsH6r3f7pEqq0u9Y6fR5TjN9nr5ta9H/+FqMeWkvt32QRrfmNYisaJQ9FO1/KwKS26F/+QT93OVQXIDqH7xt5LnPCr+b5/jJ42PQz45DDbzcuz6sir/Rry61Yfmfhdx5RjwfXZ3M7kOlfFqV5Ycr+K1tW/PQh7v59wXNgu5iy74CHvt4D/df0qLy6QZOOmg+89WnZQ36tarB2FkZ3PZlJt0aRxNRYT6rzJcIUTvBawdhHg/23EeQnDZn1WHW7Svmyj7BxjL8g6Z99+yvku3Q3IPox89Fv+jc7xh1v7nfUZiLnvsI6oJpqPEvwKH9Ffex/ma7CIBaDVBDJqG/e6jqn4WjV6ZE10Rd8h/0nCfcq24di+mGNe0AbdHy+lfTnqToA//+VdTQc4jo0IWit1+tMMWA5ViQbYON0/1VYW+XBfoSYfytj+q43V9J/6+UD1UVhvt5f6eudtma5fuKufO0OD68qKGTzyqqK0N0v9qKQLXogP3k9diPX4c6awIkNq94v0djDBxg51rsBy/E/u+lWEOvCNBmrMbjrt+sCscS5JwkdwRto585B/3CKNQpY6BeY9P+Tjoe/cen6JnjoKQA1evSAPso53gqs01FsQkrfsCedB72s7dgnXddgKT/4niwkx/0gg+x7xiBPWU0ZB9AXXSbe5Pta7EnnY99/8VYIzzHy8IcCxLKYwZo3Brrwpuw35hWwUH+9e9Qqb5XqMbmIiJQzTtgv3AT9rPXo868ygRMBxSa3/rIR7ucjl4TZBw6RGPgetYU9ONj0c9PQB3XDU4cVu4uqtQ+WpfH2v3FXHnK0WkfCSGEqLqqTTN89BQ4wcwAKKWuAMqisHoBI51/vw08XMG+fgNeV0pFAZ9prVcqpfoDHYFlylSQ0cBPAFrrq5RSXYDBwO3A6cAVAfb7KjBOKXUrMBo4xef9nsHS8KS1fhl4GUB/f6FfPZlYL4r9WcVH/k7NKiGhbvDlG4afWI/7PzBLnc39PYvTOsYSFaFoEBtFj1a1WPtnAc0axgT9PIAaNgZ1hpmEW29Zi2qUhN7gvNkgETLTg3/4r8pJN0/LlambgM71WZIzO93MhJCTYToXMXXcsysWODc59m2CzL1mRqB9G6FsH8X56NXfoZp0RK80Mw+plNGofiYr6R3rUPWT3A2V+onuJVDKZKV5zYqr6ieiD2VAo6bQsAnW/R+aN+ITsO57D/vBSyDnYPnHnZ0O9Tye3K+biM72WSowO81sk51ujrtmHcgPvsTrEcltISIC9mysRLoJ6JwA59sz3Roe6dZNQF3+MPr9qXDQZ7aI5LYmiGBvgHQdavgYrCEXAKC3rEE1dJ979RfymOraC2v0BFx3XV7+Da+cDL8ZC/XhA4G3yc0AFWGWHfNYBlR18n/K/AhXMXrzUrOU147fqnQMR5saeCHqNCd/7/TJ3/GB8ne61xOyKt7J3z70L19j3fQ0es6LUJiHnjnV/dv950s4sLd60i7b9uQh6F8CzPyZk+49c0pcAjrH99pKN7Mn5HjmcZ8g64ydJoAusZXJ079/gf7dzECpzrgWneOTV3PTzazVZWID5LHcdDMjdFkei6kNhSZdveAZ97Fd8oJZ0qsgG11cAJsXmzc2/gAnuJ9uVwMuDF6WxSdCdtXOt+p1FuqEftiPX+P1Gb15ORx2lu1csxQat4Ptv7vPpWcZHhegTMnxKcNrOGV4s06ozikw9HqoUQelbXRpMfw8G5Z/gV7unO/TJ/rv8xiRGBfBfo9lVlNzSknwmE2izI/bC3hxSTZvX5FEdKS7G5wYa5pbzeKjOKVlDdanFtO8vn9drwZciOp7HlB2bSWitzlv1kuoxLWV4P1b9xyBOuE07Md9AjbrJWBd+xj2zClm+Sn8Z5hJjIv0mvks6DFvy+fFRYd4e3xjr2MG+GZtHoM71CYqomrBhImxEUeWTwYzi3VCnQBp7yjkpR+zeeviRK+0DxfZTPwwnZv61aNbk+BtItX/AlQf53zvWm+ulbI34xPgkM+1neVdt6p6iWjf6883jVOGmpm27FLIzUJvWwVNOpjlxsJwXR3t8qSM/uVrrBs9yu8mbbEum4L99PVHlltTg0ajBnimnejdLsvy2W9mgHZZ2TY57uXh9cJPsG59xmswSvUcgv7ZfxZMMDM9W0OddvDmtd5tlIZJ6IN/rRyyF31F1PX3UdG8Momxltdsb2m5roD5O5iJPWOZ2NMEON3+ZSYt6gXuzqmhF6FOd45zq/dx0iDRa2YhAA6mes3kphokosu22bsD+4EJ5t/JLVAnOsvU2S70zIeP7Nea8Q5ketxwDUW7LPF48/8s0z7V6xegel8SdGi3us63p8hzxxI5/EIA7I1rUB7LFKuGSegDVe9rRaYMo/ipB8rfKMztf09R519M9Nnmxqtrw2pUYvKR91Sj4Oegxl3TcO3eRfEHb5S7fzV4NGqgU55sX2fya9mbgfp5md6zpR/p5wFkpaF/d1Yo2b4WtA2x8d7LsO7bYQKBklrDHqfjHIrz3eIEaNIedfdnZvs69VETX0C/eG21tBHUcV2gx2DUyJvM7DjahpJisLR3fVnP43zXSwDf/u2hqteXZfuyrn4U+62y9ok366yxRAxzyrVNzjhG2ZtVLb9zDx35p/31R0RedVs5G5uZnq2hTv928xqvmaZVw0Q4+NfGUPTir1D/mgJPuF9TZ1yESjnfvL9tLaqBzziGb/kdKH971qlWBOrkwdj3+AdDqN7egcvhTPuIHJ/+VlwCOte37nDaR0fqDqd9lJMOu/6AAnOd6a0/QXI72PG76W9tWGQ+v34BdD/LP21HYp0I/7qjduXmlkisE0GHRlE0c2YjHtS6Bqv2F1fwKYg4eywRw0weszevQTVKdrdPGiWhq5DHdEYqesMqE9SYuhd79w5U0xboTZUPXk5sEMP+g+7JF1IPFpEQ792ujo9136S9YFBTHn23gofScNong5zrOFAe8x0r8m2f1E9El22zbwf2gx7tkx7ey+hWRmLdAH2eOP+6/set+by4MIu3r/Lu80wcGM/EgWYW8ts+SKNFgwqW4w1F+3/tArPtHjMDpV67wD84OmCdFWD8pG6CT53lM36SvtN7/KSK/k6/Oikugg5J0TSLN+d4cLtarNpT+QlCEuOj2Z/pMf5+qJiEeu7fK6/QxZa9BVz2mDmuA9klXPfcFp7/V1u6tKxNalYx1z+/hf+OP47mCVWb7Ssx1qdMOVzV9mgcE3uam+i3zz1IiwArI4WznaDffdO9TbjGgz0kxkWwP9t9vlOzXUHGMgp4cfEh3h6X/NfHMgLe7whQZ8VVcL9jv8/9js1L0ZuXmvdOPAdV3gOSAIczzDhkmdhG6LwDwbf3FV0Lde5/0T+9CqnrK94+VGWKFYG69D/old/AuoXHTrrhThuIHnUJ0eeaPqZr/RqsxOQjYw8qIQmdEfjaqnn3NOzdOyl+/w2v1yNO7k3MuGvJmzjWtPcr4FeO5Qa5rnYW8tJPObw1NsHvuvqrqr1dFubfutrG7SrjcLp/2eI7pvN3HSP38/zy2WGbhNqVq6v981kMq1L966xquV+dlYY+fMjkveJCc7+nWTtU194hHwP3krrTPAjbtA2qVZfwHHdCGzNG6Xc/LyHw/bw4n/t5BTmoTqejt/9sHlLKPwR7VkNSe9i90uTLfabO1BsXonpd4v7O1R2bsHkFNGoGdeqhTh2C6l9OGVLReFl8kPH3RZ9g3fy0//jrfme8LKGVacOEIxZk0OjqOeb4BKwbH8d+eTJk7IHEIPedQlWP9BqFOuUc93H+nbG53IMQ19DMGh3XEHKd485K976Wtq4wqx2k+68EFrLfGiCpjdl+3yb/dMv2G4ox8LJ9FOWj//gW1awjenmAcSuH/33MwP28H3cW8tKPR7d9JIQQourCNXN0VZTV7aU431eZaORoAK31YqAfsBd4Wyl1GebBnO+dWaC7aa07aq2vPLJDrddorZ/ABEafHyTdj4EzgRHAcq21bxRsuWlUVpcWtdiVUcyeA0UUl9p8teIQKSd4L+uwM9092LtwXQ4tGpkGV3L9aH7edBitNflFLlbtzKdVsMaYB/3Ve9g3n4998/noX+ajBp5t3mh3AuQfhqyj3MEF2LsBGjSDeslmFpsup8NG7+Xw9MYlqG7OU1idBsIOJyivVj1QTlaNbwwNmpqgIivCvQSGFYFq1wed7n46WC/4AHvqaOypo9F//OBeSqdVF3OcfkHKB6Aw37wPqN4j0H8shL1bsW9Owb5zGPadwyArHfv+MRUHRgPsXg8Nm0P9xua4u58O6xZ7H/e6JaiTnKVJTkiBLZULulU9hkCw2dt2r4eGzcz5iohEdTsD1vuc7/WLUSc66XZJga3O+a5RBzX+CfTXz8HO1f7pdjsDVgaYrdpz31++h+vGkbhuHIn+aT4qxTTYTR7LrVoea9UB6/r7cD14PWRnlr/tvg1Qv6nJZ1YkqtNgKBtMLvtum5egujpPlXYcCDuXex4ddEyBdR5LtUTVhDoNnLcjUG16oQ/sqvz3DxH9w4fYD1yE/cBFJn/38sjfBZXI371GoFc6N4c9nvxU3frD/p3mj5p1IMIM6qjTzkNvXmECpqsj7bL0252IXrnQ/wTs2eDkcadM6Xo6bPC5tjYsQfVw8njnFNjm5PH4ZFN+gFmmslFzyHKWIyxbXrluInQaACt9rrH9GyG+GdR18liHwbB1mXe6W5ahOjt5rP0A+HOF+XdkjHt5rZYnmUGVg87xblsGzbubf7c4EQ64z4Ne6HG+V/6A6lmJ813kcb57epzvTr1RQ6/AfvZm08EtS2Pdj6gmbSG6hilPjz8RMna491lWhped7xMClOEblqB6eJThTmC1fmUi+tHz0I+eBz9+gF70pgngDHS+V/2VGSlDr0uTGHYdLGVPVgnFLs1X6/JIaef9JPP6/UXcN/cgz1+UQAOPwdPsAhfFpaYpk5Xv4o/dRbRpFPimuV74Ifa0MdjTxqBXLnT/1sc5v7XvIEqOc20d5/Fbr1po3uvUGzXkCuznboYSjyWua9bBuv5p7E+fgW2ryj/mzBJzzKWar9bkkdK+tv8xzznA8xcn0SBAp//LNYcrXoY2UNqNo9mVVcKeQ6XmfG/IZ6DPMrfrU4uZ+k0mz41q5HW+i12aGz7O4JzOtRnaofwZq/Wij7BnjMWeMRa9aiGqp1NeHNe5nPOdZ94HVM/h6FWLyj+YzFRod7L5d3QNc0M5w6lDwnBdHdXyxLf8Tt1p/qifhHXdo9ivT4Y098CZnv8B9uTR2JNHo5f/gOrjBCW1Lq9dlmfeB1Sfs9ArfnCOraE77RNT0J6zTiqFOuUM9M8BHqzBzPRcev1ISq8fif3TfKxBpo2i2ndF5+X6B2mXp7F71jh1Sn/03orbB12Sotl1qJQ92U7+3pTPwNaVC7Bw2ZqsAjPgtimjhE0ZJfRpGbjtr795H/u2Udi3jUL/ugA1wGnvHx+kvZ/llCfHn2COZ8DZ6F/LzreztJ5SqAuuQX/rDMpH14AY59rs2gtcpV71V0jaZbkZ0LCl6R8AqtXJUE67rLrOt6fSz2ZRePW5FF59LqXL5hF5xrkAWB2cPJZZtQB81ew4iI3DXvdH+RuGuf3vqeTjd8m7/GzyLj+b0sXziD7TnIOITt0gLzdgEGvMhFtQtWMperLi2Vf0vA+wJ43GnuSUJ319yhPfG3uHfMqTvmehl5v8rX//AdXReQ46qQVERpnA6EZN3O3FBsmQ3AIy97n3GYrz/dPH6GnD0Q+di35+Ahz4E/3itWZf1dBGsB+9EnvSCOxJI9DzZ6G/fh298AP04o+wHxqL/ZBTX57qHFPLcurLojzzPqBOHY5eXUF9WbMO1rVPYc95FrYHbp/YX8yi5NqRlFw7EvvH+USc7i6/qeq1Vd+93KbVKwX9Z4BVvjzT/vI9Sm8YSekNI7F/no/l9G9VuxOcuqMK/VvPuuPk/uh93mWY/u597LsuwL7rAvTvC1D9nPK7zQnl5+82Tvnd72z07z+43+/S0wT4eywbazZUqFPPQP/ori/DmfYRnmNHZXXHJp9ra/NSVFenfdRxIOxw6o5tv0BiG9PvUhGoFt3dfZrNS6FlD/Pv404yD8kG0SUpyrvu2FxQ6bqjS2IUOUU2mfmm/vhldxGtKwqYBVxzZlE88TyKJ56Hvcwjf3eoev62f5yH1e1U80dcPaymLdH7/R84KPc4WsexKzWfPekFZqzyx1RSTvJepjY9yz1WueD3DFo3qe27Gz/6m/ex7xiFfYdP+6RtOXmsIN+8j9M++c3JY3Ee7ZNR16C//7BKxwhl/bwS9mQ6fZ7Vh/37PPuKuO/zDJ6/JIkGddxBqS5bk+X8zptSi9icWkSfilbMCUX7/3CmmXShoWmbq9YnQ/oOr32yxyfdQOMn65d411mVGT+por/Tr+7SOIacQpvMPHPOf95ZSOsg/eqAabesza70Ivf4+2+ZpHSNP/J+bK1Ifn6iOwse6sqCh7rStVWdI4HROfmlXPPMZm49ryk92lRxFnac9mhWqbt/u7GAga0rmpHY8G6PFjvtUf/yKJztBK/vEa7xYA9dGvuMZazNI6V9gHz2xQGeH5sYeCxjbR7Du1Rcppn+jsf9js6D/a/pTUvd9zs86yy/+x3NzP0OcPfpa8SiTh6JXjGn/O+RuhHqNYU4p+48fpAZZ6wMKxI1Yjp6w7ewZWHlPhOiMkWNutcEAi1579hKN9xpA8Wz3+HwJWdz+JKzKVn0PVHDTJBjROdu6MNB+lcTb0HViaXwce/+lXV8R2rePY38269BZ1Xu2uqSHG2uq7JybH0+A9sEGac7v6FX+f13VXu7LMy/dbWM21WW732Q9v73Qf62Y+R+XpfEKHYdcnnns1YVj/+UfdY7nxXTur7/g0zVcb9a/7EQ1ba7yYdl49D7t1fPGHiDxu78Xz8JElvAgX3hO+6y8cl9GyG+qcf9vEGwxSePbVmK6uzU1e0HwC6Tx3ROGqqFM+t4VA1o0gkO7oK8TBNQXd9pf7f0uZ9XHbEJCR6rnTRvb8ayDh8y4+9TRmNPGY1e8QOqj5N263LKkIJ8j/F3J23wHn/vkYIuW6GxYWPv8bKkFmalCwhPLEh1HHOtWKxbnsGe/bRZ6bg8oep7/TQb/dSl5r+/OTan1yxGnTrCeX2E+/XVC1FtnGspqgaqZWdI9elblgnFb+1QXc6AYLNGQ2jGZH3zWYe+6NTyxwq7JAe4j+nbPkorZuq3R799JIQQoupU0CWXQpmoUoe11nU8/r4COElrfb1Sag7wkdb6bef1c7TW5yml7gVitdb/VkqdC3yqtVZKqRbAXq11qVLqZqAlMB1YDqRorbcqpWoBTYF9TjoLnXQHA09qrTsrpZ4BVmitZ3p8r2cwwdNXaq2/dl5biJlxelegNLTWm4Mdd6CZowEWrcthxuy92BrO71mfiUMTeXpuKp2b1yTlhLpMn72XnzbmEhmhiKsVweQLm9I2uQZ5RS7ueWc32/YXooGRPetz5eAEv/3bz6wr//e45l5Ujz5QVIj99L2w1WxvPfkx9s0mdlxdcRuq3zConwCZ6ejvP0a/9zy06Yx1z1NQJw6Ki+HQAezrz3Hvu6vHoHHbXqhht4BloVfMhUVvoFKuRu/baBpMkdGo8++D5OOhIAf94WTTGOo4EDXoahNIaNvoBa/ApqWmYXbliyZ407Jg22/or58yM1cAeq9HMBigLrkb1bk3FBdiv34f7DRPdVpTTUcFgJYdscY/ANEx6DXL0O/+x+98WQ9/hf3AWDPDalwDrCmzzBKeWkNhPvrR0d7LYrXvjTr3VlAR6F/nwPyZqCHXoPdsMIHSkdGosfdDk3aQn4N+e5J5Sg5Qkz43T5FNMtYAACAASURBVEJHREFBLvrlGyDNNETVPZ+hX70J0j069p5LfbfvjTr7VnO+f/0CFsxEnTHBpLveOd8X3W+e+svPQb87ydzwHzQelXI5HHDP/KdfvgHyzOxp6q5P0a/d7A7uctgbgi9naU28F3ViXygqxPXkpCN5LOLpT3DdaJ7otMbdhuo/3J3HvvsYe9ZzWNNeQ7Voe2QAXWfsw37weu/9n+qx/GGbXqgzbjLne9VcWPomqv9V6P1m5g0iolHnToEkJ599MgUOOY3uFt1RKdeiZ05w7692POqiR81vYFmwYzn6u6dBm8EOa/KPQY87lFxXdff6W429y52/Z06FXU7+nvI+9gMXmY1adMQafz9ExaDXLkPP+q/Z5tpHTQdW23BwP/bb083TtK1OwLryQXPt7d+O/cb95maGj5CkDajeZ0HnPuiX7zJ/N/JZPqhdb9SIW0BZZrbnhW+gBk9A790AG5w8fuFUaOzk8ffuNWVK9zPNTEquUtA2esFrsN50TtWEl0wHyC5Ff/mku1PqMaMQrXqiBt1k0l3zJfz0FqrvlejUjWaAMCIaNWIyJLY1eWzOVMjeB3FJqAsfB2yzbNDXD0GOEygQl2g+E1MH8g+hv3oIcs17eqv3Mntq7F2oTs75fqOc8z3O43y/55zv6Z+bZZicmVz19jXod6ab/Z46DDVsPGhtZo5e4jOTxPG9UMOd871irjnfg65G7/Uow0fdZ853QQ76/cleHVoAlXIVujgfls4yf1/9ojnfrlL0V08dufFrTX/OL59Vxq23PsOvv24gKyuXBg3qcsMN53PBBQOrtA89656Ary/aks+MbzJNXd2tDhP71ePpH7Lo3DiGlHa1GPdWKpvTi2nk3FhLrhvJC2MSWbG7kPvmHsRSYGu4/NQ4RvXwv6FqL/K/kaHG3IXq1Mv81m9OhV1mtkrr3vewp40xG7XogHX5/abeWvsj+n3nt37wczMo5vlbz5qBGnYlauh476e9l98HRf4rFizanM+Mrw9i25rze8QysX88T8/PpHOTGFLa12bcG/vZnFZMo1iPY77YzKS4J6uEsa/uY+FtzbE86ybf811QGvD1RVsLeGheFraGkSfUZmKfujy9+BCdk6NJaVuLce+lsSW9xH2+4yJ5/oJGzFmbx6QvD9KmofuanTGiAR0SvcsP/Yv/DSB10b9RHZ1r662p8Kdzvu+ZhT1jrNmoeQesy6dCVA30umXoD5wFTroOxBp9B9SJh4Jc2LMZ+5nrIaYm1qVTIfk4UAr90xxY/r470Wq8rgC0xwN38DfLk4k+5fc7pvxWl01B9RgEmc7AncuFPf1iKPKe7UpddjeqSx+T9qtTYIeT9oMmiBqA4zpiXf2gSXv1MvTbZpkzdc10VPN2pu11YB/2zAfdA53tTzLL2z1gljN0ZZQ/K1DEdZOxTuqLLizE9cQ96C2mjRL57CeUXm/aKBHjb8ca6G6j2N/MxvXuc0Rcczeqe28zi9nhHFzPT0P/6Q7UjjwvOWCai7YX8tDCQ9g2jOxcm4k9Y3l6WQ6dE6NIaVOTNanF3PD5QXIKNdGR0LB2BHOvSKSoVHP+22ZGqNoxiqmD69EhIfCy5vob75mj1NWTUN37QlEB9rOTYZvT3n9sNvZtZgZHWnfCumEaRNdAr1iCfnWG+ezwS1Bnmvygf56HfudJs32jxlhTXjK/w8E07OenoJr6LA17tNtlAD3ORZ16oanHs1PRc6aZWScSA98grY7zXfje3oCvA0TdNIWIk0+DogKK/3sP9mYzc2eNVz6j8GoTNBx1zR1EDBqBapCAPpiO68uPKHnzWfPe5ddDdAwlrzzmt+8aJ3k/VFud7f/DS7OorBq330fkqf3QRQUUTLsLe6M5B7XfnEPe5WejGiURO2cJrp3bTJ8SKJ79NiVffBRwf7Vb+yy1ePndqBOc8uRlj/JkugmiBkx5MuFBU1+uWoZ+y1k2MSISNeEBU6a4SrBnPQ7rf0X1GYE6azy4SkBr7E9fQu3zafeH6HwDEJ+MGv84+jFT3+sc7/oyFG0Er/2PuMbMlPL92+Azq4m60KO+fGequ768exb2Qx715aVTTX25fhn6Q4/68gKf+vK561FDr0SdMQ4y3O0T+5l/UfpH8Gsr8nqn/C4qpPRRd/kd9cInlFzrlN9X3U7EwOHQIAEOpuP6Zjaut58jYvwtWD1TTDmSm03pM/ejd7tv+FhR5c/kYl17L1ZZ//aJSWinfxv5zCeU3uDu31oDPOqOb53+7YS7sbqZB0r04WxcL0wHj7rD8pmFT42bhOrmjNe8eC9sd/L3fz7CvsvMzkmrjljXOuX3yqXome7fU107DbasQs/zuZ46noQ15mbsyZcQTHWlrTr4PEzXphdq6M2mfbRyLix5EzXgavS+De664zyPsaPZk911R5chqL6XARq2/ISe5/Qr6iahzpsCNWIh7xD682mmLxZkBthFOwp5aFG2aYt2qsXEU2J5+qccOidEk9K6hqk75ma6645aEcy9zIzHLdtVyMNLctAaOiVEcf/gekQHmH20+OPgAaaRN0zGOvk0KCqk5JF70E7dEf3ipxRPNAFRkVffTkTKCHf+/no2pW+ZuiNy4l1YJ/cF26b03RexF7pnO4p5dHDQdL3OwR8ZzHhzs+kLDGjMxJGtePrDrXRuFUfKSQk8NmsLPyzPIMJS1K0TxdSrOtCqggBpe9pCr7/VVZNQ3Zz2yfMe7ZNHZmPf4dE++ZeTx/5Ygn7NaZ8MuwQ11Gmf/DIP/e6TR/ZrPf+tedg6Mgryc7AfnIDVN0i/Y1MeM748iK015/eIY+LAeJ6e5/R5OtRm3Ov72Jzq0eepF8kLlyZTVGIz8jkTdF6nhsXUsxvRobF/EI3+w6ffEYL2P8ltUefdY8atMveiP54GhblQ6jEM3a436ixnTPa3L+CHN1CnO3VW2fjJ6KnudGfda+qs7meiBnqMn8zzGD8Z8yC06gG168HhTPT3L8Nvzgo2XesRyF/tVwMs21bAf7/LRAOdkqN54KyG/tdWk0YEs2jNIWZ88Ce2Def3acjE4Y15+vO9dG5Ri5Ru8V7bXvroRu4c1YwuLWvzwpf7ePnr/bRIcP++r93cjgZx3gF2enPwa3rR9gIe+iEb29aM7FKbiT3jeHppNp2Tok17dH9Ze9QmOlLRsLbF3HFJpj36lhkbqh1jMfX0wO1R/bt3u6w62wm+4++eQjkeHHFJsCW+nbGMbw6a37p7LBP71+PpBVl0bhxtxjLeLBvLMMFryXUjeWGsyWd7skoY+9p+Ft7aLOhYht7gMX7S1qmzLAv9x1xY/CZqoFNnbVpqrq2R97n7O7Oda7rDAFSKx/2OH149EhCoRt1vxhQBveh1WOsR9BcfJLCzZU9U/xtM2bLuK/jtbVTP8ej0TbB9GSS2R42YZurB0mLIz0S/fTm0Px11+t2Q6W4H6e8eggyf1QD2+8zUfrTLlJZdsa59Gb1/C2XLwutvXoBNPx4b6VZz2rk/lD8pT407phLZqx8UFlDw4L9xbTDthDrvzOHwJWejEpKIm7sU146tR2aGLvroHUo+/5Daz76J1brdkVUp7NT95N/uXl0w9tqWAdNctK2Ah+YdwtaakSfUYWLvOJ5enO2M09Vk3HvpbMnwHKeL4PlRpky+5J00th8sJb9EU6+mxbQz4+nbKsBDIoWB1+IKebtsZ77339X4W+vM8sesQjFud2Tfx1fiIZDjeqJSbjLnYs2X8PNbqD7OfZBtyyCpPercGRATC65iyMtEz7y04v0WeowRVuf9vAaBx3TAyWeLc0w+61jTyWe5ZuyolZPPvszyzmeXmjy+bFeRyWc4+WxQXb98pn8/5PV3SO5XA2ro5ai+Z4Ot0Us+RX//LsT49DFDMAauThmGGnKFk/819levwK/z/b5vdR03Oz9zb9y6F2rwjSaPrZ4LP76FOs3JY1udPHbWZHce+/w+k8eiaqKG3wMNjwMFevVX8IvT/k5oixp2l4lPOLQP/eUM0/4G9Baf+3khOGZ15hXm/qmr1Oz3oydgk3/Qrrr0blSX3qZP/5pH2g+YgOIjaV/lpL16Gfodk7aaMA3VrB3gjL+/MQ2yD6B6D0cNH2/Stm3sOS+jMjwWVq/uWJDdPrEgoTjms65CjbjSeyKYN27yHsfzFIK+lyd9uPTvjc3Vrot15X8gPgmyUrFf/feRmavV4EtRPc826f/4GfoH81CPGjcd1fYkqOP0/Ra8ArkHju5vXfYb3vIx+u1b/SdE8aw7jvaYbHEB6rqXTD5TEbDlV/QXT5p81iEu8O+M0z6a77SPujjtoyVOP69tTca9H6B9dL7TPnrXo31UI3D7yBo/T6aaFiGndz9c/QGj4h9NNbvzmCy7jsXg6JbA60BDIAMYp7X+UymVCHyOmT16PnCD1rqOUupy4A6gBDgMXKa13qGUSgH+C5SNXN4L/AB8ALQGCoA84Cat9e9KqT7AK0ARMEprvU0p1RMzg3RzrU0kZFlwtPMZvzS01kEf5Q8WHB1qFQVHh5JXcHQ1K29wNpRUsEHK6lBOAFqolRccHWpewdHVnfYxEhz9v8AvOLo61Qvfde0bHF1dVELlZkcIhb8aHH00BAuODrVAwdHVxUpJrHijEAkWHB3ydAMER1cXVT+M5YlPcHS18gmOri4VBUeHUrDg6OrgGxxdXVT34IOFIRckOLo6lBccHUp+wdHVqCrB0Uebb3B0dVHJ4Wsb+QZHV6swLvlYuiW/4o1CoKLg6JCmHWCJ8n86v+Do6hQkOLo6lBccHUqVDY4OBd/g6OpkXRQ8kDKU/IKjq1Np+O5vBQuODrlygqNDrbzg6JCn/Xv42mXhGn8vLzg61LyCo6tbuO47+AZHi5CqKDg6lIIFR1eLIMHRIecbHF2NKgqODqVKBUeHSmF4xgjLC44ONd/g6GoVE6Y+ZlGYrmlAtQ1f/vYNjq42YbqsAFSz8PWrfYOjq4uqxEruoaIPh2+MMJz3tsJWd5QTHB1qEhwtqoMER4uj7VgNjvZf26UaeAZGO3+/Abzh/HsnkBLgM2lAT4+X7nZefxN4M8D2C4CTAyQ/LMh3WgZ09Hm5L/B6WWC0s92ASqQhhBBCCCGEEEIIIYQQQgghhBBCCCGEEEIIcQyR2GjxvyEswdH/HyilPsXMMO0XqC2EEEIIIYQQQgghhBBCCCGEEEIIIYQQQgghhDj2SHB0EFrr88L9HYQQQgghhBBCCCGEEEIIIYQQQgghhBBCCCGEEJVnhfsLCCGEEEIIIYQQQgghhBBCCCGEEEIIIYQQQgghxNEgwdFCCCGEEEIIIYQQQgghhBBCCCGEEEIIIYQQQoh/BAmOFkIIIYQQQgghhBBCCCGEEEIIIYQQQgghhBBC/CNIcLQQQgghhBBCCCGEEEIIIYQQQgghhBBCCCGEEOIfQYKjhRBCCCGEEEIIIYQQQgghhBBCCCGEEEIIIYQQ/wgSHC2EEEIIIYQQQgghhBBCCCGEEEIIIYQQQgghhPhHkOBoIYQQQgghhBBCCCGEEEIIIYQQQgghhBBCCCHEP4IERwshhBBCCCGEEEIIIYQQQgghhBBCCCGEEEIIIf4RJDhaCCGEEEIIIYQQQgghhBBCCCGEEEIIIYQQQgjxjxAZ7i8ghBBCCCGEEEIIIYQQQgghhBBCCCGEEEIIIUJM63B/AyGqhQRHVyP94+6wpKtOjKP050NhSTuqTWxY0gWgXlT40j5UEp50i8NXeRUeKg1b2rUK7bClHTYqjGlnh+m3PiU+POkC5IXpmgZUQkzY0qZWeBaY0LPuCUu6AGrsjLCkGzEWXBdeEZa0OfmU8KQLqNLC8KTbG/S3P4clbfJd4UkXUE1rhi1tXOFpo0RsyA1LugDq+OSwpf3BNXvDku7oAeFrf4fzfH+7MDznm4XZnHNveNpHrqLwtb9VgzDls2IbuofnfKtdh8OSLoDeVRC2tKOvbRWehI8/PjzpAqV3fhu2tDctC89v3encJmFJF4Awjv/HTO8bnoSLCmF/anjSDuc4XY/w9HlUD9AfzwtL2npzXljSBVA9Tghb2qxbF550DxWFJ12gcGP4fuufFocn3UF3J4UnYYCs8P3Wqm1CWNLVBXvCku7/qtjzElk06UBY0h7Qv09Y0gXAVRy2pPXs8BRmqkmNsKQLQGwYx2+sMN3cahC+cVE9LzzXNIDqEKZ8FhkdnnQBSsPY0TscxrH/ZmH6rcN5jz4qPOWJzixGtaoVlrRJC19bVOeFMX/3bxiWdK1zrwhLukIIIY6u8EQ9iWoVrsDo/1nhCowWQoijKUyB0f+rwhYY/T8qbIHRQghxFIUrMPp/VpgCo4UQ4qgKV2D0/6hwBUb/zwpXYLQQQhxF4QqM/l8VrsBoIYQ4msIWGP0/KmyB0UIIIYT4SyTySQghhBBCCCGEEEIIIYQQQgghhBBCCCGEEEII8Y8gwdFCCCGEEEIIIYQQQgghhBBCCCGEEEIIIYQQQoh/BAmOFkIIIYQQQgghhBBCCCGEEEIIIYQQQgghhBBC/CNIcLQQQgghhBBCCCGEEEIIIYQQQgghhBBCCCGEEOIfQYKjhRBCCCGEEEIIIYQQQgghhBBCCCGEEEIIIYQQ/wgSHC2EEEIIIYQQQgghhBBCCCGEEEIIIYQQQgghhPhHkOBoIYQQQgghhBBCCCGEEEIIIYQQQgghhBBCCCHEP4IERwshhBBCCCGEEEIIIYQQQgghhBBCCCGEEEIIIf4RJDhaCCGEEEIIIYQQQgghhBBCCCGEEEIIIYQQQgjxjxAZ7i8ghBBCCCGEEEIIIYQQQgghhBBCCCGEEEIIIUJM2+H+BkJUC5k5WgghhBBCCCGEEEIIIYQQQgghhBBCCCGEEEII8Y8gwdFCCCGEEEIIIYQQQgghhBBCCCGEEEIIIYQQQoh/BAmOFkIIIYQQQgghhBBCCCGEEEIIIYQQQgghhBBC/CNEhvsLCKB1T9TQm8GKQK+YA8ve9n4/Igp17hRo3B7ys9Gz74XsVOhyBqr3xe7tEtugX7oC0rZUKfmIifdgndwPXVSI67F70NvW+29z+U1Yg86BOnGUjDzpyOvWsNFYI8aC7YLCfEqfvg/+3FZhmku2FTD9+yxsDaO61mZC77pe78/8JYfZKw8TYSnq17KYPqIBTepGsje7lBs+zsC2odSGS06qw0U9Yqt0vLQ8BTXwJlAWeu1c+PVd7/ebdEUNvBEatULPvR+2LDzylhr5KCR3hL1r0J/9u3LptemJGn6LSW/5HFgS4Pc9/z5o3A7yc9Af3guH9kO9ZNSN78GBP812u9eiv3gYomuhrnrR/fm4BFj1DfrrJ733e3xP1Nm3mnR/mwML3/JPd/R90MTJV7Puhaz90LQj6vy7y44YPe8VWLcIGjZHXTzd/fn6TdDfvwxL36/wFETfdC+RvfqjCwsomnEX9mb/PBY94RYih5yLio0j74zuR15XiY2JufshVL14yM2m8IHb0RlpwRNr65xvy0L/PgcWBzjfo+6DJs75ft8532XqJqJueg+94FVYOsu8VqMO6rx7ILEVaNCfTIPdays87uqkLroT1aUPFBdiz7wP/tzov1HzDljj7ofoGPSaZej3HzafPec6VLf+oDXkZJrPZ2egTj0TNfQK89nCAux3Z8Cezf5pj7sL1f00KCrEfv5e2LHBP+3jOmL9a5pJ+48l6Jn/Ma+3aId19WSIjgGXC/vVabDN49y27oQ1/V3sJ+4AVgY9/iU7CpnxQza21ozqXJurT/UuF37bU8RDP2SzOaOEx0bUZ8jxNY+898iibBbtKERr6N0ihnsG1kUpFTQtLy1OQQ24yeS3tXPhtwDlSX+nPPnKozxp1AaVchvE1AbbRv/6FmxeUHF6Icjf6vZPoSgPtA22C/38uMBptzoVdcbNoCLQK7+AnwKkffZkSGoPBdnoTyebuqrTGaheY93bJbRBvzbO1FUdBqH6XA6WBVt/RC94vtzDX7I1n+nfZGLbMKpHHSb0ref1/syfspm94jARFtSvHcH0sxvSpJ5p6nR8YCfHJ0QBkFw3khfGJJabVlXdffdLLFz4Bw0axDF37sNHZZ8hubZOGog1+nrze7tc2G/8N2j6S37fz/QXV2DbmlFDWzHhwo5e73/y/XYeeXUViQ3N9XTxWW25YGhrAB59bSWLfjN579oxnRjWv3mVjn3J8jSmv7LGpH16CyZccLx32vN28cjMdSQ2qGHSHt6KC4a0BGBfej73PvMHqQcKUErx0n09aZpYu/Jp7ypixpIc00bpWJOrT6zj9f5ve4t5aGkOmw+U8tiQegxpU+PIe52eS+X4BibPJdeJ4PkR8eUndtypqEFOGbJqLvzyjvf7EVGo4fdCUjsoyEF/PgVyUsGKRA29w1xvWqPnPQW7/wBAXfAY1GkAVgTsXoX+/nHze5d3zDsLmbEo21xbnWtx9ckBytBFOWw+UMJjw+IZ0tZdhu7LKWXyvGxSc10oBS+dU58mdSvfxViyq5AZi8vOdy2uPsn3fBfx0BLnfA+tx5A27rQ7Pbvffb5jI3h+RP1KpakuuAPVyakz354KuwPUmc3aY13q1JnrlqE/esS83n0w1vAJkHgc9iOXwZ/Oddn+VKxzboCIKHCVYH/6FJBbuXOwNpvpH/5pzn/fhkwYmhxwu2+WZ3Lzy9v56O4OdGlZ+Tztq8dTk2g8rD+u/EJ+vuIusv7wb5dZUVGc+OxkEgacArZm1aQn2PPJd7S55iLa/mss2mVTejifXydMJmdDxW1/cK6tpTnmOANdW/uKzW99sJTHzvC+tgAOF9sMn3WAwa1qMLlfXKWP96+e36zDpdz00jbW7srj3F4NmDKmRaXTDOaEpyaR6Jz75VfcRXaAc6+iouj67GQaDTgFbWvWT3qCfZ98V7kEjna/IyoGNXoG1G9iypGNS9Hfl19Xl6l5xxSi+g5AFxaQf9+duDau896gRg3q/PdZrKbNwXZRsngBBc+Y6yz6/DHUuPBStO2C/Hzypk3C3rHV/dn2vVAjbzdl58+fwbw3/Y/zkvuhWQfIy0a/eTdkOu2hwVegep5j2l+fPAIbfzavDxhrXgfYtxU9634oLQZADb8Oug2CaIXe9AVs+MzveJdsK2DGvCyTz7rV5upe3v3bN3717t9OG276txvSirn/m0wOF2siFFzTO45hHSu4vv/q+AFAQmvUiH+bNqjW6FfGg6sYOp+O6ns5oCH3APqTqVCQHTB5NfZOVJe+pgx9bUrgfkeLDlhXPgBRMeg1S9GzvNtGashlWKNvxXXjADh8CJJaYo2/H1p0QH/yLPrbt/z36WHJpjymf3HA1B0nxzFhgHd9+/7P2bz7UzYRFtSKtnhgZAJtEqPJynNx07uprN1TyLknxjHlnEblphMw7RUZTH99vWmjDG7GhJGtvd7/ZMEeHnlrI4n1YwC4+MyWXHB6M/amF3DDw8uxbU2pS3PJsBZcNKRq5Yp1zT1YJ/WDogJKn7gHtvm3Da3LbsJKORvq1KV0lMfYzZmjsUaMMXm/IA/XM1Nhd+XKb4Dk/95HndMHoAsK2XPd7RSuWhd02+bvvUJ0i2Zs7T0UgIRJtxI37HS0bePKOMie626nNDW9Uuku2ZLP9K8zTT+vRywTTvNp//+YzewVuab9XyuC6ec2pEm9KH7eUcB/vsk8st32AyU8PqoRgztUrv5csqWs31GJdGtHMP0cky7AvkOl3Dsng9QcFwp46eJEmsZHVSpdgCWrM5n+znaTdv8kJpzVLOB23/yawc3PbuSjqd3o0sq03Tb9mceUmVvIKzTtstlTuxMTXfl5MZZsymP6nAz3tTXQu231/s+HzLWloFZM2bUVw7LNeTz2zUFKXJqoCMWdwxrSs02tCtNTYzzGMV4PMo7Rwmcc4z2PcYzu/cHWkJtpPp+dAbVisa6YCglNoaQYe+ZU2FfJtsrv+zz6P639+j8AXy/+k2ffWYNS0K5VPI/9u3el9l2hlk6/QFno1XPhV59+QdOuqJQboVFr9BdTYfPCKicRinEjklpiXXE/NG+P/uxZ9Hdv++/Tw5IV6d79vFFtvd7/ZP6fPPLGenc/b9hx/B975x1eVfH08c/em94LyU0IgdBr6L0TinQQQUDELipixY6iooIF9RUVLIAVUFEEBAWpiigoIAQIvaf33u/d9489ya1JbgjI7w/meXjIPWfPmbNtduY7s7OThilZ2ebG9bRopHTA8HqeLHm+R63boPI7Thby2oZ09R3d/JgxwGYd2ZvDij255nVkfAjNDG6Xzc+K/oO+tiS3h+eg7zEASoopWfAMplP2+qfrPY8qTNbHj8IRnSuvi9Bw3J97A3x8ETo9pR8vxLj3d6d5t3hvDvU03TfujmfIc6D7dtnxJW7hoZiKigE4MOwuytKU/A6dNIImL80CKck/dJwj055wiu+uw1m8tvK8Wjv6GZgxKsJhuU37Mnh08UlWvxBNdGMfYs/mMfeLs4Aa6rPGNWBol2Cn63u5dvXeSyW8/ptZ7zqbVc7bIwIZYmH71sj7aC6vfZ+gxnSfYGYMs8a8vtmVzorf0zX5rWfeLZE0C/egtNzEi6viOXKxEJ2A5yZG0KOFE76WJj0QQx5V+vjBn2CPAyxj9AsQ3lJhhGvnKn1Up0eMfBYMLZQue2STGV/sNhnRYQwgIe0McsN8paf+L/C91rxtqPl7cwgaMQBTYTHH7nyGfAdzq+P2L3EPD8Woza1DN5jnFkDITTfQbvUi9nW7ibz9tfdz1IQZQsWaeURbMwMue83ctT+Z1z6JVbyGRTFjUkur+2u2XuCt5YcxBGv45OgmTLqhMXti03j909jKcmfj83jnqe4M6VW/eob/I319zTCUs0XM35qt+Hbw5t5e1s9+/nce3x+ysG1HBplt281Z5Jea0AuhbNvWNeuDVryvod941/ECXlubourdw58Zg63l/zd/ZrNidxZ6nVC6wSQDzcLcJ596+AAAIABJREFUK+8nZpUx+s1zPDisHncPqhmfFHc/i+is4f4fzIGzDnD/Jm3QPfQquHkgD+xCLlugrke1RHffC+DhBamJmP7vaSgqAL0LYubLiCatQe+C3LkeuWap9Tuvpf+0WU/ECM2/dGA9/OGA94S5EK75l1Y/D9nJEBCGmPUNpF9Q5eKPIiv8L20HI/rfofxLJ/9EbvnQnm/THogbNL7//gR/OuA77gUz3x80v1Y7G7+WoRny0zsh4yJi4msQGAHSCCd3I7cvseer0X/m4ym0eW/LXojxs1Vf710H2x1gZ7e8DA1aKezsq+dUjECL7oiRs8DFFcrLkBsWwel9qi4jHoCuo8DTF/ncAMcVbtkTMVbj+/c62OEgNmHKS4pvYQ7y6zmKb/PuiJEPVmLrcsP7cEbxpcMQxOA7Qejh+G7kxverbu+62DwTH0W07w/GMkiLV88X5atnIpqjm/48eGo+3ZUzrOX4Za8dLogRT2l+HpPy81zU/Dz9Z0D0cPDwRb49tOo6T3sK0V7D6ZbOhQtV2NX3zFN1jv0DucIGpxt+G7opj2OcNVDhdF6+6O5+2WxXL3sREqq3q+vyHWL8/YgBEyAvCwDT9+9D7B/V8qugy123AO79No1DiSV0buDOR5NqjxH+/tdpXnt3MyaTZNLYTsy4rY/V/fn/9yt7958HoLi4jIysAvZtfQqAtz7Yym9/Krx75p39GDm0ba35X6frdJ2u03Vynv7T4GghRAPgQ6ANKmv1BuBJKWXNFv/l88yXUvoIIaKADVLKdtr1vsA7gB8ggEVSSgdac+341P5BHWLkbORXj0BuKuLe5cgTuyD9vLlMpzFQnId8fxK0HYIY8qBSzg//ijysOcpDmyKmvFHrwGjRrT+ifiPK7h6OaNUB/ay5lD82xa6cae9OjOtX4rrsF+vrOzdg+vlb9a4eg3C592nKX5hRLU+jSTJvcxbLp4Zi8NMz6bNkYpp70SzE7CxqbXDj+7vC8HTVsWp/Hgu3Z/PujfUI8dHzzW1huLkICkpNjPk0iUHNPTH4OjmUhQ4x+HHk949BXhpi2qfI07sh87y5TF4KctN8RFf7dpD7VoGLO6L9OOf5jXkC+fnDqn/v/wx5fBekWfDrMlYFPP3fJIgeghj2oApUAMhMQC6+zfqdpYVW18T9nyPjdtrzHf8kculDkJOKmPU5Mm4XpJ4zl+k2ForykG9NhA5DESMeVAHSKWeQ79+hAt59gxGPfo089gekX0S+N938/jkb4IgNXwek7zkAXWQUhVOGomvbAfcnXqZoxiS7cuW7t1P2w9d4rbIO/nCf9TTlm9ZSvulH9J174nbfE5S8+qRjZhXt/ZnW3g98hjxm095dx0JxLvIdrb1veBD57fPmV4x8FE7+Zf3aUY8hT+2BVc+B3gVcrYGma07t+iJCG2KaMw6aRKOb9hymBbfZFdPd+hymr16Fs7HoHv4A2a4PHNmN3PwFcp0KdBExUxFjZiC/fg2Znoh86x4ozIN2fdBNf97+vZ36IcIaYXp4FDRvj+6e5zHNmWbP+97nMX38Mpw6hO7ZJciOfeHgH+hufRzT9x/BwT+gUz/1++W71ENCh27aY3Dwz2qrbzRJXtmWzbKJ9TD46rl5RSqDmnnQLNgsU+r76lkwPJDl+6wD1f5NKOHfxFLW3RYKwLRv0vgnvpTuke7USEKHiHkcuUaTJ7d8ijzjQJ78Oh/RxUaelJUgN78G2fHgHYyYtgx54W8oya+e31UY3wBy2YNQ6DgAppL38CeQK7W16q5lyFM2a1VHba1acjO0GYKImYn8cS4c/RV5VJvXIU0Qk7S1ytMPMfhB5PK7oDAbMeZ5iOoC5/c7/ASjSTLv50yWTzdg8HNh0qeJxLT0olmI2UHZOsyN72eEq7Xjn1wWbs3k3Ymqbz1cBGvvd+wQuxI0YUJ/br11GE8/XTUQViu6WnPr8B5M+3aohxu2QPfYQij53O69RqOJeR/uY/n8QRjqeTLpkS3E9IigWSNrUHrEgIbMndnF6trOvxOJO5PFjx/eQGmZielPbaN/13B8vJ0LCjEaJfM+OsTyV/pgCPZk0uM7iekRRrOG1qDGiH4RzL2/g93zT7+7n/tvbkmfTqEUFJWjc3KvA2jy5Ldclo0LxOCj5+bvMhjU2INmQWY9o76vjgWD/Vn+b4Hd8x4ugh+n1HOOmdAhhj6O/PYxyEtF3L4UefoPyDhvLtN+tJpXn0xRmwkGPoBc/yJ0GAuAXH47eAUgJr2N/OIeQCLXvQClhYrF+Feh1SA4tq36Ou/IYdmEYFXnVWkMauJAhg4LYPkBexn1zOZs7uvuQ59GHhSUmmrf3jtzWTY+SPH+Np1BTdxpFmTDe0gAyw9U0d5Tawlate2DCInE9NJ4iGqHbsqzmN663a6YbsqzmFa9CucOo5u5CNmmN8T9CYmnMX3yJLqpz1k/kJ+N6aNHIScdwpuim/UBHHzMqTaYt+oiyx9tgSHQlUkLjhHTPoBm9a0d4fnFRr7enkqHxpcfFA0QPqI/vs2j2NB8GME9OtB1yUts6XmzXbk2c+6nODWTjS2HgxC4BamgsPMrf+L0x2pjXMSYGDq/8yw7R9zjVD1f+T2XZWO1ubXawdzy0ebWQfu+Bli0N59u9WsXlFKX9nV3FTwyrj6nEoo4mVhUK76OyDCiP97No9jSfBiBPTrQcclL/Oag7VvOuZ+S1Ey22LR9jXQ17A5A7l4B5w4oJ9sdH0DzXnDKXpewJJc+A9E3jCJ3XAz66I54PTuPvNtvsitX/NVSyvftARdXfD7+CpfeAyj/8zdKN/1E6Q+rAHDtPxiv2XPIn6Vt3tLpEJOeRi5+ELJTELO/RB7+HVIs7Jxe45Sd8+qN0GkYYsxDyC+eA0NjROdhyAU3g38I4sHFyFcngF8wov9kdb2sBHHHAug8DP7eAD3GQIABOX8idAwAD/v+MJokr/yaxbIpyr69+fNkBjX3olk9a/t29Z2afXsgj4U7snl3fD08XASvjwkmKsiV1Lxybvosmb5NPPHzqCKYsS74gdAjJryE/PFlSDkNnn5gKlfXhz+K/PAWKMpBDHkQ0X0i8rdl9vyj+yIMDTE9O1bZHbfNwfTqdLtiuulzMH3xCpyJRffYB8joPnB4t7oZaEC07YlMTzQ/UJCDaeWbiM6DHNfbpr3nrUtj+d0RGPxdmPTBJWJae1sFrY3u6MuUnkpn2R5XwOsb01l6V301r4cFcSq5lJMptYehjEbJvE+PsvzF7hiCPZj01G5iuoXSLNLa8T6iTzhz77V2aoQEuvPNgl64ueopKCpnzKO7GNTNgCHIOdtSdFXYTfm9wxEt26N/8EWMjzvALPbuoPynFbh8usnqumnnBky/mLEb/b1PYZx7n1O8fYYOxK1JFKc6D8Kza0fqv/0qZ4fc6LCs35gbMOVby/H0RZ+Q+to7AATddwehTz1M4uPPO3rciowmybyNGSy/LUzp/59o+n+ohf4f7sb3M+rj6aZj1d+5LPw1i3dvDqVnY0/WPqB0/+xCIzcsiqdPU+eCzJTdkcHy6WHWdkdVfP/JZeGWLN6dpOyOp39M4/7+AfRp6klBSe11o3lfnmH5U+0wBLkz6cWDxHQOolmE9fqfX1TO11sS6dDUPPbKjZInPz7Om/e1pFVDH7LyynBxcZ650SSZtzaN5fdUzK2LxLTxppnBbBuruaXk4Pa4fF7fkM7SuyMI9Naz5I76GPxcOJlcwj3LEvh9TpPqGUZrOMZzGo5x63OY5leBY3yp4RiPVIFjDDbjGGLk3chLJ5CLZ6vA3WnPYHr7/prrbzQx78P9FvbPr3b2z/mEPD759igr3x6Kv68bGdnFzjRtzVRhF3yn2QXTlyLP2NgFuSnIX+Yjuk29PB5XCTeiIAfTN28gOjohv42SeR/HsvzlXsrOe+J3YrqH0ayhjQztW5+597W3e97DTc/a/xt4efW3/A6TZN76NJbfpcbspMXxxLSyWUc6+DKlh7aOHCvg9Z/TWXpnDcF0ztB/0dcWpO/RH9EgiqJpw9C16YDb4y9R/IC9/mn8cwfla1bguWKz1XXX2x6gfMcvlK9bhWjUFI83PqFoymCneAeP6I9X8yj+bD4Mvx4daLXkJf5xoPsCHJn2hF1wpmezRjR+dgb7+kylPDsX1xDnNsIaTZJ5X59j+ew2GILcmDTvMDEdA2kWYR2gl19k5OutSXRoYnbnNI/w4vu57XHRC1KzSxn/4iEGdQzCRV+zLK2LXd0j0p0fb1VrSHaxieGfpdCnkRO4pGWdv4tn+UNNMQS4MunNk8RE+9Ms3KxjjO4ayJR+CqvYHpvD6z8ksHRWU1bvzgDgpzmtyMgr494Pz/L9Uy3QVbd4CR1i2GzkN48qffSOpchTNuO4g4ZlfDRZwzJmqs3erWJA74pcdpvysdy7Ahm3BYzliK4TkZ9Og/JSxPh50GYIHP752vO91rxtKGhEfzybRbG3hZpbLRe/xP5ejudW3K32cwtA7+NNg4emk7On6kQk1ZEzmKFaM+NY+faQOq2ZRqNk3pJDLH+1r1o7HttBTI9wBxhhA+Y+0NHqWs/2Iax9X8ms7LxSbrh3M306hVbP8H+kr68lhlJp2/rqufnzFAY197SxbV1ZfYdBs23zzbatq+D10UGabWvkps+T6dvYo2rb1gHva+U3Npok89aksPy+Bhj8XZn0fxeIaetjFfw8urMvU3prevCRfF5fn8rSGeZNjAvWpdKvlZOYXed+iPCGmB4cCS3ao5vxAqZnbrErprvvBUxLXoaTh9A9vwTZqS/8+we6mS9j+nwhxO1DxNyIGH8nctUHiN7DwNUN02MTwM0D3aJ1yF0/A7nqhdfSfyp0iFGzkV9qWMYMDcuw5N15jMJyFk2CdkMQQx9Ern5B3cuMR35kg996+iGGzUJ+fKfyL934AjTuCuf2WfMd/gRyhcb3nmXIk1X4tT68WWEog2ci18yFI78ij1TEYDRB3Kz5tVzckX+thAsHVGDr9EXQtCec2WNf7//QxyPfsVgLhA4x4Snkx7MgJwXx6BfIozbYWY9xKgB+wQToOBQx+iEVIF2QjVz+OOSmQ1hTxIxFyHmjAJBHd8Ef3yGeXWNf1wq+Nz6F/GSWik14+Av1jGVsQnctNuGNm1RswshZyBVzFN/PZiu+hiaIexchXx0NXv6IUQ8j37sNCrJV0rdm3eD0P/b862rzxO1BrnkfTEbETQ8jRt6F/GER6PTo7nkV07IXVAIxb39EmNG63pe7dnTU/DzLblN+npvfRn6u+XlO74b9PyDuryZJXXsNp3t6LDTVcLpXHOB0t8/B9LmG0z1ug9MF2eN0Ysw9yIsnkO8/DuFR6KY/i+nNajCkK/AdcvPXyE3VJ0uwpbqsWwB39fCluMyHbw9W45uvirfRxLyFm/hs0TQMoX5MvHMpMf1a0Kyx2V/13KPDKv/+6ru/iTupklfs3H2KuBPJrP1yBqVl5dz6wJf0790MH2/nbYDrdJ2u03W6TrUj59OH1JGESsO5BlgrpWwOtAB8gNeqfbDm99Y6wFsIEQasBO6XUrYC+gB3CSEce3euJkW0gcx4yE4EUzny6FZo1d/6e1v2Qx7SDOW4HdCkq91rRLuhcGRLrdnresZg2rYOAHn8EMLHDwLtg0zk8UOQlWb/gkKz4S08PFVahRooNrGUhoEuRAa64KYXjGzjxbZThVZlekZ54OmqhmeHCHeS88oBcNML3DTnTmm5dIadNYW1huwEyElS7X1iGzTra10mNxnSzziuy8X9lQFHTlGDNpARD1mJYCxHHt4CrW36t1U/5EGtf4867t8qKSgSfALhgg2QFanxzdT4HtoCbWz4tu2P3L9R/Ti8XRkTAGUlKjAawMUNHLVxs27q/dnJNX6iS7/BlG/6EQDT0UMIH19EsP0YMx09hMywH2MiqhnG/So41nhgDy79qgHhG2jzqaK9Yx20d+t+yAMW7d3Uor1b94esBGtDzd0LojrBvvXqt7EcimuvJF9NEh0HIPdsUD/OHgYvX/C3Cc7zrwce3nBWZUuQezYgOg5U94otADR3i3l85pAKjAb1XKB9pl3RdRDyd61tTsWCty8E2PAOqAeePnDqkOL9+3pEtxh1T0qEpwKNhJcP0kLOiBG3IPduReZmUh3FJpfSMMCFyABNprT0Yvtpa8A1wt+FliGu6GwzQgsoKZeUGaHUKCk3QbCXk0ujI3nS1El5kn1JBUYDFGRAYRZ41hD8dDXGt7NU32atitsKLfpZ827eDxmrbaA5tgOiHKxVbYdC3Fb1IyACMi9BYTYA8tw+RKuqHaqxCSU0DHIhMtBV9XNbb7Ydt1k7Gnua144G7iTnGh296qpQt26t8fev/R6pquiqza0SiwA/96rX7diTmTSs70tkuA9urnpGDmjItj0JTn37mYs5dIsOxUWvw8vDhVaNA9i1P6nmByt4n8qiYbgPkWHeuLnqGNm/Adv21rzeAJy+mIvRKCudHd6eLnh6OK8qxqaU0dBfT6S/Jk+ae7D9rI088XOhZT3XWgW6OKTw1koO5Gjz6thWaG4tQ0Tzvsgj2rw6vhMaqUB0US8KWbGRoDAbivNUdgsw6yk6vcq0UIOyFJtcRkN/F3OdW3iy/UwVMtTm2dMZZRgl9GmkQG9vN13lHHSGYlPKaBigt+Z9tsSa95Vqb41E+wHIvZr+c/6ImkN+NnPLrx54+MC5wwDIvRsRHQaqeynnIfWC/YvjT6jAaICkM0qHcsJMiT1XQMNQdyJD3HFz0TGyaxDbDmXblVu0LoG7bwjDzbVuDdFg3GDOf6my3mbsPYRbgB8eYfZ6WZO7biJuwcfqh5SUZqisDeV5Zp3BxdsT6aQyHpvqYG6dc35uHU0tI73QRJ/I2jn26tK+Xu56ujTzxa0WY7o6Ch83mEta22ftPYRrgB/uDtq+0V03cdJB29dIV8PuKCtRgdGgdOCkE+rUmhrIbeAQSjYo/d94+CDC1w9Rz6auxcUqMBqgvAzjsaPoDGHqd4GFru3pZSXH9O06QNolyEhQ9TzwK0RbZ6sR7QYg/9Z040PboEV39Xf0AFXeWKbspLRL0EgLYNXpwdVd/e/mobJhAqLPROTmT83fUGw/fuzs29ZebD9praP0aGRh39Z3JyVX2beNg12J0jaEhPq6EOytJ7OwGv2lLvhB0+4qKDpFy8JdlKuyDAkAAW5a4Ki7NzIv3SF70Wkg8k8n7A5Pbzij2R1/bkB0Mut4uqlPYFptc+pRXhacP6rGWQ0Ue6mYhsGuRAa74uYiGNnBh21x1vaZj4UDvrDURMXM9nLT0SXKsxJTqC3Fns6mYbgXkWFeSkfpG862v6s51ciC3Fx1uLnqASgtNzktPytI9IzBtF3Dbk7EIrx9IdB+Q5Y8EQtZDvqvyMLm8/B0bOdXQX4jh5L9jXJ+Fu07iN7fDxeDvfzSeXsRPPNu0hZ+YHXdlGfuH51XLdaOhBIaBrkSGaT1dbsq9H8tM3KHSHeSc+3H0Oa4Avo1M5e7LL4nquHbwMz3dGopRpOsDMT2dtc5zRcg9kweDUM9iAz1VOtWzxC2HbC3hxf9cIG7RzawWqN2H8miZaQ3rRoqmyTQ1xV9LRQo+7nly7Y462AbHw995d+FpbJybrWJ8MDgp/Se5gY3SsolpeXVn1wiOg5A/lVLHOOvDYhOA9U9SxzDzZOKQS3qN0Ee+1tdTz4PwfXBr+agSmX/+NjYP/FWZVZvOs0tY1rg76v0keCAK7RxPrw1ZFnYBce3OsYq087UeCJMVXTVcKO8LDgf55z8PpVFwzBvs53XL4Jtfztn511Jio0vUWO9Yo6392HbMduxbrOOXCFb5L/oa0vS9x1M+Walf5riFO4vghxgsnGHkJkOcH8pEV5KpggfX2SGc1n/AULGDSZJ031z9x7CJcAPNwe6b1UUce/NXPpwBeXZKqDLMuNtdRR7Nl+Tox5Kjvaox7aD9vr0oh8vcvfwCCs56umurwyELi0zOX+qHHWzqy3p11NF9LPwizjF+3whDUPciayn2TxdAtkWa50AwcfTUn6bx/SZ5BJ6tVR9HOzrip+nniMXa/B91NfGcYU+emybY4zwiKaPHt+pkiEAIFXQnNB0b1OZOs0OlB7u4q7d84B8G33mWvG91rxtqN64wSR/dflzC6DxK49w8a2lmIpLai7sgJzBDFdvOsMtY5rXec2MPZlJw3Bva4xwj/MYYwVt3p1Avy5hNWOE/yN9fc0wlKRSGga6mv0sbbzYfsp6s7i1betGSp6yXxsHWdq2eoK9arBtbXlfQ79x7MUKPdhN6QadfNl21NbGtJWj5obfejiPyGBXq2Dq6kh0H4TcqeH+JzXc39a2C9Ts6pMa7r9zPaKHhvvXj4I4FQAsD/2F6KlllJUS4e6p4RruUF5mznoL19Z/GmHD+4gDLMMSs4rboQKdq6PACMiw8C+d+QfRZqB1mfptrOf00a3Q0mZOt+yHPPRLtXxF26FwVPNrlZeowGhQG86TTlaJlV0zH0/DtqptMjXs7N8t0NYWO+uP3Kdh5LHbobkWI5BwUgUoAyRrGLdeCzS9eATyMhzWtZJvukVswsFfoa1tbMIA69iECr6JFnxTziqZqXeFoPrqpLsCrZ9P/Y2IduxHrLPNE7enMj5Cnj1s9om36YWMP2U+Wbkgx1pXr8Paofw8WkB/YbZKoFXh50k8qvzH1ZDoNBC5W6vzGSdxut0brJIT6KY+gek7a5xO1G+CjNurfiSdh3rV29VX4jsuh+qybgH0ivLA2+0yMcK4RBo1CCQyIhA3Vz2jhrZl2+8nqiy/cctRRg9tB8Dpc2l069QIFxcdXp5utGpu4Pe/Tlf57HW6TtfpOl2nutN/FhwNxADFUsrPAKSURuAxVFDyP0KIyrQ6QoidQoguQghvIcRy7f6/Qohx2v07hBCrhRA/Ab8KIXyEENuEEAeEEIcrylVDDwKfSykPaN+SDjwFPKm9/3MhxESL78nX/q8tn5rJNwRyLYDF3FSErw2Y4RcCOZrDTRqVYeFpnbmRtoOVA7yWJIINyHQzEC3TkxH1anZ4W5Ju9C24Lt+M/u4nKP9ofo3lU/KMhPuZDckwXxcrRcSWvj+UT/8m5gw/SbnljP00iUEfJHJPTz/ns0YD+IRAnkV756UhfJzM8Hg55BcCORb8cmroX5NRKb5eWv8G1kfM/AJx12JoZJ8dk/ZD4fBW++v+oZBt4aTNSUX4O+KbauZbbME3si3i8VWIx1Yif3zdHCytkegwVBk1TpCoZ8CUah5jptQURD37INuqyHT6OC4DbwBA338YwtsH/KoIIrVt79yq6m3R3hX1dvVA9J+O3G6TIS0oAgqzEDe9gHjwC3U81P9Y5mgRGIrMtHAoZaVAgM08DgiFLHPbyKwURKC5jBj/ILo3fkH0GIFcZ5/5VvQdjzyy2/56UKiVDCEjBYJseAeFqusVvDNSEFoZ0xdvIKbPRrd4C2L6bORKzQALDEV0H4z89buaqk9qvokwX7NMMfjqScl3DnjrVN+dHpHu9P84if4fJdM3yp2mFlldqiVbeZJ/mfLE0Bp0LirQujq6GuMbFMBy5yLEzM+hWxXLmm8I5FnIlNw0e1nmGwK5FmtVSYH9WtVmCPKotlZlxUNwI/APUxkLW/arNuBKrR1meR/mV8Pa8W8+/S2OIC0pl9z0SSKTlyay9bjjjBr/S3TV5hZAtxh0765H9+yHmJbMdcg/Jb2I8BBzZqWwep6kZNhnTt3yxyXGPvALD7/6B0lpql1bNg7g931JFBWXk5VTwt7YVJLSnN9YlJJRRHg9c9+FBXs45v1nImMf2s7DC/6ufP/5hHx8vV15aP5ebnxkB28uP4LR6DwinlpgI0989KQUOO+ULimXTPw2ncmrM9h6toasOLY6YF4awsdmXlnKGYt5JVNPI5r3U04V/3AIawm+FjL95rcRD21QgdIndlb7GakFRnsZWuCcDD2fVY6vu+ChnzKZsCKVt3blYDTVpr2NhPlYtrfOafkNFu39XTpbzziXhUj4hyItdaTsVAiwafeAECs9SmanIPxroR93GqyCpWXNQSIp2aWEB5qdVWGBbqRkW2czjbtYSFJWKYPaO5lBuBryjDBQcMksWwrjk/GKsNbLXP1V9r72rzzCDfvX0Oe79/AINR8n2nzmLYw+vYUObz7J/odfdYpvar7Jpq+dn1smKXljdy5P9q7dkajw37dvdeQZYaDIou2L4pPxrKLt27zyCIP2r6H7d+/hbtH21dLVtjs8fKBlXzjrIDOLDYlQA6YUc7YRU2oyupCwqsv7+OLaP4byv82nhbjffCt+67bj9cjTFL45r/K6LsRgbedkp9rPz4BQpQ9X1LM4X2V1cWAj4R8KOWnIHV8jXtqAeGWTch6e0BwA9SJU9unZXyKGvAa+9qdQpOYbCfOzlKPV6yg/HMqnn4MMtrGJJZQZJQ0Dq7Fv64IfBDdUet+0dxEzPofe0yrbSG58C/HA14jHf4KQKPj3J4fs7eyOzBQItGn/QIv2B2Smhd3RcYBy5l06WXUda6CUXCPh/mZ9PczfhRQHG+JW/JXN0DfPs/CXDOaMvTI2f0pGMeHBZlswLNiTlEz7oJItfyUz9rFdPPzmAZLSzTpMUnoRYx/bxaB7t3PPjU2czhoNIIJDIc0Su0lBBDtvVwPoRk3FZekm9HfOxvhxzdhNBbmEGyhLMAehlCUm4RJuP6dD5zxO+odLMRXZ622hzz9ByyO7CZg0jtT57zrFV/W1BXbkryclr+q19fsDefRvbj+3fj5SwKho5zcxpuTaYFZ++soNDVXy1eyO8xll+HroeOibFG78KIE3f82slW6UklVCeLA5qCIsyI2ULOsxFnc+n6TMEgZ1sl4fzicVIRDc/eZhJrxwgKUbLznNFyAlp5zwAAt7y9+FlBz7eq/4M5uhb5xn4c/pzBlnH4y1+XA+beq95M0SAAAgAElEQVSrAL3qSARcJo5hUUbc+CC6N39B9ByBXKtwDHnpJKKztqm+cVsIDne40duWUtILbewfLzsb5HxCHucTcpk6ewuTH/2VXfsSbV9zeeQQq6z9kb7V0X+BG9VEKRnFztl5fyUx9uEdPPz6PySlme+XlJq46fHfmPzkLrZeRmBc5XfklBPubzPWHczxFX/lMHThBRZuymDO6CuEHf8HfW1Jop4BaYHJyrRkRIjza0fZZx/gMmwMnqt/w+ONTyh9zzndH8A9wkCxhe5bEp+Me4Rj3m0/m0+Pf9fS+PmZlde8WkTh1aIxXf9YRbe/viX4hn4On7WllOxSwoMs5GigAzl6oUDp/x0D7Z4/dCaP0c8fZOzcQ7w0vbFTWaOhbna1Jf18ooiRLZ076aCCUrLLCA+00I0CXEnJLrMrt+K3NIa+GMfCHxOZM6kBAC0jPNgWm0O5URKfXsLRS4UkZdk/a0U+tliGA33UUme1xAiP74CyYsTD6xAz1yD3rlKbvfPTkXtXIR5cg3h4nSp/7u//Db7XmrcNudc3UOLk3Gq1fD5dD6ylkcXc8unYGvcGYWRs3Fkjr6rIGcxQrZl5TJ29lcmPbmHXvsuT2ykZxYSHWKwdVeGTfyYwdtZWHp6/xyEG+fPv8Ywa0KBmhv8jfX2tMJTUPAeyrDrbNraAfk3sbZrYxBLKTDXYtjZ0Lf3GSg+2sTEd6cF/ZDF0/lkWbkhjznilIxWWmPh0RyYPDnNeVxBBBge4v808DjI4wP21MhdPQzcVUCh6D4N6yjaTf21BlhShW7YD3SdbkOs+h/xc8zuvpf/UGczK0r/kCLO6/wvEnYuhoYZZZcZDvUYQEAY6PaJ1f/C3aUc/i3eCc36t4ir8Wo4S1Ln7QIs+1tmqLeia+Xj8Q2zwrxQHfW2BkZmMCgvztql3+xgVLG2sQTeofKctXwdjzPLbbGMTKig6BhJPKL4Z8RDSCALDVT+3GwABjte9K2HzVJCuz7jKjMbCoPA03aMfont+JeIGmyzmdVg7HPp5/JzX1x3W2RFOl2kxxrJqxunkxZOILhV2dbsa7eo6fwcghkxB98p3iLteUsHVTtCVWrcuh1LScgkLNZ9kYQj1IyUtz2HZhKRs4hOz6dk1CqAyGLqouIzM7EL27j9Pckquw2ev03W6TtfpOl0Z+i+Do9sC+y0vSClzgYvABuBmACFEOFBfSrkfmANsl1J2AwYBbwkhKs6l6QXcLqWMAYqBG6WUnbVyb4vqt/bbfQuwD2hTQx1qy6dmcvi4reOkhjIRbVRWr7SzV4Z/LbfVmjaspOyuGzAufxv91JqPqnT4GVVcX3+kgKNJpdzd06xchPu5sP7ecDY/EM7awwWk1yKIpkpGV42cYFhVH+SlIxeOQy6+HbnpPcSkeWoXruWj0UORh50LUrbr1+rG3qWjyHemIj+4EzHodrUztIL0LtCmn9rR6Qw5NcarptIP3kDfsTuey9ei79RNBVpXlZHGYVvaFXJQRiIG34vc/Q2U2oBrOj2Et0TuXYP88HYoLUIMsD+G59qSE/PYYTeYy8i1H2J6egRy7y+ImMnW5Vp2VcHRP7zngLUTbV7NGBDDJmP64k1MM4civ3gL3f0q+EV3x9OYVrzrVKYcRyLL2al+IaucM5ll7JgRxs77wthzsYR/4i8va4b6mFqW9w5GDH8e+euCmh++GuMbkJ/MQH54O/KLxxA9JkJUR/t3OCJnxpjlB9ZvA2XF5rWqOA+56S3Eja8gbluiMtGbqpHntejn9bH5HE0s4e7eZlBl+2MN+GFGfRbeFML8TZlczHQS0LlWdJXmFgD/bMf02FhMbz2CbvKsKj7AvsFtuQ3qEcG2z8ewfskIencK45m3VSBZ3y7hDOgaztTZW5n9xp90bFXPaYdiFaztqjqoezjblg1j/fsx9O4YwjP/p7I1lJsk++MyeOqudqx+ZwCXkgv4cZuDLL/Os66V6rD99hC+n1yPhcP8WbArl4sOgPTq3+zEWi0lxG5UINvtSxGDH4aEI1bzR343G/nBOJVdoVHnar/ZsQx1rtZGCfsTSnmqvx/fTQ3hUo6RH+OcD4R3yLsWDb79jlDV3jcEONHe1TCw+5A66C7hTdCNexjTKueDzmzJsv1NJsmC1Rd5emJkNU/U5uX2dbPN4ClcXPCODCdt9wE2d5lA+l//0nHh05X3Ty1eyYZmQzn09ELaPf+AU2zrMrdWHS6kfyN3wi2AzrrQVW3fahnXPPaEiwtekeFk7D7Aji4TyPzrX9pZtH0NDC7/G2qyO3R6xKRXkHu+U1l+avySWswhvR7vBe9R8s0XmBLMgXwl331N7rgYChe9gcc9D1ZfB2fmp6RqXcXTV2Wbfnks8oXhKgNp1xHqtosblJcg374NefIXRN/Z9m+ohSxbf6SAI8ml3N3D+hjo1HwjT/+UwWujgu1POqnxxU7KMJ0eGnZArnkJufw+RKsBKiOSTo/oOgH58e3Id8ZAyhnoW5W9c5kyVEp1rO/oe5BrF1fxbifJSZ1wWq8AtjwVxewRwSzZ7mQG9ssgO/2oWyjbPh7I+nf70btDMM8siq28F17Pk/Xv9mPz4oGs3ZFAenYt7A5H8ruWxodp4yrK7xmO8bN30E+u5jhUO9Y197tHdGvcmkSRt8ExPpH66kJOtOtD9up1BM+4fHu6Kh1l/aF8jiaWcncf640uqXnlnEwppW+z2gWa2fGtYl7a8i03wf6LxTw1LIjV99bnUlYZP17G8axWvC3+NpkkC1ae5empTezKlZsk+0/msPCBVqx4vgNb9mXw19G6jX1H1Z7WO4AtT2tza5t1JtdTySW8/UsGL09wYlOZM/KsBhtT/vghpqdGIPeYcQz5y2fg7Ytu7jeImClw8QQYL+9EIVv25UbJhYR8vnxjMG8/05vn/+9vcvNLHT5bN05Qe3DhMnhcSdzocr/KZhwM6hbGtk+HsH7RIHp3COGZ9/6tvLd96VB+eGcAC2d3Zv6yI1xMunKbnh2vI/5seaIRs28IZsmOK7WO/Bd9bcmubri/fsgoyn75kaJJAyh+egbuc9502mBzZu0AODLtCfa0H8u+ftMI6NeF8Olq075w0ePVvBH7B07n8NTZtF76Ki7+TgRJONTLbPT/b87z9ORGDh/v0NSXDa92ZPUL0XzycwIlZc4FI9bFrq6g1AIjJzPK6duo7sdpO5TfA0LY8nIbZo+vz5JNKnjlpl7BhAW4MfGNE8z/PoFOjb1xqenUgbrY1OFtQJqQ749DLpmI6D4VAuqDh6/KqLh4EvL9cSqwru0wm1deI77Xmrfdp9Rs0wPE3foE/3QYy7/9pxHQtwuG6eNACJq98yxnnnijRj7VU82YoVoz8/jyjRjefqZXHdZMB7zsMMIwti0fzvoPhtC7YyjPvGvt+k3NLOLk+Rz6dnYi2Ox/pK+vFYZSG77V2rYbMnltZFD1tq0T9J/5jZ3kPa1vIFuea8Ls0SEs2aqyub6/OZ07+gfi7V6LcAtnxlk1ZUwfvoBuxFR0b32rsrCWa36O5tFgMmK6JwbTA8MRY28HQ4Ma3mn3cQ751t1/WgccPC8D+c545EcaZjXxZYVZFechN7yFmPQq4q4lkJ1UvX/J8p01fZqtX6u82D4GQ+gRE15G/r1aZQx2RNfMx3O57W3xt6EJYtRDyO9rgXFf7hizJEMTxKhZyB8WqN9Fecg1byBufQ0x8xPIrK6f627zAIiRd6tEAnu1TM96PaJ5J0xL52B68y5Ep5jKEz7VA3VYOw5tVBsm71yGGPKI5udxwsdRG95VjTE3D3Rj7kH+aI/TyY3LwdsP3bxvEUOnwIUT1c+vunwHILd/h+nJ0ZjmToacdMQUe/zVEV2JdetyqTb6/8YtR7lhUGv0erVW9O3RlAG9mzHl3s+Y/cIaOrZrgL6GDebX6Tpdp+t0nepGtUi5W2cSVL1G7QSWAC+igqRXa/eGAWOFEE9ovz2AhtrfW6SUmRbvmC+E6A+YgAjAAFR1Nl9V3+JMHWrDByHEDGAGwJLRjZnR1cYAz021zpTpF2p/hG1uqtrtmJemdo55+KgjcCt4tBvqeMdiFaQbfQu64Soxtjx5BFEvrLIxRL0wZIaDY/ScINNvP+M660VqMj0MvnqSLDI7JeeVE+rAUP/zXDEf7c7hq1sNDo+9Nfi60CzElX2XShje2svuvkPKS7PKrIhvCNKJ48oum3K1bGQV5B+KzLNp3xytf3PTlCHpbtG/RZpRm3hCHX8T3BASj6trYc1U+UQHR3TkpFrvnPQPReam25fxD1X/67RxVWizKy31PJQWg6EJJGh8W/aGhBOQX/Vxhq4TpuEy5mYATMcOowsNowJK1oUakOnOH8MoM1IpnqMZdp5euAy4wfqobUd1qiC/UGSuTXvn2rR3xXyKbItoFwPDZ4GHD0KakOWlcGS7Kht/VH3Pke3/E8HRYuDNiP4TAJDnjiKCzPOYQEPlUeCVlJVqtUtTBBqQ2fZzXe79Bd3Di5DrP1IXIpqju20upkWz1FFBgLhhCmLwTar8GU2GVAzDYIPVrltA7Xq2yGomgg2Vx3WKAWORn72u3vXXZsR9L6lCTduge+RN9bdfIKJTX+Se/4ML9tmrDb46ki12gqbkGQn1cQ7823q6iA7hbnhrRx33a+zBocRSujVwwhGRbyNPfEKQBbWQJ25eiHFvIv/8FJLjai5/Ncb3nu+hYs0pyIK439TxaucPWr83Lw18LWSKnwPZmZumdjRXrFXu3tZrlWXW6Ao6tRt5SuvTTuMQsuoVxOCnJ8kim1NybhVrx9kiPtqVw1d3hFmtHRXZIiIDXeke5UFccikNg5zMEv4f0X8ytyzp2H4IawCFXmCyDmg11POyyrSSnF5EaLB1UEmgn3meTBrehIXLD1X+vn9qW+6fqg4Fmf3GnzSq73y2EkM9T6ssi8kZxYQG2fI2b9qZNCyKhZ8rGR0W7EnrJv5Ehqm9dEN6hnPohPOObIO3jTzJNxLq7TwoUSF7Iv1d6B7hxrG0chr6V6Fu59nogI50krxUJWcs51Wxmldy+/uVxcStS1Q2dksyliJP/4Fo1s98NJsDMvjo7WWok3U2+OhpHeJKpFbHwU09OJTkvLPL4KMnOd+yvU2EejvvvLFv7zKH7S36T0L0uREAeSEOEWAwr5kBoZBj0+7Z1nqUCDAgbddVRxQQiu7ehZi+nKuOEKRVjY8YAtxIyjK3WXJWKaEW2WoKSoycSijmtneUMEjPKWPm4tMsntmM6Chvu/c5ouYzb6HpvUovy/jnMN6RYVTU2KtBGEWJ1rKlNCOL8oJC4n9UMvvS6k00vXsitnThm410XfKSU99g8NHZ9LXz4+xgchn7k0pZdaSQwjJJmRG8XAWze9UsV/6L9q2OGs+8hSit7bP/OYxnpDnTqmc1bZ+otX3C6k00ctD2Dukq2h1i7DPqOM6/vq2SvfvNt+J2owqUMh49jM5QH6O2H1kXGoYpLcXhc17Pv4bx4nlKVn7u8H7Z5g14P/sKFSuSKTXZ2s4JCLWfn9mpmj5saefkILPtbSRy0qBld3XkZ8URnbE7EI3bI/f9ot51SNsUevEP6PsEtmTw1ZOcaylHyx3qon+eK+bjP3P4cpq1fZtfYuL+71J5pH8AHSNq0EHrgh/kpsKFf6FI6fTy9F8Q3tJ81HOWOsVEHt2G6DvdjBHETK7a7ggygK1NkZVilU1GBGl2R0gDqBeB7mXtZJjAUHQvrsL0yq2QW/0xoZZk8NeTlGPe5JacU06oX9Vrx6j2Prz84+VhHHa8gz1IyjCfVJCcUURokHWfBfpa6ChDGrLwK3t73RDkQbNIH/bFZTK8d3iV/HSjpqIbPgkAefIwWGRgF/UMkOG8XW1J8vefEQ/OhWoSOAfdM53A26cAUHQgFtcI83e61g+nPNl6Tnt164xnh3a0iN2F0OvRhwTTeMMqzo2ealUu5/v1NPp2GakLrI9sdUQGPz1JORbYUY7Rsf5/poiPfs/mqzvD7bCjTUcKGNLaG9dabNRTdocF39xq+O7K5qs7zHzD/PS0DnMnUrMzhrTy4lB8CeCcLmwIdCcpwxw0n5xZSmigeYwVFBs5FV/AbQtU0H16Tikz/y+OxY+2ISzIjW6t/An0VbwHdAgi7nwBvdraZ0Z1yNvfhaRsC3srp5xQv6ph41EdfK3mVnJ2GbO+SuKNyQYaBjs+wl0MuhnRT5Mn5x3gGHbypBY4xiMajlFcgPzsJbMMe30jpCcArausCziyfwrt7J+wel50aBWMq4uOBmE+NG7gx4WEPKJbOnnKQ1WUn3pVsMr/DDdykgzBHg7sPOusXdZ2XiMWfhln9TxAZJg33dvVI+5sDg3Da6+vGfxdSMqpxVhv78PL664QdnyV+tqSXMbfgstoDZM9cRgRarF2hITVCpN1HTmR4ifvUe86ehDc3ME/ELIdY8INZt5ChKb75v5zGI/IMHK0e+4NwihJtOddcc2YX0Dyyg34dW9P0lfrKIlPIWfPQWR5OcXn4yk8cQ6v5lHk7jtc7TcbAt1IsjjVQen/5nFVUGzkVEIht72hxlZ6TikzFx1n8cOtiG5sPmWgaX0vPN31nIwvtLpeJd862NUVtOlkEUOaetRqzQIwBLhaZXtOzi4j1L9qvGtUlwBe/kZtSnTRC56daD4ZZcrCkzQKrUEftcMyQh1jGX6hdhihaDsUeVY7sr4wG+JjIawVICEnEYo0ffzEb4gG0cijv157vteaNxAx8xbC71FzK2/fYdwt7Er3BmGUOphbpRZzK2WVmlvp67bh3a4FHXd8CYBbWAjR65ZweNwD5O0/YveOqsgZzDCsnqfNmul7WWumIdjT6hSB5PQiBxihBT55Q2MWfm5dl027EhjSqz6uzgQdXeO+rqz3tcJQfB3IMkd68PliPv4rly9vCbW3bVen8Uh//5ptWwe8r5XfWOnBNjZmVXguMKqjLy//oOyh2IvFbI7N460NaeQVmdAJcHcV3NrXWgcXw6cghmp++dPWfnnHuH+yPe5fUSbhHKZ5M9Tf4Y0QXfqrMv1Gwr+7VXKpnEzk8YOIpm0hS/O/XEv/qUPMygGW4VcDZpVkg1md/AN58g91r8s4hMlmU1OFz6qyzk74tTxs/FptHWeNFqOfVtmr/7Y+/faa+Xi8/St9uPYxAgakLf6dk6LKVGBnngo7U+VDEXe+iVz1ImTUcOKt1TsdxSY4wCYD7DG7Sr63v4n85iVrvsf+QB7T+rnHeIRFUq0rbfOIXmMQ7ftjeuc+q2fkyf2Qr8nxw3+oDM8XtM04dVg7AOS2RWb+0z9S46oaEoMnIwZUU2dbGy7TOju9CDSobNGhDSAkAt0rFjjdy6swzbsVcjKQy14029ULf4Y067Fwxb4DINdsX8jf1qB7dJFTgVx1XbfqQmGhfiSnmmVFSmouoSGO7Yaftx5l7hMjrK49cGc/HrhTnY4ze+4aoiKDrsh3XafrdJ2u03VyTP/lFpSjQFfLC0IIPyAS+AfIEEK0ByYD31QUAW6SUnbU/jWUUh7T7lmmh5gGhABdpJQdgRRUILXT3wJ0QWWPBihHaxstM3QFglZbPkgpP5FSdpVSdrULjAZIOAbBkRAQDjoXRNshcGKX9TtO/oHoMFL9aDMIzlnufBbQJgZqERxt2rCS8lkTKJ81AdNf29AN1jIytOqALMiDLHvgu0qqb86yILoPQCbUnJ0xur4bF7LKiM8up9Qo+TmukBibo0/jkkt58ZdMFk8KIdgiSCY5t5xiLWNDTpGJA/ElNA6uRYx/8nEIaAB+Wnu3HAxn/nD++dqSZf/qXRDRQ+G4Tf8e34XoqPVv20Hm43e8AkBoUzSwPgQ3sMrUJqKHQVVZo+M1voEa3w5D4djv1nzjdiG6jFI/omPgjMZXO5oGUMcRhTSELPOxZ6LjMOSh6rNVl61ZQdGd4yi6cxzlu7biMlwFJOnadkDm59cuAN8/sHI3odv0+yjf+H3VZRNs6t3eQXsf24XobNHeZ1W95af3IxfeiFx4I/z5LfK3L1TgaH6mMhLrqX0Zomk3SD3n/PdfJZI7v8M0bwqmeVOQB3cgeo5WN5pEq+OP7AzddCgpVPcB0XM08uBv6l5ow8piouMASD6vfgSFoZu5ENPyFyDlopn35m8wPTUJ01OTkH9vR/Qfq240bw+F+ZBtG2SWDkUF6j4g+o9F7tuh7mWmQRtNHLfrAcmKj2nWCEyzhmOaNRy5Zwumpa85DIwGiA5z40J2OfE5mkw5Ucigps4dixPuq+ef+FLKTZIyo2RffClNnZUpycch0EaenHVSnuhcEGPmI49tglM7nXvmaoxvVw9w00BCVw9o1h1SHJxCkHgMghqoY510Log2Q+CkdV3lqV2I9ppx13oQnLdZq1rHQNxW6/d6aSChhy+iy43Ig46PcAeIjnDnQkY58Vllqp+PFhDT0hrgjEsq4cUNGSyeEmq1duQUGSktV6Z0VqGRfy+V0CzkfyswGv6buYXBIjtq49bg4moXGA0Q3SKIC4l5xCfnU1pm5OffLhLTM8KqTGqm2TmxfU8iTSPVjmuj0URWrnJGnjiXzclzOfTpYn/0elUU3TyAC4n5xCcXUFpm4uff44npbv18aqY5MGn730k0jfTVng0kN7+MzBzFf09sOk0bOh+YHW1w5UKOkfhcTZ6cKmZQY+fA/JxiE6VGbZwVmTiQVEbToGrkSdJxCIw0z6vWQ+C0tZyTp3Yj2mnzqtVAuKgyZOPibj6iMKqrcrxknAdXT/DWHE1Cj2jSC5lZvW4WHeZqLUNPFjktQ6MNruSWmMgsVADU3kslNA12fm5FG1y5kG205n3Z7V1aZXvL31djWnALpgW3IA/tRPTQ9J+odmrNtN1AlpuuggWj2gEgeoxCxv5W/Qd5+qB74D1M6z+As4eqL2tB0VHeXEgtJj69hNJyEz/vyySmgznrpa+nC3ve6cj2+e3ZPr89HZp41zpw99TilWzqNJ5NncaTsHYrUbeNByC4RwfKcvIoTrbXyxJ+2oFhYA8ADIN7kRN3BgCfZmbdv/6ogeSdci4ze3Sog7kV5VxfvzUsgO23h7LttlCe6u3LuFaeTjn14L9p3+ro3OKV7Og0nh2dxpO4diuRWtsHam1f4qDtk3/aQT2t7UMG9yJPa/sa6SrZHWLwfeDhg/ylmihKVKbnvKljyJs6htKdv+I+Wun/+uiOyPw8ZLp9XT1mPo7w8aVo4StW13WRUZV/u/YbhPHS+crfxqOxEBIJQfVVPTsPgyM2ds6R3xHdNd24w2A49Y/6+8jvqrzeVT0fEgkXjkJWMjRqB65qTIoW3ZAV+vDhndC8m/o7rD3k2jso7OzbY4UMcmDfvrQpkw8nWtu3pUbJQz+kMa6dt3OO27rgB2f2gqGZWkOEHtGoE6SdU47AkCg1DgDRtDukm9tcbv8W00uTMb00GfnvDkRvC7ujsAq7o9jC7ug9GvnvTkg4jenRGExPjcT01EjISsX08tRaBUYDRDfw4EJGGfGZZZSWS34+lE9MG+s5ez7dvCli5/FCGtW7MnpfdDN/LiQVEJ9SqHSUP5KI6WaN81jpKP+k0DRCOUaS04soLlHrZU5+GQeOZ9E4onpZY9q4ivKHJlD+0ARMe7ahi9Gwm5btNeymFgF1lthNtwHIxOrld+bSrzjTbxRn+o0id+OvBExRDi/Prh0x5uZRnmI9pzOXr+BE656cbN+PsyMmUXr6XGVgtFuTqMpyviOGUHLKuVPPouu7cyGzTOn/5ZKfjxQQ08qB/v9TOotvMRDsYFPCxiMFjIqunUyPru+uxpglX4d2RzqLp1rzjY5wJ7fYRGaB6us954ppGuI4UNgh7ya+XEgpJj6tWK1be9KI6WR2kPl6ubBncS+2v9Od7e90p0NTPxY/2oboJr70jQ7k5KUCikqMlBsl/xzPoWmEk4kEqJhbpRZzK4+Y1tXNrYLKuZVbZOS+zxN5fHgwnaOqztItd1jgGP/uQPRyAsewlCe9qsExks6rH54+6sQzQPS7EXnygDoau6b6O7R/GliVGdIrgr2HVCBMVk4J5xPyaBBec9BkjWRrF7Sytwsuh/4T3KgWFN08QJOhmp23K4GY7tXI0L+TadpA6Xw5+aWUlql5lZVbwr/HMmkW6bydZ/UdEe5cSLdYR2Lzqx/rJ67cOnK1+tqSyteupPie8RTfMx7jrq243KD0T10bhftXBNs4Q6bUJPRdegEgGjVRwdFVBEYDxC9eyd5O49nbaTypa7cSrum+fj06UJ6TR6mN7iv0elyDFS4kXFyoN3og+UdOAZC2diuBg5RO7BociFeLKIrOXqImim7sYy1H96YT09EcoObr5cKeRd3Y/lZntr/VmQ5NfSsDo+PTiinXbMyE9BLOJRXRoJ5zNktd7OoK2niiiFEta3/SQXQjLy6klphtnv1ZxERbZ8Q7n2oOGN95NLcyALqo1EShpp/sPpaHi07QLLyG707U8NBKLGMwnLLFCP9AtNP00VYDK4OHZG4KoiLToqsHRLSFjAuQmwL12yk9FRBRXZHpNrrKteJ7rXkDCYtXsq/zePZ1Hk/62q2ETa/d3AoeNZCCI6cw5uazO7Qne5oMZk+TweTuOVjrwGhwDjMc0qsBew+pAMC6rJnRLQLtMcIe1psLrfDJvYmVGGEFbfz9EqMGOHla1DXu68p6XysMJdxN6d8WvttBzaqwbW+qZ2/brklXtm0r53XQSt7X0G8cHemhdIOMUqUb/JtHTFvr8Xo+zUI3OGbWg1fMasj255uy/fmm3NY/kBmDg+0CowHkpm8wzZ6IafZEhfsP1HD/Fhrub2vbZWl6cAsN9x84Fvm3hvv7a/aBEIhJ9yE3a4GN6UkQ3V397e6JaNEemWDhy7yW/tPEYxBkgVm1G2LP+8QfZszKEsuww6wizb5ybwv/UrcJyAPrHfBtYI2h2Pq1Tu5CdBhh5mvr12oTA5Sd1q0AACAASURBVEet/Vpi4Axw90Zutt/0e818PBWB0QCX4lSfVGBnnYbCURvs7OguRFcNI28fY8bOPHwQ97yL3PghnI+lVnQpDupFqn7SuyA6DoM4m36O+906NuH0PjPfu95F/uKAb0U/e/oiek9E7l1nft+VtHna9kYMvwPTB4+qxHGVbfUnIqI5uHmo09dadIF0i3Feh7XD2s/TzeznqYbktm8xzZ2Mae5k5IEdiD5anZtWU+eiQnUfEH00nC7+NKaHYzA9MRLTExpO9+JUyMkAL1+zXT1gAvLEfju7+op9B4B/vcpionMMMuF0tW1QQXVZt+pK0a3rc/5SJpcSsygtM7Jxy1Fi+rWwK3f2Qjq5ucV0ijbjC0ajiawc5Zc9fiqFE6dT6dO96RX7tut0na7TdbpO9vRfZo7eBrwuhLhNSvmlEEIPvA18LqUsFEJ8AzwF+EspK1IAbAYeEkI8JKWUQohOUsp/HbzbH0iVUpYJIQYBjs9FM9OHwF4hxBop5UEhRDDwGvCMdv88Klj6O2AcUIGA1pZPzSSNyJ/fRtz6fyB0yIMbIO0cYuC9yMRjSkk/8BPc+CLiodVQlIv8/gXz8406qt2UVR3ZUhP7f35DduuP6/LNyOJijO8+V3nP5YM1lM9SDjD9XU+gGzQK3D1x/WoHpk3fY1zxIfoxtyA69VbH9uTnYnz72Rp5uugELwwL4u5vUjGZ4KYO3jQPcWPRb9m0C3cjpoUXb23PorDUxKNrlOIU7u/CkkkhnMko442t2Qihjqu4q4cfLUOddzQhjcjt7yJueht0OuSRjZBxHtH7bmTKcTizGwytEONeU8ZU097Q+y7kF2qnq5j8AQQ1AldPxIwfkJvfgAt/V83PZERuWIi4/T3F78AGSD2HiLkXmXhcGX8HfoKbXkQ8qvXvd1r/RnVCDL5XKcImE3L9m1a7VWk3GPnV41XzXbcQcfcixfefnyDlHGLoDGT8MTi2C/5ZD5NfQjz5veK78nmNb0fEoNvU7mJpQv74pnnXpqu7Cp5cs8DpJjf+tRN9rwF4fbsVWVxEyXzzGPH8bB1FdyoHr9sD/8/efcdHUfyPH3/NXhJ66AlNmiJVBBQF6b0XQXqXYqVIUSmhqwiKCGIBaQqIlW6XoiLFgjRFmnxEegk9CeR2fn/Mhlwud8khHOfP7/v5ePiQ3O3te2d2d3ZmdnZ2GGENWkDGTGT+5FsSV33IlbkzcFW8jwyPDAE07l9/ImHq2LTze+VLqJ6vmvMpKb/r9UUfdvL755Xw0BjUYCe/l8T4X59Dr3oZ1X6cGUhx5jD644kBp/+W2PE9+q7qWM+tgCvx2PPHXvvKGr0Ee7yZ8cte+DxWr3EQngG9cwPsNI0zq80AyFcEtA2nj2IvfA4A1bwfZMmB1cXZZ2439nNdUsbe+h26Uk2s6Z+a2K+PSo49+UPsp81MZ/bbE7AenwgRGdG/fg9bTYPYfmssVq9nzYD8qwnYb4277uSHWYpRdXPQ5+NT2Da0KZeFEnnCmb7hPOWiw6l7RyZ2HLtC/+WnOR+vWbs/jhk/nGdVz2ga3ZmJzYcSaLXgBAqoXiwDdW4P8EZEUnnS5mVzvO1yypOqTnlywClPWjjlSfEHoOrD6He6w511oeDdqIyRUMZ0vOgvn4eTaTT4gnF8Z82F6uK8StFyobd/CXs3+U7rF1NRnV4xy21bBaf+RNXsgz662zT0f10FrUajHvsA4s+jl45O/n3hCubJaK9rlWo4CKLuMCG+nwdn/N/oCrMUMU1z0XvhcWwNbStkpURUBNPXxlKuQAbqlszMlK+ca8eHpvM9f/Yw3ugUzf5TVxmz6jSWAltD32rZueM6BikEYvDgGWzZ8juxsReoWfNJ+vdvS7t2df75CoN0bqkqDVA1W5gy/koC9ivDsHoVSxU+zGUR89g99B61Httt07ZhcUoUyc70d3ZQ7s5c1K1SkHeX72HtpsO4XBbZs0XwwhBz4zLRrek69BsAsmYOZ/KwKoS5An8eL8xlEfNoeXqP+QHb1rStX4QSRSKZvvB3ypXIQd378/Puyv2s3XwMl0uZ2AMrAeByKZ5+uBw9R21Aayh7e3baNSwaeGxLMapmJH2Wx2JraFMmEyVyhzN98wXKRYVTt1hGdhy/Sv9PYzmfoFn7ZwIztlxkVec8HIhNZMza88nH2T1ZuCOtwdHajf5qKqr9VHNO71htzqvqvdHHdpub5NtXQfMYVL8l5pxeMdb8NnNO8ztsuHAKvcoZWBieEdV2krleWS7TybZ1ub8tSE5znez0WXrapLlsZpPmjecpFxVB3dszmjJ01RlThv4Zz4yNF1jVPQqXpRhWI5Jen5w2+R0VTrtygd8ACbMUo2pF0mfFGVN+J+X3Jie/i2dkx/Er9F/t5PfBeGZsvsiqLnmd/D6HZXKBvvdk5Y5AZoPf9T26bDWsscvNubVw7LWvrOGLsV/oDIC95AWsbmMhPCP6tw2wyxm0cHcdrHbDIGtOrMdehb/3YM98ElWrA+S9DatJH2hiZlfjf9PgqtdbObzzwKWI6ViY3q/uMfXiarkpUSAT01ccplyRLCkG8t4MRz5dT/6mtWi+7yvcl+PY3Cu57t946zI+r2husv76zEtUfXcylaaNIP7kGTb3MnWBO5/sSr76VbGvJnIl9jybejwTUNwwSzGqRiR9VjjnVmk/59Znqc+tG3Gj+Vt3xHYuxbm56tZ88+tZ5gy8kzsKXP+ABYDjn64nX9NaNHDy/hePvK+zdRlrnbzf+cxL3PvuZMKnjSDh5Bl+6ZV++woITrsjMi+qdi/0yYOoxxYAoDd/BD+vSGNDIPH7dbir1yZy+RqIj+fS2OTjJNt7K7nQqQUqKh+Z+jyB+899ZFts1pfw/rtcWfYBGTp0I/z+B9CJiejz57k0eljyyt1u9MdTUI/NMHWSTSvg2AFUk0fQh343A6U3LYeu41GjlsLl8+gFTl4fO4De+jVqxIdmPR9NNvXf/+2Cbd+ghi0yefD3H/DDJya9X89HdZsItTtD2BX0hqmp0htmKUY1yEWfJSfM8V3ead9+67RvS2RmylpTR3lqqdO+jQzj9XZ5+fz3y/x0KIGzcTbLdpibDM83z03paD/1lBvpP4i/gN74HqrvXEDD3o2w9wez2vVzUT3fMK/uPHsMvXyC7/jbv0OXr441aaUpQ+eOufaVNdYMogaw330O6+HxEJEBvWMD7EjnAcLI3FijF5tXAmuNatAFe1Qbn4uGuRQxLfPSe+4RU0+4N5IS0RmY/uVpyhXKSN0yWVj0wzk27osjzAWRmVxMap88g0/dSQe5lGCb83rXReb0Lsgd/vI7VWyLmD5l6T1+iylT6hWiROFsTH9vD+Vuz07d+6J599ODrP3xBC5LkT1bOC/0Nzc49/99kRcX7L72GrOHWxWnZJHAX+Wpf/wWfW9Nwt7+HBLicb8yMnm7ZnxCYn+TX1avIVi1m0GGjIQtWIP9xcfYi2eaN4hVqAruRPTFc7injvATKbWLX64lW4M63Ll1HfblOP5+4ulr393+3Wr212iW5u+jxz5NhjuKg9ZcOXSYI0+NTHP5a+lyKWKa5qb3u8dMflfMZur/a2IpVyCCuqWyMOXLM6b+/4FH/b+zGWz5d+xVjp5L5L4i1zc4LUVcfX1xXZbi6Ya56LngKBoomz8D7SoFPoAzzKWI6X47vSfvxNaatjWjKVEoC9M/Pki5YtmoW8n/bIvZs4TTs3Eh2o39FQXUvDsXtSsEPvNQmEsR0yqK3nMOm/yuHEmJfEnnVgbqlslqzq29lz3OLZPXi344x1+nrvLGN2d44xszcHJOn4LkzppGXTipH+N5px9j3thrX6Xqx3jYox/DKU+stl79GO+afgzyF8fqPcGU50cPYM8PrI/BtH/upfeoddhu7dH+2e60fwpR/Z78fP/LMZr1W43lUgzrXSHFbJX/mHajv56KemiquYbvWA2n/0RVc9oF+zdAvlKo1s9Dhmyo26tBtd7oed0CjxGkfiMic2ONWmRm2NMaVb8L9ui2PjchzGUR0+8ueo/dZMrveoUpUTiS6Yt2U+6OHNS9Px/vrjrA2i3HTTsvazgvDKwAwP5DFxnzxjYspbC1pm/bO7jjOh6CTbkdipiWeeg976g5z+6JpER0BNO/OmOO9dJZWLTxPBv3XybMpYjMaDHpoaj0VxyIW7GvPbg3rcdVpRaZFn8FCXEkTEou+zO+vYz4Pqb+Gf7oMMLqNYeMmcj04XoSV3/I1fmvcWXmJDIMm0hYu56mDH/hWT+RUjv96XryNK3FA/u+wr4cxy6Puu/9W5exuWJrVIYIKn7xNio8HOWyOPP1Rg7PNgO8Tn/xHbkaVqPKrtXgdrN32GSunjmbbtwwlyKmazF6T/3dHGfVoyhRMDPTl/5FuaJZUzxw4u3nvReY/eluwlwKSynGdCt+bTb+dOPeQLsa4PC5RI5dcFO50PX3VYW5FDHtC9F75gGT5qq5TJtn1VHKFc5M3fLZWbT+JBt3XzTld+YwJnUzg9hOX7hKn9cOYCkzA/WLPQK43aXd6K9eQXWcCsqF3u70EdZw+gj3fQ/bVkGLGNSj75v66HKnzvjzJ9BsBKrPQlCgt38KJ52HQf9Yi3p4nim/j++BX5f/O+KGOraX05+uJ1fTWlTZa9qVux9OPrfu/WUZP1Uy59bdn3ucW99s5MjsD9JY6/UJpM+w+j35nGvmpzd0zTR9hBXoPXqDOb4bJPUR/ub0ERbg3RX7WbvlKC7LMvXvQcnzYv19/BJHT8ZxX7kA+xb+Jfs6ZH0olmJUw5z0ef8ktta0KZ+VEnnDmf7tOadtm4kpa89y+YrmqWXmIdf8kS5ef8hP27ZZLv9tWx+xQ3XfOMyliGkTRe9Zf5v6/33ZTT3481OmjVkuK4s2xLJxj1M3yGQxqZP/NwCl6+dv0ZVqYL3+GSTEYb+WfA/Hevkj7CFmhmn7rQlY/Z1+/1++g19Mv7+q3hTVxNTd9Kav0WuWmn9/9h7WkxNR05aBUug1y+B/e6C0M9A7lPdPbacvo9s0Uwfa6vRl1HH6Mv5w+jLajEEN8OrLKFIBVdejz2pl8r1y1WQQRJcw27F+rnnrWYqNc6M/n4rq/Io5p7c5cWs55/Se72HrKmg9GvXEBybuJx73tXyNwciWF1WjJ/rUQVTfeSbMjx+Dr4l/buE9nhRz4dpu9CeTUf2mm3RvWQHHD6AaPWLGCOz6FjYvh87jUMM/MX1n7zrt9OrtIfdtqAZ9oIHp49aznoSLsajm/aFiI3MPImYVbF6O/nJ2yrjLpqD6OmMTtqw0cRs6YxN++w62rICO41DPfGziLnLiVmsPeQqh6veG+r2duP3hUiyq1WAo4Oznr+bAqeTJvFK40TZP52cgLAJr8Bsm1oEd6IXPweUL6K8WYo1cCFqbmaP3b0yOeyPXjiw5UR1eMe2sCyfRK8dfW62q8ziUaWDy+4mlsG0l+vu5KdO8zemnm7wSEuKx53j00403g5cB7Heew+rj9NNt3wDb0+mny18Mq+9E0G44fAB77ti0l7/B7VAdBqFuKwloOHUEe35g4zBu5LoF0HXhcQ6cTuTyVU3tmUeY2CQn1YsH1vcfFmYxemhj+gxcjNvWtG1+NyWKR/HqrHWUK5WfejVLArD6y100bVAWpZLP0sREmy6PmL72rFkyMGVsa8ICecOFEEERyDztQvz/T2l96w52pdRtwOuYd0xbwKfAUK11glIqGjgMTNBaj3OWzwRMAx7AzCJ9UGvdXCnVE7hXa/2ks1weYCVmEPOvQDWgidb6oFLqotY6q1KqKLBKa13O+U1N4CXMgOeiQE+t9XvOd9HAcmcbvwH6O+tIN05a6bfHVQ1JyZK4Kf2Ow2AJ71go/YWCRJ+KT3+hYPB4/dItdyV0F6/LG2JDFjtzrdC9asR6zsdA0lvA3bdiSOIC4PH60VtJ1c8bkrgAXArheX0qRLEzh64hpor9s5ucNyV25+dDEtfdvmdI4gJYk3wPProlEkNzrdZfhKbsBuCyO/1lgiUyhDOmu0NTR9G/XwhJXACrXamQxV5S56f0FwqCDq8GPkv8zabKh67dsSxE+d1qVOrZiG6Vc6uv400wN1n2GiFKd8XQ5Tf/uxiy0Pp/cekvFCRWi4LpLxQMd6ae6eVWSXz6i5DF/mNDaPZ12TdLhiQuENr+/+Ihum4dPRaauIC96jpeyXyTWSNahSSu/vjr9BcKVuw96c+YHSzWkPqhCbxrV2jiAvpA2g9FBlPcqtDVyzZ+m/4ywVDv+6qhCQzo7YG9PScYVImbNFD/Oukf0369u7i51o+8jreD3GS193UMWWzcV9JfJgj0RyEqyACy3Mr5y7wE+PBHMChLpb9QMOT+Zw+73wz23MDenhMMqnSaQxeCJyxE+znEsfWO0PRFq9uu76HgmypU5zSgQzQmQxW//hnybxb9R+jaeaGkat3YA0D/lNW6Z0jiApCzawgLUvF/hf7fczI6WtxUqsjIf2XZdUtbXlrrQ0ALP98d994erXUc8IiPZecD8z3+PgX47BFLGrCstT4IlPP4/FvgPgCl1BPACKXU51rrWGdbqnisZnigcYQQQgghhBBCCCGEEEIIIYQQQgghhBBCCCGEEKEh8/MDWuuZWuu7tNahm/pWCCGEEEIIIYQQQgghhBBCCCGEEEIIIYQQQghxQ2RwtBBCCCGEEEIIIYQQQgghhBBCCCGEEEIIIYQQ4j9BBkcLIYQQQgghhBBCCCGEEEIIIYQQQgghhBBCCCH+E2RwtBBCCCGEEEIIIYQQQgghhBBCCCGEEEIIIYQQ4j9BBkcLIYQQQgghhBBCCCGEEEIIIYQQQgghhBBCCCH+E2RwtBBCCCGEEEIIIYQQQgghhBBCCCGEEEIIIYQQ4j9BBkcLIYQQQgghhBBCCCGEEEIIIYQQQgghhBBCCCH+E2RwtBBCCCGEEEIIIYQQQgghhBBCCCGEEEIIIYQQ4j9BBkcLIYQQQgghhBBCCCGEEEIIIYQQQgghhBBCCCH+E8JCvQFCCCGEEEIIIYQQQgghhBBCCCGEEEIIIYQQIsi0DvUWCHFLyMzRQgghhBBCCCGEEEIIIYQQQgghhBBCCCGEEEKI/wQZHC2EEEIIIYQQQgghhBBCCCGEEEIIIYQQQgghhPhPkMHRQgghhBBCCCGEEEIIIYQQQgghhBBCCCGEEEKI/wSltQ71Nvyf4e5+d0gyW9XIE4qwAOgNp0MWW+UOD03gsNA9c6BPXwlZbJUzRPkN6NirIYvtentrSOK6+1YMSVwAFRkWkrih3M9kcIUstMoYmjIl7pfzIYkLkLFUlpDFJkTHmeuD+SGJC7Avb5uQxS4+qGBI4upjIbxeZg1deaKPJoQsNuEqJGFV1tBcswASd18MWeywVvlCEvfywsMhiQtw8Vjoju/omDtDElf/ejYkcQHIFcK6/9YQ1VFC1b4EOB26erAqnTVksa/+eC4kcW136PrJInKG7rqlymYLTeDMoasbEe8OWejETaEpw8MqRIYkbqjpQ/GhCRwRmjowgCoRunZ13OenQhY7Y7FMIYmr8kaEJC6APhQXstiqZGjqCSFNc7HMIYutj4SozXM8hH0J/wephnlDFjvhw6Mhix0Woj5wK0MI5xAL4bWDBDtkoUN1L1FfDl3dX0WFcF8nhqh9G6JzGkCfCmEfSoj6/vUfl0ISF4AcIezHCFW97FTo7i8Ronv0IY99IjR5Hsp7aq6F20LXoSD+z9AHJ8qAUXFTqaKj/pVll8wcLYQQQgghhBBCCCGEEEKI/2+FamC0EEIIIYQQQgghhBDi30kGRwshhBBCCCGEEEIIIYQQQgghhBBCCCGEEEIIIf4TZHC0EEIIIYQQQgghhBBCCCGEEEIIIYQQQgghhBDiP0EGRwshhBBCCCGEEEIIIYQQQgghhBBCCCGEEEIIIf4TZHC0EEIIIYQQQgghhBBCCCGEEEIIIYQQQgghhBDiP0EGRwshhBBCCCGEEEIIIYQQQgghhBBCCCGEEEIIIf4TZHC0EEIIIYQQQgghhBBCCCGEEEIIIYQQQgghhBDiPyEs1BsghBBCCCGEEEIIIYQQQgghhBBCCCGEEEIIIYJM61BvgRC3hMwcLYQQQgghhBBCCCGEEEIIIYQQQgghhBBCCCGE+E+QwdFCCCGEEEIIIYQQQgghhBBCCCGEEEIIIYQQQoj/BBkcLYQQQgghhBBCCCGEEEIIIYQQQgghhBBCCCGE+E+QwdFCCCGEEEIIIYQQQgghhBBCCCGEEEIIIYQQQoj/BBkcLYQQQgghhBBCCCGEEEIIIYQQQgghhBBCCCGE+E+QwdFCCCGEEEIIIYQQQgghhBBCCCGEEEIIIYQQQoj/hLBQb8D/ZarrM6i7q0NCPPbsGPjf7tQLFS2N1XcCRGRAb/sevfBF89sHH0XVagsXzgBgfzgDtn+PqtoU1bRH8u9vuxO99FE4s9/nNnz3ZzzPrzmLrTUP3ZWFvvdHpvj+x0MJvLD2LHtOXuXl5rloVDLzte9eWn+W9QfiAXisaiRNS2UmParL06jy1eFKPPbbo32nuUhprD7jTZq3f49eNDnlOhp3x+o4GPeTteHiWciUFeuR5yBXPnCFoT97B/398pTrLFkV1XoIWBZ683JYsyDl965wVOdxUKgUXDqHfncExB6FzNlRPSbBbWXgx1XopVOSf1OxIapeL9Aazp9CL46BS+dSp+fOKqiWg0FZ6B9XwLp3UsfuMAYKloLL59CLR5nYhcqg2g5PSjX669mwa73566FRULoaXIxFv9I57Tzv9DTqrmomz+eOgb/85HmvcSbPd2xAv2fyXLV6HFWxFtgaLpwxvz93EirUxmr9mPncdmMvmQKnd3nkdxVUSye/tyyHtT7S3HGsye/L59ALR5o0l7gP1fQJcIWD+yp61QzY/xNkyIx6fFby77NHwS+foVe8cuvSnCkrVp+JkCs/WC70l++gN6xIM+9vJdXRI83z/KS5sFealzhpfmgQqnxNcF+Fk3+b38ddRN3fBNXIozwpWAJ7Yic4d8D3RvzT8+zO+1BNn4SwcEi8il41Hfb9FFi6Oz+NusspU+aM9r+ve4+H8AzoHd+jF3uVKY26Y3UYjHtAbVOm5CuK9fA4KFIa/clr6C/eSbVK1X4YqqyT3++MhUO+8rsUVvdxJu6uDegPnPKjUn2sZv0gXzHsF7vDX78n/6bgHVidR0LGLKA19qRuQGLy96Wqoh4cYsqTzcvhGx953GVc8rm1wKMs6zkJCpeBLavQnzjbEp7BfJ67EGgbdn2HXvVauvkOEDFgJK77a0FCPAkvPIu997dUy4T3GURYo9aorJFcblIp+bdPDMeqeL/Jy4wZUTlyc7l5Zb+xVIdhqHLOfp4/xk9+l8bqORbCM6J3fo9+36RRtR2EKl8DEhPh5CHsBWMh7iKUvh/rwQEQFgaJidgfT4M/fkwdu9ezqIo1zLX69VHw5++plqFYGawnJppza+t36HmTzOdFSmL1jYGIDOB2Y789EfbvhHvrYHV40uS52409/0X/GZ2O4cPfYt26reTOHcmqVZPT/8E/kOf5sWSuXwd9OY4TA4aSsH1nqmXyv7+AsKgoCAsjftMWTj4TA7ZNRLkyRE15DpUxAzrRzcmnR5GwdZvvQMXvRzUcBMqF/nUlbHw35feucFTLGMhXCuLOoZfGwLljYLlQzYZDvpKmfN7xGfxgfquaj4A7qsGlWPTsrqlCqrZDk8/lhWPh7z9Sb9dtpbC6jk0+lz9+yXyeORKr1wvmunDmKPbcZyHuAurexqj6TtmZcBn7g0lweK+JV6czqlprU3c4vh/96xeopgNMufnjCljv43rZ3quOcNapIzzo1BGUU0f4zdQReKADqnIr8/mPy2HDEt/5zY3Vy1TrR1G12sCFWADsj0xdlLJVsNoNuHYtt99/BX73cW7dyHWr1eOoCrWcOtgZ8/tzJ+Fup36itTm33p8CxzyO15tdhgKq6WNwbzPInA39bC2/ee3N9egIrMo10QnxuF8egd6fugx19RiIVa8VZI3kapt7U+dh9YaEj3yVqwMeQu/dlep7X747GM/z685h2/BQucz0vS9biu9//DuBF9afN3X/pjlpdGcmADYfSmDS+uR67oEzibzcNCf178gUcJoBIgaOIqxqLXR8HAnPP4u9J3W6I/o9Za4d2SK51LBicnqjC5Bh+AuoHDnhwjnixw9FnzweUNxsMWPJULsOOi6Oc88MJXGXVzmWMSM5ZrxBWOHCaNsmYc3XXJxiymarQEGyT5qClSsX+txZzg4ZhH3sWEBxv9sfx3NfxWJreOjuLPR7IHuK7+dtPs9Hv17EZSlyZbZ4rnluCmYP4/C5RPp/fBLbhkQbut6blY6VsvmJ4iFU9YTb70c1csrvrSuvlcEp4raKgfxO+f2xU36Xa4iq6tGWib4DPbsXHN+L6jQVsuUGywV/bUN/9rLZhuugeg9HVXKu4a+NhAOpr+Gq8wBU7ZaQJRK7y33XtX4ITh0cVxiq2yhUkTKmPrhkMmzc9O9Id4kqqGZPmevWTyvgWx/7+qExULAkXD6PXuJct5Jkj0YNfA+95m34frHHBlmox+fB+ZPod4cGtCmux0fgcsrRxJdGoPf5KEd7DsTVwJSjV1oll6NWg9aE9R2GPm3KEPfyxdiffxRwNoQ/MRLr/pqQEM+VycPRPurBYQ8PwtWgFSpbJPHN70m5XbUaE9bjSbN/9//B1ef9p1k9PNzURa84+9NXXbR4Ul00o6mLzn3BfF60JFa/0RCewbTbZ0+AfTshc1asAZMgT35wudAr5qPXLvOf4DuqoJo45/gvK+B7H/u9zejkc/zDUXDWKSejb0e1eAYymPaNnvUwJF7xHwug2P2oegPNcbZtFWxemDpes1Gm7hd3Hr18NJw/BlYYqvEwU1fUGv31q3Boq/mNFYZqMBgKVwRto7+d1KOXrgAAIABJREFUBXvWp1zv7VVQjQeZ+uQvK2CDj3S2Hg0FnDL0o1GmLAOIuh3V3COdsx8G9xUo1wBVvQeg4cIp9CdjIc5Hv5GXG6knWE07YDXvDLYb4i+TOH0M/OW7TxAwfVbNB9+8+miewqhOzyX/PldB9NezUtdJ/2ncJNmjUU8tQX/zNny3CLJHodqNhWy5zD7Ysgx+eN9vslW3Z1AVnD7ZWTFw0E+f7CNOn+yv36PfTW63qQadUA07gtuN/vVb9JJpkKcA1uSlcPQgAHrfDvSi51Kv13M7gtGn4Uvx+1H1B5n8/nUlbPJxXjWPgfwlzXm8bLTT1gpDNXnaOa9sc179Zc4rVbMf3NUYMmZDv9wgzXR6upV9CXAL2zynPNq5N7tfFKBCQ1TdnkBSP/RouOy7PFE9PPox3hgFB/30Yzzm0Y+xwPRjqIFTUPmLmmWyZINLF7CfbWf+LnwnVp/RkMnpsxrZMeU6g3i9UJ0mQ84C6NdTt+t95sGtOrdudj049jCqx+vJn0dGwY4v0F++6judweqfBMiZD2v0h+jVs9CL3k4dO4A6J8XLYPV36ii/fIee41FHeSQGMmaGE0ewpz0DcZdMPfjxcajipc19nnUr0J+8/a+Ieytjc3F56vU6Qtmmv5V1YG/WIyOw7q0JCXEkvjIC9qfOe6v7QKy6LSFrdhIf8qgbNemA1bwT2DY67hLuGWPhUBp1I27hcfZdyuvDjfSBU6k+VotHzDk9qRv8z9lmVxiq6yhUkdJga+wPpsCen1OnOVR9hCG83xGUew6582ON/RiO/w8AfWAHevHzKdd5h9OuVhb65xXwnY9rR9sxUMBpV3/g1INz5EcNeA9O/WWWO7QTvdK5drnCUM2GQrFKTp3tLfhtrc90X3Oz6+PpCUZ7q2w9VI2eoCzY+wP665nXVheMfn/uqoXV7FFzbNlu7I9fhgNOHTBnNFanGMgdDRr0/KcgqsjNbWsBVOto+v6T7i98NCH9NraXYPeXBa0eVvJerE7DwBUGF2OxX+yTcp3B6J/s9prpn7yaAIBe9BRcNmUdpaqi2gw1+3fTMvjaR/nVdRzcVtrcE18wHM4451D9nqgqrcy16ZMpsNv0+6nRKyDhsmnP2270y93N5437QdXWcDEWXAr91Ruwd+O/pzzxVNTp01EWevsq2OLV9ix0N6ruAMh7O3rlWNizLvB1JwlGe8uher4EuQuiX+7kM3RQ+hIAbiuB9XAMZMoK2sYenfb4HyGEENcn6DNHK6UKKaWWK6X2KqX2K6VeVUpFBDnmRef/RZVSOz0+v08p9a1S6g+l1G6l1NtKqfRH9KYfb6xSKvCWPED56qjowtjDWmDPG4/Vc5TPxaweo7Dnjcce1gIVXRjKV7v2nf7iXeyYDtgxHUxDE9AbP732mf3WSDh1xO/AaLetmfB1LLPa5mFlr3ys3h3HvlNXUyxTINLFC01y0qx0ymxatz+O305cZWmPaN7vEsXcHy9wMSGdm9VJaX6mJfb8CVjdR/pJ80js+ROwn2lp0nxXcprJFY0qWwV96si1j1S9DujDB7BHd8Ce1AfVcbCpGF9bwEK1eRo9eyB6cntUxYYQXSxl0PtbmUrhC23Q3y5GNe9vPk9MQH/+JnqlVwek5UK1GoJ+41H0y53h6F5UtfapE6MsVOth6LmD0FM7ou5uCFFesSu3hLgL6CkPob9fgmryhPn8+H70jJ7oV7uh5w5EtXnWDA4A9M+r0HMG+c3qa+6qjooqjD2iFfY7E7G6jvC5mNV1BPY7E7FHtEJFFYZyJs/1Fwuwx3bAHt8Rvf07VIt+5ge/b772uT1/LFaP0SnT/ODT6DkD0S91QFVolDrN9zlpfrEt+tv3zMBYgEtn0fOGoKd2Ri8Zh+o01nyecBn9Stdr/xF7FL1j3S1Ns6rTHn3kAPa4DthT+qLaex1noVTOSfPIVtjvTsTqkkaa352IPdIrzb9twh7bDntcB/Tx/6GaPmw+3/yZ2cfjO2LPGQWnj8ChPb634UbOs0tn0XMHo1/qZPZ753GBpfsup0wZ3hJ7QRplSreR2AsmYA/3UabkTF2mcOkc9uLJPgdFA1C2GirqNuwxrbEXT8TqNNznYlan4diLJmKPaY2Kug3KPmC+OLIPe9Yw2PeL1w9cWD0nYi9+HntCe+xX+oHbY2C0slBtn0bPGoh+0U8eV2llBgg83wa9fjGqhUdZ9tmb6BWpb6botQvRk9qhX+oCxcpDqQd8p9uD6/6aqEJFievSkISXYogYPNbncu4f1hL/SLtUn1+Z+QLxfVoT36c1Vz9ZSOJ3X/kPVq6aOb5jWmEvnIjVxU9+dx6OvfA57Bjn+HbyW/+2CXtce+wJHdAn/kI1Mcc3F89izxyIPb4D9vzRWL0mpF5pxRqofEWwBzTDnjUOq4+fa3XfUdhvjcMe0AyVrwhUqG4+7zoY+6M3sZ9uh/3BTKyug80PdmzCHtbWfP7GaKxHAzzmfWjTpiZvv/3MP/59ejLXr0N48WL8dV8tTgwZTt7JE30ud6z3Exyq04RDNRrgypObrC2bAZBn9HDOvPQqh+o05cyLU8kzxvf+Q1moxkPRS4ag3+qMKlsf8hRNuUyFFhB/Af1Ge/SW91F1Hzefl64Lrgj07G7oOb1QFVtD9nwA6G2fopc85TtmGedcHv8g9pLnsDr4ObY6DMd+7zns8Q+ac7mMObZUg57oPVuwJ7RB79mCatDTxDx9BPvVftiTOmF/MQero1M2Zc+LqtUB/VpP9KudnXN6JHreIPQr6dQRXvJRR5jZEz2jG3reQNSDTh0hujiqciv0673Q07uiSlWD3Lf5Tv9NqJfpLxaa+tfo5LooF2Kxpw3EjmmHPTsGq5+PASE3et36YoG5HnvXT3Zvvva5PX8sVnev+kkwytBd36Gn9Uj1eVpU5ZqoAkW42rsx7uljcD052udy9uZ1XB3YwfdKMmXG1bIb9m4/Dxv44LY1E9acY1br3KzsEcXqP+LYd9qr7p/NxQsNc9CsVMobpPffloGlXaNY2jWKeQ/lIVOYolqRDAHHBnBVqYV1W1Eud2xAwpQYMgz1XfYlblhDXL+HUn2e4clnSPx8GXE9W3Jl3kwiHgms+RVRqw5hRYtxql4tzo8aTuQ43+XY5TmzONWoHqdbNiWi0r1E1KwNQOTwkcQt/ZjTzRtzccZ0sg0NrMx125rxX8Qyu0MUq/rlZ/Vvl9l3MmV+l46O4KOH87Gib34alcrMS2tMZ3/erC6WdM/Hsj75eb9nNLM2nuf4hURfYZKFqp6QVH4vHoJ+ozOqXBrl98z26M3vo+o55ffOL9Gze5r/lo83nfPHzcMk+uNR6Fk90G92hcw5oEzdtNPvrVINVP7C2E80xX5zLFa/GJ+L6Z/WYT/T0ed36QpSHVzVaANg6i+vPIrVfjAoFdg2BTPdykK1GIpe8BT61U6o8g0hb9GUy9zbEuLPo6e2Q294D9XoiZSraDoI9mxMve4HOsDJgwFvilW5JlbBIlzp1ZjEaWMIG+CnHN20jiv9fZej9vrPuPpYG64+1ua6BkZb99VEFSpCQvdGXJk6moiBY3wu5964loQnUvcRqIJFCOvUj4QBnUno3YKrrz/v49eOis7+7J/2/rT6xpi6aP+mqPyFoaJTF+02BPvDN7CHPYS95DWsbkPMNjTuhP57P/bQtthjeqG6DzMPDPqiLFSzIeiFg9EzO6HuapB6v1dqYeor09uhNy5BNXD2u+VCtRmLXjkZPbMLet7jKds3/uI1GIz+cCj67a6oMvUht1e88s1NmTKrI/qn91G1HzOf390SAD23B/r9Qai6TwLm3FEPdIfLsejZndBvd4VDv6aO23QIepGTznINUpdlFZ2ybEY79KYlqPpOOpWTztWT0W90QS94HOxE83njQegFT6Df7AbH96HuS319S5UFN1hPsNetIvHxViQ+2Qb3h3MI65vGdUtZqJbDbm599NRf5rMZ3dCv9YCr8bBr3c2Lm7SK5k+lLE9sN/rTV9GvdES/3htV9aHU60xyd3VUvsLYQ1pgz0mjT7bXKOw547GHtEDl8+iTLV0ZdU9t7OEPYT/bBv2pR9/B8b+xR3bAHtkBPc93neOaYPVpeFMWquEQ9AdD0LO6+D6v7nbOqzc7mLZWbedaXcE5r+Z0Ry9JeV7pfRvQ8/umnUYvt7QvAULT5glGv6jlQrUajH7zMfTULnB0n+9+aIAKNVD5i2APaoY9O41+jN6jsGePwx7UDJU/uR9DvzoM+9l22M+2Q2/+Gr3lm2vbYD3xAvbb47GHPYg9vpcZEOaZ7mBdL0rXgitxvtPry608t252PfjK5eTPZ/eEc8fQu9d7RzaC1T+Z9Lt2g2HXD75jB1jntB6JwX5jHPYTXnWUx8dhvzsN+6k26M3foFr3Mln6QEMIj8B+qg320Paohu0gb4HQx73VsbNF+1x3KNv0t7QO7P3be03dKLFvY9wzxuB6wndsvXktiU/5qRs90ZrE/m2wP56Lq+/TaQe8lfs6d/7kFd5gHzhH9mO/ORT2pjynr7Uvx3fAfvUxrId8tC9D1UcYyvsdwbrnAObh54mdsCd2Sj0wOqld/c5T6Bl+2tX3tDRpntYOvfE9VEOPevCZw+jXu5v/ViYPJlW1eprJQV5tj57RCQ76LttTbMfNro+nF+9mt7cyRaIaPIl+pz/6jS6QJRcUcx6MCFK/P39sMX3+L3bBXjQeq3Ny+WB1G4/9zbtOe6QXXD5789takXlRD6S8v0D5wB9SBILfXxaselimbFjdhmNPH4gd0xb79WEpVxik/kkAvXRcct0saWC0slDtnkG/NQD9QjtUpUapy6+qrcz+nfggep1H+RVdDFWpIfqF9ug3+6PaPWv2ZVK81x5BT+lybWD0tc/XLTafv97dDIz+t5QnnpL6dD4aip7bFVXaR9vz/HH0Z8/D718Hvl7vGDe7vZWkXO202x3B6kuwXFiPPY89byL2s22wn+udsq0lhBDihgV1cLRSSgGfAMu01iWAO4GsQNrTZqS/3usekaiUigY+BJ7RWpcESgOfAwFMwXXzqUp10BtWmj/274DM2SB7npQLZc9jZmLYtx0AvWElqlLgN4VVlSboTZ/5/X77sSsUzhnGbTnCiHApmpbKxJr9KS/4BbOHUTJvBJZXW3n/6UQqF8pAmKXIHGFRMm843/0Zn/b2VKyN3rDKWUE6ad6flOZVqEp1rn1tdRqK/cG0lL/R2syyCpAhk5m92XYnf1+4LJw+BGcOgzsRvfUrKJtyZj9Vrib6p9VOxqyBEs6sI1fi4c9tvp+6VAoinE6mDFnQ50+lXua2MnD6bzhzxMTe9hWUqZlyNWVron92Yu9YA3c4sa8mJKcjLAK0x4/+/BXizqeO572JFWqhNzp5fiCNPM+YBQ44eb5xFapibfNd/KXk5SIycW0jEuJ8fw4mv095pPnXL6Gsd5prpUxzUn4f2QNJ+Xj8AIRlME/vecpzG2TNBX9uvbVp1iQfZxl9HGchpCrUQm+6zjRvWoWqUNt899uma2nRB3ZAztQdsOq+xugtn/vfiBs5zw577Pdj+83x7r3ffaW7Ym30DwGk27NM+WEVqqJXmfKhV5lyIRYO7vJ7417dXQu9yUnHn2bmNSK94kbmgYxZ4c8dJu6m1ai7aztpPHht5oAUSldBH957bYZZLp1LOUNi4bJw6hCc9sjjcj7yeIuzbdt8lGVXvcqyqwmwz5kpwp1onp7PEeUz3Z5c1euR+IWZXc7+bRsqayQqV95Uy9m/bUOfOZnmusLqNSPxm1V+v1d3104+vv/cAZmy+c7vTN7Ht7Off/c6vpPSd+gPOOccd0f2Q3iEmb3cM/a9ddDfOjPE791uZk3K4RU7Rx7zJO9eM0BRf7sCVdm5VmuNymTKDZU5KzrWyQvPMjRDJnMd+4cqVy5N9uxZ//Hv05OlcQMuvP8xAAk/b8XKHokrOvUxoi9eNP8IC0OFh5N8XdBY2cz2WdmykXjshO9ABcrAmb/h7BGwE9G/fQ131kixiCpRA73dqdf8vhaK3psUAiIygnKZmRHdVyHBKcsP+b9eqrtqobd8av44uNM5tnKnXCgytyk7Dzrn8pZPUXfVTv79ZnNs6s2rUOXN5/y53cwkAeaY9TynLGcbnc5Mzh6HWI86Qmmv62XpmuhfnHN65xq4PZ06Qt6icGjnte/1n1tTlcXX1n0T6mU+/fUHnHWO9cN+zq0bvW55Xqs9zyHvcytV/eQml6EA/9sJ50+nkSGpWVXqYn9jZoLSu00ZSs7UZajevQ1ifZehru4DcX80B64kBBx3+7GrFM7hUfcvmYk1+1PW303dPzxV3d/Tl3viqFEsI5nCr68pGVajHomfLwXA3rUNlTUbKrePa8eubejTqdOtit6B+2dzc979yybCatQLKG7G+g2IW2rKsau/bsWKjMTK61WOxcdzZZNzQ+fqVa7u2okrv3nIwnVHCa5s3ADAlU0/kKF+YDcdth9x2lo5nfwuk5lv9l5OsUyVosn5eHfBDBxzBkBHuBQRYWYnXEnUgV0mQlVPKFAGYj3K711fQ0mv8rtkDfQ2p/z+bW3yzSrPZco2gF0eneJXnLyyXKZeeJ3XSnVfHTPrGsAe5xqeM0/qBfdsh1gf7bhAYgSrDl6gOPy+xfz7QixcvgC3lw1sm4KZ7kLOtTrpurXd13WrBvoX59q6ay3c7rGvS9eE2MNw4s+U643Miyr5gJmJOkDWA3Vxf5VcjpIlEnzURfXubZBOXfR6uarVw/2lE/v3bZDVT+zffcd2NWtH4orFcNGpn5w94zeWquyxP/duN8eYr7po5iywx6mLrvOui5p6mMqcFX3mxLXPk9u2meHiOXD7adsW9NrvO7+GUl77vVQN9K/Ofvc8x2+/D47vM/+BqZOlNwN8/tJw9m8455Qpv38NJaqnjFeiOnqnU6bsXgdFzKyEKk9R9EGnzLp8FuIvmBmhAO5qht6UNIOSTj17c0GvuuguH+ksWQO9zSOdxdNJpwLw6je6kP55d8P1hMvJ9SSVMZ22RlKf1c2sj3q6o7JZf9LMsDcjLph+tTOHTb9Rkgun4YgzG9yVy3DioKlv+6DuqYP+3qNP1m87z6NP9vuVqHvNuaXqt8NeORcSnQFp5/2fx2kJWp+GtwKlU16rf//Gd1trp3N8714HRT3PK2cmrctnIeFi8nl1ZBdcur568K3sS4Bb3OZJ6scKWr+odz+07/xJ0Y+xL41rh3c/xr2p7zmoqo3QPzjHRfkH0H/tgb+cSRMuevVZBet6EZEJVbUT+tt5PtPrMw9u2bkVpHpwklyFIHNO+OvX1N8RxP5JgLtro08dRh/1PelOQHXOnE4ee9ZR7neOswJF4TdTtuhtG1FVnDaW1qgMmUwbICKDKWfjLoY87i2PfSVluzFJKNv0t7IO7E1VqYu9xon9x3aUnzaO/sNPGyfOow8pYybfdRbPeLf0OPOot91oH/ixP32f0/mLw26P9mXcBShSJmWaQ9VHGML7HUG755CeQl714B0+6sGe18tdHu2OtFRqgf7WmbVWa79vl7gmGPXxtASjvZWzoLknedlMNKD//BFVurZZV7D6/a943RtPamvlK2bO7T82Jy+X7/bgtLU87y9EZIQA2pgpYga5vyxY9TBVpQn65zVwxmlbOjPVXxPsepm3ImXhpEf59cuXcJd3+VULvcXJi23fwJ3ODNx31TLLu6+aNsPJQ2Z91+vfUp54yu+0PZP6dHZ/DXek7NPh/DE4uT/9/iF/gtXeisiEqtkZ/fVcv6GD1pdwV1X0ob3+21pCCCFuWLBnjq4LxGut5wFord3AU8DDSqkflVLXrvRKqXVKqXuUUlmUUnOd77cqpVo53/dUSn2olFoJfKmUyqqU+kYp9YtSakfScml4Aligtd7obIvWWn+ktT6ulMqllFqmlNqulNqklCrvxBzrbMs6pdQBpdQAj+0d6cxA/TVQ8nozRuWKQp/xeA30meOQy6vxlCsKYpOX0WeOozyWUfU7Yk38ENVnnKlcese4vxF6o//BjCcuuMmXzXXt7+isLo5fCGywZ6koMxg67qpN7GU3Ww4lcCyd36qcUegzHjdEYo9DTq8054wyeeHQscdRSctUqGUGlnnNXKu/WYIqUAxr2ldYEz/CXjwl5c2f7M7goyTnjqOye3XcREYlL2O7TedXlpSvvU7BdqM/noQa+h5qzGfmacDNPl53lj3KK/YJH7HzwrkTybHjL0JmJ/ZtZVGD30M9tRi9dNJ1D8ZVOXzkuXcjPUcUxCYPVtOxx1Eey6gHn8Ca/JlpeCx7I/l3FetgTfgEa+B07HkeM/9Feue3jzR77hPvNCe5q665seVOOfsBFRrCNv8zwwQrzXrNElT+YlgvfYk19kPs97yOsxDyeW4Fkmbv8w+wqrWCHRtSx7i3YdqDo2/WeVa+rhks7b3ffUiV7jN+yhTvcjSdMiXduDmi0B7rJPYE5PBKa46U+aHPpjzGfK43ujCgsfq/hjV8EapByqeCvdfpM4+zR6U+t9IqyzxlzApla8DeH9NdVOWJRp9Iznt98hgqr+9ZTdJcT3QBVP5C2L/4f1W8Oac90n32ROrBATnzeh3fJ3zmt1Wtle9ZbyrVM4OlE1MedypXFPqUxzF22s+1+rTHvj6dfK22F7yI6jYE6/WvUN2GoBd7dOhUrov1ygqs4TOx3/A9G9y/QVj+fCQeSX5CP/HIMcLy+d7XBT54h2K//4J98RIXV5gOl5Mjx5N7zAiK/LqRPONGcnriiz5/S7a8cMFjP58/icqWN/Uy551ltNsMgM6UHXavgSvxqIErUE8uRW9+zwyGSYfKkRcd67F/zx4355Anr+u4OZed7cqWK3lQ7PnTkC1n6hhVW6F/c465cyfR3yxEPbMcNXy16dw46lH+nPdTRzibRh1h0HuogYvRy5w6wvEDUKwiZI40r5Es+QAqu+/9dcP1Mpy66IQPUA+P9VkX5d765jWc3ufWTbhuqdZPYL34Ger+JujlXvWT8Z9gDZiOPd+jfhLsMvQ6qNzRKcoWfeoYKk+AN1EAdXtpVJ586C3rrivuiYs+6v4Xr/9Br0/3xNG0ZOCv3k2i8kRje1w77BPHUXkCv3bY+3YTVrsRAK6aDVFZskJkjnR/Z0Xnw300uRxzHzuGFe0/rsoWSYa69bnyg6kPJf7+OxkbNQEgQ8PGWFmzoXKkH/f4BTf5I5PzO1+2sDTbWh9tu0jN4sn5evR8Ii1nH6XOa0foUyWS6GzpPB8cqnpCpEfZDIGV3/FO+e2pTH30zpR1fNX5FdTg1WZwwO/X8fpGQOWK9nENv/66SpoxglUHP7THDKC2XJCngLlxnSdfYNsUzHR7tlvB/3XrnI92XnhGVM1u6DVzUm9zs6fQn792fW2r3NHokx7pPHUMlTvwchTAqt6Q8DeXERYzDfIGlr/g1INPJr9KWJ88dl1lmVWoKKpQUSJeXUyGGUuwKlf3u6zKHY0+7dXeye0VK3d0yrromeMoZxl7nlMXffNrVPeh6EWmLqo/W4wqVBxr9lqsl5diz5vkP/+99/u5E2mf47bbDJ7MnB1ym/aN6vYK6pH5UK1LWlnjsS6PeBdOorJ6xcuaFy4kDfROrhPqE/tQJWqYB+ay54d8JSFbFGRwBojX6IPqMQfVaoIZbJZW3PM+0ul5fGvn+M7kpFNrVJdXUP3mwwNdruWFXj0F9dhC1OCV5iG2rSvTzYIbrScAWM07Ez73C1y9h5L4ZhozM0ZGJacJbk591DMt5Rugt395c+OGZ0TV6m5e3+1PjvxQ4E44tMvn1ypnFNrjvPHbl3DG69xyllH5iqBKVsIauxBr5Bwo7nEjO29BrInvm89LVvS/jdzCPo2s3ueVv/M4wPMq8p9fV25lXwLc4jZPUj9WMPpFbTf6kxdRQxajYj41/dBbfD9UpHJFpb52+OrH8D6+vZcpdQ+cPQ3HzKu2Vf4igMYa/ibWC++jWvRKuXyQrheqbj/0D++ZWegDdMvOrSDWgwEo2wB++8Zv+GD1TxKREathD/TqWf5jB1LnzBXto7/MWeavfVDZDIJSDzS8VtfVG79CJ8RhzVmLNesr9PL5yYNpQxj3lsdO8N2nFco2/a2sA6eKnTsKTnrWjZLruwHHb9aJsLc/x9VrCO630p61+pbu68sex/dN7ANP4e89qLtrmfZl7gJQuHSqyXFC1kcYwvsdQb3nkKcg1sjFWENmwx1e9cFArpfe7eoEj3pCzgKoxxegHn4ditydnE5A1XsE9dgCVIfnzCzKaQl2fdxbMNpbZ/6GPEXMGySVC1Wy5rV6alD7/cvXxhr1Edaj07AXjTefRRWGuAtYfSaj+r+DatIfskff/LbW+ZPo7xYl31+Ivwh7N/vJdN+C3V8WtHpYviKQJRLr6bexRi9GPdA85ffB7J9sORLVdz7U6Jn8off4j7MnUN7HWA6PdHqUX8rH2JHk41OjHpuJGvouVH0w5XbUaI965j1U65GQMdu/pzzx5NlfA777dG5UkMahqEaPor9dnGa7I1h9CSpfEdAa6+k3sCYuQTXrmX4+CCGEuC7BHhxdFvjZ8wOt9XngL2AV0B5AKZUfKKC1/hkYCazRWlcG6gBTlFLOlDZUBXporesC8cCDWutKznIvOzNV+1POe1s8jAO2aq3LAyMAj/chUgpoBNwHjFFKhSul7gE6AhWBNkBl/FBK9VNK/aSU+mn2nnRm00h1M8pHcpxl9DcfYA9tjh3THs6eRHUemnK54neZJ2cP7/Mfzuf2pr2JSaoVzUjN4hnpvPgkQ1afoUKBCFzpHU2+Vu6dZp8boE2nXIs+6KWvp/663APov/7AHtQAe3QHrK7PJs+CZFbqe53pbpuPnyWxXKgHHkJP7Yoe1wSO7oN6PdP4ged6A0wzwKFd6Kmd0K/1QtXpYZ4QvR5prfvaMj43MvlfS2diP23T9BSXAAAgAElEQVRmIVd1PV5LtnUtdkwb7NcGY7V+PO2YqfIynQMtujiq2ZPoj19I9ZWq0AC91cfNtbTi34w0l3sAfegP7KENscd3xOrsfZyFUiDnlo+feS2jmvY2N1w2f5pyuWLlTHlyxPdsIWkE8FoknWMjujiqWX/0R4G+Vi+AdPtbJiIjVvM+6GU+ypR/EjegtKYz4MMKQ91eAXvuKOyXeptZCEp6Xl6CUJZdi+1CdX8O/e375knn9PyT9PkQVrcZ7vVfgJ3GE7ABJDuQhVST3uYpYu/jO39xrDYDsBf6eKlFIPmZRpmjGnbAXjAZ+/EG6AVTsB4dn7zIj2uwn2qJPWUgVocnfazjX+I69vWR9t05WK4yKkMEmWqYV9Bl79WVUzET+F+FqpyKGU/UtMk+f+tTIOUY2swKoN3o6S3RMx9C3d8RchTwtbDX+oJ0LicpcY8ZHL18hvk7UzZU+VroKQ+iX2hmrum5C6W97vTqCNM6oWf2QtV26ggnD6LXv4N6eAaq16twdK//B6tupF4G6DUfYA9rbl6Xee4UquOQlIsVuB2r/UDs+b5eJ37j1y29bCb2M03Qm33UT0a3wZ45GKuVR/0kmGXo9bqR40opXP2eJXG2nwcN0uC77h9g5d9x4qKbPacSqX4dr9/1CBbgVvl25bUXcVW4j0xzl+GqWNkMtPbzlod04/rLb5eLHNNmcPmdebgPHQLgwqSJRNxXhdwrPiXivvtxHzsKif/s7SH+cnvFzkvsOnqF3lUir32WPzKMFX3z88Vj+Vm24xKn0r3p/S+qJwRaficpUAYS4+FkyhmH9OKn0K+0NDN4ODNYBuwm1VXSCZJ+jH9QB9cblqNjj2ONWoTVYRjs3+Z/Vt9UmxTEdP/Tdp7WqHp90RuWpH41ZclqcCk2ebbXG9mW6yhP7E3ruNK9HlcfbY39y0bCh6Vud16X68ljVxhWwSJcGdydK88NIWLIRDPTjE830N4BVKMO2PNfxH60Pnr+ZKzHnbpohWrog7ux+9bBHtYWq/cIM6tNoNsQaH3JckHhu9Efj0XPfQRVupbPmZluWrztq82gzx5vo+oNgMM7TT3IcqEio9F/70Av6I0+shNV54n015m64u97maR0fuKks5STTsuFurcN+q0e6Kkt4Ph+qN7dxzq8w9z4eWyvWszVhxvhnvsyrk6PXtdvb7g+msQVBqVrmFmabmJcVb8f+vv3/L/qNiITqusk9KpXkt8m4y2AsjnN/WCFQZZI7LFdsd97BevJKebzsyexBzXCHtUBe9FLWI9PSqff6Bb1aQR0TPnZz9tWmxvaveag6g90zqsbeL3vrexLCDTezW7zBKNf1HKhqrZFT+uGntDUtPPq9vTz439+vU6xRLUmybNGA7hcqJIVsV97FntMD1TlelDu/nTSdIPXi3wlzOzJu9f7WHdaQtVf6CPOP6wHA6iyfgZNp7nyG+/TUM0fRX+zOOWbmVIt9A/PLWcZe2YMVpNOWFPeN3WQpMGSJe4C243dpy72Y41RLXtAdKGA1hnUuLc6drb8qdfDv6BNn2qDglUH9uIjjfo6O2vs1e+R2Kcx7nlTcXV45LrjBW1f5ynosU4f2/IP+sBTfbthOTr2BNaIhVjth5r2pXdfYcj6CEPYjxGsew7nTmEPb4r9XGfsD6di9X4ugPvV3mH97I8Lp9AvtUK/3gP9+auoduMhQ2aT1uzR6L+2o9/ogT60E9W4f/pxfMVIbzsCqY/7Eoz2VvwF8zDqQxNRvd6Ac0eTj+1g9vtvX4c98SHs2UOxmjttLSsMbq+IvfRV9MxekKsgFPfRj3Wjba2M2VBlaibfXwjPBBUap7/N6cW8qf1lQaqHWS5UkdLY057Envo4qkU/iC6c9qbchHqZXjYW/VY39ILHUbdVgPKNA1uX321K+7d6Wm/0S13Rbw5A1WgHt5sHLPSGj9ATWqMnd4aLp1GNB/hbUUq3vDy5sf66wEIEob1VoATkKQQ716UT28dnN6MvweVC3VkR+/Xh2ON7mpmmy96X9rYIIYS4LulMP3XDFH7a7MA64A1gDGaQ9IfOdw2BlkqppNG+GYGk2s1XWuszHut4XilVE7CBgkA04PWuxoBUB9oCaK3XKKVyK6WSHh9arbVOABKUUiecGDWApVrrywBKKb/vf9VazwJmAdgLnteqdhvz+Z+7zNN5SQvmik79Oswzx1M8watyRZun5SDFKxv1uk+wBs9IkdGqSiP0ps/STHR0NleK2Z6PX3QTldWVxi9SerRKJI86N/CHrjpNkZypDydVrwOqlmea8yVvZ87o5FcqJTmT8glFldNJc1QhM/vKhA+c30ZhjXsPe3xXrBqtsFc7r7g4cej/sXff4VFU7cPHv2c3jRZqEnoNvaN0BBI6UgRpKiqigAUUFRWkV7HyiAUrCCKi8KgodkQQsCAivQtIJ9QESM+c948zYWtCEJJ9Xn/357q8JDuzc8+ZnTltzpyBU0ehVCVIsG+wxsdBEbenHgtHoeO9XgUTf9KsEx9nGlr5Cmb/mpAy9mThdqNab16Bir3b92T3iR2JTvCObT8RmBk7rKDHE+MmXQfN4NSoynB0V9b7BaiYfqib7GN+MAfH/Fycx1NtqmgU2nsdQP/2NY5HZqM/f8Nzwd6NEFHWPHGXGJ9Fmr22l7mOR5rjL6+v7n4OvXiSb6dFqaqm4uh1DPIizY6WPbC+nmcWxB2G00ehVEWf7+QV1bYfqnU211b81aVZNe+Oqtca6yXfzkHVuBP692xmjYZrv84KR6LueQ794cRsB92o2P5Zp7uYv9/aTz56/pQ5Z0uUwTHZLU+Z+CHW1IGuJ8Ld47bpi2ppntLVf+8wxy9zYdFIOO+V1nOex0MViUJ7/ybezp9E790Il+zXgG1bhypfA/62n+s5n4NjfP5k1tdWNlS/p+HUIfjpwyzXCbrldoK69QPA2r0VFemaYU9FlESfjsvqq1lytutK6qwpPp+rtv1QrezjfdAuLzPH5heJzME1Hel5fjfrhqp3E9ZLXgMDikTieOBFrHkTzGuYANVpAKrdrSb2X9vM7KyZ43WKR3nMFgGYJ+vdZitRxaMuv/5XtemBnjfTbOuXb1HDJvkehJ1/QMmywGngnw22u94KD76L8DsHAJD85xaCSrsGGgeVLkn6yax/a52SwqVvvqdAl44krV5Lof63cvrpSQBcXPYlkbOyGNB54RQUcju/wyPQF73O74RTZvaHC6dAOSG0ACQloGp3RP/1m+n8TDwHR7aaVz2fP4aPG3qjGvZApWn0oR2ooiXRmFdgmmvH69zKvKZs5lq29+vCWfP6vYQz5v/ur3IrHY3jtvFYcx52XYPVm6DPHHNd43t+Qd3gNsNBeBZ1hCKRZmaNrOoIpw561hE2fIHeYGYlVB0fQLvNynHd6mXgWRdd/QmOkbM98kXHwy9hvTUeTtnX1nUuty7H/u1rHA9nUT+JLGtmk7kUn6t5aE44ut2Oo3Mfs8977LwlM20lSqLPXKGMyJSvAKpCVYKfs5/lLFqCoImvkz75QfRe/7MjZooq6KfuX+DqnpX9Zk8S7auEEezM2Q3Y4N53ENTdLjt2bsURWZLMISyOyKirKjv0mTiSx9oPk+TLT1CbTnDpot918w+8i3z9TD6WtnULzlKlyZybyFmyJFac/7jh02aSfvAAie+5Xp9nxcVx/iFTP1L58xPWuQv64pVnp48q5OR4gut4n7iQTmQh37bWzweSeWNdPO8PjCIkyPe4RhUKIjoimA2HU+hcM3/WAQNVT8jMmzPlJP8OM/n35e1nN/AjIxW9Z6159eWB7N9uoToPQHWwr7N9nteZ3zL8H8iTOriVgf74xcvbdTz1Hhz/O+t9yoN0A14z2WCXW17pTYgzsyMlnHKdY0kJZsajOrHQeTiEFURpC52eigqPgBo3oaq1MDf6Qgug+k5CL5nkE97R/XacXe107t5m6p+ZC68mHwW4cP7yP62vlxB03+PZrAzOnrcT1LWvWX/3VlSEa8CKiiiJPnMVedmpE1g7N5sb6CeOYh0+gCpbAb17m9le5wGodnY6/9qGKu7V3jnrXRc94VkXLRaFttdRbXqg55obPfqXb1EPTAbAEdML6zN7lq8ThyHuKJSpBPg5zxK8fvfCkWjv1/YmxJlrPPN3D7V/94Q4OPjn5XxG7/0FSleHAxuyPkAX4swsZpkK+clTLsSZGaHd64TJJk/RK19xHYuBc8zrXJPi0alJsOcns2DXj1DPa5apBK+44Vmks7B7XuaWzr//hCQ7nft+gVLVXQNzz9n9Rtt/QLW6028n6XWrJ3ixVn9F8PCJWbcyMtPknu7rUR8FqNbCPPhw8Sw+riVuudqoujHQZbgZHKAtdHoK/LLU3Mi9YyZ60zewfZXH5lT7/qgYO//ev9202zIX+utL8K4HF3PLv8+dRG+wZ3Pdvw20ZWaTu3DOvP4W4OBO03dUsgIc3OHaTiD6NHyuq0j/11V4pE9bC0D/MNsV/843zCx9VyEv+xIggG2eCPvhgNzoFy1dzfz/cj/0D6iYu1z5RMcBqFi3fgzvssO7LuDv/Ha/L+Fwohq3x3ra7SHUMyfRO/+4XIbqTWtQFWtCZhskN8qL1EQoVR018hOzfoGiqEGvod/zesCFAF1buVkPjoo2aT7h+QBZXvRPqkp1oFE7VO+HIV8hk8edvQRaX12d07uOUjwKnbnO0QNYU4aaf5eqgLrBvApd3dQV/lxnHoKNP4vetQl161BUlVp5H7dKbWjYKiBpJrI6XDiOt7xu0+dlHdib4+bbcHQ2sfWerR5velElouAqYnvsx09foR6aALM8P7/qNtX1Os+63IuqUNPEvQ594H5ZGeglbu3LJ+dB3KGA9hFelsf9GHlyzyE9DdLt/Tu006Q5qjwk2YH8lpd+6gmF/ZSXAEl279ax3XD2qJlV+dgu097Zucos2/YD3NA9+wOUW/Xx7OJd7/bWgQ2wZy16z1rz/d6TUeXqoobNN/X93Or3z/TXn2YwZYHCZltHdpu6WkEnesdqVM3WZrDpPznG7tzbWkVLw1m3+wvbf0RVqGvaP9nI7X6jPKmHnTuJvnjeHIvUZPSeP6BcdThjH9Pcqpdlnqepieht36FK10Jv+cY3/yoS6VvHOh9n9xV65l/aJ++LdJ2fmefIxXOwZRWUr23OtQtu+eyGZaiBL8Afy/438hN3F+3+mkz++nSuVW60tyrUgzI1UGM+M+sXLIa6fw76jQfypi/hbBx61wa4aF/bm9eiKta8psMkRM5d4aFzIf4lcnvm6O2Ax7QwSqlwoBzwO3BGKVUP6A8szlwFuFVr3cD+r7zWeqe9zH3KjzuACOAGrXUD4CRmIHV2+5LVdFPZPcaU4vZZBq4B5Vf9mJP+4SOs8f2xxvdH//EjqqVdmahSFxIvgs9AwtPmlR5V6pqdbNkdvfFHs6xwCdfO3xCLPuI2Q7RSqCYd0b9mXxmuWzKEv8+lc+R8OqkZmq92JRFTJWev08qwNOeSTEfM7lOp7D6VRsuKvodf//AR1oT+WBP6ozf+iGrZzZXmpCzSnJToluZu6D9XwZF9WA/HYo3qijWqK5yLw5p4G8SfQZ85jqplz1QRXswMWHVvZB/eASXKQ7HS4AxCNewA23/y3M/ta1A33mz+qBfr9zVLnvsZZ15hWMC8UltVawonD/qud2QnFC8HRUuZ2PU7wE6v2DvWoG6wY9eNhb/sG4VFS5kKGECRkhBRHs75dop50z9+jDVlANaUAeg/f0Q1t4955WyOeXKiWQ6o5t3Qm+wZOSJdT12qBm3guJ3GyHKu75evAUHBrkrl4R1QopxppDmDUA06wo41Xmn+yTPN++w0hxVEDZ6F/vo1OLjFJ22qQUfY9G1A0qzPnkDVtJ/SCy8GJSuagfgBole5pXnTj6hmOUhziluam7mluXYLVOdBWK+ONA1Ld0qhbuyAXu973D1cy3UWVhB13yz0l/5/d49trPwIa1J/rEn9zW/dwi3dWeajbuluYecpR/dhjYzFerIr1pN2njL5Nr8DowH06iVYM27HmnE7evMqVDM7HZXqmOPt3amRYOffleqYuM1uRm/OfqYbveMXVJmqEBxmbkRVa4Q+fsC1wuEdJh/I7hhvW4NqYu9b/VjYd4W8DFBd7oewgujPXsp2vfTPFpF83y0k33cLGWtWENTpFgActeqjL124PCA4p1S5SqiC4Vjb//RZpld9jDXtNqxpt6E3rXKd35XqZnO8E81y7PN78yqzrHYLVKdBWK+N9HwdUr6COIbPxvr0FTNjRmbsbxdjPdkX68m+6PUrUa17mAVV65lzzPtG0/nTkHTJLAdU6x7oDXZZffYU1LKrQXWaXn4dLVFueWilmiYP/R8ZGA0QP3cBh2O6cjimK5e+/o5C/c1N1tAbGmIlXCDDa3C0KpAfZ5Td4eF0kr99DGl7TYdvxok48rVoBkC+m1qSuv+g/6DHdpoZoQqXMrOo12oPmR2bNr13DapeF/NHzRg4aB4c0AknUZkzigaHQenacCaLQWR/fIJ+ZxDWs3egt6xCNelqPq9Yx7xay+dm5xlzLVe0r+UmXdFbzbWst65GNTXnpmra7fLnFI3Ccd/zWO9PMJ3wmc6dQFWsA8Fmdh5VtLTZ3+zqCDvXoBrZ13SdHNYRCtiv+SscBbXbwibX2xauW70MPOuijWLRmW8ryV8Ix6OvYC2dDfs2uWJfz3LLu6w+cdD8EeFVP3EGm4HRkGt5aE5ZyxeRPrw36cN7Y/3yA452Pc3+1zB5qM9DkllJvEjagBakDWpP2qD26F2bczQwGqBuyWBT94+36/67k4ipnF3zydeXu5O4uUbOX7+b9skHJN3Tk6R7epK+ZgVBnc1NKEft+uiLF69usFfhomTOvBBy5zDSv8z6pkviwgWc6dGVMz26kvL9d+TrZfKx4AYNsS5cwDrl2+lf8NFROAoV4sK0yR6fq6KuuAXuf4ikJR/naHfrlg7h73NprrbWjkRiq3oeux0nUpn49Vle7xtB8QKugdMnEtJJTjOdUvFJFhuPpFCp+BWeaw5UPSEz/y5i59+1/eTfe9ag6tv5dy1X/m1HgFqxsH2F66PgfFCwuL3YiYpujj6d9eDgy3G+WYz1eB+sx/uYMrytXYZXs8vwc9feGZ8ndfCQMPMfQM2m5uGfI76zCeZlugE46tW2rdcBdnm183auQTWyy9baMbDflFv67fvRL/RCv9ALfv4IvXo+/LoU/d0c9HM9zLKPxsP+DX4HRgNYXywi7YHepD3QG+vnH3B2cOWjXLpg6l05Vcz1uk1H81j0oayPL0DGskWkDOtFyrBeZKz7AWdHO3bNq4+dsW4FjgaZ/RdFUGUroo+7+i/0N4uxnuiD9YTX75ltXTTRVRdt2wP9u10XPXcKattvoqnb9PIge336OKquqZ9RuDiUrggnsxjseGwnFCtnrnFnEKpOe9/fffdaVAP7d68VAwfsa3zfb2ZwV3CoPctTQ4g7QLaO74Ki5Vx1wprtYd86z3h716Hq2HlKjbZwaKP5d1CoqVsBVLzRXDtnDpq//1oH5e1XWle4AU4f9IybeX6752W7vdK5Zy2qvp90/mWnMyjU5FkVGsKpA+bmY0RFyG/3G1Vp4hvXdt3qCQClK1z+p2rSBn00m/zzyE67/+Y610cBVb8jenMWb/26hrj6rWHo53qhn+sF6xajV82/PBBD3TrODB5Y6/swj17xEdbY/lhj7T7ZVl59sv6uLfc+2Vbd0X+Ya0tv+BFVy+4fKlnBtOcunDM3NZXd1R5RBqIq+AwCCkifxrFdUNStrVWzHez1bmutRdWxz+8abV0PaXtcV409r6scysu+BAhsmwfInX7RhFNe/dBNzEQamdv7bjHW6L5Yo/uiN7j1Y0RnU3YkXzLL8erHAKjbDI4d8Hwd9JafUeWrmjqKw4mqeSP6qNsb5nKjvPj9U/SLPdD/6Y2eOwzOHPI7MBoCdW3lQj04c0ntDrDdd9B0XvRPWi/ehzWuO9a47uiVi9DfzEN//eHV1znP2ce4mlsdZX3mvS379exKofoOQ39rt7FOH4e6dv4amg9VrR76y4WBiXv0QMDSzLlD+JPXbfq8rAN7s778kPQRvUkf0Rvr1x9wxNqxq9ez60ZX0cZxrxs1boM+5ls3Ctj5vfLD69cHnpVgP+3L4wcCX15Cnvdj5Mk9h4JFXPXBEmVMH6b7fUT3doczCFXXT7t61xpXeVk7xvVwaX63bRctbd5IeM6eHGT3WqjYyPy7SuMrt7tyqT6epdxobwHkt/vBwwqhIiqi591v3tyTW/3+JdzeKlC2uqvv+e8dkL+Q+f0BVflG9IGN17+tFX8SyrvdX4hujHarE2Ylt/uN8qIepv9chara0ByXkDBUpbpw3K0vJzfqZcoJ+ey5FB1OVLWW6Dg75qEd5l5EZv7VqCNs886/fkI1sY9F/Xaue+LbfjLrO4PN9yPKwd/bTV6dOaA+JAxqNIXjdn07vLhrwzXbQNz+/538xJ13n04N3z6da5Yb7a1f/ouedjP6mVvQrw+F04fQbzxgtpUHfQl6yzpU+WqutlaNG9BHs++rFEIIcXWUvu6vlnXbuHmn0+/AbK31AqWUE3gDSNBaP66UeghoDjTUWte2vzMDCAdGaK21Uqqh1vpPpdQg4Eat9XB7vUeAaK31CKVUDLASqKS1PqiUuqi1LqiUqggs11rXUUpFAeuBflrr3+xtDARWAE8Dp7TWU5VSbYFZWuuGSqlJwEWt9Qv2+tuAbkAx4D2gKWaw9Ebgzcz1spJxV32Pg63uGoOq2xJSk7HemQAHzEwijqlmEDUAlWrhGDIVgkPRW9ah3zez/qhh01Hlq4PWcPoY1ryprspljRvNK4qm3GnWvakEWVm9P4lnfozHsjS96xbg/mbhzF4bT52SIcRG52Pr8VRGLDtDQrJFSJCiRAEHy+8pSUq65tYFpoO0QKiDSR2KUDMyxGf7ep1nY0PdOQZVtwWkJGO9O/Hy7CmOKaYhDkDFWjjumwIhdpoXzvTZruOFr7Am3W6eoCoSYdYvXAKUQn85F/3LV6jiwa4v1GiBuuUxUE70+s/hh3moTsPQR3aaxnZQCOr2yWZG6MQE9PtjzVNygBq7zDw96AyGpAvot0bAyQPQvDfqpgHmSe9zJ9CLJ5sBwkFezxxUb4Hq/ig4HOjfv4Af30N1GGpi71xjYvefZGYBSUpALxpnnvxs2AUVc5fZvrbQK96FHaZirW6bCpUbmU7xi2fR378Fv3+BPpPqc6zU7aNRdVqY82zeJNNIAxwTFmNNMTPqUaEWjsGTzXm2bR16kZnZ0/HAC6Zypi04cxzr/elw/hSq8yAzADkjHdJSsJbMQp1xG5RTowWqx2Mmzeu/gJXzUB3tNO+w0zxgMpSpZo73B2NNmtsNRsXeDacPu86ht0aYVy0DavSn6HdHwinPDix9Ls3j79xIM4UjzPqZ59nX89C/foXzHf83Y3JbxpCGHn+r20ejattpfm9S1mm+xy3NH9ppnr7MzNRmDyDT+7eiF04336l2A45bH8Z65m5XrPAsBuf80+us/WBU7CCv3324eTLWjffvDKAGjnH91nPd8pRJpjEOmDxlsJ2nbF2H/sBPnvLcV1hT7DwlvDiOCYvMa++0huRErKl9TWMmM+6Ap1C17LgLJplZAADH04uwZtxuVipfE8fdkyA4DL19Hfqj58zn9WPMK9ILFoWkC3BkD9Yrw812m3RBdboH0OY3+nQ2KswtT6lpH2OHE/3b57BiHqrzMPRht2N8h9cxtp98VeOXmdmfguy87I0RkHwJx6Qv0ScPXH7Fn17zMfy2jKSNXk+oewkZOQFnk5sgJYmUmU9j2TN9hL3zGcn3mZudwfc/QVC7bqgSkejTcaR/uYS09141ywYNh5BQ0t560WfbYTUKeP7Ot41G1W5ujvf8SfC3fbzHmQ5kACrUxHH3ZPM7b/sZvdg+v6cuM2l2P78XzUB1vRfVeTDEuW44WC8/CIe8Bv7eOxZV3y6rXx8H++1z7LklWE+aGUyoXAvHg9MgJAy9aS167gzzefWGOO4ZbTps0lKw3pkOB3ageg5Gte5u8tDUFKz3X8Q59ZFsj3dWHnvsFdav38m5cxcoXrwwI0bcSt++MVe1jX0RvbNdXuLZqRSIaYOVlETcw6NI2bwVgHI/fsXhmK44I0pQ6oO5qJAQcDpJWvszp8dNgYwMwpreSInpk1BOJzolhVNPjiNli2tWmMoj3V4fWaU5qsMj5vzevBzWzUe1vg99fJe5ee8MQfWcAFHVIDkB/ekEMzt0cD5U97FQoiKg0Fu+hF8XAaBumQwVGkK+InDpLPqnd2DzcvQJU16qvk+iaraAtGSshZPhsH1uPfUB1rN3mP0qVxPHwEkm79z5M3qJfS3nL4xj8DNQtCScO4E1dzQkJqBuG4dqEAtn7cEhVgbW8+YV6qrrUNQNHe0bEXvQW39AdX0YlMPM9rzqPfNqwqNudYR+k0wdITEB/eE400nVsAuqjVsdYaVbHWHom+ZtDlY6+sv/uDpVAX3c/Zm/a6uXqaHTUOWqA3Zd9L1p5tWZ3e9DdbsXTrpdW8/fD8nnPWNfS7l1v1dZvdBP/SQ1BWvpLNQJt1mIrnceevIAqvsIaNQJwiPMoIVfl6G/fRuA9F3+ZzUGcD44HseNrdDJyWTMevry4OagVz8hfbi5Jp2DR+GIuRmKRcLZOKxvlpLxwWse2wl6dj4Z7zznMzg6qGdJ/Fl9IJlnVsVjaehdOz/3Ny3E7J8TqBMVQmyVMLaeSGXEF2dJSNaEBEGJ/E6W320efjgan87tH53mxyFROLJ4dW/iwuwfHAt5bCJBTW9CJyeRMmPM5bIj37xlJN1jbnaGPPAEQR26u8qO5UtInfsKzradCB32OKDJ2LSBlJcmQZqrbnDxRIqfiEahSVMJbd0GnZRE/FOjSN9m8lCC1lgAACAASURBVLHin3/FmR5dcZQsSeTa30jftw+dmmKnZQFJHy8mtHNXCo16ErQm9ff1JEwaD6mede6o8dX8H+99ScxYcQ7LglvrF+D+loWZvfo8dUqFEFstP/csOsmeuDQi7Lf3lCocxJy+Eaw7kMSzK86jlKmK3HFjIfo3LOizfb3J87rKy3oCxdzaWtHNUR0fMXXAzcth7XxUGzv/3mPn37dMgJJ2e+eTCa7Z/Ss0RMU+gJ431LW9AkVRA14w7S+HAw78gf5uNmjzIJH+M/s6SiY1ZCyqYStIScJ6dTz8Za4Tx4tLsR43M+aoOx9Dte5qZoM6F4de8Qn6oyxeo+7evsyMkRt18OKlcIx83eRx505hzZ8Me/0PkMiLdKuabudeteaomx815dbG5abcajcEfXSXuQETFILqM9HVtl083nVzJXN7sfehUxNh7SLPQJUaoVrdjn5/1OWP0n7PekawoOF2PpqSTPoLrnw0eM4npD1g56P3jcIZczMUj4QzcWR8s5SM91/DOfhRHM1iTXlxIZ70VyajD7tu9lgZ2feTBT88HkfjmyA5mdTnn0bvMXlZ6JufkjLMPAQSNHQUQbHdLsdO/2op6QvsevADo3E0bgUZFumL3iDjx68ubzvE641c6r6xqAb27/m62+/5/FKsJ8zvSZXaOB6y66J/rkG/a9dFa9h1UWeQqYu+Pc3UZYtG4Bg+HYrYbdtP30WvWY6qncWrzas2R3Ueadr3fy6Hn+ajYoagj+00N82CQlC9J7qu8aVuv3u9Tqib7jKZ2d5f0N+/5rv9/F6z6lduhmr3iDnPtn4JvyxAtboXfWKXuanmDEF1Gw9RVU28zydB/DEIL4nq9xJgmVfEfv0MJNgD+8KjzHdCC0LiefRXz8CFk5Ds9oBitJ1O5UBvWg5r5qPa2unMzMt6TYRSbunMzMvqdkK1uguw07nCTucNvVBN+4GVDudPoJdNvTxLU/qvXnm4m2upJziHjUE1bGHy7YsJZLw+DX3INaFCUINwz2DVW6C6PXpd66MEh6JGf2EGTKRcwq9/GteNanefmdVqzQdQoT6O+99CH99L5itr9XdzYPfP5t+HPR8EV3ePQdWz23lvufXJTjc3PgHTJzt0qqkHb16HXmC/ctcZhBo6xfTLZqRhLXoJdqyHxu1w3PrQ5WNi/XeOzwAfb7nSp5G57apu7eoqzVHtHzZl9Zbl8PMC1E12Wb3PPr+7j3ddx8smmvO7cElU/1mmTLpwylw79nWlYh6EWh2gUAkzo9rmL9Brzds3kr7JeoBFrvYlVPId8JdXbR499+HL/Ze50i/arDeqVX+Tn5w7gf5oimum5cNJnmm+ZyyqQUuT5jfc+jFmLsEa7daP8YBbP8a8Ga7vPzAN9m5Gr1jiud1W3VA97wW0KW8WzUJVd6sn5GZ5UaQk6vYX0K8P9Jtmn989N6+tSm6zQF7venBmjOFL0B+O8nnwWx/zatPnUv/k5e3fPBRSktAfvOO7jzmoc1KlNo4R9nm2cQ36nRn2dgeiupi6sv51BXrhf8z6YflwDJ8GZauYOsrKz9DL5v1PxM3L2CQt94mdKbfb9ClLsp6cJzfrwABBYV731dw4HhiH44ZWkJJMxqyx6H123eiVT0gfYepGjnsex9HWrW707X+xFr2GY+gYHA2am1mrL8aTMWc6uNWNHKG+cfPsPPv5A8+419AHToMYHAOedF3Th/dgzX7ItC8ffs3kr+fjsBZMMX2WKZ6zBOZlH6EKcusvy8N+DJ3oOTlJbtxzoGEsjh4PQEYG6AysL96ELT+h3O+fV22O6mrfM964HFa/h4odgj7m1q6+1a3d8bFdXtaKQbUbYvqVLQu98m1TvoKps/WZCGGF4NI59KfTzEBagPQs2rfXuz7uzfuazoX2luo9GUpWNb/B6rmXB7bq02m50+/f/m4z6Drz3vhnL8N+e+Kd6k1x9BoJTgVHd6E/fQaim1z3tpZqPwTqtnfdX/jvdMhIQ+/Oot3lx3XvLyvi1Y+RS/Uw1fluVKseYGn0mk/R33+Qu/Wy4DDU3a+bN1o7HOaB/u9nm7bR6VSo1RLVy86/fv0cvp+L6mLnX9vs/GvgFDOQPjEBPf9p10zFHQajmvWAjAz0py/Czp+heBnUvc/biXei//gWvp9rH9Mppu2AhoQT6GUz4eKZvM9Pshof4K5SM1TsI2aftn4Jvy5AtbT7dP5aByVroG6ZAaGFICPV3Lebd+eVtxvn1h+fS+NQAChaCjX4JfSLphzwuaeWG30JgGp5M6r7vaA1evMa9OL/4Fy4OWev7xTiGugDk3NvwKj4P0lVmvg/mXfl6uBoAKVUOeB1oAZmpuqvgFFa6xR7wPJRYKrWerK9fj7gP0ALQAEHtdbd/AyOLgF8AQQDm4CWQJesBkfb32kOPAdEYuaH/wl4FDPj9DygEpAIDNVab8lqcLQdYyxwF+a9o0eAHVc7ODqvZDc4Ord5D47OS8rPzes84T04Og/5GxydV1TRAB1v/A+azSv/K4Oj81KWg6NzWSB/Z0KdV14nl6hsOoZz05UGR+cm78HReSpA55nz4/cCEheuPDg6N3kMjs5DmYOjA0EVDFx+4t2Rk6eCA9MWUgUDU2ZB9oOjc1tWg6Nz25UGR+em7AZH57asBkfnNp/B0XmpWADr/jkcHH3dBap9CXAmcPVgj8HReSy7wdG56UqDo3OT9+DovJTl4Ojc5j04Oi8lZ1x5nVyS3eDo3OQzOPr/CO/B0XkmJHD3AzwGR+ex7AZH5yZ/g6PziorwnTQkr1xpoHBu8hgcnYcCmmb3QTh5zHtwdJ45GcC+hP+DVMeIK6+US7IbHJ3bshscnZv8DY7OMwEsO7wHR+elQN1L9B4cnZeUn8nF8kxWg6NzW4CuaTCDowMlUH3/VzM4+rorEsB+jEDVy04H7v5SjgYo/xtjxwXmmAfynpoMjhZ5QQZHi+vtf3VwdK6XYFrrw0D3LJad9N4HrXUSMMzPuu9hZmvO/Ps0ZtZpf9staP//IFDH7fNfgJv8fCUR6OlnO5O8/nbf1nRgur/4QgghhBBCCCGEEEIIIYQQQgghhBBCCCGEEEKIvBfAR2KFEEIIIYQQQgghhBBCCCGEEEIIIYQQQgghhBDi+pHB0UIIIYQQQgghhBBCCCGEEEIIIYQQQgghhBBCiH8FGRwthBBCCCGEEEIIIYQQQgghhBBCCCGEEEIIIYT4V5DB0UIIIYQQQgghhBBCCCGEEEIIIYQQQgghhBBCiH8FGRwthBBCCCGEEEIIIYQQQgghhBBCCCGEEEIIIYT4V5DB0UIIIYQQQgghhBBCCCGEEEIIIYQQQgghhBBCiH+FoEDvgBBCCCGEEEIIIYQQQgghhBBCCCGEEEIIIYTIZVoHeg+EyBMyc7QQQgghhBBCCCGEEEIIIYQQQgghhBBCCCGEEOJfQQZHCyGEEEIIIYQQQgghhBBCCCGEEEIIIYQQQggh/hVkcLQQQgghhBBCCCGEEEIIIYQQQgghhBBCCCGEEOJfQQZHCyGEEEIIIYQQQgghhBBCCCGEEEIIIYQQQggh/hVkcLQQQgghhBBCCCGEEEIIIYQQQgghhBBCCCGEEOK6U0p1VkrtVkrtU0qNzmKdfkqpHUqp7UqpRdcaM+haNyByTpUKC0jck8/sC0hcgKgR5QMWm4NJAQpsBSguqALOgMWO/+FMwGIXvq9cwGIHiioYuOxb/x2Ya0u1LBqQuACEBbC4PJEckLD5Bwcw/w7k8W7cJCBh90X0DkhcgOhTnwQstj6wPDCB3/gqMHEBfTYtYLFV7YIBi01iRkDC6t2XAhIXIHhYlYDF/rnf7oDEbbEgcGku0Lx1wGKvqjQ/IHHbvFoqIHEB4l46ELDYxarmD0jc4FaBO956z4XAxT6ZErDYwb1KBiSuqh4VkLgAKTM2BSz2vpdPBCRu7SWNAxIXgNQAnt81iwQkrv49cH03ib+cD1js/PcGqH2blB6YuIDeGB+w2Plfig1YbHbtD0hY64tjAYkLkHIyNWCxj/0QmHRXHh3APqt8get/V4WDAxO3Q2DqZP9XfXZr4O7n3bKje8Bikxig/pu/DwUmLgS0nkDZiICF1n8Fpt2htA5IXIADYwJ3XVe6NzB5uP4rMSBxAVTRwJSXACQHZoyAah6Y9iUAxwLXrtaHAnS/ulhIQOIC6NOBu7/EgUCNvQHVLjDllmNQ3YDEFUKIfyullBN4DegAHAF+V0p9rrXe4bZOVWAM0FJrfU4pFXmtcWXmaCGEEEIIIYQQQgghhBBC/P8rQAOjhRBCCCGEEEIIIYQQV9QE2Ke13q+1TgUWAz291hkCvKa1PgegtY671qAyOFoIIYQQQgghhBBCCCGEEEIIIYQQQgghhBBCCHFVlFJDlVIb3P4b6rVKGeCw299H7M/cVQOqKaXWKaV+VUp1vtb9CuB764UQQgghhBBCCCGEEEIIIYQQQgghhBBCCCGEEP8/0lq/BbyVzSrK39e8/g4CqgJtgbLAGqVUHa31+X+6XzJztBBCCCGEEEIIIYQQQgghhBBCCCGEEEIIIYQQ4no7ApRz+7sscMzPOsu01mla6wPAbsxg6X9MBkcLIYQQQgghhBBCCCGEEEIIIYQQQgghhBBCCCGut9+BqkqpSkqpEGAA8LnXOp8BMQBKqRJANWD/tQQNupYvCyGEEEIIIYQQQgghhBBCCCGEEEIIIYQQQoj/H+hA74D4P0Zrna6UGg58CziBuVrr7UqpKcAGrfXn9rKOSqkdQAbwhNb6zLXElcHRQgghhBBCCCGEEEIIIYQQQgghhBBCCCGEEEKI605r/RXwlddnE9z+rYHH7P+uC8f12pAQQgghhBBCCCGEEEIIIYQQQgghhBBCCCGEEEIEkgyOFkIIIYQQQgghhBBCCCGEEEIIIYQQQgghhBBC/CvI4GghhBBCCCGEEEIIIYQQQgghhBBCCCGEEEIIIcS/ggyOFkIIIYQQQgghhBBCCCGEEEIIIYQQQgghhBBC/CvI4GghhBBCCCGEEEIIIYQQQgghhBBCCCGEEEIIIcS/ggyOFkIIIYQQQgghhBBCCCGEEEIIIYQQQgghhBBC/CvI4GghhBBCCCGEEEIIIYQQQgghhBBCCCGEEEIIIcS/QlCgd+D/rGrNUD0eA+VA//45rFrgudwZjOo/EcrUgMR49KJxcO44lK2FunWMvZJCr3gbtq82f/UZBzVbwsVz6Fm3/6PdCp8widC2MejkJM4/MYr07dt81ik6bz7OyEhwBpG6YT0JE8aDZV1doApNUG0fAYcDvW05/P6B5/Iy9VFtHoaIyuivJsPeVZcXqV4vQMlacGwretlTWceo0RzVe5SJ8etnsGK+53JnMGrgZChXEy7Fo+ePgbPHzbL2g1DNeoJloT95Hnb96vqecqBGvQ/xcei3HjWf3dQP1eY2VEQ5rAnt4VK8a/3qzVG3PG7247dlsNLPftw+GcrWMPvx/tPmt67WBNV1OAQFQ3oaevls2LcBgkNRd82EEmXNcd+xBv3lq7mX5ra3m88Bju1DL5oM6amo2ydCdCNIumg2ffJxMvbs9PtT5HtiAsGt2qKTk0ic+CQZu7Z7rhAWRsFnX8VRtjxYGaT9tJKkV54HIOTW2wjrdyfayoDERC5NG4t1YJ/fON7WHExmxuoELA19audnSOOCHst/P5rCM6sT2HM6nRe7FKFT1XyXl9WefZxqxU0WWaqQk9d7FMtRzICo0RzV63GTn/y2DH7w87vfYZ9jifHo+fY5lr8watBMKF8L1i83vzuYc2zQTCheFrQF29egl7+aZXg1eAyq4U2Qmoz16lg44Oc8qFwLx0PTICQM/eca9NxnzOcVq+MYOgGCQ8HKwHp7KuzbBgXCcTw4FUqWg9QUrNfHA2eyPgb/NE+JiEbFPg6hBcy5v34B7FmZ7eF2Z86xeCwL+tTJz5DGhTyW/34k8xxL48WuRS+fY78dTmHmalc+sf9cOi92KUr76HxkK7oZqstIUE70xs9h7fuey53BqN4ToFQNSIpHLxkH50+YZVFVUN2fMmnVGv3WYFAK1W86FC0LOgN2r0WvmHPldP+VxPTvz5lrq34BhrYo7LF83m8JLN10EadDUSy/g+ndilOmcBBH49MZ8d9TWBakWzDwxoIMaFQoiyh+4u5NZPpXZ7C0pk+jcIa2LuIZd915lm684IrbK4IyRYL5dX8SM79xnT/7T6fxUt9I2tcskPPYG44z/Y2NWJamT+fKDO1Xy2P5J9/v5/l3NhNVwvyGd3SvSt/OVQB44d1NrP7d5LUP3Fabrm3K5zhuphIzJpG/fQw6MYm4h0eRssW3fC710XyCIiMhKIjkX9dz6ilTPofUqUXk89NRYaHo9AxOPTmOlD83X/U+eBsz5k1WrfqT4sXDWb78uWvenrs1G44xfc4f9vGuwtD+tX3W+fqnv3l14VYUiuqVi/Di6JYA3Df2RzbvOk2j2hG8OaVtzgJe73pZ4UhU/0lQqJi53n77DNZ95De06v8Eqk4rk4e+NxEO7/JdqXxNHIMmQXAYetta9Ecmv1a3jkTVuwnS0+HUYaz5k0y5XKAwjmHPQYXa6F++QC9+NmfHAaBiU1S7R8yx2LIc1i/0XF62Pir2YYiogv5iEuxZlfNtZ6rSDNV5JDjsvGydn7zslglQ2j7eS8dBvJ2XRVZBdXPLy94eDBmpUKcDqtXdgIYLp9GfTIKkeO/IAKi7nkI1sMutN8bDQT/lVqWaOIZNg5BQ9KY16AXmGKoRz6FKVTTrFCgEly5gPd0P6jTDcdtIcAZDRhrWBy8BJ/zGX7P7EtM/P2Xy0MbhDI3xrGMs/vU8H/wSj1NB/lAHU3pHEh0Vyro9l3jxmzOkZWiCnYonu5agWXT+nB1z96S9NJ6indtgJSWx996nuLRph886db5fSEipCDKSUgDY0XUQaafOEt6qMZVeHEuButXZPfBRznzyTY7jrtmbyPSvz9p5eCGG3uSVh/8cb+fhUCy/k+m3lDB5+IEkZn5z9vJ6+0+n8VKfiBzn4Wt+P8r0Oevt/KQqQwfU9Vnn69UHefX9TSgF1SsX48UxrTl68iIjJv+IZWnSMywG9qzJgG7Vc5zeTFVfHkuxLm2wEpPZec9oLv7pe7wbrFxAaKlIMpKSAdjcaTBpp1xpjri1E3WWzGZD41u58Idv/u833ddQDz6WkMH4H85z4kIGSine7FmUMuE57zooNN5uUyYlEf+UnzZlWBhFXplDUPnyaMsiZeUKLj5vrjFH6TIUnvk8jmLF0PHnOf/4SKwT/q8lf5z3P42jcWt0SjIZLz6N/sv3eDvvfgRHu55QMJy03jde/tzRtT+ObreDlQHJiaTPngiH/spR3H9aN9p5MpVJ35zlUorGoeD+luF0rXWFc7tqM9TNj5p674bP4Sc/eWifiVCmOiQmoBePg/PHXcsLR6Ee+RC98h1Yu8j1uXKgHpwHCafQ74/KMry67UlU3ZYmD507EQ75Kbcq1MRxz2STh25dh/7Q1BNUzwdRDduApeHCWfP9+FOu71WshePpBVhvjoY/VmS5D3leB3ePvT2B6R8fMXlZy+IM7VTSY/nin07zwepTOB3K5OF3lCO6VD5S0y0mLjrMtr8TcSh4ul9ZmlbLeT0YIOihsTiatIaUZNKeG4Pe53t+B90zEmeHnlAonJTuN1z+3NmxF0FDn0CfPglAxrIPyPh6aY5jl3p2IgU7tEUnJXPkwVEkb96e5brlP3ybkArl2NeiMwBRU8YQ3rkdOi2N1AN/c+ShJ7DiL+Qo7podCUxfeszk4S2KMbRjlMfyxWtO88FPZ3A67DLztnJElwojLUMz7oPD7DicRIal6dmkKMM6RWURxU/cnReZ/lmcidusCEPbFfeM+/M5Plh73hW3b0miS4ZeXn7sXBrdnt3PQ51KcG9Mce/NZx97byLTv7TbPDdk0eb5w27zFHC1eQCe//YMq3cnYmloEZ2PsV2Lo5TKPmD1Zqgedp/V+mXwo5968IBJrv6EhWNNPbhqE1TXhy7XffTyV+CvDfZ3glC3PAFVbgBtob+ZA1t/zHY3Qh4ZR1DzNujkJFJmjMba43t+hwx9lKBOt6AKhXOpY8PLn6uo0oSOeQZVpChciCd5yij0qZPZp9u2Zn8SM1acN/lJ/QIMaR7usfy99RdYutmVf0/rWowyhU2ZOOSjU2w+lkKjsqG80TciR/E8YgegrM6VPLxBWxy3PGA+tzKwFj+fdZo3n2H6gr3m2oopxdAeFf2u981vcYx8eRtLpt1I3crhJg99ZxfbDlzAoRRP31WVprWKXjG9HrH3JTL927Pmt25YkKGtvK6tX+JZ+udFV120RwnKFDHHtNbUg1SLNNdZqcJBzBlw5fxE3T3a9JWlJGPNGZdFm6MWjgfsNsefa9DzZ5rvPvK8b5tjdF9zbQ2ZiKpcG7SFNX8m7NiQ7X4EjxiLs2kbSE4m5dnR6L2+11bwvSNxdjTXVlLXRq7PHxyDs2FT80doGKpocZK6N75i2jMFrB+jYhNUjN2m3bYc1vvpI4yx+wiXe9136P0ClKoFR7eiP8vmvoMfgax/r/k7hRlrE8z5XSsfQ27win0slWfWJLDnTDovdixCp+gwj+UXUy1uXnSa9pXDGN/aMx+8Gmt2X2L68tNmPxqHM7St53W6+Ld409Z1QP4QB1N6RRIdFfKP4/0vxA5E3HovjyWqaxsyEpP5Y9Bo4v20MVVwMPVfHU9E2yZoS7Nj7CyOffIdxW+6kXr/eZrwetX5fcBjHPvvtzlL58Y4pr+zzeTfHcoz9NaqHss/+eEwz8/fQVQxc27dcXNF+naocHn5xcQ0ug5fRftmJZkw1LdNnm3sf1h2pKVbjHt7FzsOXiAjQ9PzppIM6+n/uznajzz8rfO6zPKIvS2e6R8dMse7VQRDu5Tyu943f5xl5Jt/seTpWtStWIB1O+J58ZMjpKVrgoMUT/YpR7MaV5efrNmfxIwf3OplzfzUy7a41cu6uNXLPnarl/W5+nqZ534km/3Qmj71/OzH7xdYuuWS2Y98DqZ1KXp5P/6J4tMnUaB9DFZSEnEjRpG61U95uXg+zqhIlDOIpN/Wc9ouL6PeepXg6MoAOMLDsRISOBLbNetg1Zqhuj1m6v6/fw6r/dT9+3n1gZ+3+8B72X3gyu4D37EaSpRH3Tbd9f1iZdAr3oJ1i6+YbjXwKVT9Vqau9PZ4+NtPvbRiTRxDppq60ua16IWuPm7V4TZU+wGQkYHe/BP6o/+4vpcL98rVhM8hJdH0GVkZ6BfvMuuXrorqNwZC88PZY+iFEyDlkms/rue9W/fjd++LULwM+rkBVzzW19Lfr/q8aNeNtqA/yUHdKBfSrIbOhvDi4AyC/X+ilz5n7l37oQa4tXfmZdHeKe/V3lns1t5p0Aa0hoSz5vvxp1BNu6A6DzLfTU7C+mAGJB703Ob1vr8UFIK6/w1whoDTCVtXor9/23+a+z2Bqm2necGkLO4v1cBx12QIDkVvX4f+2D6+jdrjuHkolKyE9exdcMirzVK0JI4JS9BfvoVe8b7PZtWdT6Ea2NfxW+PhYBbX8TD7Ot60Fv2+13Xc0b6ON/2EXvwfc5+l/yOXx8dYH86CHev9ph3+eZt+58lUJn97joupFk6lGNYinK41r+5ey5qNp5g+d4cpM9uXY2jvKh7LP1l5hOcX7CKqmOkvuqNLRfp2KMfRuCRGPPeHfd9BM7BrBQZ0quAvhBBCiOvkf3pwtDI9+GuA6Vrrr+3P+gGDtdadr3HbC4GWQDwQBizUWk+7wnd6AdFa6+eVUtOA01rr/yilBgNfaa1zdtdWOVC3PIF+ZwTEx6GGv4fesQbiDrjWadwDki6gn+8D9TugujxkKkon/0K/MshUvgsVR41ciN651lTE/1gOPy8xlat/ILRtDM6KlTgV24bgBg0pPHUaZ3rf4rPe+REPoS+aAbFFXn+DsK43k7z8i5wHUg5U7GPoTx6FC6dQt7+N/msdnD3oWufCSfR3M1A3+Fbq9YYPzeDNuj2zj9H3KfTrD8H5k6jHF6C3/gQn3Y5x857mGE/rBQ07orqPMJXwqEqoRh3Rz/SDwhGoh15HT+vtqmi3uc1sJ8ztpvX+zejta2D4m7770ftJ9JvDIf4kauR89Hav/Wja09y0fqY3NOiA6jbCDJC+dB499zFIOA0lq6CGzkZPudkcg1UL4a8/TKf4/a9DjRaw+9frn+bw4qjW/c3naSmoQc9Ao46wfrnZj2WzYfMPAGTsOef3pwhq2RZn+Yok9IzFWbcB+cdM4cLdt/qsl/z+O6Rv+BWCgin45vsEtWhD+s+rSf3mC1L/+yEAwa3bkf/xsVwcfk/Wv70tw9JMXZXAu72KEVXQSb/Fp4mpHEp08eDL65Qu5OSZDkWYu/GSz/fDghSf3nFtnSh5QjlQtz6JfmO4+d0fnY/e5vW7N+sJSQnoGb2hYQfzuy94GtJT0F+/AaWqoEp6Vtj1jwthn32OPWifY7t+9o3f8CZUqfJYI7pC1Xo4ho7HGuP7cIZjyHisNyfDns04xs5BN2wFf67FcefjWEvmwJ9roeFN5u+J96B6D0Ef3IV+/hEoXQnHkLHoFU9kfQz+aZ6SloL+djqcPwIFiqPueBf993pIuXjFQ59haab+GM+7vYubc+zDU8RUDvM9xzoWYe5Gz+01LRfKpwMjATifbNF53klaVgglW8qBuvlx9IJHICEONXQuevcaOOWWzkbdzTU+uy/UaY/q8BB6yXhwOFG9J6E/mQwn90G+cMhIh6Bg9LpFcHCj+a3vfgWim8G+X7PcjQxLM+Xbc8y9LZKocCd9550gtmp+oiNc6a4ZFcLSwSXJF+zgwz8u8MLK88zqVYKIgk4W31WSkCDFpVSL7m8fJ6ZqPqIKXbk6kmFppiw/zdy7SxEVHkTfN48SWyM/0ZGuTuaapUJZOiycfCEOBKzhrQAAIABJREFUPlyfwAvfnWVWvyiaVc7HZw+WNcc7MYNOLx+mZZWcD4LJyLCY8toG5s6IIapEPvo+8j2xTcsQXcFz4FOXNuWZ8OANHp+tWn+MHX+d49PXOpGaZnHnkz/Q+sZSFCwQTE7lbx9DcOVKHGrShtAbGhLx3DSOdPYtn0/c6yqfS857g4I9bubiZ19QYsIYzr7wMok/rCJ/+xhKTBzD0Vty0Gl2Bb17t2bgwI489dSVB9RfDdfxjjXH++FviW1W1uN4HzyawFsf7WDRix0pXCiEM+eTLy+7t09NklLS+eirnD1Ik2v1suUvw7HdEJIf9fB89N71ntsEqNMSFVkea3xPqFQXxx1jsGbe7bOLjtvHYC2cDvu34BjxCrp2C9j+M3rHr+hPXwErA9X7YVSXwehPZkNaCtayOagyVaB0dM4PvnKgOjyG/vhRuBCHuvMd9F9r4cxB1zoJJ9Ffz0A1vi3n2/WO0fVx9Pt2XjbEzstOu8Vo2B2SL6Bf6Qu126PaP4T+73hQdl72qVteZqWbzzuPRL92OyTFo9o/hGrSB736Xd/4DVqhSlbAeqwbRNfDMXgc1oQ7fFZzDB6H9e5k2LsFx5Ovo+u3gs1r0a88ic5Myh2PQ6Kdv184j/X8CDh/CspG4xg9B36612e7GZZmymenmHtfGaIKB9H31UPE1ipAdJSrDOjWoBADmpkbXyt3XGTm8tO8c28ZihZwMmdQaaLCg9hzIoX73j3KT2MrX9XhL9q5DfmiK7CxVnsKNmlAlVensKVVH7/r7rnrcS5u9Lwhk3L4GHvve4oyj/qmLTsZlmbKl2eYe1dJk4e/dYzY6t55eAhLh5Z2y8PPMatfJM0q5eOzB8oAdh4++0iO8/CMDIspr/7K3JkdiSqRn74jviS2eTmiK7huLB48msBbi7eyaFYXChcK5cy5JAAiiuVj8X+6EhLi5FJSGt2HLiOmeTmiiue8k7RYl9bki67Ib9U6Et60PtVfn8Qfzfv5XXfHwFF+Bz47Cxag7Ig7if91U47jXms9ePR35xnWuCAtK4RyKdXCcaWBdW5C2sQQVLESp9uZNmX45Gmc7eNbZiW++xapv/4CwcEUW7CIkNZtSf1pFeFjxpL06X9J/vS/hDRrQaFRTxE/6tEcxVaNW6NKVyDt3s6oGvVxDp9A+qO+5Z312yoyPl9E8Ltfe36+ajnWV+ZBFtU0hqAhT5E+fugV415L3SgsSPFs9+JULBbMyQvp9Jl7glaV8xEelsVLvpQD1X0Uet7DJg99YB56p1d98MYekJyAfqkv1G2P6vQQ+qNxrk10HQl7fvHddov+Zjuh2QzOrtvKlFtP94TKdXEMfBprxl0+qzkGPo21YJoptx55FV2nJWxbh/52PnrZ62Y/2t2G6j4UvXD65bQ5bn0EtvvZNzd5Xgf3ij1l8WHmPhxNVNFg+s7cTWy9wkSXcuVJ3RoXZUDrEgCs3BzPzKVHeWdENEvWmgf1vhhfkzMJaQx59S+Wjq6Ow5Gz68vRpDWqTAVS7+6Eqlmf4Ecmkjqiv+8+/voj6cs+IHS+78MrGau+Jv3VqTlOb6aCHdoSUrkiexvFkO/GBpR+cRr72/fyu254905YFz3zlUs/ruXk5OcgI4OoSU8R8eiDnJx05Qe3MizNlI+PMnd4ZaKKBNP3+b3E1i1MdCnXgK5uNxZlwE328d4Sz8xPjvHOQ5X5ZuN50tI1X4ytTlKqxc3TdnHzjUUpW/zKA1QyLM2UT04y9/5yRBUOpu+sg8TWLugx+Llbo3AGtDADYlZuu8DMZXG8M6zc5eXPfHaSm2oW9Nl2jmJ/cZq5g+w2zxtZtHnud2vzfHuWWf2j2HgomY2Hklk23LR7bn/nGOsPJtO0UjZlpnKgej2Jfmu4qQc/PN/0bbnXWZvY9eBnbzX14K7D0R+MNX1W8x43fVZRlVFDZqOndTObbXePmbjhuT6glKmzZcPZrA2OchVJHNABR+36hI6aTNLQvj7rpa9bSdp/F5L/w+88Pg8d/hTp33xG+jef4mzUjJBho0iZlkX/gZsMSzP1u3O8OyCSqEJO+r13kpiq+Ygu4Z5/B7NkUJTJvzde5IUfzzPrFnPODW5aiOS0gny06cr9B35j53VZnVt5+M7fsDatMl8uWxXHsGfhmO/DsxmWZsq83cwd05Co4qH0HbeB2EYRRJf1LHcuJqWz8NvD1I92nTdLVh4D4Itnm3ImPpUhz25m6bQbc5yHZliaKV+fZe7AKHNtvWPXRSPcrq2SISwdUsr81hsSeGHFWWb1MWVGWJDis2FlchQLgAY3oUpVwBp5s2lz3DcOa5yfNse947Dengx7N+MYPQfdoBVsWot++QlXm2PgqMttDtXO1NutJ3tDeDEco+dgjc26be9o2hpHmYokD+yIo2Z9Qh6dRMqDvnXRjJ9/JO3TD8i30HOQZNrrz5Bm/zuo10AcVWv5fDcrAevHUA5Uu8fQS+0+wjveRu/z00f4zQzUjVncdwgKRdXL5r6DH4Gsf2dYmqk/JfBuj6Im9pIzxFQKI7qYq6+tdEEHz7QrzNxNvrEBZv92kcalr23AboalmfL5KebeW8ZcZ68dJrZmAY/Bod3qF2JAU9O3s3LHJWZ+eZp3Bpe+priBjB2IuFFdWlOgakW+r9qRok3r02DOJFY3872uq4+9n5S4s3xfvTMoRUgx0wZOOnScPwaNoeqowTlPZ4ZmyptbmTu5GVHF89H3iTXENilJdDnPB/26tCqd5cDnlxftpnHtq3tgDK6t7PjmtzjS0iy+eLYpSSkZ3PzEb9zcIoqyETnvE/bYjzz6rfO8zPKOvehv5j5ajaiiIfSdsYPY+kWILu15zC4mZ7Bw5UnqV3L9DkULBjFneFWiioSw52gi9728h5+ea3BVsad+f453+9v1svkniYn2Uy+7266X/XmRF1adZ1ZPu17WpBDJ6f+sXuazHyvO8W6/CLMfC+J89yMymCV3RbrtRzyzel79+Q2Qv10MIZUrcaipq7w82sVPeXmfq7yMmusqL08OHX55neKTx2ElJGQdTDlQPZ5AvzvC9Cc89J7pT/DXB/5CH6hn94F/aPeBvzbI1Qf+8EL0rrVw+hD6lTtd2x+zHLavunLC67VCRZXHeqI7VKmLY9A4rMkDfVZz3D0Oa94U2LcFx+Ovoeu1hC3roGZjVKO2WGP7QHqamaDEPZ25ND5AvzrMc3I0QN02Dv3Zy/DXRmjaAxV7p7nvmkv3bgGoG2MGaufENfb36/WLIDgMVb9HzmLlxv3q+WMuDzhXg56FBu3gz+9949ex2ztj7fbOHU9jPZNFe+d9u73zcBbtnVhXe0efPoZ+/j5IvAB1WuK4cxz6zfs803297y+lp6Lf+n/snXeYVEX2sN/q7sk5zwAzZBEZJAhIhhlAEQSziKKugjmuObFiwoSJNa3rsgrmiCQDWSSo5JwzTM459K3vj+qZjjPTQ2p/+9X7PPM8032r76lb995zTp06VXUXVFeo8d07PoBdq+GwS+y4ywBEfDLG05dC21RM4x/HeMXD+NL4xzE+fR4ObMF09/T68SWO78X44GFM1z7h8ZaarnpAlfNEt4GIxBSMBx3e4yke3uObnsL4j+09ftjlPT5vKMbjtvc43PYelxRivHavfZzlkfcw7h3hsQon06cP9BO8dHE0baL9yC6xcsVHmQxsG9hwTNZVtlXy7L+3MePpPiTEBHLVIytJ7x3v7h8NSOIftzgv/hQXFcAXL/bD389MWUUtY+5fQVrvhPpJZhqNRqM59Xin3X2ElFICtwOvCyEChRAhwAvAXSdzXiFEXWTo71LK7kAP4BYhRHIjP0NK+b2U0tPyFzcDiR6+90zyOZB3FPKPg7UWuWkhnDPYuY5dBiPXzVcftiyBDrZVGWqqlIMEYPGnPlIKcGAjVDTS8WmCgOEjqPj+WyVm4wZM4eGY4uLdytV1wLBYEH5+agZdc0jsDIXHoCgDjFrkrsXQfqBzmeJMyN3n+dxH1kF1E05/YmfIOQJ5x1Qbr/8Fug5xKiJShyBtSb5sWgxn9VH/dx2iyltr1D3KOQKtbU5LRDyiywDk6tnO8o7tss8qdSSlC+QdgXxbPTYshC6u9RiMXGu715uXQEfbvT62Ww0yAWTuU/fb7KeegX3r1PfWWji6CyLilazTcc0ms1rV12QG/0Dnlb28wH/ocKrmfa+qu2UjIiwcEeuSdFxZqRKjAWprsO7YhinB9kqVOQQzgoK9ft42Z9WQEmEmOcKCv1kw6qwgluyvcirTMtxCpzg/vBxL+WuS0gVyHe77hoWQ6uEZ+8P2jG1yeMaqK+HAJqipdj5nTZVKjAb7MxbprgsARO805LI56sOezRAcBpGxzoUiYyE4BHarFV7ksjmI3unqmJSIIDVoLIJDkfnZ6v9W7ZFbbM/E8QMQ1xKCG1gV6GR0SuERlRgNUJYH5QUQ5LwSQ0NszqwhJcLi/Iztq3Qq0zLC9ow1cp5f9lQwqE0gQX5NmOSW50D+USiw2Y6ti+BsF9tx9iDkxgXqw/al0Na2GmL7PiqRMMuWLFpRrAI6NVUqMRrUvc6w6ZPGrvt4NSlRFpKjbNd9TjCL9zjr5L4O19OtZQCZJbUA+JsF/hb1wlXXymaZj81Hq0iJ9iM52g9/i2BU1xAW73Qe1OnbLoggf5vc5AAyi2rdzvPz9jIGdQyuL+eV7N35pLQIIzkpFH8/M6OGpLB4zTGvfrvvcBG9u8ZjMZsIDrRwdttIVqzzYC8aIWTkCEq+VPa5at0GTBHhmBO8sM/1ToLEFKbeM1NYGLWZ2c2S3xC9e3cmIqL5SR9NsXlXHilJoQ7t3ZrFq486lfn6x31ce3FHIsLUwEBMpD1o0K9HIiFB3iefnxa/rCRPJUaD8lmyD0KE+4Qb0W0oco3NLh/YAkFhEO6iQ8NjISgE9m8GQK6Zh+iepo7tWFMvX+7fYtfV1ZWwb6O7fm+KpM5QcBSKjit9unMRdPCgT3P2Nbg6Q5PU6bJCm4xtHnRZp0HITQ66rF0TukwACPC3DdYEhCBLcj2KF+elIVfYJvXtbcRuBYUquwbIFXMRvdLcz9X3QuRqW3LloZ0qYAdwdK/Nd3Kf+LH5SCUpMX4kx9h0WbcwFm931mWhgeb6/8urJXVuyjktA0mwrR7WMcGfqlpJdW3z7kP0mOFkf6r82NI/NmKJDMMv0fvJYFWHjlG+ZRfSaJ7/v/mYiw5PDWHxThfb0dZFhxc3oMM7BHmtwzfvyiWlRTjJSWE2fdKWxauOOJX5esFurh3biYgwlfQWE6WeI38/M/7+6l5U11hP6JGPvWQYmbNUexf/vglLZDj+zWhvgLbP3cfhVz/EqKxqurCNk/GD9+bVYDVkfcJoiL+JID/vneVAb/qUlZUqMRqgpoaabVsxJynf39yhI9WrVwJQvWYVAcM9B789YeqbjrH4BwDkzk2I0HCIcm9vuXMTFHjo05Tb30URGOR9v+MkfKO2MX60iVY2KyHMQnSImfxya8PCWrn4g5sXQmcXHdp5EHK9TYduWwrt7atj03kwFBxzn6wTHofo1F+tRN0IovsQ5Gqb3dq/RenQCBcdGhGrJhLX2a3V8xA9hqpjlQ76zj8Ix4CGGHYNcv1iZLF91XRPnHEf3FH2wXJS4gJIjgvA32JiVK8oFm9yHhgNDXLU4dZ6Hb4vo5J+ndQASUy4H+HBZrYe9nIwEzD1H4Z1oe353rEJQsMh2sPzvWMT5Devz94U4aNGUPjFdwBUrN2IOSIcS4K7bFNIMDF3TiRnmvOuQ6VLV4BVPdflazfg18K78Nnmg+WkxPqTHGtr756RLN7cWHsb1OWSCaE+11olldUGfmZBqJcDXJsPVyq5Mf7KZvUIZ/FW5yQLN1vtoCYXbSkhOcb/hFYK3Hy0SvkJjn2eHY30eVrZ7aUAqmolNVZJda1afSg2xOwqwpmULpDr4Adv/AW6uPrBQ5z94Lp4wnGHmFXWfrAEqJgVQO+xyCUfqf+lhHLPu3nUYRk0jNqfVNzI2LYJERqGiHF/xoxtm5B57s+3aNMB6zo1YGtdvwbLoGGNX7eNzRnVpET5kRxp199L9lQ4lTm/tYP+buFPVoldR/drE0iI/4kFlHxhq0+bDq+q8Py96zXvLSYlIZjkhCD1TveLZ/E69/s5/ev9TLy4Nf4O+nnfsTL6parB8pgIf8JDLGzd790K9GDzRaMsJEf5qfbuEsLiXR58UUdbXdyIPW4C0SsN+avNpjbZ57DFyn6dg+iV7n6ufhciV9nsesv2sPV39X9xPpQXQzv3XZbqMA8YRu0vyhc1dmxChHi2HYYXtsOcPpraxfMaLeOIz+IYnmKEnvq0DY07HPZi3MEDvvS/N2e7yO4YyJIDLr5RuIVOsZ5j4Nuya8gtNxiQfHLJ0fV93Tob1i2UxTtc7af9vXa02yeLr2T7Qm7SJcM4MlO91wW/b8IvMpwAD33M1jdfwe4XbQv5SEl1nlrYpvzQMYq37EI2YyfYzXsKSEkKITkxBH8/E6MGtmDx797v7rN1byF5hVUM6N78hWhOxnYIAeVVVmqthvIHLYLQoBNbL+xM3uszbbOcZB8oIyU+gOS4QNXevaNZvMl9UaTpPxxj4oVJTu19TkoICZFKj3RsEURVjUF1TTOes4xqUiId/LLOZ84vc6+HxaEeQSzZ20Q9Sk+8/YMvGkHJVy72Mr5peyk92LDQsaMp/a6RPn1dDLzAIQbuFk8YjFxv8/23LoH2XuQm1NGhtzp/YdP6QfRMQ660xWf3NeKXBoUoXwqQK+cieipfSaRfhTFvhkqoBChxiCO0Tz09Y+UNEd9aJUYD7PodzrXFkE/H2C2AfxBi6LXIhTMar1cdJxvvb45vdLquuW4lbpNZrSbcQLhOdB9iH2vxtr+zZh6i+1B1zLG/E+AQF9y3SSVGg/pdlMuK/Kcr76fapnvMFvXn4b0X3YYg19jOe2ArBId6Hl8KDFXjT4BcMx/RzXbNmQch65DbeQHoNhSZewyZ4XlXPXFeGvI3h/c4pKE+j8N7/Nvc+j6PGH4VxlyH97guHug2zuKv7rsHTqZP3zbaHpONDzMTE9xETNZV9t5CUpKCSU4MtvlHSSz+w7sdrPz9TPj72cYdag2POl2j0Wg0p5a/dHI0gJRyKzAXeBR4GpgppdwnhLhRCPGHEGKjEOJdIYQJQAjxgRBirRBimxDiH3XnEUIcFUJMFkKsBFyXuKmL3JY7lI20/d9XCLHI9v8kIcSbjj8UQowDugNf2urSdBQpIh4KHYxjUTbCNWEmPA6KbEE/wwqVpRBsWzExuQvigc8Rf/8M+f1LdqfpJDEnJmLNOF7/2ZqZiTnR85ZL0R/NJOHP9ciyMip/XNA8QaFxUOIQ0CzNQYTGNlz+RAiNc27jwmyEa8JfZDwU2MrUtXFIhCrncn/qkgXF5Q+q1ZK9dVIiXOpRlOXhXjvIM6xQoerhxLnpKlnaWuP8fWAodBkEe/50l3UqrrkoB7n0E8SUeYjnflJ12/V7fTEx+k7Eo58jLntAOaceEPEJGFn258rIzsQU1/BgqAgNw29wOrV/2GciBlw9gfAflhB836OUv/Jsg791JLvUSmKYfSAwIdTUrCBFVa3kys9zGfdlLotcBtv/UkR68YxFuDxjlR6esYZwfMY8IGISkHkOwY78LIhx0RsxCZBnr6PMz0LYyhj/fRlx/YOY3l+EuOEh5KdKxcpDuxDnD1c/6JAKcUnqvfbEqdIpCZ1VIluhd0mv2WUuz1iYmayy5uvjBbsqGNXJixUrHO0CKNsR5tImYXFQ7HCvq2y2IyYFkIjr30Dc9hEMcF+xiMBQOGsg7G98S9asEitJ4fbrTgyzOAUiXflmUymD29mvL6O4lrH/ziDt7eNM6hvu1arRSm4tSQ7b0yWGW8hqJPD7zboSBnd0X91zwZZSRndtYrt6V9m5FSTF2c+VGBtEVl6FW7mFvx1h7B0/cu/zv5GRowIpndpG8uvaDCoqaykoquL3zdlk5DRvoM2SlEjtcbserT2eiaUB+9ziq5m03bEeo7SM0jnKPuc8+SwxTz9B642riX3mSfKeb3qlPl+SlVdBUpz9HiXGBpOV59xmB4+VcPBYCeMf+IVx9//MirXHXU/jPafbL4tKgpZnwWH37edFZDwy39l2uyXyRcVBgf3dlwXZCA8TVkwDLml4Fr+3uOrTkhxEQ7r3RAmLg2IHGcUedFl4HBTZ2kXa2jvIpsukRFz3BuLWj6C/TZcZVuT8VxF3fIJ4YC7EtYENnnc1EVHxyHwXuxXl0p5R8ep7GzI/C+Fa5uzzoCgPMg+7C+kzQgXxDPfk3qyiWpIiHXRZhIUsDxM5Pl1VyIiXDzJtQS5PXuJ+D37eUso5LVSyWHPwb5FA1RH7BI2qo5kEtPCsTzp8+BLd/pxDqydOal4qAFnFVpIiHGxHhJmsEvfrruOb9SUM7uhuGxdsLWN0V+8nZWTlljvrk7hgsvKck8wOHi3m4NFixt+/gHH3zmfFn3Y/ICO7jLG3zSHtum+YNC61WatGAwS0SKDqiP15qzqaSUBLz+199oyp9Fo/m9ZP3Vn/XWj3zgS0SiRv/rJmyT0ZP/hgoZWwABP3zMvn8s9yeHVFMdZmJMObEtz7lKaEhrfxFWHhBKQPp3qVSoiu3bGDwAsvAiDggpGYQsMQkd5NXBMxCchce3vL3ExEbOOTvtzqf/G1+M34GfPEh6h9f6pXvzlZ36iOzcerqLFKUqIa8Y1c/cHihmyWi+8fHKFW+hl8PXKJ+6r6YvTfkT+93WQ/V9ktBx1akOU+iTIy3sVuZTnZLXHZXZhe+RHR9yLkbNvuE5FxiB7pyGXfNCoffOCDO5BVWE1SlL3fmxjlT1ZhjVu5T5flMGLyNqZ9f5wnx6lVfDu1CmLx5iJqrZKjuVVsO1xBRr77bxtCxCYgc+z6W+ZkImKbt0W2edAI/D/4Ab9/vAWN9MldsSQlUHPMLrvmeAaWJPffxz/5ALnvfIhR4e4n1xE14WpKFi33Sm5WUY1Le/uRVeShvZfnMmLKDqbNzuDJK9UqeRf2iCTY38SgJ7eR/o8d3DwsnsgQL/sdRTXOtjrS4lnubwWMeGEf0+Zl8+Rl6l6UVxn8e0ked114YjGurGKXPk9EE/pkvb3P0yMlkPPbBjHolcMMeuUQAzsE0z6+iRBluGs8wYNOcYw1ufrBdXRNVxMDrTWqXwmIkbcj7puJmPAihEbTGCI2ASPbrluM7KxmPd/G3p1Yhl4IgHnwBYiQUAhv2nZkl3jQJ42097ebyxjU7tSs5OQLW33adDhAjzRMz32H6b7pGP99xqP8rIIqkmLsK7AnRgeQle+cPLr9YAkZeVWk9XR+hzqlhLJ4bQ61VoOj2RVsO1BCRr73sbqsEqt7PKGxd2tjKYM72G1EVa3kin8fZ9x/jrPIZZK2J0R0vHusLNqlraM99Dlcy5x9HhQ69DkO71KTNk1mtYhA23MgpmF9bopNQGY7+0amZtoOAJHQAlNSK4wNDe8y5orP4hge+7SneNzBA770v7NLDRJDHWWbySrzLiHRkJKXVxbzcP+wpgs3gerz2RNXEsMtZBW5t8GnqwsZ8epBpv2Ux5NjTs298ZVsX8gNaplAhUMfs+JoJkEufUy/CHU/z3nuPtLWfUefr94iIP7EVrUFyMqvJCnWrhMTYwLJ8qCDF67OYOx9y7j35bVk5Ch/0DAkL/93Ow/f6P3K806yT8J2XNgnnuAAM4PuXEn6vSu5eXQKkaHNWEzBsR5n8F6faZvlJLuwmqRoB/870p+sAmc/ePvhMjLyq0k7t2Ff6+f1BZyTHOKUPN0U2SVWEsNd/LJG9Oip9Muc6uGqz73xD9ueeD0siR7sZZJne5n05UzabFf2smyu87h8YN8+1ObkUnPgYMPCwuPtsQJoOJ5Q2EgM/P7PEfd9hpztHgMX545Abnbe4aUhRLRLTLwhX6nAs68kElsjzuqJ6elPMD3xH2jrkMAcFX9a8gNAIu54B/HQLOjnkGaSsc+eANx9OETa7t9pGrsVo25HLvtUJRN7w5mI99dxGserxW3TEc/9ohKYbTtau5Vxjft7299xiPuLS+/C9PKPiPMvQv7gvmOqGHgpcuvKhq8JTt34kjAh7puFmPwT7PkDjjQwvuTwnlCQre6D0zU73xdZmOVxfMkJ/0BMF9yInP9Bg0VEVDwyz+U9bsY4i0hsjejUE9OUTzA9+R/Pkz57D1fjLLWe42enqk+/+XgVNUYTMVkXsvIqSYqxnysxJsjNRwFYuDqTsX9fwb2vrCcj1x4vy8itYOzfV5B2yxImXdZOrxqt8R3S0H/679T+/UX5yydH23gGuBa4CHhFCJGKSnDub1v52QLU7YP2mJSyF9ANGCGEcOx1l0kpB0gpv7Z9fkMIsRE4gkq6zmtuxaSUXwIbgXFSyu5SSqcpbUKIW23J2ms/2NjICgeug5AepxXbyhzZhnx9PPLtmxBpN6qZZKcCDzIbmqmU/7cbyDq/N/j749+//8nLPiMTorwQIgGPk4sldBkIpflwdGczZDZyH+uLeCjjWCShHWL0PchvXAbnTWbEhBeQK75UK1N7I8sTjV1zUJiaQfvMWOTkkWoFmF4qWUHOexs59QrktBsgOJzAv3neclo0p15mMyEvvkXVFx9jHLOv6lf11ScUX5JO+fSXCZzkXYKOJwnNma2/5OZ4vhkfy7SRkby4vJjDhQ0n8PiWU/CMNYTJjLjhBeSvX6qZvt7Kd9MbDZcRF47D+OhljNuHIz96BdOdKvldfv8hhIRjevUbxEXXwYGdzZsI0lydEhKDGPkU8pcXvf6xJ/Xo+XlvmOwyK7vzahno1XbeJ3qvpRo4S+mG/HYKcsZtiM5D7KtKg7rXVz6L/P1rtXJAM2noqudsLWNbRjUT+9q3NEwKtzDnliR+viOJ2VvKyPV20oKn9m5A8JxNJWyYGsICAAAgAElEQVQ7XsXEgc5B2uySWnZnVTOwQ/OS2zwJdxWddn5LFn80hjnvXUT/Hok89pqaSDLwvCSG9Epi/IOLePDlVXQ/OxaLuZmrWDR0Xz1w/OobOJjaGxHgT9AgZZ8jbppA7uTnONS9H7mTnyX+Tfctjv9SeLzXzm1QazU4dLyEma8M57XHBvDUm79TXNrMVZIbrcMp8sv8gxATXkLOecO+woHTeRs+bXMKiYsmqlUJfm/mhLUTq9BJivBGRgNl6nTZdzZddrZNl5nMiF6XI/91I/L1MZC1DwbecOLyvXAYRP+LkKt+dD/Qsj2m8fdjfOjdZK6GxF3XP5KFj7bhwYtieG+x8yqqezKreO3HPJ65vHlJnw0J8+Tv777xQTb2vJitaeMJH9CLuAnuW3qeLA3ZzDmbStl2vJqJAxrS4c3fAtdJrqs+MSSHjhUzc9pIXnt8ME+9sapenyTFhzDnX2P5+aPLmb1wL7kFDSf8eSMLPLf39gkP8We3sWwYfB2RA88j4fpLQAg6vP44+x5q/oSWk/GDrYZk3fFqHhkUzlfXxHKkyMr325tx3c2wWZjNRL75T8pn/hfrEeX7l7z0PP59+hIzZwH+fc7HmpkBtV76Cs2R3QDGvM+ouflCrDNewzz+9mb91qkqDXzvyTcCNQD7yJw8pl4c0/g26l759Z7bQQy7BbnyC/vKM3V0GgBlBfYdDxrDKx3q6Yf2MvL7dzAeuQi55kdE+jgATNc8jPHtW14Fz868D+4o3INsTzp8aBwLn+vCg5e24L0FahDoiv4xJEb6ceVLu5j69TF6tAvB0sSivs6CPNXH++fbumYpVROGUX3rJRjrV+H3yEvei/bi3Qrs2hn/dm0omdfwYHjcg3dBbS1FX81usIyzDA918VDsuiGxLJzSmQcvSeK9n1R7bzlYjskEv77QhUXPnM1/l+RwJNfLFfi9vc8Do1j4ZHseHB3HewvVCsr//DmXvw2JJiTg1IVbG9QnG0vYdsze5zmUV8P+nGqWPZTC8odbs+ZABX8ebEJ/n6hOcSShHWL03chvX1SfTWZEZALy4CbkWzcgD29BXHxv8+vRDB+0+u2XMXfvQ9CM2Zh79FaJ1tamYzge7WUDZedsLWNrZjUTzw9voETz8ImtPk06HIANSzEmX47x9gOYLr3TwzncRakq2QUahuTFWXt4dEIHt3JXDE0iMSaQK59ay9RZe+jRMQLLSW4D1+C93lyq4gn97UkaS+5vxbe3tGDa5XFM/Tmfw01Objlxe+1UYsBF9lWjAbn0e2R+FqapX2C68VG1Q5u1ET/Jky96Av07c9poapf/DM1YadZncQwf7Q7oS/+7ObrMlc+3lDO4dQBJYc1xSrzHo/3sF8nCh9vw4MgY3lviviLt/3XZp12uF++WsFgITk4ib+V6lp53OfmrN5A67dETl+mFT5bWO4HFHwxjzltD6d8tlsembwDgsx8PMuS8eJLiTrAffxK2Y8u+Ykwmwa/vDGDRm/3574IjHMlqXp++Mc7kM3Z6bZYDTfjBhiF58asjPHpVw5sw7zlewWvfHuWZCa29l+tZdMPXva2MrRnVTOxzavwyp3o0ZwxiWxlbM2uY2OckJpg0Y1w+Y9wNHOrqbC/rCL18LKXfN74TlEeaGwN/czzynZsQQ11i4GYLdB6kVsQ9UZoxrojZAiHhGM9MwPjiDUx3v9r47052rByQb05ETpuAfP9exKCroH0P9f1nzyIGXaWSpgODHRY5Ow1jty3Ogthk2LKs0UtxEdJ0PU4Zp2+8Wv7rXuTTF6nnrmOvBkp54X82EVuRs9/BePQi5O8u/R2ATr1UcvS3b3lR4VMwviQN5FvXI6eOgeQukNDOwzlOYty4EcTFtyMXf+a8S5BXopsh22R7j6dMwPjc9T1GjbNccz/GjOcarMKp6NNnl1p5dF4+L4yKbjwm6wXu/lE8i/81lDlvDKJ/txgem765/lhSbBBz3hjEz+8OZfbSY+QWer9rpEaj0Wiaz4ntIXSGkVKWCSG+BEqllFVCiOFAb2CtrSMchEpwBhgvhJiIurYWwDnAdtuxL11O/Xcp5WwhRBiwVAgxT0r5xymu+wfABwDGo+crG12UbZ85CBARjyx22fq7fuXebJUIEhiqtspzJPugmhmY0A6ONSdh107w9TcQPE7lldds3ow5qQV1brs5MREjq5GE7uoqqhYtJHD4BVT/9pv3QktzIMwhmSM0DlnmeevzE6Y0B9o7tHFkPLLIZbutwmy19YlTGxchC93vD0U5iNTBkDoY0XmAWiU5MBRx/bPIWf9ouB5u9zoBWeR6r7NUmbp6BIXatxyNiEfc9Ary86fdklPFVU9A7mFY8blnWafgmunUR20DU1YIgNy8FNH2XOTaH6HYNpfAWoP8fS7m7vZOQsDVE/C/TH22btuCKaEFVtYBYIpPxMjxvK1I8FMvYD18kKrPPvJ4vObneYQ8/hzerLmaEGom02F2YFapQXxTW8o6EG9bcSM5wkKfVv7syKkhJfIvqDLd7p2HZ6zQ5RkLDG1yW1sAcfUTkHMYfv3c+fuR1yCGXQmA3LcVEZNo74BEJ0C+i97Iy3RaTVpEJyBtZcSQscgZahBVrv4ZcYdthaGKMuS7k+vPK979GYoz8MjJ6hT/YMQlryBX/Rsytzdd3obbM1ZiJT6keYPgP+2uYHj7QPy8SZYtdpyljrIdJbnuZcIToDhH3euAUKgoVt8f3FB/3+We1dCiExxQq0SLMY9B3hFY42om3UkIM5PhsGJzZkkt8R4GUVYdqOT9lUXMmpCAv8X9+hLCLHSI82PtkSpGdm46WTkh3EKGw+qqmcUNyN1XzvvLC5l1cws3uT9tLWN45xDv2ttRdmyw02rPmbkVxMc4B/Wjwu3JNVeNbMe0GZvqP98+vgu3j1eznh98eRWtWzQdMI24+QbCr1f2uXLDZiwtWtQfs7RIpLYR+yyrqij7aSEhF11AxfLfCBt3BblPTAGg9If5xL/x1145OiE2qH7lbYDM3HLio53bOzE2mG5nx+JnMdEqMZS2rcI5dKyErp1OYCWc0+WXmcyI619CbvwJti2rLyaGXo0YqFaXkAe3KZ1YtzNZZLx9y7A6CrKdZtyLqHikQxnR92LEuYMwXj/xJL56SrOd9WlYHLL0FPtoxdlqpZI6whvQZREJUJIDwtbedbrs0AaosOmyvashqZM98bxA+Upy22LEwOvtNmTEOETaFerY/m2IaBe7VeDS5vlZ6vu630cnIB1WlMBkRvQehvHkNc6/i07A9MAbGO89CdlHgRS3y0+IsJDhMOEqs6iW+PCG/YvR3cJ45nt7/TILa7h7VgYvj0sgJca7CZKJt19HwkTll5Wu3UxAchJ1m5AHtEqkOsNdn1QfV76atbSM3C/mEtbrXHI+8TKZzQMJ4WYyHFZVyiyyNqDDK3j/10Jm3ZR0SnS40t8O+iSnnPhoZ5uTGBtMt85xSp8khdn0STFdO9lXeUqICaZD60jWbsli5OA2jcpseee1JE26GoCStVsISLav5hfQKpHq457aW31nLS0j6/N5hPc5l9wfFhOSehbdl84EwD8xjq4/vMeWS+6gZN3Wxq/7JPzghFAzneP8SLatVDWsfQCbMhsfTA2ecANBV9v6lFs89CmzPdus8OdfovbgAco/mlH/nZGdTeFdtwEggoMJHHkRsrTE4+9BrfRsGmnzS3dvRcTa328Rm4jMa3yL+IYwli/A7+6n8SYt+2R9o9Iqg9u/zOb+IZF0b9lEsm6Riz8YHo8sdrnGOh1a5w/W6dDkLojUdBh5t+rLSgNZW40Ij4OzByHO6q8GYAJCEFdNQX49BQCRdjVi0OVAnd1y0KFRCV7YrQQnu1WH/P1HTPdNR855H1qfg+lWW7JuaCSi60AMay1qHrozZ9wHd5Qd5U9GgX0yVmZBNfERDa8+N7pXFM98fgRojcUsePyqVvXHrnl1N63jG7/f5rHXYh51FQDG7i2IuCT78x2XiMxrJF7jSnFh/b/WBV9jueWhRotHT7qeqBvVe12xfjN+LZPqj/m1SKI207lPH9y7J0HdUjlr8wqE2Yw5Loa28z7nwMXjAYgcfzlhF6Zz4BIPO9g0QEKkn0t71zTe3udF8syXRwGYt7aAQeeE4WcWxIT50bNdMFsPV5Ac23RCfEKkn7OtLqwlPrwRuT3CeeZb1R6bD1Xw86ZiXp2bTUmFgUlAgMXEhEFRTcoFD32eoib6PBPtfZ5FO8ro1iqwPjF7cMdgNh2ponebRpKRPPrBOZ7LeIonRMQjbnwF+cUUe8yqvAhZXQFbl6nPmxZB77Fuov0uvw7LGGUvjR1bVKzIdswUn4DM9f75lnnZVD55t/oQFIxlyIVQVtr4j1D6202feGrvg5X8a3UxM6+N99i3PRHOlK0+IzrckT3rIa4VHAsBq/Pk0IToADLy7AO+mflVxDusDl9WaWXPkTJueE4l1OUWVXPntM28+9C5dG0XzuPXd6wve83Ta2md6P2k54Qws3fxhP0VvP9bEbNuTHS613U7XiVH+dGnTSDbM6tJiXbWC+KCaxDptj6Hp1hZgcsz7bHP4dDWJjOi93CMJxySMgwrcuYr9ec1PTsLMp23wbZcei2W0bZ3a+cWRLzdFxWxic16t+rPmT6K6reanvz5l4hjlOSc/j6tB860/+38exOZpY6yvfeNNmbWsC6jms+3llNeI6mxQrCf4MF+zU/0U30+e70zi2uJD2+4DUafG8ozs0/MV/+ryD5TctveeS1tblHvdeGfWwhy6GMGtUqkwqWPWZ1XQG1ZOce/XwjAsa9/ovXEK5stt46EmECnlQ4z8yqJd1ndMCrcrs+vGtGaaTN3ALBxVwHrtufx2Y8HKa+spaZWEhJo4cEbOnsn+yRsx7xVWQzqFo2fxURMhD89z4pg64FikhOan6h9Jp+xM2GzGpQd5U9GvoP/XVhNfKT9t2WVVvYcq+CG19R4dG5RDXe+s4d37+pI1zYhZBZUc/e7e3j55rakxDdvBcyEMDOZxS5+WWgDftmqU+uXudXD1T9sqB6rS5g5Pq7Z9Qi/+QbCJyh7WeXBXlozG7eX5T8vJGSkspeAWnRq9EiODr+4ccF1sYL6ijQQA4+MV2UbioHnHHTPTTirv5pwXeq8wIMjYtg4xFCbX3rAFhOvO9hQfDaqAV8pPwu51rZ68P6tagJXWBSUFNhWCz7FY+UAdW1VWgCbl0FKF9i3AbIPId+z9UXiUuCcgXYZp3rstk1XaHU2YvIPqnxoNOKu95HvNDIucCbi/XWcxvFqAGqrkdt+VYu67VbpPGLo1YjBjs+VS3/H9d43p79zr0N/p2VHTDf8A2P63VBWBAEOcfnTnfdTWYrcvw469YOs/YghVyEG2MaXDm1X11B/zfFQ6CK7wLl+IjLB/Z1wQbRNhZ7DEJffC0FhajGDmiqotCLSbO29f5vaxa/uR9Ee+pee+jx1ZQpc3mPp8B5Hx2O6/w2M95+yjbN45mT79KVVBrd/ncN9gyOajsm6yo4JJCPPvoJ7Zl4F8dHO54gKc/CPhqcwbZb7whQJ0YF0SA5l7fZ8RvZPcjuu0Wg0mlPD/5WVowEM2x+oiTczbCs1d5dSdpJSPieE6AjcB6RLKc8FfgIce2Ae9xCSUpYAywGbx0ot9rY59XsYHN0BMclqm3WzBdFtBOz41blO21cgzhutPnRNh30qgY2oJOU0AUQmKke7oIGEQS8onzWT3ItHkXvxKCoX/kLQZSqI69e9B0ZJCUaOcydMBAdjirM5jWYzAUPTqN23z/W0jZO5E6JaQXgSmCyITsNgfzOSq72VEZcM0S1UG/e8ALa6tPHWXxF9bJ3FbsNgz5/q/62/qvJmP/X7uGQ4tA057x3k06ORz45Ffvwk7Pmz8cRogCPbITbFXo8eI2CbSz22rUD0st3rc9Pt9QgMRUx6Azn/HTi42ek3YuTtEBiK/OF1Z1mn+JopyITWqeCnnDlxVm9k5kH1m3B7AproOgRj7+76z1VffULJ+DGUjB9D9bJfCLhYOenmrt2RpSXIXHenO/DOBxChYVRMc54BaEpuU/+/36A0rEcOuv3WE10T/DhUaOVoUS3VVsmC3RWktfPOsS2qNKiuVe58QYXB+uPVtI/+CyZGg+2+N/GMbV2B6GN7xrqlw94/mzytuMj2jM1+3e2Y/OkLjIevxHj4SuQfSxBDbQOdHc+F8lL3jldhLlSUq+OAGDoW+edSdawgB7r0Vv93PR8ybIM6wWFgUW0uhl+B3LEOqhtIiz8ZnWKyIMZMRe74CfYs8+43Nrom+nGosNb5GWvfPJMxf1cFo73dzvv4DohOhkib7UgdDjtXOBWRu35DdB+lPpyTBgfUpAT2/g4JHdS7bDIjWveA7AMAiPRbITAE+dObXlWjawt/DhXUcLTQdt3by0nv6HwN2zOrefrHfN69Ko4Yh8GgzOJaKmuUKS+qMFh/tIq2Md69W11bBnAov4ajBTVU10oWbCkj/ewQZ7kZVTw9J5d3r0skxkPQcv6WUkZ3DfVKnpPss6I5dLyEo5mlVNdYWbD8MOl9WzqVyc63DxIsWXOc9slq9rHValBQrIL4uw4UsvtAEQPOa3ob86IZMzmSNoojaaMo+/EXwsYp+xxwXg+M4hKsLoOKIiQYc4LdPgcPT6Nmj7LP1sxsgvr3BSBo0ACq9x9sdhucSbp2inFp70Nu7T28fyt+36ySUAqKKjl4tIRWSc2/t8Bp88vElU+pgNYK5wkmctlXGM+Px3h+PHLjMkRfm11u2xUqSu2B1jqKc6GyXB1HJUPLTcvUsS79ERf+DeOd+6HG+22lGyRjJ0QlQ4RNn549HPaubPp3zeGYrb0jbTK6DIddLrps92+Ibh502T6bLrMEgLDpspwDKgEwrg0Eq5UTRfs+kHvQfr6FX2I8cTXGE1cj1y5BDBqjDnQ4FypKGrBbZeo4IAaNQa5baj+e2heOH3DaEo7gMEwPv43xxXTY7Z7MV0fXVoEcyqvmaL5Nl20qIb2zsy47mGsfiFq2s4zWsWogqrjCym0fHeeBkTH0bCzRyYXM9z9lU++xbOo9lvw5i4i/Tq0CHdqnO7VFJdRkuvhlZjOWGJXEJSwWokanUb5tj9fyPNG1hYsO31pG+tnOCS3bM6p4em4u716b4FmHby1jdNcQt+8bldsplkPHijmaUWLTJwdI79fKqczw/in8vlFtuaj0STGtkkLJzCmjskoNSBaVVLF+Ww5tk5ve5vHYu5+xtuelrO15KbmzF5F4vWrv8PO7UVtUQrVLewuzGT+H9o4ZPZSyrXuwFpeyMr4va9oNY027YRSv2ehVYjScnB/cNcGP4iqD/HIVWP79SNN+cPknM8kbO4q8saOo8qJPCRD694cwhYVR8vwzzu0RFVW/qkjI7XdR8fVXjco25n1G7d2XU3v35RirF2Madok6z9ndkGUl7oNrjdHCvrKV6DMEeexQI4XtnIxvVG2V3P1NDpd0DfFqsli9Dq2zWeeOcPcHd6xA9LTp0C5psF/ZLPnv25HTLkNOuwxWfYlc/jGs+Qb5y3vIV8aqY19Ohv1r6xOjAeTSrzCevQbj2WuQG5Yi+tnsVjub3XKb/GuzW+1sdqvfxciNy9WxePukEdF9CGQcBMB4/GKMx0ZjPDYauW4RxqcvwsZlHpvgjPvgjrJbB3Mou4qjuVVU1xosWFtA+rnOeuFgtt0eL9taXJ8AXVFtUF6l3quVO4qxmKBDUuN1sM75jOrbL6P69sswVi7GPML2fHfuBmUlkN+M5zvavq2qqV868nDjcZz8D2exb9Bo9g0aTfH8X4i8Rg1+BfXqjrW4hNosZ9n5Mz5lV+e+7D53EPsvuorqvQfqE6NDhw0m9r7bOTT+FmSF9/5K19bBHMqptrf3+kIP7W1Pllm2rZjWcaq9k6L9WbOrFCkl5VVWNh0sp12Cl3owOVDJzatWNmtDMempzn7mwRwHW72jlNaxasDr03tas2RyB5ZM7sANg6O4dXiM14nRYOvz5DXR5zlexdM/5PLuBOc+T1KEhT8PVlJrldRYJX8erKBdXBOJMEe2q5XHomzxhO4XwHYXnbL9V2c/eK/NDw4MRdz8BvJH95gV21dAu/PU/x17Q9YBN9E1331KxU2XUHHTJdSuWIRlpIobmbp0Q5aWNm9yS4Tddvhffxu187/x6mddk/yVf+Kgv9M6uOvvKT/l884VsU76+2Q5U7b6TOhw4h1Wj0w5Gyx+bonRAF3bh3Eos5yj2RXqnV6dTfp59sloYcEW1nwwiCXT+7Nken+6dQivT4yuqLJSXmnToVvysZgFHVp57xeqeEKtereskgXbykg/y4MvOj+Pd8fFO93rogqrPUZYbmXDkSo6eHi35C9fYDx2FcZjV6k+x2BbrKxDI7GySoc+x+CxyLUOfY6uHvoc/oEQYHtGu/ZTq0Yf2+902trZn1F5y6VU3nIptSsXYblA+aKmzjbfqDm2AxDJbSEsHGPbhibL/iXiGJk7IdIlRrjvFI87eOBM+99Ov4/341CRlaPFNtl7Kklr453sVy+IZMmN8Sy+IZ5H+odxydlBJ5QYDba+bm6NQ1+3tPG+7q7y+r7uyeIr2WdK7oF3P2Npj0tZ2uNSjs9eRPIN6r2OOr8bNUUlVLn26YHMuUuJHXo+AHHD+lGyvZljeA507RjJoYwyjmaVU11jsOC346T3cY5tZufbfbwlf2bSvpXynaY90JOlH45gyb+H88jfunBJWiuvE6Ph5GxHUkwga7YVKH+w0sqmvUW0a9G8mEJ9Pc7gM3YmbFaDstuEOPd3/swnvZvdlw0LtrDmjR4sebEbS17sRrd2ofWJ0cXltdz2z908cFkrenZovh7pmuTSr97hwS/LqmbKz6feL3OvR61DPSo81+OXAt65POaE6lE8YyZH00dxNN1mL692sZfZHuxlvIO9HJZG9R77Ox00eCA1e/ZhzchsXPDRHTbfv5EY+I4ViJ423z/V+9wE0e0C5KaGdxECkIu/xJg8DmPyOOS6pYgBtvhs+67KV/Lol5ap44AYMAa5XvlKct1SxDl9VLnE1sr/LLGt1r5/26kfK/cPhADbe+gfCGefDxm2exBqe0eEQFwwEbnqW/X5dIzdrvoWOWUU8rlLkNNvgZzDjSdGw5mJ99dxOq7ZP8iej2AyIzoPQGYftJ9vmUN/Z+NS+1hLY/2dKof+Tt9G+jt1+RDRiZjunIYxYzJkHXav4+kYXwqJVAnUAJYARIc+aqwJkMu/xph6LcbUa5GbliH62s7bNrWR8aUydRwQfUcjNy13vw4HjNcmYTw1BuOpMcglnyF/+i9y+VfIRV9iPDkO40nbezzQ5T1uqM9T9x4PtI+zyLUNvMfBYZgefBvjq7dgT8PjLHByffpqq+Se73K5JDWEkWd7EZN1ld0hwsU/yiC9d4JTGWf/KIv2LdU9zcytoNIWIywqrWH9zgLatjwxH0Wj0Wg03vEXzfZrkkXAN0KIt6SUuUKIGCAECAdKgGIhRBJwISpBulGEEH5AH2Ca7auDwHnAQuAKL+pTAnjf2zOsyB+mISZOB5MJ+edcyDqAGHEr8ugO2LEC/pwD46YgHv4GKoqRnz2lftumOyLtBrU9pDSQ379SP6NOjH8O2vWEkEjEE3ORCz+AP+d6Xa2qpUsIGJpG3NJfkZUVFD1iX0kodt4Cci8ehQgOJurfHyL8/cFkpnr1Kso/+8RrGQBIK3LJG4jLXwNhQm6bD3kHEf0mIrN2wv6VkHA2YswLEBiGaNcf+t2MnKm2RxdXvw1RrdVW9ZO+RS58GQ794S7j21cRd/wTTGbkmjmQuR9x0W3IIztUR2jNDzDhWcRT30N5MfLjJ9RvM/cjNyxCPPE1WK3Ib15penvfweMQw26AsBjEg5/DzpXIr15Q9/q7VxC3TgdhRv4xR83qu/A2da+3/Qq//wDXPoN4/DtVj1lPqnMOvBpikhEjJsGISeqyPrgbzH6IERORWQcQf1dtL1d+Bb//cOqv+dA22LQY8fCnYFjh6C5Y9Z26D9c/rzp9QsCxXVR8+KLHpqn9bRnWgUMJ/2EJVFZSNsW+hVvY53MpGT8GEZ9I0KS7sB7YS9hnauunqi9nUT37KwLGXY/f+f2RtbXI4mLK/vGwV4+ZxSR4amg4k2bnY0i4/JwgOsb4MX11CakJfqS3C2RLZjX3zC+guFKy9EAl/1xTyrzr49ifX8vTS4owCTAk3NIrlA4xpyZYe8oxrMhvX0HcNl3d999t932k7b7XPWPXPYN4wuUZAzXDOCAELH6IrkOQ798DlWWqE591APGg7RlboZ4xN9b/iuw5CNPbP0JVBca7k+sPmV79BuNhtSqF8e/nMN31PPgHIjesgA1qwNV4/2lMNz2mtsGqqcL4ly1BplU7TPdMtT13+zHe/QeiewOBppPRKWelQ8tuiMBwOOcidbpfpkLO3iab3mISPJUWwaTv89Qz1iXY9owVkxrvT3p72zM2L9/+jK0uYd4NKpB1rKiWzBIrvVt5t/InhhW54DXE9W8q27FhHuQcQKTdgjy+A3b9BuvnwuVPI+79WtmOb2z3o7IEufpzxK0z1JZFe1bDnlUQHocYchMy5yDito/U9f/xjTpPI9c9+YJoJn6RjWHAFd1C6Bjnz/TlhaQm+ZN+VjCvLimgvNrg/u9URzgpwsJ7V8WxL6+GlxcVIoSqxs3nh9Mp3rvrt5gFk0fHMnFmJoYhuaJnGB3j/Zm+OJ/UlgGknx3Cqz/nU14tuf/LLLvc61Sw/mhBDRlFtfRp0/w5Txazicl3nMfEp5ZjWA2uuKAdHVtHMH3mFlLPiia9b0tm/bCbpWuOYTabiAjz58UH1QBErVUy4SE1+zk02I9XHu6Lxdy8uWnlC5cQPDyN1n/8ilFRQfa9dvucvHQBR9JGYQoOJmmWzT6bzVT8toqij9T7m/3Ao8S+MAVhNvJDiBsAACAASURBVCOrqsh54LFmt4EnHnjgn/zxxw4KCkoYPPhu7rnnCq66Ku2kz2sxm5h8Zy8mPrlU3esL2tGxTSTTZ24mtWM06f1aMfC8JH5bl8HoW+dhMgkentS9fvXu6x5cyP6jxZRX1DJkwvc8f//5DOrVomGBp8Mva9MNcd4oZMYexH2zAJA/vQe7VjnL3vobsutATM//ANWVGB9PqT9keupzjOdVUpHx2VRMNz4D/gHIratgqwpgmq55FCx+mO5/T8nYvwX52VR17IV5EBSi/IbuQzHeuhPwvHNDPdKKXPQ64srXVVtsmQ95BxADJiIzd8K+lZB4NuLSqRAQhmg/AAZMRP73ei/urIOMBa8hJrypdPZGmy4batNlu2267LKnEfc0oMtumQE46DJALp+B+Nt7YNRCYSbyhwa2W9u4Atl9EKY35kNVJca/HOzW1K8wnrCtsjbjeUy3P6/afNNvsNE+oC76jUSu+tHptOKCayAhBdNlt8Jlt6ovtz8H1c4rX1jMgsmXxDPxP8eUDu0dTsfEAKb/kkdqqwDSzwnl01VFrN5TjsUM4UFmXrpaBdU+XVXE4dwa3lucz3uL1Uos/5nUkphQ77t0BT8uI2rkEHruWIxRUcHeSXZ90O3POWzqPRZTgD9d5s9A+FkQZjOFi1eR+R+1s0DoeV05++t3sUSFEz06jZR/3MuGukk5jWAxCyaPimHirEx13T1sOnxJAakt/JUO/yVf2Y6v1CBQUoSF965V116vw1s3T4dbzCYm330+E59YhGEYXHFhRzq2iWL6xxtIPSuG9H4pDOzVgt/WHWf0pNlKn9zSi6jwQFauO87LH6y126wru9CprfcJbgB5C5YTPWoIffcsxFpewc6bn6g/1mv9bNb2vBQR4E+3nz5E+PkhzCbyF6/m+L8bTwhu8rpPwg82mwQPDwznpu/ykUCXeD+uSvU+QFy1bAn+Q9OIXfIrsqKCokftNitmzgLyxo7ClJhI6F33ULt3LzE/zAdUgnXFV1/gf34/wh56BKSk+s8/KJ4yuSFRbsg/lyN7D8Zvxs/Iykqsb9jb2/L2d9TerZI7zTc/hCltNAQE4TdrKcZP32D99B3MY65F9OgPtTVQWoz1tce9knsyvtFPO8pZe6SKwgqD7zerRLIXx8TQOaEB/8iwIudOQ/ztLaVD18+D7AOIYbcgj+1UidLr5sKVTyMesOnQL7xvwybZYrNbU+cou/XfKfWHTP/4AuNZtfqV8clUTDc/A34ByK0rYYvSoaYr7lUDHtKAvAyMWS80uwpn3Ad3lG0WTL6mFRP/uU/5KP1j6NgiiOlzM0hNCSa9WwSfLstl9c4SLGZBeLCZl25USfd5JTVMmr4PkwkSIvx4+W9tmiXb+H05pj6D8Z/5C1RVUvOq/fn2f/97qm9XiaWWWx7CnH4xBAQR8PkyrD9+Q+3Mt7Fcdj2mfmmqv19SRM0r3j3fAKW/LCVsRBpnbViGUV7B0bseqT/WfsV89g0a3ejvk159BpO/P21mK5+o4s8NHH/gqSblWsyCyVe3ZOI7+zEkXNE3mo5JgUyfl0lqShDp50bw6a8u7X2DGsy8dnAMT3xyhDEv7EICl/eNplNL7xLiLWbB5MsTmPjBEfVO94lQtvrHHFKTA0lPDePT3wpYvbtMyQ0y89K1p2Z1H4tZMPniWCZ+7NDnSbD1eVoEkN7Zoc/zhUOfZ0IiF3YJYc3+Csa+fRQhYGDHYLfEajcMK3L2q4hbbH7wH3NVzOoCmx+8fQX8MQeueQbx6LcqnvCpLZ4w4GqIbYUYPhGGTwRAfnAPlBUg57+NGP8MBP0dSguRXzW+4qx19TLM/YYQ/OUiZGUFVVPtz2fQf3+g4iY1McD/joexjBgDgUEEf/crtfO+pnrGPzH36EPAbQ8CEuvGtVS9PsW79jYJnrogiklf5mBIyeXnhtIxzo/pvxYp/d0xiFeXFlJeLfn7bLV7WlK4mXevVJMNJnySxf68WsprJEPfOc7zF0UxsJ2Xz5kvbPVp0uGi5zCVdG2ttcV1HsU0wt1ns5hNTP7bWUx8aaN6voe2oGOrUKZ/vZ/UdmGknxfn9ps68oqrmfTSJkwCEqICePmOc7xq53rZJsHki6KZ+GmW0ifdQ5UvurRAvVudgnl1kc1Wf+Pgi16TwL7cGp6en2ePEQ6IoENcEzZkwwpk98GY3lqg+hzv23We6aWvMR6z7Qrwn+cw3WGLlW38DTbaJyeI/hchVy1wPm9ENKbH31fOaX42xjuN63JjzXKM84cQ+MlCqKqg+mW77Qj892wqb1EJln63PYx5mLIdgV8txzr/a2o+flu1XfporEsWeDx/Y/gsjlEXI7ziNaXXttpihP1tMcJ9thjhJbYYYfv+0P9m5Me2cYdxb0N0a/ALQtz6LfJnD+MOHvCl/20xCZ4aFM6kOQVKdmeb7N9LSI33I71tIFuyarjnxwKKqyRLD1Txzz9KmXdtbNMnbwYWs2Dy2DgmzjiOISVX9AqnY0IA0xfmkdoykPRzQvh0dRGr91bY+7pXxTd94r+wbF/IzVqwnMRRQxixV/Ux199kf6/TNsxmaQ/1Xm99dBq9Zr2C35tPUJWTz/qblL6I7NWVvt+/jV9UOElj0uj8zD0sTm18tVmL2cTkW1KZ+MwaDKvkiuHJdEwJY/pnO0ntEEl6n0RmzT/A0j8yVVw01I8X7+1+UtfpJPsEbce1F7Tkifd3MOaRP5BILh+cRKeUE1tY4Uze6zNus1yvc3wKE9/cpfzgAbGqv/PDMVJbB5PeveGYyKdLszmcXcV784/z3vzjAPzn/k7ENLIDi+t1PzUiiklf2fyyrja/bEURqYkuftkPDn7ZFTa/7NMT98vc6jE8kklf59rqEULHWJd6LCtS9ZijYnNJYWbeveLEdGr5ImUvU/74FaO8gpz77Pay1ZIFHE1X9jJx1oeIAH+ESdnL4o/t4/Khl42h9Ps5TQszrMg50xA3T1fxhLVzVTxh+K3IY7YY+No5cPUUxEPfKN//c4cY+BCHGPgP9twE/AKgYx/43vMYsUc2rUB2G4jp1XnKL/3QvhCZ6TmVRA1gfPwCplueU37p5pWwWfml8tfvEZOexTT1W6itwfjAIe5hnIb8gLAYxMRXbRU0I9f9DDtXq8/nXYgYqHw7Ni+FP+Y61OMUj916mHTaJCcZ7xfj34HoFPALRtz+HfKnl+BgA77R6bjmsiLExNdV4qzJrBLZbXkKbtT1d16w9Xc+mlJ/yK2/c5NDf2errb9zuUt/5xNbf+fiWyEkEtN1Nt/bakW+d5PzdZ/q8aXEDoir/wEmk3pfNy+GnR6S2rf+hkwdgOlZ2/jSTIdrfuIzjKnXqip+/iKmG6eAXyBy20rYZjtXtzRM4x6G0ChMd70FR3dj/PNuz+3rykbbe/ya7T3+wOE9fkElUQMY/30B063P2cZZVsIm23u8/HvErc9ievFbsNbUj9OIEbZxlktvhUvVOIvx8h0eq3AyfXrHmOzsLSomO3V0dMMxWVfZZhOTJ3Vh4rN/KJs5rJXyjz7fTWr7CNL7JDBrwUGW/pmN2SSICPPjxXvUxNh9R0t5+eOdCEACN1/Sjk6tw71rd41Go9GcEEJK2XSpvwBCiClAqZRymu3ztcAjqBWea4DbgbXATFRi837UCtDfSCk/EUIcBVKllIW2338CDACKgADgZ+DvUkophBgK/BvIBP4AukkphwshJtnOcb8Q4nkgV0r5phDiauA5oALoI6W0TxF2wHj0fJ80dtbXTcwWPY0k3OO+nfgZ42BF02VOB6dhKyevqfXd+1y0osBnsiMmJTdd6DRhunOZT+Qaf+/tE7kA8ohv3i0xoHkJSaeUQB/OJco8BavBngCi3Qmuwnsq8GV79+7jE7H7zv/IJ3IBOuQ0EEw6A8gD83wj9/3mD+6eMtmF3m+Pe6oRHZo/A/6UUW5tusxpQO7yuHHMGcF0te/84FVXu2/RdiboP7O9T+QC0G+wz0Qva/uxT+QOedt3W+1lv34CAzKniOiOvtFlfte0arrQaULuLvGd7KyqpgudJsR5kb6R2ymh6UKniaqpja+KczrZu9Y397rL177r21Ltu+ebMo+hw9OO/DPPJ3IBylcX+kx28EQf+WUVtb6RC8j1Xm5PfRow3dHXN4J37m+6zGnCmHvcZ7KrsnyjTwCOb/VNzKrdYz4ccwg6PauVeoWPYv+ilQ9jhP8fMvuKphftOF1cun2Mz2RT7qP4zSEPq4CeKXzoJ9Cq4cTy043c56Mxax/mQxx43HfvdduJTe9ieTqQx3zjIwCIKB8udmXyUY5AC+92jTgtHPddv1qW+kaPiujmT7g/VchiH9qOEt/JFsN8Y7dEn64+kQsgurzhw6Qjzf8vyH2T/28kjGr+zyDaP/eX1F3/Z1aOllJOcfn8GfCZh6Iel66TUrZy+TyhEVnLgI4evv/Q4f+nHP7/Cji55b00Go1Go9FoNBqNRqPRaDQajUaj0Wg0Go1Go9FoNBqNRqPRaDQazUnRvH3dNRqNRqPRaDQajUaj0Wg0Go1Go9FoNBqNRqPRaDQajUaj0Wg0Go3mL4pOjtZoNBqNRqPRaDQajUaj0Wg0Go1Go9FoNBqNRqPRaDQajUaj0Wg0/xPo5GiNRqPRaDQajUaj0Wg0Go1Go9FoNBqNRqPRaDQajUaj0Wg0Go1G8z+BTo7WaDQajUaj0Wg0Go1Go9FoNBqNRqPRaDQajUaj0Wg0Go1Go9FoNP8TWHxdAY1Go9FoNBqNRqPRaDQajUaj0Wg0Go1Go9FoNBqNRqPRaDQazWlGSl/XQKM5I+iVozUajUaj0Wg0Go1Go9FoNBqNRqPRaDQajUaj0Wg0Go1Go9FoNBrN/wQ6OVqj0Wg0Go1Go9FoNBqNRqPRaDQajUaj0Wg0Go1Go9FoNBqNRqPR/E+gk6M1Go1Go9FoNBqNRqPRaDQajUaj0Wg0Go1Go9FoNBqNRqPRaDQazf8EOjlao9FoNBqNRqPRaDQajUaj0Wg0Go1Go9FoNBqNRqPRaDQajUaj0fxPoJOjNRqNRqPRaDQajUaj0Wg0Go1Go9FoNBqNRqPRaDQajUaj0Wg0Gs3/BDo5WqPRaDQajUaj0Wg0Go1Go9FoNBqNRqPRaDQajUaj0Wg0Go1Go9H8T6CTozUajUaj0Wg0Go1Go9FoNBqNRqPRaDQajUaj0Wg0Go1Go9FoNBrN/wQ6OVqj0Wg0Go1Go9FoNBqNRqPRaDQajUaj0Wg0Go1Go9FoNBqNRqPR/E9g8XUF/r/CX/hEbHhyoE/kAlBp+E62v49y/4PNvpELPp3uEBTt5zvhRTW+k+0jZLUP361QH5kOX+qTAOk72T6617KgyidyAYj0nWhRW+kTue3ub+kTuQDywDyfyRZtL/aJXFk51ydyATB8p09EfJDPZPvKboly39kOmVXuM9l+Zt88Z/JQqU/kAojW+3wmOyK41jeC95X5Ri4QHOfvM9nmVr7p38p83/gIPseHdgvfhFD4f+ydd5hUNfuw78xs78uyDXapi/Sm0kR676iANEFFsWJvqICgiAX1tVewAioqYi+A+IIKAgpLB+ltG9v77ky+P3KW6TuzgO77+ct9XVzsnJOTJ8lJnjx5kpOQlVdLgsFqqb3yzi2qpXFeQe3pMoJq0Y9RaqkduY1DakcuEHyi9vSoiKidfktm1WLfEViLTsKyWvInNK6P3HmkdmTXlq8MMOfUki0K5BbXUr6jA2tHLsCJ2hvnEVY78w7yWEGtyP2/SlJwLdkIAKcza092ae30mbVavwNqcS5xz8nak+1XOwM9UYvlHZdSez4UgmrJJqyl91zbyFqaxxS5tWcP1qrfKKiW2nVtzvFE1OLyrpDaG2MKUy3plMpabFsajUajOW/onaM1Go1Go9FoNBqNRqPRaDQajUaj0fx/S60tjNZoNBqNRqPRaDQajUaj0Wg0/5PoxdEajUaj0Wg0Go1Go9FoNBqNRqPRaDQajUaj0Wg0Go1Go9FoNBqN5l9BLZ67oNFoNBqNRqPRaDQajUaj0Wg0Go1Go9FoNBqNRqPRaDQajUaj+WeQtZ0AjeYfQe8crdFoNBqNRqPRaDQajUaj0Wg0Go1Go9FoNBqNRqPRaDQajUaj0Wj+FejF0RqNRqPRaDQajUaj0Wg0Go1Go9FoNBqNRqPRaDQajUaj0Wg0Go3mX4FeHK3RaDQajUaj0Wg0Go1Go9FoNBqNRqPRaDQajUaj0Wg0Go1Go9Fo/hXoxdEajUaj0Wg0Go1Go9FoNBqNRqPRaDQajUaj0Wg0Go1Go9FoNBqN5l+BXhyt0Wg0Go1Go9FoNBqNRqPRaDQajUaj0Wg0Go1Go9FoNBqNRqPRaP4V6MXRGo1Go9FoNBqNRqPRaDQajUaj0Wg0Go1Go9FoNBqNRqPRaDQajeZfgV4crdFoNBqNRqPRaDQajUaj0Wg0Go1Go9FoNBqNRqPRaDQajUaj0Wj+FejF0RqNRqPRaDQajUaj0Wg0Go1Go9FoNBqNRqPRaDQajUaj0Wg0Go3mX4FeHK3RaDQajUaj0Wg0Go1Go9FoNBqNRqPRaDQajUaj0Wg0Go1Go9Fo/hXoxdEajUaj0Wg0Go1Go9FoNBqNRqPRaDQajUaj0Wg0Go1Go9FoNBqN5l+BX20n4P8sKV0Rw+4EYUJu+QLWve943+yPuGIO1GsOxfnIjx+G3FMQlYi4bRlkHVXhju1AfvkUBIQgrnvN9nxEHGz7Dvntf7wmJeC2hzB36QVlpZQteADr/l0uYfyvuwO/QaMRYREUD7nQ9uwtMzF17AKACApCRMVQPLyT9/w36YLofweYTMitX8KGD1zzP3wWJDaHkjzk57MhLw1Mfogh90FCC5BW5Krn4eif3uU174oYebeS9/tK+Ok9V3njH4GkFlCch/zgIcg5Bc06I4beAmZ/sFQgv3oRDmyGwBDEzW/Yno+Mgz++RX7xnKvslK6IIXeAMCP/+ALWu3nXl8+GxBYqr8sfhtw0iEpA3PohZB1R4Y7vRH71lPq7zQBEz6kgJRRkIT97BIrzHONt2hUx+A4wGXJ/cSN39GyoZ+T5k4dVGQPENUUMvx8CQ0FK5JvXgqUcWvdD9LgahAn2/4pc9bL3sgf8bnkIU+eeUFZKxVMzkX+51jG/a+7APGAUhEdQNuIih3umXoPxm3KrSsvBvVQ8fo9nYWddt8yIoTMh/gJVZju+g9/ehzoNEKPn2Z6Pqodc9xZs+tinvP+diLH3Ilp3h/JSrO8/Asf2uAZKboHpqrkQEIjc+Qty+dPqekgEpmsXQEw9OH0S66IHoKQAgsMxTZ4DsUlQUYb1g3lw6gD4BWC6803wC1B1edMq5OevqnRMug/R7lKVjrdmwxE36WjYEtN181Q6UtcjlzzlmJfBUzCNvwvLrb2hMBdCwjFNmwtxSVBRjnXRHCDN9sDfoENEz+nQdjAEhSOfGeDTO1h3uJTHf87HKmFM6xCu7xTmcH/TiTIW/JzPvqxKnhkSxaBmwWfuncy3MGt1LmkFFoQQvD4qmvoRXrrlC7oiht+l8r3pC/jZjS4bNwfqG+16qdF3JLVCXDbTKGyBXPUm7PpZ/b7kSkSnUer6ppXwy4feM96wM6LXbSodO76GzUsc79dvj+g1A+o2QX4zF/4yZMWmIPreBQGhYLUiN70P+9Z4l2ew7kAJj6/KwWqFMR1Cub5bpMP9d37P55OthZhNgjohJh4bFkP9SD92p5cz97tsCsslZgE3XBLB0FahPssFWLclnflvbsdqlYwZ0JDpYy9wuP/ZqiM8/fZO4mOCAJg0rAljBzUC4GRGMQ+/+CdpWSXqXc/pSlK8F/lNuiAGGn3H1i+VPrLH7I8YOUvV5ZI85IpZNl02bCYkNFe6bPu38Kt6Vgx/EFK6Q1EO8s3J3vO8+STzX92i8jy4KdOvbO0S5tv/HuGlD7YjEDRvEsUzD3QH4LqHfmLbniwubB3L6/N6e5VVU2bOfJ21a/8kJiaCr756yvsD7mjRDXH5Paoeb/gcVr3reN/sj5g8F5JbQlEe8t2ZkH1K3et/NaLrKFWPP3sa9mywPSdMiHveh7wM5Bt3qku3vQmBIervsDpwaAfWV+5Sv8ffh2hr6PK358BRNzq0QUtM1xi6fPsvyA9VnsWYOxDteoKlAjKPq+dLChFdhiAGTbU9X78Z1scmANlui2LdgRLm/5ijdFn7UKZf4ti23t7o2LbmD1dt60ReJTM+zcRqhUorTL44jPEXhvv4Atyk41Apj6/JxSolY9qGcn2XCIf772wu4JPUIlsbHxRN/cgaDmcu6IoYeZeywTd9AWvd6NErnfRojqFHrzD0KIYe3fkz+AUgbnwNzAFgNsP2Ncgf3/Sez7V5qm21DeX6zo5ltul4GQvW5rEvs4JnhtVh0AW2vuPp/+bx86FSpIRLGgTyYJ9IhBA1KoIGz8wialBvrMUlHJx+P8Vbd3oM22z56wQ2TmbHxUMBCGnXkkYvPooIDIBKC4fvmEPR5lTPwhp3QfS7XbWzbV/BRjf99bCHlc4qyUeunA35Rn89+F6jv5aqvz5m9Ndjn4GwGDCZ4dg25I/PgrR6TMK61BzmLz2oyrtnPNOHJ7sN992mLO54eQ/L57SnbeNwjmeWMuzBP2icoMq/fdNw5l6d4jmvHkh6ejYRA3sjS0o4fMN9lGzzXN5NPnqdwMYN2N15yJlrsTdOIXb6VUhLJfnfreXErCc9C2veDTHaGPNsXAlr3Oi1iXPVmKcoD/n+g6p+h0Qipj4Bya1g01fIFU/bnuk4ENHvGjXuyM9CLp0FRU7jDi8E3jkL/0t6IUtLKHn0fqz7nMYCgUEEz38RU1IyWKxUrl9D2asLfY7/nPToqJsRHXoZ+ctWz+dlQkIjTFfPhQYtkJ+/hPzhfdc47WnYGdHbqOs7voJN7myj2yDWsI32r7Wl/7KFkNAKTm5Hrrzfe4abGb4Ekwm5+Qv4rxsbYcwcqG/4Ej407MEqIuMRty9DrnkL1i+1K0gT4ua3IT8T+b7n8ZaYeB+irWH7L5rtvrwbtsQ0bR74ByK3r0cudbL9B03BdOVdWG7rrWz/5hdjmvEcZJ0EQG5ZjfzyDdd4DdYdrtKjMKZNiHs9+nO+0qNDo8/o0Y3HynjiZ1v9PZhdyTNDo+mfEoyvrNtfzPyvT6u+6qIIpveMcrj/9i+5fLKlQPVVoSbmXxZL/Sh/AJ7+/jQ/7y3GKuGSlGAeGhpTIx3uP8Pw3ZSWUvbkA0h3vptpd2AeOBoRHkHJUJvvxv/mmZgN3w2BQYjoGEpG+OC7MWjy3CyiB/fCWlLCvmn3U/Snq+y2qz7APyEWa2kZADuHXE1FZjb17riGhGvGIS2VVGRms//6mZQdPemT3HV7i5j/VZZ6150imN472uH+hxvzWPJbHmYThASYmHdZHCnxAeQUWbh9aRo7jpcy+sIIZo+K9TmvAOt2FzJ/Rbp6z12imN6/rqPcX3JY8ksOZgEhgSbmjUskJSGQ49nlDHviII1jAwBo3zCYueMSayb7QAnzf8hWdlmHsGrsMqgTYna0yz7JxGqVhl0WzviLamaX/dPjWzHlfkSHHkqfvDYLDu92DdS4JaYbHlP6e+s65HuqHxQznkIkNlJhQsOhqADrg+OgaRtM02YbAgTWT1+Fzb6NOdftKzbqm1T1rZeb+rYh31bfRseSEh/gU9xeaWTYTMKETP0KfneymZLaI/reBrFNkV8+AvvW1ljEOfmQOvbHNGw6xDfG+vQUOGq8q9BITNc9BQ1bITd8ify4+rHZuu1VdhnKLhuW5Dbcd5uyuOOVvSyf3Y62jW31+OTpMoY/9Ae3jGrAtCH1a5R/b2ONTcfKWPBTruo7htdhUPOQM/cW/pzLzwdLAbipWwRDW4TgC2KCnY2y2ION0tDJRllmZ6N07AVWCQXZ6vm8TPVM84swXXkvmP1UP3qb5/G9+aYHMXfuiSwtpfKZB936ZM1X3465/ygIi6B89MUu902XDsR/1vOU3zoGud+zLetM8tOziRzUG6thB1c37kj5WNnBOzspO7jJuy8QdEFjlb7ICCx5+ezqNsInuesOlvD46lxVz9qHcn1Xp3Hl7wV8kmrnOxpS58y48vqPM9l2sowLkwJ5bYwPfUfTLohBhu/mzy/P+F/OYPZHjJpl8/t/avhu2gxEdJtoCxefgnzzGkjff+aSuPJJiKqPfN27/+asbdHYFETfu9UcgNWK/P29GvnpANYdLePx9QWqvFsFc/2Fjv6uTSfLWbC+gH2nK3lmYCSDmiq/2YkCC7d9p95ThVUyuW0I49v41rZqU25tywZosHCWalvFJRy6ofoxfcry1wlslMzOTmpM3/S9513a1s6uI33L9/Zc5i87rPRojzimD3Wvh7/bfJo7Xt3P8lltaNsojNSDhcx+7yCghl23jkpiwIV1fM7vup35zP/khOqfu8cwfWC8w/0P12Wx5L9Zhl1mZt7EZFISgyivtDJn2XF2HC3GJODBMfXpckENbaPaqt+HS3n8Z7vxTicP450sY7zTzMN4J6eSZ4bUcLxTyz6rM+k4WKp0uZSMaedGl2+y8xEGm3hsyFn4CO3lHShh/vd2Nnh3Jxt8gxsbPMomr7DMytDXTtK/eQizB/tev0H5TPy6KZ9J6WNufCZAwA134j/4MkR4BIX9O5y5LhLqEfTgAkRUHWR+HqVz70Fmprk8f4a/Yd5YTH1Z+ekq1ThQvn8HFOe4Ff+3+BNA+RQmVNlGOcg1755/v39wGGL8LEhsqvK/bB4c3g71miHGzVS+/+yTyEUPQ2mRLb3j7Gzw9x5xb4M3aIFpylyV552/ID82bPALDRs8oTHWJ+1scJMf4qpZiOQW6l1u/Bo2feAabxVn60eKSkTc4bQmZaUbe/98z7PENURMfdz2fN36yG9eh5+Xqd89rkT0GAfWStj5i/LPV5XxB4/A8b2uaUxugWnyI7Yyvr+qMwAAIABJREFU/tTwO4ZEYLpmAdRJhOxTWBcbc+XxDTFNmgNJLZBfvYJcY5RvVLwaL0XGqHqwcQWs/+j8r0MBxI2vQnhdW9t6YwYUObWt2pzrOFs/9AWdEUNvBT9/qKxAfvUC/GXkechNcPEwCA5HPtjLvVwnanNua93WLOa/vUf1mf2SmD66scP9z9ae4On39xFfx5g3HpzM2H5qDHzd/C1s25/HhS2ieP2BC13i1mg0Gs35pdqRglCjlnXAfCnlt8a1ccC1UsrB5yJYCPEB0B3IAwRwh5Typ3OJs4byHwOypJT/MX4HoFbevSylnOXhmf7ArVLK0W7uHQfaSClzvQs3IUbcg3znNsjPQNz4NnLPOsg8bAtz0Ui1QOA/Y6Ftf8TAW9QCaYDsE8hXpjjGWV7scE3c+A5y11qvSTF36YlIakTJpIGYWrUn4K5HKL1pnEs4y68/UfnZEoKXfO8o9uUFZ/72u3wypmatvMpEmBAD70Z+eIfK/9VvIfevh9OHbWHaD4fSAuRrV0LLfojeN6vFEh2Uo0YumgIhUYhxzyDfuQ6Q1cu77D7kG7dCXgbitneRO9dBxiFbmM4joaQA+eQV0H4AYuityCUPQVEu8u27IT8L4psgrn8B+dhwKCtGPmdzTIrb30VuX+te9rC7ke/drvI6fTFyr9O7vnCEkv3CWGjTHzHgFuRyowpmH0e+NtUxTpMZMeQO5MsToTgPMeAWROcxyLWLHOUOvRv5viH3ekNulp3cjiNUGb84Flr3R/S/RTlohRlx+SPIFXMh/S8IjlADjOAIxIBbkW9cA8W5yrHb+GI4tNlz2QOmzj0R9RtSPnUQomV7/G+fQ/mMK13CWTb8ROXKJQS++51jEdZviN+E6ZTfPhEK8yGqGsfCudStFn3B7K/qll8g4volyF0/QvZR5OKrbfHf+jns/bnaPP8jtO6OiE3G+shoaNQG0/iZWJ+e6hLMNH4m1mWPwaHtmG5+AdnqEtj1K2Lg1ci9m5A/voMYcLX6vfJFxOBrkSf2It+8B+IbYbryfqwv3ASV5VhfuBHKSqBUYHrwbeT29RAaiYhvgPX+kdC0LaYpD2F99CrXdEx9COs7j8KBVEx3vYRs2x22/6Ju1olHtO6KzLJNkIsR1yGP7kW+eBckNsJ01UzkyruMm3+PDpF//QJbPkXc6MPiYMBilTy6Np9Fl9UhPszMuA+z6NMkkJQY/zNh6oWbWTAgisV/FLk8/8APudzQKYzuDQMpKrdi8uYoFCbEyHuRi2aofN/yDnK3ky7rZOiyhWOg3QDEkFuQyx6G9APIl68GqwXCYxC3fYDcsx5iGyI6jUK+cg1YKhHX/Ae55xc4faz6dPS5E/nZXVCYiZjwBvLgesg+YgtTkI784XHEheMdn60oRX7/OOQeh9AYxMS3kEd+h7LC6vOOUd4/5LBofBzxEWbGvZNGn2YhpNS1lXfL+ACWX5NAsL+JZX8UsPCnXJ4bXZcgP8ETI2JoVMefjIJKrng7jUubBBMR5NsBGhaLZN5r21j8aHfiY4IZe9da+nZJIKWBo1N2SI/6zL6xvcvz9z+3hRvHNad7xziKSioxefMJCxNi8D3IpYYOv3YRcr+TDu9g6PBXx0Gr/oi+NyNXzIaWfcEcgHzzKqXLbliK3Pkj5KUht30Dmz9BjJjtQ56tzHt5M4sf70t83WDG3vY9fbsmkdLQ5lg4fCKfNz7axdJnBhIZHsDp3NIz96aNaUlJWSUfffOXV1lnw+WX92Ty5IHcf/+rZxeBMCHG3o985RbITUfc/R5y+38h3a49dRul2tNjl6nFgSNmIN99EOIbIy4ciFwwDiJjEbe8gnzsctvizF4TVDxBtgkT+cL1NtFTnkRuW6t+tLkUEdcA60OjoElbTJMexLrAycYDTJMfxPr+Y3AwFdNtLyHbdIcdvyB3bUB+9iJYLYgrbkMMvRb56QvIjd8iN36rHq6fgumW5+DYPmhY1yVui1Uy7/scFk9QbWvs22n0bRZCSqxj2/rkWqNtbSlg4ZpcnrusLrFhZj6ckkCAn6Co3MqIN0/Rp1kw8eE1n4ywWCWPrsph0dhY4sPNjPsggz5Ngx3beJw/y6+KU+nYWsjC/+bx3IgY34UIE2L0vci3Ziib8NZ3kLs86NGnxyibcMgtymmYfgD54tU2PXrHB8jd66GyHPnGLVBeomy0m96Avb/B0R2e87kml0VX1FX5XJJBn6ZBrn3HoGgWby5wePbPk2X8ebKclVfFATDpo0w2HS+nc3Kgz0UQOagXQU0bkdqmH6GdO9Dohbns6jnGbdjoUQOxFjn2X8nz7+fE/BfI++G/RA7qRfL8+9kzaJJ7YcKEGHAX8qM7oSADMfUt5F9O/XU7o79+Y7zRX9+E/GIOtDf668VTVX899hnku0Z/vXIWlBcrEaMfgxZ9YPdqt0mwWCXz3j/A4nvbEF8ngLFzt9K3Ywwp9R0nJQtLKvngx5O0b+LoAG0QF8Tnj3b0UJreiRjYm8CmjdjVvi8hnTrQ4D/z2NvnCrdho0YOxFpU7HAtrGdXIof1Z3fXYcjycvxiq6nvwoS4/D7k67dCXjrijneRO530WpdRapJjweXQYQBi+AzlmK4sQ373GiQ0RSQ0tYU3mRGj7kY+PQ6K8hDDZyC6j0P+UP0HAPb4deuFObkhhWP7Y27dgeD75lF0nWudK1/6FpY/NoKfPyEvvotf155UbvivdwHnqke/fxe58hVVhH0nIEZMR34wH4rysH74JKJDH+9pECZE37uQn90JBZmIiW8iD/wC2YdtYapso4vGuzwuNy8D/0BE21G+yRpxD/Jtw5dw09vKHrQfX148Ekrzkc8avoRBtyA/etgWxdA7YN9vrnFfcqWKJ7CaD7jaXqps/5kjVXlPeQjrY25s/6sewvquYfvf6WT7R7va/gDs/xPr87d5LQKlR/NYdHmM0qNLM93r0YFRLN7iaGN2SQ5kxWSlQ3NLrQxenE73hr7rUItVMu/LLBZfnUh8hB9jXztB3xYhpMTZFke2TAzkkxsjCA4wsez3fBZ+n81zV8bzx9FS/jhayspb1STIxLdO8vvhUro09m2hgqlLT0z1G1E6eSCmlu0JuPMRym5277upWLGE4A8cfTcVryygwvjb7zIffTcG0YN7EZTSkC0t+xPepQMpL81jW3f3fce+qXdTuMWxDyz6cxdbX78Ma0kpCTdMpNGC+9g76Q6vci1WybwvMlk8rb4q75eP0bdlqMNi1OHtwxnfRdmna3YV8cTXWbx1bT0C/QW3D6jD/vRy9qWV+5zXM3I/TWPxjQ2Ij/Jn7HOH6NsmnJQEW10ZflEE47urhbNrdhTwxMp03rqhAQANYgL4/N4mNZLpIPu7bBZPjFN5XnyKvs2CSYm1q2POdtnqHJ67PFbZZVPt7LI3TtLnAt/tsn98fNvhUkRCQ6x3DYeUdpiufRjrbFebwnTtw1gXzYX9qZjuewXZ/lLYth754n1nPIFi0t1QbLT3Y39hfXiCstmi6mJa8AnWP7z7cM7Ut2vrqbJ/5Th9W1RT33YX8cQ3Wbx1TT2vcXulymb62LCZrnoLecDJZspPR377OKLThLOTcY4+JE7+hfWNezFNeNDxgYoyrF+9ikhsCvWausRnj7LLDrL4ntbKLpu3jb4d6ri3y1adon2TMJc4Fiw7RI+20S7XveHLWKNehJkFQ6JZvMmx71h7oIRdGRWsmBpPeaVkykeZ9GwcRFigF39CW8NGedCwUSY/iPVxDzbKe4aNcrsHG6WfnY0SHKbsnf/cAtlpEO65PEydemKq35DyawYjWrTHb8ZsKm53tUWsG9Zi+WIpAYu/dY0kOATz6Kuw7t5WfX6diBzUm6CURuxo15dQww7e09uzHWxxsoMPTrXZBEkLZmLJK3B+zC0Wq+TRH3NYdGWcetfvptMnxWlcGe/P8qnxSo/+WcjCtbk8N0qNla/tHE5pZRgfbfXupzrju1li+G6uW4Tc58F38/I45X/vdzPys9mw4wfkjh9UmLgmiHFPOiyMpkUvNcb0hXOxRSvKkN/Pt/npJi3y2U8HRnn/t4BFI6JU3/FJNn0aBZJSx9b31Aszs6BvBIu3Or7j2BATyy6vQ4BZUFRhZeSHp+nbOJC4UPP/rNzalg1qTB+Y0ojtbfsR2qkDDZ+fy+5e1YzpCx377ANTbj/zd/KCmVjyfW9b85YcYvHdLYmPDmDsozvo2yGalHrOOtzCB6vSHHR4s/rBfDKrLX5mQUZuOaMfSaVP+2j8zN4XzVqsknkfH2fxjKbKLntqH33bRpKSGHQmzPCLoxnfQ7XhNal5PPHpCd66tSnLfzkNwJcPteB0QQXXv3yQT+67AJNXx6xNdq3V75+M8U6YmXHLMunTxMN45w8v4523az7eqU2flUM6VuWwaJzRb7+X4arL4/xZPiXOTpfn8dyoGvgIneTN+zabxZMMG3zRKfpe4GSDJwTwyTR736iywat4fm0unRrUPK/mbr0wJTWkaFx/TK07EHTvPIqvd23Tlet/ouKTDwj96EeH64G3PkDFt59T+e0KzBd1JfCmuymdd697YX/HvLGB/OwROOVm0a89f5c/ITgc01UzsT5r2EYRMZgefve8+/3F5fcgd/8Kb9+vFmEHKD0kJjyM/Px5OPAHdBmJGDAF+aUxZ9G6OyIuGeuc0dC4DaYJM7E+5cYGnzAT6xLDBr/1BWTrS2CnnQ0+0dEGFxf1Bz9/rI9dCf5BmOYsR+5f7fhh/JnA5+hHyj6BfMnVhnWI/3zPs2QcQT49yRb/vG8g1VhClHIRom1P5JPj1WLijoMwdR6Kdd5lapxz5Uysz1ztWsZXzsS6bD4c3o7ppudtc+UDrkbu+x3547uIAVPV7y9ehKJ8rJ8sRLTr7RiRtRLriucQWfvVRnq3v4fcv+n8r0MxkMtmw3E3HxFXlU1tzXWcix+6KBe5+C6V54SmiOkvIOcNU/nduQ7Wf4yY+Zn7PDtRm3NbFqtk3qLdLH74IuJjghg7cwN9L44lJclxHDvkkgRmT2vp8vy0kY0oKbPw0arjPsnTaP42qtl4SKP5N1GtF09KKYEbgWeFEEFCiFBgPnDLuQgVQlT1KndKKTsA9wCvnEuc54HBwC7AddXm+SapFZw+DjknwVKJ3P4jtOzpEES06IHc+o36sfMnaOK6a4NH6iRDWDQc2eo1qPnSflR+/zkA1l3bEGERiDquuyJYd21DZmdWG5dfv2FUrv7Ke/rqtYSc45B7EqyVyN2r4YIeDkFEsx7IHUb+96yFRmonYVG3EfKwsRi3OFc56hJbVC+vQWvIOg7ZRnlv/QFaO5V3617ILV+rH9vXQDNjB6WT+5RxBpB+EPwC1dd79tRNhrA6cMjNDtb1W0G23bvesQpaVPOud/2kFhx7QwjwNyZRA0ORBVnu5VaV8U43cpv3UAvlquRW1bGmndXgNt1Y0FaSrzrF6PpqwWSxWv8vD21CtOztNammS/ph+XGlemb3NgiLADd1TO7eBm7qmHnoWCwrl6qF0QC57ne9BM6pboEE/yAQZvAPBGsFlDlN+DW6GHJPQH6613z/3Yh2vdTXwACHd0BwGEQ4LXqLqAtBYXBoOwBy49eI9r3tnv/KuP6V7XpCE+TeTer59MNQpx6EGwvSywynvNlP/ZMS0bE38hej3R/YDiHhEOmUjsi6EBwKB9TOkvKXrxAX2haamCbcg/Vjx13uRb0myF0b1Y9Th6FuPQgxJnz+Lh1ycicUncZXUtMraBBpJjnSjwCzYOgFwaw5WOYQpn6EH81j/V0Ww/51ugKLVZ5xToYGmAj29+KYTXbqO7a56Tta9kT+YdSLHWugqaHLKsrUIBfU7t9Vs8ixjeDYjjP35aE/obWXr3ETWkLeCcg/pcp/32poeqljmPw0yDqIy4crucfVP1BlXZwDwY677Xki9WQ5DaL9SI42yrtlCGv2OTqeuzQMIthfmTbt6wWSnq8cdI1j/GlUR+nuuHA/YkLNZBdbfJILkLo/hwaJYSQnhBLgb2JozyRWb6xmBwY7/jqaj8Ui6d5ROYZDg/0IDvIyuK7npMN3rXJfx1ONicvdPyn9BKrIA+x0mcVOlx3bqnS6L3nee1rlOTGMAH8zQ3s1ZPVvjoP05d8eYOLwZkSGK0dxTJRtYqJbxwRCg536y/NIp04tiYx0nSz3mYatIfMYnD6h2tMfP0Bbx7ov2vRC/m7ot22r4YLO6u+2vVR4S4WyLTKPqfgAIuMQrbsjf/vcvdzAEGjRCfmncuaJDr2QGwwZB6vRoUGhcNDQoRu+QnTore7t2nCmbcuD2yHacfccANF5MPL371yuV+HStlqFsHq/Y9vq2siubdUPJK1Ata0AsyDAT+mu8kqJrOZbNW+kphnpiDLS0SKYNQccJ4O7NLBLR2IA6QW+t2PApkez7fRoK2ebsKejTZjiRY+CbdLarn+sNp9R9vkMYc2BUocw9SOr+g7XfqGsUlJhgXKL2hUyJsS3jzyqiB7en6ylKwAo+n0r5sgI/BNc7TJTaAgJt13LiSechmhSYo5Qbc8cGU7FqWpsosSWSufnVfXXq6CZY38hml2K3GHosj1roaF9f71FXS/OhdICW39tLIzGZFZ2eXXlfbCABvFBJMcFEeBnYmiXWFb/6drXv/DZUaYNTSLAW19cQyKH9yd7mSrv4k2qvP3i3Zd33K3TSHvK8VSW2Osmkv7Ma8hytbCvMrMaO6VBa2WrZxt67c8fXfp00aYncrNRv1PtxjzlpXBoG1S6WUAoBATYjTvys1zDVINfz/6Uf6t0omXnVggLR8Q4lUFZqVoYDVBZgWXvLkRcgk/xn7MetdvNh8BgW30qyIHDu8BSiVcSWqoxQp5hG+31ZBsdcF9fj22x1WtvJDmNL1Pd2YM9kH/Y+RKa2o0vW/aEnBOOEyUAEbGI5peoHYSqQXTsjfzVh/K2t/1//QrR0cn2X+79hCtPpKZVOOrR5sHV6FHP8fywr4QejW39ik+yj5fRIMaf5Dr+BPgJhrYNZfVuxzFj1ybBBAcYfVVSIGmGPSqo0uGS8kpJpUVStwYLYczd+1H5g+G72b0NEep+XG31MK52iKuvj74bgzoj+5PxgZJdsHEr5shwt32HJ/J+3oi1pPTM84FJvrXv1GOljuXdPozVux0XgITZfexYXG6lqusMCTBxUaPgM3ZKTUg9WkKDugEk1w1QcjtGsHqH4+KPsCDbuysut3K+eo/Uk+U0qONHcrS/YZeFsnqfoz3kapcp++Rc7bJ/enwrLuqDXPelEUGq0idRTvokqq7ydew39Mm6LxEXu360IroOQv5m2BPlpTabzT+QajdTsMOlfbcLc2nfnurbOZNo+DiqbKY9qyDFTT+SeeCsJ63O1YdE+mHIOIIL5aVwYKt7G8KJ1IMFNIizs8s6x7L6T1cf3wsrjjJtSH0CnPTzqj9Okxwb6LKY2hd8GWuoviPApX4fOF1Jp6RA/EyCkAATzWP9WXfIsd9xh+jQC/lbDW2U375CdOyt7tnbKAHBVNVl0WUI8o/VavEPKJvFA6ZufbGsMnyye7aBh75D7vHcd5in3o5l+SIoL3N73xNRw/pzumrcsWkrftWMO+JnTOPUk55PJ6xz+TCyl/vWb6WeKqdBlL/tXbcMYc1+p3Glg+/IcVzZrVEQoQE+Nu56rRz9kztXQXMn303zHshthn7y4PcXrQfAzlW2C/7BiC7jkeve8S0d52KL5h47az8dQGqGU9+REsSaQ859h5nmdV37jgCzIMBYHFtuqXZY9z8jt7ZlA0QN78/pJba2Vd2YPn7GtZx80vO0a50rhnL64y99kpt6sFDp8NgqHR7D6j9d9c8Lnx9j2pB6DmPr4EDzmYXQ5RXWGu0knHq4mAaxgSTXDVRyL4pmdarjSUZhwU52mRH9gbQyujVX/ouYcH8igs3sOOrjuItarN9pFTSI9HO0yTyNd6qJ54f9JfRoVMPxTi37rM6k45RTOloGs+YvL7q8sIY+Qnt5zjZ4ax9s8HybvB2nyjhdZKF7E9936K7Cr0d/Kr4zxnk7tyLc+UyMe/K0a19tapSCZbP6+NmyZQN+Pfp7FvZ3zBvXgL/LnyC6DkFuWWOzjWLrn3+/f2AoNO0IG5RdhaUSSoyxaVxDtTAaYO9GRMe+NjnteyE3GDb4oR0Q4oMNvsHOBk87DOlubHApEQHByjcaEAiVbuazqzhXP5I3klr9PfMsVVzQCbJOQI56v+LSMchV76pnAJFyEfJ3I+2Hd0BwOEQ4fSgREaNs7sNGGf/+DaJtb/V8W6e58qrF0IU5cNSNXzD/tG1n6rJi5V9L6fT3rkPxRG3OdZyLH/qEXZ7T1MnVZ/J8dAcU1GCevhbntlL/yqNBQgjJ8SHKRrkkgdWbMnx+vlvbGEKDz/7EA41Go9HUDK8jEynlDuBL4H5gDvCelPKAEGKqEOJ3IcRWIcQrQggTgBDiDSHEZiHETiHEma0JhRDHhRCzhBC/AJc5ifkNqG8XtpMQ4mchxBYhxLdCiHjj+nohxLNCiHVCiF1CiIuFECuEEPuFEI/YPX+fEGKH8W+G3fXZQoi9QogfgWZOaZgAPAukCyE62T0zzHhmPTDK7nqsEOJHIcQfQohXoQZzIRGxkGfXOeZlIMJj3YQxFhtYLWoBX4ixW2N0PcTN7yKufQUauu5QSbsBsH2V63U3iLrxyAzbAi+ZmYaIdV1Y4zWe+HqIxCSsf2zwHjgsFvLt8l/gJv/hdmGkRRn1wZHIjL8QzXqoRV+RieoI7ggv6Y2IhVy7hRt5GYhIJ3mRdmGsFii1K+8q2vaFk3vPGNxn6DAQtjl+resg29u7Do+1LbZ1965vfBdxzSvQoP2ZMPKrpxE3f4C450u1uPGPL93EaSc330sdk0aegyMhpoEaWE16DjH9HbjE+Doz+zjUbQiRCeor4eY9vZc9Rh3LtH2tKjPTEHV9r2MiqREiqREB/1lKwIsfYup0qefA51C32PMTVJQibluJuPkz5MZlaiGOfVpa9lOLFP8HEJFxSPt6nZsBUU55jXKs+zI3HRGpFmgSHmMbfORnnVkALU/sQ7Q3nA0NW0OdBIgynhEmTDOXYnphDXLnBji4AxEdh8y2WySakw7RcY7piI6DbLt05KQjqsJ06IXMyVQ7mtohj+5DXNRP/WjcBmISIcJ45p/WIR7IKLSQEG5zvsaHmXx2wh3OtRAeaGLGV9lcvjSTp9flY7F6GXlFxNnaLKh27azLImJVXQBXXZbcGnHHMsTtS5GfP6Hupx+Exh0hJELtWNj8EkSkl/IIrQsF9uWfiQit2THVAMS3VAPe3BM+Bc8otJAQYVfe4X7VLoz8dFshPZq6OiRTT5ZRYZE0iPZ90Jl+uoTEura4EmKCSD/tuoPPj7+eZOSMNdy24HdOZaoB+OEThYSH+jPj8Y1cdvtPPLV4BxaLl3cdHgsF9u86s/q+w0GXrYHyUsTtXyBuXeFWl/mc51jbzpEJdUNIP+3oVDh8ooDDJwqYcNcPXHnH96zb7Nvx6P8TRMY52ga5GTb9WEVUnNJpYGtPoZEqnJNdgfGsuPxu5MoXPM96tOsDe34/M9HtVodGuUuHrc056FA7TN1H2XbRsENcPLDaxdHpBRYS7dpWgpe29cm2QnraOftP5Vcy8s1T9HnpJNd1jTirXaMBMgqcdaq5+ja+vYgejYM83neLm3fnVo/mVaNH71qGuHMpcsUTNgeiMCFufx8x6zvY/zsc83ykbUahtUb5tKdjvUC6JAfS841T9Hw9jUsbBtI0pmYfIQTUi6f8uM0uKz+RRkA9V72fNOdO0p5fhLXYUdcdufcxkh9/gPb719FgwQMcm73QszBne7QgExHmVN5hsbY+xVt/HW6r92LcM4gZX6kFpXvXekxCek45iXVsO/ckRAeSnuO4eGfXkUJOZZfRp4Pr6STHM0u5bPafTF6Qyua9eS73vRGQGE/5cZtuLD+ZRkA910WBibPuJP1F1/IOTGlMWPdONP/pU5p9t5SQC9t6FhYZ61S/093U7zjHMU+J0msesVqQnz6BuGcZYs63EN8YNq70HN4NIjYeme40FqhuvBkWjv+lfanc7GZnY3fxnwc9KkbfgunJb9Vio5VncSKBfT0GdbJGmOtO/ecF5/GlJ3swz83Y1j8I0fMq5JpFOCOG3Yn87iWvs/Yu5Z3twfbPsbP9s73b/gA0bYdp7keY7nyp2t1HXW1w81lNhH+zr4ShzWs2eZ2eX0mi3VHNCZFe+sw/CujZTC3i69ggiC6Ng+nx1FF6PHWES1NCaGq347Q3TM6+m6w0TDUYV1ch4uthSkzC+qcPvhuDQDd9R2B997KbvfUEHTZ/QfKD7vdUiL9mDDnf+bArPJCebyEx0tbPJUT4kZ7nWt5LfstlwNOHWfjdaR4ace5tLz23ksQo+/fsT3qe64cSS9ZnM+Cxv1j4ZQYPXW7T7cezy7ls4UEmv3SEzQd8X4ADkF5QSaKdLZUQUb2d8MnWQno2tdlDyi47SZ8XT3Bdt8ga2WX/9PjWZ32S7UGfVNHiIsg7DWlHbdeatsX01GeYnvwU66JHbTZbNaTnuWnf+W7e+295DFh4RNW34edJ1zv3I+5spnPknH1I5wFll9n0XkKdANJzHBeZKbus3MUuKy6z8OY3J7hlVIOzkl3TsYY9LeLUYuiSCis5xRZ+P1Z25qOE6hBRZ2mj2IURl92C6alv1aKfzw0bJb6hOv773jcxzVqC6DYcj9SNR2bapSErDRHj+zsVTVsiYhOwblzr8zNV+NdztYP9E13t4Pqz7yT9BVc7uIqw7p2oyMii7MBhn+RmFDj7jqq3Ez5NLaJHkxqOK6uIiHXcQMMX302p4buxp1V/5A7b3ILofT1ywzKo8L4IHzh/tmh8SzD5+eynA8gospIQZptijA8zkV7ku112qsDCqA9P0/e9TKZ1DPV5B+Xaklt53tfOAAAgAElEQVTbssF1TF9xIg1/N2P6+rPvJM2ntuVm0Z0b0nOddHh0AOm5zmPrIqXD27vuaL/tYAHDZ21j5JxUHrmqsU+7Riu5FSRG29mDUf6k51a4hFvycyYD5uxi4YqTPDRWndTSvH4Qq1PzqLRIjmeVsfNYMadyXJ/1RO3Vb6c+K9xcI7lVfLO35uOd2vZZ2dLhpgyq8xGmnoWP0I70gkoSI+zsQC/y7G1wq5Q8+WMO9/ar+ckWACYnn4m1hnP01r/24NdnEAB+vQYiQsMgwsNHLn/HvLGBGPUw4oZ3oec1HtP6t/kTEhpCaASm+97CNHsposuQ8+/3r1sfCnMRE+cg7l2CGP/wmZ2jOXUA2hiLQjv0d9i8RETFIe3yQ46PNrizzeiE/GM1srwE0xPfY5r/NXLV+543xTkXPxKodQq3vIu4zsOaFOc1GOdpnqUKceEg5B92J2PFNkA07YC48x3EjNcRiU2QOXb1KjfdJQ7nOQFVxkYZhNdRC55B/V/NqSwuRCdCveaq7P+mdShi3CzEnR9A/2td5dfmXMf58kO366sWSzuvvfGR2pzbSs8uJTHG1vckxASRnu36QemPG9MZec+v3PbMVk5l+WjfazQajea84+tnm3OBicAQ4CkhRBvUAudLjJ2f/YCqM7kekFJeDLQHBggh7M/qLJJSdpdSLneKfzDwOYAQIhB4HrhCSnkR8AHwqF3YEillD2CR8cyNQFtguhAiSgjRGZgEdAa6ATcLIdoZ168AOgBjjPsYMkOBXsA3wDLUQmmEECHA68BQoAdgf1biXOAnKeWFwHdO97zgw8Df3dfTUkJBFnLhKOQrU5HfPY8YO0/tQmj/aNsByO0/+JgUD3JqiF/fYVh+/h6sPnwp6pNMd2UkYdvXapLgmkWI/rfDiR0OR/f4Ls8lUPVxxDdBDLsV+ekC1+g7DED+6am8PeTDa/okFJxGPjsa+ZrxrsfMVe/aZEZ0ulxdXzgC0g9Ajyne43TJtIcwJjM0aI/87BHk4hsQLXqpXS1KC5BfP40Y8xjimleN3Sh8cIy4FVODOmb2Q9RvSPndU6iYfzf+dz0GoeHuw55L3UpsBdKKfHEU8tUxiM4TIMquWZv81G6Hu9f4nva/k3PJazXIH95RkywzlyJ6X6m+gK16z9KKdcFErHcNQjRpA/Wb+pYOT/UxIAjTiOuQK1x3sJBfL1YOjXkfIQaMhyN26findYgH3JWkrxtfWKySLSfLua9HBB+Pr8uxPAsrdvl4XKZDInwsa4BjO5H/mYB8+RpE76nqa9zMw8if30Nc+yLimufh1H7v7don/eKFkBjEoIeQPyzw+Vl3asNTeX+xo4gdaeVM6xLhcD2j0ML9X55m/rAY78c8Owj3LrtP50RWLxrIFy/25ZIOsTzwH7VbQKVVsmXXae67tg3Ln+3FsbQiVqz2beLBMQ3O79pDQuu1AmlBvjAS+fIYRJfxjrrMZ3mul5x3dqm0WDlysoD3nurPMw905+H/bCS/sGbHltcansrPG7KaZ1tfCoXZcNzzEYLiwoFYHRYq+6JD3YlzDCOGTlOLGDd+4xiucRu1m9vJAx7T5DadHq5/saOInafKmdbV1rYSI/z44vpEvr8pkc+3F5F1lju11ESnfrGriB3pFUzr5MEeqJHgGurRZycgX7oG0cfQo6Dsh+evQj4+ApJbQ3wTz+LcXPNVHR3JqeRAdgU/XZ/A2ukJbDhWxqbjNdvBzZ0w6VQGIe1aEtikITlfuH78Fzd9Ikfvm8+2Zj04et/jNH7V1Ta2E+bmmo92cOrX6uOnqW8h+t1m9Ne2uiU/vhv50ij1kU3DCz0nwZ0us/vbapUsWHqQ+8c3dgkXFxXAmmc7sWJeRx6Y0IR7Xt9LYUkNbQYfyju4bUuCmjQk70vX8YTw88McFcnePldw4qEnaPzei9UJc3PNl/KuJkqTGXHJGOSzk5Fzh8Cpv6Df1dU84GO6PI0FzGZC5j1H+fL3kCePnb/4vehR+fnLWO8fgtz4LaLveTpI6hx20q+Wsx3bSonodz3ylw9dj2hv3h2KctQEjPcEuI3bpzABQZiGX4f83M3udUd2Y713CNY5V2Jd9SGmGc95TIF7PVqz7VszCi3sy6rk0hocMe0Jj33m1gJ2nihj2qVqYvrI6QoOZpaz9p4G/HxvQzYcKmHT4RrY/+70yVlUNHOfYVT66rupTrabdrx3yt382XE423tPIOLSi4mbPNrhfuzEkYRd1Jbjz7xV43RXkxQmdYvix3sbcffgGF5d43kH1XPB3XuedGkdfnw4hbuHx/HqD+rD47gIP9bMTmHFPU14YFQc93xwgsLSs9/FDqqxh7YXsvNUGdO62iYXlV1Wj+9vrsfnqYU1ssv+8fGtL+NKHxIgLhmC/PVbx4sHtmO973KsD0/ANGoa+Pv+IYJD3G6uTeoWyY/3NOTuQTG8+tP5qm/nYYztVcTf40M6V+z1t9UqWbDsEPePb+QS7sUVR7l6YD1Cg2q2iLCKc6nf3RsF0bNJEBOXZnL319l0qBeA2ZcZFZ/quLsH7WyUFS9jvW8IcoOdjWI2Ixq2xPr8DKzP3YIYfj2ifiNPiXATvY/vVAj8bniAyjee9C28m+e9yQ42xh25buzgKuqMHUH2ct92tgUP79pD2C92FrHjVDnTOkd4CHEW+Oq7qaJeK6gshcyD6nd8M6iTBHt9+5DIczpqGD40BjH44Rr56aBmvjp3JIabWTk+hu8n1WXl3hKyfDzlrbbk1rZsj8LctK2gpg3JdTOmryJm3HBOf+z7SSI+ja0/Osz9V7r/iKV9k3C+erQ9yx9uyxvfnKCs4uyP73ZrD/aK5ce5rbh7dD1e/U4tkruiWwwJUQGMeXIvj39ygo6NQ/Gr7mgZJ/6n6ncNzynJKLKw73TNxzu17rOqSkdN5gF2FrEjrYJpnc/BR+ilfjvIq7LBuykbfOnmAnqlBDt8ZFcjznGOvuylJzB36EzIOysxd+yMNSPN8wlYf8e8Mahrr01Gvn0TokF7aDfEQ2r/Jn+CybCN/nMr1mdvRlzcX+3EXG0+3VCd399khqTmyF8+QT49CcpLEP2vVneXzkP0GIu4530IClG7OFeXH199o9XRqDVYrVgfGIx11ghE/8kQ7WEO6Bz8SBRkIZ8ahXx5KvKb5xHjXNeknPV8YXXlXYXZD9r0hK2rHK8FRyCfu1ptUpPs7nTx81DG3ggIRkx5AvnFs+5P0TkP61Dk0tnIZyciX5mOaNwBLhrqPV3/2FzHefBDxzdBDJuB/ORx93k5S/6xuS1f5o0vimX1yz35YuElXNI2hgde3u57/BqNRqM5r/hkrUspi4QQHwGFUsoyIUR/oBOw2XBiBgNVs5cThBDTjLjrAa2AXca9j5yifk4I8RxQF9ti5ZZAa2CVEbcZsD/Hveqc1+3AdillOoAQ4jCQhFrE/KmUsti4/jlwKRBiXC8BSoQQ9l61kcCPUspSIcRyI1/3GGnfJ6U8YMS1BKhahdoTtWgaKeVKIYTbbRmFENOB6QCvDm3M9Avj1JeZ9l+tRcYhC5yOw8nLgMh4yM9URndgmO2rvxLDsD65Vx1XEdMAThoLcRJSVPhqJjb9Rk/Eb/g4AKx7tzscWSxiE5BZvh/5UIW531DKn5vnW+CCDNsOsADhccjCLPdhCjJBmNWRNUb+5eoXbOm96jW1o3F15GVAlN2XtpFxyHw35R0Vr/43mdXAqTjvTHgx9Snkh4+oY2HsSWymFs2e8LAQyu27znINE+HlXZ+ye9dVZl2OSovcuRpx6VWONli+UxlHeJAbGW8r4yBDbn4GHPkTSlT+5V+/QWJzOLQZ9q1H7luvnr9wFMLDhKp55ETMQ8cCYN23HRGbeCZ9IjYBedr3OiYz05C7t6ljWdJOYD12CJHUELl3h2vgc6hbovUA5MENauFNcS4cT4WEFuqIKYCmXSF9nzpe8H8AmZeJiIq3vfeoOMhzymuuY90XUfHIPKPuF5xWxzXlZ6n/C4yjTEuLkB/Mtb2veV/CacfdYEW3oZDYGNM9ryJT1yPqJNjSER0PuU7tKzsd6tilIzpefeEdlwSx9TE9+rHxbBymucuwzpsMeaeRi+bY0rHwG9u7+Kd1iAfiw8wOuwWlF1p93gEiPsxMy1h/kg2nWb+mgWxL8/JlbFWbrSIizvVo+7wMVRfy7XWZ0xfjmYfVYsn4Jkp3bf4SuVl1iWLgTch8L+2zMNNh907CY5FFWZ7DOxMQghj9JPK3tyBtl/fwBvHhZofj6tILKokLcy3vXw+V8vqvebw3Kd7hGO3CMis3fpzB7T2j6FC/Zo7h+LrBnMqyTe6nnS4lro7jzhvREbYJ97EDG7HwHfU1dUJMMC2bRJKcoHZh7t81kW17veiRgkwIt3/Xsa51PD9T9R0uumwg8sBGQ5flwPHtkGiny2qS50zbUWxpWcUueU6oG0L7FnXx9zORlBBG46QIjpwooG3zGOfo/vdw0o9Exdn0o32YaFfbQDo/GxkHeZmINj2hTU9Ey+5qAUZQGOKqecj3jYNUQiKhYWtE9K+I2R8CIA/tdNWhzunIyXDYRUNExyPt9KzoNgLRrifWZ29wyaboNAi5yfOu0aDa1im7tpVWUElcuPu29dovebw/Od7tEfXx4X6kxPqz+VgZg1vW/Kjr+HBnnWpx38aPlPL6hgLeuzLWbTqqxa1N6EaPRsY5vXcnPZpx2FGPVlFaiDy4BZp3Uzvzu8tnmMmnfLpj1V8ltE8MIDRArcbo0SiIbafK6ZRUvU6Lu2Eysdco279oy3YCkhLP3Auon0DFKUe9H9alI6EXtqb9nrUIPz/8YuvQ4vsl7Bk0ibqTLufo3eq71exPv6HxK9U4L136aze6rCBD9Sn2uqzU6K/X2BYCi8mvqiOr7bGUI/9aj0jpgTy82W0S4usEcMpux4a0nDLiom36uqjUwv4TxUx5Qjkms/LKufn53bxye0vaNg4/c5x7m0ZhJMcGcSithLaNq59wqzt9MnWvVotXirdsJyCpHkVsASCgXgIVp9Idwod26Uhwxza03vkzws+MX2wMzb5dwv4hkyg/kUbuF98bcaWC1Ypf3TpUZrkeQe9av+ORzrZhXrrjmCfYbszjjvrN1f/GGEhuW4XoO9XrFIf/FZMIGKnKwLI7FRFvq3PVjTeDHngMy7EjlH/0TrXxi97jED0vV2k6D3q0CrnxW0y3vYD84rXqM+iMs20UVkPbqCY476IT4WZsW2UzVo0vq8Z5ya0RbfrC4FtVHyWtyMpyREQstOiBuOASNRESGIoY+why+SMAiL5Xei7vOm5s/5x0x52S6hjlHZsEdetjmmtn+89ZhvXRybZdegC2rwfzgxDmfrcrVxvcQlxozY5r/m5fCf2bBuHv4451Z2RH+HHKbgfhtDwPfeaBYl77OZf3p9U701et2l1E+6QgQgNVWns2C2HbsTI6NfK8m5vf6In4DTN8N3ucfDd1z85349d3KOXPe/fdJN40ifhpqh0Xbk516TvKT7rKLj+p9JulsIjMD78krFM7Mj5QR0RH9r2E5AduZnu/ichy3z6mi48wcyrPNkZKy68kLsJznzmsXRhzP3dt2zUlPsqPU7n277mCuGoWOwzrGMHcT9QinAA/EwF+Rt+RHExyTACHMspp28C3Xfviw/04VWAnO9+DPXSoRNllVyV4sctKGdwy1OW+W9n/wPhWDLgS0ecKAORBN/okx4svoU480m6XXbV5QD+sD43HLScPQWkJJKUAHnZSq8pDpJv2HVHNe28XxtyV50nXF2a4jrGdbaazQPQci+iuDm+UR3admw/pPBAfHcCpbFv7T8suJy7KnV2m/H1ZeeXc/MJuXrmtJakHC/l+82me/vgwBcWVmEyCQH8Tk/snushxK9vHsYYnbuwawY3GJPo9X52moYeTqESfcYgeRp952I2N4tJn1sBGud2wUXIykIW5ajxSXorc9weiSXPkicMAmEZMxDxkjHpu3w5le1VFVDcBme3jOw0ORTRqRsBT76nfderiP/cVKubcjNzv/qSc2OmTib1G9R1Fhh2MvR2c5mgHh3XuSEjHNrTdZbODm3+7hL1DjN0ozWaiRw1iV/dR+Iqr78iDHj1cyuu/5vPexLiajyurqPLLVOGL7yYo1GFnR9HacddoktpAYnPEjE+VHRcajbjqJeT7t3pOx7naogEhiFFPIX99s0Z+OjDGt4W2+YH0QitxITX/iCEu1ExKHT+2nKpgUFPvz9eW3NqSXd2Y3t/DmD6kY2va7baN6Zt/t4S9g+3a1shB7LzU8UO26nDR4TnudHgJU55SdSgrr4KbX9jLK7c1p20j2yLFpvWCCQ4ws+9EscN1j3Kj/B12e07LrSAu0vNuxMMuimLuh2qq2s8smDnmzIHFjF+4j4ZxvvuEa69+O/VZBf/geKcWfFZu0+Hcb1eny38r4L0JZ+EjtJcX4ccpuxND0gos7sd5B0t4bX0e70+x2eBbj5ex5VgZS7cUUFwuqbBIQgMEd/f1vPus/+WT8K/ymexx9JmYajhHL7MyKK06tSc4BL/eg6Co0H3gv2veuGp9Q3kxcvsPiPqtkKnq48V/xJ+Qk+5oGx3ehYiz+1DjPPj9yc1Q/44oG0huXX1mcTQZR5CvGv10bAPoPALTg0tVuCO7lH1XFV90HOQ6lXlOzW1w0Xkw7PxVbfxUkIM8sA3qt4QcN3NA5+JHAtc1KXUbOPrDnf2R56O8q2jZXW1EU2DnB81NR0qJuHeJ+m2pVLtHH9xmyHfjF8xNd1PGxnsoyIaIGOWXioiBAh/WAJjMiClPIv/8HnashYZt/551KFVxlBUj//wekdwKueUb1zgd5P5Dcx3n6oeOjENc8xRy2RzXtTc1oDbntuJjgjh12rYTdNrpUuKiHfu86HC7eeP+SSxcst+nuDUajUZz/qnJiMpq/AO1OnOxlLKD8a+5lPJRIUQz4Hagr5SyHWpHZfuzbIoco+ROIAW1C/M7dnGn2sXdVkpp/5lh1ey21e7vqt9+VP/plad53AnAYGOB9SYgDrX4ubpnvN1TAaR8Q0p5sZTy4ukXGsbnid0QkwxRiWpX3LYDYM86x+f2rEN0ML4Aa91HDTAAQqJAGK8tuh7EJDkYu6LtQPCya3Tl50spvW40pdeNxrJuFX6DlBPE1Ko9sqjAdydplczkxoiwCKw7//TtgZN7IDpJHZFt8kO07Af71zsEkfvXI9oY+W/RG44oRyp+geBvVKlGndTir9OHq5d3bBfUTVblZfZDdBgIu5zKe9d/ERcNUz/a9oW/jPIOCkNc+xzy25fhcKpr3jsMhK3fu1y35XU31LF7123+H3v3HV1F0T5w/Dt7k0ASSOi99xJ6bwKhqfReFaQo6iv2gooCIijgq4K9F0SxS7EgVTpYKNK70gkJBEjPzu+P2XDvTW4KJdz38Hs+53A0d8tsmZ15dnZ2tmPGc717tftc12oPB519zXCuy5pzff40FK1gpgOqclOISncMPPOYFYCq3RF2p0t3z2pUPR/p7t8AxauYY61cqPIN4PRBZ5ucG/q8+c3o1X/Ox5fU+XNJGtubpLG9sdcsxdXJNGKrmvXg4nm4jDxmr12CVb+Z+SOsAFaZCujjmXRmvYq8pWNPoso3Mr8H5oXSteGMe3RXVasTenvmoy1cb3rLClQzJ89WiDCfo0l/0xMbZT5PXyECANWsK3rrSrP8tt9Qzbo5v3e79DvB+cybt4Bq2Ru970/zycd8Bcw0QP/2PZz8B/uj59B/Lke1cj7hWbmO2Y4MN0BREB9npgOqVTf0XyvgyD7scZHYj9yK/citEHMK+9nB5pO4Ifnd29G2D3r3H5DkfJL4epchmahTPJDDZ1M5ci6FpFTNj3viaV8pZ419dYoHEptoE+2MGLHh3yQqF8rmfaUjO52yzClP6nWCnd4jyeidq1ANnXwREQn7nbKsYElz8wlQoIRppIlxPtcW6lzX4cWhdjvYnM2XB07sggJlIMw5/tU6wP41OdpvrABUt+fRO3+BvStytoyjTqkgDsckc+Ssc7x3xtG+qncngx0nkpj4czSv9ytKYY8H+Umpmvu+OU3PiNAr6rRZp2oBDh+7wJETF0lKtvnxtyNENvX+HOypaPdN8LKNx6lcNr+zbEFiLyQTfc6ELOu3RlG5XDYjWRzbaUYKSsvjtTrCnvR5fBUqbRSGmu3hkEdZVsGjLCvlXZbleJ+rF+bwsfMcOXGBpORUflx5mMjmpb3m6diyDBu2moebMecSOHTkPGVKZv9g43/CPzugaFko5MQGDTvD3+mup79/QzV1yrd6HWDvJvP/f/9m5ncFmuWLloXD29ELX0c/2xU9uQf646dg7yZ3x2iABh1h+2r00rnYkwdhTx6E3rwc1dxJo1IWZWhinJkOqObd0JudMrt2S9TNI7Bfe8A0YHlSCtW4E3pjFnEKPq6tHXFE+ri2nv0pmjf6e19bJ2JTSHBG+zkXb/PnkUQqFr6ykVLqlAjicEyKezt2xdO+crrtOJnExMUxvN67sNd25NgRJz7Kqhzdsco7JsyuHA0t4B6NJCAPqkpT06CY1X6eTXHXHbviaJ/DzziXDHOx6UgSKbZ52PL7kRzUHcCpt+ewvXkPtjfvQcyCXykyxHSSCW1an9TY8ySf8I7LTr07l82VWrGlRjt2RA4kYe8hdnUxD1GTj58kfxsTl4W1a0HCvsz3leO7oGBZj/q6I+zzri/03jWoCKcsq9EO/jGj7nvX143d9XVgMIQ6L2AoF6pSC3R05mVcnYr5OXwyniOnE0hKsflxw2kiG7g/054/JID1rzVn2UtNWPZSE+pVzn+pY3R0bDKptrnd+/dUAodPJlC2aPbnKuqdOexq2Z1dLbtzduFiCg02xzukiTneKSe9j3fUe3P5u2pLttduy55OA0ncd4i9ToeQcwsXk79tCwDyVKmACgry3TEanHuecu5yrUEn2J4uf29fhWrs5O+6ke5yLTPnTkHxiiafA6paMzh5KNtjkPzNZ1wc3oOLw3uQ8tsSgm4x95uu2vXh4nn0mYz3AnnufBAVmp/EV6Zku3694strV456PDBT9dvCiez3L4MTTmyaFhtV7wAHVme/3JU4mq4cq+ujLWHnKlRDj7aEA6Yc0++ORc/sjZ7ZG9bOQ6/8GNZ/jV78Jnp6DzNt3gQ48PuljtEAetk87IkDsScORP+1HNXS43jHZXK8EzyOd0sn9j+6D/uBSOzHbsV+zIn9Jw12P4BKUzHCDLVy4azPQ1CnRKCpL9LK0d3xOS5H0yzaHU/XGpf3iWmAOqXzcPhMMkdikklK0fy47SKRNbw7nu44lsizP0TxxrASFPZ4gF8yPIBNhxJISTVl+KZD8VQqmvVnplO+n0vCmF4kjOlFypolBHR22m5qmraby7mvBtN2Q/6ctd0cf/MzNjfuwebGPTjzw5JLo0Dnb+a77sDlIqCwua9QAQEUurU9cdvNQ5/Q+rWo8sZz7OhzF8mnMynDfKhTJi+Ho5I5Eu0c7y0XiEzX0fdQlLuTzordcZQvcmWf7vZKt2wwh08nceRMkkn3r1gia3vH74dOe6S74wLli5gHXtEXUtx1R1QSh6OSKFs456MW1ykVxOHoFI6cTXbisotEVvMRl/0YzRsDimURl6U6cVnOj8f1uL/Vv87DfnIA9pMD0L8vQ7XpbiZUqQvx5zN2FDgbBfEXzXRAtemO/mO5e3pEc9MBOtqjw2XR0u6YrUhJKFUBorJ/UbRO6Tze+W3r9clvQMaYqUbGmOlK6N++Ml//mjbkqtuQroU6FfNz+JRHXLbRR1w2uxnLZjZm2czGJi4bZ+Kyz56sc+n32zuX4s6uZXLcMRpydq+RmVRbExNv8vbu00nsPp1Mqwq+6x293CNG+Ws5qkUOYhTPOrNFFjHK8UMmjc0rUFUbmHwelBdVKQL9j7uzgr1gLsn39CH5nj7Ya5fi6ui0ydaoB3GXUXfEXSBpQEuShnckaXhH9M4tWXaMBjj9zhx2tOjOjhbdObtgMYXT7jua+K47Tr83l61VWrKtVlt2dTRx8KWO0UBYZCsSdu8n+dgJcqpOSR9tR1V83Ff+Es3rfYtc2X1lmrS2G8/29/RtN3tWoeo59zu13G03hoJakbDdYzTEP75Dv9ITPbsv+qOxcObfrDtGw9XFolYAqvtU9M6fL7udDqBOsUAOn0vlSGyqOd77EmhfMWd1x4kLqSSkmDrzXILNn8eTqVggZ+fDX+n6K+309/SFh2Zzbb07ly2VW7G1Zjt2djD39Jc6RmOurfg9B0g+ehnXVsV8HD6Z4FGGnyGyvrvzZ/6QANa/2phl0xuybHpD6lXOd6lj9JHTJgYGOBqVyMET8ZQpnMMYo3wIh08lciQq0aT7RwyRdbxHez90yv2YeMX22EsdoOOTbOISTfm9Zud5AixFlZI5v2/wW/4uEejdbrQnnvaVr+B+p/oV3O/4oc3K53aUTFdv74z3XZYvjuH1PlfYRuiZXloMHuPE4NuziMEHesfgM3sXZfm4Miy7rwyPdSxIz7r5suwYDZD87WfEjehB3AjTZhJ4s3OfV7u+eUbvo80kMyq84KWhSoNuv4vkhV9nPnNuPDdWLgh2vmRjuVDVWqFPueOS69GeoP9KFxsVKQ2h4de03Z/zZ0wH22LlzXZVawonnP3M55xvpVCdR6EXvYs9dQj2VCcGb+7E4BWziMETLprpgGreFb0lmxg8+gRUb2L+PygvqmIdOJ1J++hVtCNl6KdQpAxEp7u3Orrzmj9nSaMadUH/6f1sQ29biUq4gJ4xFP3ReEhJRtVtZyZWiICEC94v4IP5O8HjPqfprehtK93r83xWvi37+x819Bk4dRB+M53gc6UfiuUyg+04/69qtkafSNdB2Z/POq6mHTpvPtTol9GLfPe9uRz+fLZVp3IYh4/HceRUnIlR1p4gsnExr3lOxbhjlDdZN28AACAASURBVGW/n6JymZy9vC6EEOLau8LvvLAE+Fop9arWOkopVRgIBcKA80CsUqok0AXTQTpTWutUpdRLwHClVAdgNVBaKdVUa71RKRUEVNVaZ97y5u034G2l1AzMqNM9gYGY0a3Tfg8CugGzlFIFgWZAGa11MoBSagymw/SDQDWlVEXgkPObZzpDgReUUt2BnH+zx05FL5yJGv4qWBb6z4Vw6iAqcgz62C4TlP65APo+i3rgK4iPRX85wSxboQGqwxjTQcC20fOne402QEQH9KcP5XhTUtevxNW8LcFzf4XEeBJfePLStLzvfU/CaHNTFjj2UQI6dIO8wQR/tZKURV+R/NFrAAR06ErKsh99rt8nnYr+9WXUoP+CcqG3LoSog6g2o9HHd8G+1bBlIXSfgBo7z+z/D8+aZUMLoga+DNqG86fRC3IwWrWdiv5+BmrMLHO8Ny6AkwdQne9EH9lpAtSN82HQJNTj30BcLPqzp8yyrQZAkTKojqOg4yiz+e/cZz47DFCvI/r9B7JO+8eXULe9YtL+ayGcPohqPwZ9bCfsXm3OdZ9nUeOcc/21c67L10dFepzrBe5zrVd8gBr5pvk80rkT6O+ey3iMf3wJNewVUBZ6s5NuOyfdPU66vZ9F3Zcu3YTz6HWfo8Z8AGjYuw72rgVA3fwAlKhqklj5AURn/7lre8NKrKY3EfTJYkhMIHmGO48FvfUdSWNNY17AmEdwRXaDPMHk+XwFqT99Tconr2FvWo3VqDVB7y8E2yb5nRkQ6/tB+VXlrT++ha5PokbPAQV6649wer+ZFpAHKjaBn6dnu7/XzfbV6NqtsCb+AEkJ2HMmXppkjZ+LPW0IAPYX07BumwiBedE71sB284BNL/4Ia9QLqJY9IeYE9nuPm4VLVMS6fbL5zPKJA9hznGssrAjW7ZPMzZJW6I2LYYu5udN1W2NNXwCJCdjvP+vejsnzsJ8xb8DbnzyPNXoyBOVBb10DW7NppC9ZEWvMFNCpcPQA9gcTUWWdablUhqj290CtThCYF3Xvd7BlAXr1B5luYoCleLpdGKO/j8bW0KdWMFULBzJr3XkiigcSWSkv204kcd+iGGITNMsPJjB7/QUW3lYUl6V4tHUYd3wbjQZqFwukf0Q2nXbtVPT8maiRs8x1/fsCU3d0vBN9dCfsXAW/z4cBE1GPfG3Kss+fNstWqI9qe7spM7SN/mH6pTd01dAXzE22nYKePwMSfH4IwU2nope/guo902zH9h8h+hCq+Uj0qd1wYA0Ur4HqNsW8SFGxJbQYif50OFRrD6XroYLDoNbNZnWLp8HpfVmnmXa8OxVi9BenzPGuG0rVokHM+u0sESWDiKwawozlMcQl2Tz4nWlgKhkWwBv9i/Lzzjh+/zeRs/E2328z72lN7VaYmsVz1lEhwGUxYWxdRj27FtvW9O1Ynqrlw5g1ZycRVQsQ2awkny7Yz/INJ3C5FOH5g5h2f0MAXC7FYyMjGPH0GrSG2pXD6d+5QvbH+Jf/oga/DJYLvcXJ4zc5eXzvati8EHo+g7r7S0iIRX/ndML9/Rvo/hTqzjmAQm9dBKdMWaZ6TYLyDSC4AOq+79G/vWeulcz2+Z7GjHpqudnnzpWoWqEAsz7ZSkTVQkS2KEPrRiVZ/cdxut65EMtSPDq6PgXDzEOCoQ//yoEjscTFp9B22HdMeaAZbRpn8mm3K/DQQ7PZuHEnMTHnuemm/3DffX3p3799zldgp6K/mYG6e7Y5xuvnw4kDqFvuQv+70zTgrf8Bhk1GPf2duZ4+duqvEwfQfy1BPfkVpKaiv55uypRsqAad0Us+8v5x22p0ndZYz883ZflHEy9Nsp75AnuyGQXPnjMV645JEJgH/fca+NuUodaQxyEgCOuhNwHQB7ah5zxvVlC1oRltIyrrN+8DLMWEzoUY9cUpbBv61nOurZXOtVUthBnLzLX1wLfOtRUewJv9i7L/TDIvLjmLUuaLbSObhVG92JV9tjzAUjzdoQCjv4nCtjV96oRStUggs1afI6JEEJFVgpmx8hxxyZoH55uOVSXDXLzRu0jOE7FT0T/MRI1yYsJNC+DkQVQnJybcuQo2zYeBE1GPfm3qj7ke5Wh7j3L0O6ccLVEFNeAZsCxTJm5dCrsy78wSYCmebu/sp4Y+Ec5+roklokQgkZWDTd0x/4ypOw7EM3tdLAuHF6dL1WA2/JNIz09OoYDWFfLkuFNHmnM/r6BAl3bU3b4MOy6eg3c9fmla7fXz2d68R5bLH7z3KcrPmIAKcGEnJnLwP09lPrNORf/6X9SA/5pjs22RKctaj0Kf2GU6/WxdCN0moO78whzv+RPNsiEFzXLY5hOOC51YNzAvqu8LptHccpmXn/76IdNNCHApJgyrzKiZf5v83aY4VUuHMuvbw0RUzEdkg8xHut+0+xyzv/sHlwtclmLi8MoUyHd5naBif1lBeJd21N66DDs+gcNj3ce7xtoF7GrZPcvlz3zyNeXffIGaG39CJyVx6K5HM5/ZTkV/Ox115ywTH22cb+55utxl8vf232DDDzBkEmr8t6Zc+9R9/tRTP5iR7FyBqIi25p7n5EH04ndR975j8n7MCfQXky7rGKSsXUFAy7bk+2opOjGe+ClPXJoW+vF8Lg7vgSpagjx33EPqof2EfmTOZ9LXn5K84KvsE7jacrTPOChR3pTjZ45jp5WhYYWxnv7MHBOtUR2Houfe7n5Zz5NORS97GdXnJSc2WgRnDqFajEKf3OWOjbo/b2KjSk5s9In5KJUa8BoULG8+yTn6G/SvL8Lhjb73105FL5iJGvGqSSutLaHDGPRRpy3hjwXQ71nUQ8593hcTsj+OObV1lYn9X1hgjvcHHrH/RPPQE8D+9HmskU7sv22NGQ06C6pxR1T7AWbUo6RE7LeeyHTeAEvxdGQ4o789Y8rR2iGmHF0bS0TxICIrOzH4gminHE1g9rrzLBxuHlAcPZfCifOpNClz+fVVgEsxoVsRRn18wsRHDfNTtXgQs5ZGE1EqD5E1Q5nxSzRxSZoHvjCdNUuGB/DmsBJ0qR3K+gPx9HjtCEpB66ohGTpWZ8VevxK7WVvyzjFtN0kverTdvPs9CWOctpu7HsXVwdxX5/1yJamLviL5Y6ftJrIrqZfTduOI+WkFBW9pS6NdS7Hj49k72n1+6v8+n82Ne2DlCSLixw9QgQFguTi3bC0n3jMfj6v4wmO48oVQ4wvzRYDEf46xs8/YbNMNcCkm9CjKqA+OYWtN38ZhVC2eh1m/niGidF4ia4Xy2bpzrNsXT4ALwoJdvNDf/SAq8sVDXEy0SU7VLN1xgfdHlqZKDuL/AJdiQt8SjHr7X3OemxWgask8zPrpNBFl8xIZkZ/PVkWzbs9FAlyKsBAXLwwxce6m/XHM/uk0LpfCpWBivxIUuIzOGgGWYkKXQoz6PC0uy5cxLlsaQ1yyzQPfmE4TJcMDeHNAMfZHJfPi0hgUZiSHy43Lrvv97eZV6PptsF5eZNoS3naXVdbUL7GfdEZN/2AK1tgppjzZsho2u8sT1eJm9NqfvFarqjdA9RgJKSmgNfaHz8P5s0DWL3Ga/FaEUR8eN/mtUZi5vn+NJqKMub4/WxfLuv1x5rzntXihX7Es15ljOhW95L+ofv81Meq2RXDmIKqVEzPtXwMlaqB6TYU8+VGVW0GrUegPb8t5GlfZhkS99lj9H4V8BbHufhWO7MF+3XTYtCYvMPVlQCCqbjvs1+71uQkBLsWEoZUY9dJ2Jy4rRtXSIcz67jARFbKOy65WTu41th1P4r4fzhCbYLN8fwKz18ay8I4SpNhw2+fmegvNYzG9ayECrByMTpkWo0x1YpQPJ16alCFGGekRozh1ptU3XYzyqROjHD+I/nst1sQvzX3Jqu/Qh32PQGZvXInV5CaCPvwFnZhAykvuuiPwjW9JvseM5Oga9Qiu9l0hTzBBc5aT+vPXpM55/XIPs5dzThwcsc3EwYc87jtqrVvAjhZZx8EAhfp1I/qrBdnO58m0HRVk9JensbWmT518VC0ayKxVzrmuGsyM5WeJS9I8+IPpOFMyzMUbfYsCMOyzkxw4k0Jcsqbd68eYcktBWlfK5J5Lp6J//i9qyMsm/t7itL+3ddpu9qyGvxZCr2dQ935p4rJvPV6gLl/fjNR4mV/68rkdVxqLVos07XR5w6CW6cStF0/NUTsdOMe7TX5GL4gxdUeNvFQtFMCsjReIKBpAZMW8bDuZzH0/nyU20Wb5oURmb7zAwsFF2B+TwvQ1F9ztCfVDqJbDl3r8la6/0wZzTx/epR11/nbu6cde3j09QOF+XS//2nIpJgytwKiXd5n4qLVThn//LxEVQomsXyjTZf/Ye553f9pNgEthKXh2WEUK5s/huXYpJgwow6jXD5h0WxSiaqlgZi08TkS5ECLrhvPZytOs23XBxIMhAbxwm3m55Mz5ZEa/dgBLmRGoXxxe/vL22Z/5u304o7/zuN8pHMisdbFEFPO431kY7Y7J1p1n4e3X4H7Hz21WXtvRsQCjv4pyynJnOzzL8hXnTFme1kaY38UbfS+jjTBdehNu9ojB6zsx+IqzRJRyYvAl6WLwsADeHHj1sWDq2hXYLdoS+tVSdEI8Cc+777VCPppP3AhzTee55zECOneHvMGEfr+K5AVfkvT+bFwNm5Fn7MOgNSmbN5H4UhZtNrnx3Dgwr1mfK8B0oj24Cf7MpJ0ul9oTLsVGk78EW6NXfQexR655u7/+ZgbqtucgIBCijqLnOse6URdU6/7OPi5Hr/MYVOzv1eiIVliTnRj8k4nufX5yLvZUJwb/fBrW8IkmBt+eLgYf6MTg9zox+Oz/oFd+iXXbRNSEL0Epk+bJTOruq2lHqujRJyXtuWJ8bMb158ZzlsA8UL0pzHveO731P8CQZ1BPzIOUZOyPxqPqRWI98z0kJ2DPcV8D1uOfYb9oXg6y572ANWyiibl3roUdzrPyXz/GGjkN1dx5Vv6Bcw3mL4z16CfudsF2g7GnDoBSVbCadkUf34t6cI5Zx09vXPt+KEnxZn2uAPMSwt6NsOH7jMfeX886rqYduvUAKFwW1Wk0dBrt7PN/4EIMqtt90KCLKVsmLIQNP6AXv+s7b+PfZ1sBLosJI2sw6vk/TYzSvjRVy+Zj1rx9RFQOI7JxMT796R+W/37KPDfOF8i0eyIuLT/0mY0cOHqRuIRU2o5dyZSxtWlT/8rqMSGEENlTWmc7+LGZUamJwAWt9Uzn7yHAY5jRp5OBscDvwCdAI+AAkAJ8rbWeo5Q6AkRorc86y89xpn3v/D0QGKm17qKUagjMwnQ4DgBe0lp/oJRaDfxHa71ZKdXR+f9ezvKe0x4Dbnc2/W2t9WxnnmcwHZoPAceBzcAFoJ3WepjHvhYFtgOlgc7AS0AUsAaorrXu5czzOVAIWI7pgH1p/3yxJzTP2cG+xuJ/y8EnQHJJ8M1+rMSjM37C87q4gk9rXTOX93Wtaypplf/yWVCH3HuAkh1r/NWP5nMlUu9t5Jd0AbiYmv08uUBV9+MblVl8ri/X/Rvvn3SLX/4n766ZAv5LW7Vs6Jd09Versp8pl6ghXfyXdsVufknXvv8uv6QLoOP8U4YCWK39F5fppOw7kOeKfZl8SvJ6qOS/euv3B/7xS7qNJ5bIfqZcom6q7re0/+q0wi/p1r8r8wfQue3C2kxve3NdaIR/vlKgavnx6whRfrq3BfTxhOxnyiWqadYjbuVauoUub2S2ayn+zQPZz5RL/lztn7q61bxqfkkXgLx+vM+L8vGyxXWgLyRlP1Nupb065yOHX2tW3zJ+SVcfiM1+ptxK+5Cf2hIAa2g9v6Srt1/+V5OuWdob/Je/U/71X129bbV/ypSGsyv6JV0Ajvqn/AYgn5+eO+TkhQBxzfwx/io7zF+Fxotb+S1tEvxTluntx/2SLgBB/nyW6MfrOsA/aSs/Hu8Lbx70W9qhXfzTHqwP+y8WVfmvdGzAq6eT/NIVBFXIj/e2F1L8lnQOxqzJFSqvHztk+LP8TvHTAQdU3QL+Sbh+Df+kC6h6syUIF7lO7x3vn4pL3LBU1Wn/k2VXjqNDrfXEdH/PBeb6mNXnsBVa6zLp/h6W7u95wDzn//8EWvtYR2uP/1+CGcHa17TpQIYhXrXWkwFfQw2/l26+00DaK5+LnH/p13Ua6Ojx08M+1iuEEEIIIYQQQgghhBBCCCGEEEIIIYQQQgghhLhO/PhakxBCCCGEEEIIIYQQQgghhBBCCCGEEEIIIYQQQlw70jlaCCGEEEIIIYQQQgghhBBCCCGEEEIIIYQQQghxQwjw9wYIIYQQQgghhBBCCCGEEEIIIYQQQgghhBBCiFymtb+3QIjrQkaOFkIIIYQQQgghhBBCCCGEEEIIIYQQQgghhBBC3BCkc7QQQgghhBBCCCGEEEIIIYQQQgghhBBCCCGEEOKGIJ2jhRBCCCGEEEIIIYQQQgghhBBCCCGEEEIIIYQQNwTpHC2EEEIIIYQQQgghhBBCCCGEEEIIIYQQQgghhLghSOdoIYQQQgghhBBCCCGEEEIIIYQQQgghhBBCCCHEDUE6RwshhBBCCCGEEEIIIYQQQgghhBBCCCGEEEIIIW4I0jlaCCGEEEIIIYQQQgghhBBCCCGEEEIIIYQQQghxQ5DO0UIIIYQQQgghhBBCCCGEEEIIIYQQQgghhBBCiBuCdI4WQgghhBBCCCGEEEIIIYQQQgghhBBCCCGEEELcEKRztBBCCCGEEEIIIYQQQgghhBBCCCGEEEIIIYQQ4oYQ4O8N+P9Eb7/gl3Tz1s3vl3QByOfHLBab4pdkdVSSX9IFIMn2W9KBVUP9ljan/HjM/SVF+y9t209p+ytdgP0X/Ze2n8pRvTXWL+kCkMflv7TPr/dLsvqEH8uxt370W9I6YYFf0rVefdsv6QKk3jXGb2nbS0/5LW3iUv2Trv9CI6y6BfyWdu2mfipHo5P9ky6gv9zqt7TrdQ72S7o6zn8ZPF9L/+VvfcFP5UleP97bJiT4L+1QP+73cT/td0igf9IF8lT0T3kC0LKun+47Vp70S7r+ptoU80u6erEfj3e4/64tfTLOPwkn+K+uVgHKb2nbn/svLvMXld9/9WWgH9v+GwT7qb3soh/vO474Ly5TNfzU/u7H+7z/jxpEBvktbb3pgN/SxvJTveXP/H0h3m9J6yT/PWtRJfyTx+1//Fd+hzYJ91va/opHVem8fkkX8GsMznk/PedJ8t8zNX3Qf2WZalPQPwkfS/RPuuDX3l06xo915iH/9LMiaYd/0gVUPb8lLYQQNxzpHC2EEEIIIYQQQgghhBBCCCGEEEIIIYQQQghxw/Pj4IRCXEeWvzdACCGEEEIIIYQQQgghhBBCCCGEEEIIIYQQQgghrgXpHC2EEEIIIYQQQgghhBBCCCGEEEIIIYQQQgghhLghSOdoIYQQQgghhBBCCCGEEEIIIYQQQgghhBBCCCHEDUE6RwshhBBCCCGEEEIIIYQQQgghhBBCCCGEEEIIIW4I0jlaCCGEEEIIIYQQQgghhBBCCCGEEEIIIYQQQghxQ5DO0UIIIYQQQgghhBBCCCGEEEIIIYQQQgghhBBCiBuCdI4WQgghhBBCCCGEEEIIIYQQQgghhBBCCCGEEELcEKRztBBCCCGEEEIIIYQQQgghhBBCCCGEEEIIIYQQ4oYgnaOFEEIIIYQQQgghhBBCCCGEEEIIIYQQQgghhBA3BOkcLYQQQgghhBBCCCGEEEIIIYQQQgghhBBCCCGEuCFI52ghhBBCCCGEEEIIIYQQQgghhBBCCCGEEEIIIcQNIcDfGyCEEEIIIYQQQgghhBBCCCGEEEIIIYQQQgghcplt+3sLhLguZORoIYQQQgghhBBCCCGEEEIIIYQQQgghhBBCCCHEDUFGjv4fpEaNRzVsA4kJ2K89BQd2ZpxnyDhUux4QGoY9tGnGlTRohTXyCbBc6E0/oH/92Ht6QCDqtkmosjXh4jnsD8dD9HGz7k4jUC16gm1jfz0Ddq03y9RsgdX3EbAs9Lrv3eus1hir1wPgCkT/uxM99zmwU6F4eVS/yVCsKnrde/DXvEvJrzqcyNRVsdga+tUKZkyjfF6bt+loEtNWx7InKoWXuhSgS5W8l6bVfv0E1QqbrFsyn4s3uhXM/qBWa47q9pDZ9k3zYeUn3tNdgagBz0LpGhB3Dj33aTh7HMrUQvUe7xx0hV7yLuxYaf5uORDVpKf5fdMPsOYLr1Wq/o+iareCpATsTyfCv7syblfZGli3TYKgPOjta9BfzTC/h4RhjZwGhUvBmWPY7z8B8efNtKqNsPo9DK4AuHAW+5U7TXrtBqNa9jLb89u36KVzze+DHkPVcbbjw2fhHx/bUa4m1h3Odmxbg/5iulm25z2o+m1Ba4iNNsufOw312mH1utv8npqKPW8GHNrqvf8DPPb/k0z2v1wNrNsnQaCz/186+9+wI1bXO6FERewXb4d/nGugRjOs3veBKxBSk7G/fRV2b/JeZ40WqN4Pg7LQG36ApenyvisQNXQSlHHO9cdPQozJ+3QYgWrWA7SN/nYm7Hby/k2DUM2dY7vue/jt84z74mdq4KOoiNbmeH/0bCbHuybWiIkQmBf992r0PHO8Vd8HUHXbQEoKnP4X++OJEH8BCpfEmvgNnDwMgD6wDT13asa0hz2OqtfalFnvToDDPtKuUBNrzHMmj21ZjZ7zolm291hU275wPhoA+6vZsHU1uAJQdzyDqlgLtI09ZzrodGVhpWaozg+AcqE3L4B1n3pPdwWiekyAEjUg/hz6uwlw7gRYLlTX8VCiuikjt/0Eaz+F/MXM/PkKmzzw13zY9GXGfaneAtXrYVOebPgBlvnIY0OcPHbxHPpTJ49Va4q69T8QEAgpyeiFs2Df7+Y43HI3NO4KwfnRT7bNmGaaKs1Rtzj7/Od8WO1jn/s8AyWdff7qaTh7wkwrXhnV/XHIEwpao98ZCSlJqGEvQ/7CYLng8Bb0opmgs39LUA15DFXHyXPvP+O7bClfE2vUZHONb1uNnjvdex1dbsca+BCp49rBhbOZp5Ub5YkVgLptAqpsDZMPNixC//Jhpttwveot1fcR977OmQhHdmecqWwNrGET3fv6zUzze0gY1h3ToFBJiD6O/YGpO1Tjm1Edh5t5EuOwv3wBju416bUfgmrVy5TnJ/ajN/+C6jrOlKGb5sMKH/XlwHT1ZYxTX/Ydn7YXpr7cvhLCi6EGToT8hUy+2/A9rHHHA9RogerjxBbrv4clPq6nYZPAiVf0x+54hY4jUM1NvKK/9YhXAJSFeuRTOHcK/c6D5qdx70KeEGeGikAcsD/Tc+HL+PFvs2LFXxQuHMbChdOzXyCHcqUMr1Aba9jTaSlgL3wb1i3xTje3yu9Rz6LK1wSXC716AXrhBxn3eeR4VIM2Zp9fewoOZox3qVQL694pEJQX/dcq9AfTzO/lq2PdOQHyhsDpY9ivPg7xF93LFSmB9fJ89FdvoL//KGPaOYi1qVQL6z4n7T9Xod930q5QHesuJ+1Tx7BfMWmrm7qiet7hXr58Nfj5Xog5kGHVq/bF8fwv0dg29GuQjztbF/Ca/uG6c3z91wVcFhQKcfF8jyKULmDKkFrPHaJasUAASoYH8Oag4hm3PRtB457C1awtJCaQOO0J7L07MswTOPoBArr0QuULI+6Whu5l7x2P1aAZACpvXlSBwsR1a5J5YtWao3o8dP3KlDRXGg+GhKNGvADlasHGhaZsSduKO2dBWGETgx/4C/319Ezry9zIY7gCUPdMQlWqCa4A9Ir56DWfZljtdYvB//3Dvb5rHRsF5kHd/gIUKWNGLtixCr3oNZ/HGq5jGcqfmW7DqkMJTF15zlzXESGMaZLfa/qmI4lMWxnLnqhkXrq1IF2qBl+adiw2hQlLznHifCpKwds9C1E6PIummis93iHhqOEvQNlasGkh+rsZHssEoHo/BlUammvrxzdg23IzLbN2gDRX0Laghjxjztn5GOxpAy+tSt0xFVWsvPkjOD8kXUC/5cQw1zoOVgo14HkoWAZ0KuxejV7yZubH3bFqfzzPL442MWH9fNzZMtxr+ocbYvl6s0cZ3q0wpcMDOHouhfu+Po1ta1JsGNY4P4Ma5c8kFbdciblLVMAaOQnK10R/+xr6F6dsvtZxWUCQib8CAs29xpal6J/eMfNXa4LqcT8oZcrVoLxm2WsUD6pn5kNinGmbslPRL91ufh8+FTzzmJ1qyplrGYsG50MNmgAlK5v89vlkOLTNvc72w7B6PYCePwiSYjOczlV74nh+URS2renXOIw723rfO3y4+ixf/x6Ly1IUCnXxfJ+ilC5oYoOZP59h5W4TE93dvhC31s2XYf2+qNseR9V3YsJ3JsChTGLCu5yYcPNq9KcvupfvNBjVeRCkpqI3/4b+4hVUy1tRXYe7ly9bDXvaUDiyx71cbtRZaQqWwHrmK/Sid9BLMtaXaUz57dzn1Q5hTJP093lp5XcKL91SIF35ncqEpWed8lvxds+ClA7Lpqm9cjNUF6cs+2uBaYvw5ApE9ZzgLsu+cdoxIjqjWgxxz1e8CvrdO+DkXtTg/7rv6f/Zgv7pJROjXMdr2uteK38h1JnjEBp+feqOnuNQdW6ClGSIOoL92STUrWOv+X01ddpidR1rjq2div3NS3Bgi3t9eUJRT3wJ21agd6y+5rEorgBU38egskddvXV5xv2q3hzVw4kTNv4Ay33E34MmutOe85RJu2pT1K33Xor39MLZsP93yBOCuucd9/LhxeDPn9DzX86YdhbU6PGoRjdBYjz2rEyedwwdh2rfA0LDsQdncY+RjatpvwG4kGTT9bMoOlbKy4S2YdnvW27EojWbYfUeBwEBkJKC/c0rGdvAPZVvimp3vznvfy+ETZ95Ty9dD9V2HBSthP5xEuxdYX4vWgUV+bCJkWwbIHkfogAAIABJREFUvfET2LMs232+4risQAnUf76AKNPWzJHt6LS2ldodUDeNAMuCPWvRv77+v5Ouv9NOx7rzSVRjcz2lvvIk7M94PVm33Y+K7AH5wknt3/jS76rXcKzO/SA1BR0bg/3K03D6WPaJXu885mHVP4lMXX3e3GvVCmZMw1Cv6ZuOJTFt9Xn2nEnhpc7hdKlsrumj51MZ9/NZbBuSbc2wOiEMigjxlYQ3f53r3LjPq98J1eEOU2/vXG3Kdg/Xux3aJGqhRn0E50+jv3z0yp/x1E4XGxWrgn7fxEbU7IBqNdwc731r0cveyLhf5FL5HRqOddd0KF8bvW4B+gsnZs6NNvB2Q8zvAMf2oedOMs970sVlHNmBnvNYxn270ufmacKLox78Ar30PViVrkzwpUpzVNcHTXz0x3xY5eNc930WSlWHuFj0l056BUqixn0OUf+Y+f79G70g3T3v0BlQsBT6taEZ073WsRGgRr8K+YuYa+vgZvR3mbcRem3ndXymlhv7Tb2OpkxRLti1Br1odoZkM+zzmPGX6iz7lUxiwGFODJgvHHugOwZUPYejOvUFOwXOxWDPehpOH8+wfLYqNEN1uN/kva0LYeMc7+ll6qEix0HRyugFE2HPistPIzfaou99C8KKQHIiAPqt/8CFGO/15sZ5rt8ZFTkC0BAbhZ77DMSd87nbuZKnqzfGuu9liDLxif5jKXrBO97rrNwcdfMD5tnun/MhfRu5KxDV6xko5ez310+bugOgWGVUN482wndHQmqSe3sGTTflyZvDfO6zp1UHE5i67Cy21vSrE8qYZt73Dpv+TWTa8rPsOZ3MS90K0aW6Ow6ZufIsKw8kAHB3izBurZGDGEUIIcQV+58dOVoplaqU2qyU+lsptUApVSD7pTJd1wyl1Hbnv9WVUiucde9USr3jzFNfKXVrDtY1USn1yJVuS7YatkGVLId9763Yb000HT980L+vwH58kO91WBbWmKexp9yNfX8PVKMuUKKi1yyqRU+IO489uTd6+VxUz/vMhBIVUY06Y08dgP3mfVgDngBlgbKw+j+O/eY47Of7u9epFNawidgfPmkapqOPo5p2M+u6GIv+bRb86d1hIdXWPLcylne6F2TBkCIs2pPAvugUr3lK5beY1iGcrtW8GycB8gYovhtUhO8GFclZx2hloXo8iv7wAfTLg1D1OkMx7+NBkx4Qfx49sx969ReoW+41v5/cj359BHr2begP70f1Nh3OKV4J1aQn+o070LOGoWq0gsJl3eur3QpVtCz2xF7Yc6dgDRqPL9ag8difT8Ge2AtVtCzUamk2ufMI9O5N2JN6o3dvQnUeYRYIzoc18Anstx7CnjIA+73Hze8lK6Na9cKeehv2pIGoujdBsXIQ0RpVrBz2Uz2xP52CNfRJ39sx7EnsT6dgP9UTVawcRLQCQP/yMfakgdiTB6G3rkJ1Nx2x2bXh0u/2RxOxbn/Ge4W1W6GKlcV+1tn/wZns/+Dx2J9NwX62F6pYWaht9p9j+7DfeRT2peuAcOEs9hsPYE8ZiP3xs1gjJntPVxaq72Pod+5HvzgA1aAzFE93rpv3hPhY9NQ+6JVzUd2dvF+8IqpBJ/SLA9Fvj0P1e9zk/RKVUc17oV8ejp4xBFW7NRQpy/+UiFbmPE/oiT1nCtbQTI73kPHYc57HnuCcZ+d46x3rsScNwH5uIPrUP6hbRroXOn0Ee8pg7CmDfXaMpm5rVPFy2I92x/5wMtaIpzPOA1jDn8b+cDL2o91RxctB3VaXpulfPsWeMBB7wkDTsQ5Q7foCYD/VD/vFsViDHwaUe4XKQt38CPqLh9FvD0HV7ghFKngnWr87JJxHvzkAvXEeKvIe83vNSHAFod+9Df3+HagGvSC8BOhU9NLZ6LeHoD+6E9WoT8Z1KgvV5zH0u/ejp2eSx5r1NI030/qgf5uL6ubksYtn0R88hJ45GP3FJNOYmXYMtq9CvzKcLCkL1fVh9JyH0K8PRtXpBEXTbV/D7qYsm9Ufve4LVCenLLNcqD4T0Qumo18fiv7wHkg15a7+6in0m7ejXx8KoQWgdmTW2wFQxznv43tgf/wc1u1P+ZzNuu0p7I+fwx7fw5z3Ou7zTsHiqNrN0VHZNMDnUnmiGnWEgEBTnkwbhmrTxzTm+nDd6q1azr5O7o39xfNYAzPZ14HjsT9/Hntyb7OvaXVHpxHoPRuxn+uD3rMR1WkEAPrMMexX78R+YTD2L+9jDXLOV3hRVNuB6Fkj0C8PActC9XsK/cED6P9mU1/O8FFfzh6BfvU29Af3o/o49aWdil74KvqlQejXRqFa9HOvU1mo/o+j3x6HntYf1bBLxuupRU+T3pTe6BXpyuyGndHTBqDfug/V34lX0rQdDCcPeq1KzxqDnjEUPWMocBFI15CUA3363MR7aXXvtZJbZfjR/dhTh5kyfNZ/sIY+Zc5Jmtwqv5t2goAgU34/MxjVvh8UKeW90gZOvHtf1vGuNWYC9tuTsO+7FVWyHDRobX6/exL2Z69gP9wHvXGpd6dkwBrxOGxe5ft45zDWtu6agP3mJOx706V9zyTsT1/BfrAPesNSVC+Ttv5tEfbD/cy/V8fDqaM+O0an2prJP0Xz7pDiLLynNIu2X2Tf6SSveWqWCOLrMSWZP7Y0XWqFMHNJ9KVpeQMU399Vmu/vKn1FHaNdzW5ClalA/NDOJM6cQNBDE33Ol7p2OQl39c/we9Lr00gY3YuE0b1I/nYOKat+zTwxZaF6PXr9yhTPdK80HkxJRP/0Fnr+qxl2R388Hj1zKPrFgRBaEOp38L3fuZTHVMvOEBiE/WAf7EcGoDr3z1hv+SMGz63YaMUc9Iv90f8dChXqQo2Wvo/39SxDle/mk1Rb89zyc7zTqzALbi/Got3x7DuT7DVPqfwupnUuQNcawRmWf+KXs4xsFMqi4cWYN6gIhUKyaKa5muOdkoj++S30goz5W3UcCRei0S/0Q08fAAf+vJSez3YAz2Uvt20B0BsWYL9xX4bt0B8+if3iUOwXh6K3LEPvXOne79yIg9fMRb82yHTALlcXqjTP/NjjlOE/R/PuoGIsvKuU7zK8eBBfjyzB/DGl6FIjhJlLTbxRNJ+LL4aX4PsxpZh3RwneWXeOk+dTfCXjllsx98Vz2HOnuztFQ+7EZSlJ6NfGoqcPQU8fYq7j8hEmuf5PoD99Gj3zNvPA/t9d1zwe1K/dZWI/p2M0gP74SXc8uHU5hIRd81hU9XkEvXMtemo/9PR0MWmB4qjqzdDRvh/optqayQtO8+7wkiy8vxyLtl5g36l0eaxUHr6+pwzzx5WlS0QoM385A8CKXRfZcSyR7/5Tlnl3l+H9VWe5kJCDT2PWa40qUQ774e7Y72cRE97xNPb7k7Ef7o4q4RET1myCatQOe3w/7Cf6oH80+Uqv/RH7qYHm35tPmQebHh2jc63OSluu/0OwfW2Wu55qa55bEcs7vQqx4LaiLNqTSfndqQBdq/sovxefZWTDfCy6vRjzBhamULArwzxe0tox5j6MfnMIKiKLdozXB6A3zEN1cNox/l6MfneE+ffDZNNR5KTpaKS/eRr9znD0W8MgpADUirzu17TXvdahbVC0zPWrO3ZvwJ46EPuFwaYuH/x0rtxXs3ujuad+cSj2Z5OxhnjHeOrWsbD/T0DlSiyqOo2E89Hoaf3QLw5w0ko/k4Xq/Rj6/fvRMwei6nfJGCs3deLvF/uif/vcvKgGJi778GH0f4eYuGzwRPN7Yhz65WGX/hFzHL1thc9jmqlGbVAly2PffQv2GxOxxj7jcza9aQX2o5k878ihq22/AZi1/gJNSgXlLMHcikUvnMV+/X7syQOxP3oG647nMt8GZaEiH0J//wj649tQ1TtCoQre85w/iV48FXZ5vzBNciL6l+fRn9yO/u5hVLtxkCebF2uuJi4DiD6Cfmu4+ZfWcTQ4DNX5P+iP7zPtk/kKQcXG3uv0V7r+Tjv9pjS+CUqVJ/XOm0l97Vlc9zzrcz5743JSHxqYccL+naQ+2J/U+3qjV/+CdcfD2aZ53fOYh1Rb89xv53mnawEWDC7Mor0+rul8LqZFhtG1qvc1XTTE4vM+hfhuYGHm9SvEu39d5NTF1Oz31V/5+1rf54WEo7qNQ791D3rGQJNuVY8XT653O3TarrYbDFGH3Pt9pc94ti9GvzfC/POMjYLDUB3uRc8dh35nGIQWggqNMu5YbpXfyYnYP7yJ/sbjJaLciMvCi6JuGoh+6Xb0CwNNR/CGnc22pYvL9HYfL1NdzXPztFV0exD2rPN53Hym1/0R9CcPomcPRtXtnPHaatTDxEev9Eev+xzV2fPaOop+43bzL13HaGq1g6S4zNO91rERoD99Ev3yUPRLgyBfAaibSRuhp+v5TC039jskHNV1HPrte539LgRVsnmZrVEbVKny2Hfdgv36RKy7s4gBH8kYA+oDO7EfGoA9rg967WLUiBzUWekpC9XpIfTXj6A/GIaq2REKV/CeJ/Yk+qepsHOJz1XkKI1ciP8B9JwJpj165tCMHaNz4zxbLlTPh9Bv3W3aZI/vQ7Ua4Hu/czNP7/0Le+JA7IkDM3aMVhbq1ofRnzl1dUSnjHVHA6fumN0fvf4LVEenPFFOG+Gi6eg3h6I/vsd0vk9Toy0kxfve33RSbc1zS2J4p28RFtxRgkW74tkXla49IczFtFsK0rWmd8fnFfvj2XEqme+GF2fe0GJ8sOk8FxJz0H4jhBDiiv3Pdo4G4rXW9bXWEUA0cG92C2ThLqCh1vpRYBbwsrPumkDaa231gWw7R+c21bQ9esV888eerRCaHwoWyTjjnq0QE+V7JVXqwPF/4OQRSElB/7EYVcd7JFJVpy16w0IA9OalqGpN3b//sdiMtnHmGET9C+Vrm39R/8KZo+at8rR1hoabeU+bNzb17g2o+k7HugsxcGqXd1ABbD2ZTLlwF2XDAwhyKW6tmpdlzptRaUqHBVC9SCCW4uqVrQVnjkDMMbPtW36Fmjd5H4+aN6H/XGT++HsZVHYC+uREM5IQQEAQaGeBohXg378vTdcH/4La7mOs6rZFb3DWd+hvCM5n3u7zFFYE8uaDg2YEIb1hEapeO4/lnfOzYaH798a3oDcvgxjn7ba0QLhERfTBvyEpwWzPnj9QDdqj6rdFrzfr4cA2CMkP4em2I7wI5A2FA2bkZ71+Iaq+SY8Ej1EY8wSbkUUBEuO9f790YJz9r9cWvd7Z/4N/Q0gO9n+9e/85cejSaMVejuyGc06+P7bfnJOAQPf0cuny6V+/QkS6vB9xE3qjs21blrkbhCLamvlTkyHayfvlakPxCnB4m/tc7/sT6rbLuG1+pOq1c5/ng9vMCFi+jndw+vPc3kzbuf5SPtcHtkGBYjlPu2F79JoF5o/9WeSx4FDY56S9ZgGqYTYdcEtXgh0bzP+fj4a48+YNzzSlakH0ETh7DOwU9I4lUK2N97ZVbYPe+pOzj8uhgtPoqDEjkykXBOYx5zzxIlw4Ayech7VJcXDmMOQv6r1d5WrDmX8h2iOP1faRx3538thWjzx2dA/EOvn3hJN/XU7+/edvOH8mm2Pi7HNaWfb3EqiRriyr0Qa9+Ufzx47l7obWyk3h5D7zDyA+1v0me6LTcGS5zPZo7+vZF9WgHXptDsqW4FDY75z3tQtRDdpfmmwNfgT7q1eyTyu3yhOtUUHBZr+D8pi6zLPM83C96i1Vpy16o3P+Dv3tXMuF0+1rYVNmO6PP6Y0/ouq0cy/vWXeklVUHt7q/PnAw3TVuOdeB5YKwonD2pCkD0+rLWunyWO2b0H8452PbMncDWGb15fkzcMwZdSQpDk4dgnDnuipbC057lNl/Lob08UpEW/RGJ69tWQpOvEKdtmb+tDL7tBOvgBlZtnYrM9K/L3lCgPxAFiMrZKJJk5qEh+f8IU5O5FoZnpzgPieBQWSoq3Or/NYalcfj2kpNMSOneKbdxCPe3bvVpF0gXdoFikBIKOwxo7HpFfNRTZy0S1WAHWYkA71lHapZJ/dyTSLRJ4+g//U9KniOYu2Czn57pt0sk7SbdyI91eZW9OqffKa/9Wgi5QoGULZgoClPaoeydLd3A37zisEEB5rbtHql83AiNpuHd5fB1boDKb+Ya8PesQWVLwxVqGiG+ewdW9DRp7NcV0CHrqQsXZj5DGkx+PUqU9JcTTyYlAAHt0Cyd0c0wMQKYPJ2QGD6S8q97tzKY+mvLR/11nWNwdNimNyIjZITYb8zMnVqikk/3Hd86q8y1NPWE8mUCw9wxwnVglm2P12cEB5A9aKBGRpg9p1JJlVDq/LmQX5okHXp+vfpao53Wv5O8ZG/m/ZAL/vI/L/WcPGcOz1f7QCe6V1u2wLA/r8gLuOIuV7rbdARti02f+RGHJycCIecjmWpKXA883yWZuuxJMoV8ijDa4WydI/3Q5PmFfJ6l+HnTT4KcimCAkygmJSicxJy517MfT4GDm2/1EkcgEoRuROXpT1UcgWYf2nXksbEtOVrm3u904evbbo50ehmOHHg2u5znlCo3ADW/2DmSxcHqd4PoefPyvSea+uRRMoVCqRsoUCCAhS31s3H0p3eZX3zSsEEBzl5rGxeTpwzeWz/6SSaVAwmwKUICbKoUTKIVXsz6STguY+N2qNXe8SEoZnEZZ4x4eoFqMam3lId+2Mv+MBc6wCx0aSnWt6CXucdG+VanQVQrx066ij6eNZficlwn1ctmGUHEr3mKR3mlN/p7vP2nUkm1da0Kp8HSCu/s7kZLFULYjzaMbYvgerp2jGqt0FvcY6VZ1nmOU/tTrDd48F9ko97+lK5dK+V2TWdJk8IVG8Gx/Zdv7pj1wZ3XX5oG6p0tdy5r/Z8SB4U7H0dl60B+Qqhd28wL3zkRizatAd66Ufm/z3rak/lakOUR/y9eTHUTh9/t/WOv9PSPuYRl508AAF53PFemiJlTUeYg39lTDsLqmnk1T/vyKGrbb/ZfiqZqHibVuVy1jk612LRf9PF34Hp2sA9lagJZ4/CueOmbNm9FCq39p4n9gRE7c9Y/5z9F84eMf9/8QzExUBwNmMUXU1clpmCpU2MG2faafT+Taha7f430vV32umoZpHoZU6csTuL62m37+tJb9sIieaa0Lu3oork4KXr653HPGw9le6arpKXZQfT19Uun9d0kEsR5HLi79QcNXn771znxn1e4dLmue1FJ929G1F13G16fmmHLuC02W52Ys+recbjOU/tTrDDiY0KlIZoj+N98HdUjfYZl8mt8jspAfZv9q7LK+bSvZZnu35QXvPVX095QqBqY9jxW4b9v6rn5mDa96KPmpghJ8qkS2+bj/Q8r63ty6FS9i+MEBSMajkYvSKTL4LmVmzk2UboCiSrNqNL6VzHZ2q5st+FSpnRu73KlIzXllcazSLRy50Y8ArqLLZtNNcUoHdvQRUpkf2+p1eyprkHO+eUM7uWQBUfddjp/eRk9G+fcqstOkfp5kbsr8z9DkCeUHSs72cE1zVPeyqdru7Y7qOurt4GvcWjrk4rT7J6Vh4YjGoxGP1b5l8Y9rT1RJJ5zlPAiVFqBLNsv3cboWkPDsoQo+w/k0KTMnkIsEz7TfWigaw66H3PIoQQ4tr6X+4c7WkdUBpAGTOcEaW3KaUGZvP7fCAU2OD8VhI4krZirfU2pVQQMBkY6IwoPVAptVcpVdRZh6WU2qeU8qrRlVKVlVI/K6X+UEqtUkrV4CqpQsXRUSfcP5w5CYUuc1S4wsXQZzzWcfZUxs6O4cVMBygwN3DO534oUAxiTl6aTactW6AY2uP3S+u8cNY0hpetaba/fgcomPX2nrpoUyK/ezSV4vlcnLyY84AzMUXTb14UA786w5IDOQgUworBOY9tjz2FSt+JIqyo2ScwxyPhAoQ4n8ctWxv1wOeo++eiv3/BTD95ACo2gJAw89nn6i1R4e79VuHF0GfTH690aRYo6j4HgD57EpX2MDZ/YXdQGhtlGtbBjAYdEoZ1/9tYj89BNe1qfj+2D1WlgTmHQXnNJ0wKlUAVLIaO9sgLMScz5oUCxSDmlHs7Yk6iCrrnUb3uxXrxJ1SzW9A/eHxmuEF7rMnfYo2bhf3RJM81otLnl5gc7v9ldMqlQQfTUSLtAZyPdXLuZMZznT7vJ5i8r8LTLZt2zo7vh0oNTH4IzIOq1RJV4PJHasxNqkAxdHS6bS+Ybr8LFk13nk/5PN5Wq57eoysVKY311Fysh9+FKg0ypl0oXdrRJ6FQuvUWSleuRJ9EecyjOg7CmvIVavQkc/P0f+zdd3gVRfvw8e9sQggQOiQUpQjSuwUQLCC9SpeOiIgFC9hQerOAotgRRUQBuzQfCwgIiGChd6QI0gIEEiCFZOf9Y/ZwagqQk+PP9/5cl5fknD07W2Zn7p2dnQH4ezeq3h2mcaFYaShXFfJ7HPf8xSHB87qORfl2ZM5fHOKdZXSaabDIUxB2/gQpSahHF6Ie/hq9bh4kJXj/tmAJiLke/tnm83kW8liBdMpXT7Wamg5Bad5vkWaoQHE46z6HnD2R8T7baZDslGVFywAa1Xca6v4PoZH39GKq7zTUU9+ajtLbA4wk4MOvbDl9HAr7nPfCAc67a5k6t6PjYuHQbjITrPJE/7kMnZKI9cL3WJOWmKmW0+mkk1P1lipUHB3nWX8f9++k41mG4dpX53jkLwLxTif7+FOQ33+UatWwI3q7c42fjUUv+xg1YgHquSWmEeCIxzk5m059eTaD+nLYPNTjc9Ffv+DuVOZSuCSUrgR/bwu4L5w54a4HXTzjEq8y2+e3Z09cOlaq83D0gvQ7nVCrCZAA/DvexA5qGV6uBtaYz7FGf4b9yWSvcxKs8lv/thSdnIg1fSnWtO/R386G897Xlioa4x2rnj4ORX3q1qIxJg72TNu1zKG9cJNpRFMNW4CrYTR3Hqy7BqI/DzxdptnvLMTaRXzSPnUc5Vrmb4+0b/FI2zONRq3Qq78NmP7xhDRKFnRPt16iQDjHE9Lv/PzFxnPcVtE9UmFyqqbLe0fo8f4Rlu4M/EJHRlSxGPQJ9/7r2GOo4pcf16iYUqiS12D/+Wv6CwW4ToNaprhcRTyYGXX/dNSEH0yn5E3LAi8TpDym1/5orq33l2PN+BG94EO/eitHY3BXDBPs2CgyCqrfCnsCTyOeo2VoOg9JTpxP844T8odxPLMRyRwH4lLJn1sxdNFpOn9ygimrzpJmZ/BQLbuOt6dI89KPajUE9fgcVL/nTccnJ72A7QBe23SZbQtZUaGueUHytNN0E8Q4+NIxqNQY9v2e4WYdT0ilZH7PMjws8zK8gnsEu6PxqXR47whNXv+HQQ0LEuOxrkByMuamUHDiMpSFevIT1KQfYdc6OGjKbD1/Aur+11CDp0FUIfSPs7M3XTTqgTdRT8yBhp3897dCXXPvc8Kjc212pF2sNJw7g+o1xuz33SNNRwWAGreZ5Y7sIT3H41P944Sz6Y8w/sXv8dxWyYxAVLlEbn7efYHEFJu482ms25fI0Qx+66IKR6M96qR089npwPlMlSiLqlwPa+zHWM+9D9f5d1BX9Vui137n/Vmw6qyISKwW/dFLZmS8HHDinE/5HWVx/FwWy+8zaeTPbTF08Wk6z41lyqr4jMtvMGVZvMc+Z6UdI8lpx/BUrRl6q/fsHarXNNSwJaaj9I7l7hdfXYJ8TV9Sqwkc3Yc+5THyV07VHYDVoAMkJwbvvrrWHVgjv8Aa8ir2J85MGkphdXocvWi6+Tt3nuyPRV11deshqOFzUP096mpPvuc9UPztGUv4xt8uNZuaFxJ947I6LWBTBjPHpEMVib765x1ZdDXtN7bWvLg6nidvyZ/l9IIai7rUu9N0lk5Npw0xqjgkeMRJ52JRUQE6HmUmpipY4aYTbEauJi4DKFwKNWQ26p63oExt89npw1CsLBQqYUYsrHobFPTJI6FKN9Rp+yrqfT3pUwHaU7LIatEZ+490Zt3ylNN5zMOJ8zYlotyPsWOirCzfawEcTUij4/xTNP0olnvr5iM6XyazPITqXAfjPu/kIYgua9pOrDBUjTvA47lWjrdDA1bn4dgLprvvra/mGY+nas3Q25z6Ke4wFC1rnu+oMFTlW82x8922nCi/XXzbqbIjLjsbi17+MWrsYtSE70x+2LXOe521msDu39wdeT1dzXPzXJGo2/uhl81Mf5/90svCtVWguHubAl1bD85GDXwLyta+9BN152D0mrnm5ef00g1SbKQGTUeN+d7cV27+KbMjkLP398HY71OHobhnmXK7V5kScJ+LRqNjfWLAK6yzVPMu6KzUWb5867CEWFRU8fSXvxLBbIu+ezTqiU+g+b3+XwbjPNtp6K9eRA2fixr1rRkBe/3CwNsWzDxdoRbWuE+xHn8DSlXw/i5/cYj3OKfxmZQn2tnvPE4bodao3tNQgz+EW9xthKrpYPTaeWbAjCw4keDbnpBxG6GnKtGmM3TiRZu4C2msP5R8aXAFIYQQwZHxk5h/AaVUGHAn8L7zUWfMKM+1gWLAb0qpn4FbAn2ute6glDqnta7jrC8v8JNS6hfgB2CW1vqMUmo0cKPW+mFnuSpAb+BVoBmwSWt9UimvV3tmAEO01nuUUvWBtwCv4fSUUoOBwQBv1ynJfeUDNFx6/8D/syy90uy1kszXEWgwk/SS0TrD7bJnPYvVZRiER6B3/AppGVfegZK5nIE2f+pfnOioMA6dTWXAN6epVDScMgUvMyv7HY8MDsihbehXe0Lxcqhuo9G710LsAfTKj1ADXzcjhxzd491hI0vn8XJOgiMsDFWmKvb0IZArEuuJWegDW+D4AfSPs7Eef9s8BDi82xkF6krzgnsZ/c2b6G/eRLUeiGraA73wHfPFhuXYG5bD9fWwOj6I/fqDl7dvV5PXS16H1ekR7Om+A8pfaboZbM+JA+ifPkI98Ia5yT2yx79/Jz4vAAAgAElEQVRzTqhlKStlvpBqfa95u3Sd06Hr7EnsEW3MaDRlqmI98DL2uG7mTcqMZCWvO8voZZ+hv5kBaFSXh1C9nkDPHIP++RsoVR5r3Fw4dRT2bjI3MJeTbsCCxRlBSaehp3eAyAKofm+h9/9m3jIF83Zol8noH18LMB3XVeQxl5jrUG2Homc8nOHu+LuK68oKgzK10TMGwsUkVP/X0Ud2wX5nZMo5j0N4BKrLWCh/A+wL3AEpw23J6nmPiMRqNwj75QcySSOD9WRHeVKuOtg29jOtIF9+rOEz0TvXA/6jL+VYvZVRXZTRMlktO6+/AdWwI/a0QebvPPnNTAUvdoLEBNSD70HRazJed2b15Ss9Ibocqvto9K617lFLIvKg+ryAXjgtcIOs77oyokn/+q7eGM6dhsM7oWKAKRMBVa8FZlKSf4lgleEAB7aacrtEeawB47B//znjUQiyofzmuhpgp2E/2ty80DVyFnrbr3Dw7yytNyvL2G+Owrp3BHQdgv59xaWHxKrHQ+jFcyApg6nPsnINZRT3utLuPgT92wr/B9TX1zQzbPy9F24qnf52eCaXzucLN59j25Fk5vQveemznx67hpj84RyKu0j/j45RKTqCMkXSGUEsYGLZca8B4U3bkrbye7Av8yWDHClTsqGuTm/z333E1Jd9JpjRd3av918oWHns+prm2hrUFKIKYE2cjT7yJ5z0fLCcczG4ey1BjI2sMFSfSehVn5oRiQLJwTJU/7gl4IttgQ6fymKkkKbhj39S+Kp3cUrmD2PYt3F8vf0CXWvkS+cXQcjfYWGoQjHY+zfBwlfhtl6o9o+i540JnN7Vti1kgbqhJfqP7y8vkSuMg7HCUF3Ho9d9bkaxukwBizFg4ZZzbDuazJy+7pdoShYIZ+F9pTiekMrDn8fSskpeikVl1EEjB2PurMShgWQUlwFo20znnCcKde9UKFkBjv6FuqMX+t1HoXAJVNO+qE6Po+dPzLZ09av3mhfNowqjHnwTfeKAGXXWoeq1RO/fFGAVV5m2FQbXVEZ/+RIc3IbqPBzVbAD6x1mo5gPRb2cyKV6g8iS9PLYxwcQJg0znpMbX52Xr4WR6vvsPRfKFUadMJOFZGRIjkzahdDfCtYwVDvkKYI/tA9fVwHp4CvYwj4n5KtQ0o2Ed3gteLwQEp85S7Yagl831nvEsHQHv87J4o5dma/44ksJXvYo55fcZvt6eSNcaeTP/sddGZLEdw6VUNUhNgljvUfr03MchLALVaUzgqeN915Pu9mSyDelc05c2v14L9P6NEOnTuTQn6o4WA017XcCRzbIpHtq8AnvzCqhQF6vdEOw3HkLd2g29bY13x4QrSj+Dn4eFoQo7dfWCV+H2XqiOj6I/GXMF680kk8dch2r7MPq9oX5fqTrN0fPGZvz7QK60jrkCV9N+M2/LBW4rl5uS+TPpPJnZyrMrFgUTf3d+BPvVy5xU9XIPb76iqFYj0d9PysKPr6L8TjiFfuUu07ZcsjKq54voN3uZac8XT0F1mwjahkNbzGi7/4p0Q52276Zkzz29uqM9qmIN7Gf6XfZvTZqXufxl5TGPZC4jNgqkZP4wFtxdlBPn03j4f2doWSE3xfJeZvz9r87fGexKYgL6yxdRfZ0XfQ9sgaKlMl5fMNuhqzdGnzsNh3ZCyfrp/+5KYqOLHrFRUgL6uymoThPMug5vgcKl/FcR7PL78hMLvEh6+58nvxltelwH065/z4twY2v43T1bi6rXAu2a0SYrsthmp5oNRq+e5z2rRqaycOGme22dRE/taK6tUpVRvV5Cv97TXEdFroX/vQaFSvr/Nt11Xua2pRMb6ZlOG2Gv8VDxRtgToI0ws3Ry8v7+avc7McF0mu0zyWzTgc1mhPqMNyTAdlxJndUOVbE69oj+l/3bK77+sjuNK2iL1h+PMiPC586LuudFdFwb+N2jrAnGebbCUA27oF/tC6f+Qd31BDQdAMs+CPDjIOXpgzuwn2xt7ulrNsYaOg17RAePVWblnKazjKuN8D2njbDf6+iju+DCWSh8DXz/mnm5Jguupj2hUblIthxLodfcWArntahTKoKw/ytDmgohxP9R/+bO0XmUUhuBcsAfgGtYgsbAPK11GnBcKbUSuCmDz71eZ9Jaz1JKfQ+0AjoC9yulauPvA2ABpnP0QGCW55dKqShMh+zPPTpM5/ZdidZ6BqYTNWmdawQMc1Sru1HNu5rl925FFSvhrlCLxni9mZolp46jinqso1C0/3Q6Z06YN/rOnDCBQJ4oU/GfOeE18rMqFI12fqsKxwRe54Et2K/eZ/5dpb4Z3TgDMfksr7efjp9LIzpf1mv8aOfh4bUFw7m5dAQ7YlMz7hwdf8L7TewC0eh4n+lZzjojkcQ7xyMyyn8E0dgD5oFOzHXwz074fRH6dzP9k2rxALpoadTQOShbow9uRxXyPV4+abrOgUMVirl0rEk4ZaZsij9p/p/gdOKKO4E+d8ZsR0oSeu+fZsS8E3+j1y5Ar/wadUd3VPvBkJqK3roGVcQjLxSO8c8LcSe83uRThWPQZ/wfJOh1/8N6ZLq7c7TLnj8h+hpU8/6om1qaZQ9u984vhaPhjM/+x2Ww/xkpFI11/1TsD0eb6WI8+RxTCsag/Y77cbPMWc9zfdYZjcbjt57nbN1C9DpTlKg2D6LPXuY1GQTqju6oxmYELH1gmxml0PU8qlA0+J5Dv/Mc7XWeVYN2qFq3Yr8yxP2b1IuQ6nQU/XsHxB6GmDKoetVRd3Q2ae930nb9pkgMxPmkffq4d7lSJMa8DQpeU+7qFV9hDXvdrMtOQ8+demm91qjZZjo0l4RY75GkCxRHn/M51/GxUCDGLKvCzBTHifGo6i3Qf60zD80uxJkGspJVTOdoK8x0jN76A+xaiZ+zWchjZ33ymKt8BSgYjbrnJdPZ5FTWR8kw+3PCe/SGgtHoBN99PmH2OT7WpJ07yjQaxZ+AAxsubYfesxZKVXZ3CgFITUHvXI2qchs6QOdo1bQH6jbP817C+7z75bkA5/1MLBS/xoxIPu4z80XhaKwx87An9Lk02oS6vRuqkZO/g1SeqJtbmREd7FRIiEP/tQlVphokrfVbNqj1Vs27UNXboZJt9N/bUYVLoNlkvisUoMx2lWFe++ocj4TTZrrD+FPm/wlx7t+VqojVcxT224+482Plm82IXq6p0HatRd3Yzv2bgunUlwWjfcpQn/ryxAHv+tIKQ/V9Ab3xO9i2wntdPuWu33lzxSWZldnOiBmqxm1Q4zZU1UZm2tnIKFTf8eg5o81yeQs6Uw9mccq/IMmRMtzTsf2Qkojq/ACqxi0m3SCV36pha9j8i3lJK+E0es9GVPnqUPUW1J1OvPvXVu9YtUgMnPapW08d8xpJQhWJQbuWObIfe8Jg8++SZVH1zLRp6vqa0KA5qu8wM02frSE5GbS+vFjbN+2iMWjXMv/sxx7vkfYNPlO2NW6NXu09bbynmPxhXqM4HotPJTrAw/df9iXyzuqzzOlfgohw5fF7U3ZcWzgXN5eLZPuxlEw7R4ff1Yvwdt0BsHdtQUW7G/hU8RLok5cf14Td2YaUaeMzXsivzgxymeJyFfFglqSmoLf9bB5COZ2jL/t+7grymLq1DWxYY66ts6fROzeaeqv6LUGvMwH/GDyvUw8GMTZS3Z41U3aumuf9eYjKUIqUh1j/0UxiosK844SErMcJMVFhVC2ei2uduODOCpFsOprBSyxXe7wDOX8WnZwIW1eYvzcvg/odL6WXbjuAyxW0LWTICkPVboI9pS/KdRiDGAer9s+YKax//TTTTYvJH87RBM8yPO1SnOfpl/2JvLPmLHP6epfhnuupWDwXvx9KolVV747wORlz+60nm+MyL4nn0Hv/gCoNTfqlK5kRZ5VlRvkqXyt703XVN+fiYPMKM92sq3O0FQa1m8D8SdC4W/bu85kT5j/XCNkbl6GaDYBi10DRUqin5l1Ki2bTYdnjkOyO2WMKhvvHCQX827t+2XuBd1bEMWdQKa88NqRJYYY0MaP2Df/0OGWLBo4RVLMeqCZOPtu3zdRDri8D5bPT3qO8XspnAHHH0b87syns22o63+QvfOleRDVoiV5rYqMcuc8rXwPq3Ynq/IiZHl3bJo+d9o/P/Mrvc3bmI0p6/Na7/M7NpmOZzAzlaqNwyUo7RmQ+rxfUVXX/UaMvSUtB715tphDe8gNUz6Fr2tU52nWvtXQ2qvk9OVp3qD7jUHWawsnD6INbg3df7fLXBnNd5ysI5WqiKtSF27pCRF5zH3rO4zfZEYu66uotK8zfm5ZBg47+ywWMv2MDLxMo7YLRqP4voeeP9W+zKnm9eRnin53pb6cH1bonqoUTH+8JEB/73v9lk6tpv9l47CJ/HElh3pYLXLiouZgGeXMphvuMJJ1jsWihaDNQxawAbeCezsVCfo84Kao4+nyAqenTE5EX1fEl9C/vwbHtmS9/NXEZQKJTVh7dZV6ALFoGjuyE3avRu1eb727oiPJ9ETdU6YY6bUC17YnV0sQses8Wr+tJXcH1pGo3xOoxmLRn+qc/IrmnnM5jHmKiLI6dcx+X4+dsojPs3BxYdL4wKhYJ54+jF2lZIYPfh+pcB+M+D2D7KvR2Z6TVBp1QpSqihn0CgD64LUfbodV1tVE1bkNVawS5c0PufCgrDK8ObJfxjOfSNnmOGu2yZw16zxrz77odUc6gOzneluAS4NnjVcdllW+G0x7t+puXo8rXQrs6R7visvefhIgA23Q1z82vrY6q2QRaPwyR+VHaRqcmw9ov0j8GAa+tADFKwUyurSMe11bpaqaz9LCvzfL5CqMGvoX+4EHvdQYrNgKnjXAVqvpt6ACdo0N2fx+s/d6xGr3DKcvq34UKMMOaauMTAxYvgd7hfHklMWDtBqhug7GfHZC1OsvXuRPedVj+AOXM1QpWW7SrnEi+gP7je1SZ6mjPztHBOM+lKpn/O3/rTctQTfq5446cztNbVkPYsxBVCHBGiI8/4T0jQIF06uqCnvfVHm2EBzdAotNGuHctlKxsBkorVRn16Ffu8qT/m+jZ6b+gGJPftz0hcBtheoY0KMCQBgUAeGLxKcoW/jd32xNCiP/7/s3voCQ6oz2XxYTurtonvXdusvy+sNb6iNb6A611RyAVqBFgmUOYTtZNgfqAbyu6BZzRWtfx+K9qVrfBK63v5mMP74o9vCt6/U+oO5y3nyrVggvnIO4yg7S9W6FkGYguDeHhqBtaoLf87J3mlp9R9U0HKFXnTvTu39yf39ACwnOZt4iLX2se6vy93fy7aCkI81lnlDNdUngurGb90Wu+zHDzasbk4uDZNA7Hp5KSpvl2TxJNyvv1Kw/obJJNSpoJs+ISbf48epEKRTIJFg7vgGLXmqlewsJRtZvDDp/jsWMVql5b80eNpvCX02HQmR4GMNNeFS8DcUfN3/mc/S4YA9XvgK9fRL/eF/v5XuhNK1D1nfWVq2GmNPK9sYw/aUa6K2eyn6rfFr3ZdMb0Oj/127k/37wCVbGu2aZckahyNczDerh0HvTmn+F8PPa4buiNy1ENnI5u19U02+HXqHLSjIh8XU2TXoN26I1Op1CPju6qzu1w7ID5o/i17t+XqQJhudA/zsae3At7srP/DZz9L5/B/iedN98DqkFb9KYAnVE95YnCeug17AVvwL5N/t8f2m7OUREnn9ZtDtt8zvXWVaibnW2r3RT2Op1At/1slg/LZX5fvIx7mnZXHi8UY6ai+vN7Qk2v+Ax7Yk/siT3RG1e4z3P5mhkc7wvme5zzvGmF+a76LaiWA7DffMx7upioQlzqkVCstMkPsf+gl32KPaoH9qge6D+Woxq1N8tUqGnKrEB5LOm8+R5Qjdqj/1xuvivonoJP3dAUfXiv+SMiEiLyONvXwIxIf/KAe51HdkCRa6BgSbDCUdWagauB0XWM9qxC1Wpt/qjaBA78YT6PP45yjaSUKxJKVYdTB802tH0WTh2A9fMDHXaTx4plkse2rULd6OSxWk3d08BHRqEGTUMvedO8VX25juwwb8IXcsqyGs1gp/c0UnrXalSdNuaPak1gv9ln9q6DmIqQK7fpcFK2LpzYb45xVFGzjBWGqtQQffJgwOT1T59ij+2BPbYHesNy1C0eZUu6592jbLmlHXrDCvhnL/ZjTbGfaoP9VBuIO4E9rqfXDa9e+Xnwy5PTx6DyTebfEZGo8jXRx/cHXDSo9daWb9DzB2G/2NuU8Tc7569cDTPVk2/jVvwps6+uuuPmNugtrrpjpXfd4XxO4RisQVOw54yGWI/Re+OOocrVMPkCUIVLmWsio/py+yrUDc75qJm1+lJ1HWk6N/p0buPwDlOfuK6nei1gq2+Z/TPqZiev1b7TfT1t/dksf6nMNvGKXvwmekxb9PgO6NnPwZ7f3B2jAeo2g22rCdYoVVmVI2V40VLuc1KkJMSUQy+ZHfzy+9QxqHaz+XdEHlSFmuij+028+2RX7Cd94t3rnXjXtzPMmZOQeMF8D6g7OqB/c9Iu4MzEohSq6/3oH00jmj2qP/aDLbEfbIle8jH66/fQ/5t3+bF2nHO8K3mkvd613x5pd7sf/f1n7t8phbqlRYado2uWzs3B06kcjrtoypNt52laKa/XMtuPJjNmySne6hFNUY8OOmcT00hJdcqTC2lsOJRMxeKZjxqd+s1ckgbdRdKgu0hbtZTwlncBYFWrjT6fgD6dhc6KHtS15VFRBbC3bch4wcM7oGgmMXh2likuVxMPpicij3nYB840uI3MKKSu9eVEHjt5FGo611buPKhKtdDH9+dMnZlRDB6k2Ei1GgKRUegFr/htTqjKUBKOEUjNErk4eCaVw2edOGF3Ik0qRAZc1u+3MbmIT7Y5fcE0pq87lEyFdDozAld3vDOyfRVUcOLj62+C4/vc6aXXDuBK73LbFjJT+WY4fsA9fS8EJw4GVNPBEJkP/d2rmW8XULNUhCnDzzhl+PbzNK2Ux2uZ7cdSGPPtad7q7l2GH4tPJemieXB4NjGNPw8nUz7Auc7JmNvL/m3ZHpeRr5DptAGQKzeq0s2m/E5MMA+mipcxbU0lroO4Y9mXbkQk5Hbq1ohI8xK/x8i2VHLy2PY12b/PCafMQ8/osuZ8VLoZju2Do3+hR7YwMer4DiZ/L33Eq2M0OHHCqYscPn2RlFTNt5vP0bSKdwf67UeSGbMglrf6lKBolPu+Is3WxDllya5jyew+lkyjit4xxqX9Wvop9nM9sJ9zYsLGPjFhoLjMMyZs3B79h6m39O/LUa7Yr0RZc827OscoharfAr32O7NsDtRZ9suDsEe2xx7ZHv3TXPR3s9ArPwu4bM2YXBw8k+Zdfl+Xtfs8//I7JfP2SVc7RiGnHaN6gHaM3atQtZ12jGrudgxDQbWmsG2p+6NcHvf0KgxV0bmnP5L991rpXtMurnut/Ztytu6o2tDMsje2PfYLPYN3X13MY5alayqb43P+LPqjUdhj2qEndEQvfA3WLzHLZGcsCrDNp64+FuCF30PbnTZwJ+06LUwd75n29p+94++9TvwdGYUaOA39v8BtVqpOC9iY9fZQ/b952I93wX68C3rdMu/4+PwVPO/Ioqtpv5nSohA/DYhmWf9onmqUn45V8vh1jIYcikXzRGE9PB3769fhrwBt4J6O7TQj3RVwypbKd8K+1Rn/xsUKR7WfjN7xHexZkbXfXE1cltejrblwKXO/6Jq5w/WsJTI/6qbO6D99pnAPVbqhThvQS+aR9khn0h7pjF67DNXUeTmici24kHB519N1VbEeHkPahIfhbBZnVcvpPOahZrTrmk4z1/TerF/Tx86lkeS0oZxNMm2y5Qtl0mkpVOc6WPd5rudaefKjbumK/vIl9Cu9zX853A6tF72JPbot9tgO6K9Hw4E/0J8+ecXPeAwFVZvC9qVevyGvx/G+oRN6oxnkKkfK70AOBOFeK+4YlPVo1690E9r1/BbccZlrBjZfV/HcXM+4H/1SJ/RLnWDNfPSK2Rl3jAb4x2kjdF1bNZv7X1s7V7mvrepN3AP7+F1b15hr67ev0FPao1/phJ55P5z627tjNAQnNorIA/k92gir3II+EfpnakHfb3CXZa4yZZ3/yOT623nYj3XBfsyJAZs4MWDlK+jzcl0VrAfHYE+8jDrL19GdUPhadzlTpRnsXXNl60pPMNqirTDzIqbzb1W9MfrYX97LBOM8x8dCTHlz7wd+93w5kqddbfBg2gKUgnNn3J95lieu++pdPvu9ezWqdoC6+i+njTA8t7l/LlsXYvfD71+jX+mAfq0z+gOnPMmgYzRAzRIRHIxL5fAZ575jZyJNKuTJ8DcuabYmLtFpv4lNYVfsRRqVy1pbshBCiCuj9BVMX5ETlFLntNZRzr/rYkZxrgC0B+4H2gBFgN8xnZdvCfS51vqYz7paAcu01heVUiWADUBdoBHQQWvd32MbugCvA3O01k87n40FzmmtpyqlfgGmaa0/V2b46Fpa63Rbq9IbOdpv3+97DlW3MSQnYr8xCv4yjcDWy19gDzdv26m+w1C3tTFvrcadQC/9Cv3pW+6V1LsVa+DTYIWhf1uE/uEDVJv70X/vMDdd4RFY/cabxtwL8diznr30FphqMRDVoIOZtvmrl2H7L2ad1RphdRkGKgz960L0D2YKDdXxEVSNW0FZ6NVfoFc4HRXyF8V6dg5E5HNGaklEf9wfLl5g5YFknl8Vj62hc7U8DLkxiunrEqgRnYum5SPZcvwiQ7+NIz5ZExEGxfKFsbhXMTYcTWHM8ngsZQYD7FcnL12rBX7YwxGPG9LKt6DaPW628fdFsOJDM/XPPztgxyoz9U33seaNuAvx6Hkjzc1V3dao2/uZEdq0jf7pfdhuAlo1+F3z9q2dil7yqvvGMN6M8qO6P42qdgukJGF/PNaMvAtYI+ZiP9/LbFeZqlh9x0KuSPT2NejPXjKf5yuIde8LULgExB3Dnvn0pVH0VLO+5vxoG/3LN+jl5nhbj88025OWiv3Zy7DTGcmu1zOo6s52fDgWDpq3863R87HH323SK1sN655xkCs3eusa9LwXzTJDppqHW9qGU0exP54EZ2JRrQagGrYzxyUlGfuLaf4dGu722P+PPPb/2bnYkz32v7+z/9vWoD919r92E6weT5rGm8QEOLwb+/WHUa3vRbW8B064G1Xs1x9CXfR4u7LqLai7hpm8v24hLJ2FanU/+tAOczMSHoHqPQ5Km7yv5zznfiOy2T2o+ibv669fgZ0m76uhMy4dW73gVa+GJ2taFhqhgiDt/npef6uez6CqNzTHe/ZYOOgc75HzsCf2NAuVrYrVfxxE5EZv/QU93znPExaYB0/nnTcl921Bz50MdZtidXjAdEzWadiL3oXNP0Nimnfa/UagajYyac8cDfudPDbBdKIGoHw1rPsmmDy2eQ16zvPmt/dPQpWpbKbROXkEe9YEc7NUrBTWk2+bvBd3AnvmWFQxn5EkKzRENX/UnOtNi2HNbNRtg9BHd8Ke1WZK2Y6jIaYSJMWbRrczRyBXHlT756BYOUChNy+BX+fCNbWw+r+DPr4XMB0X9PJ34a+1cNrjjeQqTh5TYej1C2HZLFTL+9GHPfJYL588dvofaDYQ1XQAnHSPgK1nPAzn4lDthkLdllCguLn5XLcA/cN7ZiGPB95c3xDV6jGwLPSGxfDzbFST+9BHdsCu1SbtzmOgRCVIjEd/McrdCFurJerWfuZY71mL/vFN8/Zr76kQFgGWBfv/QH/3mrkGDiVmmAdVnxFmBNqUJOwPxsAB57yPNTfHAJSrhjVwvMlzW9agP3nBbz3WS99ij+/lfXOb27uhOhjlCbnzmPK3ZHlQCr12IfrHOahqUQH3N9j1lt593uxrt6dQVW+Bi0nYH4+DQ86+Pv0J9ou9zcLXVsXqM9ZcTzt+QX/u7GveglgDn3fXHR88AxfiUT1HmlG0Tjsv99hp2FPMtJmqzWDz8NlOgyO70ZuXodo+YvLYb4tg+Yeo5oNN/nbVlz3GmvoyMR49d6QZpaJua1QTj/pyqVNflquN9cAM9NE9l6bU0t+9Dbuc2OK6BqhOTpn960L48QNUa6fMduIV1ccdr+jZ7niF5k68kpaG/vpl2PGL90GteAOqaR/0jMfdeenhd9FLP8R6YEDA85yZYcNeZ/36HcTFJVC0aEGGDu1Ct25NLmsdafff5/dZMMpwVb8tqtWAS+fEXvwe/LrMO91glN+582DdNx5KVQAFetUC9Lez4YJP3THoOVQdJ959yyPenfIF9pMm3qVCdayHJkJEJHrDKvT7k81v2/RBtTIxjF63FP2Jf6c21f1BSLqA/uZD/++yEGtToTrWUCftP1ehZzppt+2Dau2k/etS9MceaVe/CavvY9jPmGvV6hJ4asGVey4w+fvT2Bq61IliyK2FmL48jhqlctO0cl7umXOM3SdSKO6MNFCyYDhv3x3Dn4eSGLPk1KXypH/9AnSt6/+wHuDCjAMBPweIeGw0YTffCsmJJL/wLPaurQBEzvyGpEGm43SuIU8Sfmc7VLFo9MkTpC75nIsfvmG+G/AwROTm4oyX/dadp0Eh7w8q34Jq/3jOlCkpHqOVXEU8qEYtMCMRhecyU0a+MxTOn0XdN818ZoWZFy++mWbKTkAf9K4zg5LHIvNgPTwRrqlg6q2fvkH/OtfvHORUDK5nDnWPipjdsVFYLqzRS8xLS86oMHrNZ+A8dNHnfMqTHCpDlUr/hYCV+5N4fuVZEydUz8uQm/MzfW08NaIjaFrBTJU4dPFp4pM0EeFQLG8Yi/uZUU7WHEzipVXxaA3Vo3MxrlkhIsJ83v3ee8797ys93oB6boEZhTTMyd8zhsLx/VC4BKrnODPK6vkz6PnjTAdPQFe8xa8d4GrbFtSASaiKN5iXMeNPob+dcWm6X9VnDOzfil7zJcpzZOery2wAACAASURBVPzsjoMLFMcavhAde+DSA2O9/gv4cxGqQuCyFWDl3kQm/3ga24YutaMY0rgg01eeoUbJCJpWyss9nxxnd2wKxfN5lOHdo1mzL5EXl8WhMK9o9b4hPz3q+adjr/AeRSkoMXeBolij50KefOaYJF3AHtkZVfvG7I3LSlU0Za1lmbaYDT/C9zOdc3IHqvUQc7+Hgsi8oHX2pFu0NOreKc6Oh6H/+B5+dE8Bq3qNQR/cCmu+hGqNsj8WLV0JdfdIU7ac/Ac9d5wpUz3P6+iFsGYYpPjc4wIrd51n8pJT2FrTpV4BhjQpzPSlp6lROjdNq+bjng+OsPtYCsWdmSdKFgrn7b4lSb5o0/lNM7JoVKTF2A7FqVrKv/OQ/Y3/iGeq/whULScmnOERE04ynagBExMOnmDy2aY16I9MTEhYOGrweBMXpl3EnvsKbHdGTat6I1aPR7HH9jV/5/fuPByU+zzP9bcdDMmJ6KVzUDUDX9cr9yfx/M8e93k352f62gRqxOSi6XVO+b0kzrv87lscgDUHk035jVN+31nQv/w+5dMhpWJDVItHTZm6aTGsno263WnH2O20Y9w12l2WfeW0YwCUrYtq+gB61mD3+vIVRt091ZTrrnv6H6aDToPom3LumsZ9r8XOtegq/m3Iwao7rNFfe9flB7aCnZb999XN+ptOZGmpcDEZ+5vXvF4aU+EKbmqHurYqesea7I1FXXV1b6euPncGPc9dV+M5S0GVW1Adhpn6cv0i+GkWqoUTf2934u+7x5kR/C/Eoz95zsTfdw5ENe3vE5cNhfPOKPDPfI1+/zGI9e78o/ecJyvU4JGoeo0gOQl7+kh3fDztS+zHu5hl+g83s6UUiYbTJ9BLv0TPfyvw+u4sFvBzuPL2G09f77jA1hOpjLq9gN/69VafMj0YsWibe1GtBnq3gb/2IKp0Op3cyjVA3fGIuTa3LYH1c1AN70Uf3wn71kBMFVT7SRCZ38Q9F06jP+oHVVqgWoyAU+7BAvQPkyF2r/f6z6R6/32lcVnVO1BN7zP3UbaNXj7zUkdI1XUcxFxvtmHlB7DVp7NjKNPN4bTtPzIeSdIaMhJ1Q2NITiLt1edgr7mewqZ/RdojZjRH657hqNvbuq+nH77Envsm1sT3UWWvv9Q5TccewZ7grj+tO4v6JwjBz2MAVuDxr1YeTOb51Qnmmq4Saa7p9eeoUTzcfU1/d4b4ZJuIMEWxvBaLexZjzaFkXlpzDqVMyNu7Zh66Vw/wLNGz3R9yNp+d87i2gnCfp/pMNCP/A/rHmbDRPcKyTtE53g7tom6uj2rQC/3Zk1f+jAegjBMbfTjYe/13jYPoimY/V8+61Hla/+3diTkoz9QAa9Jic6/lnA/7tQdRJa/J9vsO1Xow1HXa9Q/vQs+bAGkmP3vGZaQ32vqVPjf3PIZ3DkKnJMKqT/zX7zuL0vUNUW2cNsI/F8PKD1FN70Mf2Wk6SodHoLqMgZLOtfWZc21Va4K60+Pa+uk9cy16KlQS1Wcq+g0n3yZ5tBFmd2ykFGrgK+b8qzDY+zt6kUcboW/873m8gvhMTRX1GSI8CDGh6jUBSrnKlPdhkylT9K7040F1v08M6NRZ1qtfYj/mxIADhps+L64668cv0fPewho/E8pdD6edDrexR7En+dzz3Vo43bQvKd8A1fRRcyy2LIFfP0I1uhd9bCf8tQZKVEHdNRly54e0FDh/Gj2rb8brPJLs/Xd2t0XHHUU9PAPCwk1b9O71pi1a28GP/Rt0RjXuYWbdjTuG/nS8ezY2n/wdjDytmvZANelu0k9Jxp7/Mvy1CVXWo+NxRaeuVhZ642JYNRt1h1NXu+6rO3mUJ1+MctcdNVuiGvcDnDbCpW96b0zBEqheU9Fv9zF/l0qnHxKwcl8izy8/i21rOtfMx5AGBZi++iw1SkTQtGIethxNYeiCU8Qn2USEK4rls1h8TwmSUzVdPjL3cvlyW4xtXoiq0f7D/Fv3Lcvy4KBCXCm988l/Z4dR8X+WqjLlX1l2/Z/oHO38vQj4DPgYeAlojXmmNFFr/anTOdnvc991KaVeAdoCrrugKVrrj5VSRYDvgVzA8846cwGngJu11jud34/F3Tm6PPA2UNL53XytdbrzS2e1c3S2Kx26N41UpXyZLxQsRzJ5WzdIXJ2jQ8KzU0hOCw/dQPQqMnRp/1s6R+con87ROUVVDmF54ttImpOiwjNfJggy6xwdVLnTabDLAel1jg42V+foUFBXMB1ltkkKTXlivfZuSNKFwJ2jc0yIym/Ar3N0jglhaJRe5+ickFHn6GDy6xydk0IYB/t2js4xMVkbMSsYVN7Qxd++naNziqpTMCTpAt6do3OYTgldm5FX5+icTDeDztHB5ts5Oiep/KG57/j/lbo1OvOFgiBQ5+gcE8I8ll7n6KDLoHNE0J0MXdoBZtj+z1O+HYByUgjTzmrn6OyWUefoYPPtHJ2TVJUQtY36do4WQZVZ5+hgSrdzdI4kHqKyLJTt/udCd22F9D6vhH8HsJzg2zk6J4XyGWa6naODLZSxUVII2whDFP/7dY7OQRl1jg62LHWODgbfztE5KZSxfwjvb706R+ekDDpHB5t0jhY5QTpHi+z2b+0c/a998uHZMdr5u73Hn086/3l+rwN97rsurfUwYFiAZU4DN/l8XBvY5OoY7Sw31uPf+4FWme+NEEIIIYQQQgghhBBCCCGEEEIIIYQQQgghRAj9SwfTFSK7/Ws7R4eaUuoZ4AGgd6i3RQghhBBCCCGEEEIIIYQQQgghhBBCCCGEEEIIkbkQzuPy76a1fkFrXVZrvTrU2yKEEEIIIYQQQgghhBBCCCGEEEIIIYQQQgghhMicdI4WQgghhBBCCCGEEEIIIYQQQgghhBBCCCGEEEL8J0jnaCGEEEIIIYQQQgghhBBCCCGEEEIIIYQQQgghxH+CdI4WQgghhBBCCCGEEEIIIYQQQgghhBBCCCGEEEL8J0jnaCGEEEIIIYQQQgghhBBCCCGEEEIIIYQQQgghxH+CdI4WQgghhBBCCCGEEEIIIYQQQgghhBBCCCGEEEL8J0jnaCGEEEIIIYQQQgghhBBCCCGEEEIIIYQQQgghxH+CdI4WQgghhBBCCCGEEEIIIYQQQgghhBBCCCGEEEL8J0jnaCGEEEIIIYQQQgghhBBCCCGEEEIIIYQQQgghxH+CdI4WQgghhBBCCCGEEEIIIYQQQgghhBBCCCGEEEL8J4SHegOEEEIIIYQQQgghhBBCCCGEEEIIIYQQQgghRJBpHeotECJHSOfonFQ0V0iSVeEqJOkCEH8xdGlfFxWSZNXWsyFJF0CnhvBcxyaHLGldODTXVkglpIYsadUsOiTp6g1nQpIugArhPAv6dIjKUSt05YkqEsJr+kJaSJJVUWEhSRdCmMcA7NDcdKXdNyhkeTzs3fdCki6A/ej9IUtbFwzRdZ1ihyZdQG8PXUwYWSlvSNLVx0MXD4Z0TqQQ3eeFqgwF0PsTQ5Y2hULUjHEsKTTpAjo+hLF/uTwhS1sfSwlNwpHnQ5MuQO7QxYQUClFZlhS6ujqk5ejJ0JSjqnhESNIFIJT3eWkhOtchzGOUigxZ0upI6OpMIkNTjoayruZiCMvRUF3XJ0J43xHKZy2poSlT9KEQxv7/H1Ilcocu8ZMhbCMMEX00hHVWrtA1ZIS0/b1AiJ6Vlwph7H84hPksRGGCKhXCsiyUz7ZSQtNmpf8JXR5T5UPYbnQgRPfVeUP4PC8udHW1CtUzHkD/dSEk6ariISzLhBBCZJtQPkIWQgghhBAi54WwgVQIIYQQQgghRBCEqGO0EEIIIYQQQgghhBDi30k6RwshhBBCCCGEEEIIIYQQQgghhBBCCCGEEEIIIf4TpHO0EEIIIYQQQgghhBBCCCGEEEIIIYQQQgghhBDiP0E6RwshhBBCCCGEEEIIIYQQQgghhBBCCCGEEEIIIf4TpHO0EEIIIYQQQgghhBBCCCGEEEIIIYQQQgghhBDiP0E6RwshhBBCCCGEEEIIIYQQQgghhBBCCCGEEEIIIf4TpHO0EEIIIYQQQgghhBBCCCGEEEIIIYQQQgghhBDiP0E6RwshhBBCCCGEEEIIIYQQQgghhBBCCCGEEEIIIf4TpHO0EEIIIYQQQgghhBBCCCGEEEIIIYQQQgghhBDiP0E6RwshhBBCCCGEEEIIIYQQQgghhBBCCCGEEEIIIf4TwkO9AUIIIYQQQgghhBBCCCGEEEIIIYQQQgghhBAiyLQd6i0QIkfIyNFCCCGEEEIIIYQQQgghhBBCCCGEEEIIIYQQQoj/BOkcLYQQQgghhBBCCCGEEEIIIYQQQgghhBBCCCGE+E+QztFCCCGEEEIIIYQQQgghhBBCCCGEEEIIIYQQQoj/hPBQb8D/z9TdT6FqNoKUJOxZY+Dvnf4LlamKdc84iMiN3rIGPf8l89uOD6Lq3A5aQ/xp8/uzsaj6rVGtBpjfJiVifzIZSsSgOg0HZaHXLYBls73TCMuF6j0OrqkCF86iZz8LcUfNd3cOQNXvANpGfzUVdv1qPr/tblSDu0Ap9Npv4Od5Zrv6TYbosmaZPFFw8Rx6prM919VHtXgMVBh64yJYO8d/OzqMghJVIPEs+utRcPYYWGGotiOgRGWwwtBb/ge/zIH80Wb5qKJm+zYshN8+y/S4r9qfxOSfzmBrTdea+bivfgGv7387lMzzy8+wO/YiL7crQsvKeS99N3XlGVbuSwLggYYFaFMlLwFVaYjq/ARYFvrXb2BpgGPeZxxcWxXOn0XPHgGnnWPebACqQUewbfRXU2DnrxBdFtV/svv3xUqjv30XVs6DUtejuo+A3HlRJ49gv/8cJJ0356PHk6gajU0e+3AMHEonjw0YC7ki0VtXoz+dYn7b5TFUrVshNRViD2HPHguJ59y/K1wCa+wX6MXvon+c47daNXAEqu6tJu03noP9O/zTvq4a1kMTISISvWEV+oPnzedlK2MNHgWReSH2CPZrT0PieYgqiPXENKhQA73iG/T7k/3XyVVeW10fQ9W6DdIuQuxh8/vEc+baatnf/fvS12NP7Bkw/VBQ/Z5G1XGO9zuj4ECA412+Ktb9E80+b1yF/uhF89uhL6FKljPL5MsP5xOwn+0ONRpg9XwMwnJB2kXsT16B7euztD2r9iUyedkZbBu61s7HfQ28r7MP1yfwxeZzhFmKInktJrYuQumCmVdJqssTqOrOuf14LBze5b/QtVWw+oyFXLnR29agv5xqPs9bAOue56FISTh9FPuDZyAxAWrejtV2CGgb7DTsL1+GfZsAsF5bB0f2Qu68UKAoxJ/Knmv60g5ZqCfmwNkT6BmPm4/6ToBrq4GdCge3oedNQnV6POf2u3QlrB7PQEQ+0GnoJe+jf/vBbFtPj2vrg3SurbI+19Y8j3qr7u1ga0g4bX5/NhbyRGENmmi2zwpD//AR7P3evb7rG6DaPm7K098Xws8B6o6uY6B0ZbgQj54/Es4cdX9fMAb16Dz0TzNh9VzzWcPuqJs6Agr9+wL45VP//QAoXx9156Mm7U2LYd3H/mm3HWnqp8R49ILREH8MrHBUqydNfaY1eulrcGiDOQ7dXjb1lhUGhzahf3zFnANflRqg2g0zaf+2EFZ+5J929zFQ2qm75zr7fU01VKcRZhml0Evfg+0rzd+39DD7rRT6twWwZn7A3Q5K3ZGvINb9L0HZ6ui1i9DzXwycdk6V35N6weHdwd/vctWx+ox0pYC9+N2A+50VI0a8y4oVGyhatACLF790ZSvJ7vikUIxZPr8Ti639GlY6+ap0JVT/SVCktPl77Tfoz322OzwXqu84lJOePcudnmo+ANXQpGd/4VF2Vm2I1cXZh7XfoH80+6Bu6466oyeq+LWkPXMnnD9rlq99O1aHB91l3adTUTc2z/5zXbQk1tgv4fhBAPS+LfDDVPf6QlmWEZxrC4DS12P1HQl58plzNa43XEzxTrv3U6hazvGeORoOplN3DBpv0t68Gv2Jd15Rrfph3T2MtIfvgHNnUK37oxq2MV9aYVCqPPajTeB8vPs3vZ5C1XTSfX90+nXWveNN3bllNXquT7ot+2H1GEbaIyZdSpTDGjgOylZFf/UG+vuP/NcZpOMd0rLMxTP+n/t+wH0PeDzuHYGqdyskO/cF+/zjVNXrEdQdHSBfAezeN2d53f7rCcJ5T0/FBqjWzv3tnwthdYDruvNoKOnc334+Es4cM9/FVEC1fxpy5zOxwoyBkJqCuvN+qN0aIvOjJ9+Z/n7m1DU9qY/3Oq/0nr56C1TDXu7loiui378Hju+Bas1RjfqZto1zJ9ELxkHiWfe+BiH+Vze2QjVzrqfkC9ifvQD/7IFCMVh9x0GRYua8bFwAp/9GNXvMlN8bF8GvAeLBdqOgZGWzz9+MdtoxwlGtn3LiQdvEg3878eBtg6FmK3OeX26e7nkGUN2fdO//R2PTuaarYPUb597/z8w1Tb1mWG0HQ4ny2C/2g789rr3SFbF6PQeRJg/aL/T1XmcI8zeVGqA6DDNtWL8thBUB4uAePnFwnBMHdxnhOnImDt7mxMGRUaiuz0HMdYBGfz4R/t7qvd7KDVAdhptzvX4BLA+Q7t1j3W1nHz9n0r3+ZlSbhy7dN+vFr8Nfv5utGPI25C8GqckA6BlD4Xxc+vsOrDqQxOQVZ829dI283Hdzfq/vfzuczPMr402bVZvCtKyUB4B1h5J5YaX72tl3OpWX2xSmWcU8GaZHlYZX1maYtyBqwAtQphqsX2ziQ4dq8wDc2Bby5kc/c3vgdCvUR7V08tiGRaadzzfdjqPceexLpzyp4VOexFREv2fKE9XzFROXWmHw9yb0/14OfK/lYdXBZCavisfW0LVaHu67Icrr+9/+SeH51fHsPpnKyy0L0bJipNf351Js2n5ykmbXRTLqdu92j8D73QDV6jFz7/vnQlgTYL/vGg2lnOP9xUiz3wDRFVDtPK6t9wZCWgpUvxN16wBQFuz5Bb30Tf90s/veNjw36q4JUKi0OcZ716BXvuNeXw62i6r+Hm3RefND0jn0a06ZFozyBExbztAPIT4W/eHwACfaWSwYZbgVjuo7CnVtFZOP1i1BL/aOy4LSduNSrhrWsx9hv/sM/LHUf5+DEIupBm1QrQeYL5MTsedMAvtv9w8qOvdaykL/sRBWBbiuuoyBUs691mfOvVahkqhH5sFJZ12HtqIXOdsSFo5q+wSUr+fU4+/C9uX++wKobh7nec7YwOf52iomxohwzvPnznmu65znmPLYUzzOc76CWINegrLV0L8uQn92GW0A5ZzrXVnozYthvc/1fk1tVNNHoHgF9KKxsHtF1tftIShxd507sDo9aOJCOxV73hTYs/FfkW6Opv3XJv+0g3VdV74Bq8eTEBYO586gP3rIvb5gtGOAKUMfnGXK0DlP+O+HryvdjkIlUY/5XOMLsnYt5di5PrA54+0I5v29pxC2Q3u6mris+pvHqFTUPF8qGRXGW+0KZ5xYMGIyKxzVZjiUq2c+/+kd2LEiYPLB6B9AiXJYA8ZBmSrob95A/+Dep6A8V7u0ndWwhs/CnvUsbFxm0usw1DyvBPSaD2HHMtOecEX31mGoNiMgppI5X1u/c7dF3NgNVacDoNCb0ukjEIx72z7T3PcdBzehl0x133fkZBzcajA0vAvOxaFSNfZn02Hjav9jQJCeIQeS3fsPqNELIfkC2Glgp6Ff7hc4bYIUl1Wpj9VxqPtZ+devweE/vdcZhPYEwsJRdz0JFW4w8eh3b8OWdOLRYMQJde7AuusB87mdhj1/Chz3aEcJRlvC4OnmWXxYOOzbgP7ipXTv6VWfp1G1G5v25vdGBX7mUK4q1n0TzD5vWo3+2MnTnYagbu8CCacBsD9/HTavhmKlsF74Go4eAED/tQV2Bri/dqw6kMTklU69VT0v993kW2857TcnU3m5dSFaXu9unzkSn8aoZWc4lpCGUop3OxamdAHpuieEEMHyf2LkaKVUmlJqo1Jqq1JqkVKq0FWsa4pSapvz/7FKKa2Uqujx/ePOZzdmsp7HlFJ5Pf4+oJQqluUNqdEYFV0G+7mO2HMmYvV+NuBiVp9nsedMxH6uIyq6DNRoBID+fjb2uB7Y4+9Gb16Faj/YfH7yCPaUQea7Je9h9R2J6vIUesaj6Be7o+q2gJjy3ok06Ggavid3Rq+ci2o/1HweUx5Vtzn6xR7odx9BdX3aNLSXqIBqcBd6Wn/0lF6o6o2h2LUm/Y+eRU/tjZ7aGzYtR+90boSVhWr1BHr+cPS7vVDVm0Gxct7bUac9JCWg3+6OXv8pqumD5vOqTSEsAv1eX/T796Dq3gUFS5hOe8teR7/bC/3hYNQNnf3X6SPN1kxYGseMLsVYdE8JluxMZO/Ji17LlCoQxvOtC9O2qnfH5xV/JbL9xEW+7h/Dp72j+eC3BM4lBwjIlIXq9jT63UfQz3dD1Wvpf8wbdoTEBPTETugVPse8Xgv0893R7wxFdXvGHPMTB9FTepv/pvaFlCTYbAJg1XMketEb6BfvRm9Yjmrh3BTUaGTy2KiO2B9PxOo9gkCsXiOwP56EPcrJY9VvAUBv/xV7XHfsCT3QJ/5GtR7o/bvuw2HbmsAHuu6tqJJlsIe2wX5nrOnoHCjt+0ZhvzsOe2gbVMkyULex+fyBcdifvIo9vDN6/TJUx3vMDy6mYM9/HT1nasD1mf2+ymtr+6/YY7thj+uBPn4Q1cbst173P+zxd5v/3h8Jp47Aod0B153j6jRGlSiLPawd9szxWANHBlzMGjgS+/1x2MPaoUqUhdrmeOvXn8J+tjv2s93R65eifzMNGCScwZ4yFPuZLthvj8R6cFKWNifN1kz4MY4Z3YqzaFAJlmy/4HedVY3Jxef9Y1gwsAQtKudl6ooMOp64VGuEir4We3wn7PmTsHqkk6d7jMCeNwl7fCdU9LVQzeRp1XwAevd67Amd0bvXo5oPMD/YtR77hZ7YL/bG/mQ8Vi+P/HoxGfulvqYR78We2XdNu9zeE47v91qV/uM79OQu6Bd6QK7cqC7Dc3a/U5Kw54zBHtMVe9rDqB5PmJddajrX1rMdsT+aiNUng2vro4nYzwaot8b611uqSXf0kX2m3ppyH6r7MHPjC6Y8bf8Eevbj6Nd6omq1gOLlvBO8sQMkxaNf6YZeMw/V8iGvr1Wbx2D3WvcH0dehbuqIfnsg+o2+qMqNoei1/juiLFTzYejPn0DP7IOq1gyK+qRdq52pt2bcjf79U9QdD5jPa3cw+/xBf/Snj6GaPgwo89mCUehZA9Dv94W8haBKk8Bpd3gSPesx9LS7UbVbQLRPnrupg8lzU7uiV89HtXb2+/hf6DcHoF/vi571KKrTM6aRLsbZ77fuQU/vg6rSKPB+B6vuuJiMveBt9JfTAq7PpJ2D5bdPZ8Kg7fc/f2FP7oM9sSf29Iexej+X/v5nonPn25g58+kr/j2Q/fGJnYr+Zhr6+W7oafegGne7tE7V4RHT+en5bugPn0HVbwclvNNTDTvChQTs8Z3Qy+eiOjrplSiPuqEF9uTu2G8PxerupKcsrG5PY7/9CPakbqgbWl5ap963CfuNB9Gnjnjv08712BN6mHMwexzWoMnBi49iD5t0JvZEz/VotA5lWQZBu7awwrAGTTTHaUxX7Kn3mYdunmo1RsWUwX66A/aHE7D6Bb4GrP7PYX84AfvpDqiYMlCzkfvLIjGo6g3QJ93nVv9vNvboHua/L6bDzj+8OkZT00l3RAfs2Rmk2/c57NkTsEcESLewf7qcP4s996V0O0UD/82yzPW7jOL/9NRz7gseyvi+QP++Avvpuy9v3b6Cdd4DURaq7XD0x8PQb/ZE1Wzuf13Xa2/K1Ond0Gvno5o717UVhuo8Fr3oJfSbvdGzHoQ0c+3oXavRM+7NOO2cvKbTPK7pq7mn3/YDeuYA89+C8eZB+vE9oMJQLR5Df/wwemY/OLEXdWNX9/qCFP/rU0ewXxtsYuHv38e628krdir219PQ7/VGf2TaGFTrp9GfDUfP6B04HqztxIPv9DD7fIezz3WcePD9fuj5PvHg3jXoD+8LuC9eqjv7P+Yu7LkTsXqms/89R2B/MhF7zF1m/51rmiN7sWc8CXt9HtpZYVgDJmLPnYw94f+xd9/hVRR7A8e/sykktIQamvTee+9NRAQL0kTA7tUr2K8NCFi4Kl4F27V3sKMU9ao0AQGVXqUjPZQ0IJRk5/1jNjl7WhLKybmX9/d5Hh/JOXt2dmZ36s7ODsJ+8Xb/cx2u61tZqKsfQr97L/pfebSDnw/QDn55FHrKjeh3x6CuddrBgOp/P/rPpegXBqNfGg5Ju/zDveZh9Dtj0JMHo5pe7h9uayfcZ69D/zId1ffv5vMTKej3HkD/axj60wmooYleP9PTx6FfHI5+cXieE6OzbM2T81J58+pSzBpZljl/ZrDtqM+YVbEIJvWO58q63pOe21xWiBnDyzJjeFneG1ia2EhFhyqFcg0PZZ3/mGHmafT3/0bPnOK3W71hEfqlkX6fe4Xb50H0tAfQrw9DNcylPHl1EHr5Z6geTt5a/yP6rVHmP3d5AuivnkC/ORL97+Gmr1W/e67Rz7I1Ty5M482rSjBrWGnmbDnFtmPebZkKxSwm9YjjytoxAfcxddlxWlWIzjUcr3j3fQD9iZO3Gvbyj3czJ94vX49e9imqp3N9KydvzXkO/foN6A/uMg9UxxZH9fo7+sN70K/fAEVKQrWW/uGGom/723T02zeg37sJKjaC6m094RXguKj+4LGc71g/H71+gec4QlCeANBxsH854itEZbhq0RMio7CfGow9aTiq07VQqrxngxCN3WSnqXXdGNiwNOA+Q9UW04f3YT97C/b4Qdiz3sQa6WpPZve1PrwP/XKQvlaL/qYce+l69NLpqN6uvtaxfejXRpj/04aZ9QAAIABJREFUZnkmNqouo+BEMnrKIPTLQ2GXT12arUEHVJnLsBOd8zwkyHke8ij29KewE69GlfG0VYLW1WdPY89+Hf31S4HDDSY7v3/5IPrd4ah6AfJ72iH098/AJv/J7fkWqnb3puXmPCcOxn43EWvU+P+OcP8bwg5Fvo4tinXDY9iv3Gva//9+yLOzUIxjZGs/GA7vChgHPxd6HMf2oV8ZYf7L58TosJ5rtxD373OEcxza5ULbZTGRihlDSjNjSOm8J0aHok0GqM6jTN3xymD0q0Nh16rA4YdofgAnUrE/fdYsPuMWqvtqTlpaA+6BTa4FgRp0QF1WF/3OKPQHt6HaDINCRVG9Hzi/vnXd7hARZfrW792MajrAzBEoXQ3VtD/6/VvR74xE1WgPJSp57zNUfdsvHke/PgL96g1QJB4adPeEV4DtYAC9YBr6+RvMZOUgE6NDdg/ZVyjinx3PV+4waZDLxOiQtcuOp2D/+17sZwZjfzgea+RE/3iHYDxB9bgJjiejnxuInjwYtgdpj4aqnbBpec7n9vuJWCPHecc5FGMJHzxq5hk9OxiKlICmQR6sz77n8NBV2O9NxBoV5Joe+QT2exOxH7rK1NWNPXW1/s9H2GMHY48dbCZGZ0vam/O5fv+pwOHj1FsL0njz6pLMurEMc7YEGb/pFc+VdfwfWn/kxxRubl6UOSPK8tngUpSMjfDbRgghxMXzPzE5GsjQWjfVWjcEjgF35/WDXNwBNNdaZ/f01wHuu7ADgY352M+9QJBlg/OmmnZBL5tt/tixzqxsEecztzqutFnFZ4d5elgvm41q2tV856wMDEChWPOEKJinyk86T2zuWAulK8KRPXB0H2Rlolf9BA29V21RDTujf5tj/lgzD2q1Mv9u2MVsn3UWju03+6ncABKqwu51cPa0eUJv20po3NU/kk17woafzL8r1IdjeyFlv5lIs/FnqN3J+zhqdUKv/d78sWk+VHUG8zUQHQMqAqIKmeM5fQKOH4WDzoSAMyfh6G4oViZomgOsPXiGyiUiuSw+kugIRd+6sczbnuG1TcW4SOqUicZS3r/dfjSTVpUKEWkpCkdb1CkTxaKdp/wDqdIADrvSfOWP0Mg3zbugf3PO/5q5UNtZHa1RF7N9dpof3mP251a7FRzZB8nZTylXyWkQ603LUM1MQ1E16eq5xnaug9hiUNznGite2qwK5nWNORP1Ni0zT2HirH4YX9bzuyZd0Uf2offv8I8/oFp1Qy+Yaf7YutZc3/E+YceXhsJFYItZCUEvmIlq5XQgK1SFjebJSL1mKaqNs5rW6QzYvArOnA4YLlyEvLXRJ94lEvzDaN0H/dsPQY+hoKkW3dCLZpk/tuWS3rFFzfkA9KJZqJb+kzJV28vRS518uHszpDirSOzdZvJfZFSex7P2wBkqx0d58lm9wszb6p3P2lSJITbKVEFNKkRzKD0r73g26oL+7Tvzx671zjVdynuj4qXMud21zsTzt+9Qjbp6fr/cXBt6+WxUdrl1xnVs0a7yNFuo8nRcWVSDDmb1fbeNnklH+q8NqGqNCzbeh/8yxwnm6eD0ZChW0uStpeeYt5bORjVzwnPXW9GxmMLd+V9MEfPvmFiz2quTB6nk1B3J+03ar/0J6nX2ClLV64Re6aTPhvlQw3UjuF5nSN4HSa4J6GWrwp4Nnjps10qoH2A1s/L1IGUvpDr11qafoVZH77BrdUSvd/LL5gVQpYX5vHRV9K4V5vOTKXAq3aw8AKa+AjNQHBHlf72BWTn8qCveawLFuzN6pVN3r58HNZy624kXAJHROclMmaqwZ70n3jtXQQP/eIes7jhzCrav9ltR1ivsMJbfIYv32VOe8xEVjeeEnLtWreoRF1c07w2DKnLxy7K0o56VRk6fhEO7PHGPKQLHj5nwomPRh/eifMNzl0+r56Kc8FSjLugVP0LmWTMB9IgTXpUG3u3aFT969rn3T88qE26nXWVdoVgoVDh07aNgwlmWEcK8Vb8deu9WzwTdE6l+KzmoZl3RS5ywt+cSdmwR2O6EvWQ2qrmnjWINfRD78+CTAlSbK9DLvfO1atYV/Ws+4uwO99fZqGY+4X7hE256Muza4D2J0Pd4LsWyDPJs/wejWrv6BVvWmhVmSgR4pnjLWkg+ck779gsrVOc9kIo++Xr9z1DXJ1/X7YRe7eTrjfM9k9VqtIZD28x/ABlpnryzd4Pp5+YWz3Dl6Qvp07u3adALNjqTcbL73FHOTYJCRdDHPddByNr/O9d6Vrra6brW3fXamZOmHjuR7InzprmB47zeOcbNC6Cquz3orPZzMgVOH/e0B/dvgBO5n2cA1aQLepnT3tu5HgoXDZynY4qaeAB62RxUEyeeB3flvNHAS7226H1bzWrZ4H+uw3h957SDj7nawfV9wm7QGb3CSZd186BmHu3gQkWgWjP43SmLsjLhlM+qeZUbwBFXuKt/hAa+4XbxDjd77Gz/FkhzrttDOyCykGnnn4e1B89SOd41ZlUnlnnbvcedzJhVlN+YlduPWzLoVM3T5w6qcoPzHzM8cwp2rgncvt+93uSnYCrUh2RXebLhZ6jjk7fqdEKvccoT9zXm3qZBL9jgmtyXn76Wy9pDZ6kcF8FlcU5614ph3g6f9C4eSZ3SgdN7Q9JZjmTYdKicz8nRFX3K0Q0B8ladTug1rrxVPY+8VaIiHN1jyhlA7/wdVa+rd7ih6Ntmns5ZDR87Ew5t8YzJlq9XsOOibo17wmrz5quQlCdgxnLqdjCrYOYiZGW41qjoWHOdRxcyfSbXeEvIxm4A1WMIeuVcdNqxwHEOVVvMfb9j+1rv9nEln/GTdQH6Wu46a4MrX+Wm+VXoX5zV77SGk6kBN1ONu6CXO+d513oz9prXeV7uOs+HdkFSgPOcPYaSGXwMJaDy9Uz5mp3fN/8MNb3zO2kH4fB2v77buQjZufbtv/uU4+EKN+xhhyhfqzZXoFfOhWNOeZrueogrFOMYAMXLoOq0NytA58eFHsd5COe59jqOUPbv3cI4Du12oe2ycxKKNhlA037oxdkTk7XXG5G89h2q+QHpybBro9+YVcj61YDqMhi9eh76uKdtoMpVN/MGdJYZG0/aCi2u827/n0PfGjREueYI2M4cgdJVYd8G0y7VWeg9q6G293kMWd/2dJB+R8X64WsH5yJk95B9hXp+RF7xDFW7bO+fkOr0+Q9sN+Wdu88fqvGEVv3R8943/86tPRqq9v/pjMCf58Q5BGMJp51jsSLMfIQgVaVq3g29xLmm87rnsC37nsMsVPPcH6A+F371Vu1Y5u3wnr9SsXjg8ZttR8+SZeucB9qLRFvERl1o5SaEECI3/yuTo92WAhUBlPG8s6L0OqXU4Dw+nwkUAZZnfwZ8Awxwvq8OpAI574pTSr2ulPrDWW16gvPZaKACMF8pFfj9FXlQJcqij7kar8mH/Dun8WUhOSnnT518CFXCs426+m6sZ783gxjfvu4fRserzQ2vlEOeD1MPoeJ8JhDHlfVsY2eZm0RF4sx27t+mJEF8GdPwq94MCseZVU3rt0fF+9y0r97M3PRK3mv+LlYG0l37SjuM8p3IXKwMpDnb6CzTAIqNg83z4Mwp1JiZqL/PQC+fbgbjveJQDhJqmY5QLpLSsyhXzPPkVULRiHxNygSoW9ZMhs44a5N8Movf9pzmYKDfutMTICUJFRfo3AZKc5/fpiaZ/bmo5pejV/7H88GB7TkNTtWiJ5Q050LFl0Uf8zl/JXzSvEQZn2ssCRVgkMTqMAA2/Gr+iI7B6jMKPfsN/7hnH2OpBPRR1/V97BCU8rlGSiXAUc/x6WOHUNnb7NkGrUynS7XrDaXLBQ3LL+yLkLeyWR0GwDr/1fFUy97/XZOjfeN87BD4xqdEWfO5Qx8LEOe6LSD1KBz8Cz+te5nJ0pln/b/zkZSeRbnirnxWLIJDx4Pns6/WnqBT9cCrMLmp+DJod6c/5ZBf/vDNfzrlECreue6LlfTcoE07CsVcKwg07or1xJdYd76E/Ynrqd/IaKwRE6FSHU8n/iLlaXXtA+hvpwYfCLUiUC37wtnTBR/vbNUaQGQkHN7jlCnnkbdc26hr7sZ67ntU2yvQ35h6S8/7FFW+GtbkH7ESvzCvFMxOk+JlTJplS0vyr8OKl4FUn7QvHAdRMajON6Lneb9elkM7oGpTiC1u6rDa7VFx/hPPTJ3kCjv9MKqoT9hFy0C6s42r3tJJ21C1OpkBu7jy5tXExVzpMOgF1D2zzc37Pxf4h128rCdOucU7Jck/3gCXNUDdOx01Zhr6m3+a7w/tMJNCCjvxrhM43iGrO/IhnOV3SONdtSHW+C+wxn2O/ckzftsXnKiQtk8oWd6UlbvWA5i2SulKqMTZqAFjYPks//Pp2wbNMOF5HQegU5LMZ/Fl0cm+bdN8TE5u2g1rwldYf58CB3aE7lyXroj1+DSsB96Cms08n4ezLCN0eUslVAatse59FeuJaajL/VeIDBh2Xm0Ud9hNu6CTDwd/W0d0DKpRe/Qf3que5bttlBykbZRXuLm4JMuyfLT/g1ElE9BHXOlx9FBOf+ViK9Dz7puvU5Ny79/aWWZybOE4KFUZ0KgbX0Td8T50uCHfcYQw5ukL6dO71e+Jzn6I2s5C/zAZdftHqDEzoXQ1WD3LE9dQtv+zw2g3AL0xQHslrhyUqgJHXBM60oOd53y2B4uf27WvfOu9ZGdMxi2+TID45143qgRzDVr3vIL16CeoXj4rL4Xx+vYbT0kNVmfm0g6+fzrqvmnoGU47uGQFOJGMun4savSHqOseMzfXffeZV7juMTLfcLM16g77/zQ3dB1q0FjUfR9DzyCr9bkkHQ8wZpVLXzqY77Zk0DfAykR+4n3jnf8xwwtS3HX9QP7Kk1NBypP1P3l9pIa9iLp/julrbcp9yDbphO2f3ifyN1nQ1ppnF6fxUPti+doe8O9jpgXIW+42oXbSO9bJW1qjbngRdfv70N7JW8f2QukqpsxSEag6nf3LmhD2bQEoVBRqdoDsSdTF/MeTQzoumq1GM+fhTOdh71CUJ4C66j70d6/kPaktRGW4XjkXfSYD65//wXp6Dvrnj7zeoBKqsRviy6CadUcv+DJ4nAugLaY6XYNe51rZLT91lm9f67TrPJeogLrrA9TNr0GVJuazGPNQsupxB+pvH6AGP21WZQ90PHFl0YHun7gFOs++eeJicedlCJzfL4KQnuvm3bCenoE15mXs9xL/K8INe9ihytcJVaBwcayH3sIa+wmqXT/P/kIxjgGoK+9D/5B3GXpRjgNMHr/7A9Strjyeh3Cea6/jKKgx2jCOQ7tdSLsM4HSmZuBnRxj8xVF+3hFgUSu3ULTJCjl1R7fbUbe/jxr4tFn1NICCmB/gFV6o+tVxZVCNu6IXf+W1K71vC6p+ezPJMzYOKjeHkpV82qP571uzeT6cPYUa/S3qrq89cwQO74DKTczYaGQhVI12KN92cAj7turGF1EPf2cmSm+c7wmvgNvBqtMg1D+mo26fYBYkCKBA7iFDCOdHaNTfXkU9+BG0uyZw2BRQu6xZDzNZ2tXnD8l4QnZ7tM+dqDEfooZPgqJB2qOhaicANOuG9eTXWGOmYr83wbW/0I0lqDumop780YwBrAm8Srkq6VNHHjsEJX3vVwWoq13bqJ5DsJ76AnXrBDO5OluZilhPfob12DtQuxnB+I/fWPkev9mVkkWxQhb3zD7GtdMO8/yiNLLs819YSQghRN7+pyZHK6UigB5A9mPF1wJNgSZAT+B5pVT5YJ9rrfvjWYX6M2cfacAepVRDYCjwGd4e11q3BBoDXZRSjbXWU4H9QDettf9jc/mLjf9HvgMCgR4Qcm2jv3kV+x9XoJd/j+o+2Hu7Oi3N5Ohl3wXaiU84gY4l2Ocaknah532I+tsrqDumwv6tnqeDs3fZvLd5wi83+Ykv2qwoo7PQU/ujXx2IajME4it4NomKRV33DPqnKZ5VYoIFGeCzQNEMpEPVGDpXj2HYtMM8MOcYTStEExEoBwWLR150Pn4bEQkNO8NqzwQQPW0iqtP1plMQU8QzeTXg9ZOfg/VZkeGKW8xTf8vNtaSuuhP98yfeTwz6ycf1ncs29qtjsfoMxXr2M/NUXz4m5J5T2HnkLQDV9xZzs365Tx6q1tA81bh/+zkcU4gFvIjzkc99d9P+CvSvAZ74rVgDa+i92G8HmDybd8hm30G2nbnhBOsPnOGW1sXz3vH5xjM/g61rF2A/NRD7rQex+t2Z87E9rh/2zFdg6wrUNQ9AqYqBww0ktzzdoKO5abd3c9Cfq+sfMavCZ6QH+Da08QYgrjTWLU+ZgVqt85n+gQJx1VszXsV++Ar0Mle91bA9es+f2A/2xp44BGvYI1CocC7x8v0gcNxVj9vQSz71XiEb4PAu9C8foW5+GTXyJTi4NefVd3lHJp/pvnaOGeAb+Taqx2jYt96rntSfP4B+ZYB5ArxK8wDhBAo6P3na2WbPBvRLQ9Gv3oTqOtI8yX54F3rhhybeN02BA/51t9lv8N2ey0a+dUf+hLH8DmW8d63HnnA99qQbsfrcFGQ/4XKR2ifRsaibn0N//ULO0/2qTjvYtR6d2A8941+o9lfn83wGO44gX+SnrFs9H3v8ddivPwDlquQjzPM416lHsB/ti/30MOwv/oV1y9P/JWVZ8H3ntUmeeSsiAlWrGfbbj2M/dzOqWXeo19pnv/kJO0h6R8dgXXUresZrAb53ftq0M2xb7TUhJGiE8tsWjY7B6ncr+pvg4ebu0ivL8tf+D+J82yjnpSDP+wW0E6wIqNwE/VUi+t07UPW6BFwR9ZzCDlWerts6wI7OMVx3ulSob1aOOuysQG5FoJpfg357FHpKf0jaBu1dE3VD2f4HqNXCTI7+9mXvz6NiUdc8jV73vf9K8fm5ptCwZo6ZkHTTO6ieY5z2YPBV5wMLUfytSFSNptjvPoE9+RazulydVhcn3Au+vgMFfY7t4H8NRb9yE6qb0w62IqBCHfSyr9FTR5iH77v5TP4/37raLaE66sq/o7+a5NnFtHHm9biv3Y6q1hRa9M11F4HHrM6t7Zh0PIstRzLp6KxAlLvzPdfndEj5cz7lSaarPMneYtp96Bf7m75WzmpzQYIM8Fl+U3v6upN0rlqI8q6boXnKT5kW7Jxk562vnbxV18lbp9LRc55HDXwKddPrkHogQD8vdH1bVASqfyJ6xRdmpdr8hhfIeY6L5hxK88vNKm25hnGB5UndDmYsZ1/wsRzXzoPvO7fw8yrDqzYA28Z+pA/22KtQPYebN0fmts+LMHZjDXkI+6sp5L7acIjbYnVbojpdjf7C/QrufOTaYOmcfgQ9eQD6tZHoH6agrp9o+nBWBCouAf3XWvTrI9F71qP63HNu+/beKMAPC7A9HJKwQniuV87Hfvwa7Ffuw7rmrv+ScMMcdqjGZCMiUFXqYU+5B/vFu1H9boNSlwUP80LHMep0MG9l2f9noIMN7AKOg/Qj6OcGoF8dif5uCmrQRM84Te6BBt5ffra54Oss9yAKbIy2oMahgx61E2z+j5h5I8vw5eDSTO4dx6RFafyVmkvfKxRtsuy6Y89a9Juj0HvXoXoFqTtCPT/AL7jQtEms6x7Anvmyf9tg83L0hiWoEW+gBkwwb04KNOkvv/Vl+fqgbfTLA9CvD0S1HmrmCBzdjV76CWrIS6jB/zIrPF/MdnAefVv90X3oyVeZ1W2rZfc7CrYdrJd8iX7yavRzwyDlCOqGBwPvP9T3kHM2CPThhcdfv3QLevJw9L9Hozpdbx6KDBh+iNtl5atjDRiNPd1nAZxQjCdYEaj4BPSuNegpI9B/rUP1Gx34t6FqJwCsmo899lrsV+7Hutpdb4VuLEG/MRo9/gpTn9Q6h/Gkc5iHoud+jv1gP+yxgyDlMGqYk3dSDmPfdzn22MHY0yZj/e2fEBW47RB4/CZ/h5pla1bsP8PDnYrz+ZDS7EnNYsbG8xh3F0IIkW+R4T6AfIpVSq0GqgIrgOxlQToC07XWWcAhpdRCoFUunwd7V9OnwBDgcszk65tc3w1SSt2OSavyQH1gbX4P3Pnt7QC/vPA4Ha+/EQC9cwOqZDlPxVkiAVIPe/84OcnryT1VIgGd4rMNoJd/jzV6Knrmv80HFWthjRiHPfXvUCQe2vXxbByXgM5+9Ue2lEMQn2CewrMizNNoJ1OdVfpcT1nGl/W8NmT5TPRyk5yq711o95OXVgQ07gYvjIDst4qkH4Zirn0VL+P1ulwA0g6b1U3SD4OKMK8+zUhDNeiN3r7cdGpOJsPedeYVjin7TePwumfQ63+EPxf6pY2vhGIRXqs9HzqeRdmi+b+RcWfb4tzZ1kzifHD2UaqUCJCFAqSb9j23KUnOOc8jzePKel8X9TqYyZTprtcXJu1Gv/538++et0FUIawnpqN3bTArtWXPm4gvC77Xj981VtbrGlNt+6Ead8L+l2fSpKrWCJr3RF07xjxJp23z6pMTZ1E9BgKgt69HlXJd3yUT4JjrGgE4etBrNWlVMgGdvc3+ndhP3m7+Xb4KqrnPq5B8qK6DUJ2vNWFfhLyl2l2FatwZ+193+IfV6nL07+FfNVr1Gozqdh0AeodPnEsmQLJPnI95r9KnSiagk73zrWrVA/vxId6/K5mAdf+L2K8/Dkl783VsCcUiOJjmymfpgfPZr7tO8cavaXw4rCzRkUF6DPX6o2qbG8j6z3WoEuXQrDHfxQc4t9nlWXY8411lXvox83qwtKPm/+5XBWbbvgpKVzJPr55INa8zSkkyr1/atgIq1b0oeVo17AwNO6PqdYCoaIgpirpxIvqjcWa721+C6k3h2H707g0FH++YIlh/n4resgpr+OMm/XcFyFt5lim51FtjTL1ldeiP/f175oukPea1YGWqwt6N/k/HFy+LTvPZX1oSxCWYOiQ77TPSzKoVDbtDn7+b9NU2OvMMLPsSVsxCrzCrEqped/rvE8xKO8VdYRcLUG+lJ5lVs9z11ikzQU/P80yyUcNf97xJIVvWGfS2xaianTyvXPeNk1e8fcJOdVbMTXNfcz6TAw/vMhPoEqqbm7d/zEL/4cS799/QzkoMqusgVEfzxH2o6o5gwll+F3i8D+50bgwVBXJ/mCs0zoamfWJFmInRf/wAa+d7tqnZDHY45dbqn2H4BPjdZ/A0e78pTnixJryc43Ao17GqEgmeayS+rP81EoD7XBMZjSpfHb19tWcfF+NcZ56FTOfVdn9tgsN7oXRlk/fCUJYVSN5KTkJvWQHHnde4r1uMqloPKlRDdcklbN/09m2jlEgwqyyVreSs1PC589uyWBOmY08cblYpAVSbPuhlJl+r7oODx7lkoDrrkPd1VtKJc5lKZhXwCa5wx0/HfnK4Z6UcH5d6WRaw/Z98Ev399MDp0WcIqpfTL9i2HlXalR6lErxWKrlQYTvvaT75Oq4sOt23f5tk+rfZ+bqQk6/TkmDXqpzXYeqtS6FCHdjp0x5wxzNcebpyXdhiXjV6IX36nHDdq0YDJNQ2/0/ZZ8LcOA91xYNQr6v5e3sI28EVamINHYv9+mjvV5NaEahrn0Zv+BH2r4eOt3i+K1Y2cHuweNmAcdZzp3qO68Z/mxVe86C6XI/q4OTp3Ru9670SZSHFJ/zkpADxz6NuTDmE3roSTjjnev0Sc66TnXQu4OvbS6p/myNgOziurE97xacdnLTL0w5OTTL/7TFvGtPr5qG6jvDfp1+4hwNv49NOyt5ejXwO/Wmiea1sTjo5+zh9Er3qP6jL6qNXBJ+YklA0wJhVkXNb1+KHLRn0rBFDVEQ+7sr5tfHyP2Z4QbLLimz5KU9ifMqTBv6rRufIOoPesti8Dn3n70EPI6GIdd7pvfrgWVbsP8P0dSc5eVZzNgsKRykeyG0l6TSfPmbxIHkrzh1vV97avSrn9ex621Io7+StLYvRW5yVdJsPQNk+E1RC2LdVfR6GY3vgjy+891WnAMdFweyjSTd4eZTnsxCUJ6pqE6jfGVWnvXmte6EiqMGJ6M8STXoUQBmuWvcxq3/amZCejN6+BnXlLagq9U24IRq7oUp9rNv/ab4oGo9q1BE7KxMVX7Zg2mKVamGNGo/94t1m3CreeQNAwDorQPkdF6DOAshwFuTY/ycc22dWidy/GX0mAzYtMN+tnwstrvIcc2ef8xzv20f1LUfPo64+X8eTvFd3D5Tfz1OBt7u3rIQyl6GuGIVqc0WBh0vReFTry8MSZ4rGo1r1RnVywg5Vvk5OQh9PMWXcmVPoLSuhfC2zAn8IxjFU8TJQtxOqdnsz4alQEdT1iegvEv2OM8eFHAf45/HscRof4bq+KRKf0yaHMI3RFvA4dDAX0i4Dcu4/XRYXSeuK0Ww6nEnluCBTIELUJjN1h3OfeuM8aOaqOy5ynz6b3/yAbDWaYI270myzZ2No+tWV62GNciaJFo1H1e+AbWfC2oXoH9+F9Z+YffUfD0d2QDXXw9fn0LdWDXqhdyxz5gikwN61UM6ZI7B2NnrtbBNOlzvQ6T7XWaj7tpln0JsXo+p2Ru/43fymIOcHuP6t532F9dArOddVgd1D9o1bKOKfXSYdT4a1C6ByA3NPkwJsl8WXxbptMvaH4+DIXijsuucdivGEk6mmTFm/wPy95mdo1d9z3N0Ghb6d4LZ1panjsu8hh3osIfMMesMvqIZd0Ft+M8fcYzCqq7scTcj7mvatq7O3SXPlnQVfY93/stlX5lk47hzjrk3mnnX8ZXDY/8Eu//Ebm7JF8jfnKKFoBPXKRHGZU0/1qFGINQfPZaFAIYQQ5+p/ZeXoDK11U6AKEA3c7XwebKT/XJfkmwXcCPyltc7p0SmlqgEPAj201o2BOUBM4F0EprV+U2vdUmvdsv2mOdgTh2BPHIJePR/V1nlNVfVG5jXivo2G1CPmdSzVG5njadsPvdoFtUR0AAAgAElEQVTpWJWtnLOZatoFDu4yf5Qsh3XXZOx3x8Khv2DXBihT2bxGNCIS1awXbPjF+xjXL0K1Np0kmnSHbc6Ngw2/mO0joszvy1SGv8zNJIo6r82JTzATod2vcandGg7t9n5Vzf5N5rU5ceXNKkX1e8IW1yvwAL11EaqxGeiiXrec1zHqtEOo7NVeomKgQgM4utvE/crH4Ogu+O3ToOfArVG5aHYnZ7I3JZMzWZrvNmfQrUY+XjWKeYorOcM0cv48fIY/D5+lQ9UAl8NfG83ARnaaN+8N633T/BdUa+f8N+kBW500X/+L2T4nzS+D3RtyfqdaBHh1ZPa5UApKV0R/+hz2U0PRqxd4rrFqzjXmO6iRdgROnTTf41xjaxaY7xq0R10+CvvVe83qXg578i3Yj/fDfrwfeu409Pfvohd8hv7hU+yHBmI/NBD92zxUV6eRXqsxnDzufwMg5QhknDTfA6prf/TvzqSq4iVz4qQG3oH+6XP/dHan54LPL17eatAe1WcU9iv3msEcN6VQLXuhfwvw+s4Cpn/6DPuxQdiPDUL/MQ/VyRloqdnYrDQcML1PmO8B1ekq9ArXJLaGbWH/Tq/XJlG4GNZDr2B/OhW2rM73sTUqH83u5LOefLbpJN1qeuezjYfOkPifY7x6XWlK5dZZ2DQT/e2d5r+1C1CtzURpqjY0r+DxnaySdtS8aqdqQxPP1n3R68y51esWotqYa0O16ZfzOaUreX5fqY7JfydSIbaYeer7r43mNYM1m0PSXxclT+vZr6LHX4me2B/9weOw9XfPxOi2A1CFi6HHXo5+bljBxzsiEuvW59FLZ6M/nOjJW6vme16vmFveOuXKW+1yqbcO7DLHd+wgKnul0eIloVxVM1gNsG+TWbGkRHlTnjbuBZsXeaf9pkWo5k76NOgGO8zglH7rTvTka9CTr4FfP0Mv/MBMJgTPK+3iEqBBV1gTYHWpA5uhxGWeeqteT9i2xDvsrUtQDZ16q25X+Gul+XdkIc+ruqu2NAN3R3dBVCwUKeUkQgSqejv0sd3+Ye/dBKVd8W7SCzb5XHObFqGaO3V3w+6w3RmUK1HeDDQAxJczdXfygcDxdlbV0gs+x35qaEjrjmDCWX4XSLxLVfCcj5LlIaEqcDrPdAmNEyFpn6ih4+DQTljwiXdwyYegQk2zfd22oDV6nU94637xlE9Ne6C3/O75vEVvUwaXcoWX3cYq5cShRW+/ffopc5nnXH8wAc6eRTXrZr67mOe6aDwop2tVuqIp8445q+eFoSwriLylN/yKqlgLomPMAHntFuj9O9BzP8MeNxh73GD0yvmoDk7YNXIJO+Ok+R5QHfqhVy2AvduwR3fHfrAv9oN9ITkJe/zQnInRxBaFOi3QK017Rs/7DDtxMHbiYFNntXfF+WQ+6qz2Trj7tmHf2x374b7YDzvhThgadGJ0QaW32TA8ZVnA9n+QidGA6Rc8MBD7AZ9+QW2nX5B8cSZoQBjP+/5NUPIyiHfydcOe/vn6z8Wopk6+rt8Ndpr+LduWQ0JNM6nKikBVaQZJO3OPZ7jy9AHXiqwX0Kc3FNTrDhtdq32mHzYPxRWON1tUbwXbl5uVpN8eFbp2cIkErFufx/5oHBz2fh2sumGcGW/4/TPYvxlKuOJcrwds9Y3zYlRD5xjrdoXdTpy92oOtPO3BPOiFX2A/Mwz7mWHoNQtQbZ32XrWGueTpE+Z7QLW9Er0m9wfH9cal5lxHZZ/r5ugDrmuwgK9vL3t96sxA7eCNi1AtnHRplI928PFjZnyqtOmPqJot/Y9pz0an/e20MZr2ho0+cd74i3e425xwY4qibn4R/f2rsMu1loIV4XlNrhWBqtcRfdB7lWNfjcpFmTGrVKcv/WcG3aqf0zAkc/7M4Mq6+RvnYs/G8x8zvBDZ5Um8k7caBChPtixCNXHKk/oBypP63WGDqzyJioWirr5WzXboIwH6Wi6NEqLYnZrF3jQnvbeeolu1/Ky4Dc/3jmfeqLLMHVmWhzsUY0Dd2NwnRoOnTeiO958+19mWxagmAfLWdidvRRYy8avSDA4713Fhp00YUwzV6lr0Sp+1QULRtwVUp9ugUBGvB0FywivIcVFwxqJ3eY9Fh6A80T+8hn7mKvSz16CnPQHb/8iZGA0FU4Zz7KBntf/oGFS1Rui500M+dmM/2g/7kSuxH7kSveJn7E8mweoFBdMWK1kO6+4XsN96wtzvcHPnq4hIVKMAfa3Nizx1VoNunklNhV19uBIVoFQlSHb6cH8uhqrOm75qtPKqN/QvX2BPGoY9yTnPbZzzXDWX83za1VZpcyV6bd6LvJwX3/xe1z+/n68COddlL/P8vnJdiIxCf/9+WMLleErY4szxFPT8z0M/Jrt6AapWM1PeRcegqjc0D4RASMYx9I+vo5/rb777bCzs+CP3idEXeBx+ebx0Jc84jY+wnWvXxGgI0xhtAY9DB3Mh7bLUUzZnsswUueQMm5UHzlKjZC5rw4WqTbbFVXdUa2kmjGfv72L26YPND3DbvsYTXoj61XbiAOzE/tiJ/dGr52J//iysXWjyXXY/qEwNKFsT/vj6vPvWOu0QqoprjkBFzxyB7LEEiidAnS7e4w0Qmr5ttKvfYUWgarv6Hfs3FWw7uHgpz/etuqP3bvWEUxD3kH2FYn5EdIxn1f/oGKjbBg543qZXIO2y2KJYf5ti3jKcvRiMWyjGE8Dso7pz7ddqZe7BZO+vANoJgeutVE+cL/ZYQnSs55q2IlD1OqCz2yVg7jmMHYw9djB6xXxUB+earpFbXX3Cdc/hqpz7CMSV9sS5RXf03m3mj2IlPG2HMhXN3IC0wG2HRglR7E7J8ozfbMmgW/X81VuNEqJIO21z7KSZd7R8z5nc6y0hhBAXTOmQvdL24lFKHddaF3X+3Qz4FqgBXAXcAfQFSgJ/AG2A9oE+11of9NlXInBcaz1ZKTUE2KK1XqmUWoCZFH0W+BBoBpTBrBj9D631+0qpdUB/rfVOZ1+7gJZa66B3erNua+aV2GrYI6gG7eHMKez3E2H3RgCscZ9iT3SevKtSH+umCRBVCL1+CXr6s2abOyeb14JrG44ewP74afPahxHjUM17wDGnA5qVhf7xDdTV94MVYVZ7/vk9VJ870Hs2mYZKZDTqhglQsQ6cTEN/9LjnybSeN6Ha9Dev253xL9j8qzn2e940nZusTPS3L3kar4AaOh69ex38+jWUjsr5nBrtUL3GmONYMxuWfIDqfCv6wGbTCYqIRg0YZ1aPOpWGnjHOPPkZFYu66nEoXRVQ6LVzYNk0qNQYa+S/0Ye2AWZVFD3/Ddi+1IRXNvDNoIU7Mpg0PxXb1lzbqAh3ti3O1MWpNCwXTfeasaw7cIZ7vj1K2imb6EhF6SIWs28qx+lMzXUfmkZ/kUIWib3iqVc22j+A9alQvwPqGifNl82En95FXeGk+XonzYdPNBMST6ahP3jMk+a9bka17W/O3YwXYJNJc6IKoSbMQU8cYBpz2boMQXW83sR/5Tz0DNeKLkMfQTVoZ66xDxJh9yZz/TwxHfupoc41Vg9r5ASILoRe/yv6U+cae/Jbr4au3rEOPc37VTGq3x1mBaSfPoKjZ7y/u/VxVNOOcDoD+7WxsN104qznv8R+aKBzTTTAuvspiI5Br1qEfsfsX/Udjupj8oBe/jP6k5dy9mu99h8zGSYyCk6mmRWmT+zxDvtC8tbT35qVC9zx/vhp85vaLbCuG409aWROWBFvrSIcsoY19vpbjXoM1aQDnD6F/cZY2OnE+ZnPsR8bZDaqVh/rzqfMuV6zGP2+53W/6o4nYdta9FzPaj/q6ttQ/W+Fg54bivY/70S1zruBvnB7BpPmpmBrzbWNinJn++JMXeTks1qx3PRpElsPn6WM80R/+eIRvHZdmVz3qVeloK5/GFWvPZw9hf3xBNjjXNP/+AT72RvMhpfVwxqeaM7tpl/RXzxnPi8ch3XzJChRDpIPYr/7CJxMQ/UcaQaHsjLh7Gnsb6aYDm61xlhDHjPlbExRMwhyJuPi5elsNVugug9Hv3mfSfd/LYPkgzn5XK+ZD8VKFli8VcsrUMPHwz7PAIP93jjYs8XkrYZO3novMXjeutmVt6Y5eetvPvXWR6beIq6M2T6uNCiF/v492DnXkz6126GuvA+UhV45Gxa8b17PuG+zGciKjEYNHA8VakNGGvrTsZ6bWQ7V/Vb0mZOweJr5+7Z/e+qw76Z4Bs0Biruu7+ptUT3GmLDXzYGlH6I63oI+uNncXIqIRvUbCwm1TNgzE82rhIuXQw36F2CbVzh+PwnSDkHhEqiBz5kBHisCdq9Az30ZdBak+DwVXKc9qp8T7z9mmXj3vB29bxNscuI9KNHE+2QaevoTJt7NrkB1GWHOq7bR896BjWZQQt3+hom3nYme81LOQLY+5h12qOoO6+nZEFvExD8jHXvKXbDPe4JIgZXflv9zdKGIt2pzJarPqJzzYc9+i4i7bvALOz/uv/9lfvttE8nJ6ZQqFcc991zH9dd3O6d92G98eHHbJ9WbYI15B71/Kzgr1Ok5r8HGJVC9CWrYeFP2aNBLv0F/8Ryq7x3ovzzhWSM84dnvecJTvZ3w7Czsr1+AjU7ZWb8D1nX3gzJx0D++a7bvMhjVY4QZQDuejN6wBD39KVS3G80Nh+yy7suXUK37XPxrvFl3rP5/g6ws0FnYs95A7V/mSfwCLst0kvck/FDlLdWmL6rvzc7k98XoT1/Cl7rxUVSj9qaN8s542OWEPdFMogagan2sWyea9F67BP3xP/32Y03+DjtxWM6qtqpjf2jUHv36I84GPuEOf9RTZ73rCjfR3PTMCfdmJ9x1S9CfBAj3ue+wJzrhFi+FNW6aKcu0hlMnsZ+4Fs56rwZ/qZVlXvvPbv9Pe8cv7GDUbY+jmjn9gldc/YIXvsR+wPQL1I33ozr3NauYJCehf/4a/VmQVxHHB2+LhuS8Z+/7Mp/+Za12qD73gmWhV82GXz5AdbsNvX+TmVATGY26djyUc/L1l6583fhyVKcR5jrauhT906smjF53Q6PeUKw0pB+BlTPRC95B7/e+mV1gefqrKaiqrnifb58eoHIzVPe/od+/3Tsdm1+NajXIlNNpB9GznvKsvHzwTGja/0OfQDXt7hk3sbOwnx8B1ZsQcd876KRt5Lxq88+FqIa9Tb2zdjb8+iGqkxPnbU6crxrrOc/fjjdxjiuHGvyiafumH0Z/57QHAdXtLqjfy3Oe18xCLzb1mf7L51wP+QeqvnOuP0w0bycArMemYT8zzEnbelgjEyEqxtR/nznxb9INa/BD5oHqjHTYuwX75b+b/ba+AnX5TYA218eMqSj3+EYBXt+c8lnltk571FX3mbB/nwXz30f1uh2919UOHpzoqTOnPWEmujS7AtXN1Q7+2dMOpnwt1MDHzauIj+1Hf/GkSRP3653rtkf1v9+E+9ssmPceqrcT7kYn3CEToKLT/v7kcRNuj5tR3UfCEc+4hH7zHjiTgbrrDROmioCtv6FnvUTOa6drFCGQhTtPMWlBKraGaxsU5s42xZj6axoNE6LpXiOGdQfPcM+sY6Sd0kRHQunCEcweaVaA2peaybDPjjD/tgSsYO9z/fO499/12p/3mKEa+61Z0S3StO/1v++BQztRV90DzS+H4mXMCmzLvkX/5y0o6RojrNkO1XuMyVtrZsPiD1BdnLy1xclbV4/zXGNfu8qTKk558p6rPClSAjVkstPXsmDnCvSPU01fCyDeFbY7vXedZtKiNJPe9WO5s2VRpi5Pp2HZKLpXi2HdobPc810yaac10RFQukgEs4eV9trHjE0nWZ+Uydguxf0DOOY9VkZNJ28pC716Niz6ANXVyVvZ8b5mPJR35a3seDe6HNVxBODkrZ+dvHXtBChXCwC98F3PpPEY14PoF7tvW6wM1l0z0Ed3mdW1AL3yK3BW7iO+RcGNiwJq2Hj07vWw4hvv9A5FeZKTps1RnW9Av/+AiX9apt/pD0kZXigW68ZEKF/NjKEsnYn+7gOf9AjB2I17/zdNQK9dBCt+9i5HCU1bTI0ah2rRE45m19uZ6Hdcb3ao1Q7V1znPK2fDwvdR3W9D73f1ta5z5avPnTqrfjdUj9vMpH/bRs97y9RxYOrxgeMhphicSEbPeApSTT3uN4YyyHWeP3ad50enYU9ynecbnfO8cQn6c9d5vt7nPL9q6mpr4iyzan5kFJxMx37lblTMQb+08lOtLar7GJMe6+bAsg9RHZz8vn0JlKuLuvoZKFQMss7AiWPo927MdZd603G/z0Jyrq8YhWp/lcl7Z05hf/EibPVesCNc4RZo2Nv9J16FKl+ry0egOgwwZd2iGbDuK0+gIRjHyFGtOarjMPRHD/rF1c/5HkcDVx7XNnruW7B5sd/u9QH/icMFdq59J8L5HkcI+/fK3S4rwHFoACoEfvjvfNtlqw6cYfz8NCxlqqURTQszsH5h/wDc7bIQtMmIK4e6ZpxTd6Sgv30qpw+o917EPn2Q+QEUL4X1xCem7tAaTp/EHncdcCok/Wqv+Awfj16/GFbPNeO9D38MUcqMH/3wPCRtNeMJPUefe986KtYslFa6GijQa7+D5c7Y6PDXILa4GRud+7LnYWV3H/Ni922LlEDdMBkioj39jh+mmLIGoELrAmsHq+ETTf8UDQf2Yb8z0X/Sc/a2IbiHnPNdGddYwsWeH1GqIuqW5833VgR6xX/gp3dzgtOZPm3RELTLVJ9bUL1v8nq4Xr89Gk643k52sccTTiRDfDnU0AlmTsTxFPTnE82bwJL9VxgORTtB9RllJl1n31f54kXUofWeQC/2WMKJVNRtL5rPrAizqNg3L+bkLe07D2XEo6hGHUyc3x7nuaafNJOoAXNN3/akifPaJeiPzDWt7ngaVbmOydtH9mO/96SZTN2yB9a1d5u39Ng29tevo2KC19ULd55i0i+ueqt1MaYuTadhQhTdqzvjN3OSvcdvbjRzIZbsPs1zi9LQQIOyUUzoEUe0zxvArLsWnOuCoEKcM73+3v/+CaPif4pq+NJ/Zdn1Pzc52vl7FvA58DHwHHAFoIGntNafKaVUoM999+WeHO0T3gLgQa31H0qp9zETrndglvqb6UyOvgezgvUBrXW385kcXVBU0TA+aVQ68M2HAhFkcnTIrb/A14teAO17U7Eg+TRKC1SJ8F1n/y2TowuS6lk2741CQK9KyXujEFFW3tuEig5Xts7IynubEFEJ+Xu6NiSKh6nO9J0cXYB8b+wVKDtM7dAAEwoLSsQbb4UtbHvMHWELO2xl2ZnwtY1U6QAP0RUQ38nRBeZsGPuW4XwnUkSYypQwlmUcDmPbP5fJ0aHkNzm6APlOji5IXpOjC5g+GJ7rTFUIX1vUd3J0QVKBHv4uCOEcxwhXWxSCTo4OOd/J0QWpZBjHCINMjg4538nRBck9ObqghaveCmOcA02OLjBn//+Vo6riua2qfzGFcwwlXO2yQJOjRQiFsZ8X1jHZMAk0ObrARIVvIEOFs10WZHJ0yIWxXeY7ObpAhal9FM5+dVj7mGG6z6PDOE7nNTm6gPlOji4oqnAY+x0BJkcXFFUsfHOOfCdHFxTVtkRYwgWZHC0KhkyOFhfbf+vk6P+J9fndE6Odv69y/fmQ85/7ex3oc999aa0Tg4TX1fXvUUG2eRl42fV31aAREEIIIYQQQgghhBBCCCGEEEIIIYQQQgghhBBChFw419cSQgghhBBCCCGEEEIIIYQQQgghhBBCCCGEEEKIi0YmRwshhBBCCCGEEEIIIYQQQgghhBBCCCGEEEIIIS4JMjlaCCGEEEIIIYQQQgghhBBCCCGEEEIIIYQQQghxSZDJ0UIIIYQQQgghhBBCCCGEEEIIIYQQQgghhBBCiEuCTI4WQgghhBBCCCGEEEIIIYQQQgghhBBCCCGEEEJcEmRytBBCCCGEEEIIIYQQQgghhBBCCCGEEEIIIYQQ4pIgk6OFEEIIIYQQQgghhBBCCCGEEEIIIYQQQgghhBCXBJkcLYQQQgghhBBCCCGEEEIIIYQQQgghhBBCCCGEuCTI5GghhBBCCCGEEEIIIYQQQgghhBBCCCGEEEIIIcQlITLcByCEEEIIIYQQQgghhBBCCCGEEEIIIYQQQgghQszW4T4CIQqErBwthBBCCCGEEEIIIYQQQgghhBBCCCGEEEIIIYS4JMjkaCGEEEIIIYQQQgghhBBCCCGEEEIIIYQQQgghxCVBJkcLIYQQQgghhBBCCCGEEEIIIYQQQgghhBBCCCEuCZHhPoD/V5LPhiVYHRm+OfDKUmELm10nwhNuGOOsYsJ3rnV8VNjCJiYifGGHS6nosAWtlx4NT8DpmeEJF9BhTO9wlSn64OmwhAtAGKsOVSk2LOHqTcfDEi6AalA0fGGXDU9623OTwhIugD3mjrCFbU15I2xhc2J/WIK1E58MS7gAnMwKW9CZu0+FJdyoRuErT6gcnvIE4Oycw2EJN7JcGNsn8eEbSlBNioclXL08JSzhAqgahcMWtt5+Mmxhh+tck3QmPOECZISv7kj55lBYwo3vWyYs4QLo4+FLbzakhyVYFc6646QdvrBTwjQmG87yJJzjk/8P6y0VHb701gfCd51lnQ5Pvo6sEr62v4oM46BVSnjGRlVcGMf9/x8KZ/ubRsXCF3amDkuwKoxjNxQO330tvS8840YAqmiY4h3O8juc9zDD1MfU68LT3wHCev80bGVZ+UJhCRcIa7+DU+FpG+m08N2vxg7PNQagw3R9A6hqYepjhnGcTgghxMUjK0cLIYQQQgghhBBCCCGEEOJ/VlgnFAohhBBCCCGEEEIIIf7ryORoIYQQQgghhBBCCCGEEEIIIYQQQgghhBBCCCHEJUEmRwshhBBCCCGEEEIIIYQQQgghhBBCCCGEEEIIIS4JMjlaCCGEEEIIIYQQQgghhBBCCCGEEEIIIYQQQghxSZDJ0UIIIYQQQgghhBBCCCGEEEIIIYQQQgghhBBCiEuCTI4WQgghhBBCCCGEEEIIIYQQQgghhBBCCCGEEEJcEmRytBBCCCGEEEIIIYQQQgghhBBCCCGEEEIIIYQQ4pIQGe4DEEIIIYQQQgghhBBCCCGEEEIIIYQQQgghhBAhpu1wH4EQBUJWjhZCCCGEEEIIIYQQQgghhBBCCCGEEEIIIYQQQlwSZHK0EEIIIYQQQgghhBBCCCGEEEIIIYQQQgghhBDikiCTo4UQQgghhBBCCCGEEEIIIYQQQgghhBBCCCGEEJcEmRwthBBCCCGEEEIIIYQQQgghhBBCCCGEEEIIIYS4JMjkaCGEEEIIIYQQQgghhBBCCCGEEEIIIYQQQgghxCVBJkcLIYQQQgghhBBCCCGEEEIIIYQQQgghhBBCCCEuCZHhPgBhqJsfRTXrBGdOYb/yOOzc5L9R9fpYdz8F0THoVYvQ704yn1epg3X7WIgpDIf3Y0/5B2ScyD28QQ+hGnQw4X2YCHs2+29UuS7WiAkQVQi9YQn68+fN5817Yl15O5Srhv3sCPjLOda6bbCuuQcioiDrLPbXUyBjnev426B63guWhV49C5Z97B1eRBSq31goXwcyUtHfjIPUg2BFoPo+Cgm1wYpAr/8Bln5kftPyelTT/oBCr5kJv38eOMK12qKuvM+E/cdM+OUj/7AHjoeKdeBkGvrTJyDlgOf7uATUmOnoeW/D4mnms/ZDUC37AxoObkd//RRknvEPu2471DUPgLLQy7+FuR/4h33DBKhUF06moj94DJIPQOE41Kh/QuX68Nts9NdO+kcVMp+XqgTahg2L0LNf8YR17YMmnsu+gZ8DhDV8AlxWD06koj94FI458ew5CtV2ANi2CWvzMoiMRo1+CyKjwIqANXPR37+Zszt15V3QtAfYNsz/Aj13uue7oQ+jGjnX2Lvj4a8A11iVelg3TYDoQuh1S9DTnzO/HXAXqlkXsDWkHzO/Tz3s+V3V+liPfYj9xiOw4mfzm+se9FzTHyfC3j/9w7usLtbwRM81/dVk83nh4lg3TYKS5eHYAex3H4GMdEiognXDeKhUFz37NfQ8zzWrugxBtb/GP4yCUq8d1nXOuV76Dfonn3MdGYW6cQLKOdf2e55zrXqNQrUz59r+0jnXgBo2DtWwI6QnY08a7LU71XkwqvMgsDPRaxahv5ri+W6I61y/F+RcV/Y515+6znXTLqA1pB0zv089jGpzBarPKPPbUxnYnzwDmzbmmiRq5COmHD19Cvv1J2BXgHK0Wn2svz1ljmPVIvQH/zSfV6mDdetYiCoEWVnY7z4F29d77/96V7n5UWLgcvOyulg3OvHcsAT9hZNvCxfHunkSlKoAR/djv+NcY7HFsIaPhzKV4Oxp7I8nwoHtUL8d1p0vmTx+IhVSD2M/P8ITznmc37yuGTXwIVTbq7Af7Gz+vmIw1pVDTf7OOEHWK4mwZ3vO9tbtj6FadobTGWS99Bhs909v68YxqO79oWgcWde39IR19Uis3gMhKxOdloz90hNweH+As+psX1DX2N4tQY9h0a5TPLMwFduGgQ0Lc1urYl7f/773NJMWprHlyFle6FuCy2vF5ny3Py2TsT+ncjA9C6XgjQElqRiXdxNM3fAwqnFHE++3x8HuIOXorRNNvNcuRn/ixPvqO1FdroX0ZADsL1+GtYuhQVus60d76urPXgQC5JVAqrZB9Rhj6rO1s+E3n3q8UhNU99FQpgZ6ViJsWZC//QawaHsGT/+UjK1hYJMi3N4+zuv795an8eXq40RYipKFLZ7uV4qKcZHsS83knq8OY9uQacPwlkUZ0rxYkFC8qeH/QDXpaMqQt8YGTu+q9bBue9Kk95rF6I+fNb+95k5Ul+sg/RgA9hdOekdEom4Zj6pSDyIi0ItnwdFtF7eujk8w2xcrBdpGL50BCz8121esjRr0KERGg50FKOBkflkPDCQAACAASURBVE9DjkcffYMFC1ZRqlRxZs9+7px/n5tflmzm6cnfYmfZXH9NG26/qbvX9/sPJPOP8Z+Snp5BVpbmwdF96dKxHgCbt+xn/NNfcfzEKSxL8eVHYyhUKCr3AOu0RfV/wKT/b9/C/A+9v4+IQg1J9LTLPn7ctMtqtUb1vTsn7+jZL8P2P7x+qkZNhlIV0S8MNR+cbxsQoMcoVJv+5px+PRn+dMryzkNQba8GpdBLv4FfPG0vOg1CdRwEdhYRv8wn6+3JAZMg4q7HiGjVGX36FJmTH0Nv869fI0aNIaLXAChanDMDPOW31etqIm97CH30EABZ307D/uHL3FLco0471NVO2i//FuYFSI9hTnqcSEV/5KRH7daovn837dHMs+jZU2HbH4HDCGDRX6d5ZnG6Kb/rx3Jb8yJe3/++/wyTFqez5WgmL/SO4/IaMQDsS89i9A8p2DactTXDGxVmSMPC+Q43J1oFnN4hKcuylSqHNWkGesbr6J+8+1Nq2MOoRk6d9c644G3/Wyaatvi6xehp3uWJunwE1uD7yRrdFY6nQLmqWDdPgCr10F+/gv7Ph/77dAnHuVYj/oFq6vTj/z02SPuzHtYdTvtz9SL0h896ft97KKr3UNPGXrUIPf1FU3fcloiq6tQdi2bBBlder+n0bZWFXjETFgXo2143Hio4fdvPnb5tfHnU6Olw5C+z3Z716FnPmf7l4GegZEXT9ty8GP3Ta8HjHIpzXacl1j0vwhHTHtQr5qJnvem/X0eBnuuLPZZQujJqyFOe70tURM99E379LPfjIERtw3wq/I9xRHXsij51ihNjHyJr8wbvDWJiKPr8q0RcVhltZ3F24Twypnif96ieV1DshVdJHTqArI3rCKp2W1S/+02a/z4TFgaoqweNh4pO/TnNSfNK9VHXPOoklkL//BZsXGj+7jAE1WqA6RMc2o7+8smc8ZuQ9PMAarXAGvgARETC8RTsl2737E9ZWOO+huKlIO1oyPv0asBoVKPOkHkWju9Hz3oaTh83X1Zvg+p9L6gIM1a3NMA13n8slKtrxupmjPWM1V35KJSrY8bq1n0Pv7p+qyzUze9C+mH05w/5p2koxuliiqKueQwSqoPGjNPt8e7XA1CjDepyJ86rZnkfd3bYA8ZCeSfOXzlxbtgb1W6YZ7uEmui3boJDW1E3vmLa42dPA6A/uQ9OJvuHzQVec82cMdmEamaMIHtMtkgc1q3PQZX66GWz0J87eT8UY2WNumBdeaepM+ws7K9egB1roEQ5rFufB8uC2Gj06q9g3UzvsKq0RnUZbc77+jnwxyfe31dsgupyD5Sujv5uAmxz8nCZmqju90N0EdMX+v0j2DIvYPqGKt6qZR9Uz5Fmm9MnsT//J+zb6tlfvfaoWyaDnYX+8e0L7+eVrYIa+Yzn96Uror97AxZO9+vn6ZcnwtbA5aq69VFUCzN2Y099HHb4t1XUDaNR3fpDkTjsoa08X9RvgXXLI1C1Nvbkh2Dpj0HTPJCIOx/DctrBWS88ht4eoB08cgxWD9MOPnutqx3cdzBWv2GmH3vqJJlTx8Nf2/1+D0CNtqg+95qyaOVMWBIgT189Dio49caXT5g83ag3qv0Nnu0SaqLfGGXydPc7oPEV/8feeUdnVTwP/zM3CRBIQihJAKUjLVRBpSNVmiAohKKCiB0BBRTpTbBgQ7FgRQXsioAdRBQpCkrvTXoogYQSSHLn98fe5KkplCf5vu9hzsmB5969O7szu7Mzs7OzEBqOTm3lWV8u+t/lrklQujrYqbB3I7rwWce2JzByFIz8fvh9SDyKfjTMP82v9H6HG8i9Lxi7+rme/zt48xq3d/n7nsrwydovZzKv73TmdVhh7Di3eR1bD2uAM6+fHw5/5mxe56ldXe5GpIXjj9ywAFb5WTtaDIKoCuiCCbB9iYsO3aZByepwYD36zZM5w5dXvM5L3Yhc9ENv/suzzkvVRWO99LLoSui7Ri+jWiukcV+jk+z4E13sx77NJbzS9jGo2BA5d+7K6WJkrutIl0HmuVjolpWmrvwFsZ58z4WvRFljF5w4dOX2bkPDsAZMNm21gtCfPkR//tqn2svxocijzyEly5kyhcLhTBL2yB4QVhhr8AtQsQa6dB76wdQsaXQ5tM9WHxQLa+SHcPIo9utDzKNAxGMULYk17gs4shcA3b0e5j3rWeel+mELFkb6PmP0j78WoF+7ybK6bZFW9zh7bcfQOWPM/qUH3ivve5cBr0B4caMn7f4X/fo5Y4v4AYkbbmziC8nYH4zLhN7VsPqNh5AC6IY/0E9NH+X2IUitppCaCkf3Yc8aD+ccu/ma67DuHAUFCoHa2FPu8okJCQjucrFYd45Ox4C94C34a5FvvwPhq0uHcrFYoz+EXRshPAJUsWdPhD1u9kdmNuJFQGZz1nplJRzcAUECp46gc58wvtH2jgxf8y384UeGdxvrsuk/Hw0nD5t3MRWRW5+E/IVAFZ3ZH1IvIHe+ZGx6Kwj2rkUXTst0nLlok8s6ylW4ClfhKlyFS4Y8yxwtImki8q/b34hsyo+8RDzviEj1i/xmoIjsEBEVkeLZlC0nIr2zKpMt1G2KlCyD/WgH7DfHm0BnP2DdNwb7rQnYj3ZASpaBuk3M84cmYM9+GXtoN3TVIqTLPVnji22MRJfGHncb9pzJWL2e8o+v11PYsydjj7sNiS4NsY3Mi4M7sGcOhx1rPD84fRL79SHYk+OwZ43D6jfR9U4spO1Q9LOh6Mw+SPXWUKyc5/e1O0FyEvpmHLrqU+Tmh83zqi0hKAR99270/f5InS5QuAQUL4/U6Yx+MAB9ty9SsREUuda3I2Ihtw5DZz2GvtILqdUWorxw1+8MyYnoi93RZXORWx7xrKLDENi23PUgIgpp2AN9/R50eh9j7NZs4x/37U+gMwejz/ZA6raFmPKeZRp0gXOJ6JRu6G9zkFsfNc9Tz6Pfv4l++4pPtfrrx+gz3dFpfaB8LajayODq/iT61iB0anfk+lt8cTXsAueS0Mld0SVuuGLKI9e3Raf2QN98FOk+AsSC1Avoaw+iz/VGn+tt8JStYb656VaIjEGn3IFO7Y6u+sGFp2YTJLoM9sgu2B9OxrrT//S17hyJ/eFk7JFdkOgyUKOx6d+Ps7DHx2FP7Imu+x251WsT8fbBsNGNH9WdMT2xK/YnT2PFZTKm457Cnvs09sSuZkxXN2Na2vRDt63CntQN3bYKadPPfHAmEfuLaR5B0QCUrIg06oo97W7yCqzuT2K/MQj76e5IvVughCevpWEXOJuEPbEr+uscpIvD6xLlkXptsaf0wH7jUaweDq8BXTkf+/VHfZFdVw+p1Qz7mZ7YU+LQn9yM2RoOr0d1wf5oMlafLHj90WTsUX54PcGX13rsIPbzA8y7hW9j3TXab70ZUKcpUrIs9pCO2G9PwBrgv7x172jstydgD+mIlCwLdRw52udx7C/fxB7RHfvzGVh9Hvf8MLYxElUae7wjN3tmMsZ6PoU9dzL2+NuQKLcx1rYfuvUv7Ald0a1/IW37meft+qMHtmJP6Yn94Tis7sPMGO8xAhKPY4+5FU4nYH80zgPPRfNXrKzHTOlqEOoZQKpLFpA28DbSBnXD/vI9rAFPuPDXbwalypJ2fzvSXhtH0MOe7UsHe9WvpD0e5/ti52bSHutO2qNd0T9+xLpnqN/vgf+JMZZmK5N+PcXM24ox/+5oFm49x47jKR5lSoUHMbVtJB2rhvp8P+LHk/SvV4iFfaP5tGdxihbMgfpVqwkSUwb7yc7YH0zCunuU/373HYX9wSTsJzsjMWWgZuOMd/rjx9hj47DHxrmCX5ISsF8ejD2mO/bbY7Dufzr7toBZY9o8jn4xDH3vTqSan3U88Qj6/RTY/EvO6swE0mxl4o8JvB0XzYL7S7Jw01l2HPWkd7WYfHzRvwTf3leSW6oWZNpi46yJCgvik7tL8M2AknzaL4aZyxM5kpSaPdJ0eg+/Ffv9iVj9MpEhfUdjvz8Re/itht613On9EfaYOOwxLnrLjW0gOB/2qDuwx/ZCWtyBxI28smu1nYp+85JZi1+6B2nSPaNO6TwI/eFt9Pk+6PdvAX70pBxAt27NeOedK++gSUuzmfjs17zz6gAWfjmcBT/8w45dhz3KvPHOL7RvU5tv5j7OS8/0YcLUrwBITU1j+Oi5TBh1Owu/GM6HMx8iODgoa4RiIV2fQN8djE6LQ+rcAtFe9L+xs6H/s7ejS+eaoFyAMyfR94eiL/ZGP5mA9Brv+V2Nm+HCOU9cl6oDxpRH6rZBn41D3xqE3PGk4XWJikiD29CX+qLP90Zim0Dx0uabSvWQGs3R53qhz8aR9sV7+APrhmZY15Tlwj3tSH15HMGDxvotZ69YwoVH/chvwP7te1Ie6kbKQ91yHhgtFtLtCfTtwehzmdDjpi5mg29qN3TpHKSTQ48zJ9H3Hken9TK07z0hZzhx5PfSJGZ2jGR+r2Is3J7MjhOeMqFUWBBTW0bQ8boCHs+jClrM7VaUr+OK8ekdRXn7nzPEn0nLMW7IA3oHSJZlfNd7uP9gypoO3qc6Y8/KYs26axT2rEnYT/muWRSJQWIboMfcDkudOYU957lsg6Ihj3hdpwlSoiz2452w35mI1T8Tevcfjf3uBOzHOyElykJto39S/QakfgvsEbdjP9ENXWg2quSmthASYp6P6om0ugMiS5pv0m3bDx9DX83Etq3X2ciWl7ujy+cibd1s2xMH0NfvNn/zXZsgumw2Or0n+vrdUKYWXNfQf58DxWuA7f8YG3B8XJaB0bnK60D4Eo79h752t/mb0Q9Skl0BvFlBoHTDHEBIk5uxypTj1K0tOTNxJIVGT/JbLvnDtzl1WxsSe9xKcJ16hDRu7npZsBAFevcldd0/WSMTC+k8HH1/CPpST6R2W9+1+gZnrZ52B/rHJ0h7h+ZHdqIz+qGv3oW+PxjpOsJsakVEIY3i0Nf6oa/0NmtqLcd/EyA7j9AwrLgR2G8+jj25B7aXHiUteptNtz0bc8Wm160rsafEYT/TC47vQxrd7aJ3u2HoJ0PRt3ojsa2heDnPj+vcanx1b/QwvrqWjq+uWksIyoe+fRf67j1I3duMry6DTz3g2B6/9AzI3AKk42Po9hXoyz3R1+6Eo37wp/d5zlD0jd5IjSz6PKMHuvJTpJXT5w0/oW/3M3/zJpqApCOuYAj9ekLG+8wCoy93zGXqk005j73gDfSrl13PAuUr27oK+5le2M/2wZ49Eau348dOPIb9Un/sZ/ugnzyI3NAHChXzpH2Lx9BvhqMf3o1UaQVFy3o2JukI+tMU2OJlU6Ykoz9OQT/qi34zzARQ5w/zT+MA9VuPH8R+5X7T9x/fxerpJofFQu6cCFuWw87VV8bOi99r7Ljn+6DT7oILybDuV4POy86z+nr5sNKhnuMre6g99uvjsR70r4vqX0uwh/sJ1Dt2CHv6KHTpQv/1ZwFyQzOkVFlS7m1H2vRxBA3MRA9euYSUwb56sL1kAakPdyF1YDfSPn+X4PsysUfFQjoMRWc/js7ohdRo4zun6zpz+tXu6IpPkNaOPFn/E/pWX/P3teec1q1/oO/c6x9fLvrfdfUP6JTb0WfiTEKH+l1c7QiAHAWgUZx/+elOgwDsdwBQswWcz+RAd17hzWvc3lCvKVKqLPYD7bFnjMd6KIt5PczPvD56CPuVUehvOZ/XeWpXi4W0ehz9ahj6wV1IldZQtJxnmaQj6A/+/ZH691z0+8k+z7PEl1fjO690I8g7P/Tl6KIbf0Lf6Wf+3PWy0Aik1SPonEHozDuhUFEoVy9v8Da6C4pei77R48rqYpnpOuVrIRVqY0/thT0lDilbHSrVM0G8E3uav69fg7RU7FeHXNG9W2nRAz24y+y1PH8f0uNxc0jUg6aX50PRV5/AHtkDe2QPdNUvaHqAaMoF7C9moLNfcFWSF/ogIDf3Qg/vcT0IVDwGwLH92FN6Y0/pjc6d6vnucvywqefRH95E53vJMisI6TIUfeNB9IXecGg70riHL94A+N71o5HoS33QF3pCWCTU8jq4lg41Gpu9xDFdsD+ejNUnE3r3fgr746exxzjj26G3blqBPaEH9qQ4NP4/pH3/jL5b/Sdjz34ae0J37BfuhzSvPadA4T6wE3vKndiTe2FPH4jVZ5Txc7hDIH11YmF1Hwwnj6H/bcGefIfxKxzZ7VkuMxsxp5DVnE05b2zMN/uawGixkI5D0Y8d/b9mG9818/pbzTib3h1d/gnSxlkzrSCk23h0/nPojD7o+w9n8FI/H4W+cTc6ow8UioRYzyQ+PpDbOspVuApX4SpchcuCPAuOBs6pah23v2eyKX/RwdEiEqSqA1Q163SjXt8Ay4DWwN4cfFIOuKzgaLmhBbrEyaSxfR0UDIdIr5jsyOJQsBBsM6esdMm3yA3OolyqHGwyp+d07XLkJj9Buu74ajdHVzjOj90boGAYRHjhiygOBcJgtzn1pSsWIrVvNu8O78k4jegB+7fCqWPm/wd3muwVQU72vlLVIGE/nDxogng2L4LKTT3bdV1TdMN35seWJW4Gq0JIAZAg4wS0U+D8GWOsHtgIqedB09B9/0LlZr7turY6nNgPCQdNltJ1P0M1z3JSrSm6xsG98Veo6MpUQbVmkHAA4r0UPctpjxVk2pd0FB8oEwvH9sHxAwb3Pz9DjeYeRaRGM3SVw4+1i+E65yT/hWTYvRZSvLJRp5yHHavN/9NSDd0jow2uo2641vwENb1xNUdXLXBwLYLKN5r/12xuyqelwImDpp6ysU47nECfoGDHmFVTV+M70B/fNidEIeNUOIDUaY4ud/DsWm/GdGGvMVa4uDlhuWsdALp8AVL3ZvMu2S3zeb7QDJwA0qonumYRmnjC9axmc3SVw789G0yQZ4TbBgyY3wUKZZxk1FXfITVvdn2/0rRXVy5AajntOJ0A/23yNXJiyqF71mdkBMoTcB9Xq39CvHnt3qd/FyEOr6Vmc3T1T+Zk+PGDpp50Xu/8B84m+qCSJndg/zzLfAO+vF5xkbxesQCpc7N5587r/KGu8bRzLZx1Mm7tWgdFYrIkh9RvgS515OiOLORoaBhsd+To0m+R+o4cVUVCTcYLKRiGJnjOZ6nVHF3pzNM9G0w92cnNlS65ab53G2Ppz0tUQLc62RKO7IGipaB6QzMH7bQrx9+ysZmPGbGwbhuMzvNydrjfQFAg1H0aIje1RBfPMz+2rjMn9Yv4OUu0dR0kHPN5rOtXwflk8/+t65DimfP3f2GMrTucQpnCwZQuHEy+IKFD5VAW70z2KHNN4WCqRIX4KFY7jqeQptC4rNkcKJTPIjQke/VL6t6MLnP6vTOLfocWgp1Ov5ctQK5vkXXF/22Fk874PrATQtzW6qygpLOOn3LW8S2/QKUmnmUSD8PRndmfps4G1h28QJkiwZQu4tC7ekEWbffcPGhQrkAGHWtfk5/DTgB0viAhX7AAcCFVM9idHcj1LdBl882P7Oi9I53e85Hrs3GQqCL5Q42ukC+/OUx1bP+VXasTj7syX5w/a2RJZHQGfgo42XwKhAGeQeY5hRtuqEbhwpkEH1wGrNvwH2WvLUbpa4uRLySYjrfUYdESz0yUIsLpM2a+JSUlEx0VAcCyFduocl1JqlYuBUCRyEIEBWUzt8rEGvqfcHTCf3+CWC+dMLY5utqR9+vd9LKD2yDRkWdHdkFwftfcyReKNOuN/uIWkHw5OmCN5qZ8Oq+P7TP1xZSDvY7+YaehO9aAo7NI49vRRbPMNwAnT+APrEYtSfvZyG/dshYKRUDRKJ9yumUtnPCj214qlImF4/vghBs9Yv3Q42+HHuvc6HHAjfaHvWyMbGBdfAplCge55HelAize7am/XRMRRJXiIVji+W2+ICFfkCNP0sixPHGH3KZ3wGQZwPUt0KP70QO+Gfuk7s3onzlYq93XrD8XIHVda5bVaxj25y97fpOUAHs2+urifiAveC31WpiszpAD/dPp9+/zkfqm39K6B/a377p07HT7RhXJX9C1dqQ69i8Y2/a4m2273o9tW7Up+q+bbVuhPllCynnY7Wy0paXCoa0QEe2/z4Hi9UVArvI6UL6EdKhY38jFk4f9v3fHEyjdMAcQ0qI1F+abrF9p6/9FwiOQ4l6yLDmZ1L+cWw5SU0jbvAErxhUoW/CRx0n+YCZ6PhsburTXGF/rj+bN0DXOerFhMVR01gtnfQTMWuHOX3f/Tb4CkGTWlYDZefXbo/8uhgSHt6fdAmUjo5H6t5jNxJTkXLHp2bIygzZ6cANEOPwr5YzxdF/dpl/8++rWfW9+bP4VyjljXDG0TPfVpbnJqvAopFIjk4XPHwRibuUvCOXqwt+OXyAtFZJP++IuVd3TP7nxF6ji1ecqTdG1Tp83/QrlfeWoxLaBjRd/KPRyxxxH9kC8H5/shWTY+a9H9rKA+crcDwTmc7Ox01Jda1pQCD7bDiWqwakDkHjI0H7bIqjox6Y8tgvPCQyc3G/+AM4cN8HnoZG+dAhkv3evc2WG373eZXMB1GgCIuhvc032sSvlk02HyjfAsQMumeJl52kmeqTc2NK157AtC9/NNv++G+IPwt5tl6QIWw1aYi9y6cESFgFFMtGDE/y0/6zLlyMFQjNvwzVecmzjL1DVS55UaYqudcbEJv+6kdRoAxt+dj04sBFOH/ePLxf972xallGv/rcRKeyMu0DpKBFRSJVGJmttZhCI/Q4wdvXNvdGf/R/0zTO8eY3bC+SmluivDn8uwSdL/EHYc3HzOk/t6hLV4OQBOOWsHVsX+fdHHtvpv/L/VsOFiwg+zyte56VuRC77oYPd/DmXo4u6l4ltA5scvSzyGjixD86aRBq6+2+kqlc7cwtvjXboOiep1BXUSTLVdVSNHRQcYv6CgiHJcy2Thh3NWNi+5sru3SpuukmoySacbpul475MH4pHXQ1uQZc7/Dl/Drb+47Ffmyf6YGQ0EtsYXfaNqx2BisfIDi7HD5suy/zdlC3i8B3IXwhN9FpnAuV7T7czrSDnmf/FRGrf7NpL3L3e4bsfeod67yU6Y2zzCpfdvMuNv9UboAe2w37nYOyZUz57YAHDnZLsmksh+fz2PZC+OmndC133OxQMQzevMg/TUl0ZtdMhMxsRkFZ3YQ2bhTViLtLhfvxBjuZsOlzjtWZu8KP/u/tG3W36ijfCkR3mD+BcoouX6QeY0sdZdkpLbusoV+EqXIWrcBUuC/IyONoHRKSwiGwVkSrO77kicp+IPAOEOhmmZzvv7hSRVc6zt5ygZkTktIhMFJGVQEMRWSIi9Z13vURkvYhsEJFn3fB6fKOq/6jqHj/ta+6W6fofEQkHngGaOs8eu6R+F4tBj7tthp04AsW8grSKxYBznTKAnjiCpJfZtwNucDZYG7aF4iXICiQyGk1w1UVCPER6OScjo+CkG76TR5BI/xukfqFuKxOokx6gERYFifGu90nxSLgXznC3MppmlN3QwrDlV0hJRgbNQx7+Cl05F5KT4OguKFMbQiMgOD9SsSES4Se4LSIKTrnhToxHCkf5KeP0104zToKChSGkANLsLnTxu57lE4+if8xGhn+DjFhgDMIdq3xxe9GRU0d8cReOdpVJx12osG9d/qBAGMQ2he1/+eI6Ge9ymGa0JxoSfHGJexvA0Cv9W7GQ4bORp3+GrSthrxO0VPwac4XO0A+RB16B6DIZn0tkNHrCbUwnHPE0EjPa4uKLJniOMen6CNZz3yMN2qPfvOF8E4XUbYku8cyaJ5FRaIIbvpNHXO1PB68+mjHt8CK8qAkuA/NveBGyhEM7kUp1zRjJI/CYwyfjfenrPa7OOePKfQwA6u9bL5DoMkjFOlhDP8Aa9BaUcyXjlyKXyOsibry+7RGsZ79HbmqPznvDF3+T29ANy3yee5QpGu0rR4t6taNotHme3o4TRxCnjD3rWaTPUKwZPyN3DkXnehqBUjgaPelN8xzIzfRxGF7MZdgnHjNjDtAD25DajgFaNhaKloCSFQ1/VbEGzkAadUWqNvDEdbH89Zb7bnyXZj3QDUtdc8C93x17EfT2D1j3DMWe6Xada7Fo9JiL3nrcz7qVQ7DadsNe/Xum7/8Xxlj8mTRKhLtOY8eEB3Ekh1lO9iSkEp5feHT+CbrNjuf530+RZme/E+C330W8+l3Ea0x797t1T6xJnyH9xxuHiDfUb22uSEzLQcBsWBQkua/jR5Ew343NKwFHktIoGeGid4nwYI4kZU7vL9aeplkFV8buQ4mpdH77EC1eO8iABhHEhAdn+m06SNFo1I2WmcqQBP8yBBx6T/4cGTAhg9761y/o+XNY03/BeulHdO0fZoMlHa7UWp3RxpJwbRXjQAL06xeQLoOR8QuQLoOBA/wvwZGjpyhRwhXUEBMdyZF4z6v4Bj7QlvnfraFZu0ncP+hdRj/RFYDde48iAvc+PJOuvV/i7Q9+zR5hhLde5kcnLBzlq5d5r/c1W8JBl54rtzyILp1jnJWZ4sq5DiiFfXU6IqPg0E6o4OgfIfmR6o2QSEf2RpVFKtRBhryPPPIWUrmGfxoUi0GPusmWY4eRYheh4wNWk7aEvPkNwWNehqis7Q5XX3NAj4hM1jZ3qNXSBEvnRG4B8WdsSoS5TN6YMCvH8hvgUFIaXT45TssPj3Jv3UJEF8omO7k35DK9AyXLyBeK1eke9Os3/eP1XrNOZLJmeeNNL1OnuTmYtm9blv3LCvKC1znut7f+6ZSREmWRKvWwJs7GGvMeVDDBMbrqZ/T8WazXF2FN/8lklD7nBDt627an/NjV3rbteTc5VqQU8vAspP/rULa2b6cKhEGVJrDrL993F9PnS+F1xVpYEz7Feuw1KFXRL37IZV4HwpfgBlKrDbouZ1eZ54pumAlY0SWwj7iu7LaPHMaKzlweSXg4Ic1bkbLyTwCCqlbHIAGZ6gAAIABJREFUKlGSlKWLs0cWEe2iJ2RO85MOX7zX6tKxyJC5yOA56DfPmPeJR9HfZyNPzkOeWmjKb19p2hogO4/oMuYq5sFvYT35MXJjx4zvrTuGYq/5GXU7dBxom94dpHYndKcTyB4eBUnu9D6aia/OKePhq1sMF5KRwd8iA792+eoAaTMEXTwj80OTgZhbRa+BswnI7WOQR2aZK+RDPLNXZtSbeJF9Tnb67A7VW6PugZSAdB6F3PcBNO3nv99cgTF3ERBQX1mtm7FGf4H14MvmSuWMtseYTe97v0D/nmMCmdOhUHFfm7LQJdiUMdXMZvVJ/7ZNbvgIpWEXdNOfGb+tNveYwwnpm95X2M6T629B1/zoaq+XnacfveSfFkU9fTccPwJFL813c7EgxWI8/UbHDiPFL1IP7tSbkPd+JOjeYaS+OcV/Iff9BDDyJCvdSB3ae8/p2Fbm0Fl2EJ7L/vd0sIKQ+h3Q9KywAdJRpONj6A+vZR0MEqD9DunwILpktgnK+l/Cm9e4vb8pFu1pY16GTzankKd2tV9/pJ9g8CsFecXrvNSNyGU/dKqbP+dydFF3qN4a3ejI8IT9UKysudFEgpAqTX0P/+YW3oKFPfXOK6STZKrr7FmPbv8ba/IPWE//iG5eYQ7WuYGUqYpuXOF6cIX2bnXxJ0jJ8ljTfsIa/zn23Od91pLL9aFkQNV6cOo4HP6PzCBP9MFuQ7HnTQfbZQMFNB6j2DVYI2djPTYTKtXx6tsV8sO6g52GfvkMMmwuMu57k4l65TyvOgPjeweQAdORcT+aANZ1/n0LJjbBy9byPpxXJMprfMf7pbfVuAtsNPyVmLJmv3bQDKxRs5G2fXMNNwDlamCN+xxr7GfYs6f4HjwIlK8uMtok4tj8F6RcQFrGYT0xG+k12hyU9gZ/NmLVmyCqNPa0vtjP9kZKV4OKdX0+zXLOBufDGv4hMuBtEwSdE9+ouwx3940WKwMoctdLyAMfQOM+nu246yXkie/MONuUzX5TbusoV+EqXIWrcBUuC/IyODrULdD4XxGJU9VTwEDgAxHpCRRR1bdVdQSuTNN9RKQaEAc0VtU6QBqQvnoVAjao6k2qmnFPqIiUAp4FWgJ1gBtE5LasvvEDw4BHHJxNgXPACOB3p20+nkgRuV9E/haRv9/e5T+DG4jvIx8HVOZl7BljsNr1wnr2U3PqKzW7YAE/dXmfNJOctCkTKFkBq+sgo6BdVH2ZtKtkdVAbfbUL+sYdyI29ILIUHN+LLp+N9HwZiXvRnPKy/Thl/OL2KeS3fdLqPnTZJ54n3gAKhJtsRdO6oc90Mkpg7XZ+2n+ptPbzmTdYQcjdT6NLP3UCrXKAyx9oJp9mnPi1zTWN4zqY4M2SzkZ1cD5zvc4Ld6PLv8HqN871qb8++fQ7C5yAfj0D+4n26IrvkZbmekWr53DsL1/x3WDLEb7LGNPecGQP+vOHWANnXNr3gQDvvlzMcMiODlYwhEZgv9APe950rAeec3uZA7r6bYsbr7+Zgf1ke3Sli9cZUKW+CVz9MpPr6LJsR07KOJnQ28Rhf/gc9iNt0A+fx3pgotenlyHDsgD96QOzaf7UHOTmOHOoxBnf9ovOdbSLPzYBIu4G45XgrypEFEfqtkZ/+9R/kYVzSbuvHfYHL2LFPeCG/8rMJ7n5VqRSDfTLrDKk5P0Y89c18S/EfCBNYfWBCzzRLILPekWx71QaX2/KwWngnNA4C9mniz/DHt7JXGV46hjSc6hnsVIVsXoMxv4gp9c2XeIac4UgM2p/u+EMGw9d4N4GERnPSkYE8+19JfnxoZJ8s/4Mx05fxHWd7nARupgu+gx7WCfsMT3g5FGk9zDzvkINsNOwB7fBfrwDUrc55C/kXUkO2uIfvce3+UKR/s+hX72QkU1BGt+Bfv0iOr4T+vWLQNnsceUi+J1bXuN64Y//0PXW+iz9YQwzp9/LE2PmYNs2aWk2q//dzfNP92HOu4/wy68bWL5yu2+FnpX7aYRPoazriKmAdByIfulcV1jqOih+LWxYkj2unOqAmc3/+D3o4g+Rh15DHpgOB7e7dF8rCELD0ZfvQee/Qsho/wESOWpXFmCvWMKFu1uR8uBt2GuWEzJ8avYfGcTZ482OPzEVkI6Pol9kEhjhD4PfMZbjzykZHsS8nsX4sU9x5m09x7GzFylP8oze7uguX5ZJt4fQHz422Xj8wmXYs/kKYHUagH7zepbdyA7yhNeXOs/TISgYCoVjj+2DPedFrEHTzPOKNcC2sR9pjT2kPdKhLxQplV7hpbVLFZKOodO6oK/3RX94Bek+0WQTSwcrCOk+CV3xmcm+4r9y/3XnpExWvN67GXt4e+xxcdi/fIL1aCYyzB86AsjrQPgS0iEoGKo2NZmScgKB1g2zRp497nQICqLQM6+QPGcW9oF9IELBYaM5+8LT/svnBC6in+zbiL7cC51xD3JzX+O3KBCOVG+GPt8VndoRQkKhTrvM67oCdh5BQUiZathvDMZ+bSDSfoAJmK7R1ARFH/czxwJp06dX2ba/0R02/Jh5oZy0AzUZ9zQNnd4ZnXEHclNP46ur1Mhk9T28NYuGBGBuWUFQsgq68it0Rl+4cA5pfnfmbfCqNzvUHg0sVR1Sk03ShvS334xH37oLnfUwUroO1PLnIyRwYy6nuK6Ur2zdEnOl8tvDsDo96Hp+8gj2M73QD3oh1dtBQbdAksvUiwAoWAy5ZRT609TMvw20j/C6eiYYZt6r5ndsEzT5NJw5mTVOf5ATOy8oGGo0g39dmcq97Txr4CT/9V8Jml8qXAG/kb1gDin9byHtvRcI6vWg/0I56mM2Za6pbrJNus3pTOFSaXqp/vd0tN1HwM41sHdt5u24XDlapTGcSTDBSFlCAPY7SlWG4qVh/ZL/Qbx5jTsHbbnUPY4cQp7a1ReB58pAHvE6r3Wj/yU/9KXoZSluellyEvrD80jXScjdb5hbevztG+cGXr9z8wroJJnxovi1SIny2GM6YI9uj1Su7xuEGBmNbl6ZTZv8Ic1675YajdB9W7GHtcWe2BOr9wgTr5CTdmdbxqtIo/bon99nUygP9MHTJ2DfFu+GBKYdicewR3XEntIH+8sXse552mvPIQCyzApCGt2BvngnOqE9HNoBrfpdQp0X6XtPr+adQeikDiYreqVMbkjLkZqWfSFpf6/JSLzSyTxsBSGV6mC/Owr7uXtNxuWqN+YOboA9G7AndMeeehdWu3uMnyO7eq+Ar87qNRz781fMbahhhdGNy7Gf62PWkzb9fOvzYyNK1QZI1QZYT87GeuJjiCmHRJXx/TaLOWuP7YT9/N3ol+OQdkMgzF9G6RzOKysIytRGvxyPvvcAUq25x01R+tFj6LRbzTgrX8+3Dg8cWb++Clfh/xlQvfp39e/K/v2PQvap9AIH55wgYw9Q1Z9FpDswA/CTygiAVkA94C8ngCIUSD+akwZ86eebG4AlqnoUwMlA3Qz4JotvvGEZ8KLz7Vequt87gMNPf2YCMwHS7qiRMRKkXU+k1R2mzM4NSLESrmW7aAyciPes6PhhjxPgUjQGTS9zcDf2JOcaipJlkes9r44AkObdkcYm057u3YQUiXHhKxINJ72uPkmIh0g3fJEx6KkcXPUcGY31wDTsD8aaq1PKOCfHkuI9T+eGR6OnvXCml0k6ChJkFPlziUhsG3SXc53I2ZOwfx2UqGquPFq3AF23wOnjA2iSF93AN+NGRDSa6NWXxHgoHAOJR41iVCDMZOcqHYvUaAntBkKBMERtNPUCnD5hNozTr0jauAQpWxNd+4NnvSc96UjhGPSUV79PHjFlTsW7cJ/1zJroD6THSDj6Hyyd6x9XZLQvz07GQxFfXOrTzmjw/vbcaXTHaqja0GQuPBlvrg0DWPcr3DUJa+wnhh57NiJF3cZ0kRjX9VnpkBDvcXJRisSg3mUAXfk91uDp6LdvQtnqWPc/47SxONKgA5wYgm5fhRQpgeI4iCNjfNufTud0fJFuvEg6Ya5nSTxu/nXP4JQJ6Ip56Ip5BL36d7ZlAwEeczjSD7/SeXrS4XWoM67Sx0B6Pf7GiTecPIKu/dX8f+9GyF8Qa/zn5qTwbj+89q7vYng9yOE1wDXXYd09Fnv6QHNNkTcN2vZEWt5uvvUnRxO85MEJzww5UjTGnIYFpHlndJYZW7riR+T+8Z71H9hsxkz6x5HR4DOXs5CbScfNlUmJx8y/Sc5hmeQz6McTMuqVifNh/zakagPX+CxQCD2wHSkbi+78xxPXRfDX75gpXQWirsUaa67JJqQA1tivsSd29eiaLv0Oa9AkgspXNb+3r0eKu+gtxfysW9mA1G6IFXc/aSP6+hzqkZt7IM26GVx5OMbSISYsiMNumYuPJKURXShn58tiwoKoFhVC6cJG5WpVsQBrD/m5kgyQVnFI8yz67d0n7zFdxDWmSXQdyNLfvsIaMt1j3bcGvYg9cwwc3Q/RYdl35HQ8hLuv41G+6/gVgpjwIA4luuh9OCmV6HDfrDJ/7k7mzWWn+OjOGPIF++pjMeHBVIoK4e9952lXraDPe2kVh9zsTu8YLxnih95F/MsQD3ov+Qrr8VfN3mfD9rDuT3PVWNIJdM9mk2kgHa7UWm0FmcDov38wa3I63NgJvnKC7f79BbiMwKQAQInowhw+7AoiOBJ/kuioCI8yX3yzindeuw+AurXLcf5CKgknz1AipjA31qtI0SLG8dusSVU2btlPw5uuyxzhKV8a+uiE6WX86WWFo5G+z6GfjHdlAC9bC66pijz1jSkfVhR58A30+9cvWQf04bX7mrPyW3SluRJVOjyMpmdJOBmPpvP+v00mS0nhInAqAevW3gR1cOyOrRuQKDfZUrwEejwHOn46JLn4ZX//OcEDchhc50N7P/Q45UWPUC/a3/McOnecZ/b1bCAmzOLwadehuiOnbaILXmT2ZyC6UBCVigaz+lAKt1TM+vvcpneuyLKKNeGG1kjcEJMBShUq1kBKlHPD66WH+ej+fvCePApR10Lxa7AmfGZeFInGGjcXe9Kdfm+1yAxyi9fSJg5p4eiHu/z02x+9ffTP+Ix3+tci8/+dG0BtCC+CNOoAa5eZtSPxBLrtH7immrE/E71s28LRaJIfOeZu2+YPc2WePufoXAe3mutVi5WBg2bzTjqPMNeuLvc8NCct4zLXywLB6/V/QNBICIsEfLPO5uq8DoQvYYVzC1LlhoYPZzI7RJ+LuqEfyB93F/m7mY3u1I3rsGJKZryzYkpgHz3i97tCY6dg/7eH87PfN20oFEZQpcqEv2P8FlbxKMJfmUnS4PtJ27Tet4J0eqZDRLTvVb2nnEzJie7rZ6JnmaN7TGa+mArmcMGJgxmBi3r+NNLpMWjax9A1EHZeQjx6+qRpw4VkdMcauKYyUroqUrOZuSa5UGGwbeTuiXBoV2BtekBu7IjUaIJ+Ntj1MOkohLvT24+On3gUImL8+OraojtXOr66BNi/HkpWRWIqw3VNkIoNzaZt/kJI53HotxNcdQZibm1YbMruN9lWdcNi/wFA6f25mD4XKOSSo4DE+maNJsmp48JZdMNPSKnqGdeoSzMvn+zljLnsoPINSGwjpGId9L9NgfeV7fzHHBQsVNjTpj5zHI7vhlK1YMdv5tnpo7425ZmLsCnzFURuexZd/g4c3uT5rlZXpGYn5Lwd2H6XqoTVawz2G4My9FSpUBu5pgpUrIvENjHjsnC0ub7cA+cl+mSrNYb9W1zyBXztvLjRrr6074W0dXTR7Rs8fDdcgu/mYsDq1BurnYN7myduuVg92A3s374jZOA4/Ia2JXrtOUREo0nec9qRJxlzOsxzTtdo4zunM4PEXPa/A7S7D8KKoO9NgfSMuwGQoxIRBVWbIpUbueR39/Ho5+N9+3el9zvK1YRrqyJj5rns6kfeRGe4H77II7x5jRuQDl7zOqoEutl5GeB5DXljV2dAkp+1I0D+SCDveJ0HulGe+aHd4TJ00Yx2uGdvTofty9Dtzi2Rdbsg6rWCBBJvRAxStzNUb2lsPXe98wrpJJoQ71fXkRs6oLvXZwTK66Y/kXI1IaoC0rQb5MsPdhpyIfmK791ajTtjf29sQOL3wbEDUKo8UiH2yvlQwPjAb2iFPaqnT3uIvQmp3QSpXBc9uDn39cEazZDqjaFghNlDnfYr+s+iwMRjpKZAqiN3/tti4jGiysB+Z3G4XD+sP7imivnX8cvq2l+Qln09/QqB8L179PsCuvF3JLYZun0V4OwlNnFsrT2OX9RRoYiMzsH4jvYY39KgE1KrKfaLbjI64Qi6bbXLp7D+D6RMVShRLvC43eHwbjO/r62EVKgZeF9duepYDz4LYvZCrbZ3YifsRf9dhNWmX+Y+JXcbUQT9+QN02VceRaRpd6SRyWFpvzE4U7kGuG7rSjgIe9aYRA8+vlE/+n+EH99oYjzs+SdjzOn25VCqCux2i/VIvYBu+QOp2gzN5GY9IPd1lKtwFa7CVbgKlwV5mTnaL4iIBVTDZGUumlkxYJaTrbmOqlZR1fHOu2RVb0sn45vMILNvPEBVnwEGYIKxV4hI1ey+ybSuHz7BHn4H9vA70FWLkZs7mxfX1YKzp32V45PH4NxZ8x6QmzujfzkBEBEOmUSQOx5Af/7MF99vn2NP6Y09pTe6dgnSwLnSs3wNc1WK92ZT4jFzbWR5cyW3NOiIrv0t606FhmE98gr2vNdg11rPdwe3QJFroXBJsIKRaq1gu2eSbt3+B1Kjg/lR9WbYu9o8TzyClHVOZ4UUgGti4fhe87ugcxV7RAxUaQ6bfsEHDmyGYqWhSEkICkZqtYEtv3vi3vw7cr2DO7YF7DJKkL79IDqtKzqtK/z5KfrbLLOZefIIlK4BIfkNfSrWR+P3+OLet8kYJEVLGdx128DGpZ64N/zuumK1dkvYkYWi5YC0fxAKhKHfvOiFq7QL1/VtYYM3rqXIjZ0cXK1gu4Nrw1JTPijEfB9V2gTBFoo0BhGY69sr3wjp/Vy/BK67wfy/Uj04sBN7Yk/siT3Rf35FGjp4KtQ0Y8zH8DoGyWfNe0AadkL/dcZYtOvUoNRpDocMTvupTtgjOmKP6Iiu+gF75lPYT3VC1y1BbnT4V66GuYbHO5gi8bgZ0+WcMX1jB3S9wafrf0NuMu2VmzplPM8SwnyvUcpViCoNxRxe12uLrvfi9fqlrj7VaYVu+8v1vF5bc+qxmBuvswBd95s5ZQ5mPKecxx7f3fD631+RBjng9Xk3XjfIgteH95gfRUtgPTwN+70xcMT/9Vj60yfYI7pjj+iO/r0YaebI0UpZyNHkM+Y9IM06o387cjThKFR3+ljjJjj8n2f9a5cgNznztFwWcvO82xi7qSO6Ln2MLfUcY85zQsNMFiBAGnU1m+bbV0NMGZMlJigYqd8OKRiBpm+KeNeXE/7+t8n/mNm4DHtUO+zxnbHHd4aUZFdgdClXAKfc0Bz+20HaoG6kDeqGLl+EtOxiXlapBWeTIOEijL4K1bAGjiNt0kA45RsQoks+c8mTPBxj6VCzRAh7T6ay/1QqF9KU77ado0VF/9cQ+nwbE0LieZsTTlaUlfvOU7FYiN+yuuhT7LFx2GPj0DW/Io2dflfMot/nzpr3gDTuhP6zxLwr7Lq+Sa5viR7YYX4UDMd67FXsL6bDjn9z1AcADm2BIqVd63jV1rBjWc6/vwioWSofexNS2H/Sofems7S8LtSjzKbDFxj3/Qle7x5FMbfrOA8nppKcYjZsTp2zWbP/POWL+T8LqIs+xR4Thz0mDl39K9L4VvOiYk0jQ/yuW2fc6H0rusaRIe70rtcS3e/Q+/hhqO5kEcgXikQ7TqEruVYD0mssHNkNS2Z7tfmoWaMBKt8A5Pyq1tyAmrGl2bPvGPsOHOdCSioLf/yXls1jPcqULBHJ8lUmI/TOXUc4fz6VokXCaNKwClu3H+LcuQukpqbx1+pdVKoQ4w+NC/ZtMtl6ijj0r9MWNnnphJuWIvUceV+zJexwHGMFwpD+L6Hfz4A961wfLP8SndwRnXob+vr9cOw/9M2HLk8H3LjUlM/gdRn4z1mr0/WPyBio1QKc67V1wxIkXS+LKgMhIXDKOO7t+XNIeagbKQ91w/5zEUFtjPyWqrXhTBKcuIgghaKuK+qshi3R/3KQXQ0c2mdDj42/I/UdetRq6Rr7BcKQAS+hC71onwOoGR3C3lNp7E9MM/JkRzItyufP0beHT6eRnGrcvKeSbdYcSqF8ZPYbuLlN79yQZfbT92AP7YA9tAP602x0/jvom09ij4/DHh9ndP9Gbmt1pnjd1upGzpp1YAf2kJbYT3TAfqIDJMRjT+h1UYHRkHu81p8/xR7ZA3tkD6N/NnXoXakWnEvKxI530z+b3oquNvTWvxcjsc4aUaKs0d+SEuD4IUh/nj8UqVQLjjr2b7ptG+nYtjX92LZbfkfquNm26Q7+gpEZGxoUKQXFrs3IEC2tHjD25fe+GZt18aeB53WEW9aX8jVMhpfT3hk4DeTqvA6EL8EBqdUWXfdTlu3NFd0wEzj/6UckxnUiMa4TKb/+TL5bjY0QVLMOejoJPeYry0IfeRwJC+fsc64Mpno6iZM31+dUh2ac6tCM1HX/ZB4YDWYzt7gbzWu3gc1e68Xm35HrnfWiRkvY6YzxIiXNphdAZAmzHiYcMpu+Zdz8N4Auegd99a6A2Xm6bglSqa5pT0gBpFwNOLwb/fY17NEdsEd3NIGku9ehsycG3KanWkOkdV/smY9D6nnX84Oboaibr656a9jm7av7HanV3qmnBexx89WVc/PVlTK+Ol3yJvrqbeiM29Gvx8Ke1Z6B0RCYuXX6hOF1cWP/ScUbIH63Ly3S+xzp9DnWT5+3/Y7Udvpc3dVnA2KCXTa6+R8lyHXNuhWEVG6MxrtllV76OfbU3thTe1/2mMsWtv2Frv7J4AqUr6z4ta7vr61idNYzp0wAgDPPyB8GpWpCwj5X2cNbIPJaiHBoX7kV7MyhTWkFI52eRjf/CNuX+L5f9zU6+15z+1ag+l0kBmvA89gfjTXJKhzQ+TOwx7SHxGPmtp4df5t17ArYeQBS7xZ0jVe2d28779BeF57v52I/djv2Y7ejKxe59hwq14Izpy/Od3ORYC+YQ+rAbqQO7Ia9fBFWK5cerGeSfAOgsgJ3n9SNzdEDe/2Xc9eN0uf0Vi95su0PpLYzJqq3gN1+5nROg6MPbM5d/3uDLiaBwoejPDMwBUCO6k9voM91Nu8+HQO7/vYNjIbA7Hf8+SU6vgM6qQs6/T44+p9vkHBe4c1r3IB+Nxd7yO3YQ5x53cKZ11UcH3gA5zXkjV3tqsBr7ajSCnZmdfnvZUJe8ToPdKP/CT/0ZeiiDjao1tJ3Xzj95ooC4Ui9rui/83MP7+qv0I8fhXOn0L+/RNJvE7mCOolu+M2/rpNwGLnuemODWEFIpevRI7vRXz/L2LfVdX8EZO9WTxxGqjl+jIiiUKIcxO+/oj4UAGo0gIO7TRC1N2xcia74weDKC31wbEezz/bG42bfbViLwMVjhLn5d4pfY/jiHkx8OX7YzOBUPMSUN3oLIJVvgiN7PMsEwveeLxTCHZ+RFYRUbYTGu+m+Sz7DntwLe3Iv9N8lrr3E8jWzoPdZ8x5nL3HtEvMuthFySz/sGUNMZviMNi9Hrr3O2L1WEFK5HnpwV67gplgpl5+jaEmIKQfHDuaKr85+sqN5PrwdJCZgz38b1v2GVL4RPeTlo87ERtTNy5EGnQ0fAQpHmUN/v3+O/Wwf7Gf7GDsqM7kWGm58HwAFC0OZWrD1Dyjq5hut0dp3zdz6h8s36q7/71gJMZWM3WoFIWXrmrUxX6grI7UVhFRuiB7LxP5Ih9zWUa7CVbgKV+EqXBaI5lFaaxE5raphfp4PBaoAHwEvAQ1VNUVEEoBo5//VgXlAY1WNF5GiQLiq7vWuV0SWAMOAA8AKTMbpBOBH4FVVnZdFW/YA9VX1mPO7oqo58yUi3wAfAPuAF1W1eXZ9ds8c7YNrwCikThM4fw779TGw0zhBree/wB5uToVTMRbrkcmQrwD6z+/ou+ZKaelwJ9LOnJLUlb+gs1/2rDzK11EhPZ9EqjeCC8nYH46H/8xpQmvkHOwpvU2hMtWw+o6HkALoxmXop8+Z57VbYMUNN8EZ55Jg/zbsVwci7e9FbrkH4t0Mgq8ez8iuTMWGSOtBIEEm2/OfHyJNB6CHtsCOPyAoH3LrGChRGc4lovPGmezQIaFIx5FQvDwI6LrvYOUc0487X4fQCHPFyKJXMwKqATjtFu9euSHS8TEQC12zAJZ8YK6bOrDFKEzB+ZA7xpkrrs4lop+M8blKWFoOQC+chT8c3K0GQM3WJkvOwW3o11MgLQW8rwWr1gi57XGwgkymv1/eR9o9gO7bbIyR4HxInwnm1OXZRPSjURlGjIyZZ04kB4fAuST0zUch+QzW+IXokd0Z2Vb1989g5Tyo2gjp6uBa8S38/B7S3sG1wcF150SjmJ5NRGeNdBlMbfobBTUtDf36Bdj8J5SqZNpmWYZ2//wMP75jyoeGIXdNhiIl4PxZ7FlPw/5tLnr1HoHUcMbY++Nhr8nqYo39BHuic6q3bHWs/hMgJD+6YRk651lT5qFpJkBAbTh+CPujp31OOco9E9B1v8PqXyA0COn+BFKtkQnu/HgC7HPG9JOzjXINULoa1p3jDb7Nf6KfO2O6YGGs/lNNXxIOY783wmSeCi+GNfxDkyVI1fRzSg/DgyFvQ8HCSMkK5AWkvTEY6/bHzXxa8S3603tIhwfQ/1y8tu528dp+38Vraevw2k7D/uoF2PSned7vaaRSPWNYJx5Hv5uJrphnjIs+Y00mnLQU7M9ehC0uQ1l6j0BiHV5/MD5zXt/jxuu5Dq8f9OL1x4bXcvdY5PpWcOKQ0+E07BFxWdJE7hmF1GkM55Ox3xwNu5zNjlkpAAAgAElEQVR2PPM59ojuplCF6lgPOXL03z/Q940cpUpdrL4jICjIBH+/+zTsdstEVCwf0sNNbn483iU3n5qDPdVNbt413sjNTcvQz5wxVqgw1r3PuMbYO0+aMVa+puGTbcPhXdgfTzRytUFnrJ5PmZ37c0nokk8hOOSy+Ev1xj5jxhusaUuxh5nbB6TNYKR2QyNfT5/CfvNp+M8VRGE9OBqp1wTOJ5P28ijYYdatoOlfkTbInFi27hmKNO8IRaPhRDz605fYc2ZgTX4XKXtdhvNejx7EnjTQxcuSnutWro2xp/sg10f6HV+/7U5m6m+nsBW6xRbkwRvDmb48kRrR+WhZsQDrD1/g0QUnSExW8gVD8YJBLLjbnBpetjeZ535PRBVio0OY0DqSfEGeZ7Z0pW8WLrnrKaRmIzOm3x0He5x+TzTOa8Cc3h4wEfLlR9ctQz82GdDl/slI6SqAwrGD5trCU8eQWwcgne71CAjX+UNda3VWUL4B0nIwWBa6fiGs+BBpfC96eIvZ1C5RFbltCuQPh7QLcOYE+v5dWVYp0aF+n/+24xxTfknAtuH22oV4sHFhpv92khol89GyckHumXOEbfEpRIUZx1DJwsG80T2KZbvP8ewvJxExYrtP/XDi6vqoeNiLfLPqyN1PITUbm3H2ztgMGWBNMoGHhgbVse6bZMbZumXoR+Z6N3ngaaRMFYP02EHs9ycZh1P+UKz7JkKpikaH+X0enNp7ZdfqCrWxBr+LHtxuZAmgC1+HTcugQm2k2zDjQEu5gJQLAs5mx2kfePzxV1m1ajMJCUkUK1aYRx+9ne7dW1xcJWf8XB8P/PbHZqZMm0eardze+QYeGtCaV974gRrVS9OqeSw7dh1m9KQvOHv2PCLC8MEdadLQZKqYt3A1M99fjAg0a1yNJ4Z08qnfHu91xXTVRkjnx804XjUfFr+PtL0f3b/ZOGuD8yE9J8A1lQ39Z48y2SZb9Uda9oVjrgAPnfmouXY4HYqURPq/iL7Qy/y+ruEl64C0vge5ychy/fpF2OKs1Y/ONI7AtFR03ssux3VQMNJzrGl3Wgop059B//W+JtNA8MAxWPWboOeTSZ02Et1u5HfIG1+R8pCR30EDhhHUoiMUi4bj8aT98AVpH80gqP9jWA1aOtnQT5H66gR0n2tzLaSm73zzoP1tzjq06ltY9D5yywOG9un06O1FjxMHoHV/pGU/L9oPhNNecrNMJvJk73mm/pFk5HfVAjxYP4zpq05TIyqYluULsP5ICo/+cJLE8zb5goTiBS0W9CrOsn3neW7ZaZc8qRlKj1jfLPQAKQszD/QIJL2DS3hfoxggWeZef9cHIfks+vNHns/vfMql+7/ntmaNN856wKxZ/Z01a/0ydPYzPu23nvsOe2JvExgbUQxr7BxzFasqJJ/FHt0NqeJ/Mz3QvNaVvmul9BuJ1Hb0z7fGuOg95TPskT1c9H5wsun32j/QD5yrQYOCkQcmImWrQmoK9uwXYNMqs3Y8OAmuqQAIunQebHY7AH1dQ6TDY0aOrVkAv32AtLwPPehm294+Dko6tu1njm1bvQXS6j5jv9o2uvhts6EQEYU1fD56dA+kXnD6+gWsNlnq9YDnwZpA8FpaxiEteoCdChfOY3/yAuxci9SO8PkuN3hNvNstHwHwJRCSH3niW3RaNxMA6Qbe9PaoJwC6oTuc+scr+7IbFHxqAiGNm6HJyZwZ+0RGcHPEpwtIjOuERJegyM9/krZrB3rB0O/8Jx9y/mvPw/vh78zh7ItTPYKjIztEeZShSiOT2Vks9O/5huat70cPbIbNDs17jDc0P5uIzh1taF63vcmGl5YKaqOL34VNZgNYWt/n8t8c2oZ++TSkpaCJqYGx8wBpfZfR29RG//wG/XWuZz/b9sNqd6/JEB9gm94a+7XxK505BSECBzai3z9v2lGxIdJmsNFX1i6AZbOQZo6vbrvjq+syFmIqQ3KiCXhO99XdOgqKlwMEXbcQVszx7GOZukiD3uhnw83vs27Z4AMxt0peh3QdaTZiTxxAv5wMyUnmXQG3/CCVGiJtBxudZO0C+GMW0tzp8zanz7eNdfknv3L6DFC2LtLyIfT9+131hRRA+r4OVrDxn+36G/15uuH9Ybdg9PR2X86Yq90Cq7uXT3aGsaWtifON/yo4BM4mYb8+0GTkusK+Mmnd12xcp6Ua/8k3r5gkGVVuwuo6BFDIF4Su/Qo2eAUjlWuANH/U8H3jd/DXR0iD/mj8Vti1DGKqIp0mQ4FwsyadPYF+1BeqtkHaPAUn3IK6fpoKRz0PeuhOY+sEwkcovUYjdVq6fAh2Gvbzbhk4azQ2t/wVikB/ev/y7Tww68WEhejELiZoJh287Dz71Qmw0yubdnq77h+NXO/oKtNHu/YcXvoS+zGTyVH6DkWadnD5bn75Ev3kdahUA2vEKxAWARcuwMlj2IO6eNSfdt73lod0CHrY0YOTk0l7yaUHB7/2FakDHT24/zCsFi6/kf3DF6TNnkHQA08hdRsZ3/fpRNJen4y6+aSCG7j5bio1NFdsi4X+uwB+n4XcfB96cLNrTnd1042+GOM5p1s/jL57nyfdWj8CNdtCeHGTGX7Nt+hv75qXJW7MNf+7vLgCEg5n8F+3/Aa/Ov68QMjRdCh/PdKkN/rRMPM70PsdR9wOsxQpidz3Evqcn6ygeYU3l3Gny7LMQB7wmteOT9Z6+UvsIc687jcUaeY2r3/+Ep3rzOuRXvN6oGteSyt/V9Xnjl1Naibbp+UbIDcPMvbPhoWw8iOk0b3oEccfGVMV6fK0a+04cwKdZeSzxL0GRctCSCgkn0J/fBb2rvKsf7+X/p2b48w9A3cu60Y+dl4u+aHt5x9ESrjpR5eqi4LRNVs+hH7gppcBctsEiK5k+vnH+/6TauUSXrllKFRsAOfOXbl9SzLRdcRCeowwhzRV0c3L0a9fgnNGhltT52O/8ijSsueV37stHGXKFy4OIuj376OLvfRALtOHAsgDk2DHOnTR5x71Wq98bw4aBYfAmSTsNwOkB2ejD5r2X4/V5i7s14eYNgcgHoO6LbE6PZjh37EXvIl4Hzq8VD8sIKPmGbsiyJFlMx1Z1rAb0rSnsQMSDqOfTDAZeC3xxHslfe8iSP8XDW8lCHb8jc5/yfQd0MRUzzHWawQS29DQe9Z42OvQe/Rc7MmOz75sNay+E8wY2/An+okzvifNc9nNgO5aj85xYnFu6oC0u8fMrQ3L0K9ewRsCgVtu6oi065fh57AXvA1/L/bFHQi/rHv9j76MXFPRBG4fP4D98QRz6A/QZV9mbiMC0rxnRpZozp/F/nCMyS7v3Qd/cq18LayeI43MCQ5CV3wKa+Yb32i7IWac/bMAls5CWjj6/9Y/zDjrNs5l03/htmbWugVperdRTLYvR3+eAYWKIH2mQVA+o5PvXo3+8IoZZxH+ky8BAddRrKG/Z5X88ypchSsC+u/AvAkYvQr/34LUee1/UnblZXB0GuCeKuYH4D1M0PONqpokIi8CSao6TkSeBToDa1S1j4jEAU9hsl+nAI+o6orMgqNV9W8R6e18I/wfe/cdXUXxNnD8O5tQQg0lCaB0pXekqXQEBKQJhCICdlFBROxUsaBYUVFEBUWKXQQ7RVABFaR3BESQ0AKEknZ33j9mb24PQbi5v8P7fM7J4bJtdmd3p+3sLHyttX7IWcZ/nWHAQ0Ap4JCz7G1KqSlAa8AFbAYGY77z+i1QEpihtQ4casmRXefosArSOTq3qHI5G1kzLE65zr1MOPg3FuYmO3J5lz4dweOOOf/PuF0sUVP+iEi4rvuuiki4AKRG6FynZJ57mXApEdj5KNdYkSk/6N3n34HyYvHvHJ2rYYfoHB1uwTpH5xZVM5vOjOEOO0Tn6HAL1jk6t6hiwUcOzw3WK29FLOxQnaPDLaBzdG4K9WAvF2RsOhWRcLPtHB1uITpH54bsOkeHU7DO0bkXeOTaN0J1mA23YJ2jc4uqHKIDQS7IrrNuuEXqXPt0js5lkYzv7DpHh1NA5+hc5P8gNVdFqJ6nIpl3nAndiTLsvDtH56JgnaNzTYSuMYhcvnWuDoXhpCJziQGg956NWNjZdY4OJ5/O0bntWEbkwi6UTeeMcIrk847/hyKaloXoHJ0rItWG4t85OjcViNxzrYjW866MXP02UvTByNUx3Z2jc10k845IPs+LUFqmCkSwMBrBekdE6/SRkhHBenXBCJVFAVU8Qs/VsuscHWbSOVrkBukcLS62/9XO0RFLzbXWoWp91b2WecDr98PAw17/nwfMC7LdQn7/b+X1ezYwOwfrvAq8GmS5+0Lsc9sQ04UQQgghhBBCCCGEEEIIIYQQQgghhBBCCCGEELkkgq+RCSGEEEIIIYQQQgghhBBCCCGEEEIIIYQQQgghxMUjnaOFEEIIIYQQQgghhBBCCCGEEEIIIYQQQgghhBCXBOkcLYQQQgghhBBCCCGEEEIIIYQQQgghhBBCCCGEuCRI52ghhBBCCCGEEEIIIYQQQgghhBBCCCGEEEIIIcQlQTpHCyGEEEIIIYQQQgghhBBCCCGEEEIIIYQQQgghLgnSOVoIIYQQQgghhBBCCCGEEEIIIYQQQgghhBBCCHFJiI70DgghhBBCCCGEEEIIIYQQQgghhBBCCCGEEEKIMNM60nsgRK6QkaOFEEIIIYQQQgghhBBCCCGEEEIIIYQQQgghhBCXBOkcLYQQQgghhBBCCCGEEEIIIYQQQgghhBBCCCGEuCRI52ghhBBCCCGEEEIIIYQQQgghhBBCCCGEEEIIIcQlQTpHCyGEEEIIIYQQQgghhBBCCCGEEEIIIYQQQgghLgnSOVoIIYQQQgghhBBCCCGEEEIIIYQQQgghhBBCCHFJiI70Dvx/olPtiIRr5VURCReAvBHsf5+eEbmwRe5KdUV6D3KfrSMXthWhNCU9gsecGcGwI5RTuzIid8zRaZHJLwFwRei480Qwrz4TuTRUp0foXEfymIvmiVjYnD4QubALlolMuPkjVxbVh9IjFnZ0gQgdd/T/z3dvrUil4ZEqkwHkieC5jopQ2JHKswAiGHREr7NIieS5jomKWNBWpO7rSNa1zkauTKgK/z9sko1oO0aEwo3k9X06M3JhR4iqXAC960xkAo9kG3ihyKUnUUToOov+f1g+gYilZZF6rvX/VgTbMVCRvLcik2dG8vpW/1/TsjMRivNItZVBZMvBkbrMCkSubhvJOr0qFMHj/v8oUvdWBG/pSLbTqUg2/Ucqz4xknV4IIcRF8//z6bUQQgghhBBCCCGEEEIIIS4JEesYLYQQQgghhBBCCCGE+J8knaOFEEIIIYQQQgghhBBCCCGEEEIIIYQQQgghhBCXBOkcLYQQQgghhBBCCCGEEEIIIYQQQgghhBBCCCGEuCRI52ghhBBCCCGEEEIIIYQQQgghhBBCCCGEEEIIIcQlQTpHCyGEEEIIIYQQQgghhBBCCCGEEEIIIYQQQgghLgnRkd4BIYQQQgghhBBCCCGEEEIIIYQQQgghhBBCCBFmth3pPRAiV8jI0UIIIYQQQgghhBBCCCGEEEIIIYQQQgghhBBCiEuCdI4WQgghhBBCCCGEEEIIIYQQQgghhBBCCCGEEEJcEqRztBBCCCGEEEIIIYQQQgghhBBCCCGEEEIIIYQQ4pIgnaOFEEIIIYQQQgghhBBCCCGEEEIIIYQQQgghhBCXBOkcLYQQQgghhBBCCCGEEEIIIYQQQgghhBBCCCGEuCRI52ghhBBCCCGEEEIIIYQQQgghhBBCCCGEEEIIIcQlQTpHCyGEEEIIIYQQQgghhBBCCCGEEEIIIYQQQgghLgnSOVoIIYQQQgghhBBCCCGEEEIIIYQQQgghhBBCCHFJiI70DgjDuuMx1FUtIO0srpcfg11bApcZOBzVpisUKoqr91VZ01X3QVjte4ErE30yGfvlJ+DwAc+K1Zqhej4IloVe+QX8ONN3w1F5UDeNh7LV4fQJ9MxH4di/Zl67waim3cC20Z89D1tXmjDHzIe0M2C7wHahX7jZTO94BzTrDqeSAdC/TYfdKwMPuEJjVOvhoCz0xgXw24e+8y+ri2o9DOIqoReMhx1LPcfbczKUrgH7N6C/eDhnEVy1KarrSBMHv30JS94PjIO+4+DyanDmBHrW45D8L1zZGNXpHojKA64M9IIpsOsPyFcANXSaZ/2i8bDmG/T8lwLDrtYM1WOkOdZVX8KiIPE/YLwn7JmPmbALFEUNfhbK1YDfFpj4d8fBPW9CkZKQkQaAfvNeE+e5eK4BaJ6Iat4H7ExYtxz9ySuefez3EKr2NZCeiv3uWPh7a2DclK+ONWQ85M2H3vALes5zZt1uQ1H1W4KtIeWYWf/EYajaEOuel+CIub71msXoBdMCNqv6eoX9Xoiwy/mFPdcJu9f9qDotwJUBh/8x6589BVHRqJvHoMpVg6go9IqF6G/eDdxuhKjeo1A1nWP+YBzsC3LMZathDXSOedMv6I+da6p+O6zOd0BCReznb4a/nfSnYFGs256D8jXQK79Cf/TcufcjcRSq1rVmP2aMDb4f5apjDR4HefKjN/6Mnmf2Q914P6pOc8jMhMP7sGeOM3GfXXi3Popq0BzSUrFfexz+Ckw7qVQD676JkDc/es1y9DvPmOkVqmLdORryF4BDB7BffhjOnoboaNRdY1GVa4LW2O88C4fWRfSYL+j8FiiCdcszUKIMHD2A/c4jcDYFYgpj3TQW4i6HjDTsWRPg312e7VkWeaZ8jD56iMwxdwcEF3X3Y0Q1boFOTSXzhcfQOzcHLjN4OFHtukGhIqR3vypgvnVte/KMfoX0e3uhd2wKErvO8d/0MKruteY8vz0a9gY5/grVsW5/0hz/up/RsyaZdXvchWp5I6QcA8D+eAqs/xnVrBOq0yCv+KuCPaYvcCjoPizfm8rTy05ia+hVowC3X1XIZ/7v+9N4ZvlJth/J5IWOsXS4IiZrXs3X/qVKCVPkKl04ije6FA95rD7HfSFpWbehqHotQWs4ecysf+Iw1G2F1f1uM93lwp73PKR6bbdyU1TH+8GKQq+ZD7984BteVB5U9zFQxsmzPnkCThw08+Iro7o8DPkKgtbot28BVzrUug517SBAQ8oR9Gfj4OyJHMUBwPLdqTy9+Di21vSqXZDbmxTxmT/jjxQ+WX+aKEtRvIDFxA7FuKzo+Rdx1S2Pouo3N/H92uOwO0R6co+Tnvy5HP2uk56Ur4p1h5OeHD6A/YqTnri1uAHr3qfg1An00lnoH/zy5+g8qIHjUU7+bL/nyZ/VdYNRzUz+bH/iyZ+p3gzrRifPX/FF1jZViz6oVv1QcWVxPdIWTjtxXbslxDjXBBrSN4Ft7otlv2zlqclfYrtsevdowh1D2vjs3oF/k3l47FxSUs7icmkeHNaJltdWB2Dr9gOMfepTTp1OxbIUn3wwnHz58px3/Afz6KNvsXTpn5QoUYQFC86dB53TFU1RnUeYMtnq+bA8yPV941goUxXOnER/9AQc/xdiS6OGzYEjf5vl9m1Ef+Xca7e8AYVLeMpkM4fD6eSgwYclvyhYFOvO56B8TfSKr9BzJ50zGtRtj6IamnqH/WrwvFMNGIZq3RUKFsXu18gzo0ZDrFsfgQpVsCePghXfZx9Ylaaorg+YOP99PiwNUgZPHAuXOWnK7CdMOfjyGqgbH3XvDfrHt2HTT+Z/D39uyqbaNmXTKYOz3YXlf6fx9M8p2Db0qhHD7Q0K+sz//UA6z/ycwvajmbzQvigdKucHYH+Ki2HfHse2IcPW3FS7AH1rFcj+eIOw7nwMy6nnZb4Uop5383Asp56X2cuTX1rXJ2J16WfK52dP45oyDvbtCljfmxrwEKqOc51NHxM8zyxfHeu2CSbvWP8z+kPneu5+F6plT0gx17D9ickzqVgLa8jorNXtL97MOh9Z4Ybj+q7eBKvHMIiOhsxM7E9fhm2/hzz2iOTVF5J3VKiKdccYyJMPbBf220/Czo1QsAjW0CehVFlIT8N+YzRw0LO9K520zLLQf8yHZUHSsl5j4TInLZvrpGVuRRNQw+egF0+Hn2ebac36oBp1AxT6jy/h13mhjzmC9Ty3XL2vL3ZbgndcDp4MJS5Dv9AvZPCqj1c94P1xIe6talg3j4c8Tj3gI6ce0MCp55WqiD3Jq55XvDTW2E8gaS8AevcG9Jxnso2GmAdHE31NK0g9y5lxD+Pa5ld2z5efgpOmYF1eDlw2GcsXk/qa2Y98A24hb7c+4MrETj7GmQmPoA8eCAzELQxxrm57BQqXBCsKdq9Ff/6cyUf847v/Q6jaTlr2zpjQ1/etE0x8b/gZPdu3jKI63IyV+ACuYa3g1HGo1wqrx1BTBrMzsec8DzvWhqX9hlb9zXSAAzvRs8dDZjpUaYTqOhyUAp2K/moiJO83y1Vqgmp/P6go9NqvYEWQNKXraChVDc6eQH8+2pT/rShU50ehVFVTd9jwDfxq1lX3fArpZ0A77Ujv3hoYj1Waoro8YI7/9/nwU5Dz3MevjOCflo2Yi140HZabNkV14xNQ7Ro4lYx+pX9gmG7hOOYuj8EV18DpZPTbN4UOm1zMM9f4tseqgQ+j6jn16mmjYU+IevWdTr167c/oDzxlS3VdP1T7vuByodcuQ899GQoVxRr2AlSqiV42H/1+9mkJ5RujWg4z533jQvgjSHtwy/ugZCX01+Nhp1PeiLsC1eYByFvQXPe/fwDbF/uuW68XVp/OoED/+gV66Zzg+1CuBtbI97DfewzWLsp+f/2oGx/0pMmzxsE/2wCwXlkFB50yWvJB9IpPLn46dtdUk45lOvWOafeFrneE41y7lSiFNelz9GdT0V+/H7hd7/3IzXqHtzDc4z7CkX7HFEL1HQ2lK5v2lDkTYM8GVKe7TF3etk3aNn8ipBwx64ShfktUNKrzg1CxAWgb/eNbsHlJ0GgOSxmlWhOsHvdl3QP2Z68ElP8jFW6uhv3rL4FhD3nE1DvSUrHfeCJ4vaOiu96Rz9Q73nvWTC9fFev20ZA3n2kLnD4Rdm2Eq1pjJd5rykQuF/aMScDewO0Cy/em8fTPJz3l74Z+da0D6aaudTSTF9rH0uGK/D7zT6XbdJ59hHaV8jO6hW+73jnl9rNEcvFc71/j2V446h1R0ajuo6ByQ3NPfzsVNoS4p8PRllCzKVbvYZ5jnvcSbPG7ty52/bZkOVTfiZ75xS5DL5oWvI57sfOLqLyom98wx2tFwdYl6GXveOI4HM94rmyIdeeLcNSU7fXaJehv3ob48li3OuUyDZS8DP3lVPSi2eF7fjrwCVT5GuaZ2tznYNvqgM2GpT0hphDWbROheGlzPr5/H73yK99wI9UmW7UZqrtzX6/6EhYHKTP0d/oHnD6B/sDpH1ClMarTvRCdBzIz0AtehZ1/QJ58qJufhZKXm7LB5uXoha8FhhvJsMNRnz+fcnAYrm/V5HpUB69niZddif1kP9i33Tfs3Lq+f5kf9nBVh5tRTTo55ywKSlfEHtEGqtW5uOXg+PKoQU971i95Gfrrt+Anr7pc65uwut+PPfl6z3PFyk1QHZz0+8+vAsvsUXlQ3UZDaSf9/tRJv2u1RzXzaitIuAL99hBI2gFWNOr6kVC+vimPL3kLti713W7FJqi2w83xr1sAq2YFhtv5CZM/nD2J/nIMnDxott1xlMlPtEb/+Ars+9OsU70dqtlA02Z06ih6wYTzen4qhBAiZ3J15GillEsptdbr75FzLP/YfwxnulKqxnmu86FSaptSaqNS6l2l1Hn16lBKjVNKPXh+e+qse1ULKFMe1x0dcb02lqihY4MuZ/+2BNcDiYEzdm3BNaI3rvt6oH/+DmvISM88y0L1fhj91jD0M71RDTpAQkXf9Zt1g7Mp6Ik90Etno264z0xPqIhq0B79TB/0m/ehej8CynPJ6NfuRD8/wLezLKCXzjbTnx8QvGO0slBtH0B/9iB6xkBU1XZQvILvMilJ6G+fhi0/Bqyu/5iD/mZiwPSQlIXq8RD6neHoyYmoeh0g3i8OGnc1cTDpRvSyOabgD3D6OPq9kegX+6Pnjkf1G2emp51Bv3RT1h/J/6I3LA0e9o0PoacNR0/qg6rfPjD+m3YzBaSne6J/8or/zDT0N2+i578SuF1AzxqNnjwAPXmA6RitcvlcX9EQVbsFelJf9LOJ6O+8Kji1r0XFl8N+rBv2+xOxbgp+K1s3PYb9/kTsx7qh4stBrWtMeN/NxB6XiD2hL3r9ctQNd3hW2vEn9oS+Zl6wB+a1nLAf74b9wUSsAdmE/cFE7Mf9wt68Entcb+zxieikvahOtwCgGraD6LzY4/tgTxyAanEjlCgddNu5ruY1qLiy2OO6Y8+eiNX30aCLWX0fxZ4zEXtcd1RcWahxtZlxYCf2tFGwc43vChlp2Aumoj97OXBjwdS6xsT96G7YsyZiDQixH/0fxZ71FPZoJ+5rmv3Qm1ea+H0yEX3ob9T1t2QfXoPmqNLlsO/phP3mONMxMVh4d47Gnjoe+55OqNLloP61ZvrQ8dgfvIw9oid61SJU9yEAqHa9ALBH9MQefzvW4AfNQ+RIHfMFnl/VfjB62+/Y43ugt/2Oaj/YTO94C3r/Nuyn+2K/Pxart28WFtV9IHrfX8HDatQC67LypA/pSOYrY4m+b0zQ5eyVS0kfFiTfAogpQFT3gdhbQnc8B6DOtaiEctijbsB+bwLW4CeC79OgJ7Dfm4A96gZUQjmoc03WPP3dB9ijE7FHJ5qGWUCv+Dprmv3W46Yzzt/bgm7bZWueXHqSaV2L89WAOBZuP8vOYxk+y5QpHMUz7WLpXCUmYP380YrP+8Xxeb+4HHe2uuC07LuZ2OODpKNbV2VNt2eMw7rZ69wpC9VpJPrDB9Cv90PVug5KVvANsP4NkJqCntIbvXIuqt09zrpRqJ7j0AufQ08dgEbing0AACAASURBVJ451Lw4o6JQHe9Hz7wH/eZASNqJatwrZ3GAE/c/JjPtxpJ8NaQUC7eeZecR37ivHp+HjwfG8+XgBNpXiWHysv/QcFDfSU/uO0d6cvto7LfGY9/nl57cPR77w5exR/ZE/7YI1W2I10qW2d7an9Hz30M17AClfPNn1awbnEnBntADvWQ2qpuTP5eqiGrYHvvpPthT78Pq4+TPysLq/TD21GHYT/X22ab+ax32a0PRR/06HW37Dc7+BKnLIG0t5Ktr4thlM2HS50yfchsLPx3Fgm//ZOdfB31WnTr9R66/ri5fzHmAl54dwPhnPgMgM9PFqCfmMP7xG1n4ySjen3Y30dFR5x//IfTs2YLp03P+8CpbykLd8CD6/RHoKf1QddpDXAXfZRp2NWWyl3ujV8xBtb/HM+/YfvQbN5u/r3w7QemPx2bNC9UwG7b8IiMN+8up6E+DvKAXTMPmqNLlse++HvuNcVh3BU+/9e9LsUf1DZxx5F/sVx9HL1t47rCUheo+Cv3u/egX+6Lqtg8sgzdyyuDP90L/PBd1vRPnSbvQUwajXxmIfnc4qucj5sGSe/+mDTXzztEx2mVrnlyWwrTOsXzVrwQLd6Sy81imzzJlCkXxTJsidL7S9+FtXAGLOT2L83liCeb1Ks7bf57m0GnXuY/bOwquaoEqU57M2zvimjKWqHuC1/P0qiVkjgjML+2lC8i8pzuZ9/XE/vRdom5/KPsA3Xnmw12xZzyJdfPjQRezBj2OPeNJ7Ie7mjyztneeOQt7TCL2GE+eyf6d2OP6m+kv3IM1eLTP+Qjb9X3qOPbrw7EnJGLPGIM15MmQhx6RvPpC846BI7E/noo9qhf23NewBpp6vOp5O3rPVuyRPbGnPIZ1i1eziTstmzkC/UqItOyqrpB6Ev1ib/Qvc1Ad7vGZrTrdD9tXeCbEV0I16oaeegv6tYGoqtdCibLBjzmS9TxHrt7X4WhLcKvVCtLPhg4bTD0gviz2WKce0C/EvdXvUewPJ2KP7Y6KL5t1b4Ws5wEc+Qf76f7YT/c/Z8fo6GtaYpWtQEqPtpx56gliHh0fdLm0D94hpVcHUgZ0JbpuA6KvbgGAa+tmUgZ2J6VfFzIWfUvMsGzy9jDFuf7gMfRLA9Av9IVCsVCnbWDYtZ009NGu2DOzSUMHPo4980nsRwPTUIoloGo2RR/xKodtWYU9to+59t8dhzV4bHjab4rGoVokol+4Gf1sIlgWNGhvorX3I+gPnjDtOpt+QF0z2BPfHR9Ezx2Jfqs/qma7wPJ/Paf8P7UP+rd5qDZDzfTqbSAqL/rtgeh3hqDqd4eipTxxPute9PTBwTtGKwvVdRT6vfvRL52jjDDZr4zg3kSXEb5pGaBXL0C/d39geP5hh+GY9bqv0XNHZB82RC7PrHstqlQ57JE3YL+TTb16yBPY70zAHnkDqpRXvbp6I1TDVtiP9sJ+pKenU2xGOvYnr6Nnv3juY1cWqvUI9Bej0O/fjKraFoqX910mJQn9/dOw1a89OCMV/d3T6A8Gob940HSgzufVMa9ERVStLtiTb8Z+tr/p/BIXJC9TFla3+2BLkPbqc6nhpMkTemDPfQor0evcZaR52olnPhS2vEPPGeNpiw5V7wjXuXavN2AUrPv53PGVm/UOb2FM17K2H4b2d9XzQfSWX9FP90I/1w+Sdpv4WfQBelI/J/1ejmp1i2c/wlC/VS0Hm5c8XumDntIP9gQpQ0D4yiinjmO/cT/2xETsmWOxBk/43wg30mHXb44qVR57WGfsaeOxbgtxX9/+hKl3DOuMKlUe6jn1jpsewP7kTeyHemN/9DrWTQ+YFTasxB51o5k+dQzWXcHLeKb8fZJpXYrxVf+SIcrfFs+0LUrnKvmDbuPVVadoVCZv0HnZyu1niRCZcx2mMrBqO8S8WPFcL/TkRNgV4p4OV1tCSjL2y8OxR/fGfns01h1P+W4wHPXbI3+jX7vZ/L0+GDJSYbPvy91ZYV/s/MKVjp51H3r6IPT0QVCpKZSpadYJ0zMeAHb+if1Mf+xn+puO0QCH9mZNs5/sD+mp6D+XhO/5afOeAKac+tJdWH0eCHymFqb2BNW6D/rAX+aZx/O3o/o8AFFeA6dEqk1WWaieD6HfHo5+LkT/gCbdTKf/Z3qil81GdXHKDKePo999AD25n7mv+3vSZ710FnpSb/SLA6BCHah29f9O2GFsQ8lROThM17de9U1We5X9zhNw9EBAx+iIXd9hCld/977nmD+bYl52OHPq4peDD+3N6lOkJw+E9FRY7/UST2wCqmoT9DGvl2Lc6ffskeip/VG1skm/X++DXjUP1dZJvzd+j357sPn7coJ52SZph9ls80GmHPxGX/TU/rD3T99tKgt13QPojx9ET78JVaMdlPALt04XE+60vug/5qFaOQOP1e1q4vXdQeh596Pa3Aso8/y07XD0nGHo9wbD4Z2oBjcGPYdCCCEuTK52jgbOaq3ref09e47lz7tztFIqSmt9m9Y6cAjLbNYBPgSqAbWBGOC28w37v1JN2qAXf2n+s209FCwMxUoGLrhtPSQfCZisN/wGaanm97b1qJIJnplVasPhfeatUVcmes33ZrQB7/BrtUT/tsD8Z90iqNLY/K7d0izvyoBjB8x2yte84OOlVHU4vh9O/At2JnrbIrjiWt9lTh6EI7uc0Q39/L3ajECTU+VqwpF/zDG4MtFrv4eaLXwWUTVbolc7ja0bFsOVzkgVB7bDSSfOk/6C6HzmrUVvJctCoeKw26+QlBW2V/z/+QPU8o//FujfnLDXeYWdngq710FGes6PMxfPtbq2F/rHmWYdyHorHEDVa4le4YTz1wYoUBiK+l3TRUtC/oLw13oA9IoFqPqtzLxUr9E288ZgXm3OGVWvJXrleYa9cgGqnhP25pVmlGxA/7UBinnuJ5Uvv+kIkiefOW7vUUEjSNVpiV7lXEN7NkJMITOyuLciJSF/Idi9AQC9aiGqbiszL2kPHAoyKkR6Kuxaa0aaysl+1G3lifvdGyCmcPD9iPGP+9Zm3ha/uI+Nzz68xq3RS503ZLeHSDuLOeFtNx1w9dL5qCbOiKhlKsBm8+axXrcC1fQ6M71sZVi/yvw+cQxOp0D54O/b5MYxX+j5NesvcKYv8EwvVQntHgUlaQ8ULwOFnc5AsfFYjVvi+uaToMdtNWuD60eTb+mt66BgESgeF7Cc3roOjh0Ouo2oQcNxffwOpKcFnZ91/A1ao39x3vTflc09HVMQdjpx/MtXqAZtyCnV9Hr0ym9Czl+flEG52CjKFo0mb5SiU5UYFv/lu9+XFYmmask8WCH60Z+vC07LvNPRfDGe/DTtrO907/T1shpw7B84fsDkz5t+hGp++WXV5uh1X5v/bF4ClZwRTis3hqSd5g/g7Ekz8owCUE5aDuQriE4JLMuEsv5gOuWKRVM21on7ajEs3uXbkahJufzE5DFF2rql85KUcn6dFwFUI6/0ZMd6E9+xfvEdWxIK+KUnjUKkJ02u86x3w2A4mYzeudG8Fb/6e5R//lzb6z5duwjl5M+qdkv06u8hM8M0uh1x8ufyfuUL723+s83zNr437w5YKhr3uV+/8W/KX16CspeXIG+eaDp3qMeipb6jQSqlOHXalDVTUlKJjzOj/PyycjtVryxNtSplACgWW5CoqItXvWjUqDpFixY694I5cXkNOPoPJDvlwQ0/QHW/67tac/Ra5/re5HV9XwRhyy/ceXUOy4uqcZtz553ueUHqHRw6AHu3By+j+yvrxLm7DL7uB6jhXwZv4VsGv8IpB2ekZR0v0XnPpyjoY/2hDMoV9Uq/r8jP4t3+6XdU0PQ7b5Qib5SZmO7K2SH7U03bYDv1PL1tPSpEfOsQ9Tyfsmb+mHPGg6rfCv2Lc52dK8/c5c4zF6AatM5+w+mpnvORJ29AZITt+t63DU448XJglwk7Ovg7zBHJqy8079AaFWPSOFWgEPqY+XqFurwyeoPTaevAboi7DAo6ZbTLnbzanZatD5KWVW+OXuOVllX2SsuqtzCjxR7a7ZkWXwH2bcq67/SeNVDDN5/K2nYE63luuXpfh6stIW8MqkV/9I/Zf4lI1W2JXulse/dGKJCDesBKr3rewT1Zo0NfiDwt25H+9ecAuDauRRUugirhV/ZPSyVztXPdZmbg2roJK968TJy5emVWm5Vr41qsBL+OZt7CFedpzrVnRTnTAk++qt8K/WsOrm/vNPTXBaj6njTU6vcg9sd+Lxf7l7+1hkq1wtN+426vsKIgb34z0hTO4eZ3RljPVxBOOfFUxq/8v/lHqNLcdz+ubI5e79SVtiyBCld5tpk3PyivNpK0HLaRlPUrl60Llpa1QK9xzvPGxVDZe0TZFnBsvznP3vashTMnsw87XMe8b62pA51DpPJM1bA1+mevenXBEHmWd736569QV5k8S7Xrjf3Vu6ZeAnDSfIGGtLOw/c+sr6hkq1R1OLEfTjrtwdsXQeVg7cF/EXCPHv/H/AGcPgpnkiEm1jO/eHk4uNmTl+1Yg6oTWL5RLRPRaxejTx3znd52INaDM7EemYPqdEfAeuDUzX5z8tc9G51zVyJwwXC3Q59D2M41QMPW6MP/oPdn/yUTyOV6h7dwp2tlalz89DtfQahcH1Y6z4dcmZ6vyqX5l50c4arfNrgBvcwZAVBrOBP85fOwlVH+8UvLov3SsgiFG/Gwr2qNXuZV7wh5XxeCHU69Y5l/vcOUA1SBQuhkp3wQrIwSRED5+8r8LN6d6rNMdnWtTYcyOHLG5pqy/6FzdG4/SySXz7U7jQ9X3tGoK3rxDPM7u3s6XG0Jf2+D4871tj9InT4c9Vtvla8yZcbjBwPnhSu/yHDuKyva6cBorstwPePJkeqN4fA/cOzf8D0/LVMJtvxmfqckw5kUqOD7TC1s7QnedZ38MeYrirbn+UDE2mTL1YSj+8w16O4fUDNI/4A/nOtivdd9vd/rvj7olV5kpMEuZ0RuV6ZJV4oGeY4aqbAjXQ4OY/+ArDAad0T/9m3wsCNxfedCO13WMVcMUzuGW5VGcGQ/JHvSbNXjAfT8V33z+DI1INnvOWZVv/S7anP0Oif93rwEKgaWg1XN62CT14tVdbugf3G/GKoDR28uXd3USU844W75Ea70LZOoK69Fb3TC3boUyjc000tWQO9x7p8zxyE1xYxqrTB/eZyXy/IWRJ8KUjcSIpy0lj/5u7h//6Nyu3N0AKVUUWfE5qrO/+copW5XSj0LxDgjTH/ozLtJKfWbM+0tp1MzSqlTSqkJSqlVQDOl1FKl1FXOvH5KqQ3OiNCTvML1WUdr/bV2AL8BlzvLjXNGkl6qlPpLKTXMaxuPO/v+I1D1P0dCiXj0EU9Gr48mQYnAAldOWO17Yq9envV/VSIBjid5Fjh+COVfWI2Nh2RnGdsFqaegYFGznPe6Jw55FXQ16u7XUQ9+AM16+GxONe+DengOqt8Y31E83ArFQcohz/9TDqMKBWkcvViKxAUchyrq9yCvqNcy7jgoUNR3mdpt4MA2T2dgt3rtYd0PwcOO9Q87KUjY8YFhF/QLOwjVdwzqwQ/huluDhxXucx1XDlW5HmrEDNR9b/lUdFVsPPqYV4NDclJgp8/YeEj2XAc6OQnltYzqcQ/Wc9+YTotfTPWsV7kO1th5WMNfMxVu/3gp9h/DLhZYgbSu6QYbzGfs9Oof0WmpWJN/wJr0jRkp+1wP3XKJKhqP9jv3xPpdZ37Xhz6eFHh9XOh+xMajj/ntRzG//SgW5xf3h3zOu5t1TTfY9Gv24RVP8Ek7OZoExf3SzuIJZro7vKNJKPcyf++ERqaBQ13dHko6D+n3bEM1bm0eKMdfBpVrBK0E59YxX/D5LVzC06hw8khWB2i9fzuqrtPAU74mFC+Vda9YvUaSOX0ywT41DUDJBPRhr7g/chBVIufXk6pcHRVXCnvV0nMvW9wvjo8lQXG/sIp7pW2APpaE8lpGteuLNfFj1G3jTeOAfxhNOqBXBDZouB067aJUIc8ImQmFLJJO5bwDblqmpte8IyR+dIQfd6WeewUuTlqmut+DNekbVJPr0V96paP1W2NN+Axr2KvYM7xGhSkcBye98ueTh1CF/a61InFwwolr7eQjMUWhRDnQGjXgJdQdM+DqAWYZ24Ve+Dzq7lmoB74yo3/86ftZu+wcSnFRqrB33Edl2/n50w2naV4x+Cg12VElEtBHveL7WJCyWAm/9ORYkilnAezzSk+aeaUn+WKw2vRAb/b6ZOTxQ4Hn0r8s4HyazyffBrR73dh4dLJ/upCDezCqFMS0hvyNIc08MEs6fIJSpTwdCxLiY0k65Nvwc++d7fnq6zW06Pgkdwx7hyceMuWB3XsPoxTcOnQaPfq/xNszlpx7HyKlSJwp37idOMf1bbsgzas8WKwMauhM1C1vQPm6Pqupnk+ghr4PrYYQSm7nkSH3o3j8ufPOiyVI+TKgHOx9XvzL4GVroh6YgxoxG/35s74Nv7e9irpvJjTunu0uHDptU6qQp8qbUMgi6TxGf/43xUW3uUdp8/5hbq1fkPiC5zcyuioRD175pT7ilW7kkNW5H9HTvyVqyEhcbz2d7bJB8w7/Mm6xeJPGuffJP+9o1xfryY9Qt4zzzTMr1cJ66lOsiZ9gz5zoez5y4/pu0NZ0/MrMCJxHhPLqC8w77PcmoQaOxHrzR9TND6I/NB0q9d5tqCbtzApX1IK40qa+CoFp2clQ91WQum2e/KgWA9GL3/FdPukvqFAPYoqYz6RWuRpVNLuyb2TqeW65el+HqS1BdbgLvWy2GcUsG8o/v0/OYT0gJ2WCEpdhPfYh1ohpcEW9bBe14hKwD3pevLKTDmLFh07LVKHCRDdvQ+bvgfdy3m69yfg1yMhtbmFsv1G3vYoa+x2knTEPf/332z8NPRYiDfWvd7iXqdfSdDbyH0EKoEFrrKc+xxo+Bfu9ceY+udjtNycOo5fMQo1bgHryW1Oe3GZe+tVzn0Td+Qpq/EJUrY5o9ydnC8dBite2Th4OLB8VjoOTXuX/tNOm/L91MaSnoobPR937OXrVHPOAzyyI6v8y6pZ3oX63wPgoEu9JpyB0WnY8SBkhT35Uy5vRi6YHbjcnwnbMOROpPFMVizftzW6hru9jwa9vVao8qmoDrHGzsB5/Byr9h8EzCpYMbA8uGPiS9TklVDcdJY7v90w7shsuq+tcI/nMJ+v923GKxqHqtEL//Knv9GpNIK4s9uRB2JP6o8pWNx1V/ajYOLTXg3qOJ3naTqPzoobNRN37jul4Eq50rM9o1IhZ0C70l9bCdq7zxWB1GYL+7M2QYfvsR27WO7yF+x4vHIb295KXwanjqP5jUaM+RPV9wnS6c6jOQ03aftX16EXO1zXCUb/N77y01/ZO1N0zUYlPeV7Q8xPWMopb/bam45V3WhahcCMedtD7KUjbaEAbuFnGnunUO974ATVwJHq214tcjdpgvTQf69HXsacGH+H90Cnbr64VRdLpEG3GfmytmfTLSUZdHdgemyO5/SyRXD7X7jQ+HGVg9z3d8S7U8PdRNz1jBnkKIqxtCW5XtYO9W32v73DUb72Pq8516PXfB58ZrvxCWajbZqBGLIS/focDZhy3cD3jAaBibaxH52ANfRVKB3lm2qhDVmfOcD0/Zd9208HUioKSZcxgQ8V8X4oNV3uCXjwXVboi1uTvscZ9jD3neZ+OORFrky3qf18H6R9QJMQzAW912pgOy/59E/IXgprNYcfvBIhU2OGsz+e0HByO69s7jKvaB+8cHdHrO0ztdAB586NqXY1es8jkA2Hph+LsR4MO6DXfeSbUamGWO7DDN4wiXmkz5Cz9TnXSb2812qE3Ov17nP5MqtUdqNveQ904EQoWC7JN/zKJX7je5RavfEMf2om6srl5qaZoaShVFQrHm+en37+AuuV91D1fmBGw1y9ACCHExZfbnaPdnZ3df4la6xPAvcAMpVRfoJjW+m2t9SN4RpoeoJSqDiQC12it6wEuwOl5Q0Fgo9a6idY667tuSqkywCSgDVAPaKSU6n6OdfIAAwHvkk01oAPQGBirlMqjlGoI9AXqAz0BryFMPJRSdyil/lBK/fH23yE+8+H/aRn4Tz3qVasbUFfUQn/qPfpQsGGxcrBtHWJVZ1398q3oyTeh3xyGat47q9FY//IJ+snu6Of6w8kjqFb3BtnRcwd/UQWN34CFst9GQiVU53vRnwZ+blbVuw79Z4gKdk7iP0f75zd71mj08/3QU25HVa4HV3XKWVhBNxZi1XOca6KiIaYI+qXB6C9fxbrT6xPzwY4p4LhDhwmgP38d+yEzmqtq43xmfO9W7Ic7mc/HLJ6LdU+wzxXl4H4Kunu+y6hOt5pC6SrnrfQKNUG7sEe1x360M6r9QNN4/b8gR2nIf7w+zms/chLEuRdS199q3jp1x33I8HJyrkMvY78+Guv6fljPzzNvhTsNc3rR5+ijSVjPz8O65WHYutanA9B5Hk6OFsr2mMN0fvX3M6BAEaxHZ6NaJZoGWdsFtZqjU5LROzdns/YF5FtKEX3nI2ROm3TuZUPJyfE7y+hFH2E/2AV7dB84fhjV/0Hf5SrVNm/579+Z8+AIkcyFsHhwPJ8klmRyh1ieWX6Sv09knnuli5CW6S9ex374evQqr3QU4M8l2GN6Yr/+AFa3oV7by8l1FGIZKwrK1UV/Ng797p2oai3N29hWFOqqnui3BqFfvAGSdsG1NwfZRnDBrqpQcT9/82k2JmVwa6P/8sDlP95n3ulJx35Yk3zTE5V4D3rNMsh0BV0vu02HvIVD3Ws5uQddB+HsEkj9HfJWDbma8ovkhd/9SY8brmLZt6OZ9uqtPDR6NrZt43LZrF67m+efGsDsd+7hxyUbWbFqR+AG/yfk4KYNld6mHEFP7oZ+YxD621dQvSdAvgJm9sdj0a/dhJ5+F6p8Pah3fc6DD2ceGUqO7vMwykk+7d6ffZvQL/ZDvzYE1XqQGakE0G/cjn51EPrd+1HNekHF0J36LjT9Ll04ii/7luC7ASX5cttZjpw5z5HpgwSmzzO+7YVzyLytI673XiQq8c7zDu984lwv/gh7VBfzGdwTR1B9R3oW+Wsj9uM3Yo8fgNXl1qzzYbYZcpOcz0Ihr+/SlbB6DsOe5fcJXu8t/a/m1dksozokYs+YhH1XO/SM57CGms8q68+nQ8EiWM9/grp+AOze6imL/te6rdaotrejf5nr+yUBgMN70Ms+QN0yBTXoZTi4A+wQxx/Rel7WoeRst0I4r/s6HG0JZa6EkpfDxqU52Nv/2p5wjnTm5BHsxztjPz0A+9MXsYY85RmJKOhunEcYUVEUeOpl0ue9j71/n8+sPNd3I6p6bdLez6ZTaxjbb/T0YegnO5nR6q4INnrmBdzTefNjdbkN/cUbwfdpzRLsx3tgvzYCq8fQ/54fZ9d+E1PYjNI0vit6dEcz6tNVplyiWvVHvzUcPbYzev1C1HXDgm3EczzeQoVXpgZoF/rVrujXe6Ga9IVY8zURPfMu9DtD0HNHohr2hLLZd8APHm7wOFLt7kD/PCcwLbsQF+GYcyxSeWYO2sGyvdetaChYBHvcTdhzXsK69/kgGzyHi1EOLVAC1eFx9PfP+K6bvBf9x2yse1/HGjoFvX9HQDuOdeNI7PlT8H8JXFVriqrWFOvhD7EemgUJFVBx5c5r/+0xXUz5dPZo1FVdIH+Bcxzm+adjevYY85nxN+5AVawHDTsFXzdM51r1vBv97SzfkWazE+l6h0+w4b7HLzD9tqLg8qrmucrzAyD9LKrdYM8SC99Aj+uC/uMbVNNe2R2Er/Ot31pRqKIJ6L/Xo6cOQu/biOp4X6iNhzjIHISfE6UrYfUYhv2h/8uhkQo3wmHnpHyUzT2n2idiz3wOe+h16JnPY901wbPI74uxR3TFfn44VmKQZ3lBgoKcP+Kbs+EMLcrno3Th83vR+LwDuqgicK7DUQa2olCxCeg969Cv3Iz+ewOqS4gyYDjbEgDKVMbqMxx7xsQchBuwc0H3LWT91i0qGqo1NyPT5tTFyC+0jZ4+GP1qdyhTHeKczsrheoa3byv2mC7Yz/TD/mke1h0v+M6Pijajof/hHuArPM9P9S9fopOTsJ74ECtxFOxaF/hMLVztCbWuRu/bhv1ge+wJfbH6P+Jbv41Ym+xF6B+QUAnV+T70J355gxWFuukp9PJ5ZnTo/5Www1Sfz3E5OFz9A9wq1jLPEg8E+YpKxK7vMIXrXrVuC9i5Fk6HGizuwvuhACbNrtUC1jojOefJh7ruFvTXOXsxM8fpt1uZGpCZCoedr1G5y8H71qOnD0H/sxHVzr8cfAHlg/ULIeUQatB0VNthsH+jSSOtKFS97ugZQ9Cvd4dDu6DpwOyPVQghxH8SncvhnXU6NvvQWv+glOoNvA7UDVwNgLZAQ+B3p8NGDOB+PccFfBpknUbAUq31YQBnBOoWwBfZrPMGsExrvdxr2kKtdRqQppQ6BCQAzYHPtdZnnG3PD7bTWutpwDSAzC41snJI1bkfVofeZpkdG1AlS2Vln6pEAhw7FLCt7Ki6zbAS78D1yCCfN2/10YMQ6zUqQ2w82v1ZTbfjh8xoGicOmca4/IXgzAlndEKvdZ2RaADPG6qnkmH9UvOplF1/QornU3t6xeeoe14J3NmUw+ZtKLfCceH9RMSJwOPQJw8HX8YvDtzLq0HPoeeOM58K8Vb6StNovH9r8LAD4jABfcLvWI8nhQ475DG5P312Br36O1S5mujV3+buuT6ehF6/xMz7exPkL4A1/mNwudB7NqGKe65piiV4Pp/llnzI5+1zVSwB7b8MoFd9gzX8VfT8N30/77LhZxjwKBSKRTVqj2rR0yy/O0jY/vFwjrBVsxtQdVpgv+jpgKKaXA8bfzWfC0pJRu9ci/L7LFRuUi16o64xI3fqxjU1bgAAIABJREFUvZtNQ5d7Zmy85xNtbn7nWMUmBF4f/2U/WvVBXevsx55NZjRnd70wNj4H5z3eN+6bdkHVaY794l3Bw+vYF3WdeRCgd270STspkeDz9isARw/6jOCnSiSg3cvs3409wflcaunyqIbO551sF/q957K2az09Cw79navH7BPG3xd4flOOms+CnTxi/nWn06mn0bPGe/KeCV/B0QOohh1QtVuQd+aPkDcvFChE9EOTsLesI+p6J+63b0TFecV9yVLoYzm8nmIKoipcSd7nnM8TFS9JnvFvkDF2KHrHJrMvbRNRrbzvaa/jL54AyX5hHUvyGRVKFU/wfCLS6xOweulnWA9M8amuqqYd0Cu/yXaXEwpFcdBr9MmkU/Z5jR4a74yuUrZoNI0vy8uWwxmUKxpYBFOt+lzUtMxNr/oGa5iTjnrbsQbiLzdvTJ89Yd56LuKVPxeJR6f4XWsnD0HRBJOXKycfOXvSTN/7Z9anpvTOFVC6queTgskm/9SbFqGuHZjjR6IJhaM4mOId966s+PT2695U3lqZwvuJceSNztmTE9WxL6qtc03v2ogqUcr3OvMvi/mnJ8UT0O5lDuzGftIrPWlg0hN1ZW1IKGc+eZqZDrZG71mb9XnELO57+LiTP8c4ZQF3vu0O0ytvV8X804XzSNPtY6AKAnkpFV+UgwePZ81KOnSc+LgiPot/8sVvTH/tdgDq161AWnomycdPUyqhKI0bVqZ4MdMg1+Laamza+g/NmlyZ833JLSf9RiMoGo9OCVIeLJoAJw+b85CvkOfz6Ged8vWBbabht0Q5OLDV3AsA6WfQ679HXVYDvdakKbmdR4airu+Hau9c6zuC5J3nWe/IsaBl8COByxSN9yub+jW2HtpjGp4TKpkytztdOp0Mm5ZC2Zqwe23QXUgoZHHwlKcDTNIpm/gC5/9QNr5gFFcUj2b1vxl0qJz9+lbnflgdnXre9g0Q5xkpR5VMgKP/Lb71sq9R94wBvz6jqm0iqmU2eYf/dXbMd9Q+VSxEnvnTZ1j3vxqYXv+7G9LOorreharRzCwbzus7Nh7r7hew3xtjPs0ZQq7l1Rcx71Atu6LfNQ979IrvUHePNwudPY1+Y7SnjPbGd+YzwxA4skqRIHXbk35pmTuvLlsTVasNdLwX8hdCaRudmQ4rP4HVX6FXmy87qOvu8tmmat0H1dy5xnK5nmeabXzl6n0djraE8nXgsmqoR78wyxcqjrprKvrNuwFQLf3qed75fbF4OO6Xjib/h3peZgZkOvv491Zzb8WXAw5kLZK3903k697HLL55A1ap0rjMRyewEkphHw6elsU8PhF73x7S5szwmR7d+Gry33I3p+7oH/qzwxDe9huAzHT0puWomi3QO35DtUkMXf4uHuz6DlLvOH4Y4i6Hkpdhjf/IzCgWjzV2DvaTN8HJo571t6+BuLLmmr/Y7TdVG5vP05425Tq9fgmqYh30lhVwWRXYa+pabF4EfV80v1MOQ2GvbRUJ0j538jAU8Sr/5ysIZ0+iarZH71plHuidSYZ/NpjPwh4/AO5tnEmGbctMx5B9Xnm1O53KCjdEGSE23izrXUYoWxNVuzVcfy/kL+ykZWmw4hNyJFzHnI1cKxP65ZmqXSKqtXN9/7XJtIe4lw12ffuXEYp7pd/JSeg/Fpnff200HYwLFzOfTc+pU0Hag0+fR3tw3gKo7pPQK6bDwSAvc29aiD3/Y7PvNwz1jDzuVq461mCnc0ehWFSNa7DtTFAK/cMM9C+f+SyumvdGXW3GWLGnDjcjCBYrhcZJDGMTfNtO81vmHvxnM8SV92zoYqVj7m2knUH/+R2qbA30atNhIzfOtbqiNjRuh+p7vxkRVGvISEd/PsuznUjVO7yF+x5POXzx0+/jh8yfk07rtYt8OkdnWf0t3P0KLJ4etvqtTj8LW5aaeRsXQcMbsjaXK2UUMGnZnZOxZzhpWYTCjeQxA6gOfVFtbzRh73Lup23O8kHbwJMC28CdtlrVsiv6vWfNtlZ8h7pzXOA+bFkNpS6H/EUh1ffZlCl/+7XNFczZuFtrD2aw+t905mw8w5kMTYYLCuRRjGyWw4ENculZYsTOtbuNMxxl4DMnzD3tfilz3Y/QqKtnn3OrLaFYPNawF7GnjYbDfnX6cNVvAao0M2nc6WMEFe78Iu0UOiMV1e8lOJOM3rkpbM94smz6BRIfgYKxWXUCal4Dp5KxRpiXOMP1/BTbhf7oBc8ztYdnQNLfudKeYF3TFfub98yMQ/vgyH5Up9tQNZp6hRuBNtmA+zpI/4ATfv0DYvzu6yHPoeeMDajbqt6PwZG/Yfmc/62ww1Wfz64cfJGfqQW9vt3zGnVA/+4ZWzFi13eX2/zaZMPQTud9zKu+9WwnHP1QAKpfA/9s9aRtJS+HEmVQD83JCkvd/h76nds8abNbTtLv/AU95WBA1fQaNRrgrJNnbv3J/H/LYqjfxXebKX7PT4OVSVIOmXKLd76RasLVi6d4wr9pKiT/A/HOczQn/9BbF6Oa3hSpV0qFEOKSltsjRwellLKA6sBZIPh3fczrODOdkaTraa2raq3HOfNStdbBhvvJrndMwDpKqbFAHPCA37JpXr9deDqV/+e8SS+cg2tYT1zDeqJXLEK1cT4zWbUOnEmB5POo4FeqjnXvWFxP3gsn/Cp62zeaBy/Fy5g3RBu0h43LfPdl4zJUYyeDr9vW8xmUjcvM8lF5zPpxZU0jXd78WaPlkTe/+fzgv06tokgJz4brtDafNfR3cCvEXg5FSoMVjaraFnb9HLjcxbJvM5QsC8WcOKjXHjYv91lEb16GatjZ/Kd2G9j5h/mdvxDqlpfQ37wOe9YHbFrVaw9rvwuY7hN2XDlP/Ne/Djb5x/9yVGMn7LptYOfv2R+PFeX5tI0Vhap5LfrgLies3DvXesNPqCud0ZbiykFGGvbY3tgT+qL/XIJq5oRTqbb5HE9AxesIpJ4x8wHVrAt6rVPojPeM0KLqtYR/95j/eF9fFWuaN/BOHUcv/Qh7Ql8T9tolqKY5CDvNK+ymXmHXvBrVcTD2a/ebjjhuxw5CtUZZcaEq1UG79ysC9LKPsZ/pj/1Mf/S6pagmzjVUoZY5Zv8HiyePmE6KFWoBoJp0Rq//6cL3Y+lH2BP7YU/sh1671BP3FWuH3o/UM2Y+TtyvW2rm1bwa1WEw9uv3h/zEtP52LvbIXtgje6F/W4xq5TToVakDZ04Fpp3JTnhV6pjwWnVF/+Z06i/qZDdKoXrfif7OeZCdNz/kizG/6zYzHeL/9aRluXHMPmFc4PnVG5ahmnRxpnfxnPeYQuZtXEBd3QO9c43pMD3/NewnOpE+qB0Zz4zEXreKzOcexv5qNhlDe5IxtCf2r4uIamfyLVWtrsm3cto5+swp0vtcTfqgdqQPaofess6nYzSAXjQPe3Qi9uhE9OolqGuchzGVa5vzHDQ9OW3mA+qaG9Br3OfZ86lF1bAN+h+vEaKVQjVuj14Z+Bksb7UT8rD3uIt/TmSS7tJ8vf0srSvmy9Hhnki1SXeZ4kLyWZs1/6ZTuXjwd9Mualrmn44e3GP+E1fWs365aibddzo0s38LlCgLsU7+XLMdbPPLL7f/jKrrvJlfozXsXm1+71oFCVdAdD5QUajy9eHwbtMIEVcBCsSafancGI7syVHcAdQulZe9yZn8c9yJ+61naV05xmeZzUnpjPs+mdd7lKDEeXSE09/OxR7VC3uUX3pypZOe+D/4OH4Ezp4x83HSk9+d66yIV3rS6070DyY9sUcPwr6rHRw/jF76JfrLd1DFS6M3+OXP3vdpvbbo7b97pjdsb0Y4LOGVP//t5PklnDy/YfuAbQYoebnnt1UUU0xOp3bNsuzZd4R9+4+SnpHJwu/W0qZlTZ9VS5eKZcVvZkToXX8lkZaWSfFihbi2WVW27fiXs2fTycx08fvqv7iiUi58Kvm/8L6+o6JRta+DrX7X99blqHrO9V2zNex2yoMFYkE51aZiZaDE5aajohXl+eyfFYWqeg360F+e7eVyHhmK/mYO9ogbsUfciF61yDfvPB0k77xY/nHivJgT53Wvgy1+1/7m5b5l8F1OnBcrbeIXILaUKWsm/wt58kNep2yaJz9UaQIHg4zW4agdn4e9J1z8c9Jl0pCdqTlOvw+ecpGaadLvE6k2a/7NoGLsudMYe+EcMu/rSeZ9PbFXLsJy6nmqah306fOs55XxdKxRjVqiD+wNWEQvmoc9JhF7TCJ6zRLUNc51VjmbvOPsGa88swv6z6Vmnnee2aAN2v1VhZJlPOejRGkoVR793fvhv75jCmHd+yr251PMqEPZyLW8+mLmHcmHoaZTv6jdBP51zm+BwhDtlNHa3Yjestrk9+BJy9z3VZ0gadmW5agGXmnZX+a+0m/fhZ7cAz25B/w6D/3TTM+DY/enIosmQM1WsM7zZSS9xKt8ksv1vGBy9b4OR1vCik/REzujn+mOfuMOOPJ3VsdoAP3Tx9hP98d+2qnnNXW2XTGbekDqaTMfUE07o9edo55XyCtfK3mZOS9HfB94pn88i5QBXUkZ0JWMpT+Qt5PpLBJVqx76VAr6aGDZP//dI1CFCnP2Bd8R4aKq1iDmsYmcfuBOdHKIzglu4YjzvDHmM9Rg8utqV6MPmftNL56HPS4Re1yiub6v9rq+Q9Y7vK7vq500dP9O7PvbYD/UCfuhTpB8CHt8P9MxOt6v/B2dBzavuvjtN8kHoXwtyGPuB1WlEfrgHjibYh5IukfCrdgIju4xvw9sgeKXm8+6WtGoGu1gu2/7nN6xHFXH+TJG9dawx5T/9ckkVIWGZnqe/FCmJhzdG5hXV2rsGY3J7Z8tznnOpoywZTmqgXOea3nKCHranejneqCf6wG/zEUvnZnzjtHhOuZzyJUyYZA8U/84D/vxROzHnXr1tX716mB5lne9+tob0KtNnqX/WIKq0dgsV6q8uY7Pp2M0BLYHV2kLuwI/VR2UFY3q8hR6y3ewY2nwZWJMnZNiCai6bdB/+LbX2uO6YY/rij2uK3rtIuyPJsH6n9BbVqCadjVpBZhPfRcqhl7+MfakAdiTBsDJI+iNP6EaO/lrhVrmE9Enj0JMYRMfYOoGJcuZfy9mOuZf76h+LfqgV70jF861/eQQ7BGdsEd0Qn/3IXr+dPQPc32PK1L1Dm/hvscPbLn46XfKUTN4Srwp+6sqjcF9fr3bcGq1hCPO/oSjfguw7Weo0MD8rtwIDnm1h+ZGGSWmENY9r2B/+Rr8tS6i4UY87O/mYj/UG/uh3qbe0SIn9Y7TnnpHi67oP5x6x7HDUMN5jlOrCRx0BgFJ8Lq+KlY397tfx2jwLn87da0dqbSukLPy9/PtY1k8KJ5FN8fz0NWF6VYtJucdoyHXniVG8lwD4XuGuXk5VHLStSsbQZLXPZ0bbQkFCmONmIL9yatm5FF/4arfAqpOe/T6UF/8JTz5RYFY8yIKQHReVL6C6K8nmZGkw/WMx7suXb6mSd9Pe+rSqmEH9Lczw//8NG9+8wf/x959h1lNtA0c/j3ZZekdAUEpgnQQBJTeQaooIk06iijVgoD0oqgo2FCsFClWlKK+dlRQQEVpAgKCgiC9993M98dk99RdlnL2vC/fc1+Xl5yzOZlkksw8M5lMoPTNduD47j/TpD/BHPwXKe3FLtlyQf4imM9mRr9PdsfvNi5MaXzA+u+RKt55UaGBL2bIkAW5ewrm49DrWpr2gQxZMAsm//elHYmy7HxxcFqMDwB736dKY8xKXxsjaue3/zUdqX46sPeQS1bG/LbEft6+/vLHwYlpV74Fs8qv/bZ7K2ZEE8y4WzHjboXDezGv9bAPvCSW3/73MYPL7z++R27wyu8yvvLbSw3KNID1Xwbm0+Zlvji4SBXYtz3w77s3Qs5rffVG6UawJbA9azYvQ8p56ZaqB3+vsv+OTW/ri8R1uwm2X+b4PshTJKktK0WrpqqPQSml1IUTk9pX/VyOxESOG2OyhPn+IaAk8BZ2LqzqxphzInIIyOv9uwywAKhpjNkrIrmArMaYv4LXKyJLgIeBf4Dl2BmnDwGfAS8YYxaE+c3dQE+goTHmlN/3Y4Djxpinvc/rgJbYQdwzgJuxg6VXAa8kLheO/8zRwZw+I5DKteDMaRKeHQ5bbEAQ8/x8EgbYp86cHg8hdVtArrxwcC/m8w9w507FmfAGUvj6pA5Gs28X7vh+vnW3aozc/iA4MZjlC+GLN5Fm92J2bLBBS2wc0nkcXFMSTh7FzHzU90Re4562gzghAfPhM7DhB8hdEOk1yVt5DOaXz+CLN21+dR5nZ6TBwIHdmGWT4YTfLDmJilZD6g0Ax8Gs+xhWvIXU6IXZs9F2jOcrhbR+DDJ4My2eOIiZ2dWm0f5FyFUY0mWE00cwnz0Jf60MTeNfvzHtpWogtz5o01u5CL6ejjTpjdm5wQbmsXFIh7F2208excwZbmf7aNgTadAN9vteB2te7W9nqgNk6IeYNwbBPr9AJT7oMJeugdzm5f+KhfDldKSpl//rvfy/aywU9PL/reFJ+S8jF9inymLTwaljmGn94dBupN+rdlCjEwN/rMR8NMXO5FGqRpoda2JikU6j7HbHn8N9ZzJs9A3slk5DkXI14Oxp3Olj4C87q4sz6m3ccR3sQoXL4PQcC+nSY9Ytw8x90i5z39O2A964cGA37luPweF9SP32SL07bdB49jTuu5PtTZ+gxyCk01CkrJf2jBTS7uGX9jwv7ccW2NeEn/BmP/1zLWb2Y5A+I073sVDgOkDsa6I+n0XMa7+GnntpIKFv5YDP0m4IUsbb59lj4O8NADjD5uJO7GQXKlQap8sYSJcB8/syzLtP2e9vqI9z52DIktPeON35B+5UW4Y44xbZJypj08HJY7gv9oWdQTc2/bej41CkbHW7HTPHwF/edoyYhzuho12ocGmcbmMhLj1m3Q+Yt728H7/ApuOf93P9Xtm0L3SGMblnOFKpFpw5hfviSNhqy07nmfdxH/JeNVmsLE7/CRCXAbPqe8zrdp3SojPSzJ4PZvmXmNnP2uWvKoAz6hU7C86BPbgvjQLClGNpsc8AsXJpxzdzdpxeT0DO/HDoX9zXh9gZt4qWx+k6DlwX/v0Td/Y4e/w98VtOIhWqEtO2J/Gj7iNYbN+ROFVqYc6cJv6ZR5MGN6d7aT7n7rf1Vkyvh4mp3wJy54UDe0n4z/skzJ4asJ50T80k/rWnAgZHx+aLC8zjrsOQ8jXt/r8+CrZ51/R4O4gagKJlcO4Zb6/pNcswb9mZGOXex5BCJe3x3L8Ld/p4X+dAqSr2lX7jfK8pkptyhuwrwLfbTzPx+6O4LrQpk5E+VbPy/PJjlMubjgbXZWDtnrP0//gQR88Y4mIhT6YYFt91Fb/uPsvob47gAC7Q9YbMtC2bKWT9ZnXozYdLKsv6BJWjs71ytGl321mSEA9nz+C+PwU57ff2g+LVkaaDQBzMb4vh+5lIvXswuzbYDoaYOOT20XB1CTh1FPP+SN+sGOVvQWp1BQxs/hHzpXesK9+O3NwO3Hg4/C9mwXjfU9oFQvMiJO//PMXEb47guoY25TPTp1o2nl96hHL542hQPCM93t3H5v3nuMobGH11thheuj1Pius0n+0Jze+7hyMVvfLkJb/yZNL7uIP9ypO+Xnny6/eYN7zypHlnpKlXnqz4EjPn2cCVV6qNM8CbHXTJXMznbyLN78X87aufna6++tmd7qufpYlXP7sJuPOfgd9/sOssUxPnjgdBbJ1vPvdisbrtkYZdbef48UOY9csw8yYgjbrhtOpuzwkS4OwGO4M08O3SDTz+9AISXMMdt1blvrsb8dzL/6FcmWtpWLcsW/78lxHj3+fkyTOICIMHtqBW9ZIALPj4F16d/jUiUKdmaR4Z1DJ8pme+wFeOAw8++AIrV27g0KFj5M6dnf797+DOO+tf0DrckX19H66vjjR/wMaDqxbDtzOQBvdgdm20N19i45A7/M7vd0fam8Rl6iMN77Hxh+tivn7N3jROlwHpNc2LyRzY+hPm0+dIfFW32RtYb0WqvnAeWwwZM3sPOxzDfe5++C2Zt5oA0nsEcmNNOHMa9/kRvnN9yge4D9iZqaTbQ0jt5r52x5cfYN5+CYqXwxn6HGTJBmfPwuH9uANa+9ZdMqipV7IG0srL858WwTczkMZeDL7By/P2Y6CAl+dzR9gYvFIzpH5XW1YZF/PlG/D7d5CrANLFq99iYjC/fgbfzLCfC4S/OfvtX2eYuPQYroE2pTLQp0oWnl95nHJXxdKgaAbW7jlH//8c5ugZl7gYIU8mh8Ud87BsxxmeWnYcEVuF3FU+I+3ClN8ACZ8nP9DDuW8ETmI7b8pwjNfOi31hPvH9fe08p56vned+5rXzeg/DqWgf1DLHj5Dw8mPwt+8hH+equJD0pMswpHwNe3zfGA3bvbpjnL3xCUCRMjh3j7Pn2ZplmNl2FjHpPQG5tiTg1ZkzJthX4tZogbToaY+H6+IufBXWB974jcT5Lc17IU17BrzBw33ufqRIuOei06CuXhJ6nC+l7qBUJZweQ20Zcu4M7msT4M/focQNOP0ft2XOzj9xXxqFXOObKZkS1ZEWD9i6etViWDLDvlL4H7+yrO1o33X19kjfgJfE7W5wN+bsSVg6136+Z5q92ZQQj/nkuaQbzgBmz5nA36ZhO0/Khx84EfHreqffTbAI9SUAkPNqpOdkzDMdfcscDzy/pYNfO2DWGF874NG5uI/7tQO6jbHtgPXLMO/4tfPaB7XzXugHlRrgtOyTVK+5i6fB2u859lPyb7DK+MgYYmvUgdOnODl2CAkb1gGQdc5Cjt11K5I3P9k/WUrCti22fgDOvDubswveJfPUmcQUL4nZb2c4dPfs5sSDvlmYstUPmiPhcue5CNJzsi1nJAa2/IxZNMXObnYgqK7uPMx3fr/pV4aOsYOoAVuG9vTK0LXLMHOeCMkv56lPcMd1guOHkWbdkRqtvPj7NO57U2Dzb8jNdS9v/w0gzXpDpSZe+bEJM288JJyDCvWQZn3stRd/HLP4cV8MX6w60nig3Y7Vi2HZTKTO3ZjdG2GzF/+3HgX5SsDpo5gPR9nfpsuItBpub+QhmDUfw/K5kKMA0tb3Onez/gtYNtN+9j+/S9ZAWnpl2c+LbFnWqDfmH78Yod0YW5adPIqZNyK0LGt4t53d6fs59nOH8VD0Rjtb3vGDmC9fhZ/trPj4v33mcu8zILeNhcKV7E3NEwcx370Oqxdj/g4dQJFmdebEPgEzOUq3YUgFr139ql+7+jE7sBaw7ere4226q5dhZnnHMiYW6T3Otq0TzuHOnQy/275YZ8on9sZ5Yr/RE32QAsn0oRSphtTtb4/7+k/gp7eQaj0xezfBn15/cMsJvv7gkwcxb3WDUo2RxsPgoN+grs8nwj5fXCR3vgBOVnDjcedPgT9+Qmp6s64uC3x5pHQejVm3FH6zMyRL3Q5Js0Rz5iTurJEhD43YNB5BSteAc6dxZ4+FHRugaAWcDo8CBkQw378Nx/Zf3nLs7Cnk/ldszCAxsHklZtGzvnbH7qC6OkLHOmn9bfrA6ZOYT2bB8fjwx5oItzuqZk823Uhc4wHyVL3s5TcFSyAdRtjraP8/mLlj4dQxpOdTdtC0ceHgbswnk3xvL7rc7VuA7PltHJkhK5w4hPlwAhzZg9l/LiQbIhGjSLNeyC09AsuyF/oGPIwRrXTTNO2xvQPKbwDpNRy5wbuuXxph2w2A89R7uI/YNxdxXRmc+712x29LMW967Y6SXrvDibHtjtcfg22/I617InVa+foI33oGuSr8gJxvt59h4tKjNv4undHG3yu8tlZi/P2p19aK8dpanQL75j7ccJJ1++IZWSdb2DQ454b/PsL3Es2WkyFJptWxNm8M8LUPItHuyJEf6TjW1tPHD2PeHWcfxgBM0L2WiPQltLobadkL9vid35P6INlO+RKOQPuWdOmRRxZinm7je6shQKag+eIud32RtxjSaqQdoCwOZsNXsNTO+Gp2nYnIPR6p2w6p3RYSEuz1/cFk2OYNLE2XAWfCx7iPtrIDJhPzKxL3T3NfjTPoJVtfHdqHO3MsHNhNsEj0J5D9Krt89jw2Fvt0OuanTwPTTcM+WTnmO98p5Y0PkBjMyoXw1XTklnvtdZ04PqBT0PiAg/9Ao55Ig+5B13U/iEmHM+pjzJ5tSW8RN8vehRULQvI6TdN2JDDdtIyDDwfGKBE5vwFKVMa5YwDuxG7exoVmeZqd38s/iXy6YPsxytXEvDrUl1bVOpc/Dk6XHhn7MWZc68DZ8P33cdRCzPRevomeildHmgy05/fqxbB0JlLXK78T72PeNgrye3XH/FG+PpDClZAG92Gm9w5MJHt+W+ZnyAInD2MWPgZH90CcX91xXTWk4UBbxq/9GH6chdTqhfl3ox0oHROHtBwJ+a636S4cA0d2Qbb8SLvJgAvH9mM+nWjXDVCxNVLlThuPHd2D+fixpNmmnSFLU/eaXKUugfm5j05Wri4rqTLtv7LsSuvB0QmA/3vE/wO8iR30fJMx5piITAaOGWNGi8iTwK3AKmPMXSLSHhiGnfH6HNDXGLM8ucHRxpifRaST9xsBPjHGPOItE/ybeOAvIHFk2HxjzLjkBkcbY7aLyHCgq/e7ncDvFzs4OpKcYucfeBQxhTKef5lI+ffM+ZeJhODB0WnJjV7a5kT4QQppIorF63/L4Og0Fa1zPMzg6DQTZvBRmomNzgkeH6ZjOK0ED45OS8kNjo60cIOj04pckyFqaadmcHQkhBscnWaujl5+xzwxOmppX8zg6MshYHB0GgseHJ2m9kQnDg4ZHJ2WkhkcnRZSGhwdSeEGR6eZ9NF7CZWUT+ZmeoSFGxydVqJ5bQUPjk5LyQ2OjridoYMZ00rw4Oi0lNLg6EgKGRydhoIHR6clyRp+hvrljeWdAAAgAElEQVSIyxvFuiOK53fA4Og0FG5wdJqJYj+dVElh4GoEma3R68eQDNGLjYIHR6epFAZHR1KKg6MjLZrtvGzRqTvCDY5WERTN+KRW9OKyZAdHR1i4wdFpRaIUn0Do4Oi0JAWj1DcaPDg6DZldUayrz0bn2rr4d29fBjHRu2kczes6apzo5Xfw4Oi0Szg6yUabXMCbWy+7PFHqy4iLXt2hg6NVWtDB0epy+28dHJ2mvSnGmORqzNJ+yzzo9+8hwBC/z+8A74RZb5agz/X8/j0XCHnEP8xvwuaFMWZM0Odyfv9+DHgs3O+UUkoppZRSSimllFJKKaWUUkoppZRSSimllFJpK3qPuiillFJKKaWUUkoppZRSSimllFJKKaWUUkoppdRlpIOjlVJKKaWUUkoppZRSSimllFJKKaWUUkoppZRSVwQdHK2UUkoppZRSSimllFJKKaWUUkoppZRSSimllLoi6OBopZRSSimllFJKKaWUUkoppZRSSimllFJKKaXUFSE22huglFJKKaWUUkoppZRSSimllFJKKaWUUkoppSLMmGhvgVJpQmeOVkoppZRSSimllFJKKaWUUkoppZRSSimllFJKXRF0cLRSSimllFJKKaWUUkoppZRSSimllFJKKaWUUuqKoIOjlVJKKaWUUkoppZRSSimllFJKKaWUUkoppZRSVwQdHK2UUkoppZRSSimllFJKKaWUUkoppZRSSimllLoi6OBopZRSSimllFJKKaWUUkoppZRSSimllFJKKaXUFUEHRyullFJKKaWUUkoppZRSSimllFJKKaWUUkoppa4IOjhaKaWUUkoppZRSSimllFJKKaWUUkoppZRSSil1RYiN9gb8fyLXZoxKuuZEQlTSBWDj8eilHRfFsf+ORCVZyRQTlXQBiDfRS3vPmeil/f+Q5E8fnYQLRCldwOw/F7W0o3VtxV6XKSrpAiRsPxm1tGM2HItOwnEOEqV6y2w6EZV0AeSkG510i2XGbI7Sfp+Nzj4DuGPGRy1tMkTn/HbGT41KugA7C94WtbSvrp8rOgmfjmK7Y/upqCXtZI5SDO5GMf6OpkNno5Ks3JANszc6aUf1WEcz7Z2no5NuFOtqyRS9foysJaIT/5sd0Su/o8mkj1LdsTV6bS25OkPU0jbR3O+s0el+j2Z/sFkfpXY1wJ7o1NUmSu0dACkavf6baLWrzd9RihEAzkUvTuBQlPono9nv//+QlMwctbTNmqNRS5v0USpHHaJ2bZkjUbzncDp6ZZlJF537eZIjXVTSBZBs0RuOYfZHqR8jY/TuV0tsdO7RA9GrM3NF7/w20eq7IbrjIkyUilHJE8VjvSt64zEkWtfW/ii2O5RSSl02OnO0UpdblAZGK6WU+t8VrYHR/19FbWC0Ukqp/1lRGxitlFLqf1a0Bkb/vxWlgdFKKaX+h0XroQOllFL/s6I1MFoppZRSF0dH4iillFJKKaWUUkoppZRSSimllFJKKaWUUkoppa4IOjhaKaWUUkoppZRSSimllFJKKaWUUkoppZRSSil1RdB3+ymllFJKKaWUUkoppZRSSimllFJKKaWUUkpd6YyJ9hYolSZ05millFJKKaWUUkoppZRSSimllFJKKaWUUkoppdQVQQdHK6WUUkoppZRSSimllFJKKaWUUkoppZRSSimlrgg6OFoppZRSSimllFJKKaWUUkoppZRSSimllFJKKXVF0MHRSimllFJKKaWUUkoppZRSSimllFJKKaWUUkqpK4IOjlZKKaWUUkoppZRSSimllFJKKaWUUkoppZRSSl0RdHC0UkoppZRSSimllFJKKaWUUkoppZRSSimllFLqiqCDo5VSSimllFJKKaWUUkoppZRSSimllFJKKaWUUlcEHRytlFJKKaWUUkoppZRSSimllFJKKaWUUkoppZS6IujgaKWUUkoppZRSSimllFJKKaWUUkoppZRSSiml1BVBB0crpZRSSimllFJKKaWUUkoppZRSSimllFJKKaWuCLHR3oD/z6TdYKRsTTh7GnfWGNixMXShQqVwuo6FdOkx65dh3p1kv7+xEU6L3pC/KO6TXeHvDfb7wmVx7hruJSC4i1+Fn78KTbvjI0h5L+03R8PfYdIuXBqnx1iIS49Zuwwz7yn729b3I5Xqgmvg2EH7+yP7fL8rUgbn0Vm4rwyFVV8GptvBL93pyaRbKCjdt/3SrVgXjIGjB+3vj+yDG+rh3Haf/T4hAfedSbDlN/ubO/3y+K1k8vjaUjhdvPTWL8O85+Vxpmw4PSdC7gJwYBfuG0Ph1DG4vjLOvZPhwD8AmN++wfy1DqfdUMieB86chOOHMMs+xHz7tl1XbDqky1jk2tJw4gju9GFwcLfdxsbdkeqtwXVx358EG5fb35SujnPHw+A4mB8/wnwx035foirObQNBBM6cwp09BvbvROrfhdS8Ddx4OHEY894EOPyvbz9LVENufRDEwfy0EJbMCsyHmHRI+9FQsBScPIKZOwIO7YZryiB3DEs8gpgvX4P134bmY6TyG2yet30IYmLh+GHcZ3tDbBzOA69BbBwYB/PjF5h3p4ZuU89hSKXadpteHA7bNoRu03VlcPpOgLgMmF+/x7w50X5fuCRO75GQIRPs24X73BA4dSLsvkdDRPI7Y1aczqPhqmvg3Bnc2eNg91bIkQ+n2zjIlhscg/llASx/NzCt4tWQZoNAYjCrFsLStwL/HpMOaTMKri4Fp45g3hvhO0fzFUNaDYH0mcEYzKs9If5s6jOjWDWk6SBwvLSXhUn7tlFQwDu/3x8BR/6F8k2QGnf5lstXHPNKd9izOTS/73jYl9+zx8DOTeHzu/MYX5n9wdO+/O4xEXJdDQd3475p81uqNEUadbPLnDmJ++4T8I9NW+p2QGrcDmDLk6/n2e/Tqu5Y/U1oHkQi7VxX44x+H/b8Zfd121qYODJ0vZ6YPo/iVK2DOXOahGcexWz9PXSZbgNxGraGLNk416ZK0vdO8/Y4LTuBmwCnTxL//Gj4e2uyacElXmeVvH3OVxR3kt8+l7oZp3V/iEkHCedwP3wOtv8SuM5S1ZHbH7Jl9ooF8NXMoJ1Mh9w1Fq7xzumZj9oyO1N2pPsTUKgMrFyMmT/Jty/N74MqLSBTVszQusnvc9chSEWv3Jw2EraHKTeLlsa5d4Ld59++x8x60v62/1PI1UXsMpmzwoljuI+2g3LVcDoO8u3znMnw+8rAdV7ueio2DukzDWLiICYG1n6N+eK15Pe71zDkxtpwxqsv/kymvujv1Rervse84dUXRUri3OvVF3t34T5r6wup0wJp3cP3+8IlcB/rBDv/8KXbfjBSrpbN7xmjk7muSuN0HwPpMmDWLcW8Y4+r3DEIqVAb4uNh3w7cmWPg1HHIfTXOmA9819WfazFzHw9cZ8lqyK0P2Thj5QL4Jkx+dxjjO8dmD7f5ff1NSPO+ScfSLH4Btv4cmJfdn4bcBTHPdAyf2cWrIS0esMf6l4XwfZgy+47RUKAknDyKeXcEHN4NOa5GBsyD/X/b5Xaswyzy4sSeL0HW3HDujN3nmQPhxKHw6afCsGGvsGTJr+TOnY3Fi5+66PUkJ/u4sWRs0AD31CkOPfAg59atC1kmz+y3cPLlRWJiOLNyJYcfHQGuS7bBD5OhSRMwLu7+Axx84EHcPXtSTE+6DEEq1rLn96sjYXuY86xIaZx7x3vX9VLMW0/6ft+4I9KkAyQkYH77DvP2s3BdOZxeieW14H44DdLHI228+HX5R/BlmLKr81jwYmIz0xcT06g7Us3GxGa+X0ycMQvSYSRcXczGCPPGwfa19m+12yO129n4d8MyzKIX7PeRKEN7P2/joJhY+PNXzPtPgXHD53ePoTb+PHMa96UR4ePPoonxZ3obf05/wn5fuCTOPSMhLr1t27w+AbauQ1p1R2q3sMs4MXDNdbh968GJo4Fpdx6C3OAd69dGwl/JHOt7vGO9eilmtleG394HqXsHHDsIgPveC7Bmqf3Ntdfj9BgJGbLYc++JLgGxWkTKskQ58+OMeR+z+BXMF0HlRbGbkVu8+PPXRfBDmPKk9Uhf/PnBSBsDlmuCVO/kWy5fccxrPWwMWLYxUqurbV8e24/5aCycOuLb1wjEhJSvi9Oijz2n3ATcD56BP1dDwRI47YdCpizgJmC+mQFnjiMtH7TX2U8L4dsw5Xe7oPry8G7f37PnQx54G/PV6/D9HFtf9p5m21VODKz72talyZBOjyDlvWP9xqjk+xJ6jbP7v3YpZm5gOSq3dMVp/yAJA+rB8cNQsgpO/ymwfxcA5pevMIteDVxnBOot6fMyZM0D8V7d8Wp/W3eUqn7ZyzIZtdD2FbgJ9lg+09UuX7AE0m6YzX83ATP/SdjhxbclqyO3efu8YgF8HWY7Onll2YkjmLf8yrJuT8C1ZeCnxZgPfWUZFRsjDXvYY71hqc2PZKRZTLhuRWja3fzK0ZdHJJN2GZz7/MrRmbYclYGTQtMeeifExCK9xyBFy0BMDOa7hZgFb0Q+XYBCJXDuHgUZbXvXHd4hdJ/TqK1lZkwITTsS1zXYa7vjYK8v5xBmVr/Q9QJc78WGjoP5eSF8F6YsbzsaCnqx4dt+seGgoNhwQeritrQqy1jyZuA6I1C+UK+T/R5g1xbM3LFh+1MiEQ9KjeZIi26+319bAndEB9gX2KdySf3BbQchFepAwjnYt9P+PjFOKHg9TpcR9tpyXdyB7eBc8n1Jcs8wpEod25/6bPg2n3QegNS/FbJkx21f1feHspVx7h4KRUrgThoMP3yebDpJ60qjmNCMawqnvJgwAv2/0nYElK5pr+MpnUhJJNrVNj9K4PQZBRm9WPSpriHneUTi0SJlcTqPSMoXd/Er8FPgvZaoxUakYew/omPItXUpcQKANOmINOkIbrw99+dNsXX13aOQomVturOehA1B/Q1RSjdN0z4b1Nd5uftQ0qVH2j8OuQra9sfGpZgvXgrdFyJ4H7FkZZz2iTHCYdxJd4dNP2k7ItE/m1J6/4Pnd7Lxd5bsOAOfgWLlMN8twMyYeN79D9imVJTr0mkAUu9WyJwN966bLmj9EJn7xnJzM6Rpd/vb06dw5zwOx7f51ne525fpMyH3+5XT2fPCqk8xC6eE7kuJahfXpr+mDHK7V1eLV1f/7t2rrdkBqdra5sOerZj3xyd7fy0icVlMLNJ1FFKolG1r/fgx5puZadt/cn1lnDYP2t9myGzvfR47iPnu7dT3CwI07I7cfCsYFzP/adjkxdx1OyLVbrN5vHuL7Z+MPwvFqyCtB9pzYucGzKovkNseTNN4X+4YDNVaYSY29KVzsfdMAfIWQ1r63a99rScknIWyDZHa3UEc2PwD5svQe/LhRGRsSKLL3b6KjUMGvAax6WysvforzKe+a1ta3A8VGyKui1n6PuS5Nm3vG3cahVSoBScOYV7uHJHjLN2mQpbcvr6ytwbByfD3WdIs/v4t6H71xY5HyJEf6fc27Ld9JOxcj0m891OuMVKnm68/eP4YOHnk8p9jeQsj3fzu1eUpiPnkFfh2nv0+b2H7fcasAL8BFcNmvlKXSzL3uJS60kR8cLSIGGC2MaaL9zkW2A2sMMa0vMB1LQEmGmM+8/tuEFDCGHN/KtcxFagJxAFFgcQoZYIx5v0L2Z5LUrYmkvda3NG3QdFyOB2H4T7VLWQxp+Mw3DkTYNtanH7PY8rWgPU/wK4tuK8Oxun0aOAPdm21N6rdBMiWB2fEPNxVS+znROVrIXkL4T7aGq4rj9P5UdzHu4am3flR3FkT4M81OANfxJSrCeuWYT6biVlgO0ukYUekVW/M7Mfsj8TBuWMgrP8xdJ/LeekO99K961Hcicmk+5aX7oBk0m3gl+7GFbhjl9gfF7we594ncUe1sXl81bW4Y26DIuVwOgzDnRQmjzsMw53n5fH9z2PK1IDff0CadMds+gnzxQw7gLlJd8wC78bhll9xpw3y7fPoD3GnDwcMzl0jcOeOx+k2AbNpBfy7zQ5+PnkMd9ztyI1NkNb9MdMfhfxFkcpNcB9vB9mvwun7Eu74Nna77hyCO7UvHN6DM3gWZu138O82nPZDcV99CPZsR2q3RZr2wswei9m5EV7oZgcFVWuDNO9nG83eNsptgzGv94cje5F+MzC/fw97/ToDqt4Kp45hJrWFGxojzfra3+/Zinmhuz2HsuZGBs3GbFgaeE5B5PI7Yxa7z1P7w6F/IUtOu6L4s7jP94Ezp2B/As6EWZhfv4fNa3yJVaqNXF0It39zuL4CTu+RuMNCO/Gde0bivjIW/liNM/xlTKVa8OtSnPvG4s56Gn7/GWlwO9K6B+btF0N+HxURym9p2hPzzybMaw9DviI47YfgPn+f7WSYPwV2bEQK5EDunY7ZuhL2bbcJiYO0eAgzayAc3Yv0fhOz6Xvf3wFubGXPsefvhHKNkMZ9Me+NBCcGaTMGM38s7NkCGbNBQnzq80IcpPlDmLe8tO/x0t7vl3alVnD6GOaFO6FsI6RRXzs4Zu3nmLXeDa28xZAOT4YdGE0Zr8wed7vN7/bDcJ/pHprf7YfhznsMtq/Fue85X3437o75YyXmi5lI427288IXMAd2YZ7rbTt1ytTA6TDcrvfqYkiN23Gf7gpnzuH0fwGzdinkLZR2dcfa7wKv80jVWwD7d+I+nvINNgCpWgcpUJhzvZoipW4gpt8o4h8IHVjgrlhCwsK5pHvj08DvlyzG/eQdu66b6xN7zxDiR/ZOPsFLvM6S9rlj0D4fP2zrkCP74epiOP1exIxt4bejDnLHI5hp/eDwHuSBmZh138EevzK7Wms4dRTzeBuo1Bhp1R8z61GIP4P5dJo9h/IXC0jWrP8elr6LPDo/+X2uWAvJXxj3wZZQvAJOzxG4o+4KWczpOQL3jbGweQ3OIy9hbqgFq5diXngEk7gbdz0EJ72b1scO407qD4f3wTXFcYa+jNuvceA+X+56Kv4s5tW+cPaULWfuexU2/Qh/hw5C5UavvujbHEp49cXQMPXFvSNxX/bqixF+9cX9Y3Fn+NUXt/XAzHsR893HmO8+tj8udD3O0OcDBkZTrqaNjUa2hqLlce4ahvtEmHOs0zDc2Y/Z2Kj/C0nXlfl9OebDF8BNQNoMQJr1xMx/3v5o307cCckMThYHuf0RzKv9bH4PmGnPD//8vsnL7yfvsPndvB9mznD7ANb0h+Dofsh3HXLP85gJfiF9uXo2z5MjDtLqYcyMAbbM7jMdszGovqh8qz2/n70TyjdCmvS1N/cADv6DeSk0fgQw742GXWE64C5CmzZ16Ny5CUOGvHxZ1ucvQ4P6pCtalH9r1SbuxkrknPg4e1vdGrLcgT73YY7bayjXq6+QsWVLTi1cyLGXp3F0ku1EzdKzB9keGMjhoWHK1kQ31ELyF8J9qBUUK4/TfQTumM4hizk9RuC+MQ62rMEZPBVToSasWQalqyKV6+EOawvx5yBbLvuDnVtwR3oPnOTIg/PYe3DuJOYlG7/KQ1786l92VW9tz6sJt0OlJrbsmvko5CuK3NgEM9HGxNL3JcyENmBcpM3DmA0/wPQh9sZpXAa7ruKVkfJ1ME92sDdlErcrUmXozGFwxg7OkO5PQsWG8OsXofldqbYtRwe0sPHn3SNwh4cpR+8ZYePPzatxhr2MqVgLfluK0/lB3PenwW9LoVJt+3lsT8yiGZhFM+yPK9fFadElZGA0FWoh+QrhDvY71mPDHOtuI3Cne8f6Ib9jDZjP3sJ8GnRjzonBufdx3FeGw44/IEt2OyA9USTLMsBp9xCsXxaa1+IgTR/GzPFiwLvfwPwRFANW9GLAqe1sDNjwfsz8UbDuc8y6xBjwOqSdFwNKDHLLIMzLneDUEaTh/UjVtpjvvAGUEYoJ2bQSd613U7NAcZyeT+BOaOvd/B+NnNoFWfMg/Wba+u31vnaf+87AbEimvny6LVTw6st5I5L+LC0fgD/82uuJ60usL/t49eWOMPVlee8cG3arbdN3HY47oUvo/ncZjjtzPGxdg/PAi5jyNWGtdwxz5kPKVsN4g32SbP4V97kBoWkmHusI1Vtm3ijYuSEwrTuHXPayDMC8eC+c8A20B5BbB2D+8xps+MGeXy0HYF7uY7ejzSOYV/rBkT3IoJmY9UHbcXNrOwBmYhs76LllfztAOv4M5j/TIH9QWZYpu13/lC5w4jDSYTRcXxU2/xSa52kZE97fKCjt2sjVhXEHtbBp3z0Cd0SYtHuNwH3NK0eH+spR89xgX9qdH05KW6o1gXRxuI+0gbgMOM98hPnhU9i3K6Lp4sTg9J2IO3UY/O2VofHxBHTJRrOtFanrOmNWnC7DcCf3hYP/QtacSJYw6SfGhtO92PC+6bZc848Nq9wKp49iJnux4S19Me/4xYYvho8N03yfIaQsk6x+xzkS5Uu23Eid9vb7c2eQ7hPhxiawcnHgdkUoHjQ/fIL54RP742uK4zz4HPy9CTL6vazyUvuDf1+Ome/FCXcMQJr3xHzwvL227p6A+8ZI28bKnD3lvqTKtZEChXHvbQYlK+DcNwp3cGh7yfy0BPPxXJxpgf0J7NuN+9xw5LbuyafhLy1jwsSB0RHq/zW/LIYf3rODqlMSoXY1TgzOwCdwnx8G2zfZcjRT0LGOVDz6z1bcxzv7+stGvo37yxJff1m0YiNI29g/Pii/LzFOoExVpEp93KF3BJQp0uAOAPt9tlw4Q16yA7ONiW66aZy2md7Ll3aE+lDMsjmwbZUd0Nj9Rbi+OmwOuqcXqfuIGbPYuuBZX4yQokj1zybnf/T8Tjb+PncW9/2pyDXF4driqcuDRKks183PSzCfzsV58ZMLWz9E7L6x2b8LM+luOHkMytXE6TIC83Ivu7JItC/PnMRM8ZXBMnAmZu2S0P0VB7l1MOaN/hfept+zFTO1u6+uHjAbs3EpZMmF1GiPmdIB4s8gHR+DCo1h1ceXP7+TicukciOIjcMd2862tcZ+gDl5IG37Tzb/gvvkXd49+4/g1HHMxLZIv1dT3y+YryhSqTHmyfY25r5vKubxO2zMXbu9/f7cGTuAsVIT+PljpNMYzMv3w76/kaZ9kE6jMVN6pF28f23pxEGUgefZxd4zFe9+7Yd+92vdeMiYDWncD/NqDzh52E5EULQKbAt9mOiynnPJjQ1J3M/L3b6KP4t5sY+vj2zgG7Yu+Wsd3NwKcuTDPN4Wk2Cg8i04ZWqk3X1jwKxYBGs+QG4fFZnj7DHzx8Du89xnScv4e813vhVeyngEgIM7MdOCttOJQZoNwkztBCePII37Ije1xXw7/fKfY3v/wky6y7cv4z6BNXbwt5npi1XktkFQv3MKN3OVUkpdCOf8i1yyE0A5EcnofW4M/HOR65oHBI+C6uB9n1oDjDEVgebAVmNMRe+/tBsYDcgNdTHLvYbJtnV2JqhseQIXypbHPp2/zc6MZpZ/jNxQz/7t3+1JM78EOHfa1zmXLi6wAycx7Yp1MT96QfOfayFTVjvjsb/seeyTlX/agabmx8VIJS/t034z58ZlBHxpSMMOmFVfYY4eDJ/u8gtMd/lipGKYdNNn9O3bmVOB33vbIxXqYlZ4ebx9nZ1Z4nx5vMKXx/b3i73vF/vyPliRsrBvhw2M/1qP+eVzpOTN9hhlz2vXVd5vXb99hZS4yff9L5/bTpIDu2D/Dihc1v63f4ednToh3q6zvDfLp8HmEdhtT3xCcvMvSbMl8ve6pLQBO2PUgZ1wcJdd3+ovoEydgN2QsnUwv3j5tfZrKO7NjnLujO+cio3zP9yBv49QfkuVZpjfvrYDowGO+z2dmHjsY2Ltf0EbJ1XrY5Ys9PJnjT3ncgRtU448kCkz/LHapr1kIVK1gf1bgSLwu23YmdU/Ijc35r9FxPI7/3WYTd7N8T3bIVcByJrLdvYkPvF59qRtXGW9ypdWwTJwcCcc8s6xdV9CqaBzrFRtzG9eB9nv39iGM0Cxm2zja88W+/nU0Qt7Si0x7cO77GwM68OkXbI2ZrVf2tdVCVmNlGsM68IMcsK7Vld6v9++znY2ZMsduFC23Pba9GazNCs/QcrX8/3eP78r2O/ZtsY3Q/q2tZDDu27zFcFsX5t0/Zk/ViEV60e37ohU2hfAqdYA96sFdt0bVyNZskHOq0KWMxtXw6F9Id9z0lePSIaMYffT36VeZ+zZDnvD7PPOTXZgNNiZ2WPj7MwCiQoF1QG/fgHlAmd6lnJ1MCu9bVv9tR3YAnD2NGxbHX62rL/WwdEDKe9z5fqY7xfZD1tSKDczZkl6GMV8vwipUj90XdVuwfzo3VD+a6MdBAOwcwukS2+fvk8UqXrqbFA9kcwxl5v86os/1tgZVnIG7XfOPHZGMv/64uZk6otqofWF1G6OWRp4g11uqOeLjbat9cqWMOdYxuDYyMvvDcuT9t386VeGnE+hsrDfL79/+xzKBud33cD8TjzHdv1h6wSAPX9CbHrf+RuXEanTCfNl0Ax5/q7xjnVifbH2CyidQn2xPnyZHWlVq5Yme/ZwI3guXYZbmnDi/Q8AOLvqVyR7Npy8occucWA0sbFIXDoST+6k7wHJlCnZ2Cxpmcr1MUu963rrWnt+h72uM9vrHjBLFyFV7Pktje7EXfSmjVcBEuP8s/51R3o7Q/v+nb6ya9XnUD647KqLSey8X/0VeDEx5eva5RPO2fNynxcTp88MxSrBclv2kxCfNFOg1GqL+XKm/Q34YsRIlaHewGicGFt+JRcTV6mP+c4v/kw2v7PAZq88+c4v/jQGyWhjfcmUBROmPpOazTHLPg39/sb6mGV+xzq59pb/sV62CLmxQfidSVSuOmbHZjs4AuD4kYBYLaJl2Q31MPv/wez6M3S7CpSBQ0ExYMnagXlSsjZmtZdX/vGn/zJlG8N6741H4n0Z53VfpM+MObbft2ykYkL/h0ri/GKUfX/b6wHg2H673K3TVFwAACAASURBVJG9vjJ0dZgytHQdTOJN0HVfQzG/WS/L1IGD/9jy259/femEtquS1l2pHuaHVLTpM2aGrd6x/mExUskXJzgdH8Z979mw609WpOqt5NLat+PylmUpMSawfX90n287DuywxyuxLCsbpiz72dvnNWHKsuCZwnIXtOfUCTurr9m8Eikf/vqPWkxIUDl63rT9ytEqofsi1W/xDdw0Bkmf0ZbjceltvXbSr06NVLoVamD+/sMOjIaQMhSi29aK1HUt1ZphfvnaDnoCOJbMGz2uCepLWBOuXKuNWeUXGxa7tNgwamVZ4QiVL06MvZacGPsQ2ZEwsUOk4kH/NGo0813r/t9fan/w70FxQs589vsy1TE7N/sePj1xBNzk+5Lk5gaYb7xrfFMybb7Evx3aH/r93l2w/Y/z9iMkpReNmDBS7eptv/kGYKe0z5FqV1esgfnrDzswGpIpRyMUjwb3lwX3PUerPCF6sT9cepwgjdrhLnwjtEwpWMz3RomjB+HEMbjOF0tFK900T7tAad86I9GHcu6MHRgNto29exNkC+2TiNR9RLm5GWbVV+ePERK3I1L9s8ml9z96fgfsg3/8feYUbPrVd+/wAqSqXE/8W7i6MzVpROq+8dbVdmA02N8lxg8Q+fZlnmshSy7Y9mvoDl8bdE1fSJs+pbo6OB48Fv54RCwuAyR9Bt92JJxDrq+ctv0niQqXtfX3hh/g9IkL6xcsV9cunxhz799hzxewfSWJeZwug227Z8pu29377Az95uheEEm7eF8cpPVAzMLnAvPgUu6ZJne/NmdB20dx0utP2PYTUroe5xOxaxygaLnItK+C7ykl1l8122I+ey1pG6R4hM7x5O4bA2z91ReXR+I4X4Boxd+XNB4hxR0SSBfUH1ywTGT7CEtUhf3/+MbA+KvYCC5sDJxSSqkUpMXgaIBPgcQpETviV5CLyE0i8oOI/Or9v6T3fVkRWSkiv4nIGhG5HngfaCki6b1ligAFgKUiUk9ElojI+yKyUUTmiIh4y20XkVEishS4M9wGikhJEVnp97l04mcR2SkiT3jbs0JErvO+zyci80XkZ+9v1VKbIZIjL+aQ3+uvD+2FHEEDvHJcBYd9y5jDe5DUDHopUg5n5Ls4I97BnTsxZIZfyZEXc9Cvkj20J3QwTY68dpsS0z4UmLbc3hfnqU/tzY6PXk7aXqnUALMk/DhzyXmR6eb0S/e2vjhPfmo7UBb4zeRXqT7OuPk4A57HnTHWLps9L8Yv/zicyjxOHFScNbevkXt0vx0gmqhoeZxh83Dufx6KlA88lof3Qr4icE1JOxAN7EDlxHTcBDuoI3N2b3/9099rvws+PxK/B9x543Huew5n3MdI1eaYL4Je3wFI1Vsxm/ye9PdPH+zT0NmD8iLbVfZGe+I2nj5uG3YA15ZFHpyHPDAX8+ETobNGE8H8zlvIvlpm4Cs4Q2YjNwXOruoMm4vzxneYNT/C5rWB25Q7H+aA3zl3cA/kzhewDLnzwQG/bTq4B0lcZscWqOp1alVvAnnyh+x3tEQqv80/fyA3eA2TwmUhV/4w12l+yF8C/lnv+87//AF7jmUN2p6sV8FRv+vgjHeO5S4EGKTLFOTeGVAzdEaEFGW9Co76pX00TNrZroIjXtrGO78zZg9cpmxD28EchuS4CuPfODm8J/ABBAi5zmyZ7W1H1ly+QalHD4SdEUOqt8b8/oP9sHsrUrySzZ90GZByNe1MMtGuOyKVdu6COI/OwXngVSie/BuCJHc+zH7fcTD7/0XypHIwqMdp2Yl0b35GTK+HiZ/2eIrLXvJ1lhqVGtrB0omD+8KskyN7Qsvs4HrltFevXKKQuvrgHsgZtD8589rvPeZgYF0NQKnKcOQA/Pt3aCI3NbYDY+L99jlS9ZQ4yMC3kJH/gc0rYcd6wpFcgecWB/ZArqD6IldQfXFgD5K4zN9+9UWN8PWF1GyKWRo4g4qNyYLOseAB/zmvCoqN9oa9rpyare3MgYnyFMQZPhfnodegeKXAhbMFn2Nh8jv7VaHnWKagc6x8A9jlO3/llj6Y7+baDqzkpKa+8C+z/esLgJwFkPtnIj1fgsI3BPxM2oxA7p8F9Xokn/5/gZj8+UnY5ZsVLGH3bmLyh48x8syZTYHVv2KOn+DUYt+ML9mGPEL+n1aQ6fbbk2aRTo7kzIvxO3cv9LqW/IWRkjfijJmNM/yNwJvExcrjPDEfZ+L7uEs+DOzIO7w3tDz0j339yi4JUwaQPS/kKQjHDyOdRiOD5yAdRvhmjr6qEFKsIvLADKT/K/YGE0S0DJV7n0fGf2475ld/FX6ZXHnDlCdB+ZArb5jyxIv1Zz6JdHkI56UvkC4PYeYGDZSIy4BUrIlZHhqzSK6gMuVgMmkfCjrWfstIow44E95D7h5rb1gAcnVhwOAMfhln3NtI8+6B6UaqLIvLgNO0O2bxKyHLAbasOOqX7tF9KcefJsEeu+AYsEwjTOIDcm4C5tOnkXvfQgYthDxF4bdFfvsawZiwQj2cEe/j9HkWd8640P29poy9KbDfr249mkx9eThMfZkuA1K3K+ar10PXLQ7S/y1k+H9gSwr1ZWrjhOBzLHGZinXt4K7EwTb+ilXAGfsOzgMvQoHAmdsjVW8BSLuRyAOzoVHP8GldjrLM5gRy31Tk4beg+u2+/PnwGaT1QGTMYntT85OpofsD4cuybMn0MyRn/w77es6cV9tZccrVgxz5wi4atZgQrywLbseHK8uC0w5eplRlOOxL26z4AnPmFM60r3Fe/ByzeGbADPyRSjepDB02DWfiO0ir0Dglmm2tiF3X+QtD5mw4j7yOM2ouUiOZlwcGx4bJlWtHkrm+cxZA+s5E7g6NDZMTtbIsuIy4HOXLkX2Yb2bbMmT8f2w5sGlF+H2OVDyYmMbNt2B+/E/4tC+xPziRU7N10my7kq8QGIMzaCrOiLnILaGzlAVsR+68mH1BMVpwH+FlFJWYMA36f1Pe58i0q6VAYXusR76C8/S7yG3JlKORalsXKYcz+j2cUe/iznk8IF+iVp4Qvdj/gvY7xTKlMs64OTgj3/SVKX9vsgM9nRi4qiAULW37pqOcbpqnnd3vuolgHwpgBxSXrAV/hr5JJGL3EfMVtvd7Br+GM3IOUj3lFwynSf+sf3r/o+d3kpTi7wuUqnL9UtOI5H3jxL/Xug2zzu9tVBFsXwJQsQmsDn+fiWx5fdcrXFibHmxdPWgeMnAu5iOvrj66D/P9HGTIAmTYx3b5zaHxIEQuLjO/fIk5cxrn6S9wnvwU89ksJHOO6PSf5MgLGbNiVnkvIb+AfkEJbocnljdH9mGWzEZGLULGfmr7ljatsA8ex8Ta2ZsBKVsbxAn4fUTj/Trt7KzYwRPiXMo909w2xpa7piC9Z0AN737twZ2QpzBkzw8Sg5SsA9nOXx5E9BrPEYH2Fdg+ssFzkMe+sHn9l9dHlqegnRn4oVk49z2H5C2UtveNg0XiOCem23oEcu9MqJP8fZZoxd+XNB4BbGzUZybS4yUodEPSMmbxJOT+2cjDi+CqIrBqUQT7CC258RZfWeWvWCU4dhAgzKuulVJKXYy0Ghz9NtBBRDIAFQD/qHwjUMcYUwkYBSSOVOoDPOfN8lwF2GmMOQCsBJp6y3QA3jEm6TGxSsAgoAxwHVDTL53Txphaxpi3w22gMWYTcFpEynlf9QCm+y1yyBhzE/AKMNn77nngKWNMFaAdEOYuY3IkzHdBTz5JmGVSMzvF9nW449vhPtkFp2l3+wTp+dYbkna4FfuWMR9OxX2kGWb5p0iD9gA4HQbjfvBcCk+WpWJ/wm6aX7ofTcUd0gyzwpcuAL9+gzuqDe7UB3Fa3++tKzX5l4q8CLZjI+6olrgTO+J++w5O46DXv8TGIWVq4M5/xvdE44Ukk9wx9r536nfCfXkg7qgWmBWLkNsfCFyuUlO4pjR8Ozvl/QjJ+xQ2csd6zOSOmBd7IPW7hZ5Tyf3+cuR3TAxSqLTd5xf7Ic3utgOmAYyLO7ET7r0NkeLlw7wW7CK3yVvGnToSp2lHnCffsU82Bt20jaoI5bf5fIbtnBw2F6nX3g7a9G90pM+ItJ+I+c+zcObkhaWV3DY7MVDoBswHYzBv3ouUrpu6pzhTWm/Ifp5nmYJl7JP3+8LMSpjaNC62zAa4vrJt5C54wX7esx3zxSycflPta4Z2/uEdhyjWHZFK++h+3OEtcB+/C/eDyTg9HrOzuYdzKXnscRfP5VzPW0h48xliOvZJeeFIlWuJrr4Op/UA3HnBg7QvNq9Tl2yKLvZcD15NjWb2NeXBChbD6TgI9/Uwg75Ckr0M9ZRxMc91wTzeCq4tC/muS2aDUxOjnKe+aNYRZ1Iy9cX15e1MLX9vCVpn8rt0IQtJs172yfUV3uDrI/txhzXHfawT7nuTcXo95puVMtl9SU26fvJdh7Toh/lgov1c4HrIcw2sW5Ly78633mS3z8Cx/ZinW2Ne6ob5z3PIneMgfSb75/dGY17sjHm9D1K4IlRsdv50ouUCyrL9d3Vm141VIC6O9DV9TZujTz7Fv1Vv5uSHH5KlR/fzpBfmuws4v3FiIXM23DGdcedNwek3ybfM1rW4Q9vgjuqEU6UBOMHNy1QUTCaZbcSLEa4piVn2vn3d3NlTSKPu9s8xsZAxG2ZKd8yC5+0rLe3OJJOIn4ssQ80rAzCjm9ky5vpkYpXUrDuF8kyatMed+RTu/Y0xMyfh9AksL6VyXTvrk9+AvpQ3OvWxr/nqXdyHW+KObAeH9yGdHrZ/d2KQEpVwXx6GO6G7nUWy1E0prvJylGXSqg/myzmBbwo6n9S0L/3TLVAG4k/7YkAnBql8O+a17phnb4W9W6CmX3svkjHhmiW4E9rivvYwTsugGCVrbqTdGMzy+aHppbK+lEa9MUvnBc6ylPRnF/NCF8wTreCaFOrLS2lfxWXAaXk35qOXQv/+1wbcwc1wR7fH/fJtnP5Tzr9Pl1pvAWbuKMzkTpiXeiNFK0Ll5qlsWySzSArnm3m2F+bpzphpA5Dad9obHWBnHvpwMmZMS8yHk5F2I1PYn0ssy04dw3zwJNLlcaTvq3Bwd8BrU8+77jSLCS/yeAedi1KzmW/2ZoBi5cB1ce9riDugGdKiK+S9JvLpxsQgJSvhvjgUd3Q3pGpDKHfz+dcbqbZWhuC2VoSuaycGKVwa99l+uJPvR1r1htzXhi53sdd3Ymz4VGvM1G6YT55D2vliw5RFqywLty2XWL5kzGpnqhp7K2ZkUzt7XpUwcXAk40GAYuXtrPU7t4Su4zL0BwNI8172pnVimycmBrm+Eu7rw3Gf6olUagAVgq+tC9yOy+m/JSa83P2/KYlUuzomFildCffZIbiPdkVubhgYi0Lk2tZg+8vG3ok7sQtO0x5B+RKl8iQ5kYr9ywZdW5caJ8TEQuasuKPuwp07GWeAfeDXLPkIc2APzoR5OF0esbOq+8cq0Uo3qmlHpg8FsMf6zvGY5e/a2RdTs97LcB+RGC9GeK4/7pS+SMt7IF+hC9+/827IRZbx/6vnd+IiycXfF+My9MWnIpHzp3Gx940BSlaxg6M/8JtZN0Lty6RfVmyM+fXzlH8fkPYF1tXPdsRM7YHU8+rqDFmRMnUwk27HTGxhZz6t2DTMOiBicVmRsmAScAc3wR3WAmnSxfdGrnD7kbSiCPSfZMoKmbLBRr8JxFLblk5uezJmtbNNj29t+wXjMkBlG3ObWcOR2x5ABs3wZmgP3v4IxfvZ8iAVG8F374T+7FLumSber50/xt6vLeXdrz19DPPxJKTtBKTHy3BkdyofpIvgNR6J9hXYPrJJd2FGN7eTiF3tPaQWGwfxZzDPdMX94SMoeP3507+c942DReI4g/1uWmfM9PuQQjdAhWTus/w3xd+pzfdjBzCTb8NM82KjtmNtbOTEIFXb2O+fbgV7tkLtrqndyfCLnO/8jImFcnXgty9Dlkp20LRSSqmLFpsWiRhj1nizPHcEPgn6c3ZgpjcztAES3z/zIzBcRK4B5htjEp+MmYcdFL3A+39Pv3WtNMbsBBCR34AiwFLvb2GiwxBvAD1EZAh2hmn/afYSZ7ueAzzh/bsRUFJ8FWxOEclojEm62ygivYHeAN9NHkGttp0BMH/9juTM56sCc+aFw0GvuTm0N2AWH8mRDxPm1YjJ+nc7nDkNBYsj15VDarexaW9fj+TK75d2Pt9rTf3T9n8qL2c+TPAygFnxKc7A5zELp0HhMji9vazJkgMpXwtT5mbkuvJ22W1h0g3enwtJd4CXrh8pWBxKVMIZ8x5m+1qbZ4l/zJEXjgTl8eEU8vjYAfu6j6P77f+Pea+/8n+Fy3pvtpI8BW06TizSqAvmr99h9Teh6RzeawPOjFng5BHvKTr/9PMmpR9wfuSwT4eSJQcUKJH0lKJZ9TnOfS/4liteFWnQHTPtvsCnlY8E7ifZ82KOBuVF0lOo3jZmyAIngzrY9263NzvyXQf/bITqbZGbWttt2bY+Mvl9aC/m+GGb7tnTmC2roGAJ2Ov35PvJY5j1PyGVakHZKkjDtnabtq5Dcvudc7nywUG/pwkBDvwbMFOM5MqHSVxm1zbc8b3tv68ujNwY+FqWaDJH9kXs/DazxyatV8YtggNe56gTi3P3JMyaz2DDt4FpHQ164jF73oBXkCctky2ffd2UEwPps9hX9RzdC9t/tdcEYDb/CAVKwrafU5cZR/cGvvovWzJpZ88Hx/aBeOe33ytBpVxj34yBiaregdx4q92mP9cjOfNjsK/9JEeY8uvwnjD57W3HsYP29UlHD9j/+78usEBxnI4jcV8ekJQHAGb5AszyBUjNtkjze2zjcP0PaVd3FCiGFC2H1LQz20Ws3oo/B/Hefv+9EfbvRAoWwWy25ZzTshNOU++a/mMdksd3TUue/JgDF7BvftxvPyFdv9EEd99InTsD9/lSrrOU5MiLc8/TuLNG2df4xQXOKBBYZvudS0nLeOdbQJl9hIshjdsj9e8AvHM9V1C5Gfz63oOBs4RIrnwYv6e/bUdCQ9zhHQJ/lysfzoNTcF8eDnt3Bv4tUvVUotPHMX/+AiWr21ceAtK0A9LYO7e2BJ5b5M4X8EQ7EFpf5Pbb73+24Y7zqy8qB73Gq1YzzFJ7Y0LqtUNqeefY9vU2/7Z6C+bIm4qYLG9AbCTVWiIVauNO9usIDriuNsC+nfZG06HNvrwMye+gdBOXCXeOZc+LdHsK8/YY+0oxgMIVoGApZNhHdvksuZA+L9uYxF/Y+iJM2tnD1BcAp7z4ZtcmOPiPneVg10ZbvgOcPcn/sXff4VFUbQOHf2c3ld57J9J7l06o0kW6IlgAu4iVKiDYexcBRQFREKS8VkAkIEonNKVLryGEljrn++NMsjUhlGTfz/e5r8tLsju7z0475zllZnT0z6iS1dBbbtJg0E2Qc/Bgct45AIDELVtxliiR9p6zeHFSTp5M76OQkED8L78Q3rEDCVFRHm9dXvgdhb6YSdwbb3q8rtr1Q7Wxc//9O8zxmvpmAT+5v7/zOnWZcyfRG+y7JO/fDtoyd7Jwr8uOHTB3LilSzvWaW16bJjX39TqutE+5Z+e+safMf6m575blrsnRsSfR0Xa+fWiH6eDMmS/ry9DkRPSOVWZgYrd58JDq2B/V1i5H99nlif3Ub//lyUnf8iTGbgO06o7+zLSp9NqfUMMneHxUNXOVJwCqbT9Ua3tfH7DLlNQ30yvD83uX4fYyqY/7BfTKBThG2u2MmFPovzbARfvRmVtXm7Kst7lIM6vKMlW+JtRrh+r1uBnc0hYkJcLeRfbvPe15l5o8hdEXvXNAe5m0HDCnZw5YvZ1nDli0kv17Tdmmd65A3fYUVG2NStboQzuzLidMtW+zudgkZ164dB7CcqIGv4n++WNThpYf6rbO6dSX+YqYZd3ry9LVUTXbwG2PmMFTbaGTE2Ct25Of4i+iD2yESm71ZWQ/VEv3Y6xYxuXJOT/HWOxpKFzKPNVg4jfmjfxFcDz/FdYLd3ne5WjbanCONm1fLrut002ut8AcHwAJl9Gbf0KVrobe/JNnrJtRloHrqT0Xz0H0SvNo3n2boVFXWGA/AWDLMhgwNp119lOWnfcqy8IzUZbtjELvtOuSJrejtNvdLwOYE6oO/VGRbuWodzveuxz1G9vt9zmcqIbtsEa7Bk5Vsy6wdbV5fHxcDPrvLaieQ1EVqmVpXM6eRO/aCBfsMnRLFKpcVYiICEhbi2JlURVqZv15fe6kZ1/O7o1Q/BbzKGZ33ndPyuPn/I7zyg3DMsgNC5XxbAek/uZAlWWpZTn45ig3o3yp3Mg8oveSfXxF/4oqXwu94YdszQdVk47otW75Seu+6W/v6+gPVrd2Q9VqifXmcI/P6N0bXfnJttWoitXQ0a57sqjOA1Ad7Dbfnu2owsXQu+w3C/rpI7xBgcwJgaxvV/tb5+xoV585id6xwVWObopClakCxcplfdva3YkD5mLNng+iajQ1cbM5N1L1OwQm9y9fFUqUu3l5QsxJ9Hq7TNnnWaboWa+lfa9jwheoCtVRdzyU7XE5cejm5kbXEtu9rsyqPhRAdX/OxFrrGjpVbfpm/Tii93jP7k1QqhLEuvoKs61/NnX5AO3rm3p8Q/r59zW45nL9emLc5Dwhlc+4cclbcNw9HuvdR0w+ls+efpBV7Usw+a4jKP36MzWvTXUtbXp3pw+66ur8JTzzwR2/osrWRG8xT/TIjrxMNb4Ntv+OatHLxMqV39zNNbv7TwBVtLzZFqkTd6+hX9An504tbyo1MuOk7jl3uVrojT/AP9vQ79n5S8v+qPK1PT6fZfn+5TgoVAo1dqFZPjgM9eg89Ht9bmzMNO4U/LMZrtjjtXvXQnF7vHb3avRue9pNvR4oy//N8rLtHD/nu79uSv9NqisX0Xs3QpVb4fg+810hYeau0gChObJ93NhDVu1n93GWbfY4S3Q2jm25s/NvSlaEhP1u63Sd8xHAlRsdd8uNUmcyp/YH71iOaj4IvX9D1h1jVZvBkb9c8zNSOZxQuw28Ngh6et0gUQghxHXLrjtHAywGXsc1yTjVC8CvWusaQDcgDEBrPQfoDlwBflJKRdrLfwe0VUrVA8K11pvcvivB7d8peE7+dpvRmq55QFc77lqtdazbe/4uA1JAI611Hfu/ku4To+31mKq1bqC1btB09/dYLw7EenEgeutKVJMuZqHyNcxkAu8GUNwZMxG3vLmZtWrSBb3Va0Kit4IlTKUJ5pFMRcvC2WPoX7/BmtQfa1J/9OZfXY+qqlDTxPYZZDsD8ZfN+4C6tSt6ix27iOsqblWnFRw/CIA1qivWc12wnuuC3rgMa/ZL6FlTXHG3/Ipqkom4CW5xm2QQ94SJS2HXnWf0/mi4EIs1oY/Zxo3tbVwug22ccMm8D6jGXdDRJp7etgrVuKv9ete018lT0PX5stUhJQUKFoeCJVCDxkOOPOhF73qE8fiuOm3Ru9e7Xq/fAYKCzb4rXNpM/ji00/y7YAlzd4z6HdDbVsHlC2bAs7DZFqpyEzhpb4dSlVG9nkN//jRc8mokHtll7tCTv7j5vtrtYdcqz9+4MwpV395eNSNhnz0x1X7kLgD5ipnY546bv9fON3fkfGdQlm1vHb0SFVHX/IbgMFS5GiYZzpXPbAuAkFBUrSboowfQP87Fero31tO90etWoFqbya3cUgsuX/QdYIw9A1cum/cB1bo7er090SZPAfN/pVC9h6N/+Yb/Fll2fIfnMlcrAqrp7WYyun1BgLprHPrEAVjr5wb8x3ZBgdKQzz7GarSDvzwncOm/V6PqdDZ/VGsDBzaaf+/9E4pGQHCofXepunDqQOY3xlH7+M5X3FygUL0d/O0Ve/dqVG0/sc2aQbVI8J4cvf5b9CeDzX/RK1GN7M+Xq2Eei+P9qKq4s2ZbpW7vRp3R21K392+e29t+nfxFcdz/GtaX4+G016PucplHKOnoKLh8AWtyv2yuO46jf5uX9fVWrnykPWqsUEkoUgZ93NUZbi2dQ/IjvUh+pBfW2uU42poLMlSV2uhLF3w7iTNSomzaP1WjVuij//gsolfNM3ekf2ngDZ9n6QrPhePBd7AWvw/7t/q+f3inKWsL2HVA3faww6vM3h6FamT/ttqRsHd9xjEzoH/5Gmt0X6zRfdEbVqBadDNvRNSCKxfSKTcvmfcB1aIbeqPbBUE1mpiJku6P1MqRG8fT72PNfRd2b/H9EVlRT+XMZzoiAIJCURGNzCBv6vf9OBfryd5YT3rVF5Xs+uKc94QUOzeq5FZfrLPXO69bfdFnOPont/pCKVTTDmkD13rlN1iTB2BNHoDestKVG5WvmcF5ddm8j50bbV1p3qveFNVxCNYHIyAp3vUZP+cVp9066w/vhEKlTee5MwhVpwPs9Co3d67y3N577e0dlgt171voHz6Ag9GuD6z9Fj25C/qlnugPh8GZQ74To8GzzHYGoWq2960v/opy1RfV27gulsnhtl75S0DBUubuRg6n67FoDieqcjP0qXSeBBAgl2bO5FSHTpzq0In4n34iZ28z6BZSry467gLWKc/BJZUjB44idief00lYZCRJe82d+ILKl0tbLqxDe5L2+d6hTy/7GmtMP6wx/dAbf0U1t8/rijXTz4fiL5n3AdXcdV7rDb+iqtl3ZitW1uStF86Zx8CmnnsFi0O+QpC3kKvsqtcBtnuXXatQjexjvnZb2GOXXdtXmeWdwebzqTnxhbOmE7mIKb9VpUZwwuxbve03VOrdmwuXMZ+9FJs1ZWhIuKsN4HCiqjZDu5cnP83FeqYP1jN9THnSMjP55yVX/tmyO3qDXZ7EnIZq9nrVaOz5KNzwXFCtgWtZQC//GmtcP6xx9r5u5rWv/bbz3PZ1s27oTallWaG0xVT9SLR990e9bQ2qdCVzZxyHE1WlPnr1d1lellmv34c1Tup3iQAAIABJREFUpivWmK7o5XPQP8xAr3S75vnYLihQyjMHTB2kSd0+u6NQte07nFRrAwf95IA73O7QceE0FCpnyhtAVWgI+/5EfzoE65U7sy4nLOR299pSle3j+Tw47YsTN/8A21eY+rLQVerLXVGoevbxXcNVX+qpw9Gv3o5+9XZYMxe9cqaZGO1dX1ZsZAZaU79vxddYE/phTehn+hKaurXp0z3G3Nr0TbuiN6+Eo3uxRkRiPdMZ65nOcO4U1sQBrkGgVOVrgFJpE3KArKm3vOuOqs3RJ/bbZUjpm1uWhYS57tIXEgZVGpuBNTADIxH1zb8rNYTTh93W+Spl2Y4oVAN7nWtFun5HRuw2BuG5UU17o/9Y5Pq+AOaE+ue5WM/1wXquj4mdWo5GZFCOxrvFdi9HAWr6iX32uOvOl6HhqFtqoX+cneVxdfTvqDK3uMrQqg3QR/cFrK3F6SPZcl7rzStRt9h9OSFhqPI1PXLxNEe92gG1/OSGu6JQ9dxyw/3p5IaFSpmJA34ErCy75DaQfSgLypdzJ6BsDdOfAqhKDdF2f2m25INg2juNO6DX/uhaj5Xf3Lz+4OpNUZ2GYL0/wkwCSo2x43dUSbdzq1J99OF9Hl+rv/8Ka8QdWCPuQP+5HNXGPscrp9Pmu0GBzAmBrOv/zWids6FdrbesQZVzy0WrNUAf2589bWuP/rLiULQc+seZAcuNApb7H9l3U/MEvWEFqrqfMiUkDELtO43WaAIpKeh5HwQkLkf3B2yd3XPxLOlDAVTb4RCWC/2D513Js2McUW/xyhEq1IDjnmMB2dI/6x7vX3B8p32vdw58ja65XL+eGDczT0hv3LhAMRwPvY41Yxyc9Bp3yYr2Zdpv6ABbMrjb5w206dOtq8+fhDJu+WBEQ88+q2zIy4g5AVUamlgvD4G4s1hbf83e/hObKl/LlH3X0y+4Y5VZPi3nLmNuyHDuBJSr6Zlzp45hpraxncGo6i1B6+zJ93euQY/rhJ7UHT2pOyTFm4nRcGNjpvvs8dqgUFD2eO1pe11z2OsaltvcZXfTYvzJlnMc4OCOm9++yuk29yA41PRFp55P21ZC7Gn0a+bJTMQcy/5xY3dZsZ+VE8Ld+soqeY6zBCr/5oxbu+RG5iP45EalTW504TQULufqD67YCM4cNLFu9jFmU/XTuTt0pUZm7s/5m3shrxBC/K9TOisfHwcopS5qrXPZd4C+Q2v9jlKqNfCU1rqrUmohMEtr/a1SagIwRGtdTilVATigtdZKqbeBg1rrt+3v/AaoBHyntZ5gv5b2nfbf7wMbtNafK6UOAg201mfcflc5YKk9Kdv9934E9AAGa61/sV87AryttX5dKTUE6KG1vt3+HWu11m/Zy9XRWvuZ8WOkPFjfY2Or/s+iqjWFxHisLyaYO/sBjtFzsF4caBYqUxXH4AkQHIbesQb99avm9dptcPR72iTdVy7Akd1Y7z2CatQZ1XGIuROO1ljffwobVvjul4HPmTscJMZjfTYB/tlpYo+fizXJvqq4bDUc906E4FD09jXoOa+YZR583TTqtQVnj2N9OcXnSjB1z0QzoW+T56Mg1MDnUNXtuJ9nEPcet7hf2XEf8Io7y8RVnYaYTpqUZEhMwJr/FuzdAiEOVF+3bTzLbRuPmoP1kts2HmRv451r0N/Y2zhnXhz3vQz5i8G5E1jTnoXLcahWfVEtepuOqqQEkwDnyI1jwGhzheD5M/ZdeQtirVkI338CQSE47p5kGmqX47A+G512RbHqcC+qSXewUrAWvAE7fzfxqzXDccdIUE70H4vRP88wr9dqjaPLA2Y7XL6ANXsSnD2K45EPzCPtU6+Oiz2Bnvm0a+NXborq9gQ4HOj1S+DXz1Hth6GP7IJdURAUguo3wdyZ+koces5YM6hU9zZUm7vtY8pCL5sOOz0TPwB9MTlLtjeAajfIbCNtoX//Dv3rV+aqybsnmgQ5BfTvP6Hnf+zzu9T9Y1B1mkPCFawPx8E++260r83HetpcAU/F6jgengwhYejNUejp5rHsqvNdqE7muNR/LkPPftvn+53zt/u8lh1SHq6fNdu7fE1zrFoWnNiPNWuSKWMq1sE5cjr66B5wmKJML/8Y9rg9muqWW1GdRphjbPNSWDUT1WYo+tgu+Hu1OcZ6PQ/F7GNs/jjXI/tqdUS1uNt0HOxZi/7lA9+Vzuhyngg7tnKgtyyFqJmo1nbs3avBGYK6/Xko7hY71o5dti6q3UPo6UPT/Xp9JgnV5xlU1aaQFI81ayIctrf3s7OxXrnTLFi6Ko67Jpjya9fv6Hn29s6RF8e9L7m294znTHkyYCyqTqR5pDWYcuA18+h2x4hPzYSNlGSs+W/C36ZBlW11R2oD1U1WxKZupHn0mZViHnO99GNSlqTfgeh8aByOBs3R8fGkvDU67Q7TQe8vIPkRczW6896ncLTpAgWKQMwprB/nkzL7A5zDR6HqNjV3ULsYR8qHk9GHPCcVOivk8FznGznParfB0cdrnT94BNXpPlSHezw6NvQnj5o7Caaq2hTVcyQ4nOg/F8Oyz1CdhqMP7zKdeUEhqDsnQklTr+gvx7jqlXGLIDSn6Xy/cgH98aNw8gCq26NQryPkKWyumP5jEfqnT9En3a8tAzVkNKp2M0iIx/pkHByw6+oXv8Ea3dcsVL4ajgcmQ0goeutq9OeuRwiq4S/A3mj08nmu13oORXW/H064JqRbLz+Ayut2TdnNrqeKRaD6jgeHw5QN0cth+XSzvff4XjOnho4xTyBIuIL1vlt98cZ8rCfd6otH7fpiUxR6ml1fdLkLdZtdX/yxDD3Lrb6o3hDHoBFYz9nlRGHPRxOrAc+hqt9qjrGZE+Af+xgb+xXWZHOnYcpWxTF4otne239Hz7VzoxcWmf1sdwDr/dvQc14051X3B02uolOwlnwC0atQedyuG6zSFNV9pNne65bAis9QHeztvdPe3v0nmqc1XI5Dzx5jtnfbe1GRg+GM605Geuqjnhdm5S+OuvdN9BsDXK+FuRXit9yK6mzv601L4bfPUZFD0cf+Mh1ZQSGoO9zK7G/s+qJaG1TboWnlhV7xqalfgsNQ931sLu5xOGDfevQP74C2cLzgpz7JhJEj32Pdul2cO3eBggXz8uijd9CnT5tr+o4jJXum+16+KZMJa90afeUKMSOfJCnaDKgU+flHTnXohKNQIQrN/BxCQlBOBwlrfid2wkRISaHA1E8IrlgRbVmkHD3CuedGY5044fH9xdsU8PhbDR6FqtXMHGdTx7vO6ylm0gxgzuthL9jn9Rr0F/Z57QxCDZuEKlMZUpKw5rwJO9ehmnVFdbvXPK1Ea6yFn6ByaNTtdtn1x2L4ZQbqNrvs2m6XXXe5cmI905UT097OiVNS0AvfgF12TlyyEqr/WHOsnzmKnjPRlKnOINTA8aYcTE5CL37HNVh1s8vQS+dRQ98yrzmcsGc9+ru30u5Co4+6deAC6r4xphxNjMf6cCzst7f3q/OwnrEHKipUw/GQXZ5sWY2eYcoTKtfFcc9zJk5SAta0KWn7S7XqAXWaod95xiwb5pscqbtHoWrasae57esXzESKtH099AWTr0SvQX9p9rUaPsXsZ63hzDGsz15IG7BQTbugut4HaPTWKPRiz0c6ZklZ5v79XYebu/v+8iWqVJjrjYhbUR0eN22mrUth9UxUq/vRx/9y5YA9x7vyzwXjPXPAyAfRnw3z3Ij1eqIa9zX1yvkT6MWTzWdPJZrfkhU5YbvBZkAlJdns9+/egf1bUQ1uQ931fNpdnAH0+kWoZv1M3bZhCaz8HNVuGPqoW33Zd4KpLy/Hob8a6/OYbNX2fnTiFYiaberLPuPN4IByoLcthxXTXfG884S7Rrn6EmY8DwftY2yCmXgIQLlqOO6dZPb1tjXo2S/jzfHq91iTBsLFWHNH1zZ9zWOlExOw5r4B+7aiCrrVmTe73kq8gnroE1N3KCfsWYde8rZpZ0fcenPLsoIlUfe9Zq+4E73xJ/jFbt9XqI3q9ZR9zieiF75i7hyTus497T6BdYth+WeojsPNOqeWZQO9yrIYuywbs8jcKd1pl2VT7XzwrsnmbmaA/mUabHFdIKqPBygnfHG4x90rAdQ9Y1B17Ngfu5WjL8/Des6tHH3QrRz9zFVuqAcnw56t6GWu2ISGm+VLVgClzKPNl36e9XEB1bwrqoddhm6OQs95C/J75YTZ1NZiw0q8ZcV5DaA6DUY17w6WRkcthO3f+nwGgEq3oro8YcqgTUtNudZ2KPqoW27Y+3lXO2CunRtWd8sNtYVe/in8tdpvCH3cq67OprJMndrh+YFqzW56rqRuGwZ1O5jtcORv9FcvQEoS+mySR+isyAcBqNoAR7/HsSYMcgUL98xRbqg/eMoi8xhl9zxh1hTzvY07ozrfC1qjt61Gf/iazz7y+B3Dx6Lq2ef4u2Nhr93me/tbrBHm4kU15ElUy85p/Qn6l2/RX30IETVwjH4HcuWBxESIPYP1SA/Xl/vLy7IpJ1Tl3foxsqD/Vw14ASrUM5NFLsagf5kK65eY/eHVts6qdrVq2RXV635AozdGoX9833d7Z0E+qhp3QXUakrZdrKW+Yy3ZmRuR7PUY8uzK/Wd7TqCFG8wTnEGo4ZNQZatAchLW7DdMmVKoBI7nPjb52LlTWFOf95wME8C42Rlb5fW6Q+TN7kPJUxjH00vQpw9Csmnj6D/nw8bFvvlgFo0jqo53o5r1MOVN1EL0sjkQmn7nf1b0z6Y551lfZue+vqnHN/7zbwDHOz+YyX5BwXDpAtbLw8HPhfZ+t30mynU1aKSpO/MXMXcGX7YA/fWH6X9pwWCPP7Nk3Pju8ah6bV3jLikp6A+GuIJmUb+oem4hevoIOO11U5Yg5fp35aaork9ce5u+7m2oVm519Qq3urrdUKjZzpzvx3ejv52S9nRhfSbx5m3v9PKy0HAcQyZCiQqAQq9ZhF41O1v7TwAoUBzHE9PR815E9XjiuvoFaXcPqrEZs9cL34S/7Jy70zCo095s46N/o+dOhpQkVLfHoHpzsz/XfAun/sm2fN9jv762Cv1SW9cLNzJmWrMjqvndgD1eu8z0r6teE6GY3Z/w24y0mw3oI55tLW9ZcY6nfXeDljd3e5eIMMdG6pjS5l/gp2lm+fBcqEGTzTGZcBnr65dQTW/P1nFjNWQKqlJ9M4n3Ugx656+oW269efs5OAw15CO7r8wBB9ajf3rXbH9AH/PKE7Ir/966ElUs1BX4eucjVG2NinTLjX6d5rrRRoPbUU3c+oMXvmDuNl2i0c0f7wgORU38D3pSD88n1gNq4PPof7bDmm9xvLNBIUQW03/en7UTRsX/HNV42n9l2ZVtk6O9XmuNa3L0rcBM4DSwAhhkT44eBdwFJAEngIFa6xj787cDC4CqWuu/vL/T/vt6J0c3B2YD5bU2Nb09OXoq5q7SGhigtd6vlCoMfISZqB2EuQP2w+ltC+/J0dkmyf9jTbJFIA/7kOy8MbobR+BWWuVwBiy2vpgcsNh4Ddhnp0BOjg4UVSjk6gtlhQCd0mAmRwdM8v9eTppy8HLAYntPjs4uKlB1Fr6TnrKTKh0ekLj+Jkdnm8IBKkPBc3J0dvMzWSA7XO/k6Jsho8nRWc17cnR2UV4DXNkqgDm49+TobBOg8wqA8MC1OzwmR2ej1MnRgaByBbCdF8g8oWCA6szEAPahBAWwLDseoH1t/e+1dwCfydHZJiElMHEBVTww5Tf4To7OLip34PJv78nR2So8QDnKycDV1YHMyzwmR2ezgLWtA9iuDuhYS6D6CP8H+yYDSVUM4DkdqHwQMpwcnaX8TI7+nxAfwLIsQH1HKl8A+6wC2c47E6D8KCyA/UYB3N4Ba98WCNzxfbXJ0VkpUPMidCCn3hQK4L4+FsA+QvfJ0dkpNnB5gkyOFtlBJkeLm+2/dXJ0lvfQek+Mtl9bCay0/70WM7k41Tj79ZeAl7w/a7+3EK9pt+7faf/9iNu/y/n5joNADe/XgebAjNSJ0W7e1VpP8vqO00Bvf79RCCGEEEIIIYQQQgghhBBCCCGEEEIIIYQQQgiRvQJ4+7j/PkqpJUBpIDLQv0UIIYQQQgghhBBCCCGEEEIIIYQQQgghhBBCCHFtZHK0G611t3ReL5Xdv0UIIYQQQgghhBBCCCGEEEIIIYQQQgghhBBCCHFtZHK0EEIIIYQQQgghhBBCCCGEEEIIIYQQQgghxL+dpQP9C4TIFo5A/wAhhBBCCCGEEEIIIYQQQgghhBBCCCGEEEIIIYS4GWRytBBCCCGEEEIIIYQQQgghhBBCCCGEEEIIIYQQ4l9BJkcLIYQQQgghhBBCCCGEEEIIIYQQQgghhBBCCCH+FWRytBBCCCGEEEIIIYQQQgghhBBCCCGEEEIIIYQQ4l9BJkcLIYQQQgghhBBCCCGEEEIIIYQQQgghhBBCCCH+FWRytBBCCCGEEEIIIYQQQgghhBBCCCGEEEIIIYQQ4l9BJkcLIYQQQgghhBBCCCGEEEIIIYQQQgghhBBCCCH+FWRytBBCCCGEEEIIIYQQQgghhBBCCCGEEEIIIYQQ4l9BJkcLIYQQQgghhBBCCCGEEEIIIYQQQgghhBBCCCH+FWRytBBCCCGEEEIIIYQQQgghhBBCCCGEEEIIIYQQ4l8hKNA/4H+JyuUMSFx9MjkgcQFU84IBi83lAK330fjAxIXAXu5wOjFgoVXN3AGLHTCJVsBC68NXAhI3kPtZxQduexMSoBM7WQcmLhBUt3jAYqtKgYmd9MqmgMQFCB5eMWCx9cnLAYnrqJUvIHEB9M7zAYvN5ZSAhdanApMnHCnZMyBxAUod/S5gsQ8Wuz0gccs8XCogcQEoHBqw0Me/ORGQuCXuD9z21lvjAhf7XFJA4jpuLxmQuAB6y7mAxSYxcDkhxQJzXqtqhQMSF8Catz9gsZPPBubcCr4tcNs7kFTFvAGJq49eDEhcAL3qbMBiO+6tGpC4+s/DAYkLoBwqcLEbBa4/WF8OTFnGqcD1B+t9gWlXA8TuCUzsAv1KByQugN4buDa9KpMrIHH1icAdY/+Lzn52NGCxC71aM2CxCQ4OSFgdfTIgcYGA9tNRMHB9KAGTEsAxtV8DlwerijkCEzgsMHMigMCeW0EBysFjAzgXpEBIwGLrmMCMOahcgZtipU8Ebj4GCQEcK88RmDJFdQlgbiSEEOKmkcnRQgghhBBCCCGEEEIIIYT4fytgE6OFEEIIIYQQQggh/r/RAbwxihDZKJD3mRVCCCGEEEIIIYQQQgghhBBCCCGEEEIIIYQQQoibRiZHCyGEEEIIIYQQQgghhBBCCCGEEEIIIYQQQggh/hVkcrQQQgghhBBCCCGEEEIIIYQQQgghhBBCCCGEEOJfQSZHCyGEEEIIIYQQQgghhBBCCCGEEEIIIYQQQggh/hVkcrQQQgghhBBCCCGEEEIIIYQQQgghhBBCCCGEEOJfQSZHCyGEEEIIIYQQQgghhBBCCCGEEEIIIYQQQggh/hVkcrQQQgghhBBCCCGEEEIIIYQQQgghhBBCCCGEEOJfQSZHCyGEEEIIIYQQQgghhBBCCCGEEEIIIYQQQggh/hVkcrQQQgghhBBCCCGEEEIIIYQQQgghhBBCCCGEEOJfQSZHCyGEEEIIIYQQQgghhBBCCCGEEEIIIYQQQggh/hVkcrQQQgghhBBCCCGEEEIIIYQQQgghhBBCCCGEEOJfISjQP0AIIYQQQgghhBBCCCGEEEIIIYQQQgghhBBCZDFtBfoXCJEt5M7RQgghhBBCCCGEEEIIIYQQQgghhBBCCCGEEEKIfwW5c3SgVG6C6v4kOBzodYvg1y8833cGo/pPgFJV4PJ59KwxcO443NII1flhcAZDShJ66Xuwb4P5TJ0OqMghgIa4M+g54+Hyeb/h1V3Pomo3h4R4rE/HwT9/+S5UriqOoS9ASCh662r0rFfMZ29/ANXqDrgQA4A17z2IXg3OINQ941Hlq4G2sGa9ChzwGz/qQDwv/noeS2t618jJ0Ma5Pd5ffySBl349z+7TSbzRtQAdK4Wnvff6qvP8tj8egAeb5KZzlRwZbmofZRuhWj1mtv32/8CG2Z7vl6yNavUoFKqA/n4i7P3NvF44AhU5EkJygmWh138Ju1dcPV5W7GubGvI6FCyJfmOAb9xKTVBdR5q46xfDb37i9n0eStpx54yF2OOu9/MWRT0xF718GkTNhqAQ1LCPISgEHE7YvgK97NN0V1vd8xyqbgtzjH04Fg7s8l2ofDUcD082x9jmKPRnL5vXy1bGMXQchIRCSgrWtMmwbzuq2xBUiy5mGYcTSlXAuq8l4HZFU8UmqE4jwOFEb1oMa770Xe+e46GEvd7zx8L5E+a9IhVRXZ+F0JygNfrTeyElETX4A8hVEJITANBfjoDL59Jd90BT/Z9B1WwGifFYnz0Ph/yc32Wq4rhnotn229ag575qPtvjIVSdVqA1xMWYz58/nXG8gc+gajY38aaP9x+vbFUc902C4FD0ttXoOa96fkfHu3H0G0nKY63hYqx5sXIDHAOeBmcQXDyH/v6J9H9E2Uao1o/b5/VSWO/vvH4MCtvn9Z6V5vXCEajIJ80+tyz0ui+ufl7f7HMLUHeMhSrNzHq+MzD92BFNULeNAGUf36v9HN+9xkPxKnDlPHreWIg9AfmKoR6ZC2f+Mcsd2YFeau+DGu1RLQebfX7hDHrBBP91xy1NUF2eMOu9YTGs8hO79/NQsjJcjkPP9bPej3+FXjENVs8xr4XlQt0+GopWAA16wWQ4vD3d1Q9o3eH+O7afZ8o3h7As6N28EMM6Ffe73I8bYxgxdT/zRlWlZrmc1x0PwPnAaBwNW6IT4kl5YzR6307fZQY/jqNtD8iVh6ReDXzeV807EDzmHZIe643esyNTcaP+vsSUxaexNPRumIdhbQp4vD/3j1hmrz2PU0GOUAeTehUhomgoa3Zf4o0fz5KUogl2Kp7pXIgmEZnf5lEH4nlx5XksS9O7Zk6GNvKzr1fa+7qL575+bdV5fjsQj9bQtEwoo9vkRSmV+dh7LzPlpxizf+vmYljzfB7vf7b2PPM3X8TpgAI5nEzpXoiS+UxKXe2Fg1QqEgxA8bxBfNS/aMbBsuK8urUvqmEPQKE3LILfv3YtX+VW1O1PgnKg/1wEy2f6xrtzoisnmTna5CQAbYegGncHbaEXvA5//2Feb9kf1aQnKIVe+x2s+sr1fS36opr3BSsFtkahF7yT9pbq9zSqhl13fP48HE6nrhoyAYLD0NtXo79+zXz2jhGoWi0gORlOH8aaOQGuXISceXEMfxXKVkevXYKe+0rG2x/IO2ki4ZGRWFeucO6JkSRt9y2DCs36EkfRIiink4R164gdPRYsizxPP0VYhw4m7z1zlpgnRmKdPHnVmFczatQnrFy5mYIF87B06atX/8A1KjB5IuFt26CvXOHM40+SuM13nYvO+QJn0SIQFETCH+s4O8qsc76nniDXnQOwzp4F4NxLr3Jl+a/pB6vYGNXRrrc2L4Hf/RzjPca56q1vx5m8rEYH1K1u9WHRCPSn98DZQ6jeUyB/SdApsHsNesVHGa5v1MHU8gR618jhvzz5Lc6UJ53zp5Unfx5O4OXfXPXh/phk3uicn3YR4VyLbD3GrjdPAChaEdXNLQ+eei8kJ6LuegtyFzS59z9b0f95/ap3E1D3j0LVbwkJV7DeHQP7fdsB6s7HUG26Q868WAMaut6oVh/Hfc9BuUpYrz8Na3/OMBZkX7uDhf0g8aLf3xC15zJTfowx9Va93Axr4VV3/H6e+ZsumLojp5MpPQpRMp+pL47FJjN28WlOxKWggE/uLEqp/MHpr3ClJqjuI01Zvn4xrPSTi/bzykXPHYdS1VB3jErdaqYtt+M308574GNwhoDTCdtWoH/JoJ036FlUHbsvYeo4OJhOX8Jwuy9hy2r0l67yWLUfgOrQH1JS0FtWoee+DYVK4Hh1IRw/CIDeuw392eT0t0G5Rqg2j5ttsH0prPOT+7exc/+lbrk/oHq9DsWrwdFt6O+eTT9GOqJ2XWDKghMmN2qSj2HtCnu8P3dNDLNXx+BUyuRG/YoTUSwMgL+PxTP+62NcSrBQCuaPrEBocObvWZBl7a5McD44Gmejluj4eJLfGI3e6ycXHfI4znYmF03s6ZuLOpp3IHjcOyQ+kvlcNNv7bwIdF4j66xJTFp0y9VbjvAyL9Mq/f49l9u+xOB2KHCGKSb2LElEslOhDVxg//xQAWmse6VCQ9jVz+wuRfuwA1pnq7mdRdVqY4/vjcXDQX1leFcdwuyzfEoX+wu6nfPRVVPFyZpmcueHSBazRfTO3zjvimDL/qCm/mxVkWAfP/H1u1Blmrzpjt3ecTBpYmojiYSSlaMbOPsTOw1dISdH0aFyA4R2vkvsDVGiM6mDX1VuWwFo/dXX3cVDMrqsX2rmRw4nqMgqKVTb9Xdt+8MyrlAN17wy4cBr9zdO+ca+3HZAjL2rIy1CmGqxbil7wmivkwx9DnkKQZPeVffwIXMy4ryxb68uMfsf+eF5cHmv6FmrlZGiTPB7vf77+AvOjL+F0KAqEO5h8W35K5r2GYZQKjVHtRpgyZMsS+GOW5/vOYFTXcVC8stnP342393MQ6rZnzP7XFnrZO3BoMwCq5TCo2QnCcqPfaJ9heDXArV9wRjr9gmW9+gW/cusXrNsKLA0XYsznz5+GHLlN26xIKUhKxPpsAhzbl+HvyPHceEJatEbHx3Nx7NOk7PIq+8PCyP3GBzhLl0GnpJD02wouv21+R2iPO8gx8jmsUyb3jf/qCxIWfJNhvFRRey4z5fuzZv/Wy8Owll7H2ZpY+zhTFMjhYMrthdOOs9d+Ostvuy9jaWhaMZwxnQtm3J+QBee06joaIprBpXPoT+/K3Drvu2L6MTT0rpOLYc3yeq7zH3FP2fyFAAAgAElEQVTM3+LWj9G1YFo/BsDFBIvOHx+jXeUcjO9UwPvrM69cY1RbO0eLXgrrvI79UrVRkY9B4YroJRNg98rrj/XfEjsAcXOOfp7Qlq3RV+K5MPopkv2cW3ne+gBn6bJgpZD463IuvWXOrZzPjiWk8a32cuE4ChTkbJPamYob9dclpnx30pWjtC3o8f7c32OZveacnaM4mNTH5Cipjp1LouurB3i4QyHua5P54yxq5wWmLDhu4t6an2HtvfLv1THMjjpr4oY6mNSvBBHF7fz7aDzjvz7KpXg7/36q4jXl3x6yel9f77hWzQ6opne6lisagf5kCJzcg4ocDrVug/Dc6JfaZupnRP0Tz4ur4kx5Ui0HQxvk8nh//dEEXoqKY/eZZN7olI+Obvle9fePU6mgKVuK53byYddrK08CGvtQAi+uvmCOs2rhDK3n2Ze//lgiL62+wO6zybzRIS8dK5pj7OiFFB77MRbLgiRLc1fNHPSvcf3jDjfUn5IZlW9F9bTHq/9cBCv85IQD7Zzw0nn0l2454eCXoXQ1WL8UvdCVE1KnPartPabvZNdqM5btz83uBy9UBtXfrd8gf0n08qmefeGQJXlwKnXfG2aM/tX+2bO9Q3OgHnbrr8lXBDb+gF70pm/sm73ewaHm9YKlTL/gjij00vf9r7e7m92HdRU3ND7eewSqVktISYLTR8znr1xENb4N1XGw6/Mlb0G/MQiO7Xa9lhXtrWHvQp6CZox8/2b0/Ff99smqvk+jqtvr/MWEdMZZquC4e6LpK9qxBv2NHadeOxxdhkGx8liv3A2H7DKnbHUcd46xAyispVNhq+8YgLrzGVQtu59q2nj/843KVsVx/ySzvaNXo2fb27vnA6hWveCCaUNa8+35Rjnz4njkdShfHb16MXrWy77fWd6ukx0O9Nal8Kef9laXsSbXvhKHXjQe4uz2Vqen7faWNu2tw5shJBw18EPX53MXhp0/o5e/6xvbTVR0DFO+3Gvat62LM6xbGb/L/bjuNCPe28m8ifWoWcH0s/x96CLjP9vNpSspKKWYP7EeoSFyX1MhhMgq2TI5WimlgVla60H230HAceBPrXXXa/yulcBLWuuf3F4bAVTSWj90jd8VBJwAPtVaj7ra8jeNcqBufwY99RE4fwr12Ez0jig45TaRuFF3uHIB/codULs9qvMj6Nlj4FIs+rMnIe4MFK2AGvouenJX06HWYyT6tX5w+Tyqy6OoZn39D2rWao4qWgbr6W5QsSaOIWOxJvp2tDkGj8X6bBLsjcbx5AfoWs0geg0A+qcv0T94JrCq9R0AWGN6Q+4COJ76AP3Lo4D2WC7F0rywPJbpvQtRNLeTvrNP0SYijIiCrg7tErmdvNQpPzM2XPD47Mr98ew8mcTCu4uQmKK5++sztCwfRq7QTCYLyoFq8wR6wUi4eBo1YCp6/2qI+ce1zIWT6J9fRNXzaswkxaN/ehFij0DOgqiB09D/rIME/wPkafFu9r5OVaM1JF5JP273p9HTH4W4U6iHP0fv8orb0I77em+o1R5128Por8a6vqLrE7B7rWv55ET0tIdNTIcT9cBU+Hut/4mMdVugipXFeqwL3FILx/1jscbc6bOYY+hYrE8mwp6tOEZ9hK7THLasxnHXSKz5H8OW1VC3hfl74r3oJZ+jl3xuPly/FY4ug+BSHJDLtd6dn0R/+bhZ76Ez0H9HwZmDbr+tG8RfQL/XB6q3Q7V72EzEUU5UrwnohRPh5F4IzwNWctrH9IIJcNxPUv/fpkZzVJEyWGN6QIWaOO4cjfXS3T6LOe4ajfXlZNgfjeOx99E1msH2NeifZqIXmQaAihyA6jYMPWtK+vFq2uXJqO4m3t1jsCYP8o03aAzWzBdgXzSOJ95H12wG20x5Qv6iqOpN0GeOuT4QnhvHoFFYbz4MMScgd35UuXR+g3KgIkeiFzwBF06jBn6K3rcGYg66lkk9r+t7n9cJ6J+muM7rO6dnfF5nxbkF6I1LYe08VJ/n01lJO3aXJ9Ff2Mf3MPv4Pu22nvW6mdjv9oEa7VDtH0bPG2feizmC/niw53c6nKjbRqA/GGjqjvYPoxr1Rq+c7hu721Pozx4zsR/8zKy3e+wG3SE+Dv1mH6jZDtXxYfTXbuvdeYTPeqsuT6D3/AFfjTYN/OCwdFc/oHWH1++Y9NUhZoyoRNH8wfR5aReRtfIRUcJz4P9ifAqzVpyidvkbmxQNoBq2RJUoS9J9nVBVauN8ZDzJT/h2uFl/riRl8RyCp//g+yXhOXB2H4T119ZMx02xNJO+O82M+0tSNG8Qfd4/RGS1nEQUdQ1sdK2Tm/5NzEDjip0XeXnpGabdV5L8OZ18NKQERfMEsftEAvdPP8qqMRUyHfeFFbFMv8NtX1f0s687+u7rzccS2HwskUWDigBw59enWX8kkUalQ8mMFEsz6YcYZtxVlKJ5gugz7RiRlXMQUTgkbZmqxUKYP7Q44cEOvtoQx+vLYnirt4kXFqT4bnjJTMXKkvOqSAVUwx7oj+6FlGTU4LfRf/8OZw+beHc8YyYtxJ5EPTETvX0VnHQrv5r0MJ1FL/aCuu1R3R5FfzEaipZH1W2PfqUf5C2MevAD9It3mNeb9ES/NdjEG/4ueudqOHMYIuqjarRCvzrAXOTldJtwUKOZqavG9YDyNXHcOQrrZa/yCXAMHIU1a4qpqx59D129Kez4Hb3zD/TC98BKQfV6DHXbvegF70JSAtaij1AlK0KJiKvugrDINgSXL8+J5i0IqVeX/C+9yKlu3X2WO/vAg+iLpl4oMPUTwrt25crixVz46GPiXnsdgFz33kOeJx4n9rnRV417Nb16teSuuzrw7LMZT/q9HuFt2xBUoRxHb21JaL26FHxlCsc79/BZ7tSwh9LWufC0j8nZrQuXFi0BIG7qNOI+mnr1YMqB6vQUerZdb90/Hb3bKy+rY+dlH/Q1eVnbh9ALxsP2n9Hb7UmxRSqg+r4CJ/dAUCh67Rz4Z5PpzBz0LlRsAvv+8PsTTHlynum9CpryZM5p/+VJh3zM2OhZ9zcuHcrCu8y5HRtv0WnGSZqVzVxZkipbj7EbyRMcdh68wC0PTjF5sJ43BhIumxD9XoTqkbB9WforXb8FqnhZrAdvg0q1cDwwHusZ3ws59fqV6O/n4PjQq846cxzr3TGonkPSj+EuO9sd6UyMTrE0k74/y4xBxUzd8alddxRxqzuKhzB/WAnCQxx8tT6O1385x1t9zPH17MLTPNAyH80qhnMpwcKR0fU8yoHq+TR62qOmffnI5+id6eSir/U27cvbHjaDSyf3od8bYi5YyV0QNWIWetdq086b6tbOe9Bu5x3y086r3RxVrAzWk259CRP89CXcMxZrut2X8LRbX0LVhqj6rbFG9YbkJMjjNmB98gjWmH4ZrLzbNmg7Ej3fzv3v/BS910/u/+OLqAa++ZLe8BUEhaJq+ZZ9V5NiaSbNP86MB8tRNF8Qfd7cT2SN3GmTnwG61s9L/2ZmvVZsj+Pl704y7YGyJKdonv7yCK/eVYoqJcM4dymZIGfmL97KsnZXJjgatsRRsiyJ95hcNOjR8SQ97icX/cPkoiEz0slFew7C2pX5XDTb+28CHRf7GFt4ihnDSlI0bzB93vnH5N9uE4u61stN/6Z2/r3jIi8vOc20oaW4pVgo8x8vQ5BTcSoumZ5v/EObarkyfZwFtM6s09yU5SO7QkQtHPeOxRrvpyy/dyzW9ImwJxrHMx+iazeHravR7z2T1vOo7nwSLl/D9v7mCDMerUjRfMH0eXU3kTXzpk2oAujaID/9WxQCYEX0eV7+9ijTHqnIj5tiSUrWLBlThSuJFl1e2EWXBvkoVTCD9U7NjebYdfW909F70smNPuoL1dqhIh9CLxwPVSPBGYL+dJApw4bPQe/4xXWxf8O+5ntC/bQ/b6QdkJyA/uFjKF4RVayiz1frWePgsJ+J7Olt7+yqL6/yO15Ydo7pfQubY/2LU7SJCCeikOtYr1okmHl3FzFtvs0XeX3led7qUTCDb3WjHKgOT6LnjjD7ecg09J7VcPaga5naXc1+/rgfVG2Lav2QGbCvY/JEPf1uyJEP1fcN9Of3A9rUdRu/RT0wN+P4Ne1+wdF2v+Bdo7FeTKdf8Au7X/DxdPoF27r6BVXn+9CH/0Z/+CQUK4fjzuew3ngg3Z8R3KI1zrLliO0SSVCtOuQc+wJxd/byWe7K55+SvP4PCAomz7RZBDdvRdJqM/El8af/cOnFCRmvr5cUSzNp6RlmDC5ujrNPjhJZxfs4C2X+8DzmOFsXx+s/x/BW36JsOhTPpkPxLHq4FAADpx1j3cF4GpdP50KPLDqn9dbvYcN8VLfxmV/nH2KYcWcRs87TjxNZKdy3H+O+YuaY3niB11ec461ergmm76yMpWGZa2vr+N0e7Ueiv3kCLpxCDZqG3ud17MedRP/wIqqhnxu9/H+MHYC4IS1bE1S2HDGd2hBUqw65np9MbP/bfZa78tmnJK37A4KDyTdjNiEtWpEY9RuXXpnMJXuZsDsHE1S1WqbipliaSQtOMmN4KZOjvP0PkdVzpZ+jbL/Iy4tPMW1Y6bT3X1p0ihZVrq2fNMXSTJp3jBkPlzf59+t2/l3cK/9ubuff2+J4eeEJpj1Uzs6/D/PqoFJUKRl+7fm3u6ze1zcyrrXtZ/S21P6Tiqj+dv8JoP9eDevmox7N3MUlKZbmhZVxTO9ZgKK5nPT9+gxtKoQSUcArH2yXjxmbLvl8PixIsXBAYZ/X/1/EXnWB6d3ymdjzY2hTLpSIAq4pFCVyOXkpMg8ztlz2+GzhHA6+6lWAEKfiUpJF97lniSwfSpGczmv/ITfan3I1yoHq9Qz6k0fg/EnUiJnoHV45YeMeZmLyS73MpOeuj5oJu8kJ6B8/hmJeOWGOvKiuj6HfGgSXYlH9n4dbGsKe9b6xb3Y/+JlD6Pfvdn3/s0tgp9fk2SzMg6nZJq2/LNu2d8Jl9JuudpIa8QV6m5+bVmTReutfZ8HejeZmeQ99CFWawl+/Z7wNbnYflpWSfrwbHR/f+Qd6gT3mcMdjqM73or99F/3nD+g/7fOtZASOh9/ynBidVdt75ihIMOWdGvIK1GkLm3/xXJnqzVBFSmM93xPK18AxYBTWq37GWQaMwpo9GQ5sw/HIu2njLBzbizX1aRwDvfqbj+3DenmQ2d55CuEY+xXWtlWA2/ZPnW/0bHfTR3j3GKwX/PRTDR6D9bndTzXSs59K/zQL/aPXhPmkBKwFH6BKRUBJP2M8qXXy13adPHgaeq9XnVzLbm9N7W+3tx5EL34eatvtrRmDTXurzxvomfdD4hX05/e4Qgyejv4748n4KZZm0sw9zHi2FkULhNJn/CYi6xUkoqRnrnPxSjKzfj5K7Yqui8+TUzRPf/wXrw6vQpWyuTh3IYmgoOvMUYQQQmRKdl1+cgmooZRK7UlqDxy9zu/6CvAehelvv54pSqnUVkkH4G+gr0rnFgBuy948ZarDmSMQcwxSktFbfobqLT3jVm+F3vgf88e2FaYxASbZijtj/n1yPwSFmjsLm09BiL2JQ3Oi4/zf7VXVa4NeYyY3sG8b5MgNeQt5LpS3EITnhL3RAOg1S1D1IjNer5IVYOef5t8XYuDyBShc2Wex6BOJlMkXROl8QYQ4FZ0r52DF3njPr8obROXCwTi8dsu+s0k0LB1CkEORI9hB5cLBRB30/GyGilWF80ch7jhYyejdy6Fic89l4k7Amf14T+om9oj5D+DSWXPn4HDPO0/4yKp9HRKOajkQvWyG/7ilq8HZI3DOjrv1F6jqFbdqS/QmO+72FVDR/Y5tLSHmqInrLnUytjMIHEH4bKPU727QBr1qsfljT7S5c08+r2MsXyEIzwV7zOCoXrUY1dA+xrRGhZvkUeXIhT7neyyrZp3Ra7wa/yWrQcwRiD1m9u+OZVDFa70rtzCdzAA7f4UK9h2tKjYyk0FO7jV/X4m76l3x/hupOq3Qfyw1f+zP4PwOywn77fP7j6WoOq3Ne/FuHUuh4eZuwhnFq9sa/Xsm4oXnhH12vN+Xouq2SXvbMeAprHlve35vk9vQG1eYidGQduWoX8WqQuxROG+f13+nd17v812f2MPXdl5n1bl1cAtcjks/LriO79TY2/0c31VaoLe4Hd/lfe/Y5kMpCHarOy6c8V2mlFfsaH/r3QK9yY6941eo6Ba7aks4d9Sz0yM0B5SrCxvssiIlGeLTH8QOaN3h/jsOXKJMkVBKFw4lJMhB5wYFWL7V96577y46yn0dixESfOMNWkeTSKzliwDQf21F5coD+X07e/VfW8FPeQngvPtxUuZPh8SETMeNPhxPmYLBlC4YTEiQonPt3Czf6dn5nCvMlSZdTtSkrm21kmEUzWM6kG8pGkJCsiYxOXNlqs++rpKDFfsyt68BEpI1SSmQmKJJtqBgjsynu9FHEyiTP4jS+YNN7Oo5Wf63Zydnk/LhhNt3maldMpQTcRl0yGUkK86rIuXg8A5z9zYrBX1wE1Rr5Yp35jCcPWribf4FarTyjFejJXqdXX5tdctJarQyy6ckmZzmzGGT4xQtB/9sc8XbuwlqtTbf1ewO9PKZ5jPgUY6r2q1dddWBbRCe29x1zl0eu+7wqKvsumPXH2kdoXr/NnOXDIDEeNi3BZISM9z0qcI6duDS/G/NRzdtRuXNg6NIEZ/lUietEhSECgkmNf9Jex1QOXKklxZds4YNq5I3b66rL3gdcnTswKVvzDonbNqMI08enFdd55DrW7US1eCcV15WuYXHIiYvs/O5dOotVb097LAn4yYnmInRYC5iO74b8vj+/lTRJ5K86o7wDMqT9Ffl591XaFE+LO3cz6xsPcZuJE/IKA9OHehxOE1b5Gq5YaNI9Eq7bt9ttwPyF/JdcHc0nPOTc5w6Bv/svmqctHiBane4iT6aQJkCwZQuYNeXNdKpO+y7f9QuFcqJODP5fO+pRFIsTbOKJhfLGepIW86v1Fw0xi0Xrebdvmzp2b6MsMtyu6wGzNOA3DexezvPGZTu9lf126BXu/UlpLu93foSVi9BNTDbW7Xrg7VkhpkYDRAXk/66psdf7h+Rydwf4NBGSMxgADMD0f9coUyhEEoXCjF5YN28LN/meaGWR26U4MqN1vx9kcolwqhS0kzkyJ8zCOc1zOzLqnZXZjhujSRlmSsXJWceKJBOLhqTTi46+HFS5l1bLprt/TeBjgtEH0rNv0NMeVInD8t3ZJR/W2nHWHiII23CT2KS5hoenGJiB7DOVPXboKPssmVvtDm+0y3L7eM7agmqQRu8qSYd0WszN1Ek+uBlyhQOpXQhu21XPz/Loz2fopQr3Gt72+uuFFxOsEhO0cQnWgQHOTz2jV8lvPqsdi6DSl650S0t0NH279/1K5Sz62oNhISBckJwqMmx7YFychdGRTQ1d631p0z1628HJMbDga2Zzq8zkq31ZUa/47hXe7NqOCv2et58onFZ1zFcu0QIJy9eQ5uvRFXPHHjXcv/7ebudk/21EsrVN68XKoc+aD818HKsubCieBXz97Edply5ClWnFXrtNfYLrl2KqtvavOfeLxgSTmo5p0pUQO9aZ14/cRAKlvC8yMlLSJt2JCxeCEBy9BYcufOgCnnVHfHxZmI0QHISybu24yha7KrrmJHoI17HWc2cLP/LsxxtUsHtOCsdyonz5jhTpPYnaBKTNcmWplCuDM7rrDqnD28x+Xhm1/lYImUKePVj7PY8ppuUC0u3H2P78QTOXkqhWYVre0KOj+L2sX/e3h5/LfOfo53ed/P73AMVOwBxQyLbE79oAWDOLZU7Dw4/51bSOvvcSkoiaed2HEV9n3oX1rkbCf9Jp+7w4pOj1M3N8h2e/bg+OYpbMrJs2wVKFwz2mEydqbj/XLHrajv/rucn/06nrl7zV2r+bY7ta82/PWT1vr6RcS33ZWq0h+1uE+eO7oCLV687UkWfTKJMPiel89p1ZKVwVuz3zN9L5gmicqGM88HrEdDYp5Iok9ctdkQYKw54x3b6jR3iVISk5uApme7K8OuG+1Oupkx1cwONGLecsLqfnHCDnRNG+8kJk71ywoIl4fQhuGTGR/SedaiafuYSZEU/uLuKDcx6pT4dzX2dsyIPDglHtR6I/iWdMfrU2Dd7e7srVBpyF4D9m/3HvtnrnZRgJkaDGcs78rerTz49WdWHlY4bHh/f6TXmkN/3yUCqUSf0uh89X8yq4yw1N3Q4ISjY7zZQtVuh/7C/98B2yJHL/zhLWC4zDgPoP/6Dqm2v84mDcPIffCTFu7Z/cIjfwk3VbY1eY2/vq803Su2nWrMUVc+3He8hMR72ZDDGU7yq6XdJrZN3LYNbPOtkdUtz9HY7B/9rJZR1b2/Zx/HlWIi/4GpvpcpfCnLkgyMZX9wfvS+OMkXDKV0k3OQoTYqwfKNvnfvutwe5r0tpQtz6SNZsi6Fy6ZxUKWvGgPLnDr7+HEUIIUSmZOe9+X8A7OfSMgC3ycxKqUZKqd+VUpvt/1e2X6+ulFqnlNqilIpWSt0CzAe6KqVC7WXKASWA1Uqp1kqplUqp+Uqpv5RSs1MnPSulDiqlxiulVgN93H7HO8AhoInb7/FYVilVUSn1o1Jqo1IqSilVxV6um1LqT/t3L1NKZeL5iUCewhDr9jjk86dQeb06MPK6LWOlmAljOTwfh0bNSDj2t+k8s1LQC15BPTkHNe57KFoe1i32G14VKIKOcYsfcxIKeCWwBYrAOdcyOuYkym0Z1a4/jsnzUPdPNMkOwKHdqHqtTZJWqCSUqwq5fAfMTl20KJbb1WFR9P/Yu+/4KKr18eOfs5tGGoSSQu+926UHkGJBQQULiqLotV3sBRGwoALqFa9Yrg0RxYIFsEtRUBRBOkgP0pIQSCU9c35/nAm72ewmGyCsP7/P+/XyJdmZ3Wf6ec6ZM2einH43MretF8zyPQXkFVmk55awal8BydlVaKCOqAvZqa6/sw+jIk7gaeK4dqZzQEYlffyrY18DatCt6J/eN8mp17ixkOkWN8tL3Oh6kJFaPm5wGKrPdejFb5T/XeVA3TkHNeEb2LnKdMDyQtWORae5VUKP+DjGjrgdY0dcx5g1+1nU6HtxzPoeNfpe9PseN3BDwlBde6B/9XhCMqoeZLnt36xUVJSX9S7dNtpe7xo1oU5j0znimhdQ494B91eRAWrYo6hbZkPvG/g7UzGx6KNu2z49pXwFtVYspLu2k05PQcW4nd+X3o7j2a9R5wxBf1HxqJXl4h1NgRiPeDFeriel83TtYzqh7Nte9jvxTSAiGscDb+B47H3U+RW8ZCCyXtnzOucwKtJLo1Fl4tqZTv8VndfVdW75I7oeZLqtZ6aX4zuqHmS5XU8K3K4nMfVRt85G3TALGnc5Po9eNB1123uo+xZCvabwh5dGcc/YvtY708u1LDgM1Xs0eonHaNS1G0BuOmrERNTts1GXPVLhyNEBLTvcpGQUkhDjGn0nPiaElIyylfQtf+VyKL2Qfp397whREVUnrsw1Vaclo+pW0vDk/v0W7VB149GrllUpbkpmMQlur1mNrxlESmZxufnm/pLBwGeTmPFVGhOGlS9Tv92YQ/v6psOBP8rt60gnKX7ur271QzmnUSi9Xz9E79eS6dkklBZuo91VJiW7hAS31yXHRwdVGPuTdTn0dnuFY0GxZsT/DjLyzYP84HEDtpzqOK9SdkPTrmbU1+BQVOvzUTXjXL9VJidJ8ZKTxJbPSSJqmvncv5uRCrXqwaFd0LybvUyhqPbno2rZ8eo1QTXvihr/Nur216CJazQiVcsjF81ILd/hP6aeR1mVivLS4OroMcyMcnACnPHxlBx0jZ5ZcugQznjvN+Przn2P+uvXonOOkbfoy+OfRz/4APG//0b4ZZcdH+H378yZEE/xQdcrKYsPJeNM8L7OcR/ModGmtVg5OeQudFvnG6+n/pJvqfPCdBw1a3r9rpnRrUwCyDpccbmlS0xnjBoev9l+AHqTR84HEBoJrXvAntU+FyE1p6T89aQqnVtsX23PY2ibqncWOK3H2MnkCXUaAxo1+gXULe9AD488ePQLqAe+Mh2lt3gZkcZ9Xq/1AP+qySciYPUONylZJSREu46z+GgnKVnly8tSn/yRfbzsSDpSRFSYgzvnpXDZqweY9t1RSqwK7vi4X6fBe/3S/VjwrF826oC65wPU3e+jP3vGdaNDOVD/noOa+A3sqKCeFxOLdtuWPnP/o95zfxXfBNWmO47J7+GY8CY07+D6Xr0GOJ780HzeppvvbeCZ+2efYO5/AlIyi0iIceUV8bWCvedGy48w8IntzFiYzIQR5pxPSi1EKRj7ShLDZ+zijcVVu5ldbfUuf9SNQx92i52WjKpTxVy0XjzWb8uqFvd0t98EOi5e8u9aQaRkFpWbb+7PGQx8eg8zFqUx4VLXvli/N4+LpidxyXNJTB4RW6XREQNZZvp9fPu4thzX9gzIPALJf/kVNyXDyzmd4WV7/3iYgZO2MOOzg0y4wowoO6hbLcJDHfR6ZBOJE7dwY/961Iqo5AWNUfUgu4q5UYGdG/25BArzUf9egLrjM/RvH5gbuYAaOB695GXfnbFqnXg9oDJq1GOo++bCwLGVzntay8sKlDvWoyqub87fcIxezXy3VZQT6dE2me0rJ7PncdvPOnUnqlUv02G2ZoJ5DXR01fIoU9c6gXZBt3nUZbfjmPa1Gbjgc9MuqPdtR3Xvb2Zo1gHqJHjtMFLKERuPleyqd1gpyThifXd8VlFRhPTtT9FvrrpdyIDB1Jz/FZHPvey1Y6c3KdnF5ev0FTzQ/MmabHq3CgegW+MwzmlWg17T/6LX9L30bBlOC7fRl8uppnO6qlKyi0mIdlvnSo7pT9bl0LuFOaYtrXn2+3Tu7x9zQrHL8Jqjndgorv/fxA5AXEdsHCVlzq1DFXodaToAACAASURBVD5UoKKiCO3bn8Jffy77O/Ub4GjYqMw5VxGTo7iVmb7aCFekM3DqbmYsOnw8R8ktsPjf0qPcfkHVc/aUjKKycX3lRj8dYeCUbcz4IpkJI8z1Iim1AAWMnZXE8Gk7eeMH7w/x+aW69/XJ3Ndy16E/eqPvumtlUo+VEB/png86qpQPFhRrLv8wjZEfpfHDrqoNTBLY2Bbxka5267hIBynH/I99KLuEYfOOkPjuYcZ2izixUaM5De0pnu273nLCaI+cMK+SnDBtH8Q2gZgE8yaqjn2hlpdlro52cDeq80D0hu/KT6imPFgNvRW9bK7pxOlLdWxvd90GwTof53s15v+A6WjboVf5EcI9VVcblg+n4v54KUePYa63cLnHOPOC8p2jq7O+dctM1BPfmTbz9YvLT68Vi3ZrByLdvm9TwfLpjBSv91nKadoRx8SPcDz6Idb7T5fb/l63d2X1eM/+CANG4XjiI9SNk139jSrjWWZ6K5Pdy+3K6ltRHsvcboDJ1SuRkl5IQm3XQ1/xtUNJSS/7YM2WpGwOHSmgX7eybyFKSs4zbYTTNjD80TW8sci/NgwhhBAn7nR2jp4HjFJKhQGdgd/cpv0J9NZadwMeA6ban98KvKi17gqcCezXWh8BVgGD7XlGAR9qffyRpW7AeKA90Bzo4RYnX2vdU2s9zx7Fuj+wCNNR2/PdNMfnBV4H7tRanwHcB8yy51kBnGsv9zzgAc+VVkqNU0qtVkqtfn19aumH5bdOufbcSm5gxDVHXXgHev7T5m+HE3XeCPR/RqOfGAqHdkDimIp/o0x8zwXwtoz2CGaLP8K67yKsiVdCxmHU1feZz3/6HH00BceU93Fcez/sXO81UfX25Ky/t2t6NA2jd7Mwrv4gjXu/TKdrQkjVnqTyOnROFRvTw+ugBk1Af/d05d+tjn1dvxXUbQiblvm3vMfjegT2sS3UgHHoFR+4Rg8rM9lCvzQa/czF0LADxDX3Hsuf9a5gX6gLRmLNnoZ120D07Ok4bn287FfP6APb1sIxj1E0/Nq/PuZxOKFxF/Snk9Fv3YJq2+f4aHr608noV69Fv/0vVOMu0HmIl9/4u/B97lY0i/s8+vOXsR4cgv7ta1RiZa+29iOer3lCwnBcdBP681nlpzucqCbtsP5zB9bzt6EuHge1GpWfz5eq3iOLqIMa/Kh/53W5WKfg3PKLH8e313NPQ/YR9POXol+9Hv3Ni6jLp5iRmx1O1FnDzeczLoaUXdCr/GumTvhapjWq/83on+eVX2+HExLaoH/7FP3y9VCYh+rjJbbbavgR0auTLjsqodyWxLI0T3/8Fw9eXoXjtdIA/pxnvr/rHPcQxf97ttoW5Zrza/H9g025d0gdXllcdgTIHckFPPf1EaYM978Djbc183fku73pxew6WsTSm+NZNi6eX/cV8Pv+KoxQ6C22j88XbMhh88ECxp7vasRaMr4h82+uz4zh9Zj67VH+Olr+ho3rh6vhvDqchP5pDurGl1DX/weSd5jRdX3F8+sa4utzDalJ6CXvov71X9QtM+HgDlfu53BCjSj0f25AL3wRxzi3Y9CvdKzymdSQsWY0ht++8jKvH6pwbqVdcy0Hu58JISGE9nBVL7KenUbyWeeQ+9lnRN4w5sSW43SqJAdwl3LVaPZ3ORMVEkJYT7POWe/MYf85vTjYfzAlKanETH7U63d98icncd/P9dtDcT4c9njjgnKihk9Br/rYjKzkK5yXz3y8MMin1JwStqcV07PJCbxm+rQeYyeRJ5TmwfPtPLidKw8G0HPuNnlCUDA0O6OCZfAR41QNq+5vvNNR76h0sbwfZwvW57D5YCFje5gHqIotWPNXPg9cUJuPb67PvvQiPlvn+00aXvmZiwKwbzP6+avQ/70B1e96M/oOmHrei6PRUy+GRhXV804wfuk8jiCIiMaafC3WBy/guGO6+TzjMNb4QViPjsSaOwPHbc+YkWX8XYYA8pob9arD9xNbc+/FcbzynemEUWxp1uzOZcbohsy9qxnfb8hi5faq7Otqqnedsti+vqoIuuUhil8/gVz0dLffBDquz8UpvzzX9KjF9w83494L6/LKD678u0uTGiy6vykf/7sxry85SkGR/yMXBrTMPNE81fNnzh+C/qWKrxf3Y1Gu6VOP76e0595L6/PKN+bm78akYziU4qepHfnh8Xa8vfgw+9JOoN7hb25Uvz3oEvTMS9AvX446ZxTUqg8tzzcjlCdvq2itvP9mmVn8qZt4TH5vInr6VeiXbka16ApnDq34C96W7HSWl6XL7a1twcfhtWDzMTYlFzH2bD9v1Pv6MX+u12hY/6W5uX/Dm6gB/4YDm1z1uZOJX25/e/uiW7vgZy9jPTAE/aurXVB//TZEROF4bB4qcRT8tQ1KKuigUpVrqdNJ5LQXyZ87G2v/PgAKly0mfVBvMkcMpejXn4l8arrvWJWE8Ll/12ebOn1Pc5ztPVLE7sOFLLu3MT/e14Rfd+fxe1IV2/BO9pw+EVVoL1uwMYfNhwoYe55px3h/dTZ9WtYo06H8xJ3mesDfInYA4laljdDpJHrGTPLee+f4uVUqdMhFFH73NVgnPqK1t7W/pmcM3z/SnHsvqscrP5jRE1/6No0xvWOICD01t6O9ltW96/D9pDbce0m8W/6Nyb+va8jc8c1N/r3txMqOat/XJ3Nfq1SD9makVc/2kyqoShnpzZIxsXwysi4zBtXi6eVZ/OWlA/0/MXZClJMvRtXh22vq8sW2PNJyT/Atg9XenlINOWFeNnr+s6jRU1G3vw5HD3nPXaqjHbyUMwja9jKjDpcP7OWzk1zn+q3NqM0bl1UwUzXFdv9q14Hotd+e/tgOJ+q6p9A/fWhGSq6qU9GG5dPJ3x8HUEPHmoGlPO85NOtoOsQf3FV53FO0vfVrd6EnDTHr3srbm4JPoj24MkmbsJ64EuvZ0TgGjym//f353Qr2r17yEdb9F2E9NhIy01Cj7q18mcyP+vzNSpdtw5fm4dXr30D1v8uub3l0+m7X37wRpjKVlB2WpXl67i4evLpFufmKSzRrtmUx41/tmDuxK9+vSWPl5greoC2EEOKknYpWD79orTfYozxfBXj2YKgJzLZHhtZA6aPAK4EJSqmGwKda6x325x9gOkV/Yf//RrffWqW13g+glFoHNMV0Ygb40G2+i4ClWutcpdR8YKJS6m6tdYn7vEqpSOB84GO3BtvSVv6GwIdKqQQgBCj3Phet9euYztVY959tisnM1LJPTtaMRWd5PLVcOk9mqrlZHRYJuZnH51fXT0PPm+xKPOu3Nv+3/9brF6P6XXe8XFb9R6L6DjfT9mxG1Y5zldm148Dz9cFHU8qM/qBqx7leMez26lu97FMc97xkfssqQb8/4/jvOibONq8i9RAX5SgzYmdKdgmxFb2izsOt50Zx67mmUfq+L4/SpFYVDuOcw2WfAIuqhz5WhRGbQsJRlz6LXvkGJG+pfP7q2NdNOkODtqiHPzfzR9ZG3foK+tV/uX4zKxVqusWNjkVneaxnZqp5QjLLPW6WeRKzUz8YcgeERaG0hS4ugJWfuL6bn4PeswZan2dGqQTUoFGo/iMA0Ls2mVFKS+/N1Ikr8yQmYJ56ruN2jNWJQ9uv4FV9LkG//Yz5rZXfom6ZXOarqscQ9AovN7yyUsu+Wj06Fp2dVn6emnGQfRiUvd55WebzvWshz2x7vXMlJLQxoxFm2/usMBe98TtUg/auVyL+Dai+V6J6u5/f8a7zOyYOMj2OufTUMk9vqpg4dEb5kRP0b1/juGsmesGrZeMljvQdr3YceP5WupfrScZhqNcQ6jbAMeUje1ljcUz6AOuJayE9BZ2TYSqahfno7WugXgvIKNuQC5Q/ryNP4LweNg39y/8qP6+r+9yqNLbbetb0cXxHx0HWYRM7NNL1Ks48u5PmoW3mVV51GnO8Eplulx2bF6N6ji5fp8v0iB3t5VpWum1KY5eeW406oDomwuA7ICzSXu9C2LTEzLvfjEyoNy2psHN0QMsO9+WoFcKhdNdI0cnphcS6jWByrKCEHQfyue55cwFMyyzitlk7mXVbSzo19dHJxwvHRVfjGHw5AHq7fU21p6m68egjfo52UiMC1aQVwdPeNX/H1CVo0iyKp9yG3uF9VMhScTWDOJThasxMziwmNtr3druwSxRTPnMtV3JGEXfMOcSzI+NoXKeyhiu3uJEe+zrH/339w848uiSEEGG/IrdX0zDWHyrkrIb+ddCIi3JyyK3xPDmrmNio8rF/2Z3HqysymXN9PCFByu37Zvs0ignm7KZhbEkupHFtHyNXV8d59esnsGYheo0ZAV4NvNX1m+Vykjh0psc1JCPFa06iMzy+WysWSr/72wL0b+ZtJWrobejSkR4yUtEb7BFm/9oCoeE4HvvI5ItJdi66y+33ypUdnmVVbJmySp17EapzL6znb/W+fX2IuP56Iq4xz0QWrluPs77rBrQzIYGSlBRfX4WCAvK//54agy6gYPnyMpNyP/ucuu/OJuu556u0PKdD1A3XEWWvc8G6DQTVT6C0605QQjwlyb7XWRcUkPvdD4QPHkj+T8ux0lzHTM7cD4id87bvwFmHy450F10PneNZbtnzHM/LIsq8Qlp18D5qtLroQfM6zlUf+Y6PGfWy3PUkomo3ZL/ZnseAFmEE+zn6ZsCOsZPJE7JSIWnt8TqI3rES6rcpOyp3cSH6zxWotr3Ru8uODKOGXIW6wC6zdpQts6gTB0c96gEn6W9R73ATF+3kkNuIhMlZJd7Ljl15vLo8gzljEo6XHfHRTtrFh9LILisGtA1n/f4CwEcnLK/1Sy+5aM1Yj2u5R+fu1CSTZ8c1hwN/uj7Pz0HvXgNt3Op5A0ai+tm5/+7NZvuVzu8t9z9adnSr47k/mBx/tT3Sze5NoC2IioHsdMix68BJWyF1n3mTDPvLb4NsL3V6z2tLNYmrGcyhdNeDT8kZRRXnRt1qMuVjM7JffK1gzmoRQUykmb9P+0i27M/nvNaRPr9/WupdWd5fs+24+GqcQ9xy0XpusevGHz+HKlUjAtW0FSGluWjtugRPmUXRpMpz0dPefhPouHjJvzMqyb+7RjHl0/LX2BZxodQIcbA9uZBOjfwb8fZ0l5lq4EhUP/tavtvL8e2tndLz2uJ+vXc4UWf1x5owyu/ljavl5Zyu6futMxeeUYsp80ybxKLVGfRqH0WwU1EnKpjuzSPYtDeXRnUrqHdkH4aoKuZGoSY3Uh0uQO/6zdy4zU2H/RshoS0qrjW06olqcZ65WR0agbpkEnrBFNdveubyVagHVKi0rakgF73mW1TjDujVvh9aPK3lZQXiopx+tS38kpTPayuzefeqemXqfJXK9mibjIotv59L5/HYzwB68czjs6nRr5qctxKq35WoXnZ5keSlXbDSulYF7YL/ttsF84+h357sapd45ktIK9vuHzpqNGEjTGfq4k0bcMS7Rnt2xMVjpXrPgyMmTaVkbxL577nqFjoz4/i/C+bPI/zuByvaBMfFRQf5V6fflcurP2Yw58b6x/fvD1uP0aVR2PEOnL1bhbN+XwFnNfUxGn41nNMVPfhZ4Tq7jcKenO3j3Cptx7jO1Y6xbn8Ba/YV8P6abHILNUUlmogQxb2JJzCSdE5qwHK0gMU+TXHDrhpNjStM+Va0cQPO+ARK97gjLsHnuRU5ZSrFe5PI81JvDx16MTlPPOb3Mpgcxa3MzCwmtoJO9Rd2jWLKfLNcG/7K59sN2UxfdJjsPAuHgtBgxbU9Kz/O4moFl42bUUxsdAVldfeaTPnInEfxtYI4q6V7/h3Flv15nNfGd/7tU3Xv65O5r2VTHQd6f+tWFcRFOknOcc8HrSqNglxanjaqGcTZDULYeriIxn4+fBHY2A6Sc1wPCqTkWMSGV33059gIJy1rB7HmUBGDWvj3/dPanuJP23CmR05Yw4+ccMty9Ba7Devcy1DaS+fw6moHB3Of+uA2OFZ20BagevLgpp2gYVvUxC9c9+hvfxX9skcbdXVtb4CEVuB0wv4/vU+vrvwfUFc+Aof/gp8+qHTeam/D4tTfH1fnXYzq3Bvr+VvKr/tZg9C/f1Pu8+rc3oBpk938E6pjH/T2Vag+V6B6XGbWee8Wsw7H1zkWMjxip5ddPlUrDu25XSqSnAQF+VC/BaphB1SfCrZ3ZW2EMT76G/34KY7xM/17NqBcfctLmZxtl9vuOXi+Xd9a8pJrea59BdLd6lv1WpqBHVIqevjYiKsdwqGjrgekk48WEFvL1R5wLL+EHfuPcd3UdQCkZRZy2wubmHV3R+Jrh3JW25rERJmcpk+XOmxJyuG8DqfgbS5CCCG8Op0jRwMsAGZgOje7ewLTUbkjcDEQBqC1fh+4BMgDvlVKJdrzfw70V0p1B2porf9w+y33YTpKKNsB3P395lcBA5RSScAaoA7Qz8u8DiBDa93V7b929rSXgP9qrTsBt5Qud6X2bTFPFcbUB2cQqusFUFpxsOktP6HOuND80SkRdto3psMiUTe+gP76ZUja4PpC1mGIawYRZqQD1fpskyyW/t7iD7EmjsSaOBK9Zimqx8VmQotOkJvj6uBSKjPNvKKjRSfzez0uRv9hd3Cp6Xr9lTojEb1/p/kjJAxC7MbCDuea0SMy9pZb/U7xIezNKGZ/ZjGFJZqvtuXSr4V/m67E0qTnmYrVtsNFbDtcRI+mVRiRJvlPqNUQohPAEYRq3R92lX8tileOINRFT6G3fgs7lvn3nerY1yvno5+8EP30pehZ4yDtr7IdowH2b7XjJpi4XQbC1p/Kxt26HNXdjtsxEXaZuPr1W9DTLkNPuwx+nodeNtt03oyoZZJ1gKBQVIuz4XCS6/e+nYf1wBVYD1yBXrUE1fsSM6FVZ3OMeSbjGWmQd8xMB1TvS9Cr7WPs6GFobz8B2fGcsq9ErREJ7c90zevuwFao0whq2fu3wwDY5rG9t69AdbFHs2nfD/asMf/e9RvEtYSgUFBOVJNucHiPSZpLX0/mcKJa90CnnvjT99VBL/sI6/FRWI+PQq9bijr3IjOheSfzGiZv53dBrpmO6WCm1/1opsU2Pj6b6trHVHo84y35EGvySKzJI9Frl6LOd4vn83riFu/8i9Brl8GBnVjjE7EeGIr1wFBIT8WachVkHUGvXYZq1c1UEkPCUM06wdHy1xPAnNcxbud1m/6we4X3eT05glAXT0Vv/ca/87o6zi1/HdwKte3j2xmE6jgA/vQ4vretQHX1cnyH1wJlF/kx9c15kn7QVAzrNTXTwZzXaUnlY5eeW6Xr3Xlg+dhbl6O627E79IPd9nr/71b0jMvQMy6DXz5E/zjbNFzlHDWNP3Ub27HPgtRyzxgdF9Cyw305mkawNzWf/WkFFBZbfLX6KIldah2fHlUjiF+f78qSqZ1ZMrUzXZpHVLljNIC16H2K7xhO8R3DsVYuxtF/GACqbRf0sezynQV8yc2haNT5FI0ZQNGYAeg/1/vVMRqgU8Mw9h4pZP/RIgqLNV+tzyaxXdn1SEpzdRRf9ucxmtQ1lfmsvBJueecg9wyuQ3dfNxJ9xfXc13/m0q+5f/s6IdrJ7/sLKbbMTb3V+wtpUdv/jvCdGoSy92gx+9OLTOzNx0hsHV5mni2HCpj05RFmjYyljlsjfWZeCYXFpvkmPbeEtfsKaFnP9w2bajmvACLsBpSacdChL6z/zhWvXmOobeck3QbCZo/r16blqLPt61eXRNhpd4Dc/JOZ3xlsvl+vMfxlH0ORdrxacdC5H/zxrf1by1CtzjLT6jWGogKsx6/EevIq9LplrrKqmV1WeTaMZtllRzO3smr9MntbnI8aNAbr5fFQVLVXZR6bPZvUCwaTesFg8r/9lojLTaeckO7d0FnZWKllbzqo8HAcsXZjm9NJWGIiRTtN7hvUrOnx+cIuGEjRrp1VWpbTJfvtdzk4YAgHBwwh95tvibjSrHNo925Y2dmUeFlnp9s6h/fvR9FO05P9+OdA+JBBFP1ZQUPhwa1Qu2HZvGx72fJZb1+O6mK/kaN9P0ha474k0D4RNpcdqUH1HQehEehv/1PpuneKD2ZvunvZkef39aTUl9vyuLCt/9exgB1jJ5Mn7LTz4OBQ++0d3UyZHFIDIu3X/jmcqNbnodPK52P66w+w7h6BdfcI9G+LUX3tekDrznAsB9JPbQeBv0W9w02n+qHsPVJkyo5izVebjpHYxkvZsSiNWVfFUcetA1anBqFk5VsctV/Z++ue/Ipf377fo+zwlotuWV62fmnnoqWvuQWgVry5NqcfKl/Pa+nRlvDDh1gTRmJNsNsSenq0JXjb3u5tCT0vRq8x21CvXopqf7aZL76JGY08O910kC7NVes1gLgmkOqjM5hnnb5Nf9jlZ+5/kjo1rsHetEL2Hyk0eeDaTBI7lu2Yl3TY1SS1bEsOTez92bNtJNsP5ZNXaFFcovl9Vy4t4irOR09HvcsXa+H7FN02nKLbhmP9shjnAFcuSm62OXf8kZtD4ZXnU3j9AAqvH4Deut6/jtFw+ttvAh0X6NQojL1pRew/Yl9P1mWR2MEj/z7sln9vdeXf+48UUVxictEDR4vYc7iQhr4e0vMW+zSXmfr7D7EeuRLrkSvRq5egetnXlpadIS/b97W8pX0t7+W6tgDQ8Vw4uKfMK3sr06lJOHtTC1x1uzXpJHaKLjNPUqrbOb05iyax5rxNiAnm1+05aK3JLShhfdIxmsdXsr1Kc6Oa9rHV3ktutGM5qvRtZe1cuZHOSkE1td/eEBwG9TvAkb3oZa+iX7oU/fII9GePQdKash2jwbRNnmg9wBeH0/UaaIcT1aEnOtlzBLWyTmt5WdFyJISYYz3DPta35tGvZdnjdktKIZO/S+fl4XXK1Pn8ctBuoyrdz+36ww7P/bwC1dHOydr2hb12ThYUavYvQNOzTMfZI0mVhtRL3doF1y5FnedHu6B7eXFeBe2Ch+z4NSLNyIyA6nUZevsfprx3UzBvDplXXETmFRdRuOR7Qi8xnTaCOndF52Sj08qXHTXuvAcVGUXus0+U+VzVdb0aO6TvAEp2+1fXMnV6t+Ns4zES25a9jm45VMCkBWnMuia+zHGWUDOI35PyKS4x7Qm/J+XRvKI6fTWc0yeiU/0QL+0YHsd0ciGTvjparh1jxmX1WHpXQ5bc2ZAHBsQwrHPkiXWMBjj0J8Q0cm2PtgNgp5/l58kKVOzTFDf/gzmkD7+Q9OEXUrj4O8KGmU5JQZ27orOzsbycW+F33YsjMopjTz9ebpqzaXMc0TUpXvdHuWm+uHKUQnNurc0msUPZTsa+cpS5dzRmyaMtWPJoC67rHcO4/nX86hgNdv59uMCVf/+RSWInj/y7TFmd7cq/20Wx/aBb/r3zGC0qK6t9qe59fTL3tYDj7Scn2Tm6U1wwezNKXPng9jz6NfOvDT0z36LQzkXT8yz+OFTFNtlAxo4NZm9mCfuzSkzsnfl+x07OKSHfbg/OzLf441ARzWr5nzuc1vaUfVvMvZiKcsLNy1Fn2jlh50TYUUlOCK624RpRqPMvR//6Rfl5qqsdHFCdL0Bv+M73Op/qPPiX+ejJQ9FPDEPPvBkO/1W+Y3Rp7OrY3oDqPgjW+ljn0tiner0BNeRWCItEf+7n4CDV0Ybl4ZTeH+9wPmrwGKz/jjedscusvEKdORC9ysto3dWxvUNqQLRbm2y7Hmi7rU7/+DHW1Kuxpl6NXr8Mda79u806VnCf5ZiZDqhzL0Sv/7Hi+HXqu7Z/7XjTTnfkkOlv9NhIrMdGov9Yiuphb+8WFWzvvFy3/kZ2OxWU7W/UPRF9wM97K55lcrvyZbLe8TOqo52Dt+0Lf9k5T5n61pnl6luq/QDY6l9Z2ql5NHuT89ifmmdylF9TSexe5/j0qPAgfn2lB0teOJclL5xLlxbRzLq7I52aR9Gzcwzb9x0jr6DE5Ch/ZtCiQXgF0YQQQpys0zZytO0tIFNrvVEp1dft85pA6VADY0o/VEo1B3ZrrWfa/+4MLNFa5yilltm/58ejaWUppaKBnkAjrXWB/dkNmA7TZe6+a62zlFJ7lFJXaK0/Vmb46M5a6/Uey3293wtglaA/n466eSY4HOhVCyFlN+qCcej9W03n2VULYNQU1IPzITcLPXeC+W6PK6FuQ9SAsTBgrFnG1++ErDT092+g/vWaeWVNejL6w/INHwCsX47u0hPH9EVQmI/1husJcccTphM1gDX7KRw3PwHBoegNP8MG07inRt2NatzGvH4i7SDW23bjZXRtHPe/YkZ/Sk/Fem0Cql256AQ5FI8m1uKm+WlYFgzvGEGrusHM/DmLjnHBJLaswcbkQu784ghZ+Zqlu/J46ZcsFo2Jo9iC0fNMYhURqpg2NIYgRxVG79Al6KX/QV02A5QDvfkrOJqEOvdGdOo22P0zxLVFXfSkGdm12flw3o3oOddD637QoAuqRjS0H2x+7run4XAFyVp17OtjfrxWwypBL5iBunGmWc/VCyF1D2rAOPSBrbB1OaxeAFdORt33iYn7QSWvRY+qi7riMXPTWjnQGxfDnz4agNYuR3fvjWPmV+YYm+X6bce0j7EeuMIs5htP4LjtSQgJQ69bAWtNZdh6bTKOGx4yiXdRAdZrrhs76uz+6PW/QIGXVyjpEvRXz6Gu/Y9ZxnWL4PAeVN+b0Qe3mgbqPxbCZZNQd34MeVnoTyaa7+Zno1d+gLr5LUDDjpWw4xcIDjO/5wwy677nd/jDS+X+72LjCnSnnjieWmC2/TuTj09yPDYP63EzyoT13lQcN0wx5/emn2GTOb8dw+8yHRW0BUcOYb33VMXxNixHd+6J45mFJt5bk1zxJpub+QDWnKdw3Pg4hISiN/4MGyvpwHBoD3rTLzge/wgsjV7+GRzx0XFWl6CXvIAa/px9Xn8JR5JQ541Fp/zpOq8vfsqctkKihgAAIABJREFU183t8/rd66B1ojmvw6Khvako6e+m+j6vq+PcAtSoJ6BZd4iohXpoIfqH12H1wvKxv3oONfo/5nqy1j6++9nH9zb7+B4+CXWXx/HdpCsq8WZT0bMs9MJprlGJlr2FuvEVKCmGzGT0Z09QjlWCXjgDNeZFs95/LDLr3f9m9IE/TUPWmoVw+STUPXbseRMrXW+96DnUlVNMh8ujB9Dzn/Q5b0DLDvflcComjmrM2Be3Y1kwokcdWtWvwcwFB+jYJKJMR+lTRf/+I/qs3gS/9S06P5+SFx5xLc9/P6X4DnNTxHnjfTj6XQihNQiesxTrm08omfvyCccNciomDotl7JsHzLqeFU2r+FBmfneEjg1DSWwfydxfMlm5I5cgJ0TXcPLMleYp8Lm/ZPJXWhGvLD7KK4vNE+Bv3tSAOpGVp55BDsWj/ex9rT32dXwwiS3sfb3A3te783hpZRaLro9jUKsa/PZXAcPeTUUBPZuG0q+F/50agxyKiUNqM3ZuCpaGEV0jaRUbwsyl6XSsH0pim3Cm/5BObqHF+E9MB8eEmkG8MiqOXWlFTPryCA4Floabe9SkZUU37KvpvFJXPw3hNaGkGL1gBuRnu+LNn4a6ZSY4nGa05+TdqMG3oPdtNQ12v30B10xBPfKpuX7NsXOS5N3odT+gHrJHfv5kmiknAHXDs65486eZziwAvy2AUY+hHpgHJUVY77jKBzbZZdWTX5iyY/bk45Mcj36A9aQZddd6fyqO66eYsmPTL7DJ5B2OUQ9CUDCO8a8AoHdvRL8/1Ux7ahHUiABnMKprX4K2XUXxjh14k794CWGJicT/vAKdl8fRe1yvbov97htSLxiMCg+n7ttvQUgIyumg4OdfODbnPQCiH36Y4BYt0JZFyYH9pD/0iNc4VXXPPS+xatVW0tOz6d37Du68cwRXXNGv8i/6Ie+HJdTo348Gvy5H5+WRNv6+49Pq//A1BwcMQYWHE/vum6iQEHA6yV/xM9mzzTrHTHyEkI7tQWuK9+3nyP0P+w6mS9DfPI+6+gVQTvR6u9zqcxP60J8mL1u7CC59DHX7R+YY/9Rt5KomXc2oMe6jp0XVQ/Uag05LQt1sRr/Sv8+HdR5lps2UHTW56dMj5nrSIdxcT37JomNcCIktwsz1ZOFR+3qSz0srs1l0vemsfCCzmOTsEs5qeGKdb07rMXYyeUJpHjzuLVPHK82DI2JQV08DZwg4HObm6+rPKl7pNT+hz+iN49WvoSAfa6ZbPeCF+Vh3m87i6vp7Ub2GQmgYjjcWo3+Yj543C1p2xPHQixAZjTqzL1x1O9Zdw3zHC1S9w02QUzFxaB3Gzkk2ZUe3KFN2LEmnY/0QEttGMP27o6bs+Mit7Lg6DqdD8cAFtRkz+xAa6JAQyhXdKxgF0ypBfzEDNdauX/6+EFL2oAba9cuty+H3BTByMur+T8x+ft/eJk27ovpdZ3I+baE/m2ZGqYlvibryMbOPlQO9oYJ63jq7LeE5uy3hdbe2hKdMJ2oA6+2ncIx7wly/1/8M603ur3/8DDXucRxPzzdlw2v2Mdi2O44Rtx9fNuvtJ+FYFhDtuQSu3H/Ec2YbbLJz//Pt3H+XnfsPs3P/FufD+TeiZ5s3lKiR/4XaTSC4BmrcfPS3z8LeVRXu4zL7ekQCY1/di2VpRpwTQ6uEMGZ+lUrHxmEkdoxm7vKjrNx+jCCHIjrcwTNXNwCgZriTMX3rcMXzu1FA7/aR9O1QhRFPq6ve5Qdr1Y84zupNyNvfogvyKX7OdS0KnvUpRbfZuejY+3DauWjIe0sp+eYTSt478Vz0tLffBDou9jF2WT3G/m+/uZ6U5t/fpNGxURiJHSKZ+3OGnX8roms4eGZUPABrkvL435KjBDkVDgWThscRU4VOnQEtM9ctR3ftheOFL03Z8Zor53VM/QjrkSsBsN56EsetT9rXlhWwznV8q/MGo3+p2hu+gpyKiVc2ZOzLu805fV5tU7dbdIiOjcNJ7FyTuT8eZuWfOaa+Ex7EM6NNx9Gre9flkff+4uInt6HRDD+3Dm0aVFLv0CXob59HXfWCycfXL4K0Pajedm60YwWsWwTDHkP96yPIzzIdngFWz4eLJ6DGvQco9IYvIbXizsjHnUw9AMyoeKEREBSM6tQH/eqdkH4IdctLpq3M4YTtq2Dl55Vv79NVXla0HA7FowNqcdPHaVhaM7yTXd9cnknH+BASW9Vg+rJMcgs1dy8wddmEKCezRtSt5JdtugT9/QuoUc+bHHiDvZ972ft55wpYvwgunoi69UNTVn9hX9MjYlAjXzB1rezD6IWutn3V7zZoP9C0U97+GaxfiF7xVvn4pe2CU+12wbcnH59Url3wRrd2Qbu8cIzwaBecY7cLJjTHMfYJ0650aDfWO1M8I5dRtHwpIb37Uuurpej8fHIefeD4tJofLyLziotwxMUTPu4OinfvpOZHJp/P/+BdCj79iBrXjCG4b38oKUFnZpAz8X6/Nn+QUzHxwrqMfTfZnNfd7eNs8VE6Ngg1x9m3R8kt1Iz/0DxMkVAziFeuiWdQhwh+3ZPHJS/vRyno2TK8XMfqMqrpnFaXToEm3aBGLdSdn6N/esMcM77W2aGYOLg2Yz9INW03XSNpVS+EmcsyzLnV2m7HKLIYP990ok2IDuKVkbE+f/OE6BL0D8+jLn/e5Ggbv4Qje1A9xqKT7Rwtvi3q0qkQGoVq0QN6jEW/Pfr/39gBiFv401JCevej9jfL0Pl5ZE9wnVsxn35J+vALccTFE3HrHRTv2knMfHPs5M19l/z55sW6oRdeTMFX3uvQvgQ5FROHxzL2dTtHObumK0dpGEZix0jm/pzOyu1uOcpVCZX/sD9xL6/P2FlJ5pw+186/v0yhY+MaJHay8+9tOXZcJ89c2xCw8+9+dblixi6Ugt7to6qWf7ur7n19Mve1wHv7CaAG3A6dLjBlx91fwB8L0D++6XMxghyKR/tEc9OCo6b9vX0NWtUJZuav2XSMDSaxeRgbUwq588t0sgo0S5Pyeem3HBZdU4/d6cVMWpqJA7CAm8+IpGUVHtQLeOxeUdy0MN3kwW3DaFU7iJmrcuhYL4jEZmFsTCnizm8yyCqwWJpUwEurclh0VV12pRcz7ecclDLNKTd2Dad1Hf9jl3Gy7SmVsUrQn05DjZtpcpRVC8z96kG3mPaE0pzw6imoh73khBO+MG98cwabEWxfv9O0R1x6rxnJGNDfvwFpf3mPXQ3t4ASHQsuz4fNnfK/zqc6DU3wP8HM6tjcAXQag3/h3xbFP9XrnH0NdMBadsgd1r2m31Ms/Mr9T0XKc6jasipzs/fGrH4SgEBz3uN1zKL1H3qq7eVuXx5tTqm17H8tEjX3eDCrgcJqO8798Wj72phXojj1wPG7fZ3nXbZ0feR9r6tVmET94Gsf1kyE4DL35Z9hst/t16Ydj5P0QGYPj9hdh/3asl+5AteiKGjTG3v4aa94zcCyjbOz1djvVtIXmmvWmWzvV46YTNYD17lM4brLbqdz7G40cj2rUBrD7G73juj/smPGVOf6DglHd+2HN+BdgDziiS9DfP4+68nm7v8qXJgfvaZfJO3+GDYvgoomocfPMcbXA3i7hMeZ7WJCdhl7kcT+8bSL64/vwR5BTMfG6loydvtHkKL3jadUwgpnz99CxWRSJ3X3XH2tGBDNmSEOumPSHaSPsUpu+Xev4nF8IIcTJU1r79YKCkwuiVI7WOtLjs77AfVrri5RS5wGzgcPAEmC01rqpUuph4FqgCEgGrtZaH7W/fxnwKdBOa/2n52/af/8XWK21fsceIfpMrXWaUmoMMFhrPcpteWoD24CG9v/P1Fqn2dOaAa8ACUAwME9r/bhSahjwAqaD9K/AWVrrvr62g3X/2dW/sb3QKQWVz1RNVM8AFuS5xZXPUx0OVG0Ew1OqKq95PMX0rtyAxVYeoxScTo5JKwMSt+TmbgGJa4IH5FKG6nSCjZenQmph5fNUl5DT/ZIHW3Fg9jMATQL3hKxqffIN9yei6Fn/R2s51YJvaRGw2DolMGWHijzBRupTQG/x83Vp1SHXy2sNTxMdoNiHFlXhFXGnWMMDFXcQqU5J8ZcFJG7j2xsGJC4A9U7sjQCnwsEnAjNqeP2bAre99fqsymeqLgHKjRyXNQhIXAC9zo8HZKsrdgDrt6qbl87RpyNu+3qVz1RNrI8D95ai4gOBaTsKHhK47R1IqkXNgMTVB3ICEhdA/+R7tPLq5rjRy+gNp4H+bV9A4gKQVhSw0OrswLQH69zArTOpgSsvA9kmm/FbYOq3tR9tE5C4AHpn4Or0qnFg2sB1cuCOsf+LjrztpePVaVJ3WqeAxSY4MG11eoP/b5045QLYTkedwLWhBEyJFbDQemng8mDVIkD3WsKq+PaNUymQ51aAbucRuMM7cPcwAX00MPdulR+DAFUXnR/AnZ0XuHNLtQtMHqz6tQ9IXAB19uuB6/gj/s/QP48JYIcQ8U+kerzzt7x2nZaS27NjtP3ZMmCZ/e+VQGu3yRPtz58Gnvbxm58ByuOz479p/32H27+buv37HeAdj+8eBUrvyDT1mLYHGOxlGb4A/sZDyAohhBBCCCGEEEIIIYQQQgghhBBCCCGEEEJgXn0hxP8BgXuUSwghhBBCCCGEEEIIIYQQQgghhBBCCCGEEEIIIU4h6RwthBBCCCGEEEIIIYQQQgghhBBCCCGEEEIIIYT4R5DO0UIIIYQQQgghhBBCCCGEEEIIIYQQQgghhBBCiH8E6RwthBBCCCGEEEIIIYQQQgghhBBCCCGEEEIIIYT4R5DO0UIIIYQQQgghhBBCCCGEEEIIIYQQQgghhBBCiH8E6RwthBBCCCGEEEIIIYQQQgghhBBCCCGEEEIIIYT4R5DO0UIIIYQQQgghhBBCCCGEEEIIIYQQQgghhBBCiH8E6RwthBBCCCGEEEIIIYQQQgghhBBCCCGEEEIIIYT4R5DO0UIIIYQQQgghhBBCCCGEEEIIIYQQQgghhBBCiH8E6RwthBBCCCGEEEIIIYQQQgghhBBCCCGEEEIIIYT4R5DO0UIIIYQQQgghhBBCCCGEEEIIIYQQQgghhBBCiH+EoEAvgBBCCCGEEEIIIYQQQgghhBBCCCGEEEIIIYSoZpYO9BIIcVooreVgP11KbukekI2tzqgViLAA5H9wIGCxQxuFBSSualQjIHEB9IH8gMVWZwfuONObswMW2/nymoDELfnXGQGJC6CiA/NcTdG6rIDEBQiqGcBnicKdgYmbURSYuAAOFbDQH30WmPUe+Ur9gMQFWHnX/oDFDnYGJg/tcHaAzisgrHV4wGIX7w1cnhAUHqAX1kQG7vq974f0gMVumvxZQOKWjBkbkLgAf36RGbDY7VdfG5C4+tVvAxIXgJaRAQutfzsakLgFe/ICEhcgNCE0YLFVu8Dt69TZgWlPSE4JXJ7Q+a7YgMVWQ9sGJK71wuqAxAUozioJWOy/1uYGJG6jLoFrswpuExGw2NveD0zZ0WZQ4K6hqkUAt/cryQGL3aRLYMrMsPNjAhIXgNrBAQutLh8SkLipA14PSFyAuj0C1waesyUnIHEjmwau7Pi/yHHvOQGLvWHgkoDFtnRg2oM7DwlcOx2FVuBiB1BhdmBy8IwA1unj7moSsNj6jwC1l0UF8J5aQeDOLRWg9Q5k/wDqhQQstAoLzD0HnVUckLgAhAToPgug6geuffLYl4cDEverlYHb3iP1tsDdLBf/Z+ifrpMOo+KUUr3f/VteuwJ3NRdCCCGEEEIIIYQQQgghhDhJgeoYLYQQQgghhBBCCCGE+HuSztFCCCGEEEIIIYQQQgghhBBCCCGEEEIIIYQQQoh/BOkcLYQQQgghhBBCCCGEEEIIIYQQQgghhBBCCCGE+EeQztFCCCGEEEIIIYQQQgghhBBCCCGEEEIIIYQQQoh/BOkcLYQQQgghhBBCCCGEEEIIIYQQQgghhBBCCCGE+EeQztFCCCGEEEIIIYQQQgghhBBCCCGEEEIIIYQQQoh/BOkcLYQQQgghhBBCCCGEEEIIIYQQQgghhBBCCCGE+EeQztFCCCGEEEIIIYQQQgghhBBCCCGEEEIIIYQQQoh/BOkcLYQQQgghhBBCCCGEEEIIIYQQQgghhBBCCCGE+EeQztFCCCGEEEIIIYQQQgghhBBCCCGEEEIIIYQQQoh/hKBAL4AQQgghhBBCCCGEEEIIIYQQQgghhBBCCCGEqGbaCvQSCHFayMjRQgghhBBCCCGEEEIIIYQQQgghhBBCCCGEEEKIfwTpHC2EEEIIIYQQQgghhBBCCCGEEEIIIYQQQgghhPhHkM7RQgghhBBCCCGEEEIIIYQQQgghhBBCCCGEEEKIf4SgQC/A/2Vq5P2ojj2hMB/rnUmw78/yMzVuh2PMZAgOQ29agf5wuvnuiPGozr2guBgO78OaPRnyclzfi4nHMfkT9KLX4OhCn8uwfE8+U5dmYmnN5R0juPmcqDLTf99fwNNLM9l+uIjnLqrNoNY1jk+b/mMmP+7JR2s4v0koj/SriVLK7/UPvnMCznP6QH4+Bc8+hN6xpfw8Y8fjvOBSVFQ0eUO7uz6/7WGc3c4xf4SGoWLqkHfxWRXGU9c+iOrSEwrysf43EfZ62d5N2+G4+QkICUWvX4F+71nz3ctuRfUZAdlHAbA+fgk2rABnEGrsJFSTduB0olcshPUflP3NVueiLrwbHA706gXw05yy053BqMsnQYM2kJuFnvcoZBxyTa8Zh/r3B+glb8CK983y3PcZFBwDbYFVgp51Q4XrfnwbXPMAqrN9zL3xmPdt0KQdjpseN9tgwwr03Gnmu5feiuozHLLTzTb4xN4GlVielM/UH7OwNFzeIZybz4osM/33AwU8/WMW29OKeW5ILQa1ch1jB7NKmLg4g+TsEpRSvDYshgbRVbtsqSvuR3XoYdZ5zmTv51mjtjhGTzHrvPln9MfmPKPbABwXjoO4ZljTr4O/tlYp9umkrnRbz3cn+7ietMVx3RQIttfzI3s9u9vrGd8M61m39XQEoUZPRDVqCw4n+rcv0d++XfY3W5+LuuQeUA707wtg2btlpzuDUSMnQYO2kJuJfv9RSD8EDdujRjxcuvToH/4Hm380fz34GRTkuo7vl8b4tQ2c/3oE59m90fn5FD/3CHpn+WuKc8y/cQ4YBpHRFF56Zrnpjp4XEDzxRQrvuBy9Y7PPWOqGh1DdepnryaxHYY+XY6NZexy3P2mOq7XL0W8/Yz5v0gbHzRMhJBRKSrDeeBJ2bYIz++EYeYdZ75ISrHeehW1ry8c+ifP4+G8Mvg7HqHsouaMv5GRAjUgctzwFtePBGYT++l30ok98rj+Auulh1Bm9oSAPa+YE2F1+G6hr7kL1uwQiamJd5XaNbn8GjrEPQdPWWDPuh5XfVRxr7MOo7vb2/q/3WDRvj+POJyEkDP3HcvSbT5vPm7bBcctECAuH1INY/3kQ8o5BUBDq1kmoFh1Aa6w3n4HNv1e4HN1fnED9oX0oyc3n1zEPkb62/DHmCA7mjP9OJLbv2WBp1k94gf2ffkfLW0bR6var0SUWxTm5rBo3kaytuyqMV2p5Uj5Tl2ViWXB5x3BuPttLWf1jlimrh8YcL6t/21fAMz9mHp9v99Finhsaw4CWNfBXs+cnEjO4D1ZeHjvGPsixdeXXueP37xGSUI+SvAIAtgwdQ9Hho0T3PItmz00golMbtl17N0c+/cbvuACNn5tIrUF9sXLz2D3uQXLX+T4nW338GqHNGrHpzKEAhHduR9OXnkCFhkBxCUnjJ3Fs9Qa/Y4fcZecoBfkUPP0Qlrcc5abxBA26FBUZTe4QV44ScvvDOOwcRYWFoWrVIfci3zmKGvUAqpN9/X57EvzlIx+8wS6nNv6MnmeXzZePR3XuDSVFcHi/+X5pPtigFY7Rj0KNCLAsrKeuBfJ9LofztkdwntUbXZBP8YwKrqED7WvoMNc11DHwUoJuvh99JAWAki/ex/qm4mtImW1wGq8nAGr0g6iudk74+kRI8pET3mLnhOtWoOc86/r+wKtQF4yCkhL0up/Q8/4DzTviGDuxdA6sz16FH+b7XIbaT06hRv9+6Lw80v59L4UbN5WbJ+79d3HGxUJQEAW/ruLIw4+CZVHrvruJvOYqrCNHAEh/ehp5i5dWut6Vefjh11i2bC116kSzaNG0yr9wAgKRiwLEPzOJyIF90Xn5HLjtPvI3+L6eNHr/f4Q0bcSu8wcDED1sKPUe/DehbVqyu/+l5K/b6Pf6Ll99iKdeW4dlaS4f1IxxV7YrM/3T7/cw/c0NxNU11+VrLmrJFYObAzDjrfX8+LupE/xrVHuG9mlcecA256IuudfUO1Z9AUu95GWjJkNDOy97b4LJy1qdjRp6OziDoaQIvegl2LUaQsNRt73u+n7NWPjja/SCF3yv857SMktzeacI72XWMrt+eaFH/fInt/plY//rl+rqB1Cd7OPqzce8X0ebtMMx9nGTB29cgX7fIzcadB2OkfdQcldfkxu1ORPHnS9A2kEA9JrFMPPFCpfjdNZv1XUPorr2Muv86kRI8paLtsNxi52LrluOfteu2945DZXQ1MwTEQXHsrEeuRI6novjqvHHjwNr7vOwZVXZ32xxDmrQeFBO9NqF8IuXuu2wiZDQFvIy0fMnQmYydLwAdd7VrvniWqL/dwMc+Qt1+VMQ0wB0CWz/Gb3kFZ/r7S5q4mRC+5rraOaD91G82eM6GhZGrZdeIahxY7RlUbDkB3Kmm23gqN+Ams9Mx1G7Njozg4x7x2MlJ/sVF6DBtMeIvqAvVl4+f916P3nrfV9Tmn34OiFNG7HtnCFlPq931000eOoRNjY9g5Ij6d6/fKrbEuo2Ro160jU9pgF68evwy4cVru/yjek89X6SaTfqFce4Cxt4ne+b1UcYP2s7H0/sRKdmkWzYnc1js3cDoDXcMawhA8+oU2GsUurGh019q9DO/73Vt5qX1rfCTH3rLTv/b9IGxzg7/z98EOtFO/+PrInjvhegRUf0ss/Rb06tcBlOJjcq5ehl1y9vr7h+6ane1MmED+iHzs0j5a77KNhQPk+o/+FsgmJNnpD/6ypSH5wIlkVIx/bETn8KR1gouriE1AcepWDter9jB90+AcfZvaEgn6JpD3td76Abxpv1joqm4OIzyq5zn8EEXXcHaI3evY2iqfeVmX5SbTTh0ThufBrq1IcjB7HefAjysqFGFI5rJ0G9hlBUgPXe43DI1LUcjy+E/Fya31qILi5mT+KwcuHinplE1EBzTh/0I08IbtqI3XaeEOWWJ+zxM09Q17u1J7zyqI9reHsc/3JrT5ht2hPUv6eXv4Y/dAWqx4Woi8e4vt+4NXrW9XBoh/m7GtomzQI5ULe9DVmH0XPK7mtf4p6eROTAflh5eRy6veLt3XDu/whu2pg9PQYBpdt7PCGtW5I0YFiV8jI4jWV1dWzvsEjUZY9AXHPQoD99EvaVvzaU0fRsVL9/mza7TYtg1dyy0xt0QfW7C+o1Ry+aAjuWHZ+khs+AhPZwYCP68wcrjuPF8t8P8NQrq0xOOLgV40Z1KjfP1z8m8d8561AK2jSvzXMP9z4+LedYIUNv+pwBPRrz2B3nVjl+1MRJhPQxeULWg/dRvMXjOAsLo9ZLs3A2agJWCQVLFpMzw5UnRD89zc4TMsm8r+I8oVra6cKjcIydArENoagQ681JcKDiNqSweycSdH5fyM8j9/EHsbZ5rHNoGOFPv4SjYWOwLIqWL6HgZXN9Dbn6RkIuuRJKitEZR8l94iF08sEK41VH26jqeSFq2I1mnvxcrDeegL3b/xZxT2vsCizfcJSn3tttzq0+8Yy7uJHX+b5ZdZjx//2Tjyd3pVPzKPYfzufCh9bQLMHUv7q0iGLKDa0qjOVN/dI8ODefff+qOA9uOs/kwdvP9ciD77yJ+k89wqamZ1By1Ece7KHBtMeoeUFfrLw89t76QIVxm3/4GiFNG/OnnX/HP3wXdcaMpDjN3Ns7NOU5sr5bVmG807avd3i5XvhappNpO6ui091O5y749gk4zjG5aOG0h72W1UE3mlxURUWTf1HZXNTZZzBB15tc1NpVPhf1V/Rjdn0zP4+M+73UN4GYt2fjjI0FZxCFq1eR9ZjJx6ukydmoPneZnGHTl7DaS1nd506o2xz91RTYae6hUa8lKvEeCDHtvvr3ObB9iV8hq+VeOUCjVjhumAhhkaAtrBnXQXFh2djVURcAaHUGjsvvBWcQ5GRgPXtT2bhXubW/v+Wj/b2JR/v7B3Z75LDbUN36gKUh+6j5fuZh1KDrUOeYexE4nZDQDOvuRCDX9Zttz0Nddq/JxX77AhbPLhvTGYy6ZoqrnW72I6adLrwmaswz0Lg9rFqE/nS623eCUCMegBbdTZ3rq1mwwXu7cLXcx/x/7J1neBVFF8d/szedJEAgjV5Ueu+dhNACRES6NAUVu4goUpSm2F5R7F0BEbFTbFRFkKL0TugBEtIgCel35/0wm9x+cwMG/MD/eXjI3Z3dmTk7c+Y/Z86cAWjYGm3c00remZfQ377fNt+yWJev3w7t9kcsNqvv34Cjdut59TogBhp20W0/wnon8h5pyPvKZeRiQ963tUXEPgxe3lBYgFy1EOL/VnXp+wC07gf+Qchp3ZzKubjeZbHOY/JCjJ6BqNlQ6bVlL8Mp23XjMpF3ufJoE16Gmg2RW1cilztZK6jTDtHLsBHuXgl/OZnzxM2ECMNG+L1hI9RMiH7PQEQ95Xuw7+di+6J46FvIz1Y2Qt2M/GS8W5k7g++kmXh16IbMzSF33tPoR+3GEV8//J9/E1G1Oph1CjevJ//dV0udTxFavDGdSGPdeLubdeOWxrqx1CX7jHXj2yaNo86EIchCM3nJaWy/ZxrZZ9xz8Ju4iZu4iZu4OvznIkcLIcxCiN1W/6YLphqpAAAgAElEQVSWkH7aVebjI4R4XQhxXAgRL4RYJYTwYMXZ5ftmCSE8n2U17oQIq4E+83b0JfPQ7nrGaTJt5DPoS55Hn3k7IqwGNOoIgDy4FX32UPS5w5AXzyD63mP73NDJcGCz2yKYdcncdZf4YFAlVo4LZ/WRbOJTC2zSVAkyMb9PRfo1sHWk2nUuj13n8/lxTBgrxoaxLzGfHQm2kxx30Np1Ratai9xRvcj/30x8Js1yXsYtG8h9YIjD9YJ35pN770By7x1I4fdLMG9a4z7Dpp0R4TXQpwxA/3QO2rgZzss1dgb6p3PQpwxAhNeApp2K78lfF6PPHIY+c1jxZE+07QlePujTB6M/OwIRNRgqRFpeKDTEgCeRn09CvjEC0bQXhNayzbR1HORmIF8bgtz8JaL3Qza3RezjcPQvh7LKjx9CvjXGY8foYhk8HYf+2Vy0MdNdyGA6+mdz0Z+OUzJoYi2DJejPDkN/dphHzihmXTJ3YwYfDAxh5ehQVh/Ncd7GelagXz1HZ72pv13inpaBrB4TxlfDKhHib/KsrkVo1AkRWh191kD0pfPQhrvoZ8OfQf9yHvqsgYjQ6tBQ9TPOx6N/MAXid5Yu3+uNRp0QYdXRnzPqOcJFPUc8g/7FPPTnBiLCqhfrE1f1FK1iwMsbfd4w9PmjEF0GQYhd+x44BfnJ48jXhiOa9YKw2raZtomDnEzkK4ORfy5D9DXad9Jx5JvjkG+MRn7yGGLQVNAs31d+8KC656FjtNamK1rVmuTf3YfCN57D65FnnabTt24k/9Fhzl/iH4Bp4Gj0QyUsHLfogoioif5oP/QPZqNNcKFP7p2B/v5s9Ef7ISJqQvPO6vqoJ9C/eQ/9qSHoy99GG/WEemDfVvQpd6rr7z6LNnG240v/hX5MSDiiUXtkimWCJXoMQ547ofr3ixMQw59QhgBXaNUFEVkT/YG+6O/MQpvoXN5yx0b0KcMdb6RcQF84HfnHatd5FKFlF0RkDfSHYtHfm6UcHZzV+f6Z6O/ORn8oFhFZA1oY8n5wNvri19EnDUJuW4cYqHSmiBkMgD5pEPrse9HGPQluHLAi+3Yl6NZarLq1F9vvm0nrd2c5Tddw+kRyL6axul4fVjeM5eLvykBzaulKfm4axy8tBnLo5Y9o+ZrzfmoPsy6Zu/4yHwysxMqxYaw+4kKP9qpAv/q2erRddV++HxXG96PC+HRwZfy9BJ1q+nqUL0DFPt3wv6UmOxvGEP/ATOq+Ncdl2qNjJrOnTRx72sRRkKyMo3lnz3NswtMkL3O9ScsVyvfuhl/dWuxt3IOTD8+g1kIn/aGonLf3Qr9yxeZa9eef5tzzCznQPo6Eua9T/XnPF3NN7boiqtUi565e5L06E58nZjlNZ96ygdz7HTlK/tvzyZ0wkNwJAyn4bgmF7jhK486KD06/HX3xPLS7nNNabdQ09MXz0KcbfLCx6tPy4Fb0WUPQZw9DJp1GxBp8UDOhTZinOORzg9FfvRfMhS6LYaNDX38Or0fd6NBHnOtQ/fefKXhgEAUPDCqVY/R11ScAzTojImqgTx6A/rEbTnj3DPSP56BPHoCIsOKEDdogWnVHf2Yw+tRByJ8M59OEePSZI9GnD0N/5UG1GGByzlv8e0ThVacW5zp0JfXJqVR66Xmn6S7e9yDne/ThfLcYtEohlBvQr/hexgcfcT6mL+dj+v4rjtEAgwZ15aOPSu/44DFuABcFCOzZHZ+6tYhvFcX5x58h8n/zXKYN6t/bQZ/kHjrC2TEPkL1lu4unnMNs1pnzzk4+nNOFVe/1ZvXvZ4g/c9khXd+u1fnhrV788FavYsfojdvPczD+Et+/1YuvFsTw8bdHyMoucHjWBkJD3PEU8uPHkK8OQzTv7cjL2hq87KU7kX98qQz/AFcuIT+djHxtJHLZbMSIWep6XjZywajif6RfQO7b6LrOumTu+kt8cIcxvzzsYn7Zu6LDmLXrvDG/HB3GijFh7EvycH7ZxGhXz8Shf+6mXY2ejv75XPRnnHCjio7cCIBju9BnDUOfNQy58gPc4brOb5t3Vlz0if7oH81Bu8eFHrtnBvrHs9Gf6K+4aDPFjeSbT6FPG4o+bShy+1rkjnXqgcxL6K88gj71TvR3Z6A9aKebhIbo8yRy6WTkuyMRjWOgci27sg2A3Ezk20OR275C9HhQXd//G/LDcerfj3OUA1iSctiTfy1FvjsC+cE4qN4E6pbsAOXTLQqvWrVJ6dGNjBnPEDzbeb/O/vgDUnr3IDUuFp+WrfHp2h2A4Gemk/P9t6T270PWmwsJetJz3RfUqzu+dWtxqHk0Zx+dRrUFrh1Yysf1Rs/KdrjuXTWSoKjO5J855zqjsrAlpJxRNoS3xiDfHgcFuXDwd7f1NeuSOUtO8uGkBqya15zV21KIP+dYp6wcM0vWXqBZHctm6FurBvDNs035YXYzPnyiAc8tOkGhWbrND1Dzrcga6I+UwP/vnanmW4/Y8f8HZqN/8Tr65EHI7esQtxs2k4J89GVvIheXvOj1b3Ajj+eXdgiIicK7Tm1Ot+3GxcnPEPay8/adOP4hzkT15UyXnpgqVyIwTvGEys8+Q9qrb3AmKpbUl16j8nOezTsAtLZdEVVrkj+2NwULnsX7seecpjNv3UDew0MdrouqNfEacR/5j40kf8IACt6xc0C/RhuN6DUOeWQH+uw7kEd2IHqNU9f73IM8dwT9heHoi55DG2JrntXfuJ8TXfs5dYwO7Kn6dHyrKC5cBU/IO3SEhNLwhOYG9328H/qHbuwJ42egfzgb/fF+iEiLPUG+MQV96hD0qUOQ29YitysdLjevLr6uvz0Nks9bHKPL0DZJx2GQfMqzugPlYrrjU7c2x1t358KkaUT8zzkPhiJ52+obJe+JpeZlcB3H6jKSt+g3CXlsK/L14ci3RpUsd6EhejyB/O5J5GejEfViIMSuHJlJyF9egENrHR6Xf3+J/Nl1f3AHs1lnzltb+fD5GFZ9eDurN54k/vQlmzSnzmXwwbJ9LF3Ql1UfDmTaRFsnvjc+302bphFXlb9Pt+6YatYmNaY7mTOnETzHeTu78tGHpPbpQert/fBu2aqYJwRNnUbuD9+RNqAvWW+9QeDkp1xnVlZ2ugETkGeOoM8civ7hDLS73JQB8OrYDa16LbLu7EHO/Bn4P+3chpL3xcdkDe1N1qg4vJq1xKuDckg3HzlI1tiBZN3Vn4L1v+D3SAncqIxso/JiAvqsu5V99Nv30e6zG4duVL43Om8DZl0yZ9FxPnyyEatebMXqrcnEn7vikC4rp5Ala87TrK7tRtUaYX78MK8lP8xreVWO0UU8+HDzaBIem0ZVdzx4gKMOB4MHR5fAg+0Q3Ks7fnVrcbB5NGcenU71Ba7tk+XjemF2wr+T3/6UI50GcKTTgBIdo/8L39oB12o7Kw2ut53OClrbrohqNckb05v8157FxxUX/WsDeQ+55qJ5j44kb7wTLuohfLtHYapVm+Toblye9gzl5zofDy898hAp/fqS0qcnWkgl/GL7OU3nEkJDRE1C/jAFuWgMol4PCKlpmyYzCfnbC3DYbqwuyEX++gJy8VjkD08qB2pf28BUTlFGa+VoJrT7X0D/dB76tEHo88c72qLLaC6AfyDasKno7z2BPm8our1ts4lhf592O/qieWij3NjfF81Dn2Znf//1c2UbmjMcuXcTYsB9xvVF6HOGq3/fvQlH/oErGZYXCg1x51PIDx5DvjQU0aIXhNvZ6drfDjkZyBcGIX9fihjwiLpemIf8+T3kCsdN+qLnPZCZhpw/GPnSUDjuYv26rNYxA4LQJsxAf+kR9Ml3oL822faFZbUun3UJ/b3H0V8YpuZ8Y+3GAqEhBj2F/PAx5Msu5N3udrUxcf4g5B9LEf0NeV+5hPzkCeSrI5RddKSFR8kDm5Cvj3UuY2uU0TqP6DIIQPkELZiINvQJ23XMspJ3QR76qneR373uvL5FNsJlk5Hvj0Q0cmMjfHcocvtXiGjDRtggGkw+yA9HIz++G9FiIJS38H655GHkR+OuyjHa1KEbWrWaXBkaQ+5LM/Gb4pwz5C/9iOwRfcgedzumJi0xte/qNF1JKFo3/unWXvx930xauVg3bmCsG/9Urw8/W60bX9p1iDWt7+TXZnGc/eZXmr085arKcRM3cRM3cRMl4z/nHA3kSCmbW/17sYT0pXaOFkKYgBeAIOA2KeUtwLfAj0KI6yIT0aw7cusq9ePkPvAPguDKtomCK6tofydUpEO5dRWieZS6d2gr6GZ1/cQ+qBBmea5Zd2TKOeT5E27LsDcxnxoVvKhewQsfkyC2XgDr420jClYt70W9UG80e4cxAXmFkgIz5JslhTpUCvBcdKZOPSj87QcA9EN7EOWCISTUIZ1+aA+kJbt/V3Q/CtetcptGtIxCbjacs47vg4AgKG8n7/KGvOMNeW9eiWgZ7b4iUiJ8/ZVTp4+vmuzlWRmkqjWEtARIP68iL+xdAw1sCZZo0AW58yf148AGqGsVbahBV0g/BxdPui+HBxAtuiM3G3IqSQbHi2SwCtEy6qrz3JtUQI3yJqqXN9rYbf6sP5Fnk6ZqcFEbs302PrUAsy6LHfnK+Wj4e3semRxANO2G3GYYYU7tB/9A5/3ML1D1Q0BuW41o1l3dSzoFF0+XKs8bAdGsG3KrUc+T+yHAg3putapn4ilIclJPKRE+Vu27sAByrdp39YaQmgBpRvveswYa2rXvRl2R/xhl27cebjEWOwryinUYXj7gwRq5O2gdojGv/VEV+/AecKFT5GHXOsU09jHMX38M+XlO7xdBtI5C/rFC/Ti2V0VrqmAn7wqVVXs7phbC5R8rEG0MfSIlwr+celdAIDLdKE9ejuV5X38VXs0+73+hH2sjnkRfbjehlRL8ylnyvnLZrSOlaBuN3GjI4Kghg4qVHRMe3QvpKY7XL55XEVic1NExr6iS86po1PmoIe+NKxDtDHlXqQUH1S5vuecvRPue6nr1urB3m/r7chpcyYS6jVyWo9rtPTi1SI1bqdv24FMhGL8IxzZW5547OTj/ffVDSvKNSICFmZa+41XOH+lB3QH2JhbYjdX+rD/uaqx2/Z7fjubQpbYf/t6ej9UhA2K4+IWqc9b23XhVCMLbSZ1dIe/0ObL3HUHqpe/gFfvHkLL0ewCubN+NqXyw07y1cgFEPHoP5158x/aGlJiClUHYVD6IggtJHudt6tyDwl8NjnJwDyIwGOGMoxzcgyyBo3j1cM9RRPNuFj54wk2f9rPng93VvYN2fLBiuLresAMy4RgkGJGOrlxWUeldQOsYjXnNtenQq8X11CcAolWUOukDlB51qcOtOOGfKxGtlU4RMUPQV36ixkSADLUZgPxcy7jm7Yu7gS2gdy+uLFdRpfN27kILDlaRZuwgs4wo4F5eCB+fax0qS0SbNg0oX96DhZSrxI3gogBBsT25tOw7AHL+VvrEK9y5Pqn00HhSXn3L5nr+0ePkx7ufVznD3qNp1KgSSPXIQHy8TcR2rcG6vzyL/HD8TAZtmoTiZdII8POifp0KbPq7hKi2NRpBihUv2/0bNLLnZd1sedmtBi87fxQyjP6VdAK8fFUkFmtUrg6BIXDS8VSL4jrbzy/rB7gZsxwHrauZX4oW3ZFbPNCj1u1qyypECztu9LULY7+HuJ7zW9EqCrnJ0GPxe1WdXXJRo86bViJaO/Yl0b438q+f1Y/Th+GSUbaEeKXLrDfLVWkI6Qlw6TzohcgDa6FeF9v31euC3GO87+AGqO0YSVc06gkHjIXdwjw4bSzA6IVw4SgEO+pDe/jF9CTne6VHC3YrPaqF2j2Xm0v+VsOxrKCAggP7MUWqxRbTLbeS/5faTJ6/dQu+MT1LzLMI5fvFkPal4ijZO3ZjquBap4Q+PJ7El99yuFf1xRmcn/mi+7GrrG0JdVtD2jm45F637D2RRY0wP6qH+eHjpRHbrjLrdjtG+Fv4/RnG96mKjxXX9Pc14WVSfT2/QPf4pDHRxor/H3PTxgPs+H8bF/y/nfF983Lg8K4S53vw73Aj09jHMC8veX5pj8A+Pcn4SrXv3H92oZUPVidJ2EG34gl4e2PhHhItSI3nWlAQ5sSLHuetdexhqfehPRDoot4udJkpdgjmH5dCluEUcCnN5v612mjU86uM66ss1yPqII8YUcOSTkFIFQgK8ajO9jxBc8EThMETkq+RJ9jYE0rU4Vb2hNaO9knRoTdyy0+O1zv1tb1eVvokOBRRr6OKjOwhgmJ7cdmQd+7fu9CCg1zKO+TBCaT8702b61fLy+A6jtVlIW/fAKjVAopkbS6EXKsTJJ0hogFcOgeXL6hx+8g6uKWzbZqMREg57nw8OvOPitp2Fdh7JIUaVYKpHhmkeHC32qzbctYmzdc/HWVkXD3KBym7b6WKlo1z+4+mkpqeQ6dWVa4qf9+YXuT+oNpZwe5diKAgtFC7b52bS8E2C08oPHgAU4TiCV5WPKFg619ueUJZ2elElTrIg4bN6sIpqFwFgl3rNa+uMRT8pPiJef9uRFAwopJdnfNyMf+zVf1dWID58AFEmAqCYf5nK+Qp3l64bzdamHvH9DKzjR7dY3EsO7YXKoX/J/K90XkXYe/xTIOX+Ste1j6UdTvTHNIt/PY042Or2fCyfwPlY2NIt+bBbubWoQ+PJ8kJD64y3wMebJ9vKfh32MPjSXr5bY/f7Qz/hW/tUKZrtZ2VAtfbTmcNU6cemH+7Bi7abwiFK1xzUU/h68l8Ezu7nbd36esc0QAun4MMY6w+ug7qOhurT+BgZ7yUoP4BXEmF7HTwr1BilmW2Vt64A/LsMThr2KKzHG3RZTYXaN0XuXs9pBtz2yzb+apo3g35Vynt73+tQrRQ77dZE/Xxx5nNV7Ttg9xud2pmjUaQchZSzylOuGsNNLaNPCwad0VuN2Syx8pOl58LJ/dAgZOgAW3jkOs+U39Lqez+TlBWukx0jkVuWwephrwz/t05n8t1+YQjcNnQOReOq3Vla5tVjUaQelbZOYrk3ciJvP82yrbXSt7nrOyiica7i+yiZ/ZDZqpjeexQZus8VerAIWNjaGY6ZGeqiOJF+ZaVvPNz4fhuh+jvxahizHmKbIQH18JtdjbCW7sg9xo2wkMboJYx55GAjx8Ik7I9mgtsfWuuAV5dYij4xZjzHdiNCAxyzol3Gjy7sAD96MESua8rVLVbN/Z2s258yMm68cWN2zDnKA6eunU3AdWurhw3cRM3cRM3UTL+i87RDhBClBdCHBFC1DN+fymEuFcI8SLgb0SY/sK4N0oIsd249r7hCI0QIksIMUcIsQ3oBNwNTJJSmgGklJ8CWUCMEKKWEGK/Vf5PCiFmGX/fK4TYIYTYI4T4VggRcFV1qhCGTLNy1Ll0ESraDZYVQyHdsogh0y8iKjhOwLROt8OBLeqHjx9an3HIVe+XWIaLWToRQZaIduFBJpKyzB6Vv0UVX9pV96Xr+xfo+l4inWv5UreSmyij9mWuHI68aFmEkymJaJU9NwYUQYRXQYushr5rq/t0IXbyTkuCEDtZhoRBuiWNTEtCWKURMcPR5n2NmDBbkVpA7liLzMtBW7gWbcGvyJ8+hxyrnaHBoXDZaiEq4yKivN13Dg6Fy0a+ulkZtwPKg7cfouto5PqPHSskJeLuhYgHP4M2jpFvnMqgYhgyzWrhMz0JKtrJoGKYkk1RNulJiIp2Mpi7HHHPrGIZuMPFLLNtGwvUPG5jpy6ZCfLVeGRVGoOWJvPKpgzMpXSwE+XDkJfs+lkFO/lXCAWrNPJSEqJ8yQvy/yWICmFIq7ZLuof1dKJPrCF3rkPm56C9+Cva86uRaxdDtlX7Lh9m804uu2rfRh+wbt8A1RshnvgSMWkp8vsXLU5lgJiwEPHI59B2YIn1B6ByODLZqn2nJCIqef4dRd0GiNAI9G0bS04bEoZMscor1YU+SbWSd6pFn+ifv4QYPRntnTWI0ZORS60WQNpEoy1YgfbM2+jvOkZluOZ+3LybMmIUGamK0qxbhqhSG+31NWjzvkFf+opbY55zGZReh3sCERJecl4h4U7kbaQ5Ew9t1KKT6NgLKhuTy1NHEG2jlPN/WFWo29Byzwn8q4Zz5aylHNkJiQRUtS2Hd3mlF5vOfYze/3xHp+Vv4BdmOTr81gdH0j9+Dc1ensI/j3oWgclRj3o+Vlvjp6M5xDqJ0O8OPlXCyTtrOdo3LyER3yrOv/MtH71Isx0rqDbtIaf3SwufKuHkJ1jyzj+XiI+TvKs9N4nENz5Gz86xuX56yjyqvzCVZsc2UWP+VM4+6/mxWMKeoyQnIkKvjqOIyGroO11zFKd92l43Vwiz44O2Y3MRtE63w77NRt41QEq0x99Gm7EU0buE6AaVrk2HAmide+H93g94zXwdQj034lxPfQKGzFPtOGFJejTNInMRURNRryXarCVo0z+GOlabKuo2QXvxO7T536B/Og/MzvuqKTKCwvOW9l14IbHYYc8e4V8upvr+XehZWWSvtETdCb5nLFXW/0qlBa+glS/vafVvKG4EFwXwjgyn8JxF3gXnL+DlRN5h054g9a2PHPTJ1SIpNYfIypapYkRlf5JSHd+9ZnMCcQ/+yqPPb+FCsnJAqVenAn/8fYGc3ELSL+exbe9FLqSU4JwSHFoyLytvlcaelxWhSTScP6IM09Zo3gv2uD+tx2F+GWgiKbOU88sPLtD1/UQ61/RsfunQrlz1aft5XgncCIC6TdFmf4U26S2oUtdtOa7n/NbjOrvQY8Wo3woup0LiGcdM2vZUztKFVu0gOBQyrNpYRjIiyK6NBVmlkWa1iOhv18YaxiD3O2lLvoFwWyc4+bfjPTto4RGYL1g2G5gTE9HCXctbBAXjGx1D/hY1ThYeOoRfb3XMtm+vPmiBQYgKJS8kA3hXiaDAWqecS8S7iqNOiZjxBMlvfoTMse33wbE9KDifSO7+Eo7QLitbggHRtCdyb8lHXCddyicyxHLySERFH5LSbZ19D56+woX0fKKaV3R4fs/xTPrP2E3cs3uYNbp2sbO0O4hK4chUuzZu7zxSyY7/pyUhitKcteL/HXq55fgucY3cqDTzS3t4RUZQeN7SvgvPJ+IV4bx9V1m+iDqHdiKzrpC1QjlaJk+fQ+XnplFr91+Ezp5OyryXPC935XBksqV9y+RERCl0mahWC1GtFj6vL8XnzWVobWydO67ZRhNUybJonZFS7AAtzx1FNDMcDWs2gpAIC6eWEu3ht6m9YQUVxo5wKLNXZLhNny4sgSfIa+QJIiTMsX07syfY63D7NPVbwSXnOlx06IPc/LPlQhnpE9FvEvKXt0rlCKTkbde+ncg7dNpk0t7+CJmd63DvanHdxuqykHdIVchOR9w5E/HQ54g7poG3n/uCBoZCplU5MpMRgU6c28oASSnZRIaWK/4dERpAUqqtw8OphAxOJWQw4vGfGPboajbtUFFkdV3y0gc7mHKv4wYrT2EKD3fCE1yPBSIoGJ/oHhaH6MOH8C3mCb3d8oQys9OdOYpo1UP9qN0YKkVanGScQAsLR0+y0t8XE9HC3LTvwCC8u0RTuGOLwy2fuCEU/uX+ZIkytY0W5RF9B3KX7WlBNyrfG513EZLS84isZMXLQpzwslNZXEjLI6pFJfvHSUjO5Y4ZOxn1/B7+PuLcmc4dvKtEUJDgGQ+++OZH6PY8uG8PCi54wIMd8g0n32rscJVv5IxJXHzzY4d8ASrfN5r6f62mxjsvYqoQ7Da//8K39qxMZWWLv752Opu8r5GLakVc9I2l+Drhop7CFOE43zS54OMhny0ifMdO5JUr5P7suGnNLcpVdhyry3kemKQY4Q2UI+elkiOyl9VauYisCUi0Ke+izVmGiB3nmHcZzQUIqwEBwWiPvY/29BJEW9sI3sof4yrs71ZpxB0Pob38M6J9X+QP79o+6+OHaNwRuXOd27pwOcmJnS7M0U5Xzo2d109tghV9JyImL0aMna8CGThBmemyyJoQGIz23CdoL36F6DrANt/rsS7foodylra2WZX3QN7BdvLOcSLvptHKWdreLloCymqdh7NHlQO1ZlKb5Wo2tOGEN8wPIigUMktpI8wzbISH10N+LuKxFYiHv0du+xJyM4tKhxj5OuKeT6CFZ/4v1tBCw5FWnFgvaW0vMAivTtEU/u3klCQP4F81nGyrdeOchET8XawbN5n7GL3++Y6Oy9/AN8yRp9UZP5gLP/9xVeW4iZu4iZu4iZLxX3SOLnJ2Lvo3TEp5GXgY+EwIMRyoKKX8UEo5FUuk6buEEA2AYUAnKWVzwAzcZby3HLBfStkOuASckVJm2OX9N9AQ9/hOStlGStkMOAS4PdNBCHGfEOJvIcTfHx6y2kXrbD3IwZZcciLRVx1NI7epSZcYMBG59gvbCKQu4Mx27Wlc3tPphRxPK2DDfRFsvD+CrWfy2JFQimg4TiIGyauIh2eK6kfh77+C7joaoks4CMBJ7Y00ct1y9Cf7o88cCpeSESONIzrrNAbdjP5YT/QnYhF9x0BFq6gWziIjefKdpUT0uBe5eRnkO35L+cF9yLfHIj+fhGg3GGo1d1lN92WRJacxCizXL0ef0l8dY345BTF8spO0zp70IAsnMOuSf87n81SXYJYPr8zZy2a+P1jKRShP6uxZZ/yPw4M6eCQLO9RqBLqOPrUP+swBiJhRULmq+2dK0aY4ewD52gjkW3cjosaq3biAfOde5MKxyE8eR3QYDLU9aN9u+m/Jjwq87p9K4QceLhp70q/d1Fv0Gob++cvoD/ZEfv4K2kSrY312rEefFIf+ymNowx72MG8PZe7jhzZgAvL7dxxvN+6ojut8vCf6s8PQRk1V0QFcwd13/bdxtXU20uhvz0TrOwLtla9UnQyDiVz3PTI1Ce2Vr9DueRoO73bpyOgqD/voz8LLi3LVI0nevJNfWw0i5ba4/GMAACAASURBVK9dNH/VcozbsXeWsuqWnux5+lUaz3jAdV7WeTgtSumi6F/MMnM0pZDONX1LTmybkWN5nPSro2Mns7tlf/ZHjSC4U2tCR3m4qeEa8w5o2gDfOjVJX+HoYBV230jOPPU8e27twpmnXqD2u/OvKe+riXbiFd0Pc4kcxZP27eQx+7YXOx50czEfxGRC3NoC/aPp6C/fg2gRDfXbuinGtfVpfetG8sf0oGDiQPSdf+E95RrlXZbjsAfydNsGNC8oF4w+axT6lwvQHn7Fkub4PvSpg9CfHYk2YDzC10Wf86QMBpJGjCahWWuEjw9+ndUxexmfLSahXRfO9+iDOekiFWc5PxbxP4cbwEU9zdevcQN86tQic3XJjoIew9lcy64oUe2qsO6zfqx4pzcdm4cx9X8qEkjnlhF0axPJiCfXM/mlrTSvXwkvd8cDOHu50zKU8I7wOoh+DyO/dezDonlP5C738rkW7l88v7w3go33RbD1rKfzy6vk+9LgRv0nIH9wwo1OH0Kf0hf9uWHoa5ehPbKghGJcx/mtJ3rTA8GLjn2RW352vFG1LtqIx9E/cn1ctSVbD8Ys67JVaQiFuZBsF/VTmBCDZiO3f62izpSE0ozVJhMVXn+T7EWfYj6rolZmvjgPn7btqbTiJ3zatsOceAEKPdx85kHe/k0a4Fu3JpdX2vYZ4e9H+JMPceF5DyKVl5EtAQCTF9TvoiLIlwSnusySr65L5i87xdPDajomBJrVDWLVvOZ8PbMJH/x0jrwCT2w319CvMfh/nxFoL9ny/1LhWviJEHhNLMX80pO8XbTv80PHcLJxG4SvDwFd1LG4Fe4eRcrMuZxq3oHkmXMIf/3lUuTt5FppeLDJC1G1JvmTx1Dw/GS8n5inIpQVv79sbDTyt8+UQ8QzSxHdh6mFcmPztf7aPegv3cWZIXcTMmE0AR3tOLEHZfL9V3nC1fdtmxT20aGLcEsTFf01Id4qcRnok3qd4Eq62lBVCjidyzrIuyE+tWuSufrXUr3bg8wdsy6Lsbos5K2ZILIectt3yLfHQn4OotsY9wUtndmgzGH/7Qt1yelzGSx6tQ//e6YrMxZsISMrn6UrD9OtbTUiw9zYpErOzPGaG55QfsFCchZ9VswTsl58Hp+27Qj5cTU+bdu75wllZKeTqz+BcsFoc75C9BwOp4/YBJVwUhAnxXBd54B5r5P31SLkeduI3t59bsfUoAl5iz9ykxdlaxsFaNQGETUI+YUdB79R+d7ovN3AOkddl8xfeoKnR9RxSBdWwYf1C9ry/byWTB1ZhyffPUxWjutTA51n5sHcukkDfOrUJGOVIw8Om/IQiZ7w4KvI1xX/Bkj56AsONo3icMf+FCQmU/WFEg4j/i9+6xtti7+R62Wl5KJa1ZrkPzGG/Ocn4zPZjot6Cg9t4gBp48aQ1K4N+Pjg07HjNedTalkHVEL0no78bX7pny3O8l9YK9dMiNtaoL/7DPq8cerUk3pt7F5bRuu1JhOiRgP0dx9Df+thRN8JEF7Dfb4ONhRnL7akkd+/jf5UX+TWnxHRw2wfbdYV4ndbIsO7faknNmhnZTFgMiEqhiNP7kH+bzTy1D7E7Y85T1tWuszkhajdAP3Fh9Cfvx9x5/3KQd1tvv/iunxkHbTbH0X/8oXSv7MkmYTXQfR7BPmN/bs9Qdms88jNPyLTk9BmfIE2bAoc32PLCf9LfhCe2girNARpRi6MQ749GNFuOFRQvjXy84nIj+9GLpuMaDUIqnviH2CdZ+nmAf6zF5D/tSMn/jfzE15eBFSPJGXzTn5zsm4MUPOuOEJaN+bwKyVw8Ju4iZu4iZu4anjd6AI4QY7h2GwDKeUaIcQQ4G2gmYtnewCtgB2Gwc0fKNqCZQa+Nf4WuFi79aB8jYUQ84AKQCDg1lIrpfwA+ABA//JFKTrfoa6fOqCiYR43ElYIsxxhW4T0izaRBkTFMKRVGtG+P6JpF/TXJlqu1W4CLWMQgx5TOzaljtxtggM/OJQtPEgj0SqSV1KmmbBAk0M6Z1gbn0OzSB/K+Sj/+i61/dhzPp821Vw7XnkNHIlXv6EA6If3IayOqBCVI5Apnh/1WfzO6Fjy33C+aCt6DEN0HwSAPGnIu+hmSDik28k7Lcl2t11IuOXIK6tjYeTG79CeeBMJiA59Ye8WdZxhZhry2G6o2kAdnQgqUoj17rvgMGSGXb4ZF6F8OGQkK2O3X6CKPl29EaJxNPR5GPwCEVJHFubD1m8g03C0v5IOB39XRzae2u1cBt2sZRBhkUHFcMc2l2a7C1xUdCGD379De3xhidQ5PNBk28aydMLKedbGwgNNNAj1pnp5paZ61PVlT2LJi5qi6xBEJ6OfnT6IqGD13SuEWY7dKcKli1DBqs4VwpGX3R+f+V+A6GZXz4pW9awYBpfs6ple+nqKtn1UVHq9EDLTkcf3IGo0hHhjp+dl23dSPgyZYZdvUR+4fNHSvrPtjAQXT6kjesLrwLnDtu37wEao3ghOOrZvbcBITH0HKxkc3Y8ItWrflSOQJRyDWgz/cohat+Lz8iL1O6Qy3rPfoeC5B5HHDihZ9B6O6HGnyuv4fqWzitYAK4Xb7PYF1G5rq+hmolJ4cXlEtzjkpy+qd/31K+L+WY5lOvQPRFSDoAqI7rH/Tj8OqwahVdHmLjeeDUOb/SX6nFFoXW5HX/2Jun7xLCSfg2p14Ng+y3v6jkD0MuR9zJBB0c1K4ZBWeh3uCqLPcERPI694J3k5yDvRUd5Fac6dRJ9zn/o7siailXGcrW5Gfvpy8Xu1F5bABdvjo259cCR171XjVuqOfZSrHkFRCw+oFkHOedty5KemU3glm4TvlbPu2a9/oe74wQ71O71sNa3fneWJKJzoUTNh5Uq3t+2XoznE1PXD24NIfRET7yJ8vDLwZf29F9/qkRTt2fatFkH+BcfvnH9e6QRz1hVSlq0kqHVTkpc48o6SEHb/KELvVvK+8s8+fKpFFt/zqRpBgV3ege1aUK5lI5od3ojw8sIrNIT6v37B4d53UfmuQZyZPBeAtG9/ovY77g1aXgNH4tXf4ChH7DhK6NVxFFOPWPIXOHIU0X0ooqubPm2vmx34YLgtH+wwANG0K/pr99s8I4/+A1mXVD77/kTUqA9Ydp5rA0ZiijX62REnOjS1FGNh5qXiP/Wfv8Zrgnun1eupTwBEzDBElCHzEweUjii6GeKBHg2xknl6EvJvIxLIif0gdQiqqI61K8L5k5CXg3f9euTvUcfkBd09hqC7VLTCvN178aoSSZHbp1dkBOZEq0gLdpB5eWT/tpaAPj3J/WMTeoplrM364kvCFn9aKnlcT9woLhoyYTQVxgwHIHfnXryqWvSJd5VICu3k7d+2JX7NGnPrnk0IkwlTaCVqrfySUwMcI0x6ivDK/jbRnhNTcggLsY3gXzHYMnca0qcOr35qGXcnDm/IxOFq3+7kl7ZSs2oJC3pOeVmy8zQ2vOxycXox9mXkslnqyE9rRN6qNgaccx/hKzxQcxyzrnZ+WcuPPReczy9F9DDXetRZn053Ms+7lAyh1aByVbTZVtzouS/R546CDKsjM/f9CaZpEFwRMix9/XrOb0XPYYgog4uecFJnZ3Nbez1mzZ80E6JND/Tpw22fCwlHe2IB+rvT4WKC7b2MZAi2amPBocisFOdpMpNBmNRxoVYnK4lGzqNGi/5Pq+M4ty93uFeEgFFj8B+qyluwby+myCoUzQ5NERHoF53LO3jeixSeOkn2Z58UX9MvXuTSQ2rcFAEB+PXpi8zKdPo8QOV7R1NpnOJH2Tv34m2tU6pGUHDBVqcEtG1JQPPGNNz/B3iZ8AqtxC0/LSXhydn41KpG/S2ri5+tt2klR7sPpPCii3lUcUX+JVsCwG0dlEPjlZKPmQ6v6MOFNMtGhcT0fMIq+BT/vpJr5ti5bMa8dBCAlMv5PLjwMO88Wp8mtQOL09WtEoC/r4mjCdk214sg+gxH9DC4wfH9iEp2bdyeG9jz/5BwZFGa8yfR51rx/5ZdS6wn/IvcqGh++YrV/HLOOxQ8a5lf2qP8PWMoP9oYt3btxauKZdO9V5UICpNc6xOZl0fWL2so17cX2b//SdCwO0meNguArB9XE7bAvZO2KW4kptghAOhH9yFCI4vrLUIjkKme6zKZnKiOOTcXIhPPoZ89iWnk/ZhaqQ1eMunwtdloMlPVkcAZKer/TKMN515BLpltKfeclZBaZJdT7zenpJK56lf8WzbDt2E9Kho8Icfo00WuqF5OeEKAwRNuMXiCV2glaq78ktMe8gTRazgi2sqeYN++7ee3TnW4VfvTTIg2MejTbB0zAGPji53TdBnoExEcCvW7IG7rqDa6+5ZDDJmF/HqWQ5kqjh9NhTFKVjm79uBdtYqVvCMceVmblvg1a0Ld3X8ivEx4Va5EjRXLOBNnN2Z5gOttiwbKRn/vX6/SJigdIvevL9k5OjMZgqzKEeRk3C4jhFcO4EKyJVJ0YnI2YSG2h29GVA6gWYNQvL00qkUGUbtaMKfPZbD7YDL/7L/I0pWHyc4ppKBQp5y/N5PHt3Kbp/9do/EfptpZwd49TniC8/lW8Lz5mE878oTLD6n1FhEQgG/vPjY84V+b47ix03E5Ffnxcxa99upPylZnBZ/Bo/AZqNq3+eA+tPBIipi4CItAJjtv3/7PzEM/e4r8ZZ/ZXDe16Yjv3Q9wZeJIKHA8Qv262UZr3IZ2/2z0+Q9A1uUblu+NrLMrhFf05UKqFS9LyyesomW+dCXXzLGEK4yZr+wQKZfzefD1g7zzeEOa1AnCx1vNtRrXDqJ6mD8nL+TQpI77eWale0dTaawVD67mngeXM3hwg30WHlx39VLOTZmNT81q1Nts4cG3bVrJsSgnPBiofO8oK/69D5+qVbjCP27ybWHw79/V2BFaiVt++oL42LsoTLbM7VI/W0adrx0dj/5r3xqusy3+OtvprGG6fSReRVz0iOKixeW6Ci6q23FRUa0m8sj+Ep8NGD2GgGHGfHOvk/mmGz5Ofh55a9fgF9OL/D89jwhOlpOx+kopxmqfAMTAl5B/fQSJB10mux5r5aRdRB7+22KL3vMnonp9CK/1763XupoLpF9EZl1Sa4z5ucj4nYje4xC1lE1N+WOUMFaXYH8vrvO2n9EeW4hc8Z4lbZveyG2/OKS1rwvlw5EO9U1ybadzhiuXkXk5sG+j+r1nHbS3RNe9LrosNQmZma6C9OXlIA/9g4gZi6jZQKUty3X5CmFo976KvuhZSLGzWTnYRZ3I+7KdvP3t7KJ3v4z88jlHu6gLXJd1Ht2MXP4/yzrm058hajRE9FNpbpgfRGYyBJXSRuirbISiUS/k8W3KyTs7HRL2QWR9FSyh6B3Z6XDkD6jSAM46+gdYw3vQXXjHKc5gPrwXEW4ZRzQ3a3t+T89DTzhNwfLPSlX1Wx4cSR1j3Thtxz4CqlvmmP4erhvXsVo3Du/RgYbTJ7K+2yj0/KvY3H8TN3ETN3ETHuG/GDnaKYQQGtAAyAGcnxGinJs/NyJJN5dS1pNSzjLu5Uopi+xD8UBNIYT9zL8lKnp0IbaysT6n7jPgYSllE2C23T23kBuXo88bgT5vBHL3RkT7/upG7Sbq6A57p8KMFMjNVvdRztByz0Z1r1FHRO9x6G8/DgWWIwb1V8ejT++PPr0/ct1S5M+fOHWMBmgS4cPpS4UkXC4k3yz56Ug2UXU9q05kkIkdCfkU6pICs+TvhHzqVnLva1/4w1Jy7x1I7r0DKdy8Fq9eKrKk1qAZ8komeOrIaEBUrw1BwegHdjm9L9d9hT5zGPrMYch/NiA6GUe71G0C2VmO5PByijr2t64h704DkDs3qHvlLccOilbRyKIILKmJ0NCIOuPjj6jbBJKtnOvOHYJK1aFipNpN2bQnHN5kW85DmxAtY9WPRlFwQh0jLD+ciHz1DuSrd8CWr5C/f64WM739wMcwKHv7wS1tIcku8pa1DJ4dhv7sMOTODYhO/S0yyHEhg5xsKxn0R+7a6CiDltHIc/GUhCbh3py+ZLa0saM5RNXxLHJpk3BvMvJ00rJVt912Np+6ISXv55B/fI0+fyT6/JHIPRsR7YwjlGo1dt3P8q6o+4Bo1w+51/3Rgf8FyN+/Rn9hJPoLRj3bG/Ws7aaeuVfUfUC074fcU0I90xItu7t9/BC1myCTTlruJ9i172Y94ZDtkS/y4CZEK6NsTaLhuHFMdsVINfkEqBABoTUg/YJj+76tHSQexxn0lUspeHAQBQ8OQt+yDlOMMgKI+s0guxQ6JTuL/KEdyR8bQ/7YGOShPTaO0QDy12XoTw1Bf2oIcvt6RNc4dePWpkqf2DujX0qBnCvqPiC6xiH/NvRJWjI0NI4HbdzOcgxueHXL87UbgJc3ZF769/pxQjz6o9HoT8aiPxkL6RfRnxuhFlxSLyAatlPPB4dAZC1ItN0pK3/+En3SneiT7kRuW4fobsjgtqZwJQvS/71FNvnLMvTJg9EnD1byts4r20le6cZ4eZsh7+5xyO1F+tugDEIghtyP/NVYdPLxA1/DSa1ZB7XJJcFWlx57Zym/tBjILy0Gcu6HtdQao8atSu2aUXA5k9xExzZ2buUGwrsrWYb36MDlg6r9Bt5iiaZXpV93Mo+ddnjWGZpEeHM63XqsziGqjsfUA4DVR3LoV9+/5IRA4ntfsKdNHHvaxJG2Yi1hd6k6B7ZtTuHlTArs62wy4VVJHaEuvLyo2C+K7APHSlW+Ilx8fwkH2sdxoH0c6SvXUHmkMpyWa9scc4Zj3hc/XMruOp3YU787B6OHkXvsFId7qwNDCi4kEdRFfYfg7h3IjT/lNu/CH5aSO2EguRMGYt60Fq/eBkdpqDiKx5stDIjqtRGBzjmK3Lgcfc5w9DnDkbs3WPhgHTd9Oi9b3cfgg7sN/d2oI6LPOPS3HlcG4KI8DmxBVL1VtXPNhLitFfKCbfvWVy6l4IFBFDxg6NCeVjq0tLwsxHJkmtYhGnnGOS8pLt911CcAcu1X6NOHoU83OGFnO07oTIdbc8LOA5D/KJ0i/96AKOJ+ETUNXZ0OoVUt41qlSIisSeFZix7N/HQR52P6cj6mL9m//Eq5ocpQ7duyBXpmJmY7pz4REIApzDCWmkwE9IiiIF7pk+LrQEDf3hQcLl3EvuuJG8VF0z5azImu/TjRtR8ZP/1GheHKUO3fWumTwiTb9p3+yRccbdieY826cLLvEPKPn7wmx2iAJreFcPp8FgmJWeQXmPnpjzNEt69ik+ZimiUq4Ppt56lbXU1PzWad9Ay16H3k5CWOnrpEp5YlHCV79iBUrq5OsTF5IZr3goN2846Df9jysniDl/kFIu5ZgPz5bTi11+HVonkv2F1y9EaH+eXhbI/HrMhgJ/NLF9xfrv8KfdYw9FnDkLs2IDpa6VGX8zwrPdrRaFfn4tEfj0Z/Khb9KYMbzR6hHKODrY43rN1YRQKxcoyG6zu/lWu+Qp82FH3aUOTf6xFdDD12S1PIyXTNRW8xuFEXix4DoHF7tZHD+jjdgCC0KW+hL1sIR50sPJw/BCHVoEIkaF6IRjFw1HbhVx7dhGimjqGnYRSc+se6htAwGg6sta139/vAtxzyV/dR5LKXLCI1LpbUuFjy1vyG/x1Kj3o3V3pUd+IAFDjpSbSgIDLnzbbNs2LF4ugu5SY+RM7Xrp2yAVI+XMyRTv050qk/l1etIWSE4igBbZpjvuyoU1I//oIDt3XgYOOuxPcaSl78SeJjR5J78AgH6rTlYOOuHGzclYJziRzpMsCpQ0iZ2BKK6t+0F3KvZxFwm9QO5HRSLgnJueQX6vy0LYXo5hWL7wcFeLF1YRvWv9KS9a+0pFndoGLH6ITkXArNaonuXEoeJy/kUK2yc3uA/GUZ+pTB6FPs+L/b+Va2Zb7VPQ65w2jjwVb8f/D9yDXuv28R/jVulJ1F/pCO5I+JIX+MMb904xgNcPmTRZyJiuVMVCxZP/9G8DDVvv1atUDPyMRs54whygVgCrfwhHIxUeQfUzzBnHgR/47tAfDv0omCE6fcFte8Yin5E+8gf+Id6Jut6t2g9JxQ37IWrXnRvLICWrVamL/6qPj912qjkfv+QLTrb1zvb7Hd+AeqiOiA6HgHMn6n4nI+fuCr7AsiwJ9y0V3IPXSEdCuekGnHE3QXPOFYw/bEN+vCqb5DyDt+0mPHaAD52zL0qUPQpw5ROrzInnCLm/ada6XDre0JAE2c6HBQbb5dL+QWO+eMMtAn8rd3kS/HqXtfzYQTfzt1jAZI/3gxJ7vFcrJbLFmrf6O8IW+/1i2cyvvSp0uIb9SO4807c9qQ99U4RsP1t0UDZaO/s9KUM0dlFZVP1G0DF0/iFomHoUI1CDbG7Xo94HgpHLauAU3qVeb0uQwSLmQqHvz7SaI7VLNJE9OxBtt2qyOo0y/nciohg2qRgbz6TFc2fDGY9YsH89R9rbk9pk6JjtEAOV8sJi0ulrS4WPLW/obfQNXOvJu3QGZmoic7futykyYjgoLInGfr7G7NEwLuf5Ccb2zHkethpyMgyKLXug1CHvlH6QUr5H+zhKxRcWSNiqPg9zV4xyp+YmrcHJmV6XRTj+/ESYjAIHJfm2dzXbutIf7PzCP7yfuR6c43T10X22ilCLQnF6C/9UxxAIMble+NztsZmtQJsuVlW5OJbmFZKg0K8GLrOx1Y/1pb1r/WlmZ1g4sdo9My8jHripedvZjD6aQcqoeVPFdL/XAxRzv352jn/lxevYaKVjzYmQ5P/fgLDtbrwKEmXYnvrXjw8X6KBx+s25ZDTbpyqIniwUdd8WAg5cMlHOk0gCOdBnB51W8l8u+Uj5ey/7aOHGzcjWO9hpEXf4r4WGUj9Aq32KzKD+hF7sGjDvn91741XGdb/HW201nD/ONS8u6/g7z778C8eR2mXlfPRc2bbbmoqFYLeSHB/UMGshcvIqV/LCn9Y8n1YL4pAgLQQi183Ld7FIXHna9juYT9WH1bDzi+2bNnNS9E/+eRh36FYxvdJr0ea+Vy32ZE9dsstuj6rZAXTv6r67Wu5gJy70bELS2UXdbbD1GrMXLtFxb7+64NiA4e2N+t7UYdrOzvVlGRRfNucOGU5Tn/QKjXCrl7o6Pgzx5U654hhp2uRU84YLd+un8Toq0hk2bREL/D8T32OLAJ6hrc6NY2kGixw18PXSb/Xo+o31LJ28cPcUsT5IalZb8u7x+I9sAb6CveghN7HO+fPai4sjt5H9iEaG2UrWk0HDPk7ReImLAAudq5XdQVrsc6Dz5+6h9Ag3bKWXrVuzfeD6LIRlje0F8NndgIj21CNDVshA0sNkKZkYSoZbRhbz+o0ghSTzv6B9Rp63jynBMUfPcF2ePiyB4XR+Efa/HuY8z5GjVXa3tOOLHPfZOgXBB5r89zuFcS4t9Zym8tBvJbKdaNz6/cQJjVunGGsW5coXkDWr8/h01xD5CXXHIAg5u4iZu4iZu4evwXI0e7wiTgEDAN+EQI0UFKWQAUCCG8jb/XAT8KIRZIKS8KIUKAICmlzUxTSnlFCPE58JoQYqKU0iyEGAPkAptRcgkTQlQCsoD+QJFlOQi4IITwBu4CPNs+Zo/9fyKbdEab9yPk56J/Pqv4ljbjS/R5ysiuL30Bbexs8PFF7t8C+9XESBv+NHh5oz3+rqrTiX3IpaU75sNLE8yIrsCEb1PQdRjUuBy3VvZm4eYMGod7E32LP/sS83nkx1QyciUbjufw5pYMVo0Lp/dt/mw7m8ftn19EAJ1r+xJV1zPHKwB96+/o7brht2QN5OWQ/5LlKCu/D38g915FJLzvn4KpR3/w9cdv+e+YV39NwedvqfJH98O83skRks6wZxOyWWe0V1YpeX/0bPEtba6aGALonz+Pdu9c8PZF7t0MexWRE8MnIWrUU0dhpJxH/1RFo5Rrl6HdOwfxwncgQG76EZKsHDV0M3Llq4hxb4DQkDtXwcWT6pjEc4eVcfyflTD4OcQTX0NOBnLZTPd1CQxB3GVE/tFMalHz2FbPZNC0M9rLKyEvF/3j5ywymKOMugD6oufRJsxRbc5aBsMeR1SvBxgy+KxkwuilCWZ0D2bCD2noEgY19OfWSt4s/CtTtbE6fqqNrU5XbexkLm9uzWLV6FBMmmBK52Du/i4NCTQK82ZI44AS87TBgT+RjTqhzTL62ZJZljo/oyZrAPqy+WijZ4G3H/LgZjhgGCCaRaENmQKBFdEeeAMSjqK//XDpynA9sP9PZONOaHOMei6aVXxLm7YU/QWjnl/ORxs7S9XzgF09hxn1fMio55sPI39fjjZ6FmLmchAC+dcKOBcPwcbQoZuRP76KGL8QNA25YyUknUT0vA+ZcAgObYIdK2DYLMSUb1T7XjpDPVurOSJqjHJIlTry+5fVDt2QKojRxrG/JhNy169wtOT2rW//Ha1NV3w+/RWZl0vh/yw6xfud7yh4UC2KmMY/iSmqH/j647NkA+ZfvsG85O3SyXvXJmTLrmgLf1LyfmeGRd4vf43+lBHp4KO5aA/OAx8/5O4/YZdaDNPfn4V291RlPCjIQ39fOWuI9j0RXQcomeTnoS+Y4pj3NfZjV5ArPkSbMAcx92v1rZe/bhMJ1gH//IFs1RXtvZ9VORZayWDBt+iTlPFQjJ2M6BILvn5oH61Drv0WuewduKUx2tQ3IDAY0bo7jHgI/dHbXefVsgvaOz9DXg76WxYdqf3vG/TJgw25zkV7xJD3zk2wU8lbdI5F9FULqXLrWuT679XD5UPQnn1f6fXUJPSFz7iV0fmfficythv949dgzs5h292WNtZn1w/80kKNW7uffpUOi1+m5evTyE1OY9vd6r23PTyKiJgO6AWF5KdnsHXs007zsYcaq8sz4btUpUcbBaixeksGjcN9iK5r6NGVaUqPnsjlzb8yWTVWGWfPXS4kMdNMm2o+JeTkwRVqpAAAIABJREFUiPSfN1KxTzdaHlqHnpND/ISpxfea7VjBnjZxaL4+NFr9CcLbC2EycWndFhI//gqAwFZNqP/1O3hVDCakXxQ1nn2UXc1jPcr78i8bqdC7O00PrEfPzuHk/RZ5Ndq6ggPt49w+f/Kh6dR8ZSbCy4Sel8fJh6d7XG/z1t8xte+G/1LFUfJetOIoH/1A7gSDo0ycgleP/uDnj//Xv1O4+msKPjM4So9+FHrCUfYZfPD5FUqffDar+Jb27DL0Oart6kteQLt7tuIn+zfDftWntZFPg5cP2hNWfHDJ85CdiVyzBG36EpASue9PFfnUBfTtv6O17YrPZ4YOfdVKh777HQUPGDp0gpUO/cLQoYvfxjRwFFr7aOMkjcsUvuq+P9ngeuoTgN0GJ/yfwQk/sOKEzysnagD90+fR7pur9OiezbBHyU/+/j3ivjlo878FcwH6+0onidtaIAbcA+YCkBL9sxfQ09Id8wdy1q7Hv0cUVbduQubkkPL4k8X3qqz9mfMxfREBAYQt+hjh4wMmE7l/bibz8yUAVJw5DZ/GDUFKCs8mkDqlFPJ2gyeeeJPt2w+Rnp5J164P88gjdzJkSNS/8m7ghnBRgKzfNhDUM4pbd25Ez8nh3ENPFd+r88dqTnTt5/b5oH69iHxpFqbKIdT86hNy9x3k9OCxJebrZdKY+UBLxs/4A12X3NmrNrfWLM/CxftpfGtFottXZfGPx9iw7Twmk6B8kA/zn1CO94VmyagpajEiMMCLl59sh5ephH3Nuhn5wyuIew1etn0lJJ1A9DJ42cFNsH0FDJ+NePpbyM5AfmHoxk5DoXI1RMx4iBkPgPzgEXWKB0CzGOTHj5dcZ00wI8qYX0q7+WWEN9F1jfnlCmN+eSKHN//KYNXYcHrf6s+2M3ncvsiYX9bycH6512hXL65UffoTq3Y1SzlRA+iLn0e7x2hX+za71YkAonUMImqoOkElPw/9valu01/X+e3uTcjmXdAWrFZ96X0rbvTCcvRpRoTMT+ahTZxn6LE/YbelzqJDH+SWn23r3Gs4hNdAu+M+uENF3dVfnAgYkQOlGfnLa4iRC0CYkHtWQfJJRLcJyAuH1SLIrlUw8FnEQ8sV9//OomOp2VxFyrx03nItKBTRZRwy5RTiXhUFX+74FnavdCuCvI3r8ekeReX1fyBzcrj8tEWPVlrxE6lxsWgREQQ+9AiF8fFU+lFFqMtesoic5cvwadeBoCefAinJ37GdjFklzMGtkPHrBoJ6dafBng3oObmcecCiU+ptXsWRIgepa0VZ2BIAvH3VBusfXvSoGF4mwcxRtf/P3n2HV1G0DRz+zZ4UCKFDQpEmCNJBBUQ6AgooWBCwgNiwUOwiKtXeX1HRFwVFFOwIYkOaAkqR3gWkKZDQk5BGsvP9MRtOTUFyWD7e574uL8k5u/ucmd2dnZmdneWO1zaZsqx1HBdUjmHc9N00qB7rNyAn0Iqtybz3/WYiPApLKUb1O5/SxSPzD7rSqf+/5dT/x/sc4y9/if2oU/9/72msQU79f9XCk+0t1bob6kqn/r/Up/4PWON/MjewIyJRzTuiht2J3h08iOF060anI/XneRTr1IFqy8zxnTDUe3xXnf89uzt0w4qJodKU90/WE9IW/caxD009IeGhYZR/djTK40FnZJD4UN7ll1+6lzrp/mg2ZKRz4mVvuqPenU7mPWZgUsRdj+DpaMqy6GkLyP7hS7I+egt7+SKsi1sTNXEW2DYnJrwMST7tytPso9GzP8S64wXUZT3hyH7s9502QoUaWP3Hgm3D/r+wP3YGOhYvizXwFQBqDIakr2ZyfK7/DfKU2fOJ7dyBWk49Ye+/qCdUcOoJVZ16wu686gmrFqKbtMV643tThr/rU/d94Qvsx53+hIlPY93r05+w2ju4NuTs0AB1LzYPuQfO/B+u8uRfSPl5PsU6d6Dmil+w09LYN9jb71Hjl+/Z0S7v9mLx7lcQ/+JoPGXLUOXTSaSv38SeXvnMoOw4Y9fqMOW3nvUqqvcY8ETC4X/QX+VTF9bZ6Hmvo65/1dQN138Hh3aiLrsDnbDZDL6KvxDV81koUhxV8zK47Hb0ZJOfqs9bUKYaRBZFDfwK/dOLsGtZvr8TnHrw4Bbc8cQcbNvm+isu4ILqpRk3eRUNapelY8uqtL6kEotW7KX7nd9gWYpH77qE0iVO7UHw3GQumE90uw6UnfsLOi2NpMe9x1mZmd9zOKeecN8QsrZvo4xTT0ibMpm0Lz4jqsWlxD5s6gknli8jaczI3EKFrZ+OijWw7noGdDb88xf2pNF5Lp61eAERl7Un9ut5kJ5G2tPePpTYj2eScksPVFwFitw+iOwd24idMgOAjC8+5sSMzyk6dBiqaAwxz79pfu/+faQ+cnfIWED4+kZ73QOxpbDudLaXnY09vK/7cc9wbA6+HjLbIzyKEf1rcsdL67G15vq28VxwXjHGfbWTBjWK0/GisiHXA1i+JYk3v96Fx1J4LBg9oBalYgtQL/OR/NN8SnRpz4Vr5mOnprPnPu81s/aiWfzZupDqwQGSflpAiS7tqbdmHnZaOrvu9R7fdRZ/y5acgZ65qPz0MIo2Mn0ombv/ZvfQp/Jc/oweZw/3LlgmnG7f2ak40/10Puylv6BbtCV6ymxITyfTpy4a/d/pZNzt1EUHPkKEUxct8ukCsr731kU9l7QmetIsyLbJCqyLFlDG/HlEt+9A+fm/otPTOPaYtz5ebtb3HLyqGyomhtLvOfVxy0Pm77+ROvXjUwuks9Hz/4O69hVTZ9jwPRzeibr0dnTiFvjLuVZf9Yy5Vte4DFrejp5yK9TuAJUbo4qWgHpXms3Nfh4O5DOpVZjulZOajP5xCtboqYBGr1kIGwKudeFqCyTsRG/8DeuJT829xt++gb0+bbyc/vfnnP73D3ziBva/3+7T/+70G1nXDzUTZGgbDu3DnvLsyfVV0w7oDUv8B7PmsLPRX72EunucuZe/dCbs/wt15d3oPZvMwN2lM+DmMagnvjb9dFO89zDUiBlmpt2ISFTDduh3h0DCDvSsN1E3j4GiD0HKUfS0McGxIWxlGf/sQK9ejPXKV2Db6Hlfwz6f/A7TfXnVrg+Ur4LV9U7oeqfZxpuDIOuYN7+/fgk1cJzps1o20/SLXnG36RfNye+bxqCGB+R3695Qtgqq853Q2WxbTxgMKUdQVw2BpleYgfcjZsHSGejZ7wXnd7ju8xQvjfXAeHP8HTmAPTHgGhbGcRDW2G/NG+EiIlGN2mO/NQhw+vR0Nvqn11A3vm6O7zWz4OAOVFunj3DrIlg9C3qORN37OaQnoac75c0fX8HVT6IGfgwo9NrvIHE7lKqE6vW88+M96A0/w19Lg/M6D9m/LcBu2Y5iX8xFp6eR/qy3PyTmw5mkDuiBKl+B6AH3kb1zOzEfmDrxia+mcOLbL04pFsA+575x920/k5WaxjKf+8ZdVn3DbOe+8Zphr9Biyks0/c8TZBw4zDLnvnHjlx8jIjaGy754A4DU3ftY1PPeU/4dQpwWndv7WYU4tyh9lh3sSqlsYJ3PRz8Ck4AZQHOtdbJS6jUgWWs9Sin1ItADWKm1vlkp1QcYjpn5+QQwSGu9RCmVorWO9YkTDbwMdAOKAgeAllrrNOf7ocBQYAdmAPROrfVopdS9wGPALud3FtdaD1BKjQZStNav5Ja27LsvciWz1cWl3AgLQPq0fzd2vDBEVymcDtVTpaoUfJB4YdP/hGiAnSGquXvHmd6Q+yuQw83z9or8FwqD7HvznzUlXFTO4Ogz7MTqpPwXCpOIki4+SxRTsNfRF7qjLr6+x1Kuhf58ujvp7vNOpfwXCpPfhxZsBo1wiPS4Uw+t39yl8wooUvsUH/QpRFm73KsnRMS49MKaWPfK7z1zQg+OPhOq75+e/0JhkD3gDlfiAmyekfcracOp3h+3uBJXv5v/bM5hUys2/2XCRC91ZyaNjB1p+S8UJtEVC/b2nXBQdd3b14mT3elP2J/gXj2h0dC4/BcKE9XtQlfi2q//4UpcgKyk7PwXCpPdq1JdiVulsXt9VpF1irkWe8tUd64dda5wrwxVNV3M73f2uxK3WmP3rpdFLiud/0LhUubUBjgWJtWrqytxEztNcCUuQLlW7vWBp2xMcSVubHX3rh3/i6yHW7gWe23nea7FtrU7/cGNurrXT0em7V5sF2Umu1MHP+pimz5+aLX8FwoTvdKl/rLiLt5Ty3Dv3FIupdvN8QGUP/WJeQqLKuLOPQedlOVKXACiXLrPAqhK7rW3jn93am/9KSzf/+5efvfRW9y7WS7+Z+gFN59dA0bF/3uq/SdnZdl11s0crbXO7S5UXZ9lHvL59zBgmM/fnwGfhdhubMDfGZjBz0OVUhUwg7D7AROc78cB40Js5x3gnRCfj84jWUIIIYQQQgghhBBCCCGEEEIIIYQQQgghhBBCiDA76wZHu0FrvR9o4vbvEEIIIYQQQgghhBBCCCGEEEIIIYQQQgghhBBC/HvuvQdACCGEEEIIIYQQQgghhBBCCCGEEEIIIYQQQgghCpEMjhZCCCGEEEIIIYQQQgghhBBCCCGEEEIIIYQQQpwTZHC0EEIIIYQQQgghhBBCCCGEEEIIIYQQQgghhBDinCCDo4UQQgghhBBCCCGEEEIIIYQQQgghhBBCCCGEEOcEGRwthBBCCCGEEEIIIYQQQgghhBBCCCGEEEIIIYQ4J8jgaCGEEEIIIYQQQgghhBBCCCGEEEIIIYQQQgghxDlBBkcLIYQQQgghhBBCCCGEEEIIIYQQQgghhBBCCCHOCTI4WgghhBBCCCGEEEIIIYQQQgghhBBCCCGEEEIIcU6IcPsHCCGEEEIIIYQQQgghhBBCCCGEEEIIIYQQQogw09rtXyDEGSEzRwshhBBCCCGEEEIIIYQQQgghhBBCCCGEEEIIIc4JMjhaCCGEEEIIIYQQQgghhBBCCCGEEEIIIYQQQghxTpDB0UIIIYQQQgghhBBCCCGEEEIIIYQQQgghhBBCiHOC0lq7/Rv+Z9j3X+JKZus96W6EBUDVjXUtNqnZ7sR185GDCPeC64QM12Kr0pGuxbZeX+5KXHt4C1fiAu6dWzEed+ICxLoXW+9McyWuOj/GlbgAZLlYNynpTnmS+vk+V+ICFBt8vmux9a4UdwIfPuFOXFy+XpZ173rpWh0l3aVrFkC5KNdC6+2prsT1fDjRlbgA9viHXYt9YkaCK3Ej+1Z2JS6A/jnRtdiqvEvnlpt1URfrRvqoe9dMVb2oO4GL/O/V/QFIznIlrKrvYr/RXvfqZa61MZPc2c8Aep+L9eAa7rRvtVv9JwCZtmuhXSu/ASzlSli9xaW2LUC0i3WUDHeOcTf7gv8n64Qulif/i06sd688ibyuomuxSXepjrLbxfq3i+0OKhdxL/Yud/Jcu1gP5piL7WqX+lD0cRfrwS5yrY7i4j1MUt2rJ+h/3BkDoypGuxIXXO6ni41wLbZrx3gZF8egPLjQncat+J+i598kA0ZFoVIdpp6VZZfMHC2EEEIIIYQQQgghhBBCiP+/XBoYLYQQQgghhBBCCCGEODvJ4GghhBBCCCGEEEIIIYQQQgghhBBCCCGEEEIIIcQ5QQZHCyGEEEIIIYQQQgghhBBCCCGEEEIIIYQQQgghzgkyOFoIIYQQQgghhBBCCCGEEEIIIYQQQgghhBBCCHFOkMHRQgghhBBCCCGEEEIIIYQQQgghhBBCCCGEEEKIc4IMjhZCCCGEEEIIIYQQQgghhBBCCCGEEEIIIYQQQpwTZHC0EEIIIYQQQgghhBBCCCGEEEIIIYQQQgghhBDinBDh9g8QQgghhBBCCCGEEEIIIYQQQgghhBBCCCGEEGGmbbd/gRBnhMwcLYQQQgghhBBCCCGEEEIIIYQQQgghhBBCCCGEOCfI4GghhBBCCCGEEEIIIYQQQgghhBBCCCGEEEIIIcQ5QQZHCyGEEEIIIYQQQgghhBBCCCGEEEIIIYQQQgghzgkyOFoIIYQQQgghhBBCCCGEEEIIIYQQQgghhBBCCHFOkMHRQgghhBBCCCGEEEIIIYQQQgghhBBCCCGEEEKIc0KE2z/gf8qFLVHXPQKWhV7yDcyZ7P+9JxJ1yxioUheOH0NPHg6H95nvOg1AXdoTbBv99cuweYl3PWWhHpkCxxLREx40H/V7GqrUAzsLNq5FvzsGsrO8q9wxHHVRG8hIx37rSfhrU/DvPb8e1pBnIKoIeuVC9MTnzefV62DdPQKKxEDiXuz/DIO04xARgbpnFKpmfdAae+ILYPts94JLUd0fNOn/Yyb8OiU4/b1GQeU6kJqE/vQpOLrP+33JeNT909Dz3odFU006HpkOGcdB22Bno8fflnveX/swKAu9dAbMDZH3N4+B8y6E1GPoyU/AkX0QUxI14AWoWg+WzTJ5n5OH3e6FS7pDTHH04+1CxwWo0xJ1zcMm3UtnwLwQsW9yYh8/hp7iE/vWF8x+XD4LPd0bm6ZdUJffBlpD0kH01BFw/Jj/dmtfiurxkEnz8pmw4KPguH1GQWUnzVOfMnHPq4e6fnhOKtFz3oMNv0BEFOqed8ETBR4PrJuH/vm9XJOtbn4M1ag1ZKZjvz8Sdm0OXqhaXaw7x0JUNHrtIvQnL/lv48r+WH0fIntwe0g5iup6K6plN/Ol5YFKNbCHdADSvCsV9r6OjDaflz3PHGcbFqJnvZVrul1R+1LUVQ+ZY2z5TPglxL7uHbCvjzr7+lpnXytnX2/8BcpVRd34rHf9MpXRcybA4k/N34VdlpWKN8sXLwvaRv8+HX4xsdSVA6HlNZByBCyFnv0ObPnt9NKdo2Q86sFP0XPfh4WfmGN84LsQEWWOr/XzTJ4EOr8FqssDoDzo1d/C7yHKsh4joMKFkHYMPX0EHNsPlgfVfThUqAOWB73uB/jNZ11loW6fBMkH0J8/msvOBtX3MVTDVubc+mAU7A5xblWti3XbGHNurVuM/tScW6rnfagm7Zyy47BZ/9gBaNwe65p7zefZ2difvQz2n8Hp7vSAye/V38KSj4PTfdUIqFjHpPubkd50dxsO8bVNutf/6M2zZn1Qja8GNBzYjp71HGRn+m+3ZgvUFU5+r/rWP89y4vYcARWd/P7Kye8GXVAtb/IuF18L/d5tkLAV6ndGte5v0pt8EP3NGEgLKEMDLNyVwXOLkrBt6FWvKHddHOv3/fK9mTy/MIk/D2XxapdSXFGriN/3KZk23acepNP5RRjRtkSesUKJuv8pIlq2Q6enkfHc49h/bgxeZuCDRFxxDap4CY53aXrycxVfiejhz6NKlYbkY6SPfQR9ICHfmAu3pvLsD4extabXRcUZ2KaU3/cf/HaML1cm47GgTIyHZ68pR+VSkSzZkcYLPx4+udxfB0/wWq/ydKpbLO+ANVqgLr/fHGNrZsHSEMdY96fMOZSWhJ4xEpL2gxWBuvJRc85pjZ7zBuxZZdJ+w6sQW9ac03vWoH9+zZTlgQr7mlkyDtVnNBQvY37T0m9g8We5Jv1MXTP1yC6QlhS87X9bV6ndHNVtMEREQtYJ9KxxsO2PXNN5UmHnN6CGTYeMVG+d8M0BZrFw1L+LxqL6joCKNc3+nTYWdq4z37Xpg2rT29TBd/yOnjvefF7YZdmh3ahez0LpyqCz4c/F6Hnv5J/3nN7xpq65B9XuOkg+AoD95ZuwdlGB4uZl+PD/smDBKsqWLcGsWS/lv8IpWLgzned+ScLW0Kt+DHc1Cyi//8ng+V+S+PNgFq92LcUVFxQ9+d3epGxGzD3K/uRslFL8t2dpKpc4tSa0594n8DRvi05PJ+vVJ9Dbgstvz4D78XTqCbElyLzmkqDvrdZdiBzxBpmDe6G3bihYuv9K47k5R811q3Ex7mrpf+35cFkyX65JwWMpysRYPNOtDJVLmrTd9dkB1uzN4KLzonn3hvIFiqf6D0M1aWOOq3dHwM4Q7csadbHufsYcV6sXoj960bt+lxtRXW4EOwu9aiF62uvgiUDdNRpVvS54POiF36JnTjyj7WoA1f0+aHI5YKOXfg2/fW6+ONN18Bx1LkX1cMrsZTNgfoi4fUd72zsfP2nK0Auao7oNAk8kZJ9Az3oTtpsyW93zDhQvB1kZAOgJQ+D4keB9SHjqoqpFV9SVA8y66WnYnzwHf4eoixZyHVxd9QTUagXHj6DfuyVkeoNUb47qcL+5hq2fBcs+8f++cmNUh6FQ/nz0rDGwdYE37657BSrWg3/Wob8ZlmsIdf0jqPpOHn88Gv7eErxQlQuxbhkNkdHoDYvRX71iPo8pgXXb81CmIhzehz3pcUhLhvhqWDePgvMuRM8aj57n1LPiqmHd9pz5tw2Ur4ye/g56tn+6zoprR3Wnrqgs9NpZsCygrnheY1THoVC+Jvrb0fDnglPbfhj6jXKoO16FspXRL/UNHbuW01+mLPSKmbAwxPF9/Sio5PSXfe6UJ6UqooZOg4O7zXJ71qO/fQmiYlB3vutdv0QcrPkR/cN/3GvPA3rKG7BqoTdfbnsc1dTpmxz/FOwIde2ohzXIuXasWoj+4AXzebU6WHeNgKho04Z9/xnYvh4u6YDVZ7CpE2ZnY3/4ImxZ5b/NMNRFKRKL6vUkxJ8PaPQXz8Du9ea7ui2xrnfy/Pdv0D8H5HlEJKrfGJST5/YH3jxXnQegWpo8t7/0XrfUTSNRDVpD8hHs5/t487T7PaiG7Uz6kw5jfzgKjh0MzldA9XnUbCMz3Sy3J5fyfMBoiCyCXr8I/Zk5vtX1D6AatYGsLDiwB3vyaEhLCRnn3/clRKC6Pua082zTztvttPPaDoSGV0KR4uhXO4eOC+62MQF102Oohk4eTxwZ+ppZrS7WHWNNeb5uEXpqQDvviv5YfR4ie2h7SDkKdS7BGvI6HNwLgF4xFz17ov86vR/1Xkc+Gp3Lvr0Qq/8Y73Xkc6fsuqgTVveBUKEG9ov9YbdzXlarj3Xzk04AhT1rAqyZf2bSDCbdNz4KnghIOYKecK93hXD0vXsiUNc+BrUuMsfA9+NhXXB6C738joxG9XkOylQ2x9XmReifxwfHBff6RcOV5wW53+FWXLdjB3CjjblwRzrPLTiGbWt6NSzGXc2L+32//O8Mnl9wjD8PnODV7mW4ora3Xf3yr8f4ZUc6WsNlVaN5okNJlFL5xjwZe3cGzy1K9vbJXuTfv7h8bybPL0p2+mRLckVN0yf7T3I2Q380beITtuaWhjH0bRCTf0C39nVh3z8tVxXV9xnv96Uro+dOgN9y758EF/pQzmQfYQhhuWbmKF0Ba+QX6O8moL+a5B/3/3MfSlw11K3PedcvVxn9/X/hl2nQ5HLTBoivgX62H+zyL5/UjT79CZNy6U+oFtCfMM2nP6FpO7A1JB826x87AHUuxhrkUzdaOQ89a0L444KJ3SenfnIU++U7/bcZhv4bGncy5YnywObF6O/eDE4LQM1LUVc+YPpBVs6ExSHKlGtGQiUn9pdPmTo4QFxN1FXDILqYqQe9d7s5vm7z6XsuEQdrf0L/9B//7Z7ptlYA1W8Yqklr08acMAJ2htjX1eti3f20c24tQk/xObc634jq0heys9Grf0V/6qSvygVYt4+AorGmbTL+NsjyuZdZ2Ps6OgZ1n89xXDIOVv6Anvl6cJpPp5+u1wOoRm0h+wQc+Nusn5Zi9nf/kaiqF5ry5Pfv0D/4l2Oujsco7Do4oG4fb/o1Tjh9o5Pvz7Vv9KRqzVHtnfbm+lmwPEQfYTunj/B7nz7C8rVQHR8255hto5d9BH/OyzuWEEKI03JWDI5WSmUD63w++lRr/UIeyz+htX4ut+/zWC8SeBq4HsgAUoFRWusfTnVbIbadorWOzWMRj7phGHr8IDiagHr4I/S6XyFhh3eJlj0hLRn9zLWmsXz1EFNRiK+BuqgL+vneULI8atB49DPXeTte291otlPE2ymgV/wIU0aYP3qNRXW6Hv2T0+i9qA2qYlXsQd2gdiOsgSOwH/cZdOGw7h6B/c4Y+HMN1lPvoJu2hlWLsO4bg/3hK7DxD1THa1HX3Iae9haqUy8A7Aevg5JlzDof3Gka/MpCXf0I+oOhkJSIuvcD9KaFcGCnN+AlPSA9Cf3aDdCwE+qKQejPnvLmcbcH4M/fg36nnjgIUvPoNFIW6vrH0O8ONnn/4GT0+oC8v7Sn6QR/7jpo2tnk/UdPQFYG+od3oWJNVIWa/nE3LIRFn6Oe+Drv2Nc9hv7vYDiWgHpgMnpDQOwWPU3F7PnroEln1FVDTIdKVgb6x3ehQkBsy4Pq+TD65d5w/BjqqiGoVr3Rs9/zj3vNo+j3h8CxRNTgD9EbF0KiT9xmPczx9nIvaNwZ1XWQaYQkbDedBXY2FC+LeuBj9KZFkJWJnjAIMtPMb7h3Amz5PXQDpFFrVHxV7GE9oGZDrP5PYj/dL2gx69YnsT98GravxXroLXTDVrBusfmyTDyq/qVop0ELoH+YjP7BqVw3aYvV5RY4ngRRkeHd1/M/hm0rTGPgvvFw4WWw+bfc9/uZpCxUj0fRE4eYc2vQh+bcCrWvX+kFjZx9Pc3Z128P8O7roR+jNy+Cg7vRb/bzbn/4LNiwwPt3YZdldhb6m9fNTf/oGNQjU9Cbl57cpl4wFeZ/DDGewkl3ziauetC/TMnKRL/vc4zf4xzje9b7x73yEfTU+03c2yeity6Egzu9yzS5GtKT0e/0hnqdUB3vQ08fCXU7gicK/V4/iIhG3T0VveFnb4dDs95mO9F5DCBt0BoVVxX7yZ5wfkOsm5/Afr5/0GLWLU9gT3kG/lqLNfQtdINWsH4x+qfJ6BnmporqeCPq6oHoj5+FzUuxxzj7uPIFWHe/iP7QZ4CIslBdHkZ/+oBJ94D30VsXwSGfdDe+yqT73T5Q93JU+/vMjcULO4InEj2xv0n3XZ+gN/4M2VmoS3qh37sZsjJR14ysCw65AAAgAElEQVSFep1g3ffB+f2Jk993TkT/mUt+v90b6ndCXX4f+uuRsH42ev1ss0zc+ajeL5qB0cqDuuIB9Ds3Qdox1OX3oZr1Qv/qfzPRV7atefrXJCb2KE18rIfeXxyiQ40i1CrjrUZVirV4/vKSTFp9POQ2xi1NoVmlqFxj5MVzaTusKtVJ7dsZq35joh8ZQ9rAG4KWy1o8jxNffUzMtNl+n0cPHkbWj9+Q9eN0PBddStTdj5DxTO4D8MGkeex3h5jUvwLxJSK4YcJeOtaJoVacNw11K0bx5cBKFI2ymLYsiVdmH+H13nFcWqMo39xbGYCjqdlcMe5vWtUsmlsoQ1mozg+hP3sQkhNRt76P3hZwjDVyjrEJfZ1j7F70zFHQuAcAetKtEFMKdcOr6Ml3Aho9YwRkppoQ1zwDF3aATXODYxf2NdPORs96A/ZuMYNThk5Gb13mv82T6TqD18xQA6NPp65y/Ch60kOQdNDUVwaOQ4/tnstODm9+A+gJ9/nXCcNxzdI26rpH0Jt+gw+Gmc7vKOdhiFoXoxq2Rb/Y13QoVo33/o7CLssiotG/T4VdK83gjX7joOalsN1noGcohXC86Z8+Rv/4UdA6p+O669pyyy1dGDasYAO8Cyrb1jy9IImJ15Yx5fenB+lwfjS1ykaeXKZScQ/Pdy7FpJXB5ffjs49yd7NYWlWL5nimjXUKN3ABrGZtsSpXI/O2K1EXNiZiyEhO3B88MM5esoDsmVOJmhSiWVo0Bs81/bA3rSlw3Gxb8/TsI0zsG0d8cQ+9P0ygwwVFqVXOm+668ZF8MSCeopEW01am8Mr8o7x+TTkAbm9RnPQTsXy2OpdBToGatEZVqIb90FVQqxHW7U9hj7w5aDHr9qewJ46BrWuxHhuPbtwa1iyCes1Ql3TAfvx6yDoBJcoAoFp0gchI83lUEayXp6N//yks5zUQsl1Ni6uhVDz6uV5Q1IJipc3nZ7oOnkNZqGsfQ08YbMrQoZNNu9Q3bnMn7ovXmzK022D0J0+aMvuDh02ZHX8+6q5x6GeuOrmanjYS/g5xQ9ZXmOqi+uBe9Mt3QmoyNGiF1e8p/+2GqQ6u13wPf3yJunpk3un2/R2XP4T+8kFIPoC6+T30tsVw2Od3JCegf3wOdUnwua7/mGZ+Q6Oeuceo1woVVwV77LVQvQFWn+HYrw4IzuM+w7GnPQs712Hd+wa63mWw8TdU5wHoP5ehf56M6nyr+Xvmm3A8CfvLV1CN2vtvKHEX9ovO+ZpiY/1nNnpFwA2Zs+HakVNX/NypK/Z7H709oK6YlID+4TlUsxv/3fbD0JcAQMMOZnBGXrGvfgT9odNfds8H6M0B/WUX9zCx/+P0l3UZZG7uARz+Bz0+4DzMTPX7TN3zIXrjAnfb8wD7MrxxmrYx146h3eGCRlh3PoX9ZIhrx11PYf93DGxdgzX8HXST1rB6EdYtD2F/+S6sXgRN25i/x9wO65Zg/+EMYKxaG+vBV7Af7OGf32Goi6oeD6G3/A4fDzf1w8giJ+NZNwzDftvkufWok+f7vfFUy56Qmow99lrURV1QPYegP3gCKtRAXdwF+zmT59ag8dhPm+uWXvot+tfPsPqN9csvPXcK+jszMF616o3qPhA9NUQXeoNWpjwf0RNqNMS6eTj2C7cG5/9Nw7E/ftaU50PeRNe/DDb8ht64BD39TZP264aiut6O/npccJzT6Uto4rTzJvY37bzer6I/dNp52xbDiq9Q93waHNM3tlttTICGTtk5vIe5ZvZ/EvuZEGVnvyexJztl54MB7bzSwe08ALauwn5jqPfvaJ/+svrOdWTUNVCjAdaNw7FfCrFvbxyO/ckzsGMd1uBxJ/cte7dhT3gU66Yn/FfYux37hX7m+C9RDuupadjrfgWyw5/mosWx+g3Hfm0QHN4PxUujcrpjwtH3DqhOt0PKYfQLvUApiAnxkHs4ym9AL/4Edqw0/dAD3oILWsLWgHsibvWLhivPC3q/w424bscO4EYbM9vWPD3vKBOvL2fal58k0qFmkeB29RWlmfRHst+6q/ZmsGpvJjP6xQFw82cHWP53Js2rRBc89q/JTLy6lGnTf3mYDtWjA/pkPTzfsQSTVvvXt8rHWEy7rgxRHsXxEzY9Pj1ExxrRxBXzBIbxcvP4Luz7pwd3o9/q793+sG/NQ7n55feZ7EM5k32EoYTrmpmz3g0PmeUC/X/vQ0nchX75Zu8+HPs9rHXq3/u2oyc9huodIk8aOv0JTzj9Cbc8gf1cLv0JHzn9Cffn0p9wuc+9LTB1ozfvD7kfwha3aKzpE/mPt37iJxz9NzElUd2Hot/oD8ePmkHGtZrBtuXBsbs9jJ7i9KHcNQm9JaAPpanTh/LmDaYvutMgM1mH8qCuG42ePgYStkHREmYSkOxM9H+954e66wP0pgXBcc9kWytQ49aoClWxH77a9F0MeAp7dPCD8NZtT2FPHAvb1mI9+ja6UStYuxjqNkNd3B57eC+/cwvLg3Xvc9jvPgm7/4TYkqgS3gkJw7KvM1LRr3t/u7p/MnpdQH7D6ffTbVyC/tpp110/FNXtdvRX41AXd4KIKOwxvU15MuYr9LIfIOOAN81ujccIUx0cQH8xCvaGGFweirJQHR9Cf+30Ed70Hnp7iD7C2c+hLg6oq53IQP/0LBz9G4qVRd08Eb1rGWQUsC9eCCHEKbPc/gGONK11E5//ch0Y7Qjd0siDUsqDGRhdEWigtW4AXA0Uz3PFwtOcA3vg0D+QnYVeORsa+s82rBq0Qy+bZf5YMxdqNzf/btjOLJ99Ag7vhQN7oFp9813JOFT9Vujfv/GPtnGx999b10HZeG+c5h3QC2aaP/5cC8WKQ+ly/uuXLgdFi8GfpoNEL5iJatHRfFepOmw0TyjqNb+jLnVm6KhSE9YuNf8+dhiOJ0Pluubv8+rB4b/hyF6T/rU/Q922/umv2wa90hkUt2E+1PR5or1uWzjyT+hBRfmpWh8O+uT9qp+hQWDet0Uv+878sWYeXNDM/DszHXasgRMBM5kC7FoPSYfyj31oDxz2iV0/ROw/nNhrQ8TOChFbKYhyBppFF0MnBcwCU6UeHPrbHC/ZWeg1P0O9gPyu3xa9wom7bp5pQIF5Is7pQCAiCrTPSpnODM2eCPOf9v3SZ9tN26MXO8fy9nUQUxxKBhxjJZ1jbPtaAPTiWaiLOpz82rrxEezPA5449Y3Roit66Y/+H4ZjX5/IMBVxMLOv/70FSsXl+rvOuJx9fcRnXwedW23RK500r58HNQuwr3PUama2f3S/N15hl2VJh7yzoWWkQsLO/PP4dNIN5nw4/A8k/OW/Xd9j3IogKFMqOWXZ0b3mJvDGOVC7jX/cC9qg1zodz5vmQ3WnLNOYAXTKA5HRJh8ynE7E4uVRtS4zsyjlQTVph17i5O1feZxbRYrBX865tWQWqkl78126T6dldFHvOZyR5v95ULrrwhGfdG+aGzrd650yfPMCqH4xJxMe6ZNu2yfdlgciop3vikBKQFlWqZ5/3A1zoE5A3Dpt0Guc/N44H2oEz4ai6neGDXOcP5wPfcvQ5NAzaeVYm3iCqiU9VCkZQZRH0e2CIszbke63TOUSEdQpF4kVos93Q+IJDqbatKry7wZHR7S5nKwfpwNgb1iDii2OKhs8k6e9YQ360IGgz1X1WmSvMB0I2SuXENHm8nxjrv0ng6plIqlSJpKoCEW3BsWYu9n/JsOlNYpSNMpUJRtXiWZ/UlbQdn7aeJw2tbzL5apiXdMRcCznGJsDF7T2T8cFrdHrnX29eQFUM8eYKlcdvdMpp1OPQnqymX0XTt60xvKYp+9DXbfCcc1MPmQGRuf8hsSdUDL07KuuXTNznE5d5Z8/TccdwP7tJg88keQpXHWU3GIV9jUruhjUbApLZpjlsrNOzpKnWvdCz5ls1gFIdWYWCEdZlpVhBkaD6aDe96eZsSMfhXG8hUOzZnUpWTKv50z/nbUJAeV37aLM+yvDb5nKJSKoUz64/N526ATZtqZVNXPTtliURdHIUxwc3bIj2XPMsaI3r4FiJaBMcFmgN6+Bw8HlN4Dn1vvJ/mIiZGaE/D6UtfsyqVo6kiqlnHTXi2He1jS/ZVpUK0LRSKcMrxRFQrJ3YEvL6kUoFlXwtKqLO6AXOnWYbWvNcVUq4LgqVc7MrrLVOa4Wfou6xBxXqlNv7JkTzY0HgCTn7QNao6JjTBkeFW2+r1Cl8M9ryLVdrVr1Qv/0nvf6kTNjyJmug+eoWh8O+pShq2dD/cAytJ1/GZpTZu/1KbMT/jJ1sPzK7ABhq4tuX2MGRoNZr7S3/wIIXx18z+rQDw7lpkJdOPoPHNtnfseWuVDLv75C0n44uD10nWP3Cm/dJBeqYTv0MqdOvXM9FC0OJcr6L1SirMlj560Fetn3qIbtvesvNftIL53lHQydcgR2b/R7o1iQei0g8W84tM/v47Pi2lHRaY/k1BU3zwmd9we25zqDa57C1W8UVRTV/ib0z5OCv8txXkB5si5EeXJhG/Rqn/6y84PrCbkqUwViS8Ou1SbW2dCeB9QlHdC/On2TW52+yVyvHU7f5K8zUc2cvkmtUUXNwywqJhZ9xLmOBrZtA8/FcNRFo4tBjaaw3ElPdhakOzc1qwUcWytmm5mdfeP5nrer56KcPFcN26FXzDbXv0N7zXZyrlvbV0FqiPIrsJzNpcKsGrf3luc71jllTUD+l3DOa7/y3DmvNy3xDj76a13u+/w0+hJMO8+ZIS/1qLlRnNPO27sBjufTJ+tmGxOn7PytANdM37Lzt1mopgHtvC9yb+eFjNu4HXqJc/zuWA8xsaH3bZFYs+8BveQ7VOP25rv9OyFhV/CGT6R7j//IqJDpDlea1aVdzYM7h516UbLPDG7h6ntv3gM970Pzb61Dz+YbjvL7RIYZGA2mLNm3JXQ7z61+UXDvfodbcd2OHcCNNuba/ZlULRXhbV9eGMO87QH9oiVz2tXB7ciMLM2JbMjM1mTZUDam4Lelg/pkaxVh3o7ANr0nZJ9slEcR5TEfZmbnWlz7c2tfh/v+ac1LTJoC25cBzngfypnsIwwhbNdMgMbt0Qf/Qe/bHhz3XOhDyVG7GRz8B444x1bCTkgMnSeqSTv076fYn/D7LFTT9uY733puVO713DMVV7Xoil45N3T9BMLTf1Omkpnx9rh5s4beugzVMES7u3JAH8qGOXBhQOw6bcwD42D6onPqKDWbm0HRCdvM32lJwW3sMueZyQN2r/b//Ey3tQKoizugFznn1vZ1ebQxi5lzD9CLvkVdYtqYqtMN2N9OCj63GrZE79lqBkYDpBzzz5Nw99WVqwKxZWBHwBuRKIR+uo0B7Tqf/jgVXcSUJzl9aWk+54Kb4zHC3YdSUKH6CGsWsI/w6B7TVgXTrk09AkX939wrhBCicJ0tg6ODKKVKKqW2KKXqOH9PU0rdpZR6ASiqlFqtlPrE+e4WpdQy57P/OgOhUUqlKKXGKqWWAq2Au4AhWusMAK11gtb6c2fZG5VS65RS65VSL/r8jhSl1LNKqTVKqSVKqXjn8xpKqd+VUsuVUk8XIEmVOerzCvujiaiSARf0UnFwxFnGzjaVu2IlzXK+6x5LNK/PANR1D6NnjMu9ZW95UO2vRq/yvrJUlYlHH/RpBB9KgDIBNx/LxJvPHfpQAipnmd3boJnTCLusC5SrYD7fuQXVvIOpKMVVhpr1oKSzTony5nfnSEpEBQ4SKlEejgWkP6YkRBZBte2HnhdiVk+tUbeNQ933ITTLZfalUuUD8i8hOLZvHvvk/WkrWYDYJQJip+UT285Gf/UC6pFpqFE/QHwNWDoj9/SAeVIxZH4neuPm5DdAlfqoh6ahHpyKnv6Ct0GiLNT9U1AjfoSty2BP6FeuqdJx6MM+x9iRBCgdcLyXjoPDPsfYkQRUzjJN2pkbW3sCXqWcI6oIquFl6D/m+H8e7n1dJBbqt4Gty/Nf9kwpEec9byD3c+toHvv6gWmo+6eiv/HZ1w7VqDN6rc8stCUCjq1CKstOKlMRzqtjBgLk/IY2vVHDpqGufwqKFD/9dEcWQbXrb14bGUhZqCFTUE/+CNtCHOPFy0Oyb9wDqOLlg5dJcpbR2WbwRdGSsHkeZKaj7p+JGjwdvXSaucEGqM4PoOe9ne+N/JDnVmDjsFQcHPGWt37nFqCuGYT14g+m82aGzwydTTtgjf0aa+g47A/H+G8ztjwk+ZThyYm5pDsxRLrnw4l01NAZqPu+9qY75SB66TTUoK9RQ2eY5Xcs899mCZ+8hILld7oT11e9Tuj1P5t/29noH15B3T0F9cBMKFcD8hmUnphiUyHWO6tIfKyHhOMFG3Rha82Li5N49LJ//yyWKhePnejd73ZiAqpcfB5rBPyGbZuJaH8FAJ62XVDFYqFE3g3thKRsKpb0prlCSQ8JybkPpvlyZTJtfV6jmOP79cfp3rAAAx6LBx5jB1CxAfs6tjwkBx9jOnEb6oI2ZtBTyYrmlcjFfY753q+ihswyN7G3LAiOHa5rZo7SFaFybdh9ll0zcxRWXaVRRzNYOmdgcG7CmN/qznGoIZOh+TWhYxXGNatcZUg5irppFOrRT1B9n/LOHF2+KqpmE9SDH6KG/NcMyMhJT2GXZb6iY6F2K9jxR/B3AU77eANUp75YT3+Oun206XA9iyWmZFOhuG/5bZGQkp3HGl47j2ZTPNpiyKzDXDf1AC8vTCLbPsW7beXi0Qd88vvgflTZgj9kp2rWRZWvgL10wSmFTUwOSHdxj9/g50BfrT1Om/NzmXWlAIKOq8MFOK4Oe48rVaEaqs7FWGM/wRoxCc43N9v0sp/RGalY4+dijZuN/m6yuTl4JtvV5SqbmZMe/gg14HUoW8V8fqbr4H7bzKcM9S3XA+PmaNjRPMTjU2ar3iNQD34MnW4PjpuzTDjrojnft74GvX6x/4dhqoOfMt+6CDj1lXK5L/8vqFLl0Ud88vhoQnCbKeBY1kcTUKWc/ChexvsQd9Kh4Nmr8ord4gr0kuDZBc+Ka0fIvA/94Nm/Eqa+BNXtHvSCT8zNv9wE9pcdC9HWCuwvy/A5r0tXQt032bwCtlrj4O036gzr5ni341Z7/saRZgBXzudl4kL0TQZuLy5E36RZxp78Iqrfw1jjf0b1exg91WcwZbOOWK/PxBr+NvY7ATPDh6MuWqYSHD+CumEEauhHqOuf8M5mVioOfcQ/z4PKzcBjK6eu7bsvAB1q3RDUVfdhjZ2Fat4VPTP0WzlUqTj04YDfVTogH0qXDyjPE1Eh4luteoaeFRFOqy8hZDuvRMHbwa62MTmF+tGR0PWjPNt5NRthjfkM68G3oFLAjMeBx9yRRFPG+Qoo88x1pAB11OoNsEZ8jvXUZ9hTnw+uv4QrzRWqQbESWI+9jzVyKuoy75svwtL3XsT0Yagr70E9OAXV/3kzICVQuMvvIrFQpzX8FaIf2q1+UXDxfodLcd2OHciFNmZiih3Qrs67femraaVoWlSJpu2EfbT9735aV4umZtmCP6CZeNymQqz3NnZ8rEXC8YLFBtiXnE3PTw/R8aMD3NG0WN6zRoN7+zpc908dubYvA5zxPpQz2UcYQtiumVFFsLrciv5uQui450Afysm0XHQFeuVPeedHzrKl/mV/gs8y6tpBWC/9YB6c+sannluzEdaoz7DufwsqnX9m4sZXg5gSWI++hzXiE1TLq/y3GY7+m0N/Q/lq5n6D5UE1aAelQtSPA+vBSfnUUbQTu2hJKFvVjL24+XXUwA/hsuBZzWnQBTaEeHPKmW5rBVCl49A+7cd/d25dhDX6Y6wnJ548t1SFaqA11mPvYD3zKar7gOA0hamvDoAmXWBNiHsC5NJfc4r9dDmsVj29b/9aMQedkY71ys9YL/6A/ukj/4dz3RyPEcY6uLruKdR9H0H72/L/jYH9VCn/so8wvq55KPHoP6e+rhBCiAI7WwZH5wx2zvmvj9b6GDAY+FAp1RcorbV+T2v9ON6Zpm9WStUF+gCttNZNMO9yy6mpFQPWa61bAEeB3VrroGk1lFKVgBeBjkAToJlS6hqfbSzRWjcGfsUMsAZ4A3hHa90MyPtxWydM8EcFuLmuQ68JGuq3hpTD8Hfur3dQNzyO3rgCNq30+TDUTwn4LXksY789AqvrjVgvf2aernOeoNNzp6MPJWC9/BnW7cNg82ozk12u2wv6tSFjqsvvQi/+1Dtzge/XEwai374VPflBVIteUL1J8DZCZmBB0htitVMWhtiWB3VZL/Rrt6DHdIV92+DyAfn/lILs45zAezagX7sR/dZtqA63mqc0AbSNfqMf+rmroUp9iD8/xDZy2XZB40cVwbr6TvT08bkmRTVpC9tWw/HA0zmM+9ryoPo/i/71M/Mk5NnsVPf1f25Ev30bqr3PvgYzS0jdNuYp1rwDFuA3kXtZliOqKOr2l9Bfv3pyNje9+Ev009egX7oJkg+iuufyaiwocLpVp4HoRdNCliloG/1mP/QLV8N5eRzjecYNuZCZ8U5no8f1QL/dC9WiL5SqBLUuM0+F7t+Sf6xcysl84/sso795G3tYV/TSH1Ad+3iXWTUfe+R12G8/hNXzvoBtFiBubudfxXpOvvZEv9ML1fxGk+4ixc0MUeNvQL/Z03Ro1O8SYhv5xM3vuKpUD7LS4YAzG47lQV18Lfq9Aej/9IDEbdAq9CuUQmwt77AhTFuXSttq0VQsnk/ne17yOocLIPOtF/E0aU7RSd/gadrMDLTOa9bA3H5GLqmeuSaFDXszuaOV/4DrxOQs/kzIpHWt4EHTobYerIB1k7XfnXxNsrp8KPyz3q8zXH/+MPqtnuaJ+2oXFeC3UDjXTDDl2i0voGe+7p2lMpBr18yTS4Tedr6/0eff8eejug9Bfxnild0FUQj5rcffhR53K3rSA6iWvaBGqDph4A/PY5HcyhbLA+fVMdenl2+GzDRUpwHma08EFC2Bfn0AesY41PV5PD95umXZyfU8qOvGoJd9YWYDyc/pHG+Anvc59qNXYY/sA8cOovo+nH9MF4UsvwtYgGfbmhV7M3msTQk+71uOPceymb4xRN0hTwW5fua2qiLi7sfJmvBi/ssGhijYLwFg5vrjrN+fyR0tQrwqvKAKcp3KK+M9EVCsOPbIm7GnvoY19BXzec0GYNvYgzphP9AV1e1WKBliYEo429URUeZ1j6/2Ry+fYR7WyzXGGaiD/9t2ta/481HdB6O/et67iakj0a/dhB4/EFWjCVzcLZeVw1gXBahziRkc/dUbeaehoHHzqoP/G6c2efy/jHEadaLT4YlANW2HXh7ihttZce04vfpwoWz/VPsSKtU2MzytW/AvYgcukss+SD6IfqUnevyt6B/fQN0wFqJj/Fdt2Bm9LmcwzL/Mx8JozycdRPV/JJ80Bfydx3GluvTBnvwS9n2d0ZNfxrpnrHeR5fOwH+yB/fL9WH0GFyB9p1kXtTxQqQ56ydfocf3NAxkdbj2FeLmHy3fdUIvMGo898ir0sh9QHfqGXqhAMfNfSHW9w8zWtfT7XOKcRl/Cmu/MgObbJqI63e+0806lHet2G/Nfpl077byr7kR/E6Kdt2sT9qNdsUf1wZ7zKdaQ1/PfZmFdR3aux366N/aL/bCuHOBff8ktdmGk2fKgqtXF/s9g7NfuQ109EMpVzX17p1t+ezyoUvHoHWvQr/dD71yHujpUf2QYy2/Lg7rhafSSz82seAVxxvpF3brf4eZ9lrPoHo8LbczTaVfvOpLF9sMnmH9XBRYMrMCSPRks/7vgb0UKlbSCxgaoWNzDjL5l+enmcszYksbB1PwG+rq0r8N0/xQw7csLC3KP52zoQ+EM9xGG55qprroHPXeq/xtN8tvm/6c+FN/f0aAtrM5lQo5ABUp33jH19LexH+uKXuLTn7BrM/awbthj+mDP+xRrUEDdKFxxPU795I0h2K8PQl11F8RX9a4ejv6btGT01y+ibnkWdd8EOLwveKKW3GIHN7ZCL2N5oGpj9Nej0ZPuRl3YLugNh6pBJ/T6/B+4MJs8g22tfPqjco2fs4wVAcVKYI++BXva61iDXzafezyo2k2xxw/HHjvAzDSdM+N1rtssyI/zEaKv7uSaTTqjV+WW36ffTwegut1hHubJaddVrw86G/vRLtjDu6O69DMTSOS90YC44RqPEZ46uP5iFPqtW9Dv34Oq1gSadC3Ajw2McYrLFyuLuvIp9Ozn/8XKQgghTkWE2z/AkeYMbPajtf5ZKXUD8DYQ4vF5AC4HLgaWK3OhKwrkPKaTDXxVgPjNgAVa6wMAzozUbYFvgEzAeR8FK4DOzr9bAdc7/56CGVwdRCk1EBh4+eWXF/vg+RGcrDaUikMfC3it1dFE87qKY4mmslckFlKPOTOD+Dz5VzIOjh1ANWgLDdqi6rYyr7MrEovqNxY9xZkV5cq7ILY0+tWRqCv7ojr3AkBvW48qV8F7iS0b7/fEGACH9pvPc9JRNh6ds8w/O7DHDjT/rlgNdbHzqgo7G/3BSye3az33sXmlBgQ/UVoiDp0UkP6kRDPTdNIBb/rTksyTgg06wpWDTRq1jc7KhCVfQrLzqpHjR2DjL+ZVGjsDXuMSlH/x6GMBr606mmCWCcj703asALGPBcQumk/synXM/50KoV4zB9XxVv8qU1DcuOBXdeXsE780BwycStxpZjiKPx/+8RkskJ6C/msF1Gl58vV76vI+qHbXmd+0YwOqjM8xVjoejgbs78P+M5ar0vFmdpC486B8ZaynP3fWjcMaMw177C1wzMyApVpciV7yY3DehHFfq95PwIHd8Ou0fJc9o3LOmxwlctnXpeLMsrnt6wM7g/d17cvMU6oph/3j+eZxIZRlgGns3P4S+o8fYe187zLJ3th62QzUra+efrqr1Devmuo62AzQ1TY6KwN+/9K7bnoKescKqN3S/xWTyQeguLnc0ZsAACAASURBVG/c8uiUgLhJB8xsRskHQHnMa5/SklD1u6C3LzWdFalH4O91UPFCVHxtuKA1qmZL09iPLobqMQo9cwwAqn1vVNs8zq3A/D+S6Pc0tCodjw48/wC99AesoePQM9/1/2LrSnMeFi0Jac65kZzo/xrP4nHB6c5ZJijdndF/Oa9mSj0Kf6+FChcC2rzeNs15BdiWX1DnNURv8Gnk5+TlqeR3kWJ+r0dX9QNmWo2v7eSTU4ZunIe67JY8m53xsRb7fWbJSEjJJq5YwZ4vW73/BCv2ZTJtfSqpJ8xrJGMiFQ+3zHvGvMjrbibi6t4A2JvWYcVVIGeuaisuHn0wMfeVA+hDiaQ/6QwKKBpDRLsr4HjoV4/liC/hYd8xb5r3H8smLsQA79+2p/Hur0eZcltFoiL8Oxx+XH+cTnWLEekpQGdF0DEWYl8nJ5rZunyPsXSzr/W8N08upm55x7y62Vd2JnrbIlStNt5XM+cI1zXT8qD6vYBe/SNsWOC36Flxzcw1/adYVykZh7rtJfS0UQV7eChc+e1bJ9ywwDzEtXNN4V+zjiaa/3aZGbT06rnewdFHE9A517DdG0yHW0yp8JRlOZ9fNcy8JnHZ50HfnVymsI438L5OENC/fI31wLizutsuPtbD/mTf8tvOf6Yon3Xrlo+kSknTZL68ZjRr9uczMzpgXX0Tnq5Ou+vP9ajyPvldrgI6l1cbBylaDFX9AqJe+sj8XaYckWPGc2LUfeitoWeiP/nbiwekOzmXMnxnOv/9PYmPbooLKsPzozr3QXUwzWH9V8BxVSYejuRzXJXxaV8eTkAvd2ac2b4etA3FS6Mu6wZrFpsHepIOo/9chYopUejndZ7t6qOJ5tWPYMqWXiPMv890Hdxvm4Fl6IHQy4Rq75SMQ936EvrT0f5lds42MlLRq35CVamHXmFuiJyxumjlC7D6j8QeNzj41fVhqIMX6IGSQMkH/GYODVlf+TeaXItqeDXg9NeUroBmjfmuVIg8zmnTOlQpn2t38mEoUdbMGl2ibPCrfXNTrxXs2nyynD/rrh0pieHJ+xzh6Euo3hDOuxA1YoZZPrYMatC76Lfv8V8uKaC/rGQcOjnEee3bXxYd660npDnXpr1bzOvSy1aFvU55UqGWWX7vFm8st9rzv09HDZmIeukL8/d2p28y5xnhkH2TCcF9k851VLXrgf7gBWfbP6HuHk2QTSugwnlQvBSme5fw1EWPJZr/nBlW9bp5qPb9T+anKh3vPeZLxYU4p53fdDSgrp2zL3LSH2p/5UEv+xFr8Bvob005q9r3RrW+1ny3c4O5Fue86b1UXPB5HVSex/mV5+rSq1CN2mC/FnBM+zqNvgQAPXecN16/d029t6BcaGOqjn1yv2aWCVF2Hknw38dlnGtm+fOgXGWsMT7tvFHTsJ++xft2AIB1i8DzBKrzrahm5m1RetdG/2OudBwcDUj3kcQQ15GCH1vs3wkZ6VCpJqpK/fCn+UgCOuWoOecy09F/roBKF5jXyoej7/34MXRGGqxfYP5eOxdahHhjZRjLb9XjcTi0B37/LPRvdKtf9OR2z4b7HWcortuxcb+NGR9rBbSrs4mLLVi7es62NBpXjKJYlOlHbVO9CGv2ZdLsvOgCrW/6ZL1v70tIsYmLOfUJKOKKeahVJoIV+05wRc081nfz+A7H/VMw5/HeLXA8RPsywBnvQzmTfYQ7zH1j1e4GVCunPhSma6aq0QAuuhx13VAoWtz0cVSua2af5f9/H8pJdVuZh8yTcz+2VIfeqDZOPWFnAdqVp9KfcL/Tn5DuMyHJukVw83DUlQNQza8Mb9wjiQH1k5VwXm34a59ZOFz9N5sWoTc5bwtvcQ0q1NtokwLqwSXi0MkHg5cp6dsX7ZQpSYmwa9XJe4N62+9QsY73jYXxThtzX4jJns50WwtQnfqgOjjH2F8bTJsx58tQddFQ51bOMkcS0H8459Zf3nOLw4nozX9AinMvc80iU7ZvW55HugthXwNUvMAM2vYZo1HY/XSq5dWoRm2xX7vb+1mLrrD+N1OeJB9Bb1uNql4PNjuzMbs5HiNcdfCcbWSmotfORlWuh179Q+4/NCWgjzC2PPr4KfRTRcWger6E/u092L+x4OsJUdhO9W2pQvw/dbbMHB2SUsoC6gJpQKjHG8E8HjTZmUm6ida6jtZ6tPNdutY6pyW3DaiqlAo1GimvO8EntD75+FQ2/gPK8y0ptNYTtNaXzJkzp+F5NWqa1394IlAXdYH1v/ovu/5XVHPntSuNL/e+KmL9r2Z5T6RZv3wV2LUBPett9Kju6LE90JOfhK3LvQOjL+2JuvBS9EdPgtboHz/FfrgX9sO90Mvmodr3MMvVbgSpKXAksMF3ENJTzfeAat8Dvcy5wZHzpKlSqBvuRv/kdFpGFYFoZ3bIxi1NhenATvP3P5vMK4hLVzTpb9QZNi/0T/+mhaiLupk/6neAv0xFW793D/qVa9GvXAu/fYb+ZbJp2EcWgagYs3xkEajVPLizDmDPRihf1Zv3TTvDhsC8X4hq3t357R29FdrTtWejmckir9gbFqIucWI36hj6FSG+jiWaV28VMzN0qtotIGGn/zJ/B+R3486wKSDuxoWoi524DTvCdqdh47yOB4BSFUzeHdln4jmvFSQiGlWruWmg5Gxv7mfYI/tgj+yDXjkf1co5lms2NK8WC+pEOghpqeZ7QLW6Cr1qAfy9DXtoR+xHumE/0g2OJGKPuvHkIC+KxkKdi9Er5xMkTPtadb0HisSiv3kt32XPuL83mdmo8trXmxaiLnLS3KAA+9qhGndBrwl4GvXvTaYMKsSyDDCv2E3YAQs+8Y9Xoqz33/Xbec/x00i3nnA3+qVr0S9dC4s/RS+YbG4ABB7jNZt7y7AcezdBmfPMa1WtCFS9TvDnIv+4WxeiGjlPlNbtADtXmM+TElDVLzafRxaBSvXh0C70gnfRb16Dfvt69PSRsHPFyYHRAHrB59hj+2KP7YtePR91qZO35+dxbmWkmu8xNyz16l/Md3H/x959x0dRrY8f/5zddNIgkFCkg3QBAZFOqEoRL6IUFREVewErvUhRlOu9dlEQVFAR5VLsgFQFLPQiHZQSIBASSM+c3x9nwu5mNyEoyfrl97xfL1+S3dl5ds7OnPOcM2dmXFeuq0btzAktML9Frkq1zW+U5tZJPboLSrptd52OsCfvdq9B1bfr8Nrt4ZDbdld22+4KZrtJToDy9SHADIarKk3Rpw75Lu9oO249H+W9ezWqoV3edV3lbW8l1O0A293uXpByEkpXMRMWAVWtGeSNm0eD2EAOnc3hz+RsMnM0X+1JJ75K4QbxX+oSzfK7Ylk2MJZnWkbQq3boRSdGA2R9MYe0u3uRdncvslcvJeAGM2jrqNcQfe4cOvESTlxGlbxwpXTQnfeT/eX8i3wAGpQP5tDpLP48k0VmtuarbefpUDvMY5kdxzIYu/gUbw6II8bHSZEvt52ne4MShfuOx3ZByYpu+1gn2LvWYxG9Zy2qvv1b124Ph+2nYgQEux6lVqWpmfyUeBACQ6GEXYcoJ6paC/RpH791UbSZgOozyrSTq70Hcf4RbWauv5OrhISj7n0F/eUbcHBL/jHcFUV5580Jr24Ox/cVTZuVkmgG9mLNCQ119XVw3LRNeutKVE37ThplKpk7qKQmFU1dBqj2QyC4BPrb/1CQy7a/AUS5Hg2nru2APrK3wNj+1iAukENJOfx51q6/d6cRX61w9XeDuECSMyxO23eWWv9HJtVLXfzaYmvxXLIe6k3WQ72xflyGs5OZSKFqN4TUFCjsievUc2Te1pLMuzqReVcn9M7NhZoYDdCgXJCpw5Ps7d6RSnyeu/jvOJ7JuG9O88YtpYkp5MlOd/r7T7FG3IY14jb0L8tRbczETmpcA2kp3icUk05B2nnzPqDa9ET/auom/ctyVL3rzHJlK0NAoJnQmXgMcl8PDkXVuAa9adVlP64L7FdvXQE17bvBVL3WTMKB4s/Bc/2xw45rb3+jLrAjT796xyrPOnSvHTckHDX4FfTXeepsh9P1aEmHE1WnNfq4q19dLLloqbI4HnoZa+ZoSDjsvd1FkIP/Jcd3QfRVEGl/j1odYd+ai3/uYjYtQH842Py3ZQXqOjunrlLfPHbUfSIcmL/Tz5v3AXVdN/RWU8Z660pUc/MbqeY9Lrx+MapJV4+Lqf5xbUfeXLG2d674txTFWMKPn6PHdUM/3wv96n1w8rD3xGhwjZdF2/VJAx/jZbtWoxq5jZflnpgOiwZlD+2WLA8xV3ncYVQ16AJb3eqTI37sz18Tj975K9Yzt2I9c6sZm2xrj03WtMcm82s7atptR9ub0L/Yee3pk1DXzrvqN4fjdt0R59a3rVrHblOSXK8VRS567rQZq7PvZKtqNIUTB8xyh3eYsoqxy7xJF/TWPPG2rnIdt406onf/7Hq9SRezDTGeZZ4vt769atjWVc9i1+cT+2NN7I/etMJVn1e1j+u8ExeS7bHhqm71+eYV5r16LVFdB2G98QRkpef/ff7GWIJnP6+Zq59XWH7oY+rln2KN64s1ri964w+olm5tZmo+dWe6W5vZ0q47j+zFeqID1jPdsJ6x+3nj+7sufMlVtT4ohf5+NtbkAViTB6A3r0Bd3931fr6/7XnzPqCu747efJH2Iqa8a/8vVdY8Sj7xWLFss964AlWzsYkfFIKq2sA1Jl0UY+9g8qvqdv5Qs5nvcw5FVH+rjvebceiv894V3I2/xkXBf+c7/BXX37Hxfx+zQdkgDiVlu/rVu1KJrxZSqJDlIp38/Gcm2ZYmK0fzy5+F61dfiH1hTDbHxN6bTnzVwvXpj5/LIT3bnMI9m27x27EsqkZfpO/rr9+6KM6f2tQ1XdBbCneH12IfQynOMcLc9a38rMjbTGvavVijemKN6olePhf9zfvoV5++YsZQcqkmXdG/fVtgWegf3MYTNv6AalGI8QT3PKFFAeMJxw6aPzxyo3omN/pmVpHH1Zvy5CfV6sOxA651FsX4DUCJkub/oRHmrvTrF+LFPUfJHYv+PU/s3WtQDe06pW48HLBz8H3rzQTogGCT71ZuDCdd26XqdwYfN/AAir+vBeiln2KN7Is1si/61x9Qre1jq3qD/PuY6eddYxet3Y+tH1B1vY8tvWUtqtLVZh6Mw4mq3cT0f3MV1W8NZl2bPI+zyzpOV68l6oZBWK8/YSak5zp9HGrb46FBIahq16CPHfTcZn/NxyiKHDzv2GitVugTPvJ/d8ftvq77GOH+Qo4ROgJQPSejd34De1YU7jNCCCH+FqUL+8ilovwSSp3TWof7eP1JoBbmzsyvAC201llKqTNArP3vusBCoJXW+oRSqhQQobU+lHe9SqmpQBngfq11plKqHObO08uAdZg7UJ8BvgVe01ovdF+HUqoP0ENrPUgptQiYp7X+SCn1IPCSr21wZ73zuFb/GgYOJ3rdIvh+JurG+9F/7DSdkYAg1B0T4KpakJqMnj3CdYVY58Go62+CnBz0gmmw80fPlddogupwB3r6ULOt/14HZ46bBC9Lo9ctRX/mujuoum8kqnFryEjDen007DMdGse0+VhPmqvQqV4Px6MTISgE/dtq9HvmUemq+x2oG81jGfW6peiP7AkZZcrjGPOOuUteYgLWm2NQpVNc3/HqFqjuQ0E50L8tgRWzzCOfjuwySUtAEKrPWPPo0bRk9CejvR4bpzrci85MhTVzoWR51O32DbsdTtPBXzHLtbD7I7LqtETdbJf9+kWw9H3UDXbZb7fL/vbx5kq/1GT0hyMvlL0avdDcOSQg0Dyy5u1HIeEAquejcG1XiCxjrjxbtxD97bvelxzUtmMrJ3rDIlj2Pqrr/eg/3WIPyBP7tB175EJz50CnHXu6iU2L3qg2/cwE9DPH0Z+MN1fbBbgFr9US1XMoOBzonxfDD7NQnYeYuDvt8u47zlXec0fB6aPQ+EZU/ECzbm2hl86AHaugbA3UbWPA4TC/4ZZlsGzGhXA6wfNxaOrO4agGLSEjHWvGWDhornpzTDAnWQGoUhfHvRMgKBi9ZS36oxfIy/HyV1jjBly4IlO1vgkatES/9ZwrVsnAovut08/jGPclOuEAZJurCfXqeWB3OB2vXKaJ9JfIGt7c9Uetlqge9rH1y2JzbHUagj7i9lvfNs781qnJ6I9HmWOr8Y2odm6/9XL7twYIDEY9t9gMlGec9wxe5Xoua11WrSGOx2egj+4By1zlrL98E3asNeupcDWgIekY+n8vmIlpf2e73aiO96Iz02D1HLOP3zrGdIyUA711GSy393H3iZ/VW6A6P262f/MSWDsb1fZe9LFd5iSfMwjVa4y5Q3F6spnwnHQUAkNRPUeaibko9JYvYd1cz7Kt1Bh1/QD0vKcvvKQPpnl+5wHPoeq1hMx0rFnj4JB9bI35BGuC/cjcynVx3D0eAoPR29aiPzZ1peOBl02nXluQeAzro0mQdNJcSd+ih9kXMjOw5r+CsnZ7frfqLVCdHjN12ZYl8OMHqDb2du+1t7vnaChr1ykLx7q2u/sIKF0VFOgtX8F6s92qzT1Qp6M50ZiwG/3VC5CTBdluuUmNFqguj5u4m5fAmtmodnbc3Xbcm8e44n4xxnUnwMqNUR0eRL8/xHNbrr0Z1fw2s71nj6MXTXRdNRwViC8rD2YwZU0ylobedUJ5oGk4r65PoX5sIB2qhrA1IYtHvz5DcoYmyAmlw5wsGVDaYx0Ldqay7WQ2o9tGeq0/dd4xr9fcBQ0bS0DzNuj0NDImD8f6fRsAoe8vJO1uc1Ik6MGnCejcE1U6Fn3qBNlLPiNz5ms423cl+P4nAU3Opl/I+Pc4yHLduaPEI74ekword6cy+ZtELAtuaRzBA+2ieXX5GeqXD6JD7RLcPfsYuxMyKRNhBrrLRQXw1gBztfifZ7IYMOMYK4ZVxOHI/xo0fcjtDtbVrkd1fNw+/r6Enz5Atb4HfXyXOYntDEL1GA1xNc1vvWicuft4ZFnUbf8GLPNYrK+nmMn3YSVRfaaaNtThhEO/ope9BjoHTue5c8nlbjOrNMTx4HT0sT3kPqJMf/MW/P6jV3sJxddmqhjf+/dfzlU6DUZ1GOR6Ugigpz8C53zcpbIoc5RS5VF3TjXrdjrRG7+FH2a59qvLnX9XuBrVb5TJF04dQc8db05kOANQA8aYcsrOQq94wzXJ+XLXZRFlcDyxEH3qIGSbOyHqnz+HTYvNv/el+v6t+Xv7mxoyEVWxFqDh1FGsWRM9Blyds2bkDVcow4a9xoYNOzlzJoWYmCgeffQWbr01/pLWYb35pM/XVx5IZ8oqu/6uG8oD10Xw6k8p1I8LpEO1ELYez+TRL8+QnK4JCrDr7zvLALD2UAZTVyejgXqxgYzvGEWQj7vhZy1MyPd7BTw8GkfT1uiMdLKnjbhw4jnwzS/Iesjc5cN5z1M447tDTCwkniDnm/nkfPSGx3oCp84m+92pHieuA/tVID8r96UxZWkSltb0viacB1pG8uqqs9QvF0SHmqHc/fEJ9pzMooyd45SLdPJmH7Pdd3yUwP7EbFKzNNGhDibeWJLW1TwnV+vvPe/uqQaNQDVsZfard0bDAXu/mjwPa4R5EgJV6+J4YKLZrzavQc+yHxXpDEDdPwFVuTZkZ2HNmQY7NkBwKI4HnocK1QCFXrUQvWQWql385T+uc+XpVxMajrpzIpQsC9lp6AUvwvE95r3izMHdc6PaLVE3DTN16IbFsPx9VBe7Dt1hx+033uTQqcnoOSNNHdpxMKrDXXnq7EchMw310Dvmgg7lhD0b0Iv/Y/JFQCd5tplFkosOHIO6tqN5JCxATg7WpNtRVdz2uyLIwdXN46FyYwiNhvOn0aveg81LIKSASRNVr0e1f8yU/7YvYf2HqJb3oBN2wb61EFcb1WsShESY+vn8afRsc1cj1fd1KFXZTK5LP4v+9kU4tMFj9fpgGurWZ1B1WkJWOtZH4+GPnab8np2D9eLtZsGKdXDcMc6U8c4f0Z/Z7WBYFI7BU8w+e+Y41sznzF2YImJwPP2BGV/QGjJSsSbfZsaMAoNxPP8l1lM9zIk0H4qy7VD1ChxK8yz7Do+bst/6Jaz7ANXKzhX3rYWytVE3T4bgCMixy/79Owte51G3vKwIxo0uKFkOdd8r6Kn9XK+59zFrtkB1s3Oj35bAylmoDvehj7qNl90yFsrZecI8e7ysbjyq432mP2VZ6OXvwu+uk3Fq6OfoD4d5Xgx6VXP/9OcTj2G9Ntbj5LS6Z6RpOzLTsd4cBfvt/WrqZ1jP3GoWqlYXx0P22OSmNeiZZmySWo1x3P2cyfOzMrDemwQHdqB6DUa17enq2344DX7fiKrqdqHn5c5FAcrVRPUZaerS00fRnz1v9oXUHKjbCsctdq69bhH6u5mobvejD7vK3DHQVebW+64yV13sMrdysL6YBjtMu6UGTULVaALh0Wby6FfT0esW4rhnqrmIL7eenTPJ+25pueXf/zlUvRam/GePg0N2XTPqY6yJ/c1ClevguGu8Oa63/Yj+xK7Pn19o9nf7Tv96/1b03Mmudeetv//KWEJUWVTfV8y2pJxEf2X38wAV/xDU7QwRpc3dITcvRq+ZCXn7nsXYx9S/e9ef6o7hqPp2mznTre4cZyYUA6buHGzXnVvXouf46OdN/QprgunnqQ59UfG3gWXv459Mgz+3ecbt9yyqrh33g3Fw2P5tR8zFmjzALFSpDo67xkFgCHr7WvSndjvSMB5H36chvKTp4/y5G+u1R1DXdUN1HWTv/xrrq3dh8wrI8HyUe1FsM4C64S7Tv7U0evUC+GWea+GiGHsvWRbVf7y54+f5JDP2nmTn/GFFWH9HlsHx9GL0yYOuft76+fDrIhPPPScsznHRzDx3pSzO8x3/hLjFHDtrW8FPeyvSPmbvcj5jrtyfzpQVSaZfXb8EDzSP4NW1ydQvG0iH6qGmX70o0dWvLuFkyV1x5FiaCcuS+OVIJgpoXSWY59pH+96w9GzfsQ9lMGVNioldO8SMyW44R/0yAa4x2W+SSM6wCHIqSoc5WNK/NGv/yGDq2nMoZdLf2xuEclu9MO8Ahz3H3ot1P3Pvd1zu86dg+pfPLEK/3Nv7HE8F3xPci2MMhUNuZV6MY4Q62XsfK4o202P93YdARhr685mer/9fH0MJDEaN/xI9oZfnnZuvaY+6xS6T1BQ4/DvWfx52bfeA51x5wvvj8h9PGOw2njDXzj8fzDOe8KE9nhDfF9X+VtOmZqZjzfs37NvsWd5FEBdAdR2IatXL7IOrF6CXzvU8X325x2/On0ENeN48QQPQ38+AzfZE5bw3r6nRAnXDE6ZO2bQEVs9Gtb8PfXSnayz6X245yvzRrrHoBl1RrQcCGvb8hF7qaj/UY/PRc570vOg81S1PKMa+FoA+4nmhprprOOoau485fYzr2JpkJlED5tga8rx9bK1Ff+B2bA2ZgKpUC3KysOb+2xxbgGrVHdXzHnNDws2rYeVbnuVdBL81gHpuAXrGE3DS7YLMyzlON2mheaKxe7/uo0mmPhk0Hsrb9cnahejvPkCFu130UszzMYp0DCUwBHXP22Yfczhg38/or/9rjvtS+ZxTAzNfov1j5jjb/iVs+BDVwh4j3G+PEfZ0GyNMPY3+YCDU7oLqMhwS3Sb6fzcZTnreTMAxdPWlPepRiL9AL+3r/wmj4oqiOn36j6y7/imTo3OArW4vfQPMxEx6vk5rnaKU+jeQorUeq5R6EbgJ+E1rfbtSqi8wHDMtNQt4WGu9zsfk6CBgItAbSAfOA2O01t8qpQbY61DAV1rrZ+zP5Dc5uiowF3Mn6c+BURedHP14U78Utv6jgDt4FDFVp5AnuYpCas7FlykK/rwfe4D/gvua7FVcPDqbxewfMTm6uPnr2PoLj8y7bAr5qMCikHdydHFR1XwMFheXbD/mJvlMji5qF5scXZTymxxdHDwmRxenvJOji5Ff28v8JkcXB3/lKOl+arMASgf5LXRBk6OL0l+dHH055Dc5ujgUNDm6KBU0Obqo5Z0cXZxUGT8dW/7MRf2YG+U96VKcPCbXFaeCJkcXMX/l/gCk+J6QUtQKPTm6KBz1X17mtz6mj0khxUUf82MeXNU//Vvtr/ET8J7MWIz8Vn8XcGFuUfM1ObrYBPsxR8nwzz7uz7Hg/y9zQj/WJ/8/utjk6KKU3+ToYpHP5Ogil3dydHHyY78jv8nRxeKQf8rc1+ToYnPWj/1qP42h6PN+zIP9yG85ih/PYXpMji5meSdHFxdVrnB31S8Kfh2nc58cXdz8tY8XNDm6iMnkaFEcZHK0uNz+qZOj/diCuWit82vN6rgtM8zt388Cz7r9/SnwqY/1huf5OxN4xv4v77JzMZOd812H1no+MN/+9wGghdui3rc4EEIIIYQQQgghhBBCCCGEEEIIIYQQQgghhBBCFBt/3uNWCCGEEEIIIYQQQgghhBBCCCGEEEIIIYQQQgghLhuZHC2EEEIIIYQQQgghhBBCCCGEEEIIIYQQQgghhLgiyORoIYQQQgghhBBCCCGEEEIIIYQQQgghhBBCCCHEFUEmRwshhBBCCCGEEEIIIYQQQgghhBBCCCGEEEIIIa4IMjlaCCGEEEIIIYQQQgghhBBCCCGEEEIIIYQQQghxRZDJ0UIIIYQQQgghhBBCCCGEEEIIIYQQQgghhBBCiCuCTI4WQgghhBBCCCGEEEIIIYQQQgghhBBCCCGEEEJcEQL8/QWEEEIIIYQQQgghhBBCCCGEEEIIIYQQQgghRBHT2t/fQIhiIXeOFkIIIYQQQgghhBBCCCGEEEIIIYQQQgghhBBCXBFkcrQQQgghhBBCCCGEEEIIIYQQQgghhBBCCCGEEOKKIJOjhRBCCCGEEEIIIYQQQgghhBBCCCGEEEIIIYQQVwSZHC2EEEIIIYQQirzmjQAAIABJREFUQgghhBBCCCGEEEIIIYQQQgghhLgiyORoIYQQQgghhBBCCCGEEEIIIYQQQgghhBBCCCHEFSHA31/g/yuR/inus/tS/RIXILpZlN9i61OZfomrogP9EheAcKffQudsyfBb7IAYP5a5n+hzOf4Lnu6f2Kp0kF/i+pvf6pQIPx5XQf67dktdXc4vcc+9etAvcQFKtGjrt9iq8j6/xNXztvglLuDfSxMrhfoxuJ8cTPNf7DLBfgu969/H/BK3zptP+iUugOOhaX6LfXhsb7/Erd4h3S9xAdKP+C/3D60e5p/AAco/cQHC/NfP45Af69EQP213sB/L29J+C/3HN6f9ErdS85J+iQvA1X7s8zj9VKec9c9YGQDH/Nd2UDvCL2HV3nN+iQug/Vh/q2ZX+S223u6fPJhQP7YdfnTs20S/xC3/XDW/xAUgx39tNWez/BJW1Y70S9z/Xx2YddJvsWsN82NeluanPCHaf2M32k/nWQC/9juoEOKXsKqi//r0afOO+i12qJ/Km5N+7HfE+O9cok7O9ktcFeLHkw7Zlv9iR/hn7o1O9982K3+OEfqTn+YIqDqxfokrhBDi8pI7RwshhBBCCCGEEEIIIYQQ4v8sv02MFkIIIYQQQgghhBBC/CPJ5GghhBBCCCGEEEIIIYQQQgghhBBCCCGEEEIIIcQVQSZHCyGEEEIIIYQQQgghhBBCCCGEEEIIIYQQQgghrggyOVoIIYQQQgghhBBCCCGEEEIIIYQQQgghhBBCCHFFkMnRQgghhBBCCCGEEEIIIYQQQgghhBBCCCGEEEKIK0KAv7+AEEIIIYQQQgghhBBCCCGEEEIIIYQQQgghhChi2vL3NxCiWMido4UQQgghhBBCCCGEEEIIIYQQQgghhBBCCCGEEFcEmRwthBBCCCGEEEIIIYQQQgghhBBCCCGEEEIIIYS4IsjkaCGEEEIIIYQQQgghhBBCCCGEEEIIIYQQQgghxBVBJkcLIYQQQgghhBBCCCGEEEIIIYQQQgghhBBCCCGuCDI5WgghhBBCCCGEEEIIIYQQQgghhBBCCCGEEEIIcUWQydFCCCGEEEIIIYQQQgghhBBCCCGEEEIIIYQQQogrgkyOFkIIIYQQQgghhBBCCCGEEEIIIYQQQgghhBBCXBFkcrQQQgghhBBCCCGEEEIIIYQQQgghhBBCCCGEEOKKEODvL/D/rRrXo7oPBeVA/7oIVn/o+b4zEHXLWChfC1KT0fNGQdIxiC6HeuxjOHXYLPfHNvTiqR4fVbe/BCXLo1+/vVBfJezZMQS2bo9OT+f86KfJ2bXdc4GQEMJfegNnxUpoK4eslctJ+69nzMBONxIx7Q3O9u9Fzo6tvgNVa47q9AQ4HOhNi2HdR97b3GM0lKsFaWfR/xsDZ4+DIwB14zNQtjZoC730v3B4o9nWtkOgwQ0QEoGe1rnA7VR9n0bVbw2Z6VizxsIfu7wXqlQHx6BxEBiC3rYG/elL5rO3PIG6pg1kZ8PJP7Bmj4O0c1AiCsf9U6FyPfRPi9GfvOi9zquvR900zPzWPy+CFR94b3ffsVChNqSeRc8dBWeOwVV1UbcMz/326KXvwvaVEBCEeuBtcAaB0wlbl6O/f9c7bvXmqK5PgHKiNy6GH33sY71GQ7naprw/H23Ku34XVIsBruXiaqDfvRsS9qDufB0iYiArAwA9Zyiknimw3AGcD4zA0awtOiOdnGkj0Pt2eC9z1+M4OvaC8Eiyejf1el+17kLgyP+S9Vgf9J7tXu9fUKsF6uYnzX62fiEsn+293QPGw1W14fxZ9IcjTHlffR2q2yMQEAjZWeglr8LeX0zsGx+Ept0hNAI9ot1Ft7e4qFueQtVrZfbpj8bBn797L1SxNo47xkFgMHr7WvTnL5vXwyJx3D0FSpWD08ewZj4HaSnQoB2O7g+AtsDKwfp8GuzfDDWb4Og9zHxWA2WrYE1/DjatQPV7BtXA/h7vj4XD+Rxbd4+HoGD01rXoT0wdono9hGrUDrSG5NPm82dPQsP2OG5+0Lyek4P16UuQ6bZ9RbB/m7rmSajcGLRG//AO7FrhvS3VmqO62LE3LYaffMS+abSps9LOohfYsR1OVPfhULYWOJzorV+b7+0MQg18E5yB4HDCrh/Qq2b4/tFrXY+6yd6/NyyEH3zUJ/3Gmf079Sz6o5Fm/655HarbwyZGThZ6yWuwz96/H3gLIkpDtn1cT38Uzhd8XK8+lM7kVclYGvrUDeO+puEe7/98JIMpq5PZfSqbaTdE07VG6IX36r1+jKtjTPpRLsLJmz1KFRjLI+6BdCb/cBZLa/rUL8F9zSM84/6ZwZQfzrL7ZBbTepSi69WuuC+vOsvK/ekAPHh9BN1qhxU6LsDqbWeZNO8wlgV9WpdmyA3lfC73za+neWL6fj4bXocGVUpw5lw2j7+zj22HznNzixjG9K98SXFzRYweR3D7eHRaGmeffYrs7ds8FwgJIfq1twioVAltWWQsX8q5l0yb5ChfgagXXsJRqhT6bBJJTz6Bdfx44bb75yNMemsDlqXpc0NNhvRr4LXM1ysP8vqHm1AKalUrxbThbTmScI5Hx/+AZWmycyzu6FWHfj1qFXp7V285w6S5+03ctnEM6VHR53Lf/HyKJ97YxWdjG9KgagR/nkyn+4jfqFrW/PYNq0cwflCNiwes3QL1rydNW71+ISzz0XbcPt51bM22246wKNSgF6BSXdiwBP3FSxc+ooa8CpEx4AyA/RvR86eautUHNeAZVAM7R5kxxnc9WrkOjnsmmPp86xr03Dz5X9eBOPoOI+ex9nAuCcpWwTF4PFSug/7idfS3H3iv07b6cAaT16SY/btuKPddW8Lj/Z+PZjJlTQq7E7OZ1iWKrtVDADiSksNj3yRhWZBlae5oEEa/+pd4bBV3bD//1gCrD6YzecVZs831w7jvOh912cpkU5d1K3mhLlv/RwYvrDx7Ybn9p7OZ1q0kndzq2MIo+8JYwju3R6elc+Shp0jfkn9eVXHuuwRVqci+ljcAENmrG2WefZzgWjXY3/Fm0jflk/f7sPpgOpNX2m1HvTDua+aj7Vhptx03RtO1pmu7jibnMHpZEsdTclBK8U6vklSIvDxd2eHD32HFio3ExESyZMnUi3/gEpWZPI6wTvHo1DQSHnuKjC3bvJYp/+lsAmJjISCA9HUbOPHsaLAsgurXJfalSThCgtHZOZx4ZhQZGzfnH6xqc1THx02esHkJrPfR3+o+yuQiacnohWMg2e5v3fC03d/Spr/1x0aPj6reL0B0efTMgRfd5qDHRuJs3g4y0smY8hzWHu/cP/DeJwjoejMqPJLUG691ffbh4TgaNzcxQ0JQ0TGk9miWf7Ai6FerwW969nlmP+47N6p+PeqGJ0xe99siWOsj9s1joLxdn8wfZXJCgNjqqB7PQnAJU+bvDoacTPNbdHsSqlxrXl/+Nuxckf/251XF3geUA71lCWzIsw9c1RDV4TEoUx29eBzsvoR129Tdz6Eat4GMdKw3R8GBnd4LVa2L4+GJJvffuBr9/gvm9cq1cNw3GoKCTY7/3kTYtw3Vujuq12CzTHoq1nvPw6HdBWzndah4ezu3LYENczzfr9AQFf8YlKmGXjIe9ri2U/V+GcrVhSNb0f979pK3vzjyYHXr065+3ofjfI9dVKyN4067f7V9Lfozu10Ki8QxeArElIfEo1gz7H4emD5dnydNe3UuCes/QwBwTFgM6amUfzADnZPDsa49vMKVmjie0I4mFz31+JNkbvWuy+LmfoAzztRlGes2kDh8FFgW0U8NJfz2/liJiQCcmTKVtGU/FFjOuUzb4dZmNsunzTxlt5kebUc2o5eetdsOeKdXKSpEFa7t+KtxvdrqM9lMu/HS2uq/0+d5aeVZVh5IR2toWTmYEfFRKKUKHdvD/9H65ILq9XBMmoP1ytOw/vt8v8Pq/WlMXmpyyj4NS3Bfi0iP92dtSGH+5nM4HYpSYQ4mdnPtR/d9epLNRzO49qpg3r61TOE2uqbdbjkc6F8WwSofbUefsVDBbrc+sdutXFFxqMc/Ri9/D9bMhdKVUP0mut4vWQG9bDr8+KlXaHXns6hGrU15Tx8NB33ULVXq4Lj/eVPem9agP3SNc6rO/VFd+kFODnrTKvQn/4HS5XFMXQDHDgKg925Fvz/Re7221duTmTT/iOnntYphSJc4j/c/WX2KOatO4VQQFuxkwoCK1CgXQma2xdiP/2Tb4VQcCkb0qUDzqyPyiZJP7GLud/yturxxJxzdh0BcVayXBsJh+9goEYXj3qlQuS563WL0vKmXJ15+bUfNJjju/zckHgFAb/oB/bXbGLRyEPvt1+QcP07iXXd7hYuaMJ7QDh2w0tI4M3QYWdu8247SH32IIy4W5XSSsWEDSSNM2xH59FOEdOkC2sI6lcjpocOwEhIuWu4Aqw9lMHl1blsdyn1N8rbVmUxZY7fVXaPpWiPE4/1zmRbd55yiU7UQRrfzrBMKVPk6VLvHzPG97Uv4xUd+0u5RKF0N/dV42LvSvB4Rh+oxERwOcASgN30OWxddPF5R5KL1O6Na3wVoSDmF/mIcpJ3NG9nD6n1pTPr+jCnvhiUY0jLK4/331yczf5OrHp3UI4YKUQHsTMhk3DenOZ+hcSh4oFUk3eqWyCfKPyeuv2PnFTtlLOGd4rHS0jj2yFNkFNC/r/DRuwRVqcSB1l0vOc7qHSlM+uKYqUNblGRIZ89275M1p5mzOhGnQxEW7GBC3/LUKGeOrd+PpDPm0yOcT7dQCuY/VZ3gwMLft2v17+eZtOikKe9mkQyJ98yhP1mXxJyfztpth4MJvWOpERfM2t3nmfZNIlk5mkCn4plupbm+xiWOWflzPzuQO3ak6dOghO+xoxV2Ttg9T064yi0nrHRpOaG/8m+w6+81ya62Om/9fTTT9LUSs5nWJZ/6e65df7e9hPob/53vAAh6bBTO69tBRpoZQ9ntawxlKAE32GMoNzS+8LqKLUfwiBchPBLldJD5zjRy1q3MP1gRnF+68F0GvQwxFdDT+ucbXg18FtWojclX3h4NB33l/3Vw3G/n/5tWoz9wy0e79Ed16Q9WtukbfPwKOANQ941DVakDTid69WL02g+L5vxpXGUct4+Fq2qjl7yJXm73kaLjTI4VGQOWhV79BXr5x+Y7+2tuQlGMlw18xZxLdDjh4Cb0kpe9x8D9fI5e3eaWE38wLp/yro1j4HjX7z7PzomvtXPwslWxXnTLwZ0BqAEjUZXrmtx03stw4Df7N7r8+5lqegOq011mmYxUrHkvwJE9EBCE44l3oUQURMdCRhp6+Qew1EcZ3zEeKtYxZTx7OJy2+5SdBqGu72X20y9egl3r3ArPgXrqQzh7Aj19qHnpsXch2G47I0rB4e3omU+bv4vgPMuFr3LPNFOfTO3nXZ55+PXc1o4UJn1+1JUfdYn1eP+TNYnMWeWWH/WrQI1yISz++Qwzlp26sNzvR9P54pka1Lnq0s7zCCGEKDy/TI5WSuUA7mfSb9ZaHyzCeOe01uEFvB8NDNBav2n/XR54VWvdp2i+kAPV8yn0rMcg+QTqgffRu1bDyYOuZZrcZE5Y/+dWaNAJ1eVhk5gCnD6CfjOfk9J120NmaqG/SmDr9jgqVeFszw44GzSixKjnSb6jt9dy6R+8S/bP6yAgkIh3PyKwVTuy1todrLAShAy4i+wtG70+57HNXZ5Ef/KE2eZB76H3rIFEt21u2APSU9Bv94U6HVHtHzIn7BvdBICeMRDColG3TUPPuhfQ6L1r4dfPUQ98UvCG1m+Fiq2ENboXVG2A4/bhWC/c5bWYY8BwrI8mwf4tOB59DV2vJWz/Eb1jHXrBa2DloHo/hrpxMPqLVyErA2vhW6gK1aG8j8lXyoG6+Wn0e4/C2ROoR2ahd6yGEwdcyzS7CdJS0C/1gYadUTc+bCZIJ+xDvzYIrByIiEE98RF65xrIzkRPfxgy08xkywenw+8/weFtnnFveAo953FT3vfOQO9eDafcyrtRT1Peb9wG9TqhOj6E/mIMbPsOve07s0xsNdRtL5qJoza9YDwc89GZyIdq1hZVvjJZ99yAqt0Q5yNjyB7qncxa61eQs2gugTO+9l5JaBjOm+7E2lXAZJDc7e79DPqdR+BsAuqJ2ejtqyDBrbyb9zIdvSm9oVFnVI9HTefrfBJ65jBIPgVlq6OGvIqe0N1s8/bVsGYeavgXhd7uIle3FSq2ItaEf0GV+jj6DseaNshrMUff4VgfT4KDW3E8+F903Zaw40dU50Ho3RvQ389Gdb7L/L3oNfh9A9ZW+9guXwPH4BewJvaBPb9ivWhfcOEogWPyItixDuq3NsfWyF5QrQGO20dgTfGunxx3jMD6cKI5th57HV2/FWxbi/52NnrhmwCoDv1RPYegP5oEu9ZjjV9hPlyhJo77X0S/Z8cvov1btbkLzp9Bv9kPUBDqYwAtN/ZcO/bgGeg9+cR+6zao2wnV4SH0gjFQpwM4g9Dv3gkBwaj756K3fw9nj6M/ehSy7GN64Nuwdx0c3e4d+1/PoKc/YuqTx2abfdO9PrnOrk9evMXUJ90eQc8Zafbv9580+3dcNdR9r6InuiY96I/HwJ8+BqJ8yLE0z69IZsbNpYgLd3Lbp6eIrxZMjVKBF5YpH+FkSqdoZv523uvzIQGKBf0LeeI4b9xlSczoU5q4CCe3zTlBfI0QasTkiXtDSWb+kuLx2RX709mRkMWCgbFk5mgGfnqKtlVDCA8u3EB8jqWZ8PFhZj5xNXElA7l1yk46XBNNjfKeHdVz6Tl8tPwEDau6Ot/BgYrHe5Vnz5E0dh9Nu+TtBghqF09Alaqc6tiOwEaNiRw/kdN9bvZaLnXGdDLX/QSBgZT6YC5BbduTuWoFkcNHkrbgc9IXfE7Q9S2JeOpZzj419OLbnWMx4fV1zHyhC3Glw7j10S/p0KIiNSpHX1jm4JFkpn+ylbmv3EhURDCJZ8w2likVyif/6UZQkJPzaVn0HLKQ+BYViYu5+OBCjqWZ8OE+Zj5dn7hSQdw6fhMdGsdQo4LnZ8+lZfPR90dpWM1zkL5SbAj/e74xhaYcqFueQb/9CCQloIbORm/L03Zc38vkZZN7Q+POqJ6Poj8YAdkZ6K/fhnLVUWWre6xWzx4OGeYYUINehEYdYaOPiRkNWqPiKmENv8nUowNHYk2802sxx50jsWY/D/u24Bj6OrpBK9i61rxZMg5V73r0qaOuD5w/izV3Kura+AI3P8fSPL8qhRk9o80xPf808VWCqVHK1U0oH+5kSodIZm7yzDHLhDn4uHcpgpyK81kWN32SSIeqwcSWcBYY02+x/f1b527z8rPM6B1j6rK5J4mv7qMu6xLNzF/PeXy2ecVgFtxhBtiS0i1umJlAq8rB+W+vD+Gd2xNUvQp7m8QT2rQR5aZN5EDnf/lcNqJHV6zznvV4+s7f+WPgg5R/ZdIlxb3QdvzLbjs+sduOvNvd2Xfb8dx3SdzfLJxWlYM5n2nh+KsTvXzo3bstd9zRhWeffeuyrTNXWKd4AqtV5dB17Qhp0pjYqRP54wbv+vv4PQ9jnTO/d7n33yb8pu6c+99iSo8ZzumX/0vqshWEdYqn9NjhHLk5n0Fh5UB1Hob+dCiknEDd9R56b57+1jV2f2t6P7u/9SB60VhoaPe3Zt5l+lu3TkPPNv0tAK5ua/KUQnA2b4u6qgppt3fBUbchQcPGkf7gbV7L5fz4A9lfzCF0zrcer2e+MeXCvwN634GjZt38gxVhv1p/NhaOFtDnUQ5UtyfRH9o54X0z0b/nyQkb2znha7eafLTTw+aCPeVE9R5n+lUJe03OaWWb1bYdZPLR1/uSbz5a0HfqPAw9z94H7nwPvS/PPpCcgP56MqpZ/icrC9S4DapsZazHukPNa3DcOwprpPdF2Y77RmG9Mx72bMYx/C10o9awaQ2OO4ZhzX8bNq2Bxm3M3+MHo0/8iR53N5xPhkatcQwZ63O9F7az4zD0/KGQchJ1+7tmXOC023amJKC/mYxq6n286F8+Nrn4Nb0uefOLJQ+u1wpVpiLWuJtNP6/fcKyXfIxd9BuO9fFEOLAVx0Ovuvp5XQahf/8Z/f0sVOdB5u+Fr0FoOI6+z2G98SicOQ7hJT3WZ/33fo5+sMcrDkBox3gCqlXhSIu2BF/bmJgXJ3Gsm3f5nRjyENquy8q89zYlenbn/MLFACRPf4/kt6YXvO155Fia53+w28xwJ7d9fJL4avm0mb+d8/r8c98mcf914bSqHGK3HUUf16utfv/S2uq/0+fZeCSDjUczWTjQxL/9k5P8/Gcm11W8tFwB+D9dn+R+f8ftQ2HTjwV+hRxL8/x3Z5jRL9aU96wE4muGUqO0q7zrxAXy2aA4QgMdfPzbOV7+IYlXbi4NwODmEaRnhfPpJu/9z6fcdut9u9168H30zjztVtObID0Z/W+73er6MPrTUa5VdHsCdv/kWv7UYfTrA13rf3Yx7PAxIaZha1TZSlhP9oTqDXAMGoU17g6vxRx3j8KaMQH2bsHx9Bvoa1rBlrVQpxmqSXus4X0gOwsi3Sb9JPyJNbLvRTc/x9JMmPcnMx+tTlx0ILdO3U2HBlEXJs8B9Ghakn5tTPku33KWFz4/wnuPVOeztebiisUja5OYksV9b+xn/jNX4yjkgV3s/Y6/WZdzdC/W9Kdx9B/h+YGsDKwlb6HKVYfybn2Somo7APZuxHr7CZ+bqeL7k71nLyrC+7RLSId4AqtW5XjrNgRd25iSUyZzoudNXsslPvDghbaj1PR3CO3Rg7RFi0h5622SXzITR8IH303k0MdJem6E1+fzyrE0z69MZkavkua3npdIfNUQz986wsGUjlHM3OjdVgO8uu4czcoHXTSWB+VAxQ9FfzEMzp1E9Z+O3r8GTh9yLZOSgP5uMuraPPnJ+UT0vIcgJwsCQ1F3zkLvXwvnEwuOd7lzUeVE3fAE+o0BkHYW1elh1HV90CvzuYED9nH97Rlm9o8lLtLJre8fp0PNMGqUca9Hg5g/uKypR39N4eXlSbzyr9KEBChe7BlDlVKBJKRk02fmcVpXCyUy5OJjdf6K6+/YeZXo1J6galXZ36w9IU0bU/blSRzq4t3fBAjv0RXrfOHPG3pt82dHmflwVeKiA7j15f10qB/hWX83iaJfa9M2LN+azAsLjvPeQ1XIztE8/eEfTL3zKmpXCOXM+WwCnIXvz+dYmgn/O8nMeysQFxXAra8fpkPdEtSIc+U3PRpF0O96M1a5fMc5XlhyivfuqUDJEk7eGlSeuMgAdh/P4N4ZR1g1stqlxfbjfvb88iRm3OKWE/oaO+rqIyc8aueEd9o54aeFzwn9lX9fiL0qmRk32fX3Zz7q73C7/t6UT/29/i/U3/jvfAeA8/p2ZgxlQGd7DGU86Q/c6v0df1xO9oKPCJ3zncfrgQMfIvuHr8le+DGqcnVCpr5LWt8OvoMV4fkl6rc356wL0qi1yf+H9YAa1+AYPAprjI/8f/AorBnjYc8WHM+8iW7YGjavgbrNUE3jsZ67xSMfVc27QGCgeT0oBMdLC9DZZ4rm/On5ZKz5L6Ouae+5Iisba8ErZmKsCsExcg565zqIKe+/uQlFMF6mPx0JGaYtUf2mQP0OsHWpZ1x/nqOvZ583H3szVK2Po/9wrKk+yrv/cKw5dk78yKsXyvtCDj7AM+dUrc3YuTWxL0SUxPHIa1gvD4Q6LYtkP9OJR9H/HWIm5NdtiaPfSLPe7Eys1x7C8dwc9At9UXdMRF3fC701Txm36GWO44n/gsZdzPmN2SMgrirq2i7oKbdBVBnUw2+iJ/Z2TXBv19+sJ8R1flO/ep+rHAZPRW9b6fqti+A8CwAN4i/sZxfj73NbHvnRS/vo0CAyT34UTb/WMUBufnSM9x6qSs9mJenZzIzL/X40nYenH5SJ0UIIUcT+Wq/770vTWjdy+++gn75Hrmjgodw/tNZHi2xiNMBVdSHxTzhzFHKy0Vu/hzptPRZRtdugN31l/tj+A1TzvpOul6BQVMv+6BXvF/qrBMZ3InPxAgBytm5CRUSiSufpxKWnm4nRANlZ5OzchiOu7IW3wx4eRvqs6eiMjPwDla8DZ/6EpKPmis6dy+DqNh6LqJpt0Nvsbd61Aqo0Ma+XroI+aF+BmpoEGefM3WDBTB4saKAwd90N26PXLTF/HNgKoREQWdpzocjSEFoC9m8BQK9bgmpkTyjauc5MUgb0/q3mijyAzHTYtwmyMn0Hrmj/1qft33rz91A3z29dry361y/NH1uXQw37zmhZGRdiEhB0YW6CiWt3Mp0B5j/t/iZQvq5neW9fCrXylHetNujN9kTkHT9AVR93a67XGbYv9Xr9Ujiu74C1bCEAetdmVHgklPQeKNC7NsOZkz7X4Rz4ODnzZ0BmAfsYQKV6kPgHnD5iynvj91DP8ypSVb8t+he7vLcsh5p2eR/ZbTpdAMf3mTJ32oMfh7dBysX3s+KkGrRDb7CPl4Pb7H06xnOhyBjTiTlorkXRG75CNWjv+vx6c0zo9UtcnXn3AYygUO99C1BNOqG3rYXMdFSjdq5ja/9WCIuAqDzHVlRp8z08ji07XrrbYFKwW7yMNM/X3Q+Aotq/G/ZAr829Ul77vjNK+bpw2i32jqW+67ItduydP0CVphdWSVAIKCcEBpuTHvZkugsTjhz2MY13uVOpHpxyq082fQf18tYn7Tzrk9z9+6jb/p2wHwKCXfv3JdqSkEWlaCcVowIIciq6XR3K8v2ex2aFyABqlQ68pAHQi8Y9nkml6AAqRttxa4WxfG+6Z9yoAGqVCfSaNLcvMYtmFYMIcCjCAh3UKhPI6oOeny0w9oHzVIoNpmKZYIICHHRrWoplm5O8lnt14RHu6VqWoEBX/LBgJ01qRBB0CXdEySukU2fSFnwOQNamjTgiI3HYQqYcAAAgAElEQVSU8bwCmfR0MzEaICuLrO3bcJYzbbWzRk0yfzKTaDPX/Uhwp4KftJBry++nqFQ+korlIggKdNKtXVWW/fiHxzKffbWbATfVIirCDLDHlDQd+KBAJ0FBZhAhMyunoJvoesfdn0KluBAqxoaY8m5ehmUbvevgV784zD3drvIo77+kUj049Ye5G1Zu21HfR9uxwT62NrsdW5npcGCz7zwg9/h2OM0dD3wc1gCqcXv0j4WoR0NLwD67Hv1xCaqxa9Kzo/9TWJ/9x/MzKWfg4HbIyS5w87ecyKJSlNsxXSOE5QfyHtNOn8d0kFMRZJ/Uyszx2WT8s2L7+bcG2HI8K09dFsryffnVZfmv57vdabSpGkLoJdYtEd06k/SJGUhO+2UTzqhIAuK88zJHiTBiHr6HUy+/7vF65u59ZO7df0kxwW47ogrRdvjY7r2JWeRY+sLkshJBDkL/7nHvplmzOkRF5Xsd7d8SfkNnkj819Xf6rxtxREWau6rmkTsxmoAACAzEtRNpHPZkE0dEBDnHT+QfrFwdSPoTzub2t5ZCzdYei6iardHb7Bxl1wqo7N7f+tW8npoE6Smu/lZgKKpZP/SPee7+kQ9n645kf/s/s107TO6vSnnvY9aOzejTvnP/XAEdu5O9bEn+CxRVv7owKuTJCbcvhdp5Ytdqg95sx97hFrv6dWYiSsJe83dasutERKMe6DUXyUfzU87uc+fuA7uWQg3PfYDk43ByX4F3ty+IahqPXmXfyXDPFigRAdF52qzo0hAaDnvMha161SJUM/vkrNaoUHOSRYWFo3P7f7s3m4nRueuN8byTqIeydSDpCJw9Zrbz92W+t/PUPt+Nw+FfL+mCcnfFkQera9qh19vt0MFtpix9jV2EhJuxDUCv/xLVsL3b5936ebmvN70RvWm5mRgNcO7iT4DKFda1C+fnmbos4zeTizpjvesy7VaXqaCggprDQtlyPItKUQGe5Z1fm5nns3sTs8jR0KqyOSll2o7CtZl/J6677/ak0abKpbXVf6fPg4KMbE1WDmTmaLItiAn7i32Q/8v1CaBuHIBevxSdfLrA77DlWCaVSga6yrtuGMv3eE7qaF7Z9Rs2LB9EQkrOhfdaVAmhRNAlHOxX2W1Hbru1xUe7VacN+je3dqu6W7tVpy2cOeI5gcVd9aZmPCzJ+ylBqkk8eo25WIF9Wwso7xKw1+5zrFmMamrKW3W6FWvxTDMRBeAiZevLloOpVCoTTMXSdr+6SUmWbfFs58JDXSeiUzPNHUYB9h3PoEUtkxPFRAQSGepk2+HC1+XF3e/4u3U5CQfhxCG85I5DZ3v2SYqq7ShQdCyqfmvOf/yxz7dDunbh/HzTdmT+thEVFYnjom2HKw++8DqgwsIK7GO58+p31Axh+f489WgBbfX2E1mcSrNoVekSJ9eVrQNnj0CynZ/sXgbVfeUn+/HaGCvbjBGCPVZXiLq7KHJRBaDMeDBAcAl0yikKsuVoJpVKBlCxpKseXbbH89i83q0tbFghmOMpZoyiakwgVeyJh3ERAZQq4eR0ag6F4a+4/o6dV/iNXTj7qenfp/+yEUdUBE4f/XtVIoxSD95L4r9f+0txthxKs+vvIFN/XxvFsq2eE3Lzq7/X7jpHrfIh1K5g9quSJQJwXkKivOWPdCrFBFIxJpCgAEW3hhEs2+E5OTU8xD22JnftdSuEEGc/capmXBAZ2ZrM7MLnLX7dz/LmhLXDChg78i7Pv5oT+iv/Bh9tdc0Qlh+4xPo71aJVxUufHO2v8x2QO4ZiztGbMZQIVEw+YyiJvsZQNKqEyZFUeAQ6sYBxo6I6vxQUimo7AL10ZoHbqprEo1fb+ejeLWYMPN/8385HVy9GNTVj4KrTbViLZnjno1qjgsPMuGxQMGRnoWo2KZrzp+fOwOEd3uPtyYmuOwZnpMKxAyZX8tfchKIaL8udsOpwmt8/b37m53P0qmE79Dp73Qe2QVghcuJ1bjn48YOQ4CMHL1cNft9g/p1yBlJToFLdojtPf2CL6wlgB9x+99zvcvIPSDph7pS+az00yFvG7dAb7P1u8zK4+jrz7wbt0L99Z/LO00fNeirXM+9FxaLqtUL/9D8fJYu5e3TNppB7c7WiOs8SFIpqPwD9fcH1SS6/nts6lEql0kGu/KhJFMu2Jnss45EfZVj4akK+/CWJ7k2ifbwjRDHRWv6T/y7vf/9Q/poc7UUpFaKUel8ptVUptVEpFW+/Pkgp9brbckuUUu3tf59TSk1SSm1WSq1TSsXZr1dVSv2klPpZKfW822fDlVLLlFK/2XFyb3XzAlBdKbVJKfWSUqqKUmpbIb7XF0qpb5RSe5RShX8Gc2QZOOvWQTl7AhVRxscy9qPirBwzITjMfmRTyfKoh2abx/1Wbugqw45D0GvnXnj8b2E4YstiJbgez2glHMcRWzbf5VVEBIHtOpK13tx9xVm7Lo6y5chatbzgQOFlINltm1N8bHOE2zI6x0w0CY1Cn9iLqtnGTCiMKmceAx1ZwMlSX987OhZ92u3Re0knvCfoliwDZ1zfUZ85gYr2HrR1tOplriAsjKhYSHKLe/YEKsrXb23HtXIg3e23rlgPNexj1NC56AUvuCZLKwfq8Q9Ro7+BPRvgj+3e60x2i5t8Mp/ytpfROWaSaqjnY8Go2wm9zfPOh+qmkaj7ZkGbQYUpAVRMHPqU68SMPnUcVdq7XPP9fPU6qNJl0RtWXHzhqDJ5yjvBR3m7/SZWzoVHEHm4poPpiOUOTP8Dqegy6DNuJ7ySEsz+5i7P/qeTElDRdnlElDIddjD/j3C7c9g17XGMmo/jgf9gzZngHfu6rugN35h/l4xFn3b7HmcSPDtqYP72OLYSUCVdy6ibH8bx4teo5jeiF7rdtbFxPI4JX+B47FWsWeNdrxfF/h1sDyC1H4K6933ULROhhOfd1C6sN+USY9t1GbuWmwnljy9CPbIAvf5jM/kIzDF97yzU0C9h/89w1PvRaUTm3b991Cfux0De+iRXgw5w9HeP/VvdNho19CPoNNg7bh4nzudQNtzVoYsLd5BwrvCDuxnZmj6fnqLvvFMs3Vf4CconzlmUjXCLG+EsdNzaZQJZfSCDtCyLM6k5bPgjg+Mphf/OCUmZlCvpGlgtWzKIhCTPjvuOw6kcO5NJ/DWXvxPriCtLzjHXHYFzjh/HEZd/O6giIgnu0InMH82E6OydOwnpeiMAwV1uwBEegYq++PdMOJVKuTKuq8TLlgkjIdHzBMTBP5M5+Gcy/Z/4ir6Pfcnqn49ceO/YifPcdP8i4m+fz7196xfqrtEACWcyKVfKdTeTsiWDSTiTp7wPnePY6QziG3k/pvDPk+n8a8xG7piyhV9+L8SksuhCtB1Rsd7HVt62wwd1/6uo578zddDmZb6XyVuPnk6Aknnq0ZKxpn616dNu9WijdmYyyB+7L/p9fDlx3qJsuKtLEBfuIOF84Y+PYyk59PokkQ4fnOSexiUKfWW9X2L7+bcGOHEux7MuCy98Xebuq91pdKt16XcTCCwXR/YRV+6fdfQYAeW8c//YEcNIfP09rNS/dsf7vLy3u/Btx8GkHCKCHTy65DS9557kpdXJ5Fj/3A62u4ByZck+6qq/s48eJ6Cs7/q7/LwPqLbzN/S585xbZAbWT46cQOmxI6iy6SfKjB/JqYk+HpOZy70vBeaOuuF59u/wMpBSyP5WhKljVJt70Rs+gazCtdmqdBz6hFvuf/I4qsyl9d0AVFx5VLmrsH5bl/9CRdSvBlC9R6Ee+gDaez8iHvAu7+SLxNZ2fRIaBTGVQGvU7a+ghsyClvadknLz0fghqCGzUH0m+c5H8+P++4LvfeBvUqViPfp2JCZAqTxtVqlY87pNJyag7GWs2S+i7nwSx5vfo+58Ej03z4U9gOrwL/TGNfl/CZ/bWTr/5S+j4siDVVQsOinP2EV0nt8xT3umkxJQuX3BiBjXCcXkU6bfBxBbyTyy9fF3cDz7Eeq67q71aY3jkTco9+2XhN8xwOs7OcuVJfuoq+3IPnb8wkV4ecV9/CEVt23EOneO1MVfXng9cvBdlF/+LTGvvIQj6uLtKtjlnTf/L2SecPBMNhHBikcXn6b3nBO8tPpsoduOvxPX3Ve/X3pb/Xf6PI3LB9O8YjBt3zlG27eP07pKMNVj/toFsf+n65OSsajrOqK/m3fR73AixcdvXUA/8fMt52lTLSTf9y8qb7uVnN8YoY8+fWAIqu2d6OX538FVXdMZveU73++VjEW7lWW+fY7Tvvscqmzl/8fefYdHUa0PHP+e2SSkEwik0Kv0agGlIx0UCwqKAgpiL9eOdC6gAuoV29VrQwQb0gS7gDQLIr33ThIgpJC+c35/nE3fJBsg7P1x38/z+Bh2Z+edOTt75rQ5B9WgNdaET7FGfwB1muR+rnJVrMlfmNcbFL2CT8zZTKIr5F6TUWG+xJwt3O4259c4uo/fzowFxxl9WzUAGlT155fNCWQ5NUdPpbPtSAon4j1vs7vU9Y4LzstLqczuHWBmORz1GdZDM81gDBdrwFPYC14H2/1AQ0dUFM485WDniRM4otzfOyrN+ZQqmzagk8+RuiTPveO5Z4la9weBN9+cM4t0SWLP2YXrW+c8Gwxpa83LqxN55rqQkjcuKKhS4XwzqBT5ZnAEavBHqOHz0H/NLXkymLIoi9pO9NLpqAc/RT35DVSuBRu+KfYwYpKcRIfmpndUiE+x+ei8Tcl0rFP43rj5eDqZTk2NCp4tdOutuN6OXZCp3+evb/q6KaNVHvUUZ95+H53ieTtsXjFnM4kOy5t/+xCT4Cb/Xnma7hN3MWPRSUbfGg3Awdh0FDD87YPcMm0v7/9c/AOyhWInZBEdlptGUeV9iEkoPAnAnLVn6f7yQWZ8e4rR/Qv/9n7YkkzjKubhHI9je/G7LlQmDC6+jJJXTpnwvRN0fPck7Wt6Xib0VvkbXOccfAH595rzzL/xXn8HuGtDiUFV8rwNJfOjN/DpcSMB81biP+0/ZPzrn0VvXEb9S6rnA+iVc0tsN/K4DbzY8uiVWJPmYI39MKc8qv/8CZ2egvX2L1gzf0QvnYUKCiu7/tOShEdDjQZwYKv3xiaUZXvZkH+hnv8OMs7BtgJjQ7zcR6/CItB5+lCI97BM7Ca98zm62wxcthwQXgVqNIKwyLLtp88+p2v7o7fn+d4rREKNRqgpP8GuP+DglsJ1iLA8fUl5+jeUmzEr2cerbnkKvWhm0YPamneB3etyJ4kpo34W1ecB9Io5ZgC1B7zZtxVzNsuz+m3e8tGAKoXe/25DggyOFkKIS8Bbg6MDXAORNyqlFrheexhAa90MuAOYpZQqqcU5CPhda90CWAlkr+3wOvCO1vpqIO90GWnAzVrr1kAX4BWllAKeB/a5ZrF+pkCM4o6rJTAQaAYMVEpVL3iASqmRSqm/lFJ/vfd3dkHUg0dL3S0VrTUknULP6I9+eyj6+9dRt00yT2tF1YeK1WGHm6UTiw/kPo47DgdBL71O2txZ2MeOgFIEPj2GlFc8WFa7qPMp6VjQsGmpaVC85wNUt8fh2NacZYc9VsSuS7uR6j3cPAH3x7eli59vlwUCu10W3LXNkW3oV+9Av3kPqstQ86QkgLbRr9+NnnoDVG8CkR4sB1YortuNcv+s0hiy0iAud3ZAvXAC+t270bMeQlVvCc17lRzXo+++6M86Rj5P1n+KGQiS/wNuXvMgvfNuElkH1fdR9LypHsb0kuKum+K28STtN6/AnjwA+z9PY/V7IP97oeFQtT5sy17G1YMYbg81dxu98C3s53qj//gO1TXPUqwblmOPuwX7rSex+j/kZieljFnc9W05UOUj0Uc2o9+/B310K6rbo8XHLG3sKo1BO9Ezb0S/NQDVZhCEuSpC2ka/Pww98yYz035lN7/pkq7dooPniqyD6vsI+uvcJev13HHoV+9Evz0SVbslXNmn2F24u4TcXo5FWDYsgnkDKzGjZxgvrkrksJsGbY/jehizXS1/Otb2587PTvHU0nhaRvuVapYSd1Se6LatefGrwzw3oFAx4OIozW/Z4SDsX2+Q8slHOI+YWZ6TXpqM3zVtCV/8LX7XtMF58gRknd/MNKrAsWTZmkPHEvlkRi9eGdWRMa+tJTHZDGSOjghi8bs38sPHt7Dwp72civdwkGUJ37Vta16cu5/nBtUutF1EmB/LXr2aBZNa8fwddXj63V0kp5Z0jV2Ee0cR9LuPocf3Nvfv+kXNvnCeZSStzVKB/UagF75d8sEUdYwX+JuODnGwaFA4PwyuxKJdqZwqxUw4lz62t79r97sq+LsqSWyyk92nsmhfs+QlUd0Ec3NQ+Y/Kv2kj/OrUImmp+8E158P9eXv2WaetWX88g2c7hPLloEocSXCyYPvFGbRd5kqRfx+/fQgHml6NKudHYIfrAAi75y5Ojf0nB1teS9zYSUT+q7jncS+gbLh5qXl4dej7qOsfc9W3nBBRDypUgz0ri4lb8DAuoOyfh0/Xvjh//aHIATeuYOd/PEXVqwH91Xj0m3eh338AVbMltOzt2X4LXelFbGM5oEYL9PwJ6A/vRzXsZFY5yVsefW8Y+ugWVHcPy6PFxbuYPMkji0kb1WMg9qxp2A91R8+ajvVAgQcxm1yN6nILes5rxRxDqY74orok5eALaTspjsOBqtEI+53Hsd98BNV7hBkwDdiv3ov98mBiBg8h9J4hlGt7jQfh3MeLueNujra4CuXnh3/7dgAkfjybo206cPz6XjhjYqkwYUzxx1pMCOXhBeDUsP5YBs92DOXLOyq77h2ezTJ7IXGzxZ5zsvt06e/VF1LnORSfxb4zmSwfGcWK+6P4/XA66456PnlCyVH/f+Qn1rDnsOe8hiczWrstnxSx7eKt59h6MoPhbUJL3G+RzrdOrzXq+vvQaz4verlyhw807GBm+HMb281rnrRPZm9j+UBQKPaEu7A/ew3rkenm9bNx2E/0xB4zEHvODKyHXjIz33nIXcjBnSrz08TGPHVTFd753jTr33ptOFFhfgx4eRdT5x2jVe0gfEpRp7/k9Y6yyssvdbwjO7HH9cN+8Q7sX7/AGvmKeb1pB3RSPBzZeYHHZJwafBfHW18Ffn6Ua9cu5/XEl6dx8uo2pCxYQPA9w4o/1uwQ7g7Fo0/CZ1tS6FirHNEhng+KyA1ygd9ncix6zj3oj+9ANe4FgSUMwiqrsuhVt6DfHYp+9QaI2Qfth3h+DsVEBZOPbjuRwfC2+fPR2GQnzy4+zdR+4W5nwP1vj+vV2G4+qwv8zso1bYxf7ZokL/3h/ON4FprBHcP5aXwDnroxind+NIOgs2xYvz+FGUOqMeeJOvy0OZHfdiUX/vCFxr4ujJ+eq8VTvcN555f8qxvsOZnOK9+dZuIt5/cASr7YRbx+sb/rC2lDySkT3hfFipFR/H7E8zKht8rfcBHy75rnmX/jvf6OIgOVog3FcX0/Mr9bQOqAjqQ9ex/lxkwv+uDLon+pSn2oVA22rij5YM+3TzObwweCQrDHDcae+yrWY64Hp+o2BdvGfrgb9hO9UX2G5q6CUNpYFzrboV8A1v0zsL98xUyg4bWxCWXTXgagP3kCPa0fOPzczDbt7T76suk312sXo8/GYD0/G+u2p2D/JtNuWpb99AD1rzSDoxflWflBa9i8Aj2+j5n1OSyicEy3J0HRfddN2kPyGThadNlete6B/jtvWaIM+lmqXAGVqsOWFcVsVGB3XuzbcsddP09O+ah/FO/8kH92/00HU/D3VVxR5QIewhZCCOGR838s+cKkaq1bFnitPfAGgNZ6p1LqEHBFCfvJALLX2V0PZK8T3w641fX3bCB7ZKUCpiqlOgI2UBUo6RHM4o7rF611AoBSajtQE8i33rzW+j3gPQB7bFtzi06Mzf/kWPkIdFKBJ6YTYqF8JCTGmQarcsFmiTOAVNdTR8d3maVJwmuYpdSqNEA9ucBsH1QBde/b6A8LDygsN/Buyt1iBiBmbduMFRmd854VGYUdF1PoMwBB46ZiHz5I+pyPAFBBwTjqXUHI+2b5PKtSZUJef4+kx0fi3L4l/4eTYs3TgNlCItDJp9xvkxQHygHlgnLOWf8yM2czdfe/zbJxJVCdb0e1v9l8/uA2VMVI9D7Xm2ERcLZAmsfH5ntKVVWIQOfZRrXth2reAfvVAoNFi5MQC2F5LrHyEejEU4W3KR9h/m85zHIuKfmX3SD2oHlKLrIOHMtTOE1LRu9fDw2uNUsZZUuMyz+7dmjlwumdvU12evvnpjeAalJ41miyl9LLSEFv/RFVpTF68/eFTtvqdydWrwEA6N1bzczP2futFFXE8k9uBAShatbHd5praekKlfAZ/zZZEx9C79lWePtC6R2JTiiY3jFmm+z0DgiGFNfMouUjUPdMQ3823iwF819MJ8ShKkShMcvLmnMqkK5nY/KlhwrLkx5JZ8xA58TT5v9JbpZV3rfBNGwElYdzJo1Uq+7okwexRn9qjuPANlTF3O+XCm6Oo9BvKzLfbyvnnP74DuuxmejF/87/xp6/IaKamd0kNaFsru/UBHRGKux0PWCyYxm06lc4TZLiIKSUsV15mWrSA73vD1NpTomHo1vMkvVnc2f4ID0ZfXgD1GmT78EEoIj8xM29I+/17V/g+h46Df35hPzXd/Y+0lPQG35AVW+MXl90I0tksIOTeWZOiEm2S/U0bYRrFobq5X24pqofO+LMcn0liQyx8s32HJPkzNmXJx5oG8IDbc3sEU8vPUPNMM+LQJFhfpzIM3PxyfgMIvLMmHIu3cmeY2kMedUsnXYqIZOH3t7L2w/Vo1ktzzuG8wq8awgBtw8CIHPLZhzRVch+5tgRFYUd636JvNDJL5F18AApH+cuO2XHxnL24fsBUIGB+PfqjU5Ocvv5vCIrBXIiLnem6JNxKURUzD/7c1SlQFo0qoyvj0W16BBqVwvl0LFEmjXIncExMjyQejXD+GtLDL061io5bkU/TpzJbbQ/GZ9ORJ6Zu8+lOdlzLIUhL5myxqmEDB56fQdvP96IZrVD8HMt2di0VjDVK/tz4GQqzWoXM3PIWQ/uHWdjiv5tlSQrA71tpVnObLdZfk11HYjqeAvgJh+tGOmmjBJj8lcXVdGVj1auBpWqYk10zYxXIQJr/GfY/7wrd9aBEkQGW5xMzh08EpNsExFY+s6EiCAH9Sr6sP5EJj3revb5Sx7bC991QZHBjvx5WbKTiKDSPa/6/e5UutX1x9fhWUtfxRF3EzbE5Cdpf2/Gp2pu2d+3SjRZJ/OX/QOuaY1/i6bU37QK5XDgqBxOrW8+4+ANd5TqOPMqfN6e3zsigx00quxLdde94vq65dh08r93dY/y9w6h/N2u9N6wGZ8quTNC+FSJIium6CVOdXo6yd//RFDvHqT8upqQgbcS98IEAJIXLSXitWIeGCxU33JTRkmKNTNC5y2jpLnqW8tyG9rVXe9A/FGo3hIiG6Ae+Mr8HgIroO54A/1Z/gG7PjfdiU+/2wGwd21B5VmJSFWOQp8qZlnXIjiu70PGa4VXMMmnLOrVx3ea9AFT59n8I6pqY/TG7wrHzpveoRGFlx1PdMXOKY+6YifGwqENplwL6L2/QXQDOPCXKY9mP/C8fRm0uqGElMojOTZnxm/A/TVwHlTPQajrTfOK3ueq27lWiyU8Mt8MR4CZ5TU8zz0rPBJ9xqSp6nQj+qOXzL5++wF1/4Tcz9W4Auv+idgvPgjJxeS7SXFlcp6eKLNycLObUI1N3UPv3mLqbdkfCouAQveqWDf1PNd1m3TaLBObeMr8P8k1OCQ+Fp181rQrZKSh9/4NVa+A2MM5+7dPnSblux8o16olfo0aEjLY5PvpGzfjUyWa7NKZT3QUzpPu243A5GUpP/5MYK/upK1chX0q9/iT53xGxOyPPEqvQveOJM/vmYXvHf5sOlHEksMXMW620t6rc2JfQJ3n572ptIj2I8jPHGuH2v5sOp7B1dXO42Gq/8/5Sd3GWI+7HiYKrYBq1R7bdgKF25AiQ9x8124G1aw9mMa7vyXyyZ0R+PlcwCC2hAL3rVA3dfrEAvet7HtH9Saopl2h1yPgH4zSNjorA36fZz53xbXmfnYud0CY6jYQ1cVV59i/zaRf9pvu6hxnYszr2Z+vmKftJj4G/ZdrdZT9W83g85AKpi0pO88+uANij0BUTUyze36RYb75Zns+eTaTiPJFz2TZ98owJn5umtl9HIpRA6rmvDdoxm5qRnh+bV+KeofqeBuqnasd+tD2C8vLPVGlHtaouRcnXlH3jrQ8K0dtWwMDn4egMFSdFqhmHVFN2lHR6YMKCaHCzNfJWP83Qa57R8bGTTjylIMd0dE4Y4q+d5CeTtpPPxHQswfpq1bleytlwUIqfTKLxFdeLTFZIoOs865vbTyZyfrjGXy2JYWUTE2mEwJ9FU95MhNpspvyybnzyDfPnYbTB6BKc9hbzCQ4ZVEWzZ4JMN60Geptv6Da313sGJbIEAcnEnPT+2RSlvt89EAa/16TwOy7IvPlo8npNg98EcsTncJoWbUUv2kvxfV2bICw4XcTdrf5naVt2IRP1QL1zYL1+6tbU65lM+puWA0+DnwqhVNj0ecc7j/I45iRYb6cOJs3/84iIrSY/Lt1eSZ+adq7o8J8uLpeEBWCTZmsU+MQth9N5doGwZ7FLu/DibO5A01PJmQREVp0m27fFiFMXJCbl548m8kjs0/w8sBIaoT7Ffk5t7G9eZ0Fu8nLzrdMWMuUgz0pE3qr/G0+bxWoa5Uy/z6RwWdbC+Tf13o2k/Sl7u/wuXlwbhvKzoJtKJHo0563ofj2HUDaM8PNvrZtBL9yUL4CnD1TeOOy6F+q2RyqNkSNWmi2D66IeuAd9L8fNOfTfSCqi6v8v99NG3i8B+XR7DrCmRj0Old5dF9ueVRd1wc2rUF1vdXECg0zExWTnd4AACAASURBVACUdf9pQZYDa8Q09OnjWH3vg773eW9sQlm1l2XLykDvXIVq2AG978/8+7zEffSqU4EyeIU8ZeIKEXC2QPz48yiD2070vFfN+OJOt6FufhyrcjX0vg1ld51VqYd1x1jsdx7L3zeRXaZPTUbvXQ91WqH3bygQM9bVV5//d6wL9Y1EQEIcqmlHaNoR1agd+PqZ+ubdk9Czx5ntAsubgdgfPFP4OHL2dRH6WWo1g2oNUWMX5eYnD/8b/VbR175X+7bCfNzUb4spo7Quz8Qv8l/X364/K7NGCyHEJeKtmaPdKap1OYv8x5n30ZlMnfsotJP8g73dtdsMBioDV7oGZ8cU2F9pjgsg7+O2BeMX7dgOCK8OYdHg8EE16w478zf66Z2rUC1ds3c26QIH/jJ/B4aBciVHhSoQXg3ij8O6+ejpN6BfvRn9/v1w+rDbgdEA6V/MJnFgPxIH9iNz+U/43WAKjY5mLdHJSehThQuBAQ8/iQoOIWVa7pI8OjmJs52vIqFPRxL6dCRr8wb3A6PBFJorVDPLNFs+qEbXw578S+XqPatRTV3n3LAzHFpv/vYpB76ur6nW1WZg4emD7tM27/5WfIk9+Q7syXegN65AtXUNdKzdzCzTUnCQcuIpSEsx72MqHHrTCvNek+tQPYdhv/WEx0tKA3DU9V1XcH3XLbrDjvwzr+ntq1BXupa0bdYV9rm+6wrRpvAHEBYFlWtA/AkICjMFSFfaqHrXmMHTeR3fARWrmWvM8kE16Qa7C6T37lWoFq5Z0Bp3gYPr87yroHFX2PZznpccZnAqmJkkrmiHji0weNPFXjKXrEduIeuRW7B/+wXr+v5mFw1boM8lFa7wFiUlmcxB15E5rBuZw7qhd24qemA0wJHtUKkGVKxi0rtVd9hWIL23rUJd5Urv5l1hzzrzt38wasRr6KVvwcHNnh2fF+nNK1DXuH4vtZqa5WgKDoRLPG06Mmo1BUBd0we9xTSs6y2/otqY34Rq0y/ndSpVy/18tQbg8M0ZGA2gruyJXvQ29qRB2JMGoTcuz/1t1XH9tgpVdk9Beop5H9dva6Mrnmu2MgDVshOcPGj+UTnPDLw1GprjcDXal8n1DbBnDdRq7UrTqyDuIIVkx87Oyxq7ib1nFaq5K3aj3Ng6MQZV60rzuq8/VGkCpw+ZfL1c9m/aD1XrKvN6QUe2m6dmK7iu75Y9YHuBe8f2lfnzk72u/MQ/GHXva+jvClzfliN3qSzLgWrUHn3S/e86W7NIXw6ddXI0IYsMp+bb3al0qe1ZA29Cmk2G09ye41Nt/j6RQd2Knt06m0X5cehsVm7cXSl0qevZ07ROWxOfaho4d8Vlsisuk3a1PG+UblYriEOxaRw9lU5Gls23f52ha4vcCmtIgA+/v9qSZVObs2xqc1rUCbqggdEAKZ9+wukb+3D6xj6k//QjATebRkTflq2wk5Kw4wo3kgb/42mskBCSJk/M97qqUCHncemgBx4m9auSl5gGaNagEoeOJXL0RBIZmU6+/fUAXa+tlm+bbtfV4I+NZjav+IQ0Dh5NpFp0MCfjzpGWbjovEpLS+XtbHLWre7aEerPaIRyKSeVoXJpJ7z/i6Noqd1nfkEAffn+zLcteuZplr1xNi7ohOQOjzyRm5izZeCQ2jUMxaVSvXMJ1cmS7uccWd+/Yuip3+fkWXWHvuuL36RdgGrTA9dtqh85zr9bLvsCeMBB7wkD0huWo6/LkoylF5KNpefLR6/qhN6yAY3uxn+iK/Wwf7Gf7QHws9sQ7PB4YDdAswpdDCU6OJjrNb2tvmse/6ZPJTtKyTHonpNn8fSKT2mGeNz5d8the+K4Lahbly6H4vHlZKl1KuTz70l2p9G3obgYU9868P5v9Hfuyv2NfEr/9kbBBZpBMwFUtcSYmkRWTv1wW/+Ecdjduy54WHTjQ+zYy9h24oIHRUMS9o45n33WzSF8S023OuGZu+OOI5/cOb0j48BMOd+nD4S59SP7uR0IHmvzb/8pW2IlJOAsMjlZBgTgiXR0WDgdB3bqQscf0mjhPxhJwXVsAAjq0I3P/waIDn9gJFarnqW91g71r8m2i96xBNXWVURp2hsN/m7/z1beuyq1vbVyIfvsm9L9vQ3/6EJw5UmhgNEDWwrmkjbiJtBE34Vz1Mz49bwLAamzK/tkD2TylqtdGBYdib9tQ/IZlUa8uWDZqUESdJ2/s7PLorgKxd69GtXDFbtwFDrjKo/v+gMh6Jt2VA1WzFcQdMO/tXp1bHq1dRHm0KAWvgYaFr4HzoX/4HPvZ27CfvQ395zJUxxvNG/Wbm3tWwY6ms6cg9Zx5H1Adb0T/tdy8dyYOGrtmFmraBk4eNn+HR2E9/Rr2m6PghJtycF4nd0JYNQh1nWeD62Hf6uI/c5GUWTl4y0L0FyPMf5tWoNq47kO1mhbddpGep57Xpi96c3Y9b2X+el7265tXoOq1Mte4rz+qVlM4eQD8/HNmgVKBAfh36kDmzl0kffQJx7v15ni33qR8/wNBt5u8rFxrUxZ1FnhQTwUG4ojIzcsCr+9C5l6Tl+W8DgT27knmzl14olmUb/7y/+5Uj8v/he8d6R4vJ34hcbMt3ZVK3wae36tzY59/nSc6xMG6oxlk2ZpMp+avoxnUDT/P++X/4/zEfqQ39iO9sB/phf79J+z3p8A697MpN4v249CZTI6edaX39hS61Mv/vW0/mcGE78/w1q2VCC/FIBm3jhVoI2zu5r61YxWqdZ771n5z39L/eQA942b0jJth7RfoX2flDowGVPMe6M35V/3QP3+BPXog9uiB6PXLUe1dD9zUbVZ0eqedM+8Dqv0N6PUmvfVfy1GNXbPKR9UEH1/TeR9SIfd+WrkqRNaEWPcTWjSrGcih2PTcevX6eLo2yz/D5sHY3Kb2FdsScwZAp2bYpKSb3/OaHUn4WIp60Z7/Li9FvUOv/Ar7xTuxX7zzgvNyjxzfe9HiFXXvyKnngBkQoSw4dxa9+E3sMX2wx93AmYceJn3NGuIfe5xzs2YR26MXsT16kfbDDwQNMPcOv9at0IlJhR7yVoGBWHnuHf5du5K5dy8APrVr5Wzn36M7mfv2epQszSKzv2vX73qP59/19B5hLBsWwS9DI3i2XQj9GwZ4NjAaCpdPrrge9nmYbwZXNrMvgmkfrNIM4o8U/5myKIsmxkHlWqacDKi618Cpg8UeRrMqfhyKz5+Pdq1fOB8d/90Z3r6tcr58NMOpeWReHP2bBdGrUWDBXf9XxvV2bICzH8zmYOc+HOzch6Rvf6T8QFO/978qu76Zv+519qNP2dekDftatedwH1O/L83AaIBmNQI4FJfO0dMZJv/+O4GuzfL/NvLn30nUrGyu6faNQth9PI3UDJssp2bd3nPUjSpF/l3Nn0OnMzh6JpOMLM23m5Lo2ih/e+vBU7kDcFfsPEfNSqbMl5jq5P6Pj/Nkr3Ba1zqPcpk3r7OCZcKdKR63HUWHuikTetz+7p3yN+S9V+fJvz1sv5/eI4xlQyP4ZUgEz17nyr89HBidfeyXsr8ja8Ec0ob3J214f1cbiumjN20oyZ5PLgXYMSdwtL4WAFWzLvj5uR8YDWXTv/Tb1+jJfdEv3oR+eyScOpwzMBpA//QF9gu3Y79wO/qvZagOrvJoveaQmlR0+b+eq/zfIW95dBmqiZvy6OkT0OQaE2viUDh7GnvT8rLpPy2GGjwOffIA+t1nvD82oSzay/wCIDhPG/gV16FPFWi/8UIfvf71K+ypd2JPdZWJ27r2XbuYMnHaOfM+oNr2RW8q4fv19TdtJ4COOQyHd2BPHlB2/fQVIrFGTMeePQ7iDufuKzjM/LtydYishbqiDSqqFmwt2L+xEnWN67prcX1uGm9diWrdw/S3V6xi9nNoG3rJW+jxfdGTbkTPGg171uUOjAZo1Q22rYasPA+8lEU/y9qv0RP6oP/ZHz3zPog7XOzAaPBy31aNQFM+OuUqH61PKKF+m0TNyrnHZtua7zcmyOBoIYS4RP6bepVXYgYvL1NKXQHUAHYBocBDSikLM9PzNUXvIscaYBDwqWuf2coDsVrrTKVUF8xMzwBJQFE1paKOq3Upzi0/24leMgM19HWwLPTfSyD2AKrrfejjO00B9e9v4NbxqCe+gtRE9JdjzWdrtUJdf5/psLZt9OJp+WZDLa3MVcvxbd+Z8kuWo9PSODfu2Zz3Qr9YQuLAfqiIKAJGPoJz/15CP/8GgPTPPyF9gWeDqwDQTvRPr6EGvQrKgd68BE4dQHUYgT6xE/auhk1L4IaxqAe+MOe8aLz5bFAF1EDXkphJcehvcmcQU10egsbdTefewwtg0zfo1R8Wjr91NbpZe6zJiyAjDXvWhJy3rDGfYU82Az7suVOxhk4Ev3LorWthq2nEtAY9Bz6+WE+8Y05n/xb0XLOkizVliVky0uGLatkZ/eHjEOvq3Lad6EUzUMNnmu963TcQcwDVfST66A7YsQrWLYaBE1DPzDPnPde1xGytlqguQ8CZBdpGL5hmnqiLqoe6fRxYFigLvfkX2FmgsVU70d+/irrzNZPem5ZA3AFUJ1d6714NG5bATeNQD39p4s7PU9Ct2dI8WZp3RlsfX9Tg18xSmpZlOmg2LC75q1/3K/rqjvh++AM6LQ3nay/k7vLN+WQ9YhrwHPc+jdWlL5QLwHf2cuzv5+Gc81aJ+8/HdqLnT0ONnGnO+8/FELMf1fN+k97bVsIfi+DOiahR8yElET17tPls+9shvDqq+wjoPsIc+3uPQHI8qt+j0Kqnuc7GLoE/FqF//E/pju1i27YG3bgd1riFkJmG/WnuYEjruTnYL5usz/7iJay7JoBvOfSOtbDdXCv6p1lY976Iatsf4k9if/g8AKrl9aYy58yCzHTsj0blxqwYbZ423Z1noPEW129rymLz2/p4Qu5xjPsce5JpbLU/nYp1z0RzHFvXwFYzgMG65THTkKFtOH0C+9Mp5jiuvB51bT9zHBnp2O89l/ukSllc34D+5W1U/3HQ43FIOYtePKVwumsn+odXUXe8BpYr9qkDqI6u2HtWw8Yl0H8c6sEvIS0RvcAV+6+v4YbRqJGfAgq9eSnE7oOIuqgbxpoGB2Whd/wCe9cWjm070Quno+5z5Sd/fmOu7x6u/GT7KvhzMQyaiHrua3N9z3Fd3+1uh0rVUN2GQzczk4B+71HISDX7c/iYByD2/Al/LCwcOw8fSzGmUygjFp/BtuGWxgHUD/dl5u9JNI3wpWsdf7bEZPDo0ngS0zXLD6bxxh/JLBlcmf3xWYxfnoCFmUfqviuDqVfRs0ZSH0sxpmsYI74+ZeI2DaJ+JV9mrkmkaaQvXesFsOVkBo8uOk1immb5vlTeWJvIkmGRZNlw9+emESSonGJanwqlWoLXx6EYO6gGw1/fjW3Dre3CqV8lgJmLj9G0ZlC+gdLudH1hM+dSnWQ6Nb9sPMsHj19BvSqeN8qnr1iGX+cuVFq2Ep2aSsJzT+e8F774W07f2AcrKorghx8la+9ewhctBcwA69QvP8evzbWEPP0saE3Guj9JnDDWw/O2GPtIG4a/8DO2bXNrz/rUr1WBmbM20PSKcLpeW4P2V1Vh9frj9B2xEMtSPHPfVVQI9WfN+uO8/N5fKGWWtrp3QBMa1C5hWdicuIqxd9Vl+IytJr07RFK/ahAz5x+iae1gurYKL/Kz63Yl8MaCwzgc4LAUE4bWJSy4hGvMdqK/noa6f6b5Xf+xGE7uR/W6H30kz71j8ETUCwXuHWCeZC8XZO6TzTqh//0onEtADX/VNNJaDtMAtXa++/ibV6Gbt8d66RuTj344Pucta4IZRA1gz56Cde8kU0bZsga2lDAQLDQca9xcU0bRGtV9MPqLoZCRf0lLH0sxpkMII76Jx9ZwS0N/6lf0YeafyTSt7EPX2v5sicnk0e/Pkphus/xgOm/8mcySOyqxLz6LaWuSc7/nloFcUYqOj0se29vfdfY5dy3PiPmnzTk3CTR52dpEmkb60bWuv8nLvjlj8rL9abzxWxJLhppBA8cSsjiZ5OTqaqWb8Shb8o/LCenehfp/r8BOTeXYw7ll/zorl7K/Y99iPx/StwfRL0/AUakiNb/4kLQt2zk0YGiJcX0sxZjOoYxYeMacd/a947ckk4fXcZ330nhz3gfSeOP3ZJbcXRmHpXimfSj3zD+DBppE+HJb0/PrSHbnySff4M8/dxAfn0THjo/w6KO3ctttXS7KvlN+WkZQty7U/NPk3zGP5ebfNZZ/y+EufbACA6ky+32Unx84HKSuXkvCx2aFjpgnn6PylAkohwOdnk7sk88XHUw70T+9irr9VVOe2LLUlFHaD0ef3GkGtW1eAv3GokZ+bspHiyeYzwZWMJ/DNstnLvln0XFK4Pz9VxxtOxEw9ydITyX9pdyyv//7C0kbYQZO+z7wDD7X9wP/AAK++pWspV+R+fGbAPhc35esZR4sFVoW9Wpff9SQ103ZyLJg3zr4a5H79P72FdRd/zLpvdFVHu18H/r4DlMe/fsbuHk86lFX7Hmu2GlJ6N8+Q933IaBhz2+wx5T99M9vo24eB/5PmMFHiyZ7nvjaif75VdSAV016bFkKpw+g2rmugX1rIKoh6qapUC4EVbcdtBuO/uhuz2NsWIVu3RFr5rfmnvX2mJy3rGlfYT97m/lq3v8n1kOTwc8fvXE1bDCdcPa7E7Dued7kl5np2O+aOowa8AAEh2GNcO3P6cQeVcSgDe1EL3sNdesr5jy3LoXTB1HXDUfHuM4zsiGq/xTwD0HVvQ6uuxc9yywLrwa+CRVrgm8AauTX6B9ehkPuZ/sv6JKUg7etRjdphzXB1Xbx6YTcNB41F/vFO01afv4i1t0TwNcfvX2NmdET0D9+jDX8JdR1rnre+8+ZD8ccRG9fi/XC56Z9Ye1COLEPwqtijTTLEUc/BufmLyR1ef6OwdSflxFwfReq/r4KnZrKqSdy87IqP3/H8W69UYGBRHzyQU5elrZ6DUmzTF5WYewL+DVtDFqTdeQop58ZhSd8LMWYLuUZsSDPPTPcl5m/JdI0Is89c8mZ3HvHb0ksGRJh7h0dQrln/mm0Lt2940LiwoXdqy+kztPzigD+OJJO/1mxKKB97XJ0qVv6gUDA/+v8pDR8LMWYHhUY8UUcttbc0jyY+pV9mbkygabRfnStH8D05WdJydD8Y6Hp5I4OdfD2gMoA3PVpDPtPZ5GSqen81nEm965A+zrFpLntRH8zAzXsdXPvyL5vXX8f+pjrvrX+GxgwHvWk697xuQd1N99yUO8aWPhS0dtsXIVu0R7rlSUmvd/LbSOxpphB1AD2R1OwRv7T1Dk2rYFNps6hf12AGjkJ68WvwZmJ/a7ruBq2xrr14Zy2S/ujyXAuEahS8AhMPe/2agx/az+2rbn12oqmXr3kBE1rBNK1eXnm/BrHbzuT8XFAaKAPL91tHqg/nZTJiDf3Yykzg+nLQ2sW2n9xLnm94wLzclp0wbrtGQiugPXg63B0N/Zbj5jPT/rGrI7m44tq3hn7zYfL7N6hWl2P6jAAnE7zO/vQs/wbIO2XZfh37UrUmtXo1FTOPPlUznsRP35PbI9eqMBAKn30Ifj5oRwW6WvWcm62uXeEjhqFb926aNvGeewo8c+/UFSofHwsxZiOoYxYFJ+/3vGH616d/V1/67pXH3B913dWKnnnxdFO9PJ/oW6eYX7f276FMwdRbe9Fx+6C/a7ySb/JpnxS+zq49l707KFQsSaqw8Nkr3eu138Op4ufuKDMyqK/foga9g7YWXD2JHpR8fUCH0sxtkdFhn8ea9pvWgRRv7IfM389a/LRKwKZviyelAybJ+abdrno8j68c1tlvt+Rwl9H0jmbarNgs5m1+sUbwmkUWfL901txvR27oHM/LSe4exfq/PUrdmoqJx/NndGx1opvOdi5z3nttyAfh2LsgCoMf/ugyb/bVqB+tD8zl8bQtEYAXZuFMmfVGX7blYyPQxEa4OClu8zkCuUDHQzrUonbZuxDKejYOITOTTwftOrjUIztH8HwD46Z9L46lPpR5Zj542maVitH18bBzFmbwG97Usy9I8DBS7ebmSznrE3g8KlM3vnlDO/8YgaLfjCiKuHBnnWLe/s6G9PFVSbUBcqEUb50resqEy52lQn3p/LGb4ksGRpJz/oB/HE4nf6fuMqEtTwvE3qr/J0Tu0MoIxa78u9GReTf313k/Bvv9XcAOH9fgePaTgR89rNpQ3kx917r/8Ei0oabiad8H3gGn243mDaUeStNG8pHb5Dx1ouUe3YyPrffY9r+Xyym3ags+pfOeTCjcraNq9AtO2C9thTS03LLk4A19UvsF1yzaX84GeuBya7y6GrY6CqPrliAun8S1svzISsT+x1Tf9A/fo71wD9R0+YDCr1yEfz2FTqq9kXvPyUkHOuZT0xZTGtU5zuwp95uZvm9pi/62B7UGLPatr3wzUs7NmH247kP2JdFe1lQRdTg6eDj5xojsB7WLSh8jXmzj37ranTTdliTXOn9SZ70fmEu9lRXmfizF7GGTjBl4m0FyuADXWXwh11l8DcegZAKWI+9CbaGhFjsj11pVVb99L3ug6DyWLc/l5Ou9vQhEFoJ666JoBTq2bmQnopePsf0b/R29W9sXQm/L4K7JqHGLDBpPMtVjj65H73hZ9QLX4HTiZ43zfTNl0C16oH++ePC3/XF7meJOVDisRTk1b4th2LsbVUY/vYBbI378tHK07nlo0AHL92dO/nUun3niArzpXql8ysHCiGEKB2VO/HyJQyqVLLWOrjAa/7Av4ErMbNFP6m1Xq6UUphBzi2BrUAkMEFrvSLvfpRSA4B+WuthSqnawFzM4O+vgTFa62ClVCXgG8AX2Ai0A3prrQ8qpeYCzYHvgLeAJVrrpsUc1zDgKq31I674S4AZWusVRZ23PbbtpU9s4Ozi0i9jfLGEDYoueaMyog+meiWuCvO84HTRebi0VlnIWluKSvBF5tPYs2XYyoL1SglPOpYR56NXeSUuAGnOkrcpA6rGeXbsXgzeXGchz9KBl1TNizfwrNT8vJfg6grv3LdiRlyaGQ/difzlfq/F5vi+krcpA/pL760QoBMyS96ojKgWoSVvdLnxUnkQAA+XiS0LO0Yd9ErcRlNKN1DlYrIeesVrsfdUvsUrces+Xb3kjcpI6relmw36Ygro6NnDNhedj+cPVl1057Ek5MWi1xWz5GUZU228NHtKOS+m944kr8U+8rV3ftc1xtf1Slyvc3gpT0nwfHnzi82r+UnvyJI3Kgt7k70TF9CHvFcOtoY19Epcve2EV+IC6N3nvBbbm04s9E6/Q5Xn63glLgBOr3TxGF5qT1C1vFe3/V+068k9XovdYO6VXotNanrJ25SFBC/FBbSX+lkAM8jPWzJLHoxXJkoxWcrFlvrl8ZI3KiMBXqpX62OlmOn4Ygv34mDDDO9c3yrCi+ec4r28TKd4KT/xYhuh8mZ/tRfzUc5jFYiLQTWKKHmjsordY54XE1z8r9A/3OrFQqG4HKmeX/9X5l1emTm64MBo12tpwDA3r2vyz/7sdj9a63nAPNffB4Br82z6kuv1UwVez7uvOwu81LSE4/oY+DjPv/u5268QQgghhBBCCCGEEEIIIYQQQgghhBBCCCGEEOLS8OazRUIIIYQQQgghhBBCCCGEEEIIIYQQQgghhBBCCHHRyOBoIYQQQgghhBBCCCGEEEIIIYQQQgghhBBCCCHEZUEGRwshhBBCCCGEEEIIIYQQQgghhBBCCCGEEEIIIS4LMjhaCCGEEEIIIYQQQgghhBBCCCGEEEIIIYQQQghxWfDx9gEIIYQQQgghhBBCCCGEEEIIIYQQQgghhBBCiDJma28fgRCXhMwcLYQQQgghhBBCCCGEEEIIIYQQQgghhBBCCCGEuCzI4GghhBBCCCGEEEIIIYQQQgghhBBCCCGEEEIIIcRlQQZHCyGEEEIIIYQQQgghhBBCCCGEEEIIIYQQQgghLgsyOFoIIYQQQgghhBBCCCGEEEIIIYQQQgghhBBCCHFZkMHRQgghhBBCCCGEEEIIIYQQQgghhBBCCCGEEEKIy4IMjhZCCCGEEEIIIYQQQgghhBBCCCGEEEIIIYQQQlwWZHC0EEIIIYQQQgghhBBCCCGEEEIIIYQQQgghhBDisqC01t4+hv8ZzmEtvZLYqmWoN8ICkLogxmux/aP9vBM4xMc7cQF8vPe8g2ruvetMb0/yWmzHG395Ja79zDVeiQtAhu2VsKkbvfc9+/h777flc0WQdwIfSvVOXCA9KctrsX9Y4Z24N31cwzuBgRX3HPZa7PKB3vuuW/QI8E7gcF/vxAWyDqV5Lbblq7wTN8jhlbgAJ9ac9VrsqiuHeSVuxkPzvBIX4PDfKV6LXT9uvlfi2v94wCtxAdQ14V6LbS/zTh0zaYP3yqIhtfy9Flu18l49L3FBrFfiHt3r9EpcgMbPRHsttmpT3StxM6Zt9kpcAG17r030+Bbv3LeimwZ6JS5Auc4VvRZ77+vHvRK3dhvvpbfDW20JwPaPTnktdu3m3qlvBfSs5JW4APh7r86jel3llbinblvolbgAFduW91rspM3JXokb0jzYK3H/V1kPtvFa7D87/OK12A6Hd8plrQaGeCUuAJZ32soAMg96r+0/9UymV+I6M7xX9q840jt1LQC9JdE7gf28OD9funf6MAFUBe+URfWuc16JC0B0Oa+FVmFeSu8zGV6JC6Aqemn8C0Cg937X537wTh3z29+8d84D9S7vFRTE/wz93S0yYFRcVKr3/P/KvEtmjhZCCCGEEP9TvDYwWgghhBBCCCFEmfDWwGghhBBCCCGEEEIIIcR/JxkcLYQQQgghhBBCCCGEEEIIIYQQQgghhBBCCCGEuCzI4GghhBBCCCGEEEIIIYQQQgghhBBCCCGEEEIIIcRlKv0U0AAAIABJREFUwcfbByCEEEIIIYQQQgghhBBCCCGEEEIIIYQQQgghypi2vX0EQlwSMnO0EEIIIYQQQgghhBBCCCGEEEIIIYQQQgghhBDisiCDo4UQQgghhBBCCCGEEEIIIYQQQgghhBBCCCGEEJcFGRwthBBCCCGEEEIIIYQQQgghhBBCCCGEEEIIIYS4LMjgaCGEEEIIIYQQQgghhBBCCCGEEEIIIYQQQgghxGVBBkcLIYQQQgghhBBCCCGEEEIIIYQQQgghhBBCCCEuCzI4WgghhBBCCCGEEEIIIYQQQgghhBBCCCGEEEIIcVmQwdFCCCGEEEIIIYQQQgghhBBCCCGEEEIIIYQQQojLggyOFkIIIYQQQgghhBBCCCGEEEIIIYQQQgghhBBCXBZkcLQQQgghhBBCCCGEEEIIIYQQQgghhBBCCCGEEOKyIIOjhRBCCCGEEEIIIYQQQgghhBBCCCGEEEIIIYQQlwUfbx/A/zI1+FlU8/aQkYb9/jg4tLPwRjUbYY2YBH7l0JtXo+dMM5+96QFUp1sgKR4Ae94bsHk1NGmLddtj4PAFZyb2F68Bu4o+iJrXoDo9BpaF3roU/pqT//2qLVCdHoVKddDfToS9v5rXK9dDdX0S/ILAttHrZsPuZaVOA7/HRuNo0wnS00h/8XnsPdsLbeM74gl8et6ECg4lpXfrnNdVRDTlXngZgkNQloOMd2fg/GNlkbHU0OdRrTpAehr2O2Pg4I7CG9VujPXgZJPeG1ahZ71kPvv4dFR0LbNNUAicS8J+/jaoXAXrlUVw/CAAes9m9JcvFo496FlUs3bmu/5oPBx2813XaIR1z0QTe8sa9Oeu77r/Q6iWnUBrSDxjPp8Qh2rTG9VrmPlsWir2nKlwcm/+uLc/g2riivvJBDjiLm5DrCETwbccetsa9JfTzeutu2H1HQlRtbFfHgKHXelVswnW4NGuAAp7yXuwaXkRqQ6rDqYx9dcEbBsGNA3kvqtD8r2/7mg6L/6ayO5TmbzSpwI96wfkvHc8MYuxPydwMsmJUvBu/4pULZ+bbal2j0LNNqjkFOxPJ8BRN9d69YZYd03IPb+vZ5jXA0Ox7nkRKkbDmRPYHz4PqUlmv7c+nZtuefZrvf4HHHelcXwM9ntPFnnel1SDtqgbnzK/4z8XwfJP8r/v8EUNmgDVGkJKAvrT0RB/Aupfg+rzcE5+oZe8Afv+AkCNeB1CKoHlgAMb0QumgbbN/hpei7rlaRPv94Xw86zC8e6aCNUbwbkE9KxRcOaEea/bMFTb/ibfmD8ddv5uXg8IRg0aC9F1QWv0Z5Pg4JbcfXa5i6DXn+DcjW0hId5tMlxIfuL38CisVm3Mufv7o8LCSel3tUfJ73jwBRzXdESnpZH1ygvovYXjOoY9jqNbfwgOJeOmqwq9b7Xvge/Y18l4ZAB6z7ZC7xd1TeZT2mu9WSesvg+Y79V2Yn/9CuzfZOLd+CjqiusA0F/8G736+8LHdN8o1FUdIT0V+1+jYX/hPFXd9Riqy40QXB57YJ70bHIl1ojnodYV2NOfgbU/Fj6fIvg+6vqe09JIf/l5tLvvefgTOHrchAoJJbVP7vfs+9AoHK7vmXL+qArhpN7g2fdcUPPXRxPZpxPOlDTWD3uehA2Fj0P5+tLizbFU7nwN2tZsH/0ax+d7fq7ZVu1LZcpP8dgaBrQIYuR15fO9/9EficzbmIzDUlQMtJjSL5yq5X04lpDFo1/HYduQZcNdVwUzqHVIEVGKVv/10VTs3Qk7JY0d9zxPsptzbbnsE8pFR+BMTQNgU897yYw7k/N+5Vt70vSrmfx19a0krd/qUdxq08cR2qMzOjWVg/c/S+qmwr+NbHW+eJdytWuw45reuTEfGELlkXejnVkkfr+CY2NfLjaeGj4K1dpVTnjT/TVNncZYj04GP3/036vQH7ju+bUaYN0/FvwDIfY49r+eg9Rz4PBBPTQRVacROHzQKxajf82fZ15QGWHAE6jmHcGZCXFHzedTk00ZoefQ3M9XrY89+Q44tLnI83c89AKOqzui09PImlFMXtbdlZf1z83LrO434XPfM+jTMQA4F83F/n5ekbEKsu5/AcuVn2S99gLsK5z21pDHsbqa/CRrQJ7YvQdi9bvD3FdSz+F8YwIc2VdsPHVPnjLh22PgQBFlwofzlAk/MmVCajbAum8s+JUDpxP7/cmwbyvqhmGoDn1dB+WAanVQzVqiz551ewzlJ00koGtX7NRU4v/xJJlbC/8uKn06GysyAuVwkP7nn5x9YQzYNqHPPI1/jx6gbexTpznzjyexY2KKPedsq/46wZR3N2LbmgE9azPy9kb53p//0wGmf7CZyEqmPDa4Xz1u61UHgBkfbuLXdeZ+/uCgxvTpVMOjmHldintmUSpPnUBgty7olFRiHnua9M2F07zKF7PwiYgAHx/Sfv+T2OfGgm3j17QxEdOnYPmXQ2c5iX12DOkbNpXq3AsaNepdVqzYQHh4KEuWTLugfeVoeC3q5qdAWeg/FsEvbspogyfmlglnvWDKhIHlUcNeghqN4c8lpozmovo8CFf1hcAQ9POdSjyEVXtSmPL9GXONtQ5hZIewfO9/tDaBeX8n4bCgYpCDKf0rUTXMF4DjZ7MYsziOk4lOFPDu4EiqVfAtMWZZ5KMAVK2PdfcYCDB1Xm7vDxkZRR5HwNNj8WnXGdJSSZnwHM5dBa7Pcv4EvfwGVrUa4LTJXLWMtDdNWpcbfC9+/W8HZxZ2/BlSJj2PPnm86HO+d5TJxzJc9yx3+Vid7HzM3+RjH7ruWTUbYI103bPijmO/7rpnZasUhfXaYvRXb6MXf1zkMVCnDarHE6Ac6I3fwG+z87/v8EXdOBaiGkJqAnrBWEg4CZYD1XcURDUAy4He8h2sne0+RjEuZXoXFP3yeIK7d0anpnH0oadJK6aMUuOz/+BXszp7r+sFQMToJwnt0x1t2zjjTnP0oafJOhlbclAvpveqbYlMmXfM/K7bhTOyR2S+9z9fdYo5K0/hUBBYzsGkO6tTL9qfjCyb8Z8dZevhFCwFLwyoSpsrSl8WvZAySjarg+ve8bDn9w6fh0djXdMR0tPInDbKbVyfe54wcUNCSb/hytzj6XEzPiOfQZ/KLhvNwfmd52Wj8CkTCby+C3ZqKnGPPUXGlsL3rKjPPsERGYFy+JD2x5+cet6UEwBChw8j9N6hkOUk5edlnPnnVI9j+z48GquNOe+MaaPc1rd87jXnrUJCSet3Zb73HJ164TP0EdAae98uMqc+7T5Q3Taonq5resM3ha9Lhy+q/1iIdl3TX7uu6aY9UNfembtdZD30f+6B04dRA6ZAhaqgnbB7DXrZOx6dc+Wp4wnq1gWdmsrJR58mfXPha6TqF7PwiYwAHwepv68j9llXGaFJIyJnTMEKCiTzyFFO3v8EdnKyR3HhEpaD/wvKCNm8koe6+D02BkfbTpCeatqNdrtrN/oHPr1c7Ua9WuWeb047dCjKYZHx7is4f//VfaDzzbObFLi+I+qhP7gHYvZA4+6odkNM+3DyKfSiiZCaUPwJ17oG1eVx871vXQJ/umn37/IYVK6DXjIR9qzIPd9bZkB0Yzi2Bb3wueLjuLHq7zimfLjd3Du6VWfkLXXzvT9/2VGmf7KTyIrlABjcuxa3da/OjgOJTHh3K+dSs7AsxQO31qVP+yqljh/0wnjKdTTXWdILT5O1o8B15u9P6Gtv4aheE2wnGct/4dxrpnwY9NwY/Npc69ouAKtiOKfbtigylrrzWVQzVx/PB+Pcl0VrNsIaPsm02W1ZjZ6bv/yveg7BGvgkzsc6Q/JZVK+hqLZ9zJuWA6rUxn68C1B0/nKpy0Zlcd40uArr0dfglImt1/+C/ua9/4q4lzI2FF3XXLXpNFNm7zW/rc7RjLyxptvtvv8zlidmbuerSa1pVieUb9bE8MHSwznv7zpyjvmTr6RRzdKVzWq+MpawXp2xU1LZd99zpGwsOg+/Yt67lKtdnS1Xmms5sFlDar3xTxzBgaQfOsa+YU/iTPLsnll9+jjK9+yM7WojLC5uvS9NG+G2q3PbCCMeGELE/Xejs7JI+GEFR8eU0EZ4qa6zpf/J/5k78tRtPyyibluzQN32szz9iK06ga0h6Yz5fEKc+UyDK7EGPgMOH0g+iz19RLHnfyHlYACrUy98hpjyoN5fTHnQjYBnxuHbvjM6LZWU8c/i3Fk4/w5++U2Tl9lOMlcuI/UNk5f53XoH/rffjbadkJLCucmjsQ/sdRPFvaBR4/Dr0BmdlkbS6Gdwurt3vPpWTuyMFctI+Vfu9+7Xsw+BDz0OWpO1ayfJzz1RYsxVh9KZujrR9J82DuC+K4Pzvb/ueAYvrkpk9+ksXukRRs96/vneT86w6Tv3FN3q+DO2Y6hH53nJ2qJfHoy6tn9uv9bsCe77qKs3xLrbFWvbGvRXrvJmYCjWvS9CeBU4fRz7A1e/VkAI1l3joXI1yEzH/nQSnDBlYGvSN5CWAk6n6fOaPNgcd1n8tlp2xrrpQfO67cT+fDrs3Zh/n2XQd0uLbqjr7wHlgJ1r0EvfKO7rznEh/Xmq/1BU91vBzoKEeOyZYyDuhEdxAdTAZ1BNXXnqx+OLGKvQCGvYBPD1R29djf7CXAfq1idQzTtAVhbEHcGeNSG33a6gK9qibnzSlH3XLYYVbtJ74Hio6krvuWNMeldrjLp1VPbRon/+D2z7FcpHoAZOgJCKJj/7YyGs+aLo87xE7ZP6nXshK6NszjnnZCzUox9DYhz646fcn3DdtqheT5i2pr8Xwxo3dZ6bxkEVV+x5Y0ydByCiLqrfc1AuyKTtf+4FZwZq6FsQHA5Z6QDo2U9AivsxAUUp94+x+FzbCZ2WStrk5wrX+cr5EzDlDVTV6uC0yVqzjIx3ZpQqRl6tXh9NtKuv+M9hzxPvpv/U8vWl9ZtjiXD1FW8Z/RpH5/9I3fsHUe/hO9FOm6zkFP4aOZbEHcX3bQlx0Wnt7SMQ4pL4rxscrZRyAlsABTiBR7TWay9wny2BKlrrb/O8dhMwCfADsoAJWmvPeyry778WsERr3dTjDzVvj4qsgf3cjVC3GdaQ0dj/vLvQZtbQ0dgf/xP2bcZ68k10s3awZQ0A+odP0d8XKOQkxWP/63E4GwdV62I9/Q561oAiDtxCdfkHev6TkByHuuM99P7VcOZQnv3FoH+cimo9KP9nM9PQP0yFs0chKBx15/voQ39CuucdAI42HVHVapE6uAdW4xb4PTmBtAdvL7Sdc+1ysubPIWDOD/le9x3yIFnLvyNr0WeomnXxf/k9Ugf9H3vnHV5V8fTxz557c9MLIZ2S0HvvIAECRHoTBBEUsWMXUVFEQSygrwV7F2n+RAWxICBNBAGlN2mC0pIQQkhv9+z7x57k9uSG6h98n4eH3HP2nNkyZ3Z2Zna2p3tiLbsiYuPRH+4PdZuj3TEFfcrNLsW026egfzQNDu1Ee/I9ZMvrYMdvyDcnUTotiDGPQZ5dO1OPq0DpUgQ7fVZNr0NE1UR/ejDUboZ281PoL93iSnvMU+hzZ8Dfu9AefBvZtAvs2YBcPgf53buKdtJNiIF3Iee9gEw/hXzlDsjLhqZd0MZOQX9lnO2FTbogomqgPzsEajVFu2ky+qxbXeneNBl9/gw4uhvt/tnIJp1h70Y4dRj9w0loo59yfODUEfSXx4JuhZAItCkL0Xe7D0q36pLn15znk2FViQ4ycePCM/So7UfdqrYgh7hgEy8lh/HpNlfeeXJ5Jne3D6JLvB+5RTqasLtZswOEVUMuGIPMi0cbORn9/8a5vEMbORl94QtwbDfavW8iG3eGfRsRvcchD25BrpyD6H2r+r30LWhs9Nv0oZDQ1PG9xYXoM1355qpCaIihjyM/vB/OpyEenIPcux7SjtrKtB8E+dnImTdAi96Ifvcj5z8NuZnIzyZCVjpE10bcORs5YwAAcu5TUKiCJMQtL0PznrBzpaI34gnku/dBZipi4hfI3b9Cqh29ToMVvRlDoVUyYuADyrEWXQvROhn50o0QGom4713kjGEgdcSwx5D7N8JnTygjncXOyBMWjWjQAT3lpMduuFh5UvSObVODedgYtHqNvep+rV0iWrV4im7rg2jYAvMDUyl+aJRLOX3TWqxLF2D5dJnrS/wDMA0Zi77fg+G7PJ60r0tlef3AFvTdxmI3ri7a+JfRZwxXsqNGQ/SHbgAfC9qLnyO3rncMmmnTFREXj353X2jQHO3eqeiTbnKpk/xjLfLHBWjvO7X7zGn0N59GDHFtR3nQOiSiVUugYEwyWqMWWB55jsIJ7se5ePF8/Oc5jnPxuy9RbPxtHur9ODsjum8igfUSWFkvmSodWtDyvedY19G1Hg2evofCtAxWNugDQmAJD3PztvJh1SXTl5/j05uiiA4xMeKzFJLqBVA30iZHG0Vb+Hp8DP4+Ggu3ZvPq6kxeHxpBZJCJL2+JwWIW5BbpDPzoND3q+RPtPE+Vg/C+ifjXTWBz/WRCOrSgwbvPsbWTa1sB9o15zG3gsykokOoPjOX8ph1unnKPkOTu+NZJYF+LJALataTmG9M50OMGt2XDBiWj5+Y5XAtK7Eho/17s79gfWVSEObJq+QRbd0XE1kS/rx/Ub4521zPoT452Kabd/Qz6e9Pg4E60Ke8hW10H239DmzAN/fNXYd+fiKShiCG3IRe+jeicDD4W9EeGgcUPbfZ3yD0r4KxhPLxYHWHfJuS3b4FuRdzwIKLfeOQ3s5GblyE3G99dtbpo970Oxw96bL6LLHtwKsUPliPLPnOVZfq6ZZS8M6P8fnYD0TYRERdPyZ19EA2aY7rvWayPutKWm9dQ8v18zB85btbQ1/6AvkwZJUWHHpjufBzr1Ls9E2zVFRETj/5gf6hn6IRPu9EJ75yC/oGhE0626YTamEfRv34fdvwGrbqq39PGI7//HPn95+rhNt3Q+o/1GBjtl9QDn1q1SLmuK5bWrajy0oukDRzkUu7sPfcijeCa8A8/wH/AAPKXLiX7vffJekUZ7ILG30bIIw+R+eRTLs87w2rVmf7uNj59oRvREf6MePgXkjrGUbem44aLvok1mDqhtcO1tVtOse9wJovfTqaoWGfs42tIbBdLUEDFgauluCJzpgcE9OqBT+1a/NO+G35tWhE1awbH+wxxKZdy+31lAU2xn71P0KD+5Cz5noipk8l49U3yVq0loFcPIp6dzMkhrnWvDIYNS2TMmGSeeMK7wK0KITTEDY8j379f6WiPzEHucdLROg6G/Czki8OgVW+lo33xFJQUIpe9D7F1EDGOgSty73r47SvEU99WWAWrLpn+01k+HRtDdIiZER+dIqlBAHWjLGVlGsVa+PquOPwtGgv/yOLVled4fUQUAE8sPsM9iWF0qeNPbqGT7u8Jl0mOopnQ7piB/skzcOIgBIYqR4wHmLt0Q6uRQPbQnpiatsR/8jRyxrmuwwvnfkLJ1k1g9iHovS8wd06kZOOvWP/aR/bXQ6CwAMsNo/F/8AnynnrIPbFWxpz1QD8lx+56Bn2ymznrzmeUHDu4E+1puznr3mnoX9jNWYNvQ375tu25cU/AjvXl97vQEH0eQy54CLLSEOM/QR5aD+nHbGVaDoSCbOR7N0LjXoikCcjFU6FREpgsyI/GgtkXcfcC5N6VNgeJF7ii/e2EoN7dsdRO4FDrHvi3bUnc/83g715D3ZYNGXg9ek6uw7X02R+S9sJrAITfPY6oxx/k1KNTyid6Ffvbqkumf3WCTx+oQ3SYDyNmHSSpWSh1Y23rtQFtqzCqawQAq3ed5+VvTvLx/XVYtOEsAN8/3ZCz2cXc+c7ffP14fTSvPm6FS6GjXMjcobVPRFSLp+jW6xGNWuDz0LMUPTDSpZx10xpKvpuP7xzXzaTWtcsoeft5r2mWVbdnD3xqJXC8YyK+bVoRMesFTvUd7FIu9c4JZXpC9CfvEzioP7lLvsevSycC+iRzosf1UFSEFlGBHmwHrX0iono8hbeodlseepbC+920+/c1lCyZj98Xju0W1eIx33QXhQ+OhpwsCAt3T6iUp+cbPH3HJ8iDHnj6nRuhSS9EzwnIb6fCnhVKnwaIqo24caYKHDX7In9fAP9sA82MGDsb6nSEI5vKbXNgr+5YatfiWPvuSkd45QWOX++qI5x20BHeI3hwf7IXf0/MGy9z5tkXyd+4mZDRI6hy/12cffm1cmmWdcOV0oP/AzpCKa6KDDVg6thN2Y1G9zbsRtMouGeESznrxtWULJ6H/3zHjc0+t0xwtEPP+oj8kUmuhC5GZu9dgdxr0I2sjRhh8LcwIZIfRn4wGvLPI5ImINoOR67/xHODhYbo+Sjy60cg+wzi5o+QhzdAhl09slORP7+IaOuG7/5cqOaN5q7ypyJYrZLpH+3l02fbE13VjxGPbyCpXRR1azgGYfbtEsvUO5s4XPPz1Zj5YAsS4gJJzShg+GMbuK5VJCGB3q87LIndMccnkNGnB+bmLQl6dgaZo1z5LP+zjyjesgl8fAj7dD6Wrt0oWr+O3JkzKOU8v5tvxdyoHNtRM8PHM3mQ0kVveRp9hhsfz9in0ecYPp5HHH08VIlGNOmITLcFI8uf5yB/NjYxtEhESx4DuVkeq3HFdaPL1G4ADm1Hf/PB/xbdK0xb3NvBbRWsumT6nEN8+mQLosN9GTF1K0ltIqhbLdChXE5+CfOWn6RFHds3N7BLNAO7qA1uB47ncN9reyodGB16fTf86iaws0lPgtq3pNbsaexNdO97rDI4GWuuowyv9d6L/Dv5ZbLXbyHy1uHEPnoHJ6a94QXd7vjVTWBP8yQCDRvhX9092witTjbC4MSOhA3oxd4OXtoIrySf2evFzYy17VPG2nbMU+gveljbfmGsbR/y4EfsafMj4h+k1slv3AcZKRBcpdzmX6weXKoPFj1UgT7oBuYu3THVTCBrcBKmZi0JmDyd7Ftdx7pg7seU/GnIsg/mYu7cjZKN6yj6+XuKvlkIgE9iTwImPk3O/bd5Rdunq6J9rl+SmjueeZ7zo4e5lMv/7COK/1C0Qz+Zh8913Sj+bR1azQQC7riX82NHILOyEOEV6+BWXfL8r1l8MqiK8p8uOkuPWn7UDbfZ7uOCNF7qGcqnO3LdvmP25hzaxVnc3nOLK2mLDo1ERNZAf26I8muNmoz+ihsf9ajJ6AsNH/WE2Ta/VvI45IE/kCs/R/Qep35/9xaiz3jkyQPIjx6D6AS0kU+gz7637H36m3dDhi1py2X7tvZvRt+xVj1cvR7a3TPRn7Hjmcvhuw0IRfR/EPnmLZCbqYJe67aDw3+UP+4X6c+Tf+9HPnojFBUg+o5EjJuIfMXLTQ9Nu6j+f2Yw1GqGdvNk9Jfd8MHoyejzXlD9/8BbZbEKct8m5GKD54Y9iOg7HvntbFc6QkMMmYT8+AHV3/d/jtzn1N/tjP5+Zbjq7773qWDh1CPIt8apuIfgqoiH5yH3/wa6FfnDm3DqAFgC1Bge2uL4zrJ2Xjn7pPAruaxtBuC6kZB2DPwCnZtgo91vInKusea581PkAac1TytjzfPWCLWm73Wf2vQsTIhhzyEXT4PUw+AfogLvDchvn4PTbgLLvYCpUze06vHk3tgLrUlL/CZNJ+9OV12laMHHWLdtBrMP/rPnYOqYiHWT5wSMnhDbN5Hgegn8VC+Zqh1a0Oa95/jFja+40dP3UJCWwU9OvuJ/FnzPkQ++BCBuYBItX5vMr33L38B0DddwDddwDRcG7WpXwA3ypZQtpZQtgMmAaxreyqMl0K/0hxCiBfAqMFhK2RAYCMwUQrTx8Pwlh2jVHbnhB/XjyG4ICIbQCMdCoRFqF9gRleVPbvgB0bpH+S/+94AKjAY4eQR8LGpnoTvENILzJyHrNOglyIOroM51jmWyUiD9b8Bpx0jmCfUPIPes2rXlX7mgL9N1PSlZvgQAfd9ORFAIIjzSpZy+bycy44zrC6REBKhdtCIoGHnWc6YQ0bYH8tel6sfhXaq/w5z6OywC/IPgkHKYyV+XItq6GrlFp+uRG39yue6RdstuyE3GWP9dzlj7BcLfxlhv+gHRsru6V2C36PX1t+3eObJTBUaDeq6KY/Ym0aIbctOP6sfRPRAQBCFOdEMiwC8Iju426P6IaGHQTTkGqf/gguICm3LsYyl3N9GulGJqhpqpEWrGYhL0q+/P6iMFDmWqhZppEOnjIowOny3GKqFLvHK6Blo0/H1spURCF+QBw2FwbA/4B0OIk8EhpKrqVyMDsdzyE6KZap9o1g25WY2L3PwDornd9S0/lf/e/xJqNoH0E5BxCqwlyB0roEmiQxHRpBtyq8ELu1dDPWPH76mDanENkPo3mH1t8sIIjEYzGdekjd6Z43D2pKK3bQU0c8wQJJp2Q24xeH7nKqjfXv3drJsqby1W9T1zHOKbqJ2hdVrBpu9UOWuJw85fMfRR5NLZ5fLaRcsTO5h79qdk1Q/llimF1ikJ6y+q3vKvnRAYAm7oyr92gge6plsfwrroEygqdHvfK568AF6nKN/2vMUmW0RMbeThbeo7L8xHHjuAaO04N4gOScg1hkw9sEtl1K/iJF9K751Ld72edgqOHaz0bkRTl56UrDDGef9OhIf+1vd77u+ydyV5P87OiB3ck+NfqHqc27wTn7AQfGNc6xE//gYOvvSB+iElRWcrt8MZYNepImpWMVOjiiFHGwew6pCjkb9jgl+ZfGxRzZeUbGVIsJgEFrMysheVyAva/BkxuCcpc1VbszbvxBwWgsVNW8tDrecf4t9XPkYvcM/j7hA6oBcZCxcDkPfHDkyhIZijXelqgQFE3X87KbPecbgeecdoUv/vfaSR4bPkzNly6Yn2PZBrDZ4+6IGnqxh62UFDT1i7FNHB0BPiEmCfyt4gd/6O6NhbXZcS4euvZKnFF0qKHTYaXLSOsG9T2Zws/97toguotvVQKnptAAAgAElEQVRBbnEN2LGH1jkJ68qLk2UXCtExCX21QfvALoQHeSI9yRP7jRt+/i4qqws9e53wkDHW3uiE7YyxlhLhr4yCIiAIec61P0SXfsgNboKzSqt5fTK5X38DQNG27YjQELSoKJdypQFPmM0Ii20ulnbZCEVAQIVtLsWugxnUjAuiRmwQFh8T/RJrsup37zKlHvk3i3bNIjGbNAL8zDSsHcb6P70PZIQrM2d6QlCf3mT9T/V5wdbtaKEhmKJd+1y363N87PQfJFqwWndowcFYK5Gh0BPatWtEaGhQxQW9Rc0mkG6no21fCU2ddbRE5BZDJ9xppxMWFcDRnVDsJivyP3sgq3wZWopdJwupGe5DjXAfLGZBv6aBrDrgNGfV8sffYsxZ1X1JyVJz1uG0Iqy6pEsdlbU80FcrK1ceLpscbdwJeeKQcjwA5J4vy8jqDj7delH0k5q3rHt2IIJDEFWd+LuwQAWjAJQUY/1rL1pUrPq5dRMUFpQ9r0XHeG5zO7s561A5a9sApzmrnYc5q0Nv23PtkpCpJ5AVZOAnrjFknIDMU8qWsO8XqN/VsZ71uiJ3GbJw/xpIMLKdStRGSGECH1+1Nih07+j1hCvZ384I6debzC9VIGD+n+XrKFUn3M6ZV992uK7bZcfTAvyR3ihoV7G/dx3Lo2akLzUifLGYNfq1qcKqXY6ZSoP8TWV/5xXpCCPG40hKIZ0aKDlXNdiHEH8Te/51lAkV4VLoKKZbH8L6VeXmDq1zTxvd/TshyANdL9YdlUVgn2SyF6k5q3DrdrSQEEwV6AlYLGVTVsitYzn/1rtlme71dO9kOKj1lnXFhbfb1H8EJUsXqEAYgMwMlzKA4ulzdjy99xdo4MTTDboidxo8vW8N1HLNCC6a9Ia9v6gfJYUqMBqUY/X0QQhx7TdnBPZNJusr9U0XbN2OKTQYk5tvWnfSy0q/XZ+6tcnfuBmAvLW/ETSwr8uznnDF9OD/gI5QiqsiQw0ou5GaO5TdKNh17jDuybPuvmuJCPTCDn0xMtu+TJPesM/g79LYOR/jtD3fQGSOG56wR0wjyDwJ5w27/4FVUNed3f+Ie9vMv1uhqHIyuxS7DmdSMzaAGjEBWHw0+l0Xy6ot3p10UysuiIQ4td6KDvcjPNRCxnnPJ3e4gyWpNwXfKT4r2aX0BC3CaawLClRgNEBxMcX79qBFx7q8y6/fQAp//N4jLdGqO3KjF7qovY9n4w+IVjYfj3bTY+iLPAeIig59kZvLX9Nfad3oSrT7v0T3atMuxa4jWdSM9qdGlL/SyzpGsWqrqyyY/fVRbh9QA4uP+/XUjxvT6N+p4jnSGVUG9iJ9vuKznC07MIWF4OPGRqgFBhD70HhOvfSuw3X/+rXJXr8FgPOrNhA+pI9XdMP69+LsAkU3948dmEM9041+4HZOz3S1EZ6ujI3wavF3y27I3yu5tv39B0Sr7uqevR/R4k+pYiA69EVuW6UCo6HsNGJPuFg92NRvBNbvvNAH3cDSvReFPxiybLchy9zI75I/7WTZ/r02mZVrl4DJP6BSvgdLj14ULFW0S+cOd7SL/7DRLtm/p4y23/CR5H85F5ml2i0zKtaRdqUVUzPUZPOf1vNj9VEn/2mImQYRPm43j+9NKyY9T6dLDe+Do6+kLVo074bcbOiXx/YoW2tFPurNNh+1et7Or1V6PaY28oARDJx6DMLjVGbf8tp8Gb4tCvPdXy/F5fDdhsdB+r+QqxJyyENbEM0qiBvhEvjzdm9R6wJAHtiJiPDehiJadLfx3NHdhn/TDR/4O/Oc0a79TjwX5mH+qtEYztr1986V0Ni5vxMd+7uu0d/Fhba4B7NtbU32WRUYDUovTjsGoe59Y1fUPll6yvPlaDOojNkNuyD/+M5tWwGo5rTm2fsLNHSi3aArcqfh2963Bmoba5467VVQdKqR2T8/y9ami4S5ay+KfzZ8yHt3uF/zFRaowGiAkmL0g/vQorznaXtUG9yTY4av+KzhK/Zzo6PUHn8D+934ikuybfLFHOhfqXnrGq7hGq7hGiqH/2JwtD1CgHMAQohYIcSvQogdQog9QoiuxvUcIcRMIcRWIcQvQoj2Qoi1Qoi/hRCDhBAWVIbokcazI4HHgBellEcBjP9fBCYa71wrhGhr/B0hhDhm/J0ghFgvhNhm/Ot8oQ0TVaKQGXYBBedSoYqTQlclCjJshkN5LhVhV0b0GoX2/FeI8c8pJcsZbXvBP38p55c7BEZAtp0hN/sMIrByAU8ARDdSSnmm56yu7iAiopFptj6QZ1IQka4LKU8o/uxtzMkD8V+0Dr+ZH1L0pudshSI8CnnWrr8zUiHcqb/Dnfo7IxXhXKZhG8g8Cym2I8iIrIb20ldoUz+Dho5Z9sDDWDsr72FRcM42Fi5jPeQ+tJnLlCHjO9fscuK6Icg9GxyvhUUhz9kZns+lQZjT+IZFQqZdmzNTEZ4WFvZIaIr2zFdoU/6HvuAlmwLthLRcKzHBNkdpdLCJ1Fz3ZZ1x7FwJwb6CB77PYNj8NF5Zfx6rbqcUBkZAjh3/ZqZCqFPdQ6PctM/og+BwmxMn62zZjnkRFok8Zzde9u81W9AmfYH26GfQ3PsjQy8rQhzHkPNpCOfFWahdGd0KBTkQ4JglkmZJapFnJy/EHbMRzy6HwjzYtdo9vcw0hHO/h0UpPrenFxiqyjnVldAoiKimjowc/Sxi0nzEqCm2zNFNE1W5U4fK7YaLlSdl74mOQ8RWR99WfnapMkREI8/Y8Ut6CqKq98ZlUacRIjIGffNaz2XK48lSXACvA9C8O9qUr9HueQN9/nT17MmDiMad1RgEhyGatYdIx4WhqBrl2O6zqVC18v1dWWjO45yeghZxYeOsxVZH3+7lODvBv1o0+cdt9cg/kYJ/Ncd6+ISqebnx8w/RY+u3tP/qTXyjKr/RIjXbSmyITY7GBJtJzfYsR7/emUNibf+y36ezShj00Wl6vH2KOzqGVCprNIBvXDSFdm0tPJGCbzX3fd7w0xdpu20J8VMmlF0LatkI3+oxnP1xbaXoWmKjKTphC9osOpWCJc7VQBH7zCOkvvUJel6+w3XfurUI6tKOBmu+od7PCwho3axceiI8GpnuxNPhTu0Mj1bXDcizqYjSMv8ehnbKYCc6J4NhIJS/r0QW5qN9sgbtw5XI7z6HPFu2p0uhI5RC6zLYlqHGvm1tkysMjqbqxckyAO26ZHzeX4L5mTdcZEZ5EFWj4Iz9d52KqKQ80frfhPnjnzHdNhHrB+UfGy/Co9yMtRud0GWsVRl9zkzE2Ilo765EjJ2IXODk7LL4IVp2QW5a6bEOppgYrKds/G09fRpTjPs+i5g/j7id25E5ueT/8GPZ9ZAnHifmj80EDB1alkW6IqSezSc2IqDsd0yEP6ln813KrdxwgkETlvPgCxs5fUYFRDSoHcavf54mv6CEc+cL2bwrjdPplQyWuAJzpieYY2MosevzklMpmGPc81ncV19Qe/82ZE4uOUuVAffM09OJePYpEnb8TuS0p0mfUf4RvFcFYc46YaobnTDKVScMdNIJLwKpWU5zVoiJ1CzP2Za/3pZNYl01Zx07W0ywn8YDX6Yy9P2TzFqR4aj7e8DlkqMiuiZIifbwO2hTFjgeD+sGWmQ0eortSFE9NQUtyrMsE0HBmLsmUfKH6yFZlsEjKN64zs1TxrNVo13Xts5ys6rTnJVhJ1uP281ZnWxzFr7+aEPGIxc5BjG4RXAkZNvxW9YZRHCka5kso4y0qoBc/1D4a7XKNvTQUsT9i5GbF0JBdsU07XAl+9sZ5thoik/aaBefOo051lWGRz39KOnvfIye7ypno6Y8RoM9GwgbMZi0F1+vmOhV7O/UzGJiq9g23MeE+ZCa6Wpjmr/uDL2f3ceri0/x9IjqADSo5seqXecpsUpOpBey93gep895sE95wkXqKBc6d4iIaKTdMcHyTAqikusOU9feWD78Dp+pb1ZKNzLFxlBix2PW0ymY3PAYQMyXc4nfux2Zk0Pu90pP8KlTC78O7Ylb9h2xi7/Ct2Vzr2lfbLu16gmI6glY3lyA71tforW7zn3BEDt+Be94usDgaXs07oXc40bn8g2C+l3g6J8V1ll90046gof+rvbVF9T5ayu6nY5QtP8ggX3VJpOgwf3wqeYaXOkJV0wP/g/oCKW4KjLUgKvdKLVS/F382VuYkwfh//Wv+M36iKI3PGSGvxiZbY/GvVSmf1BZ635+FXHXXMRDSyGiFuzwHLALQFCkq90/yE0QzGVA6tkCYqvaThiIqepPaobrBpWVv6cw6JH1PDhrG6fTXcd616FMikt0asYEuNwrD1pUNFYHPeF0+RvPgoPx7d6Tok2O62ktrhpa9RoUb/Z8qKmLLprhwcdzzkkvKy3TspvacOvppCeLH6JpZ+TWXzzWAa68bnRZ212nOdq0/6E98jbEOWasv1p0rzbtUqSeKyQ23Lfsd0y4L6nnHL+tfceyOZ1RSI9Wnr/3ZZsvLDjaEhdN4QkbnxWdTMES58pn1Z99hNNvfILVSYbn7T1IlQG9AAgf1hdLde/0I584Vxuhj5u5o9rUR0id7Woj9KtXi+DO7Wi49hsaeGMjvFr8HXaBa1u7MmLofWizliE69kUuMfyI0fEQEII26SO0Z+YjOg0ov/0XqQ+KUn3wjQVYytMH3T0bFY2eahtrPS0FrRw9WgQF45OYRMkWmyzzvXEMId+tJuChJ8ibNd1r2qboGBc5aqpg7rB061k2R5jia2GKr0Xo3K8Inf8NPl0SPT5birQcnZggO/9pkInUXO8CBHUpmbkhi0mdK5cB/kraokVoFNLJl+iVj7rU9xVc1RYgnJVeFgAtTx5EtDACZ+ObQHiMrQ1Sot3/juL1RJXF+bJ9WwCteqA9/y3aQ7PRP5vm+M7L4bs9ewIi46FKLGgmRNNuEFbx93kp/Xmi9w3qpFlvy4dFITOc+KCKUz9UiXTq/zS3sQpal8Hq5Gt3cON/dunvkEjlbwbX/q7RBPHoQsQjC5CLX3aNe6gSC9Xqw7973bfzatgnL1ObxcBHkD+9XX6gbnAkZNmtNbLSXNc8IZFw3n5Nn6PWPFVVm8TNryPu+hw6O57qKQZPQdw9BxK9y/xvDy0yGplqJ8srihUICsbcJYmSP3+vNC1QvuI8L33FzZ5/iOSt39LZyVdcd8Jo+h9eSYtZk9j2YOVPZr2Ga7iGa7gG7/BfDI72N4KY/wI+BkotjaOB5VLKlkALoPRs9kBgrZSyDZANzAB6A0OB6VLKImAq8D8jI/X/gCbAVie6fwLlnJEGQBrQW0rZGhgJuDm3w0sIN9s8nZUMd2VKM8at/gp90gD0qSPhfDpi1ETHYnF10G58CP3zcibRct7vNQKqIq5/Grnipco/600flANTr/4UL1tM/ohuFDxxF75Pz/LQJrCl2LCn5U0Zx0KiS1/HrNHnzqDfn4w++Ub0ua+gPTDTzREj3oy1myrblZFL3kF/oi9y8zJEktMRVg3aquDob96smK5zoy90DI7tQX/+RvSZY9H6jFO7Ct1Rc/Mq4bZerrBK2HqyiMcTQ/jqpkiOn7eyeJ9dEI43/Hsh7SvnvfrUAeiv3II+ZwrasIkqqPdqw20bXQqV/47o2oj+9yO/cUzULz9+EPl8PzD7QN22nul58+1LT9WQKqNq9QbIDV8jX7kZivIRvcaBjy+i93jkT+9X/P6LlCelMCf1x7puebmZAZ0IXzhdITDf/SQlH1YQYHW5eB1g11r0GcPRP3oMbcA96tpfm5F7N6DNmo826RWVhc3qHIx7afq70nDTTlnZuQcw9ehPSaXGueJ6uMwXZjMBNWI5u2Eba9oMI+P37TR99YkLo+dM3sP1pXty2Xu6iNs7hpRdiw0xs/TOWJbfG8uS3bmk53i3QaWMlrs+dzPW+8Y8xh8tBrE98WbCrmtD9NjBIAR1X5vMkccuIIjQC7r+zRrhVzue89+vcCkrzGZMYaEc6HEDJ59+mVpfvFVpel7pZUYZ/Z1n0PrehPbK/1SWgxIj8KdeM9Ct6Hckod/bBzHoVqe54+J1BADR73blMN/sdLJFraYqq8OpCjKAXqROqG9aS9EtPSm+Zwj6tt/xmVSJg18uwXet/7iQkjv6YP3sNUwj3RwlXgE9F3Ll9IdIHok+Zxb6hN7IOa+g3ePoaBFtusGB7eUeeVwZmZ1+8xhOtW4LFgu+XbqUXc+aOYuUdh3IW7yYoNvGeabl2oRyq9KjQxyrPu/P0nevp3PLKJ78P5XV6brWMXRrF8tNj61m4sxNtGxYFbO7tDXl4grMmeU87y3tUzfewtGm7RC+FgK6qr2wYbeNIf2Z5znWshNnnplO9BuzLqwelxUXqi9clsrYkXTPJ0t35rD3VBG3d1GnD5XosPXfAh5PDmfRnXEcP1fM4h05bp91ouB66VLIUZMJUa8V+sdPo88aj2iVhLldp3KqUQn+NpkIeOENiv73BfrJ4w63fPoOxtSoGYVffOyZllffUgVzVp+b0GY6zlli5H3IH+ZCgWtwklfwpt+RKqOmtCJnD0K+MxzRYRSExVWO1hXtb2fSFdP2a9YIS+0Esn9w1VEA0ma8yoGmXchc9B1V73I9ZtUrXMn+doK7Lri5WyQrpzVm4pA43vtZOYZu6FSVmDALw2ce4MWvT9KqVmDl546L0VGEwHzPBc4dXsiN8mDdtIbCMT0pumsw+raN+Dz+8kWR9kQ7ZdRY/m3eFmGx4H+d0hOE2YwWFsqpvoPJmP4CUR95seGhPFRmnWcyo1WLp+jRWyh6YSKWiTNUVrILoeOJp0sR1xhKCuDM307PmRDDpiG3LFJZrCpCJeTJyRtv4e8m7REWm46Q8uDjhI0fS81V36MFBSGLKrEB4Irpwf8dHeGqytCLtUP3HKDs0MMTKXj8TnynvFKOHboCOt7wd7Edf2smROuhyI/HId8cBGmHoXMFba+sqn6Z4VydHu2iWPVBd5a+3pXOLary5OxdDvfTMgp4/M2dvHh/c7RLMXeUoyeEvDqb/Hmfo59w1BN8+w6gaMWyCmxHF6GXWfzQBtyBXOJZTosWiXB4R/nrS7gKutFlavc/+9En9UV/diT6L1+iPeC8AeJq0b3atEvf5a5WNpq6Lnlp3mGeGO05wHrn4Sz8LCbq17iAU4y8sNUFNG+EX514zi113bz0991PEn3PGJpuXIIpOBDd2znTC/72b94I39rxZJZjI/yr+w2cePpl6sytwEZ4tcbaKx+Au/ra+REXv4P+eF/kJjs/osmEiG+E/uYD6K/fhxhwJ0TXdPcizzQqqQ+KavEUTbyF4hcm4vOo9/qge9+hZ1kW+NKbFH45x0GWFX41j6zBSeTNnonfHfd5X28vbeCltINnvUn+/Dllc4cwmzHFJ3D+ttFkP/4QQdNeQgSX3253b/d2xlu4O4/EeF9i7ZJTeYcraIv2am6q/HpPrvhcBfxPXoDoPhJOHCgL6tRfG48+82b0N+5H9BgJ9Vpfvm8LYPsa9GeGob/9KNqQCY6PXw7fbX428tuZiDEvICZ8CBmnPSYvq5DOBfjzRPcBiLpNkN9+WomH3Fzzqh+ceK7v7So7sjPPlYdKxN1wfC/ytZuQb9+G6HGrY9yDxR8x5mXk0tfLOYnrytknqeN66oxnmpVsc8MukJMBJ//yTKOi99oKuS+jmaBmC+S3zyE/vRvRsFvZSVHy2+eQ749BfnYvomYLaO79yUwe61WOLPef9jpFi75AnjruvswloFfqK07fsI0VbYaR/vt2Wtr5ig+/u4Af6/Zm5xOv0njKvRdWj2u4hmu4hmuoEJVLH3hlkG8EQCOE6AR8IYRoCvwBfCqE8AGWSClLg6OLgNJ0eLuBQillsRBiN5DggYbAuxnaGT7A20KIloAVqF/RA0KIu4C7AH595Wmuu3EsAPLoXkR4jK0SVaIh0+kIogzHrIWiSrTt6O4s21FEct23aA/PtntXFNqDr6F/+AycOQHVbEFSDsg5A8F2O9KCI5G5FRzJZw9LAGLITOTvH0PKPq8eMQ8ZjXnAjQDoB3Yj7I6pEJExyHTvj6j26Tecgkl3qHft3aGOqw+tUnZMk0gehUi6AQB5ZA+iql1/h0c77M4DXPs7PNrxqHTNhGjXC/0pu4VPSTHkGEfKHt0HqcchOh5Rq2nZrlS3Y33eaazPpTnsPhdVopHO/ADIzcvQHpyNXGoEi1arh3bLVPTZ90PueUTPkYguQ1XZf/ap95TRjYJMp/E9l+awq1SERSOd61YeUo6pI/fi6gCumcOjg0yk2GU4Tc22EhXo3Z6M6CATjSJ9qBGqxFTPOn5Ymg9BDBmhCqT9BUF2/Bvmpl8zU920z+iD7AwIqaoy6YZULTtOTJ5LQ1SJQbLT9b2lu5TPnkQe3grVG3rVlsuK845jSGgUMuuM+zLn09Siwy8I8s6XlRe3zkJ++Zw6YtUZJUXIvevV0TuHtrjSC4ty5ZnMNIPPHenJTNe6cv6MKp+ZBv+oHbdyxyoVHB1RHarGIR5fWFbe/6NvKbhnBDIj/ZLKk1KYevaj6PXyMwpoA0dj6jtc1fXgHkWr9GZEDNLbY5X9AxEJ9bDM+kL9Do/AZ9q7FD87AdGwhY1G6l+eebIUF8DrDjiyXfV3YCjknkeu+BT5kTqCUEychTz1D6LfTYhko06HjHbvN56vGg0Zle9vb2AeMhpzf2Oc/3Ia54gLG2dzUj+K3vQ+cwRArQmjSbhT1SPzj93417DVw796DPmnHOtRdPYcJbl5nFqsnAEnF/1M/O3DK13X6GATp7NscjQlu4QoN0bPjUcLeH/DeeaOicZidlVpooPN1I304c/jhfRpVH7WpWoTRhN7h2pr9p+78bVrq2/1GIpOufZ56TVrTi6pC38gpH1z0r9bRWDT+rRco3jcEhNJs+/eY/fge8neusflHRF3jSFinJpj87buxlI9jlxjL5slLobi047H8AZ2aIV/q6Y02bsOYTZhjqxKvWXzOdT3ZopOppC5dLnxrl2g65gjwilJt+lPos8oRG+Dpw/vUfxUerOqGz3hbIpDRgVRNRpZWubkUfTpd6m/Y+MRbVR2ENG1H2zfANYSOJ+B/GsHov/tiHi1H+9S6Aii00BE80T011yDIUS765F/uM8arQ0cjamf0f4DbmSZ26OkPSA7s+xPfdkizHdMLKewynCn9VHzuTy42yGbooiIBk9HVFcA+etPiPumgrN/6fpRiJ52OmFEDNI4Ec/9WKe6jrUh20W3QcjPVICT/H054u7nHGl16Yv8bZlL3QJvvZXAm28CoGjHTkxxtsA0U2ws1tRyjpkuLKRg5Ur8r0+mcL1jZo68xUuI+GIOWf/3mufnDURH+Dtke05Jzycq3N+hTJUQWxaqEX1q8+pnu8t+3zOqMfeMUrw7ceYm4qtV7Ny6EnOmPOQ+Y0fo+FsIHTsKgILtuzDb9bk5LoaSVM98JgsLyfl5JYF9k8lb9xvBI2/gzFPPAZDz3Y9Evf4fzBztomfZ6QJlZVI964SXANEhTnNWltX9nHUkn/fXZzJ3XGzZnBUTYqJRjC81wlWG2l4NA9h5ohBw5TPR/cZLutZyK0fPpSEPboUc46jS3b9hatiEkj9smUQsI8bgO0TNlyX7dqPFxGI11DUtOgb9jHse8396BvrxYxQu/Nzhurl9Z/zG30vOXaOh2PH4eNFnFKKn8S25W9s662HOc1Z4NLK0zKmj6M/bzVmtjTmrXjPo2Bsx9lHlvNYlFBVC6o+4IPsMBNvxW0gkMseJ37LOQEi0KitM4BsI+VmIJsnII5uVAy/vHJzYDbENKwxivJL97YzwO8ZS5VYlT/K37XLIDOsTF0tJiqMMD2jXGv8WTam/az3CZMIUWZVaPyzk6ICbHMqd/3op8f/7hLSXKjhy+yr0dymiw3wcsj2nZBYTFerjsXz/NmFM+1I5lcwmweThtk1ho149SHyUr6dHy3DJdJTSueMVu7lj+rsUT3U/d5gGjcbUT+kn+sHdiMjYMroiMgZZGf0ky6YbWX9ahPnOx8otHnLbLQSPUfxRuGMX5mqxlOaBNMXGYE3xrCfIwkJyl/9CQJ/e5P+6npJTp8n9Uekihdt3gi7Rqoajn3V/pLlp8GjMpe0+oNpdisq2W55JQd+/UzmtU06iHz+KqB6PPOCk+5fya1kHeMHTfoqny+rWxH3WaDHgCXW875avPNYzdPxYQseW9vdOfKrFUXqAuTkuxuWbdmhjYSG5P/9CUN/e5K37jeLDRzg5QgWp+tSpRVDvHh6fhSuvBwNXXUe4mjLUPPRmm93I2Z4QGV0p/vbpP5yCSberd7mxQ5fhImR2Wd3ss0YDRBsuCOPURrlvNaLzmPJDh7Ld2P2d63GZEF3Vj9NnC8p+p5zNJyrcUf5XCbYFnIzoVZNX5x4o+52TV8w9L/zJw6Pr07JBFbyB301j8R+h+Kx49y5MMbGUnl+iRceip7n/roOmvUjJP8fIn/uZyz3ffgPJeX6qy3WRNNKzLhruxsdzLtV2NDqGXpZ5BiKrQ0Q1tGmGvKoShfbsQvTnx5SdACc69EFudr+mv9K60ZVsNwC7fwPTU4i+4xAd+l5xugSFIdpff1XajDkQSlyDr6LDfTltl4U9JaOQqCq2bym3wMqhE7nc8oJynaafL2LCa3t499GmNKutfIQ/bapc1ujou8cQOV7xWe7W3fhWj6V0C6ulWgzFpx35LKhDKwJbNaHlgbUIkxlzVDiNVsxnf/LNFBz8m78GjAPAr24CYX26e6QbedcYIm8bWUbXUj0O7G2ETnNHUPtWBLRqSrN9Nhthg2XzOeBkI8zdugvpzkZ4tfi7zzhE+z6K7jEvfMaV8SM+ZPgRz6UhczJVwGpRAfLgNqheHzbb5O6l1IPlmRSkN/qgAd8bx2AZqsbaunc3WnQcVmOstagY9DPu5XfAlBew/nuMwgWfu71fvNDkE98AACAASURBVPwHAic/T3lnnvmNGovfcEW7ZM8utBibjqJFx3ieO557Eeu/xyiYZ5s7rKkplOzcDiUl6CdPYD12FFN8LUr27HL7DoDoII0Uu0QmqTne+093pBSz9XQRC/fkkVcsKbZCgI9gYqerZEMpvTf0AQgKQ5v6JfLffcpPVXozLApcdNByfNTZZyEkQvllQyKUnwugIBc5b5qNR6d/D2eN9a3xftG2N4SEo931EnL3b5fn27LHoW3q+w8KAwz5fbl8t/t/Q+7/Tf3dYQhCut/Edcn9eS06Ikbchf7UOFtiGA8Q3W9EXGfEKhzbq2Rkae6WsCgv+j/Kkec6DkA074r+2j2eibrt73TXMqFRTv3ttAEt7ZiSl9G1VYCwZkKMfRm542fYu9a1nVfBPkm1hnDkz8vSZpHQAhonIhp0Bh9f8A1EjHwO+b/nHJ/JSoMQO30iJAqZ7bzmSYNQ+zV9kFrzZKXBP9shX/G6PPw7xDZQJz9lG/1RlIfcvQJRrTFyl6uvxR4+w27GZ5Axj/y1CxFtJ8vLiRXwe2IG+ol/KP7q83Lf74y6E0ZT2/AVZ/yxmwAvfcUnDF/x8UU/U9uNr/jfL3+kzXvPVaou13AN13AN1+A9/ouZo8sgpfwdiAAipZS/AomoCMy5QojS9AjF0rZ9UwflP5BS6ngO/t4LOG+rao3KHg1Qgq1v/OzKPAKkojJXtwXcp8t1bMOHUsq2Usq2nff8gD51JPrUkchtaxBdjOOL6jSD/BzXRcH5dMjPU/cB0WUAcvtadS/UdiyWaJ2EPHlY/QgIRnvkLfSvZ6usAuUh5S8Iqw4hsaCZEfV7whHXI3DcQjMjBryA3L8cDq317hmgZMkCCu4YQsEdQ7Cu/wXz9UPU6xq3QOZmex8gAehppzG1Udm7RHxtZZS2M0jLFV+iPzkC/ckRyD9XIxIHqRt1m0NejmugcGa6OqazrjpyVCQOQv65xna/WUc4dVQFUZciuAoIg1WiqkNMTThzArn2K/Tpo9Cnj0LuWIPoaIx17XLGujBP3Ucp+nKHcXxdlG0Xt2jZTQUkA4THoE14Ff3TZyD1X9XmdYvQXxyN/uJo5M61iI79VdlaTRVdZ6U4y2hzraYG3f7InRUcKVw1TinQRh2Ijoezp90WbRbjwz+ZJZw4X0KRVfLTwXx61PFzW9bl2Wgfsgp1MvKUcWDz8UIy/lyMXHSn+nd0A6JBsiqc0FQdx2JvYAL1uyBX3QdE+37I3ap9cvc6RAc1LqLDANv1PesQ7fu5vtc/WGVQBggMRdRqASlOGYquBo7vg4gaUCVO7cpvmQz7HAOn5L5fEW0MXmiWBIcNUecXhBj/OnLZO3DMzkhj8VdHVoFa+DXsjEz7x0YvsgaEG/RaJ8OeXx3p7fkV0d7g+RY94dAf6u89v6ryJh/1fGQNFRCdfVY54qLiARD126u+PX0EOSUZOX2Q+ncmhfw7hyEzFB9fSnkCIGrUQgSFoO/dXm45/fsFFE8YRvGEYegbV2HqNVg937AF5GWDt3Tzcii6sTNFt/ai6NZeyP07y4K87GnIXWvd86Q9LoDXiahue756AzUuueeVTCs9VimhPiKhPmzfiPxpIfrDN6A/fANy8ypED0OmNjBk6rnL42QrWbKAgjuHUHDnEEo2/II52RjnRmqcve5vA6JGLQiueJydcfTdBaxpNYQ1rYZwaskv1LhF1aNKhxYUn8+mMMW1HinfryGiewcAInt2IntfBdl73aBZnIV/zhVzItOQo/vySKrnGMy4L6WIZ5dl8O6ISKoG2oLQUrJKKChWxrHz+TrbThRSq2rF++JOvruAP1sP4c/WQ0hf8gsxY1VbQzq0oOR8NkVObRUmEz5VlcNSmM1U7d+d3D2HsGblsCGqI5tq92RT7Z5kbdrhMTAaIP3DefzVeSB/dR5I5g8rCL9JGdAC2rXEmpVNSaoj3fSPF7CnXmf2NunGwd4jKTx8jEN91RFc539YQXA3pSP41k1AWCwOTg8A+fOX6BOHo08cjtyyGtHd4On6Hnj6XDoU5Kn7gOg+CLnF0BNCw43OEIgRdyOXG06Q9NPQrL3629cfUb858peFl05HaNIZ0Wcc+tsPKwOWw8AIRNveyC3L3fa3/v0Ciu8dRvG9hizrbSfLKvtthduOTNM6JSH/LX9+1H9cSMkDwyh5YBj6plVoSQbtBs3Vd10ZeRIXX/anaNcNeeoflyJy+Zfoj49Af3yEGutSnbBeOTphfq66j5NOmHEGGhvLiKYdIOVf23P+QdC4raP+aCB3zhzSkvuQltyHguXLCRyugrUtrVshs7LR0xyNZiIgAC3KMDCaTPglJVF8WOn75loJZeX8kntTfORweT1Uhmb1w/nnVA4nUnIoKrby06//ktTRMXtoWoYtY+zqzaeoU0M5VaxWnXNZygl74GgmB49l0qV1xccvXok50xPOf/oF//box789+pGzbAUhI1Wf+7VphZ6VjdUpOFoEBmCKtvV5YK8eFB1SctuakoZ/544A+HftQvHfx7yr95XE8X0QWdOmo7XqDXuddbT1iPaGTtgiCQ7/cUmr0CzOl3/OFnPiXDFFJZKf9uSS1MBxQ86+04U8+0M6794UTVW742ObVfMlq0AnI1fp/puOFlAn0sPpNJdyreVBjsq9GxHV6oHFT+nD9dtg/dvxWytaNI/smweRffMgiteuxNJPzVumpi2ROdluAzj97n0EERRM/v85nvBkatAY/6dmkPvo3chzrgGM8ucv0ScNR5/kNGeVK8fybHKs+yDkH4ZsCrGbs4bfjVyp5iz9mVvRJ1yPPuF65I/zkIs/Qv680KUuAJzaD+HVIdSwJTTuBQd/c6zzofWI0gwvjXrAMeXgllmpiIQ26rqPH8Q1gbOustsZV7K/nZHx8VyOdO3Pka79yfpxBWGjlPPLv617HSXj0/kcaNSRg8278nffERQdPloW1GepnVBWLrhvLwoPebGmvAr9XYpm8QH8k1bIifRCikp0ftp6jqRmjhvwj6XZgnTW7s0qC4DOL9LJK1Tf9Ib92Zg1Qd3Yiu0Bl0xHycuhaERnim7pRdEtxtzhITAawLp0AUX3DKXonqHoG+zoNroUulH564Csz77gZM++nOzZl9xlywkeoeYs3zat0LOzsbrRE0x2ekJArx4UH1Y0cpetwP86ldXYp3YthI+Px8BoAOt3Cyi8eyiFdw/FumEVpuQLb7d1wy9oLdX6h5AwRPUE5OkTrgVLeTrM4Okmbnj64HpEC4OnG9t42ugBaJwEe39xeEZ0vwt8A5HLy99wcP7TuTYd4acVhNyovmmbjuC03gkMwBRtjKnJRGBvm45gijBsJ0JQ9dH7yfx8frm0r7QeDFx1HeFqytCSxfMpuH0wBbcPNuxGau5QdqOcSm0I1VNPY2pdaoeuAxaLa2A0XJTMVhDQKAn22fF39hmITIAAdeKGqN0O0iuQ5c52/wY94chv5T9zidCsbij/nM7lRGoeRcU6P/12mqR2jmuHtAyb3rX6j1TqVFNZbIuKde6fuY3B3avRp3Ms3qJg4VzODevPuWH9KVq1Ar/Bis/MzVsis7PR013HOuDBiWhBweS+5Lp53pRQGy0klJId21zuydX/Q39uJPpzI5Hb1yA62+mieR500QI7XbSz4eM5eRj94ST0x/uhP94PzqWhT7vJZvPzD4L6bZDbXdeXcOV1oyvS7hDbEePUagpCIJd9flXokpN51drsLjAaoFntYP5JyedEWr7SyzalkdTa5icMDjCz6f3rWP1GJ1a/0YkWdUIcAqN1XfLz5soFR6d+MI89HQaxp8Mgzi1dScTNis+C2rfEej6bYicbYdpHC9heuws7GnRnb8+RFBw6xv5kZaszR9rWIXGT7yPtYw9rDeDMh/PY12kg+zoNJPP7FVQdregGGjZCZ7pnPl7Arrqd2d24G3/1UjbCA4aNMPN7Rxuh5s5GeLX4++fPbWvb7WsQnbxY29rT7VSOH/H0MdW2HWsR9Vopn57FD1G7KZw+6vDaS6kH6xsd9UHNkz5ooPCreWTfNJDsmwZStHYFvgMMWdbMkGVu5LffhEeVLHv1eYfrWo2Esr99uvbAevxYuXUt+HIumcMHkDl8AIWrV+I3SNE2N/dMO+ABRTv3ZUfaRatW4NNe2Y1EWBVMCQlYj//r8rw9mkX58M95KyeyDLv/oQJ6JFS8mRTgleQwVt8axapboni8czCDG/q7DYyGK2NDUQUFIiYefeZtitbOtYgOhn6ZUI6PutDOr9WhP3JXqV/rV0e/lnEd/yAwKR+H6DwUeXib8o1Z/MBX2aDkhqVw5iT659Mu27dFVA3b8zUbKv9xjm2T7GXx3QIEGhvH/IMRnYcjN3+HO1xSf17thmgTnkWfcT+cr9iGItd+hT7jJvQZNykZVMpztZqVE6uQp+5j8NzOtepek86I68ehv/OwOlnFE07sh6o1oEqs6u8WvWG/05pn33rH/j5i9HeVWFvcQ1iMWjudU3EPYvgUFTy83nXOulr2SdKOXrY2y5/fRb44EDlzKHLBFDjyp2tgNMBJg7b9mv6AE38f/A3RwvBtN+4BR401z5HNEF0XzL4gTIj4VnDmqAqg9jd805oJUb8LMq1im1nxt/PJGzeIvHGDKPn1F3z6GD7kJi1VrIAbndhy1yMQGEzhGzNc7lWEw+8uYEWrIaxoNYSTS34hwfAVVzV8xQVufMWnvl9DlOErju7ZiSzDVxxU17amj+vfnZxD3tvrruEaruEarqFy+C9mji6DEKIhYALOCiHigZNSyo+EEIGoYOYvvHxVNo4pp14FFgkhVkspjwkhEoCHASMlLceANsAWwH7rTihwQkqpCyFuNep2Ydi5Htn8OrRZ30NhAfonz5bd0qb/D32q2uGkf/EC2h3TweKL3LUBdikjphj5MKJGA0BC+in0z9XkLXqOhOiaaIPugkEqG5RcNgnyM3GBtCLXvIEY+ioIDbn3J8g4hug4Hpl2AP7eANENEQNmgF8wolZn6DQeOfdWqN8DqrVA+IdAY2Nn84qX4Ix3wRkA1k3rMHXshv+ClVCYT+HLT5Xd8/t4CQV3KGXC555JmHsOAD9//Beto+THRRR//jZF77yM76QZmEeMAykpeulJz8S2r0e2TER78yfV3+9PsfX3y4vQnzR2RX/yPNq9M8Dih9zxG+ywKXKic1/kRqfjWhq1QRtxn8rCpFvRP37edcfd7t+Qza5De2EpFBWgf/6cjfbUL9Gnq6wW+rwX0W6bBj6+yD0bYI8aa23YgxATD1KHs6fR572g6jPgLggMQ7t5stGhVvSZY2109/yGbNoFbfp3iu4XdnSfWoD+4mhFd+FLaLc+Bz5+yL0bYK8RIN+iB9rISRBUBe2+N+HEQfS37kfUaYm4fpzKgikl+pcvQ24m4Jqh3KwJpvQI5Y7FZ9ElDGsSQL2qPsz+PYumURaS6vixO6WIB37IIKtAsuZoAW/9ns0Pt0Rh0gSTuoZw27dnkRKaRPkwoqldcMW/myC+A2L0PERuPvq8abb2PTEffaYyfun/exltzHOqX/dvhH2qfXLlHLTxLyE6DoZzKeifGvyzdwOycRe0qUuguMD23phaaKOeUuMgNOTKOZDiaES6KtCtyCWvIO6cDZqG3PI9pP6NSL4LeWK/WmxvWQqjpiGe+AbyspDzn1bPdrkRIqojet0OvVT2G/nhA8qIcdv/qcW8MKkF+aZvbfS+eQVx71ugmZCblkLK34i+dyOP71eB0pu+gzHTEVMWK3pzjG875W/k9l8QTy0CqxX59SzVn6DeOfZ5RTP9JHLBNOeWlouLlScA5p79KVldiSOZAH3LOrR2iVg+W44sLKDk/2x0fd79luIJyhljuv0xTD36g68/lnlrsP78NdZ573hHxBNPcnG8Llr2VEHX1hIoLkT/zJAlJjPawx9BsYT8HPTXnnQ9muvPX5FtEtE+WKZk6mw7mfrGN+gPK2e+GDcRkdgPfP3QPl2FXPkNcuG7ULcp2lNvQlAIol13GH0f+v2DK+7vTevQO3TDb54a56KZduP80RIK7jTG+e5JmHoOAF9//L5ah/XHRRTPMcY5qT/WSo6zM1J/WkdMv270PrwSa14+226z1aPH9iWsaaXqseeJV2k7dxY+bzxF4ZkMtt02udK0zJrgmeRwbv8yDV2HG1oEUi/Swux1mTSNtZBUP4BXVp8jr0jn4W+VsSU21Mx7IyI5craYmb9kIoQ6yWl8hxAaRFW4r8sBZ39aR3i/bnQ8pNr613hbW9tuW8KfrYcgfC20+PljhI8PwqSRsep3Tn3kOVObN8havpbQ67vTZNdq9PwC/rnHdsxUw43f81fngeXX+4uviX/vZRptWYYsKuLY3ZPKJ7j1V2TrrmjvLoPCfPS3nym7pf3f1+gTlTqof/A82gOGnrBtPWxTeoK4rh+ir5rP5aZfkKsXq7+XLUS7fwbijSXK6bF6CZw8ZKN7sTrC6CfAbEF79D1F7+/dSENPoF5rlckm3c2pAE7Qt6xDa5+I5XNDlr1qJ8ve+5biew1ZdoedLJtvyLK572AaMgatY5KSJ9nnKXnVe16Xf/yKbJuI+eOfobAA6+tPl90zv/UtJQ8o2tptE9G69wdfP8xzVqMv/wZ9wTtoA0ajteykMtLknMf62lMeKBnYvh7ZOhFt9k+qz9+1k1+zFqE/buiEHz+PNsFOJ9yuxlr/4Dm0255UxsPiQvQPbDJZtO+J3LkRCvMpDwWrVuOXlETMht+Q+flkPGrLtB214mfSkvsgAgKI+OxTsFgQJo3CDRvJnTsPgJDJk/GpUwep61hPnuDckxW0ubQ/TRrP3Nua26f8iq5LbkiuRb34UGbP3UPTelVI6liNud8dYs3mU5hMgtBgCy89qoL7S6ySMZOUUz7o/9m77+gqireB49/ZhECAEGpCkd4hNBsCIlJVmpWmKNj9qdgbUkRFUURR7A0pAoIgoiiCCkiVpnSQrtQAQkiAQEh23j9mb25NkXCzvPp8zvFI7t3dZ2fv7Mzs7Oxs4UiGP9GUyIh/9pxtvtSZWTj541yKtGtN5eUL0KmpJD7kncGz0rzv+at1R6zChSk//hNUVBRERJC6aAnHxphjnvjY05R5aQgqIgJ9+jQHH8vmuiOXHnvsbZYv38TRoylcccWD9Ot3I926ZT/bZLbsDPS04ah7R5k22jKnjXa100bbsACWzYBbnkc9+5Vpo433nm9q0Awza2FkAVSDVugP+kHiTlSXfnDhVVCgEOq5mfDrDPTsj0PuQmSEYlDHUtw5/gC2hhubxFAzLopRc4+SUD6KNnWK8NqcI6bOmmIG+pWLjeT9m+OJsBRPdShJ37H70UD9cgXpdmEuXr0brnL0ZAr6x8+xBnwOWqPXLSJ98fwsdyN98XwKtLiSmK/nwqlUTj7vrbdiJnxDyi1dUXFlKXTnA2Ts3EbM5+bm1ekpn5M2YwqFHnoaFV2YIq+YVzzbifs58VjwLEwA/ObUWe84ddZ7PnXWa1Oxn3TqrI9fxHrAKcd+X5hZjqnLO6KuduqsZd466x/RGejZb6B6jTT5bc1MOLwTdcVd6P2bYesiWD0Trh2M+t8UOJWMnu7MvLhyGnQZgLrnc0Ch134HB//ZA2T5erwDHJ8zj5j2ran1+3zsk6nseeCpzO+qL/yO7S07Zbt+/JCnKFijmunD2L2XfY8OyHZ5wNXjHRmhGNT9Au58d4epO5qVpGb5aEbN3E9CpcK0aRjLhF8OsXTzcSIjoFjhSF651dw8/jvlDHe9swNLmRmoX+1TOYdowfLaRjlb9jIn7rg5cPoUZ17zxo36YDpp9zkDJ+5+gog25rqj4KT5ZMyaSvq4d4i8/lasZq3NdW/KMc4Mz33bKPWnuRRu25qKyxaiU1M5+LC3zqrw8yz2tr0Gq0hh4sd9iioYhbIiSF28mOSxps5KmTSZMm++xgW//IhOS+PgQ4/9o3TrpldQcPwcOHWKNJ90F/xwOqfvddJ9zxNEOuku9MV80r836bZXLCLi4sspOHomZNikf/Sa3yzamXQG+oc3UDePBOXk6UM7Ua2cPL1lEfw+E64bjHpgCqQmo7/ymb21cmMz25TvDOgxZVAt+6IP70LdbWbx0yumwepvs03ziR/nUaRda6qs+AWdmsqBh7zXDb5thAqfe9sIJxcuyRwEHXNDV4rfafrijs+cTfLEL3N9vPOtHXwetBE8XClDHRm/zieiWSuiJ/1k+o2Gec/LQp/O4NSdpk+iwH1PEtmui+k3mrrA9Bt99jZp7w6j4FNDiex+e/b90HkpswEqNYaUgPx9/DB64WjUre+Za67kA+hvc7iRrzPQc0eibnzd9Beu/w7+3oVqfic6cbOZICW+Dural0y/f/Xm0PwO9FgzH43q8Q6UrAwFolH3TEPPfhX+XJ6rYx0ZYTHorvrc+cJy04/R9gJqVoph1KQtJFSPpc2l8Yz/fhfzVhwkwlLExhRgWD/zQNcPS/azcuMRklLSmD7PDKYb1q8Rdatm8WbMENIWzCPqitaU/GE++lQqKQO8+azEV99x9IZOWPFlKXLfg6Rv30aJaTMBSJ0wjlPTJgNQsFMXTn+fffkBwFrnHs8r35q26GifezxDzGBLAHv8S1h3OPd41i02s8bmQF3YBr1hafDgsxDyvW0UpnSri9uhWncHOx3STmN/EHCeuRU3n2NbHUI/TBYZYTGoT03uHL7WtMtalaPmBUUYNXUnCVVjaHNR6ZDreazYnETZkgWpGBed7XJZSfphPsWvvpJGG+din0xlxz3efJaw7BvWN+2a7fqlunch/r7eABz9eg6Hxk7NVdxjTh9hwjrTR7jrXm/ceku/ZWOz7PsID4+bSpUPXqH+ilnYaWnsvCeHPkK38pnn2vZl59r2syHeuIHXtnf4XNs6ca0bA+4jjnf6B/fvRK9fgjVkCmgbvXA67Mv6eiCv7WB7xSKsiy4n6tOZYNucyao9GEL6ovlkXH4lxWbMhVOnODHEpyyb9C0pvbqg4soSfZdTlk38BoDTk8eT9vUUCva4lQJNm6PT09HJyZwYnMNv7ePMgnlEtbySErPmoVNPcXyQt+4oPnUmSTd1xoovS+F7HyR9xzaKf2nqiNRJ4zg9bQpnFi8gqnlLis+YDRk2J15/BX0s+3RHWoqBLYtx1zdHzf3TutHm/umyFBLiCtCmaiHWJZ6h36yjJJ/WzNt5mreXH2fmzdmf69nKz77oDYvQ9VtgDXHuUX/uE6v/ROxhzj3qL4Zh3TrE3KPe6L1HreeMwbrzFVRz577WJ05+KFsV67YXwLbhwA7sz52HnGJKYd0zwvxbRaCXz4INS8y2wnBuqQvbmkHXnvtrH3rzq9lgGO7dnjiKuvYxKF/TfPbjp3A4+0H4QJ7v51l9n4DowlhPO6+pObQf+6UHc44LZqxCg8uxhjr5YKzP8R84CXuoeQjSnvgyVp/nTZm6fgmsN/nA6vk0RBbAesQnz018OTiOnYGeMQJ1p3O8V3xrrlnaO8d700JY8Q30GIJ6cqq5xpzoHIcqjVGtb3PGPdjo6cPNDN5VGqEu6ojevxX18HgT/4f34Y8lwfHzsX+SzYvDl+bc0hno719H9X7TjJlY7VzTX3k3et8mc03/27dw/XOofl+a2FOd/stTKeilk1B3jwY0bF0KW5eY68reb5qHH5QFO1fAb6EH/2clY8l87GatKPLlz+hTqZx6yVvXFh7zDSf7dkWVKUvBvveTsWs7hT8z2z8zbTxnvs39tbzH/u9/oVzHVnTa9iPpJ1NZ7nOvuMPvXzPHuVe85ukRNB0/nCbOveLlzr3img/2Jr5dM+wz6aQdTWZZn6dDxhFCCJF3yjvp8vlBKZUBeN7frIBntdbfOYORnwTOAMeB27TWO5VSx7XWRZ11hwDHtdYjnL+Pa62LKqVKArOBAsAwrfVkpdQNwPNAQaAK0FprvdhZrw4wxYkzF+itta6ilKoJTANOAvOAfs72qwAztdYJ2aUto29jVw62apz7zsNzLXV6Nq8ID7NC5f7ZALBzJsbFZw4i3ZsMXjV0L5/pjSmuxY54e2XOC4WB/eSlrsQFIC30a5rCLXW1e79zZCH3zq3IWkXcCfxn9oP7wul0SnrOC4XJ7PnuxL1uTKWcFwqT+bfnogMtTGILu/NbN+pwdjeCzolSWb+KPtzS/8z5pmq4WAWUO3GLnP2zjHm1f3Hubv6EQ4UFfV2Jm3Z/7m5uhsNfv2X3stTwqnnoK1fi2o9m8zrJMFOXlsp5oTCx57pzjZnyu3tt0ZgquXv7TjioJu5d5yVP/4eveT1H9mzLyHmhMKn3ZO5nyTzXVNOKOS8UBmnDs37VdLhp270+0X3r3Km3yiUUznmhMCl4ZUnXYm97a1/OC4VB1abuHe8It/oSgI2fhefNUjmp2tC9a63oq/IwUCmvCrl3zaOuDnw5Z/443O1rV+IClLws1rXYKWuPuxI3pmFRV+L+V1n/a+pa7OUtf3YtdkSEO+2yJj1y8VBuuFju9JUBnNnlXt9/6pEzrsTNSHOv7V/yHneutQD0uuScFwqHKBdfXn7anXuYAKqEO+1R/Ufotw7ki3K5m/E8HFRxl473kTRX4gKoki6NfwEo7N55fWK2O9eY3y91L8099B/uNRTEf4b+7trza8Co+H9PdZpxXpZd593M0VrrkL15WuuxwNgQnxf1+feQUN9prY8AlwR89xXwFYBS6hVgqFLqKq11mtZ6M9DQZ/GBzjpbAz7v73y+C8h2YLQQQgghhBBCCCGEEEIIIYQQQgghhBBCCCGEECK8zrvB0W7QWuf9vchCCCGEEEIIIYQQQgghhBBCCCGEEEIIIYQQQghXufhOEyGEEEIIIYQQQgghhBBCCCGEEEIIIYQQQgghhDh3ZOZoIYQQQgghhBBCCCGEEEIIIYQQQgghhBBCiH87rd3eAyHyhcwcLYQQQgghhBBCCCGEQ57M/wAAIABJREFUEEIIIYQQQgghhBBCCCGE+FeQwdFCCCGEEEIIIYQQQgghhBBCCCGEEEIIIYQQQoh/BRkcLYQQQgghhBBCCCGEEEIIIYQQQgghhBBCCCGE+FeQwdFCCCGEEEIIIYQQQgghhBBCCCGEEEIIIYQQQoh/BRkcLYQQQgghhBBCCCGEEEIIIYQQQgghhBBCCCGE+FeQwdFCCCGEEEIIIYQQQgghhBBCCCGEEEIIIYQQQoh/BRkcLYQQQgghhBBCCCGEEEIIIYQQQgghhBBCCCGE+FeQwdFCCCGEEEIIIYQQQgghhBBCCCGEEEIIIYQQQoh/BRkcLYQQQgghhBBCCCGEEEIIIYQQQgghhBBCCCGE+FeQwdFCCCGEEEIIIYQQQgghhBBCCCGEEEIIIYQQQoh/BaW1dnsf/jMy/neRKwdbRSk3whqFI9yLfcp2Jax2KS4Atovns4uxVeko12Jbw5a5EtcecJkrcQF00hlX4qqo/+jzPIVcSreLRZmrZZlbx/t4hjtxAWoWcS/29hOuhNUn/6N1daqL+cxyqT3qZvukamHXYnPSpd+6XjF34gIcPOVe7AOnXQlrjfzAlbgAGXff5VpsjqW7ElY1iHElLuDeOQ3ow2muxcalIlyVcu/6Uh/5Dx7vC2PdCQyQ5mKbcHeqK2H13+5czwNwysW2aNFIV8KqEgVciQugE91pn4C76aakO7H1bhfbogXd6y9TLp1b+pCL+dvN6zyX+mQp5OI9nv8gvfOka7Fdzd9uFWVu9oFXjHYvtpv9k271B6e5mOb/Yr3l5rmV7l5wV+87uMXFW7cq0p17Dm6WJ6qse31Wbo29AdwrU1zKYwDWS7+6OMhL/FfomV1lwKg4p1Tnb87Lssud3ishhBBCCCGEEEIIIYQQQohzwaWB0UIIIYQQQgghhBD/78hkuuI/4j86DacQQgghhBBCCCGEEEIIIYQQQgghhBBCCCGEEOLfRgZHCyGEEEIIIYQQQgghhBBCCCGEEEIIIYQQQggh/hVkcLQQQgghhBBCCCGEEEIIIYQQQgghhBBCCCGEEOJfQQZHCyGEEEIIIYQQQgghhBBCCCGEEEIIIYQQQggh/hVkcLQQQgghhBBCCCGEEEIIIYQQQgghhBBCCCGEEOJfQQZHCyGEEEIIIYQQQgghhBBCCCGEEEIIIYQQQggh/hVkcLQQQgghhBBCCCGEEEIIIYQQQgghhBBCCCGEEOJfQQZHCyGEEEIIIYQQQgghhBBCCCGEEEIIIYQQQggh/hVkcLQQQgghhBBCCCGEEEIIIYQQQgghhBBCCCGEEOJfQQZHCyGEEEIIIYQQQgghhBBCCCGEEEIIIYQQQggh/hUi3d4BIYQQQgghhBBCCCGEEEIIIYQQQgghhBBCCBFmtnZ7D4TIFzJztBBCCCGEEEIIIYQQQgghhBBCCCGEEEIIIYQQ4l9BBkcLIYQQQgghhBBCCCGEEEIIIYQQQgghhBBCCCH+FSLd3oH/MtX9SVT9FpB2CnvcENi9OXihSnWwbnseChREb1iMnvKa+fzCdlid7oGyVbFfvQ3+2mQ+r1wf65YBTgCFPfMj2DQf6jRD3fAEWBb616/hp7H+cSIKoHo/DxXrwolj6LH94ch+8127vqjLrgXbRn/1Gmz+FYrHm+VjSoG20Uunwy9fmLAd74MGrcC2ITUJ/eULkHIYal2G6vyY2YcV38Av44L3oftzUKEOnDyGnjgQkvZ7v4+NRz36BfrnT2DhBIiNQ3UbAjElQWv08q9hyeScD3ydZqjrHwdloZfNgJ9DHItbnocLnP0Y+ywc3Q+FY1F9X4FK9WD5THMscikcv7W65BpU+1u961eoif3SzbBnizdujydRCZebuGOeyyJuXay+Q6BAIfT6RejJJq668RFUw5aQng6HdmOPHQKpx6FILNa9w6FyffTSb9FfvBo6zT2fQjVw0vzZc/BXFrFvfx6iCqLXLUZ/Mdyse9MjqIZXQMYZOLTHrJ96PDOd1q0DIboI2Db2S739t3mu8xmgbhwIdVrA8aPot24OmV5X1bwM1elRk+aV38CC8f7fRxRA3fQcVKgNJ5PRX4RI88OT0HM/gUUTzWfNuqMuuRZQ6JUzgs4t1c0nT48fEjpvVayDdavz+25YjP7SydOFi2HdMQxKlYe/92F/+gykpkDNi7DufQP+3guAXj0PPetjKB6P1ecFiC1lzvWl0+Hgn+f8PFYPfADFSsOZ0yb+Bw/C8aPB6QpjGaLufB1KVUAP7xkcF84+f19QD3V9fyeIQv/0MWz8xfzdoqf5rbWGxO3oqS9Celro2F0fM+le8Q3MDxG7R0Dso07sG/t7Umhib/jFJ9EWqt8YSD6EHvN4cNzal6G6Pm7SvHwGzAsRt+cQ7/H+fICJW/NSVMcHIKIAZJxBz3wbtq+EgoVR93/kXT82Dn6bhf5mZHDsGs65pSz0qm9gYYhz68bnoLxzbk1xjnfxcqiHJsHhv8xyu9ejvx0OBQqierwMJSuAtmHzIvSP7wXHhXOfzwoUNJ+XusDE3rAQPfOd0LEdC3ed4uVfkrE13FS/MHdfUtTv+xV7TzPsl2S2HE7n9WuKc1XN6Mzv9iVnMOjnJA6kZKCU4sNrS1ChWA7NztrNUNc5v/WyGTA3RJpvdtJ84hh6vE+a+7wCFevBipno6T7nVpMOqLa3m/ydfBg9cRCcOBYyfFjaZXWaYl3fLzMf2l+9BZuWB8cOR33tUaIs1pCp6Jkfor8Z4x+399OoRpfD6VPYHw+CP0PErVIX6+4XTVm+ZhH6c1Pvq+vvQ7W6EVKOAGB/+TasXeRdr1RZrGHT0dPfR88aF7RZdctTqIZOmj8ZHDp25bpYd71gYq9dhJ7gtBOuuw/V6gZIMWW0PdWJXTUB6/ZBmavbX38AK+cGxw5XuivWNPELFTXt4zF3ecvTGpehrnkEVAT6t29gUYjy5IbBUK4OpB5DfzkQkg6Y7+Kro7o8DQWLmHrwozsgPQ3Ve6Rpi1sR8Oca9HcjzPkdyM1y1MfCHam8/FMStg03NSrC3c2K+X0/ZnkKU9ccJ8JSlCxsMbRjSSrEmnLj7smHWLPvNBdeUJAPupXJNg4AVZui2j5s0rxmJiz7PDjNnQZC2dqQmoyeMRiSD4AVibr6SShbxxzrn96C3b/7rapueAWKl0ePvi107DC0E1TH/8HFnaBwDPqZVjmnPwf9+3/I/Pm/U6pUMWbOHJ7n7UEe2/7X3o9q3Mopq4+Y9Y8dQjW9BnV1X7PuqVTsCS/7Xetkxr79GVSTluacfm8g7NwUHLtqPawHhprYvy9Ef/aK+bxybay7B0FUQcjIwP5kKGxfDxe3xurxoDmnMjKwx7wKbPPfZvWmqKuc8/r3b2FJiPP62kHe83raIDh2ABI6oJr5XFPE10B/fDskbkX1esN7Xv+1Bj3r9eDz2uXr6ny9zjvj3yZVvXxij84iduWA2JN88lmTVuZVgSlHzPrHDnnXq1IP69lx2B8+A7sW+B/vc9kGjo1D9fA53su+hsX5fLwjIlG3DUZVqgMREeil36FnjQ6OnV/HW6/IMv353h7NTNelqFYPmfNs/XewcoL/9xUaoVr1g9LV0N8/D9uc65syNVBtHoMok4/1ivGwJbgtkq2zbRPXuhTV8UGILADpZ9AzR8G2lbkKmW/tsiU/+cft41N+vz8QdmVRfv/Pp/wea8pv9fBrqHJVzDJFYuBECvYz3czflWph3TXYlCdaYw/oCfiXpWHL37UvwurxJEREwvEk9Cf/89+mi+2yfG3752c/dNeHIMEp647tQ88YCqeduqX6ZairHwHLaYMvDlFXXzcYyjvHe+pAU1cDxFVHdfZpg398hyk/b3/fu36xOFg7Gz37zeBjSZjyWXRRrLuGQslyJl1zxqFXzgxPP12holh9X4QSZU198dN49K/fOvvXz1zDWgr982hY+1NY+o3U09Ph9EnTHrIz0G/3DXmsAdTNT6EaOGXZp4OzPt53vmCu6dctQk/0bwurq27D6vEYGQ9dCceTzIe1L8bq5Tmvj6KnPORdwa32IISlvlB3j4JipcCKhB2/o78aHjp2OPqim/dEXdwV0HBgO/qrocH9k27FdTs2oG57GtW4pcnfHwzKos6si3WvU2euXoge571vozr0QnXoBXa6qU8njUS16Ijq1Ne7fqVa6Pf6wP6t4Ulz6UqonkO935eogP75o9DXHue6TxZQt42EmNLm3Nq1Gj0ziz4Ul39rcNrA84+Z/pOEwtx9aYzf9yv2OG3gQ2d4vWMJrqpl2sDLdp/mlV+8/Z47jqTzescStKsRTW7lpf1df9R+apUy7e1yMRG817VkzgHPdX9wwcKoBz72rl88DlbNQs94I2R4deMT3vrz8yGw54/ghSrWweo9xNsfPG2E+bxwMazbh5k6+ch+7NFO/RlfGeuW5+CCOuiZ76Hnfh60ybC0g8uUx3p9BuzbBYDeuhb96Yv+2zzX95dKV0L1esm7fskK6J8+gsVfBKcnHO2EmwZCXefe7cgs7t26WV8SpnsOABVqYN08AAo51zyv3BpUroQldslyWM9NhcQ/AdA716EnD/OPm5d2aRMnbnxV7Nd84haJxbprOFSuh/71W/SUEP2Z5/oaBCC6KKrnIChX3VwTTHoBdq0Ljh2m4x1qLIj+qC8kbg25D2d9/dOgA6r5Ld7l4mugP8wmDrg7HsPN647zoJ0ghBDinztvBkcrpTKAdYACMoAHtdZL8rjNxkB5rfX3Pp9dA7wIFHFizdRaP5GXOM52xzjbmpqrFeq3QMVVxH7uOnPDoFd/7OF9ghazevXHnjAUdq7DenAUun5z2LAE9m3D/uhJrJuf9V9h33bTALYzoFhprIGT0M8tRnV7Gv3eA5CUiHp8HHrdAkjc6V2v2bWQmoIeer0ZSNSln7lRH18VdWEH9LDuEFsG9cB76KE3mE6Ur0eaC8WChVFPjEdvXgaJO9E/j4fvPzDbbdcL1fZO9IzXUF2fRH/aD5IPoh4Yg960EA767MMlXc0+jLgJGrZHXfMAetJA7zHu/ChsWepd3s5Af/8W7PsDogqj+o1Fb1vuv82gH8pC3fiUGfSYlIh6dCx6fcCxuOxaM0ji5RugSXtzLMY9C+mn0bM+gHLVUWWr5+ZXNsL0W+sVs9ArZpk/ytfA+t/r/oMFElqg4iphD7oWqjbAuqU/9ish4t7cH/vzl2DHWqx+b2fG1Rt/RU9/G+wM1A0Poa65A/3VKDhzGnvG+6gK1aF8jdBpTrjcxB5wLVRrgHXLs9jDggeQWL2fxR4/1MR+6B10QgtYv9jE/sqJfeNDqI53oKeNAisC666h2J8OMmktEgsZ6WQWZco69/kM0KtmwtIvUd2eC51eNykL1eUJ9GcPmTT/7zOT5kO7vMtc3BVOJaPf6AYN2qGuegA92SfNHR/xT3NcNdQl16LfvwMy0lF93kT/sQT+3m2+r98CVaYi9pDroEoCVs/+2K+FyFs9+2NPcvL0/aPQ9ZrDxiWoDn3Rf6xA/zgG1b6v+XvG22albb9jf/CI/4bsDOyvRqISt5jy5rFx5sLx3fvO+XmsPx8Eu0N0RPke73CVIQ1amwuv7GKfbf5O3I5+t6+pG2JKoR76HL15ERQtiWreAz2yJ6SfNh1ZDdvDb98Fx77uSfQn/eDYQdSDY9Abs4j92k3QyIk90Yn9tk/sRz5Hb1pk/ga4vAcc3GU6cUKl+fqn0B89aOI+NBa9ISDupU7cV280cTs+iJ4wAE4koT97HJIPQ3w11N2j0EM7w+mT6JHehyrUw2PR6+aHjt3lCfQY59y67zP05oBz66Ku5rd+0zm3OjxgOuMBjuxFvxdc7unFE2Dnb+amat93oGYz2Opf5oQrn+l5n8O2VSb2/e9BneawOXRTK8PWvDg/mU+vL0l80Qi6f3GY1tUKUqNUgcxlysdEMKx9cUb/diJo/WfmJHHvJUVpUbkgJ9JsLKVCxvFL8w1PoT98EI4loh4Zi94QkOam15rOhGE3QOP2qM79TGdl+mn0Dx9A2YA0WxGoax9Hv9YdThxDde6HatEdPefj4PjhapcdT8J+7xE4dhjKV8fq9w7201f7LxOu+tqzXvfHYcPi4DQ3vBwVXwn7yS5QvQFW34HYz/cOWszqMxD7sxdg21qsx99FN2wBa8329OzxIQc+m/190n/ARKjYT3c1sW8bgP3irUGLWX0GYI95EbavxXrsHXSDFrDOE/tz9A8Bsfduwx5ysylfYktjvTgF+7dfvOVNONNtRWDd+zL2hwNg9xYoGouKc+IqC9XpcfS4h015cs9o9B8B5cmFXUxZNqobJLRDtX8A/eUgk49vGIL+6nlI3AbRxZy2D+gvB2TWG6rHy1C/Daz3H3TkajnqI8PWvDjnKJ/2jCM+JoLuYxJpXTOaGqW9ZUrd+AJ82Tee6AIWk347zoh5SYy8rjQAdzSN4dSZokxefTyrEP5pbv8YevKjkHIQ1ecT9LZF8LfP8W7YGU6loD/qCXXboq78H/qb56BRV3NsR/eBwsVR3V5Hj70L0Ga9WlfAmdTsY4ej/N6wEBZNQT37Vc7pz4UbbriC3r078PTT7+e8cG7kte0/eyx6hnlYSLXphepyD/rzl9CH96FfuwtOpkBCC6xbBwZvt0lLVNnK2A91gpoNse4aiD3gluDYdw/E/vB52LoGq//76MaXw+pFWL0fw576AaxeBE1amr+fvwPW/Yq9cp5ZuVItrEdHoEf7bFdZqKufQE9wzuu7PkVvWQiHd3mXadzF5LN3u0P9dqi296O/Ggzr56DXzzHLxFVDdX8182aDnjYQ0pzz+qaXoF4b2PCTf1w3r6vz/TrPRwMn9rNO7N7PYr+cRexxTuyHs8hnbb35zHNcrRsfhg0h2mRhaAPrmT7H+6Gx6K35e7zVRe0gMgr7+e4QVQjr+Wno5bPgsM/NGjeOd4B8b496KAvV+lH0V4/B8UOoXh+hdyyCI396l0lJRM95GXVhwEOtZ06hZ78MSXugSCnUzZ+g/1zuHaiZm9hn2yY+kYQe/Zipt8tWR90zCv1Cp5xj5me77Nd53nZZ45aocpWxH+kENZzye2CI8vvOgdgfO+X3M97yW7/1pKd2RvV+Ak46x9iKwHpgGPa7/eEv0yYjPR0K+rw8MVz5O7qoOU/ffACOHICYEijfnnc322X52fZXVv72Q/+xDGa+a8q67g+jWt6G/uk9sx8dH0ePd+rqu502uG9d3cSpq9/uZurqdg+YwavKaYNP92mD2+mQkYb+0Hutpu7+DL0pxPGGsOUz1bo7et8O9NuPQNESWC9NR59ODks/nWrVDb1/B/qDR6FocazBX5m+6DqXoSrWwR52Myo2GnXfB+gty8LWb6Q/uh9Ohn7I2e94x1fC7t/VHO/bBmAPDVGW3ToAe6xTlj3qX5ZRIh5V/zL04X3eFaJjsG7tj/2Gz3ld2pMBXGoPemKHob7Q4/rDaVOnqj6vQqO2sPrH4Njnui+6WBlUs+7ot3qZ/smeQ6FBe/j9O/fjuh0boPHl5prnsc6mzrxjIPbgEHXmHQOxP30etq7Feuo9dKPLYc0iqHcJ6uLW2M/cCOlnoJgZsKoXf49e7Nw6rVgT6/G3vAOjw5Hmw3+h37nNu/2nv/VO3hHqeJ/rPtnJPn0oPYdBQhtYF+LccvO3xmkDzz3GpzeUMv0nEw/Runqh4DZwh+KMXuXfxmxasSDTe8cBkHTK5urRibSoXDBknCxj56H9XShSMf2WXDzQ7hGO/uDTJ9FveM8P9cg49Lp5oePXc/qDX7je1J89+mO/3jdoMatHf+xJL8GudVj/e8tbf7bvi96yHP3jWFT7Pubvb96GE8nYU0egGl4ZOm642sEAibu9DwyGOt7n+v7S4b/Qb9/q3X7/mbBhfujY4bi2XjUTlnxpBkFmlWa36ksI3z0HKwKr71DsMYNg79bQfSjhig1weA/2yz4DV33fU5/H+8eZcXsFxD1zGnvm+6hy1aF8iPur4bgG0TbqhifQm5bAZ0+bB+WiCgXHDuPxDjkWJKsBy3m5/lk3B73O0zatjur5avYDo90cjxHG+9U5XnecB+0EIYQQZ8fKeZF8k6q1bqy1bgT0B4bltEIuNAY6ev5QSiUA7wC9tdZ1gQRgxzmI84+pRq3QvzqV2s71ULiombHUV7HSZua5neYJNP3rd6hGV5rvDuzKfCrPz5lT3hsNBaLM7FuV6sGh3WY21ox09G9zzMzOvvuT0Aq9fKb5Y83PUOtS8+8GrczyGWfgyD6zncr1Iflv7xO0p09C4i7zBC5kXhCYfYg2+1CxHvy9B47uM/uw5keoe4X/PtS9Au0ZkLd+LlS/xPtlvSvgyF5I9Pm5Uv42NxTBdBge3AXFcrjwrlQfDvsci99/hITAY3EFermzH2vmQk1nP9JOwc41QbNX5SRsv7VvjEuuQq+YHRD3SvSvzm+6cx1Ex4SOG10Edqx14s5ENW5tvtv0q7cxuGOd9/dNOwXbV2d7HFTjVt7YO9ZB4RiIDYgdW9oMhvSL7aR5Y0DsEvHm83rN0Hu2egeBnzjm/zRuOPIZwK7VcDI5y/S66oJ6cMQnzWtDpbkl+jeno3PDPKh+sffLulfA0b3+Fw1xVWD3BjODsp2B3vUb1POeJ6phK/Qy5xjuWg/RucjTy7x52qw/0/l8pjevZyX5sPcJ29MnzUxFKUfy9TzOFK4yJCoadeXN6B+DZ2zLlJf87fyWAERGZY7xAsxsGQUKmv9HFTIz/WcV+4hP7HoBsetfgV7lxF43F2rkInZsHKpOC/SKGaHTXKk+HPaJu3oO1A+M28o/rud479ti8g6YczqyoJlly1fpilC0JOz0nxUUMOeW7/FeF+J412mJXu1zblW7OHg7vs6cNgOjwXRW7f/DzDQVMt3nOJ+dOW0GRnti7/nDW66HsDbxDJViI6gYG0lUhKJjrWjm7jjtt0yFYpHULlMAK2Ccyba/z5Bh68zO9yJRFtEFchiMUqm+eQDjiE+a64dI80onzWtDpDnUk9RKQZQzg0nBIujkEPmbMNbVe/4wA6MB9m0350Ckfz4MW30N0OhK9OG96H3BzV11YWv0YjPrF9uzqauji8A2J+7ib1EXtglOZ6ALW6MP7UHv3R7ya9XkSvTimbmLvd0TeybqwtbZx00L0Q4OjB2udCc0Q+/eagZGAxz3aaNUCKir1/8EdbIpTzbOg6pOeVL9UjMgI9GZsTY12btdzwM1VoQp30Kk19Vy1Mfa/WlUKlGAisWdMqVeYeZu9R9k3LRyIaILmMvTRuWjSEzxDmpvVqUQRaJyOaitXF0zKO3YPjOQZtNPUPNy/zTXvBy93ulY3jwfKl9kPi9dBb3LKStPJsGpFDPLG0CBaNQlPdFLAmYd8RWudsKf68311zlyySV1iY0tmvOCuZTntv8pn+vHgtHevLx9jRkYDWY9zzWBb+yLW6MXfGP+2LrWzJpUPCB28dKmvbp1jYm94BvUJc45rTUq2jygpQoXRR91Zv487ZM/fffJo3w9OLoHkpx8tuEnqN3Sf99qt0SvcfKZ73ntu0z99v6DXdJyOK9dvq527TrPE3vpP4y9dCaqiRPbN59FRePbKFVte6J/+xmdfMR/e+FoA4c63rH5fLwBVbCQ9zog4wyk+g9ucOV4B8j39qhH2bpwbC8k7zfn95afobp/PULyATi8A/+LG0z9k7TH/PvE33DyKEQXz11cyFubeK9PvX3AaXcG1tshuNUu8yu/t601cXNTfl8c3CZTza5CL3HaUQ2bo//aYgZGg3+bzLN8mPK3anoN+refzQBKyJxNO5OL7bJ8bftXT8jffug/lnnLuj0bIMb53NMG962rA9vgtVui1/i0wavlog3uUfICKFIC/lod8rCErRzVeB8uLxRtHgROaBmefjrfWAULm75ROwNVrip622/muJ85ZQZTNr8xPP1GuaSaXIlekovj7VuWLZmJauIty6xeT2B/6T8LuLrsGvSquaHPa7fagxC++sJzX8cTO5Rw9EV7Ynr6JwsUgpRD/t+7Fdft2IC6qDV6oVOG51hnOvl74beoi03+Vu26Y3/zqRkYDRCiDaaaX4NeMiv8afaofrHJv543ZvkKR58shOhDCbGMy781wNoDZ6hUPNLbf1I7mrnbT/ktUyE2dBvY15wtqbSs6u1nyY28tL/PSrj6gz1KVzRv7NkRus9KNWiFXu78lrvWO32ypfwXKlbK1IXOTLF6+feoBld61/etPz2DoY8fhb82Bg9W9cQNVzs4J+G6v+RR4xKz/VDndbjuL+1cbdppWXGzviSM9xzqXobeu9UMjIbQfSj5MDYhZJrzeP+YxF1wMERcz9iErM75yvXP/TVIwSJQvQn86ty/zEj3f2On77ZdGgviJy/XP77LJLSH9SEG+/tyczxGuMqT3DgP2glCCCHOzvk0ONpXMeAogFKqnFJqgVJqtVJqvVKqpfP5caXUq0qpVUqpn5RSlyql5iuldiiluiqlooAXgB7Ouj2Ap4CXtNabAbTW6Vrr95ztVVZK/ayUWuv8v5Lz+Ril1Cil1BJn2zc5nyul1DtKqY1Kqe+ArEcYhaCKx6GPJno/OHoQigfcECteBpK8y+ikRFQ2A5kyVUnAGjQFa+Bk7InDTGPLZzskHUTFBmyneBx49sfOgFPHoUisWc533WMHzSsafZUsBxfUNo1cT/o63Y8aMhPV+CrzCp1icXDMZzvJB1GBNwCLlYGkg/77UDgWChRCtbrNvFYjK8XLQflaZkBndgKOKccSg/fDN80+x+JshfW39sS4qAN6ZcDg6OJx6CP+vzslAuKWKGP2xxP36MGQca0W15onF3O7PyXi0Ed8LoCPJgYPwiseFxA7EVUii9jODB4qvhJojfXIu1gDJ6KuCnjqMtz57HxUrIw5Lz2ySvOxgDztSfMVt6Lnfuq/fOIOqNLYzIxToCCqVnPgMv1UAAAgAElEQVRUrM+N9Ng4dECZkqs87Sk7Ykp5OxWSD5sOKo+qDbD6T8K6fxSUqxac3hLlIL6K/9O+5/A8Vj0Ho56YAO3vDL1AmMoQ1fE+9PwJ5gI/K3nJ3wAV66MemYR6eCL661fM98mH0AsnoJ6eger/nVl+67Lg2CHqgtD5LJvYj01CPToRPf2VzItP1eVR9PfvhL7Rk5meHOLGlgk+3oUDjneDNmYQSsYZ/88bd4A1WVzkB55bxw6iYnI4t077xC5RHnX/WNQd70HlRsHbL1QUal8OO0K8RjzcdVWholC/JWzN+hXmB49nUDYmIvPv+KIWicczslze166kDGIKWvSbeYQbJh7itYXJZNg59DLE5iLNxQLSnJpDmu0M9LRXUE9MQj03C+KrwrLQA/Hzo66mSVtzQz/dPx+Grb6OKoR1dV/0zA9D7o4qGRD3SCKUDGzj+bQPAX0kEeWzjGrXE2vol6i7njcd+QBR0Vidb0dP/yBkXMiinRDYBigRZ/YpM83+7QTVrifWi1NQdwzxxgaoloD10jSsoVOxxw71nzU6jOlW5SoDGuvJ97Fe+ALVsa93e7kpT2LKQHKI8qRUJUCjbh2JuncMtPCfSUbdOhL11PfmJt/GEDPhuFmO+jiYElCmxET4DX4ONG3tCVpWy2ImjpzElIFkn+OdcghVNCDNRctAirOMzjA3NaJj0Qe3oWq2BBUBseWgbO3MATaq5V3o5V+YASBZceFa43xwLtr+6roHsF6dZQaWzQie0Vpdfh16ffAs+KpkHPqwT+y/szin//Y5p//2ntP22FdRtz6O9d6PqFsfR0/0GRBzSRuskd9g9X8X+/3B/tss5nPOAiQfyv681hlmkFN0wG9drx064IaDunkk6rHvzMCYTQHntcvX1a5d5+GpL88its8y6voHsIbPMgOdvnbyWfEyqCZt0PNDvAQsTG3gTCXKQYVa8Ff+Hm+96if06VNYI37EenUWeva4oJtPrhzvAPneHvUoUtpbR4CpR4qEHsCerfi65kZ50t7cr3Ou2sQN25ib+YH1dghutctUyTj03z5xs2qTHcm6TQZAnYsg6W848JfZrqdN1v8DrGGTUV1uD05zuPJ3fGXzevUnP8YaNAHVrLP/Nl1sl+Vr279EQNmZD/3QmfvYuDN6mzMLV2CbMDmHa3rt7Ee00wbXGnXLSNQ9Y6C5fxscgIQOsOHn4M89+xKmfKbnfoEqVxVrxBysIV9iT3oNFVsmLP10+pfJqLJVsV6ejTVgMvaXI0Br9J6tqHrNzY37wrFQ7SIoXSlsdaa6axSq31i49LpQh9osE1iWHcmiLAvM455lGrcyD8l5Hnb1KFsZihTDeuoTrMETUc19zmu32oMQ1vpC3TMK9fwcc420JkQeD0dfdPIh9KIJqCe/Rj0z0xynbcvPj7hux+Yf5O/AOtNZRpWtjKp9EdYLE7AGjYZq9YNjXHaV/+DocKTZN17D9ui1c0J/GcY+WXXbm6hnZkHaCdgwN+fY+fxbQ6g2cESu28C+vt+SSsfa0f9onby0vwFOp2tumnSYHpMP89P2bPpOPMLRH+yryVWhZ/N1qOJl0Ed9zq2kxOB2R0DbxPQHO/sYU9L7IHvy3xBTIle7Fa52MABlKmANm4I1+DOoc6H/8uG4v+SbruzO63BfW2fFzfqS8N1zUPGmv9jq9w5W/wmo9sGz5Yf1fkepCljPTsB69COo0dg/bl7vH5+twDx2Lq5BSleA40mom59DPTkB1XNgljNHuzUWxE9ern981W9rHkzKjpvjMcJYnuR43XEetBOEEEKcnfNpcHS0M4h5M/AJ8KLz+c3AbK11Y6AR4JmOoQgwX2t9EZACDAXaA9cDL2it04DBwGRnRurJmJmiV2UR/x1gnNa6ITABGOXzXTngcqAz8Irz2fVAbaABcDfQPNRGlVL3KKVWKqVWfrzRd7bCUI/VBtyoCfXKz6wGkPnatR77xe7Yr96KdXVf85qPnGKForPYTd91o6JRdwxHf/W634zR+rv30EM6o1fPRjXrlsX2c5FeNKrdPehFkyAti1dYR0Wjer+CnjnSf9bqkM72uOew2bDEzGXQKglmQOW+gNkZcxE2Nwupa+40T78ty+XTx1ltN+j3DhU6IHbHO83gNk/siAhUzSbYnwzAHn4HqkkbqHNp9rtyrvLZ+SpX+TX076Ha3o1e/EVwmg/tQi8Yj7rjbVSfN+HAVvP60GxjBgbNVQb0t3sz9uDO2MN6Yf8yGeue1/2/j4pG3f6qebI36CZv3s9j/fkg9Gu90G/fjareGC7uGGKpMJQh5WuZWQzWzc9+B0PJZf4GYPcG9Ju90O/ejrqyj3kqtlAMqt4V6NeuRw/rZGb7b3x1eGK/0Qv9zu2o1k7sOi3g+BHYuznrGGebv33FV0N1ehA9LfiFFKpxe/TvWXTY5bTdLPdPQ8ph9Ihr0e/1Qf/wFqrbC2aWJQ8rAtXtRfSvU8wTxrmKfY7qKisCddtL6AWTzVP0WQi1qdy+iTzD1qzal8ZTLYsxpWdpdh/LYPrGnMrWMKTZikA1vwn9Rm/089fA/m3Qtu85jp/LurpcNazrH8Ke8PJZhT6b+lp1uQ/90wT/2U9zkpuy3FlG/zwF+4nO2IO6Q9Ih1M1PmDVu+B/6h8+zj5ubY5lNmaLnTsF+sjP24B5w7DCq5+PeRXasxx5wI/bzt2B1vtPMVJiTc5BurAhUrSbY7/fHHtrXzOaSOStYHvKXFQGVGqGnDUGPvhdVt5XfbGN6/KPoEV3MjORVLwrehqvlaDYhs4n6zfoTrD+Qxp1Ni+W43dDycLzXfgcpB1F9PkG1fQj2rjedmHE1oMQFsHVBmGLnsNnzXt7b/vrrd7Gfvga9bBaqTQ//5WpfbAZHT3srROhcHM9syhPVoQf22OHY97dHj30N674XvIusmIv9aFfs1x7G6vFgiG1knR6z8ZALef9Zvh6kn4JD/rOk6ImPokd2NYMqq4Q4r3OMG87rahev87Jra2YX22cZPf1d7KeuQf/qzWdWzyexp71F0IygWclrG9jDc7y/ceF4V6kPOgP7yQ7Y/TuhOtxqbvrlNl3ZxT6Hxzv/26PZBfmHBXXhUqirBqDnDPuH656DeiS+GqpTP/TUEO3OkCHdapedfV+G3xItrvGfLS8iAlW7CfY7z2A/1wd1SVtIaJrr9GQXOqf8TUQEqnJd7Lf6YY98ANX5bjNgNLu4LrTLvLHD1fY/y3MoD/3QALS/w7Tb1jkDBnJ1LmexjKcN/pXTBq/j3wYHUAnt0OuzOd7hymcJzdG7/8B+ogP2Cz2xbn4mdN//ueinq9cMvecP7Gevwh7WC6v7U2b2zM2/ojcsxnpiNOrmF+GvdWCHKNfPQZ2p37sbPaoPevQjqGY3QdXGIbaRRfpym8ejCmF1vgv99XvB31vOef3mg9hv3I/qcg+UrJjFPoSIGbb2YPjqC/3RQ6YPJTIKaoaYjTccfdGFYszsgiNuQL/S2Qw8ahTQP+lWXLdjZxU/N7+3R0QkFInBHnwL9sQ3sB4a4f999QZw+hTs2Zb99vKaZt/9qdPSzOQYUvj6ZPW4R9DDO0NEVOjZpt3+rUOFA1RuG8GOg8cz2HI4ncudt6jkVl7a3wBz74hjaq/SjLi6OMN+SeavpNAzJ/tsPee9yEMfimkbZTOQ8GzPrdz2B2cdOMewZ9UOPnoI+8EO2P27Y49/Davfq+aNCdnJ6/0lj4hIqJvdeX0OYmd1bZ0tF+vLPMXPIY9ZkajqjbFHD8Qecad5w2TtS/IndvJh7AGdsF++BXvaG1i3v+R900iut3kOrrkD5dTmykp21yBWBFxQG714Kvq1WyAtFdWu7z/YgXNYnmQ1FiSn7ef2+sejQj0zu3JA2zRX3ByPkV/XHedBO0EIIcTZCTVq1i2pzgBolFLNgHFKqQRgBTBaKVUA+Fpr7RkcnQb84Px7HXBaa31GKbUOqHIW8ZsBNzj/Hg8M9/nua621DWxUSnmmT70CmKS1zgD2KaVCtvi11h8BHwHYX7yiVYvrzed/bkSViPfWlyXiICngVe9HD0Jxn9lai8ejj/2D1ygc2GU6NSKj/LZD8bjg7SQdNK9YPXbQNPYKFYWTx9BJ/vtAbBx41rUiTIf0yh9g7bzQ+7BmNvR5A7YsBZ+ZZykWF/xq+2MHzVN7yb77kGye4GrQGq550DQQtI1OPw1Lp5p9uOUV9OofYMP8nI9JUHri0ccC9iMp0SwTcCz+CdWqG/n1W6uLO5jfAFBXdkdd7sTdtQFVMh7taScXj4OkgG0ePeg3y4AqEYf2WUZd1hnVsCX2G/flvB9XdkddYU4hvXMDqmRZnzTHe/NNlrHj/WM364JqeAX2G/f6raO3rILjSSbOukWoSnXgsFMsJB8MTz47nwXOolMsDp0ccKw9xyX5kDfNqU6aE9rA1Q9CoaJOmtPg16mw6lv0KvO6PtX+PnTJC1APjgNA79hg8qhn+8XjIOg8yiZPp/xtZrRPPmz+n+K8ys/3laEbFkOPZ6BIcTiRZC72b38VveoH8wqzq+/2LnuuzmPP/p0+iV41G1WpPnplwEMB4ShDqjSAC+qgBs0wyxctiXrgA/S7AeddXvK3r0O7zEV0fDUoUd68euiEc05tmIeq3MCUqUHb9a8LQsaOjQtId0Dsg97YqkojqHcFqnZz87qggkVQPYagJw/JIW5A/vYsE+p4x8ah+gxHfzEkeCBwuZpgRWY9ODs54NyKjUMHvsroWMC5VbCo9zVuqc4A/n1/mNdDlaoE+0ws1fUZ8zq3pZNDxw5jXaW6PwuH/oIFk7JdLr5oBAd8ZnVNPG4TVyQimzX8161bpgAVY00zs231gqw5kMOsdUG/dYg0HwtIc3QOaa5Q2/zf+e31mp9Qbfpkll35VlcXj8O6dwT2mMHmNdrkT32tqjaAC9uhbnjYzOymbahYD1W2som704nrWaFkPBwNiHsk0dThnm2WjDezaYHfa1j1/K+wHnvb9CVWbwCXtEP1eMSJq+FMGihQrbJpJwSm+Uii2afMNGcR+5evsB4ZFdwHtX+nGaRxQQ1UtQaoK31jn/t0c+QgevNKbxtlzSIoXxt2rsyiPAnIX8kHoViI8iT5IOz6PTOv661Lvdv1SE9Db16EqnMFOnA2ejfLUR/xMQFlSkoGcTHBZcqSXaf4cGky426OIyryn938y5Ry0Mxe4RFTBn38cPAyMXHmFXUqwrwm8ZQpv/XctzMXU73fN6/KrtgY4muj7vvSHKPCJVC93kZP6ue/3Xy61jgfnOu2v4deNgvroVHob5wZKCvUxLptMPaoB81rQgF1VU9U2xvN8tvXo0qXRf/hbKBUvN8MjICZNbqUzzldKh59xMRWrbqiPzPPP+uls1H3DglO7KZVUPYCM5NKqvNbJR8y56xHsRD5zLOMJ58VKuL3uldVP3iWwEwZaegti8zrLnf6nNfhut7J5rra1eu8slVQLZ3Yu3JRd/yTfPawk88q18O6x3kGvmhxVIPL0dOBjQvC0gZm72ZzvG9173irptfA+iXmlbApR9HbVqOq1IOEFu4c78VvwM5FQevle3vU4/ihzLcGAKYeOXE46+UDRRVGXfcqeukncGBj7teDvLeJY+NQtw9HT3ou2wchVdserrTLVLf7UQ1bmGW3r0eVKhvQJgsovwPj+rbJwJxLl7TDftbnoZq/E9GbVkGKU56sXoiqUheqVg9//j56EH08yZzvaafQW36D8jXhsDObXz63y1TbHmFvA4ds+y+Ykf/90Jd0QtW/HD3xIe9nyQFtwmJZtMFjfetqnzb4n79n1vt621Io59MGj69h9nv/H36bU627hz2fWS26Ys/6zBsrpjh639aw9NNZl3XFnvOZWebQHvh7n3mb258b0LNHo2ePRhWNRPV8wbxuvvZl3njnqs70/GYnjpo6s2J92Gn6gVWbHlnXmSVDHe8QeTzpEJS5AEpXwHp+ivmiRBzWc5OwX+wNRxMDzutV5vc/stu99qDnWIazvkhPQ29YgKrfCr0lYOa6cPRFHz9iJg846emfnG/6J9f84H5cl2Kr9j1QrZ1rnh0h8neoMjyozjyY+Z1e4cxqun296R+KKQEpR82yza5GL53lv71w3XMAqNXM9JeeOEJIYeyTBZw+lIWoOi3R28+T/O0juA2cQVyRfzbP2Q9bUmlXvRAFIv5Zv0pe2t8AcUXNshVjI7n0gig2HTpDpeLZDEMIR3+wR7maEBEBe/z7rFTLbqjmZkZQ/ddGVImyaNaYL4uHuN7y9OF41i/us48pR6BYKTNrdLFSmedUKKpDT1Qbn36McLSD08/AcefY7NwIibuhXGXQu8xn4bi/5Gl71mpuzrnjWZzX4bq2zokL9WW+3HNISkRv/c17X2/9Ym8fSrhjp5+BdOf4/LUZDu9BXXUHql4zb9y8tEvPVuB1xLm4Bkk6aP7707ztS6/+2W9wtFtjQbKUl+sfT5yE9lm3TUNtxzdWfo3HCFd5ks11R9B2/dKdv+0EIYQQZ+d8mjk6k9Z6KVAaKKO1XoAZiLwXGK+U8rwb5IzWmY8B2cBpZ12brAd9bwByMfWS2Q2ff5/2+bfKYpmcN/jLl9gv34z98s3oNfNRl3UyX1RNMK9pCay4kw+bwYJVE0zgyzqh1/ySfZBS5U1FC1CyrHml46ZFUKYilCwPEZGoCzvAev9Zz/T6BahLndfCNWoLW50Ot/ULzPIRBcz6ZSpmNgJVr8GQuBPmT/DfhzI+syfUbQmH/oQ9m8zMqCXKmX1o1B42BezDpoWoC51jktAGtpsOZ/3Rvejh16OHXw+Lv0DPH5vZQFI3DjQXYouyH+SVafdGKFPJeyyatIcNgcdiIepSZz8atYFtK0JsKHv58lsDKIW6sB16pZmpRM+fgj20F/bQXujV81GXOb9p1QbZxD1pvscMrtJr5pvv6jdHXdUX+91Hsn99uCfN86dgv9AT+4We6NXzvLGrObGDLjgPm1fAV/OJvfoXb+yr+2K/84hpmHpibFiCqlDTPDVnRaBqXYTe7/P0Ypjy2Xlt7yYo5ZPmhu1h80K/RUyaO5o/6reGHU6aP74PPeJ69IjrYclk9C9jvZ2URZxXgMXGQ/0rYcar6HduM/+tmY9q6hzDKtnk6dMnzPeAatoJvdb8vnrdAlTTzs7nnTM/p1gp7/qV64OyMi/uVe9BkLgLfpkYnvPYivC+KsuKMDfVDoR4AjccsZdMQw/piH7xWvSou+HQX8EDoyFP+ZsS5bx1Q/GyJg1H95uOn0oJZnAyoGpcgj64K3TsUjnE3rgQdZETu0HOsfUP76Ff7oJ+9Xr0xIGwfaX/wGgwx7t0RTOIOyIS1bgDbAzI3xsX+Mfd5sQtVBR1x0j0rHdh19qgJKnGHWB1NjNHeM6t4k6aG4Q4tzYvRDX2Obc8N0oLFzf5F8y+l7ogc4Zo1fZeKFQUPWtk1rHDVFepa+4zsb9+I8dlG8QX4M+kDPYcSyctQ/P9llRaV8vdbCMN4guQfNrmyEnTmb5sdxrVS+bwPN7ujWZWtezSvGEh6mInzQ3beNsqWTl2EOKrmocsAFWrqSlHPNvLj7o6uijWA29hz3gHdqzxxs6H+toecSf2gM7YAzqjf56InjUa/e5T2IN6YA/qgV41D9Wii1m4egM4mUVdfeqE+R5QLbqgf3MGIsSWzlxMXdQG7cwwZL90O/bjHbEf74ieMwH97Sfon75A/zwZe3AP7ME90L/NQ7Xo7I2dVTsh9aRP7M7o3+cHx76wDXqvM7tRaZ92cKly5hXIh/aZ2GFOt163GFWxlreNUuciOLjTLLhvk5ldzFOeJLQLLk/+WOQtT+q1hp3Oy262LTM33wsUdGYta2K2GxUNRZ1604pA1WqGPvwnQdwsR300KBfFn0fOsCfJKVM2nqR1Df/Xu248kMaQH47w7o2lKfUPbr4F2b8ZSlSE2HLm4aq67WDbYr9F9NbFqIRrzB91roS/fjP/jixoXg8OUOViM/vg37tg9dfo965Df9AN/fn9cGR38MBoyLdrjfPBOW37x3ln1VSNW5mHfAFKlsW6fwT26EGQ6H1NrJ79BfZT3bCf6oZePhd1RVfzRc2G5pwOvPmQdBhST5jvAXVFV/RK55w+cgjqOTP8JDT1vo423ueatmpdMzt7qs8N2H2boOQF5ry2IlH128EW/8GdestCVCMnn9VrDbt8X2KloF4b2PCT96MCPue1ikDVCHFeu3Bd7eZ1np7nE/v3eahmuYh9yid2s2zy2f5dANj9O2M/0wn7mU7oVT9hTxhmBkZ7jvc5bgMDqJsGmpswC9053hw5AHWcWaWiCqGqNUTv3+Xe8Q4xMBpcaI96HNgMxS+AYs75XastbF+c83pglu/8EnrTbNg6P3fr+MpLm7hQUdRdI9Hfha63/bbhUrtMfzsG+5lu2M90Q6/0Kb9rZFN+nzphvieg/AZocBns2+n/yvG1S1CVfMqTuhej927Pl/ytV89H1Wxi0h1VCFUtwfSbeuRzuyw/2sAh2/5T3szffug6zVDt+qA/fgzSfbrwfa/pPXX1HwHHe8siVKMQbfDtThs8sqCpkys3gUPe31IltIcQgwbyJZ8dOYCqe6mJ9eb9kHoCvWpOWPrp9NEDqNrOmxxiSpr7DIf3mv4OTx9a2RpQrgb8Ou3c15kFCkFUYfN5gUJQq6kZhO3Z3tzJ2EN6YA/pYY53c5/jnWUe9znezZ2ybO827EfaYD/VEfupjnD0IPbzvSD5b/TvAed11QbgaZ+51R6E8NQXUdEQ43ONWbdF6D7CcPRFJyVCRZ/+yeoXB8d2K65LsfWPk7Gf7Y79bHdTZ7Z0yvAaDSE1JetrHk+d2bILepUpw/XKuaj6zrlctrK5tvEM4lQK1bRD8ODocN1zAFTDDui12cy8H44+2aA+lOahzy0385mjQdkC/Hk03dsG/iOV1tUKZX28Qvjuj1Q61YnOecHA2Hlofx87ZZP2f+zdd5QUxfrw8W/1bGAjmSVIRolKUAHJWTCBJCUHASNBEAEBCYIo6kUxXhEJAupFRREzIgooGMmIgqgIkjObp+v9o3qZvLuAu+PL7/mc45Gd6emnQ3V1pa7ONF3mx1NsftwfpvZgh6p3PQR5o4ZesxT78V7Yj/dCb16Nqu+cywq1IPWMGejs7dRRUz7Kun/WvwG9Jev++aXv/XNL6HZi/ekbeV4OJqGwJ/2XuAxKloODf3m+z4v+JYeq3Q69KZvrOo/q1jkKw/0yP/oc9PZvTBtKZFYbSj3033vyp78j3iufLVYGSpRDf7YAe0ZP7Bk9L7r/+IL9uf2fr4OcPmry8BJmshl1RX044BmTEK6xICFdTP3HBDJl09wMjg7neIy8yE9yqHec8y8oJwghhLgwSl/061/+GUqpM1rreOff1YC1QBJwGbBPa52plBoBVNBaj/BbfjJwRmv9pPe6lFJdgFu01v2cz68C3gFu0Fr/opSygBFa6/8opZYDS7XWryml+gMdtda3KqXmAyu01m/5rbszcCdwA1AC2A4MzlouGPfdV/scbHX7GFSNRpCeir1wMvy5AwDroSXYj/Y0C5WrjtVvMkQWQG9bh35zpvm8dkus20ZDfGHTGPLXL9jP3oeqfwPq+v5mBiCtsT+cg9rxJdRojLp1JFgu9Prl8NmrqA53ovfuMIXDiChU76lwWVVIPoVe8JDnKci2A1ENbwG3G73sKdjxNVSqjTV8Lnr/r+dem6c/eAG2r0MNnGkKitqGkwfQ7z5uno6q2gh10/2gLPT378Pq+ebVGft2wI41Zhu6T4bSV5hteH3CucFk545Z60Ho9BRYsxjK18a662X0379y7jWPn74IO782C6eGeE1r9UaoTs6x2LAcVs5DtXeOxTbnWPSaYmacTD6Ffm38uWOhJr5nZpaLiISU0+iXhvp2dAA6SNy8ONcAXH411q1DsWf2N3/bfq9V6jEWVfM6E3fBZPjDiTvhdexpPcxC5atj9ZsCUdHorV+j33jcLPPIe2Y/nRna9G9b0EvMa4Os6SvM65hc5jjYz9wD+3xfsaJ6jkXVdPZ5/mT4w8yYZD38BvbU253YNbAGTIHIaPTWdejXndjT3zMznnvHXjTdrLfBDagbBoLW6C1r0W8/gyrm9QqlfzqdAer2R6BiPTPA7swx9MqX4Xszq7I1Y0PA+c4P9niv2ViuuA51o7PPP64w+9x6MHrfz6ZQHhGF6jrJ7HPKKfQbEwP3udUgdHoyrF1i/h78EsQWBHcm+sNnzhXeAfSJDFR3rzS9aLInTY9bgj3DK033mWzS9PZ16P85aTquINYdj0HhknD8APYrYyD5FKp5d1TTruB2Q0Ya9tv/gT2boXIdXCOd/CbrWt/8Berq9v/cdXz8b9R9L5vXf1ku+OVb9LuzCPq657zMQwqXQg2ehZ55u+ezAl7PMV1o+q7bAdW8r3NvsNGr5p4b9KHaDIYr25gBYH//gn57OrgzzGNH3qo2Qt18P1gW+rv34Yv5qLZD0H95xb5tsiedLZlgZqWu2wHV0iv2Sk/scyrVQzXrhZ7vvILZOy+r1gh1y0gT99v3YdU8VDsn7nYn7u1ToIyzz4vHm7itB6Ja9YMjez1p9+Wh5qlfQI1dhp47wjzA4837eF9+HeoGZ59/XAFfzke1Goze73VtdZkEpZx9/p9zbdVoiWo92BxT20avmgM710JicazR76MP/w6Z6WabNrwFPyyHM27f7fin01nqWazJH6AP7jFP9wN6zf9gw3tweRzBfLknlRlfncLW0LlGDHfVT2D2N6eplRRJq0oF2HIgnaEfHOdUqiYqAorFuljRpzgA6/5IY+aaU2igZolIprQuSFSw2Up2e80YX83ZZ+VCf7scPp+Huv5Oc66z9rmn3z4fc/Z5/HtmBibnvqRfdq6t6zqjmt5u0t/xA+g3ppjZAJLz516tOtyBun4AHPIM6rOfuSdgJoKIGksAACAASURBVJG8ul+fW/9Nd5pZ8ZfP9/287zjUlY1N3FceNrOKANYjZiAFABVrYA1+xNyrN69Dv2Ze4a3unI4qV9Xky0f2Y897JKDzWd16F6Qmoz9aCJbv+Vd9xqGubARpqdhzJ8HvTuypZrAOABVqYA2aavZ58zr0IjPTpBoyDVW2KuDEnj/NvMa90Y2oGwea823b2Mtfhu8DX+6SV/utGt2IuukOQKM3rYFvX/YEvfw6VPsRJj/5aQV8tQDVcjB6/w6TP0REoTpPgpJOfvKW1736qutRTfuamL9+g/7seYgrjOr1pHkVrGXBnh/QHz9j8h2AZK88JT/z0RqJAcc7y5e7U5ix8gS21nS+Kp67GiUy+6uT1CoVRavLYxjw+iF+PZxBcWemoVKJLl7oavKU3osO8tvRTJIzNIViLKZ1KEyTSn4dfYe8Bv5VaohqPdzcL7d8AN8sRDW5A33gZzNQ2hWFumkiJF1ujvfyyXByPySWRHX/D2Cb1/F+NANOHfSNk1gS1XUm+tW+ns8OeA3EyYNygrp5KNS7HhKLm3rV+vfQn8zBmvVSyOOdnZEjn+Xbb3dw/PhpihYtyNChXejWreV5rcM9eJDP3xdV9r/rSdNJr204+jf2oulw4jCq78Ooeq3hmNPp5XZjT+8FJ31fzavuGI+q7VzTL0yA35zYM5diP9jNLFSpBtY90yCqAHrjWvSrTj5ZtS7WgLGm/JeRhv3KdNizHdVxIKrZzSY/SU/Dfu0pVNQun7hUuQ7Vbri5b21aAWsXoJoPQv/9sxkY44pCdXrYc12/8zCccK7r8nVRre5GzxviWV9cYdTtT5p7WdZ1/els0G7fazqf69X6SPo/d67Ps54X8AbSnmNRtZzY87KJPdAr9hIn9t1+6ey16QEzSqoBU9Cb16B+9yqr/tNl4Aq1se72O94fex3vY/lwvKNjsPpPgdKVAIVe9x7604XhO9469ACHPC+PpodoN6rQENV8qLnOtn0I372GajgQfWgn/LYOkqqhbpoGBRJMuT75GPq1flCtLartODjmqePpT2fA4V2BMfamBI99oWXiNgNRrfr73bfvgzO+5U59NHAG7Xwrl3290jfugPGoOo1N3Je88u/HlmKP9cq/7/bKv+d5yrnq7mnw6yb0yqW+621yE6qjUyb7aQ16ySyI9x2ck1fpW13fF9W4o7nu1yyDH3y3LT/LZfpgmk/o/Cz7q8Yt8q8desIyT30oQsFf29AfOPW0Kk4ZXFnojStgzQJUC6cMnnWvvtWrTv/WRM+9+srrUU36Ak4ZfOXznn0d9hZ68Sg46nW89wZOLJEn6axgcbN8wWKgFPqjeeifPs6TdjoKFsPqM8XMJq1Afzof/d1HEBGFNdYZpJ6RjH7nMfj713/+nlmkNKqPs40uF/qnT+CL+eZ4H/ZN3wCq9zjP8X7VKy+bbAZRAyYvG+jkZVvWoRc/FrAea+aH2FN7nnujhWrfD9XkFrC1ua53LfMsnJ/lQYATXnn4P32/QKHumGWuJ8sFu75DvzfL1DEL+D28mhdt0a0Hedon9/+CXvaoaZ/8N8TN59h6T3JAeNX/IVPnSUvF/u9ETx7+6P+wH+puFqpYA+uuaSZ9b1qLnm/ycFwRqDunospXg8wM7MVPwXZnxuTq12DdPgJ7Um8Tp2Jsnu4zkdGoB5ejn+xsBsZ5857K659uk40rgur9pCkbWxb89gP6o6ed5cJ3rikbfADzl3tSmbH6pCkD14zlrgYJzP76FLWSomhV2SkDv3/Mtwzcz8xkue9kJj3fPMIXg5OwVDYzR/v1JfrEvoDy90/705m06iSWMqvuWyeOrrVig8bI8/ZgQD30LvqV4XDI616dHrjPqtuDqOqNICMVe9EU2OvcP8csxn68l1mobHWs3pPNvXrH1+ilzr0ptiDWwBme++erY839M6Eo1uiFZtu0hrRk7JEdzQMMWXHzohxcvw1Wt3uddO3GXvoC/Pil73WdB/1LREajxr5vBjp6X9f50L+kejwClbz6bj97Gb57HzK9gufn/RIC+h3yanyAqt/B9DugTRly2Wz85Unsuq2wbrrrXD5rr3gJtvkODr2ocmntlljd/OI+b/bZmvq+ua4iIiH5NPZz96KO/O4J/E+PhQEocwXq9gkm5pF96CVTTH4TLD/Jp7EgqmQUIV1M/ad8XVSbe9BzB4dev/cYmHwej+GTp+RjvQP/t1vmYznBmr7+Al+tKUTu6fdu+ncMGBWXDNVxxb8y7/o3DY52A1uy/gQe0lp/oJTqB4wGMoAzQF+t9Z5cDo4uAnwCRAIztNZvKqVuAqYAsZiunw+01qOVUhWAVzEzVh8GBmit/8xmcLQCngVaAb84273ofAZH5xcVFca0F3sRs75drFCDo/NYsMHR+SZEg8alHttncHQ++1cMjs5n+kSQBuJ8oKL+lS87yHsFwrTfYczKwpqXhet4+w+Ozk8hBkfni91nc14mDwQbHJ1vwpm+U8KYzqwwlUfDWT6pGKITKD8kh+lcZzM4Os8dChyQkm8OBA7OyA8XOjj6n+A/ODpf+Q2Ozi/qyoSwxAXCd00TODg6f4OHJ6wqGr76pf/g6PwNHp6wql7B8ASG0IOj80OowdF5LNjg6HyTGsayqN/g6PyiCkeGJS4EDo7OT2Hb7yJhPN5BBkfnm+jwtZepMF1bwQZH55ew1vPC1CYbMDha5Klgg6PzS1jTd7iysnC2gYcYHJ0vwtk+Ga724CCDGfPN/8X7VjivrczwBQ9rv0O4hLHrVvkPXM0n4cxPsh0cndfCOgYmTHHDlMYAGRwt8oUMjhb/tH/r4OjwtF4FobUO2sKitV4ALAjyebzXvycH+05rfQy41u+7FcCKIOv7HTPQ2f/z/iHWrYH7gu+NEEIIIYQQQgghhBBCCCGEEEIIIYQQQgghxL+IDI0W/0f8H52GUwghhBBCCCGEEEIIIYQQQgghhBBCCCGEEEIIcamRwdFCCCGEEEIIIYQQQgghhBBCCCGEEEIIIYQQQohLggyOFkIIIYQQQgghhBBCCCGEEEIIIYQQQgghhBBCXBJkcLQQQgghhBBCCCGEEEIIIYQQQgghhBBCCCGEEOKSIIOjhRBCCCGEEEIIIYQQQgghhBBCCCGEEEIIIYQQlwQZHC2EEEIIIYQQQgghhBBCCCGEEEIIIYQQQgghhLgkyOBoIYQQQgghhBBCCCGEEEIIIYQQQgghhBBCCCHEJUEGRwshhBBCCCGEEEIIIYQQQgghhBBCCCGEEEIIIS4JMjhaCCGEEEIIIYQQQgghhBBCCCGEEEIIIYQQQghxSZDB0UIIIYQQQgghhBBCCCGEEEIIIYQQQgghhBBCiEuCDI4WQgghhBBCCCGEEEIIIYQQQgghhBBCCCGEEEJcEiLCvQFCCCGEEEIIIYQQQgghhBBCCCGEEEIIIYQQIo9pHe4tECJfyODo/HQyIzxxy8eEJy7g3nw6bLHtzPBk5JGNCoUlLgBRYZwMPsYVvtgH08IXO0z0qcywxc7YeTYscaOaFwlLXAC9P4xpLN0OT9wUd3jiAmd3hCeNAbjTwnO8C96aFJa4AIf+sydssWOLR4UlbnwY79V6T0rYYlMojEX/yP97L6zRm06FLbbqEJ48RX92KCxxAVL3he9eHXtXxbDEdQ8eFJa4AK45r4Qttj33wbDEPTYrfPfLIt3CV04gI3wNpCopOixxj394OCxxAQp3DuO5TgxPOUGvOhKWuAA6NUx1LeDMgfSwxE3sXToscQE4HqZ2UUDvSQ5L3OMfhy99F6oeF7bYOlztdAfTUJeHZ79VzfiwxAUgjG2ElApTv8OZ8O2zDlO7KACpYWqrC2efw/9Bql34yoNnXvw9bLF1mAZmxFeJDUtcAPaGsY3wTBjb/v8OTzkhrmr4ykaqbsGwxWZ/avhih4k+Gr56hwpTf4c+HJ76JQAFw9jnYKkwBQ7jYMIwjX8B0MfCd21xNDxp/OjW8JX9S0wPW2ghhLjkSKuGEEIIIYQQQgghhBBCCCH+vxWugdFCCCGEEEIIIYQQQoh/JxkcLYQQQgghhBBCCCGEEEIIIYQQQgghhBBCCCGEuCTI4GghhBBCCCGEEEIIIYQQQgghhBBCCCGEEEIIIcQlQQZHCyGEEEIIIYQQQgghhBBCCCGEEEIIIYQQQgghLgkyOFoIIYQQQgghhBBCCCGEEEIIIYQQQgghhBBCCHFJkMHRQgghhBBCCCGEEEIIIYQQQgghhBBCCCGEEEKIS4IMjhZCCCGEEEIIIYQQQgghhBBCCCGEEEIIIYQQQlwSZHC0EEIIIYQQQgghhBBCCCGEEEIIIYQQQgghhBDikiCDo4UQQgghhBBCCCGEEEIIIYQQQgghhBBCCCGEEJeEiHBvgBBCCCGEEEIIIYQQQgghhBBCCCGEEEIIIYTIYzrcGyBE/pCZo4UQQgghhBBCCCGEEEIIIYQQQgghhBBCCCGEEJcEGRwthBBCCCGEEEIIIYQQQgghhBBCCCGEEEIIIYS4JMjgaCGEEEIIIYQQQgghhBBCCCGEEEIIIYQQQgghxCVBBkcLIYQQQgghhBBCCCGEEEIIIYQQQgghhBBCCCEuCRHh3oD/y1TfMag6TSE9FfulifD7jsCFKlbHunMaREWjN65BL3zc8/t2PVDteoCdif5pDfr1WeCKQA2ejKpQHVwu9Jr3YdMS33Ve0RB100iwLPR3y+HLhb7fuyJR3SdBmWqQfBK9ZAKc+Bsuq4G6dZwTXKFXzoHtX0Kxcqge0z2/L1IGvfJlWPdGtvtv3fkQ1jXNIC2FzFkPwe7A/bf6DsdqdQvEFySz6zWezzv1w7q+K7gz0SeP4356Ahzen208n128+yFc9ZuhU1PJfOoh9K7tgcv0H46rTUeITyS90zUB31tN2hE58RnS7+uK/nVb6GCVG6LajwDLhf5xOax7zS9QJKrTw1DaOd5vTYCTB8x3JSqjbhoD0XGgNXrOQHCno/o9D/FFITMNAP3aCEg+7rveSg1QbUaY87zxfVi/KDDuTROhVFVIOYl+92ET14pAdXgQSlYDbaNXPgN//gQR0ahbp0HhMmDbsGstevVLOR1qKF8f1XyY2Y6tH8D3i32/L1Mb1XwoFKuE/nAK7PrSfF68CqrVSIiKA9tGf/ca/LIq53gXmr6zFExC3f8G+vNXYM1iiIhCDXkJIqLAcsHWVSbt/wuoLg+gajY2eciiyfDXzsCFylbD6j0ZIqPR29ah337SfB6biDVgBhQpBcf+xn51LKSc9vyuXA2sUfOw5z0EGz+HwiWxBj0BlkVUpoX73UW4V7wZEC7i3vFY9ZtBWioZM8cFvbYiBozA1bYjJCSSdvPVPt9ZzdsT0fc+k95/20nGow8E3/nKDVDXjwDlQv/0Pnwd5LrqOBFKVTPp++2JJn3Xaoe6rqdnuaQq6DkD4Pg+VL8XPJ8nloAtn6A/fSZoeNV9tOfYL5wMe38OXKhcNay+UzzH/n9PmM/rtcG6cQiUrIj9eF/408n7rAhUn4mostVMfrHhA/Qn80y8bl7xXgsRr2w1rD5TzP1i2zr0UidebCLWwBlQtDQc3Y891znXl1+Nded/4Og+APTGL9AfzYES5bHumAG2s97iZdDvvoj+zPfaVT0fRF3ZxGzT3IfhzyDbVL461h1TzTHYsha9ZKbvOq7vi3XbSNzDWsCZE0GPdU6i759IZKPm6NQUUh4Zg/2LX5qLLkDM9GexLisLbpvMtatIe/HJC4oVM/phIpu0QKemkDzpQdw/++X9BQoQ//hzWJeVA9tNxlerSHnWnIeoLj0o0L0P2nZDcjJnp43H3rMrdLB/Oo0f/BXV4z+QUNTkZX9uQn/0FGib7CRMnEx0i5bolBROjnmAzG1bA/a50LMvElGuHNq2SVu1kjNPmLKKVboMBR97AqtIEfTJE5wYNQL7wIFs44WS5+e56nWoTqPMvWPDe7Bqge/3rkhUzylwWTU4exL92kNw/G+4oj7qhvsgIhIyM9ArZsOu7yEyGtX3MSh2mblnbl+D/uC5895vdcc4VL2mkJaK/dx4+C2wrKR6DkO1uAXiErF71T+/9efFdVyyAtbAKVC+Ovqd59CfLAxcJ6BuG42q5cSePylEPlodq/9kiCyA3roW/aa5nlSXEairmkJmJhzei71gMqScgeoNsG4dBhERkJmJ/fbTsPO7/ImdpXBJrMlvoVf8F73olaD7DqAGjUNdbcrB9uwQ57bXMFTLWyCuIHaPaz1f1Lga646xUOEK7CdHwzefhozjb82eVB5dfRLb1nS9Mo7B9RN8vv/urzRmrD7JL4czeOrGIlx/Rcy575746iRf7klFa2hULpqHWhZEKZVjzHyr87z4QuB6HVHDxuNq0BzSUkmbMRb718DySeSgEURc3wkVn0hyh3qe3947DqtuA7MtBQqgChUl+aZrA34fzJpfk5n+8TFzvOslMKRpIZ/v5319krd+PI3LgiJxLqZ3LEaZQpEA7D+RyYTlhzlwyo0C/tsricsKR+YYU93+IOpKp8wwb1Lw67pcdawBTplhyzr0G+a6Vh3vQdVpDlrDqWPm9ycPoxp0QLXvb36bmoK9+NFc7X8w48b9l9Wrf6Jo0URWrJiZ8w8u0JrfUnn08xPYWtP1qjgGN0z0+X7+d6d5a/NZXJaiSIzFtA6FKVPw4ppH4sY9TFTTFujUVE6PH417R2A5IfE/z58rJ6SvXkXy055jEHX9DcTeMxy0JnPnz5wZMyJ3gS+0vnllO1SjXp7lkqqg/9sfDv6abTjV60HUVU4e+srD8EeIe8egqSaNbV6LXuyksU53oZp3htOm7mq/9SxsXgs1G2J1GwauSHBnYL85C3b45d9XNETdMhKUU89bHaSed5tfPe+4047RZVzW1pu63DanzlkgHtV1PCRVAjR66TT406+sE0TsWM+5PjMh+LlOeOp5XGXLod1uMr70nOvojl2IHTkW+9BBAFJfX0jaO/8LHqhKQ1QHpzz443JYG+Tcdn7YUx5cOgFOOGWtpMqom73aEl4eCJnpqNZ3Qu0OUCAB/WjrHPcVgAr1US2Hm2O/dQV8G6RO33IYFK+EXjEFfl197ivV+UkoVQP2bUG/OyZ38QA1cByqrnPveG487Aly76hUA+veaRBVwNwfXp1hPi9fFWvIRCgQC4f3Yz8zBlLOQvHSWE8vh/2/A6B/3YyePTnkNlhDHkI5bVbup0O0WfUZjnLarNzdPO1GqlM/rHZOm9Wp49jn2WYV88BEIhq3gNQUkiePwb3TL41FFyDu8WdNfuK2yVizitTnPPWO6G69we1GpySTPH1C9vUOb/nZfvNvSd+A6j0GVbuJKXPPmRg8X6tQHWvwIyZf27QWvcirrNK2B6rN7eaYb/oK/ebTuY6db/kJoAaMNddVWir2CxOCX1cVs66raHNdzXvMfF6+KtbgiRAVDW439ivTYPdWqHEN1oOz4ZDTrrDhc/TbgW2Fqp9X7BcnhCgP1sC62yv2AhNbDX8CVaqCWSYuAc6exh7bzZQHh0xGVaxhyoNfLYftfm3RVRqibrzf5F8/LIc1QdJZl0lQuiokn0L/z2kjLFQKNex1OPKnWW7vVvT7zr2s7yxIKGbq1b9vRK94Msd6NeXro1oMd66tFfBdsGvLyUc/9MpHi1dBtRpl0rpto79dmPO1lQft0NRqi2rSD9Bw+gj6ncmQcjLbzVizJ5VHvzhpymK14hjcIEi94wun3nGTb73jya9O8uVvqQDc3TCBG6rFBo2RJ21lYNrLuo4CVwScOYH99BDzeUw8Vq+JkFQZtMaeMwl2bUb1GYOq4+QhL0+E30PkIXc6ecjGtejX/PKQdk4esvEr9BteeUjRkliPL0O/8yL6w8C6dZ7cL+MLYj0wCyrXQq9+Fz03eNk/z+p5gx5GVawJ2sZe+Djs+P5fETdfY7M36DEHWLM7hUdXHse2oWudOAZfV9Dn+/nfnuKtjWdMPSfWYtqNRSlTMIIdB9OZ8vExzqRrXArubJTIDTXiQsYJJnqkX9vcziBtczOexSpTFmybzDWrSHvBtM256lxLgfvHY1WpSsrE+8lc9fF5xS4waiIRjVqYstHUMdhBykaxM5yykW3KRmnPO2WjngOJuqW7KZedOEbyI2PRB7Ivl+Xbuf71B9+4F1EmUbfehWreBU4fA8Be6tS1shQtiTVjGXrZi+iPguQnuWiDpFINrKFOfvLjGvRcJz+pUBXrTic/ObQf+2mTn6hmN6I6DvD8vvwV2A90g783hzjyvvK6PThP6rZxBbHuexIq1kSvXY5e9FjgOis2QLV2ygWbVsCGIH23N06AklUh5RT6vYfhlNN3236003erTd/t3p/Mb6q3QV3Xx7TnnDmKXjE1+L262nWozg+Y2OvfhZVB2sB7T4Gy1U0b+IJxcMzpP23TH9WwoymTvPME/LzefB4Tj7p9IpQy90f9+lT4fcs/HysiCjVsjmmHt1yw6XP0Ry+b5Zt2RzXvgSpeFvuh1nD0iO+5zot7dXxBrGFPQaWa6K+WoxfOCH68bx1lyqIb3oPPgxyDXk6fQ/JJ9AKnzyG2IKr/Y1CuBny7whyDrG0ZMhsSi5pyym8/od+aGbIsmif7Xash1m3Dz/WH2K/Pgn0/5km5TLXpg7q2g1nGcpk+1TFtID0V6/45pt8+NgGiYyD59PkdY4DW/VENbjFjId55EnY6abrZ7aiGncxYmG/eha9e96yvaXdUk+6ozEzTZ7Bstud45VO/MT945Rl5Ud9pcxfUcerV01oF7oOXsPbxXEw5uEJVrCEPQ2Q02G7sOY/Arq0Ql4h1zyNQsiykp2G/MBG2bsr2GMSPn0RUsxaQmsqpcQ+QuT2wTl/w6edxlSsPbjdpX3zO2f+YYx0/dgKRDa4z+xMTg1WkKEfq1842nhBCiAtzQb1/Sik3sAVQgBu4T2v99cVsiFKqDlBaa/2h83d/4Algn9diPbXWgT3Z/z+q0wRVsjz2yJugylVYAydgP9wrYDFr4ATsuVPg181YD76Art0ENq2FGteirmmJPbYLZGZAYhEAVIN2EBlpPo8qgPXEMvQfX3gGfyoLdcto9NyhcOoQ6t756B1r4NAeT9Brb4GU0+gnu8JVbVEd7kW/PgEO7kY/3x9sNyQURQ1bhP55LRz5E/1sH8/6x62Abauz3X11TTNU6fJkDm6PqnoVrnsn4R55e8ByesMXZL6/mIg5vo0l+rcdZI7oBmmpWDfchmvgKNyPj8rVobeubYZVpjzpA9qjqtUmYujDZAwPjG2vX417+RKiXv0ocCUxsbg69cHekX2BCGWhbhiFfm24Od6DX0XvXANHfvcsU/dmSD2NfrYb1GyDanOvGeSmXKjOk9HLpsDBXRCTCHam5xi8Mxn+DlLIzIrbbhT6jREmbv9X0L+uhaNecWvfZOK+dBtUb41qcY+pZNe5xax/bl+ILYTq/hR6/iDz2YbX4c8fTWG852yo1BB+W5/9/re8H/3OSDhzGNXjZfRva+HYH55lTh9Ef/ooqp7fOchIRX/yKJz4C+KKonq+gv7jW0g7Q0gXk76zVnHT/fDLN57lM9PRr9wL6SlguVB3vQw7v4G9OXea56kajVElymJPvRUq1MK6bRz2U/0DFrNuG4f9+nT4fQvW3c+gazSC7V+j2vZH//It+rMFqLb9zN/LnzU/UhZWx6Gww+vcnjqCPWsgZGaQsccm+pX3cX/zBRw95IlVvxmqTHnS+12Pql6byOGTSB96W8A2udd/QeZ7i4le4HtdqzLliegxhPThPeHMKShUJPi+KwvV/gH0Yue6GjQX/YvfdVXHua6e726uq9b3oN95GLZ+it7qDCIrUQnV/fFzA0D0HM/xU4NeRf/8ZfD4NZ1jP6kTVKyF1WMc9sx+gce+xzjsxdNgzxas+2ajazaCbV/D/l3YL4/G6vmQ725d3QYiIrGn3QaRBbAmLUV/9zGUqWQadSZ3Muf69nHYTwSJd/s47NedePfM9pzrdv3RO79DfzYf1ba/+fs951zv+gn7Jb+BN4f+wJ7RE1LcJi3851P0j36db1c2QSWVwx53C1S6EqvveOxpfQK3qc947AWPwO7NWPc/h76yMWxZZ74snISq2RB9JPeDBPxFXNccV9nynOnWBlfNOsQ8OJWzg7oGLJe+5BXcP26AiEhin11ARMNmZK7/6vxiNW6Bq1wFTnVshevKOsSOm8rpfl0Clkt97RUyv18PEZHE//c1Iho1J/PrL0n/+H3S3zaNKJHNWhM7ajxn7hsQ8Hsg79L42xMgPdmE6DodarSCbStD7nNU85ZEVKjIkdbNiaxTl8Qp0zjWtVPAcslzXyZ9/TcQGUmRhUuIataC9K9WkzhuPCnL3iZ12dtENWxEwgNjOPnA/bk42r7y/DwrC9X5QfR/74OTB1EjFqC3fQUHve4dDTqaxqMZnaFOW9RNQ80A6bMn0K+OhFNHoGRl1JDZ6Kk3AqBXL4LdP5jOj7tegGqN4OfzKC7Xa4oqVQ773hvgiquwhkzEHtszYDH9/Wr0R0uwnvsw9+uGvLuOz57EXjITVa9l6Ni1GqNKlMOe2BEqXonVaxz2Y0HytZ7jsBdNh982Yw199lw+qrevRy97Fmw3qvMwVIeB6Hdmm47r54fDySNQujLWsOexx7bPn9hZv+s+Craty/7YX90UVao89t0dzLm962HsB3sELKa/W43+cAnWC35l0SN/Y88ej+rUP/s4fty25pFVJ5jbpRhJCS66Lz5Ey8oFqFLUM+C2dIKLGdcX5tXvT/v89qf9afy0P533+pQAoNebh/nur3Tql43OPmg+1nnUsvfQB/YFrNvVoBnqsgqk9GqHVaM2USMnk3p398Dj8/UXZL6zmJjFn/h8nv68p3MjonNvrMtrZL/PWeuzNVM/PMqrfUqSlBhBtzn7aVU1liolos4tU71UFG8NKU1MlMXr353iyc+OM6ub4/q+5wAAIABJREFUOcZjlh3mrmaFaFw5hrNpNlbO49ChVhOTvsd3NNd1r4ewZ/QNWMzq/RD2a9NM+h72HLpWY9i6Dv3JAvR7ZpC5atUDdfMQ9KLp6CP70U8MguTTUKsxVp8JQHqujoO/zp2b0bt3O8aMefGCfp8bblvzyMrjzO1e3KT1hYdoWSWGKsU8ab16iUiW9i1BTKTF6z+d4cnVJ5nVsegFx4xsasoJx29oRcRVdYif+Agne3YOWC5l3hwyvjPlhIJzFxHZpDkZa7/EKleB2EF3c7JPN/SpU6giudyWi6lvbvkUvSWrzFAZdfvjOQ6M5irn3jHmFqjs3DseCXLv6Dcee75z7xjpe+/QnyxCf+zXGX/6OPbTw+HEYShTGeuBF7Hvb+e7n51Go18ZCicPoe6bj94eop73RFeo7dTzljjtGM/297RjjFiE3rHW5OO3jETv/AYWjTMdi5EFcjzkkU1b4CpfgRM3mnMdN+ERTvUKcq7nzyHTOdeJr3jONUD6Jx9w9tHJ2QdSFurGUeiFzrkd4pzbw797lql3s9nn2d2gVhtU23vRSyeaemvnyeh3vNoS3KYtQe9cCxveQg0LPYAyYDtaj0S/dT+cPozqNQe9ax0c89qO0wfRHz+KuiZIm873r5sHra/qmLt4AHWdMtDQG+Bypww0LrAMZA2eiP3fKfDLJqzxL6LrNoGf1mLdPQV74ZOw/XtUq1tRHQeg33AeUju4F3t0YDkyYLevaQaly+Me0h6qXoXrnkm4RwVpN/r2C1ixGNfLfgN8du/Afb9ps1IdbsMaMAp7Zu7arCIaN8cqW4HTt7bGVasOMeOmcKZ/4DanvTaXzB+ceseLC4lo1IzMr7/yqXdENGtNzP0PcXbYwJwD52f7zb8lfYMnXxt9s8nX+k/AntI7YDGr3wTseVNh12asUc+jr2oMm9dB9WtR9Vpgj+9qyioJIdoxgsi3/ATMdVWyPPawG811NWgC9vggZbLBE8x19esmrHEvous0gY1rsXqPxH7rJdi4Fuo2NX9PcdLVjh+xH78vdOw6Ttl3xI2mPDhoAvaEILHvmIA9x4k91hNbPzMa7Syjej8AySZdqYbtIDIK+8HOpjz41Lvo/V/6toHf/AB6/jCTzu6ah/7ZL51dfYsZdPR0N7iyDardvWbAAMCxfegXAstR+s3xkObUq2+fAbVawZbQ9WqUhWo1Ev2Ok4/2nIPeHSQf/fRR1NX+11Ya+pPpnmur19ycr61/uh1auVDtR6Cf7wkpJ1Ft7kXV74r+cm7IXXbbmkc+P8Hcrl71jipB6h3tA+sdq39LZfvBDJb1LUG6W9P3zSM0q1iA+Gi/F6DWbJw3bWUx8Vi3jcV+figcPwDxhT2Ht+to9PZv0E85A6ejY6B2E1TJctijvPKQyUHykAETsOc6echovzzk6hbY47r61HfO/a7XaFMvCiav7pcZ6dhvPIsqdzmUrRI8dl7V81qZdjZ7bBdILII15gXsCT3MYL9wxs3n2PrLEYAOWLfb1jzy6XHm3l6CpEQX3ecfoOXlsb71nKQolg4oaeo5P57myS9OMKtTMQpEKB67uSgVikRy6HQmXeYdoEmlGBIL5O7lwhGNnLa5rm1M+eTBqZy9I0jb3OJXcP/gtM09v4CI65qR+c1X2Af3k/LIGKJ63ZGreP6xrbIVONPFKRuNmcLZgUHKRovn4nbKRnEvLMTtxHbv3M6Zfp0gLZWoLj0pMHQMKeOHhw6Yn+lsck9POrvYMgmgP3kt6MBnAKvnaN/B0t5y2QZp3TkR+0UnP5nglZ/cMwV7vld+0mkA+vXn0F99gP7qA/PjcpdjjZ0NvweZ4CeIPG8Pzqu6bUYa9jvPoy6rAmWC5KHKQrUdiX7zfjh9CNXvFfQuv77bq5y+25dvd/pu70YvnwS1nb7bV/uZvttuT6EXDHLqbMPRc3ube3WLu1H1uqDXvRoYu9sY9Av3womDqFEL0Vv82sCv62jK4NNuhbrtUDcPNYNJkyqi6rVDz+gOBYuj7n0BPa0zaBvV+QH0jq9h3hhzf4wqkDexMtPRz93l6asdPhe2fw1/bIXfNqG3rYH7/ht4zPPqXp2Rjv2Wc64vC3GuuzyIfuk+cwzuX4De6ncMGnY0ZdFHO0PdtuYYLHwIMtPQH70EpSqjSlb2Wa1eMA7SzpoQ/R+HOq3hp8/yb79Pn8B+aphpv7msCtaDL2K/MS1PymV65Wvolc5g31pNsVr1guRTANiz74L0NKzJy+DEQfTbT5jjndtjnFQRVbct+vHbTDq7+3n0o13M5w07oWf1A3cm6s7Z6O1r4cheqHI1qlZz9Mwe6LNpkOApJ+Zrv/Huz02dJ6/qOz+vgfVLUSOWBqYrb+Hs47nYcnCfUdhLX4SfnPptn1HYkwagOg9G//4z+onhULoi1uDx8FFgv02WqGamTn/s+pZE1K5DwqRpHL/t1oDlkufNIWPDeoiMpNC8xUQ1bU76mi8589i0c8vE9O5HRPXc9TsIIYQ4f7mr+QZK0VrX0VrXBsYBQR6HO291gBv8PnvTiZP1379iYLRS6qJn3FZXtzQznAHs2myebCtUzHehQsUgJh5+NU/R6jXvo64xA01Um+7Yy+eaAinAKfM0MFqjomPNE3RR0eZ7p5AMQNkacPQvOL7fPCm96TOo3sx326o3Q//oVFi3roLKzsxoGWmmQxHM03iB7TNQ5Vqz/qzZXELtf8NW2KveM5u8czMqLgEKFwtYTu/cDMePBH6++VtIMzNI2D9vhmJJ2cbzZl3XCvdKJ/bPmyAuEYoUD4zx8yY4djjoOlz9huNeOhfS07IPVqYGHPsLTuw3T4lvWwnV/I531aboTc6Apu1fQCVntqHK9U1j9EFnhp+UUznPRJKldHU47hV3x+dwRVPfuJc3RW914v68GiqYGXxVsQro352ZEZJPmAb3UtXMLNV//mg+tzPhwE5ICDxuPkpWh5P74NTfZjt++RwqN/Fd5tQBOPIbAQnqxF/mP4CzR83M2DG+s+0FuJj0DVCjGRzbBwd/811veor5vysCrIjAbQ0DdWVz9LfO+ft9K8QkmKeFvSUWhQJx5iltQH/7IerKFp7fb1hhPt+wAnVVC8+6m9+G3rgKfeaYZ13uTE9+ExVFsBE6VqPWuD9zrq0dmyA+xLW1I/i15bqhG+73lpiB0QAnjgUsA0DpGr7pe9tKqOqXvqs2RW9yBpNt/wIqBs7+rmq2DT4wtMhlEFsY/twYNLyq3Ry93klDe7ZCbDwk+uVficWgQDzscY79+g9QtVuY7w78Dgf/IIDWqKgY3/w79SzqqubmaWBwznUu4m3wxDO/9zrXWduRGzUawKG/4OjfPh+rui3QX5t18tsWcw8r6LdNBYtBTBzsdu5hX69A1fUMlrR6PIC9NPczagUT0awN6R+9C4B720aIT0AV9UtzaammgRQgMwP3zu2oEiXPO1ZUizakrVhmYm3ZiEpIRBXzi5WaagZGZ8XasQ0ryYl11qvzMibWt4PFX16lcWdgNJbLzMyY3TYABdq0JWXZ2wBkbPwJKzERq3iJgH1OX+88UJKRQca2rbhKmX12Vbmc9G9MY3H6+q+JbtM223ih5Pl5LlcTju41+b87E/3TZ1Czuc8iqlYz9PfOdbh5FVzu3Dv2/WIGRgMc2G3KR65IU2ba7cz+4s40M/sX9Dt2OVD1W6JXLzd//LLZzJIWpKzEL8HLSjmuP6+u49PH4fdt5wapBI1duwV6vRN7zxbnHhYkX4uJg9+c2OtXoOo4sXesP1cm1b9tgULOsd270zSaAezfDZFRZhaL/IgNULsF+sg+9H6/coT//tdvdXHn9tB++OOXHK9hf5sPpFOuUARlC0UQ5VLcUC2WVbtTfZYpUzCCqsUjsYLMCJ2WqclwQ7pbk2lD0dicq5L5WefR3vmsF1eT1mR+YvIQe/smVHwiKkj5xN6+CR2i7J8lovWNZH6+Isf9Bti8L41yRSIpWySSqAjFDbXi+Hxnss8yDSvGEBNljmPty6I5cMpcN7sOpeO2NY0rmxn04qKtc8tlR9Vp7knf2V3XBfzTdwvzXapXvTE6xpPGdm8yA6PB/K5w7ute/q69tjoFC8Zf8O9zY/Pffmm9egyrdqX4LNOgfAFiIp1jXzqKg2fcFxUzqmUbUpebckLm5tDlhIzvPOWEzB1bz5UTCnS9jZQ3XkOfMuVgfexo7gJfTH3Te5labWFrkM40/+XqtkCvc9LY7lzeO9atyP6BGYA/d5qONYB9QfLvrHreMa96Xg2//azZDP2Dc6/essq0TUDodozoOKhYF75z8mN3JqRm8yCuI6plG9K8zrUVqkwY4lznWta5zarbbg1ybqs1RW/0OrdZ5cHs2hL+2gZncpm+wNTpT+yDk06dfufnUCVYnX538PvSnz94yqC5pK71KgP9ms29IzYOfjEPrOvVy1HXOjMala4A202bht70DarB+ZdBVYNWaKfNip3Z3KtDtVlt8bRZ6Z2bUefRZhXZvA3pHzr1jq1OfhKk7Jv5g1e94+dtWCVKmb+97ocqJib35YX8bL/5t6RvQNVriV7nlFVyytd2ZeVr76PqmfSmWnXDXvGqp6xyOkQ7RhD5lp8A6pqWZmZlMNdVXHZlMue6+srrutIaFWNmGFWx8ejj2ZeZQsbOsTzoFfuawFnK1HXXo7/+0LNN0TGh28Av82sj3BKkjdA7nW0Lfo8MkOZfr85h+WD5aNBrK0g+emLvhV1b/2Q7tAJQEOXM7Bwdhz6dff0zoN5RNZZVu3JX79h9NINry0YRYSliIy2qFo9kze++vwXyrK1MXdMBvXGVGRgNcMZ5U2OBOFSVuuivTb0CdyYknzb1nbVeeUjIa8srD1n7/rn0rdp0w37/1cD6DsDVLdGH/0Lv2x2w/5CH98u0FPj5p2z7PfKsnlemMmzd4Pns7GmoVDPscfM9drErCGbz/nTKFY6gbOGsek4sq37xLWf51nOiOejUMSsWjaRCEVO+LpEQQdE4F8eSc18H8mmb27oREkK0zf0QvG1O/70Pe9dOsM+/XyWiWRsyclE2cvuVjZRTNnL/sP5cuSxzy0asHNoL8/VcV/RK3xdZJslWvRzyk9y0QRZ2YnvnJw1C5CcNA8vfqukN6LVBJqIKIa/bg/OsbpueCr9uhIwQD5SXqm7u7Sez+m5XwuW+5QJ1eRP0VudY/bwaynv33TrtzcknIPW06btVmP+yHvaNikOfCXKvLl8TDu81bxJ1Z6J//BSu9G8Db47+1jkumz6HK5y3FF7Z3CzvzjD18sN7zfqi46ByXVjv1J3cmWbm17yIBb59tS6vvtp9Oz2zTvvJs3t1Wgr88pNpcwimXE0zoPaoV59DrSB9Dt865ZlNXn0O6amwZ1PwdJRV3rVcpt0kRLaaZ/v9x8+e9pu/dkFkFKp2yzzvw1TXtEd/7zWhRVoKVKhpjq/W53+MazU3y2elsyN7zTlLqgB/bDnXlqR3/QhO/7lq3AX9+QLzGzg3czzkc79xVhrIq/pOLuvVYe3judhysNaoGNM+rWLj0cfMRHDqssroLU55Yv8eKF4GVTRIW5AjunVbUt97B4DMTRtRiYlYxYO0B29w1pmRQeb2rVglSwWsq8CNN5P6wfshYwkhhLg4Fzo42lsicBxAKVVKKfWVUmqjUmqrUqqp8/kZpdTjSqkflFIrlVL1lVKrlVK/KaVuUUpFAVOB25zfBk416lBK3eqsQznxflFKlVRK9VdKvaeU+lgptVMpNcnrNyOd7dmqlBrhfBanlPpAKbXJ+fw25/PflVLFnH9fo5Ra7fx7slLqZaXUp8BCpZRLKfWEUuo7pdRmpdSd53PQVOES6GNeA4iPHYTCfoNmCpcwnzv0sYMoZxlVsjyq6tVYUxdjTXz1XGON/vYzdFoy1gufY83+FP3BAtOYee5slYCTnnVy6hCqoN9NOrE4nHBmg7XdpoMw1nk9V9maqBGvo4YvQb/7mKeTMWu/rmqL3pzzq71V0RJw2LP/+shBVNEL62S32nVGf78m9z8oloT2is2RA2Z7cklVro4qXhJ7w+qcF04oDqc8M+ty6hDKf0BxYnHPOdHO8Y4pCEXLmcJZr1moIfPB+5XHgOo4AXXnAmgWZObReL+4p4PE9d427TaF6ZiC6EO7UJc3BeWCgqXMq5sS/c5NdDxUaQx/+L72K0BcMTjtvR2HUXE5DKgOJqm66XA4ETgboI+LSd+RBVDN+6I/fyVwvcpCDX0NNf5j2PUt7N0WuEw+U4WKo497peMTBwMH3hUsYT536BMHUYWc45FQBE45lZtTRz1PuBYsjrqqBXrt24FBCyVhjX2d6CVfkPnGKz6zRgOoYknow54GCH34wHl1AqvLKqAuq0DU00uIevYNrGubBF8wsTic8j7Ph0Okb+/ryqRvHzXaoIMNAqnZFrZ/Hno7C5VAH/eKf/wQFPKLX6h4kGOffT6jf/wcnZ6C9dgnWNM/ME9EJ59CFSyB9loXJ3IZLys9JBT1DN48dcR3JquKV2KNex3rntlQqlLgvta/Hr0hsNEy1/ew48HvYdRpbjpT9/4S+oDkgiqehD7ol+aKZ5Pm4hOIbNKKzO+/Cb1MqFglkrAPembHtQ8dwCoeurFVxScQ2awVmd96ZgqO7t6bxPdWETt8DMkzp4YOlodpXPWchRr5gRmksuOL0NsAWEklcf/t2Wf3gQNYSaGPr0pIJLpVG9K/NgOiM3fsoMD15rVn0e3aY8UnoArl8JBLsPXm9Xku6Hv9cPJgkHuHV35qu00jb5zf8b6qlRksndU4lqVAPNRsCr8GvvorO6pIEvqI13V29CAUufABiQHrD+N1rAqVQB/zy9cK+x3zwsVN/poV+/ihoPmo1bijmV3BX73WpiEt0/d85FnsqAJY7fujVwSZocSPKlIiT89tKIfO2JRMcJ37OynexcHTuesMrVs6mgZlo2n28t80++8BmpSPpnLRyBx/l691ntPBX+2tiiWhD3nVO3LKQ0LtS1JpVKnLsH/M5q0pXg6eclMq0XO8Sya6znVMB/PWj6dpVsUMOvn9aAYJBSyGvnGQW1/ax8xPj+HORSdywPE+ftB3AD+Yv33St9d1DahO92I9/hGqQQf0e4GzO6smndBbc5gdPcwOnXH7pvWE7NP625vP0rRizjMGZ8eVVBL7gOdeZR88gCubwWsqIYGo5q3J2GDyEFf5irjKV6Tga/+j4OK3iWzcLORvfVxMfdNbzdamEyUHQdNYTte0fxprczvWI/9DDZxsOi/8XdPGdLZ5599+9RpOhqjnncymHWPk66j7l6CXOe0YRUrD2eOobhNRwxaiujyUq5mjrRKB5zq7ARYqIYGoFp5zDRDVpj0F3/6Q+Keex0oK7BAJ2J+sfc6uPGi7zYPNsU5bAhrVZxbqzvnQOHCmu1yLLx5Yp48P3TH0T1BFk9BH/e4d/u1FRZPM/dOhj3m1Ke3dBdc6g1OuawfFvM5PiTJYTyzFmjIPqtcLvRFFfe/V+miQbcglq11n7B9y32ZlFU8KksayKYPHJxDRtBWZ33mlsW69SXh3FTFDx5DyZDb1Dm/52X7zb0nfOOUy77LhsYNQxC9fKxKkTFzEq6xyRT2sSYuwHprrM8gpJ/mWnxCq/BlkP72vq6Oe/bQXPI7qMwrrhc9QfUahl3g9IHlFbayZb2GNexEu853Z7lxs/2s6WGz/8qD/MtWuhhNH4YB59bPe8Bk6LQXrpVVYz32KXuHfBp6LdOZ9j/ROZwCFS6PuWYAa+AKU9321ser7NGrsR5B+Frb5vWnLn38+euYC89Gk6mbChuyurbxoh7bd6A+eQN29CDXyfSheAX7KvtM+oN6R4Mr1g2jVikeyZk8aKRk2x5PdfLs3jQNBynF51lZWopx5tfvw/2KNWYSqb94MRbEycOY4qs9krGlvogZNgugYUzY66peHnHd9px7W5EVY4+d6BuRGx2DdNAD9zkshj1We3i9zkFf1PP7caQaYWi4oXgYqVocinu0KV9x8jx3i/nvojJuSid7XVkT29ZxNZ2jqPHDrbfP+NDLcmnKFcz8HVEDb3KFcts19d/5tsP6sEknYfrGzKxsRn0CkX9koS9Qt3cj8JsTbIh35m848+3GxZRJw6lrTlqIGTfHUtaKc/GRZNvlJbtogiyQFKSc4y/zplZ80Cp6fqMbt0Wtz/9a7vG4Pzpe6bTD+9+rTh1Hxfte8d9khp77bhBLmXv3pU6iBC1H3vgvFKsDmIA/2+9erTxzy3BezFPJKY1n16riCZjm/OjkFSzj3xxOonpNQoxejbp9gZo7Oi1hg+mpHL0ZN/wx2boA/cu6rzbN7dU78yiFB+xy899XrGOS4T3fORj3yqekT2hS8LzNf9vta036jEovlXR8mmP77GtehN3rtq7KwBkyHKlebtPDntvM6xsq/Tyhrm//eDZXqOuMGolE1GqEKOXlP8fKoSnVQI+Zh3f8ylPfM8puv/cZZdZ48rO/kRlj7eC6yHGzPc+q3L61E9X0AvdjUb/UfO1EN2pgfVKkFxUvhKhm6jGwlJWH/7VWnP/B3tg8zq4QEolu2Pjep1Ln1lC6DVaYsGevP482zQgjx/zGlVHtnXO8updTYIN/fpZTa4owfXquUuuip9S90cHSMsxE/A68Ajzif9wQ+0VrXAWoDWdNuxgGrtdZXA6eBaUBb4FZgqtY6HXgYz0zRbzq/yxosnfVfjNZ6GXAAuBeYA0zSWmfd/eoDvTCzUHdzBjdfDQwAGgANgcFKqbpAe2C/1rq21roW4PcOzKCuBjpqrXsCdwAntdbXAtc6663o/wOl1BCl1PdKqe/n7Drm/UWQ1ft1eAddxuGKgLgE7Id7YS/5D9awJ83nlWuBbWPf2wZ7RAfUDf2gcOns98p/Vorstm3vNvTTPdDPD0C16GdmXvLepupNzSxNOQkSQ1/AbLyq5c2oy2thv/1qzgt7fhX4UW5n0lGKiDvHkvny47lePkiwnLcHbRpJytVGvzMZ/eqdqGrNz82Uo9+ZjH6pN3re3ahyteGqDjnHDdjHEHE3fWAq5APmotoMh31bzUzR537mQnWcjP7hLTMTSXZytf85iC2Kun48+tMZ5/9byHX6Vm2GoNe+7nny2OdrG/1sH/RjN8NlNSEpcBBpvrvQPCSHtG51GYW9/FmCzlJ+4iD2Yz1I63c9rnadoJDfTNVBN+k8zpkrAlWmPOmj+pIxfRSRI6eZp5lzI+A8B13I88/SNSAzFQ4Hzu6paoYYNJ3tyi/+2FOhpsm/x7bHnngzqk1v07h0Mddzdvb+jP3wTdgzemB/+SbWkKd8v3dFmBkovw92LC5wm7Q2AwhvGoR+94Xsty9XzuM4u1zETp1F+tKF6P17LyDSeRxjl4u4Gc+Q9sYC7H2eWGn/W8Spjq1Inv04BQbde34b8A+lcb3kfvSsW8yABeeNASGdTzp2uSj09LMkL5yHe6/Z59OPTSOqfkOKLv+QqPoNcB/4GzIvZGbOvD7PF3pNe/07qRLqxqHotx71XcZyoXpPR69508xMfT4uJB85vwC5WH8eXce5upxyXkh1uMPMirDBr3OlVCWszsPM69ryKba6+S70ysVm1oqc/BPlowsQLEJ21Q1vfxzPZPexDL4YXJLVQ0qyfm8a3/2VwxtUQgbImzqPKnVZ7rfhAq6liFY34v7yE7Bz+SaXoJsSfF+XbzrDtv3p3NHYPECSacMPf6byYLsiLB1cmr3HM1i2MecZbXN1XedQXtPvPo89pgN6w0eoVn7PLFe9xgyOfvuZXGxL+AQ7vaGS2fJtZ9l6IIM76ueyzBlKsPptNveqhJnPkLJ4AfZf5l6lIiJwla/AyQE9Of3gcOKnzEAl5GKbLqa+maVMDTMjTpByca7inUd7gl71P+zRN2E/fBucPIK6fZTvYqUrY3Ufjj1/WpB1XHhc9m5D/6cH+rkBqJZOO4blgtJV0evfQc/uC+mp5rucnE8e7nIRP/MZUr3Odfrqzzl+fTNOdrmBjPXriJ/+RKhAOccJdT6y2hLedtoSqnvaEs5bLu8T/6yLKKMA9vMTsdr3wHr8TTNDUVYn2vHD2He1xR7dDXvBE1jDZ5rvg27CP3PvUC1uRlWphT6fNqvzLIPHTn+a9DcX+tQ70pcu4nSnVqQ8O5MCd+Sy3pGv7Tf/kvQdynmkN1NWScSe0hv7jVlY94W6poPIt/wkRKyA3Qy9PardbdgLZmLf0xa94Amsu5xB93t2YN/TDvvBrtgfL8EaHayMkIvYubjuVeMOnlmjwVMevLs19rAOqBv7+rWB5yIDC5XOTh9BP9mR/8fefUdXUfyP/3/O3jRK6JBgAVR6twKCdOldIPSioqiAWEA6oQiKHTs2mjSxgKCigCggYnkr0qUrKL2F9Nyd3x+zyb039yYEIbm/L5/X4xyPYe/uvrbMzs7Mzs7qN/qjv3oF1W0yhOf3zDJ3OHpGO3CF5Wz0Nb8Ylzh/geKoVuMufm3lRju05ULd1gX9dn/0i+3h2D5o4P/5bZ+1BSqLZbuER/1yETS8IYJeC0/yxMoz1C4dhivA1+tyra3M5UKVqYL95qPYrw1Btb7fdJi2XHB9ZfT6pdjjYiA5EdX+3py1hWa3rZaTh8T2wV7oyUNUl4fQX82/SP0yl+6XOZFL9Ty97jP0qWNYUxdi9R1pRpP3eS4RpLh5Hjtw29kl1XO2xbPtaAr31SnkM/34BTdPfX6Kp9sWD/jFqCxd4j0r/5SXSFny39pgAwT3j5xd2WjqyyQv9o8d2qojrio1SJ4XYHAcn3DBP9eesDm/pvWaJdhPtsMe3x3OnkD1etIskZP85L/W87zzk9Y9sZ7LIj+pUMPE/2tv1tvgv1EX36Z0/6U9OLfrtlkHznKdF922P1aagbD6v4tqNsx5dus29+randCzB6Jf7wTH90HdvjkLnZNCic5mWcsF11VCb1yKfq43pCSimg+k0B2RAAAgAElEQVTInVhgntU+1xs9sY0ZTbq0/4t5fnLpXv0fA+cg7sXXrN8ehp7Y2rRtVMiiLJrb+33tTVg9hmO/PyX3ymXpS9a4C/ZvgQSvFyG1jf3pTPjfKjPic3R6WsjhMc5qm48fRK+di3roNdSDM+GfPZ682nJBvkj0ywOxP3kF6/5nLm3/rtRz44w6T+7Vd3IkmM94LrMcrFrGYM9+Fntwc/TsGVgPm/qt/vRdKFAI67mlqNa94cCuizzTvLR7VaEXZpIwb3ZGnT5dRJt2JH/95WU9dxBCiP9XKKVcwOtAa6Aq0DNA5+cFWusaTt/jGcCLlxs3568G+0p0NgKlVD3MSMrVgZ+B95VSocBnWuv0ztEpeDofbwWStdapSqmtQLls4izWWg8JMH0osA34UWu90Gv6N1rrU852fQI0wNxhP9Vax3tNv8vZnueVUs8CK7TWORnGZbnWOr0G2QKoqZTq6vy7MFABOOC9gNZ6FjALwP7gaa2a3GOm79+OKhbtuf0Xi4LMnyQ8fSzTm8NR6PS3q04fQ//svCG3bxtoGyKLou5sA1s2mk/XnD+N/vM3uK6K+aQGmDdSC3u9OVWoFPp8ps/rnDtu3tg8f9wU9CIK+hY4AU4cNJ91iboRjuwy0yreCf/shguBPyFpte2J1aqb2f8/t4LXiJuqRJTfKLQXo2rXwxXzAGlP9b9o453Vvheu1l2d2NtQJb2OfYnoi35CO0O+AqhyFQibMdf8u1gJQie9QerEh9F7Aryhev64GW0yXaFS/p8eTD8ncSdAOcc78byZfug3SDSj4Om9m6B0JTjwi5kXICUBvfVr1LVV0X94je4alyluZCn/zyilz5MeN7xAxtuGes3MjNlU37fMJxnT/916JJw5DD8vufjxunDCvLmcsR0l0fHZf3rRR1h+VKdn0ZvehaM7Lj7/5aTv66uhajSB1kMgIhKlbXRaMmxa6lk26QL6wK9QsR4cy0HngVykz51AFY1GYz4HQ5EoOJcpHZ89ZqY7VJEodPqnaOJOQ6HiZtToQsU9n/8pUwVrgNO5r2ARVNX62HYa/PGdZ72njmMf3ItV4zZU0eK42pjr2v5zK6pk6YxrS5WMRl/Cda1PHEXv3GIqQUePYP99AHVdWfTubb4znj/hO5p5oZL+6Tt9nozrqoDPCEJZdoCOKm/SxdHdPpNVo26o+p3Ndh7agSoa5clDipaCs5ninzke4Nhnn8+oO1qZN2PtNNQtzaFgUazhb6F3bTbLp89YpJTnk0LpzmYTL+6U+XTR+ZPm/+mf+U3y+tzs9o0QMwoKFIH4s2ZajQZm1D7nc1mqaQyqYRdzDA4EuIedzbR/Z45B0Uz3sLMnoOR1UOJarElLMo6fNXEh9pQ+ntHMsxF6T2/COpjOWu6df6C8RsdSJaPRJwOnuYhRU3H/fYiUxbMvGiNdePc+hHV2Ym3fihV1DW7MiPlWqWjsE8cCLpd/3NO4/zpI8oLAsVJXraDA6Clk+YHx3EzjAO4U9J8bzOd0D/iOZpy/Tz/yde9htnPrH7hKX0P6HdYVHY19PPDxLTT1GdIOHiBhtqfjh338OGcfMR/WUPnzE9GqNfpCXFZ77SMvz7O5L3gd78JeeWXGPE5+es65d+QrCAnOKLWFS6EGzkAvnGg+4+ZFdRsDJ/+C9QvJCdWqB+pup7yydxuqhNd1VjzK5y37/yKY17Fq3B3VwMlHD24360r/mmeRUgFiH/cZzUIVLWVip/+7bjtUzbuwXxzsu1yRUlgPvYD9wQQ4eTjPYqsbasAtzVFdHjWjxWgbTiegv1hgfm/dE9XCObd7Apzb05d3bnMiqqDlM+rasQtuShV0ZbOEx+q9idQqHUaBMPNu7V3lItjybwq3XxfuN6+6O4Zg1HmsyjVw/2vOeUinXoS06w6AvXurz2dVs8tDsuNq1oaUl3I4+iYQVcjFv+c9x/voeTelIv2P9w/7Enlr/VnmDShNWIhpUI0u5KJKdDjXO589bl45P1sOJwP+nWVV4+5ZX9dFA5QP/dJ3lE/6Tqc3f4k1bCZ6uTO61LUVsPpNwJ45BOIDj9L9/xdRkS7ftB4XOK3/cDCJtzfFMbdnyYxjfykievQloqu5V6Vt+8Pnk4hWVDT28cDlhIKx03D/dZCk+R9kTHMfO0ralt8gLQ37yGHcBw/gKnsDadv+yH4jLqe+6VDV7872xUDVLAbVKJs0ljn9ZL6mi0aZLw2Az6fi9XefYA2f6VOmtoa9iD1rPJzw1D+BAPfqLOp5hUt57tWB2jGOH/S0Y5w7bv5zvgqkt65FNQ7c2Su8R18i7rn0c11g4jTch3zPtT53NuPv5I8Xkf+xpwIua86b17ktnMW5LRRlyoWWy3zhKb0t4eBvGWUVvWcTXOO0JVyquAB1+kCfaL5MqlUPVDPnPrlvG6p4pntH5vvkqaM+owKpYlEZn0HlnwPYUx4wf5cui7rFGYk9LRUuOPnX/h1w7G+4thzsNWlAte2J1dJps9qz1ederf7DvVrVqocV8wDuURdvswrr1ofwTua+lbZjK1Z0adxOVd+KisY+ETh2vrFTsf8+SPLC2QF/T/16BflH5/DelZftN0FO36pZDKqxd74WdfGySuYycfo8p4+hf3HKKvu3mYeZkUV9PrHsLS/zE9WyB6qZUybb55Q/05s6AtUtMo2QropHZbSXqkYd0B+Yh/960yrUg7FmpkSvdoXf1sN9YyGyCKp+K1RTr9iZr+nMsQOWB73Og+VC3d4ce4znxS1Vvy1s2eApD+7+Ha7N3AaeOZ1lOrfnnHtk5nQGkOhct//sNi+6Fi8D/+zyLJuWgt613nyqet9PZCnztVXwP1xbHWegf3gnZ9fWlW6HTv9s9xlT19Xb16Aa9M22K0tUpJWjslhWBteNZHBdU+59cuVpyhZxHmFV7YiqbEZy1ru35k5b2Znj6AtnTXkhJcl8Sv3airDvN7O+g9tQzWNQte6CwsXQP64y10p6kED16kDpO32eM5nykPT6TvkacEdzVI/hTv1SQ2oKpLpz/36Zhbyo5xF3Bj3/uYz1WrFzUTdWQ93zcJ7H5ehfQdtnDgR+uT4q0sXR897XVlrges6BJN7+4Rxze0f51HMuJNsMXnKcRxsWofa1/nX5zEK79iaso9M2tyNT21ypaHQW5ZOI0U7b3KLZF42RlbCufQhzykbuHVuxokqTvufZxc432pSNMsd23X4n4QMfIn5wL3MtZRK09F2uGqrzQybu5ZZJvOta6z7BevxV0//vphpwe3NUTKb8JMl9aW2QmfOT4l77fOQA9mSv/ORW3/xENWiN3uD/dcrMcrs9OM/qttnxe3YboH4Vd9yUHbyf3SY5z27XvurZnj5vmme1pSqYCc5gVnrXWlTdPv7bk+m+SJFS/s+szh532pK869Xn0JmXLVzKtDedPW7+c0Zw1r+vMZ2jd2y88rG8JV5A7/0VKtczI/1moprHoJo453r/9ly5V2dV3vfZv4s9czib6ZlDhNczh4tJS0Fv/x5VvRH6z5/ydr+LlcIa8w4kXsB69AX04Z25Uy5Ln/fWluhfVvkfg7PHILIYep+TFlwhOT7GfunMe5s3L0dvXm5it3kYnT4689nj6D++NX8f2g7h+bHGLwa3O0+eGxN3Br1vi6fOk9v1nUDbE8xnPFew3Ug16oB+f7pZ16ZVqIcmOcckHv3GeE9b0BurcGfqyJyvV18iuplnqGlb/8Aq7VWnjy6dZZ0+crKp0yfO/cDvt/A27YmbMiHgckIIcRW6A9irtd4PoJRaBHQEMhq9tNbeD3YKkNM3qrLxX0eOzqC13gSUAEpqrb8HGgJHgHlKqfQnS6na8yqvDSQ7y9r8tw7a1zrriVJKee9D5gOS9TuGWv+JGQl6KzBdKZV+x0nDc1wyf1PVq8UXBQx1RrqurbW+QWv9dXYbrb9ZjD2mO/aY7uhf1qLuam9+KF8TEuP8C0lnT5pG5vI1TcC72qN/NYUu/ctaVLU7zHzRZSEk1BRIT/0L6dPD86HK14QThzzrPLwTSlwPRUubUUFr3Q07v/fdzp3rUbc4n4yr3hT2OQ8YipY2BSeAItFQsgyc8XwqQtVqgd6S9SGwVy4kbWgX0oZ2wf5xDVbTjma5SjXR8XFw5hIahm+sgmvIRNImD4FzgTtj+8T+fAGpD3ch9eEu2D+swdXciV25FiTEQU47RydcIKX7naT0b05K/+bonVuy7hgNcGQnFL8eipQGKwRVrTns9u2Hr//cgKrVxvyjahM4YDresW+z6agZEg7KhSp7M5w4YCrD6Z9BtlyoivXRxzN11P1nFxS9znxayQpBVWkGezb4xt2zAVXdiVu5MRxy4oaEez4nXO5280bkqYPmeDUcBOEF0d/kcLS4o7ugyHVQyNmOis1gXw4/w22FoNo9jd65Cvasy9kyl5G+9awH0TM6o2d0ho2L0OvmmI7RBYqYyhJASDjqpjvMywFBpv9Yh7rDOX/lqptPAWXukHb+lOkAW646AOqONuitppOz3vodqk47M71Ou4zpdmxH7NgO2LEd0L+vwV7yrOkYXaQUhDqNpgULYVW/BX34AO7lC0gZ3JmUwZ2xN67BdbdzbVWpBfGXcG0B9g+rsWrXMf8oVATrunLofw/7z/jPTih2ne919Wem9P3nelQtZ0T1qk3g4K9evyqo2hS2r/Zbtap2N2z37xyiv/sIe1ov7Gm90FvWoeo6aeiG6pB4wfPJp3TnT5pjf4Nz7Ou2RW/5jmydPgqVbjfxNn0O509hv/mYiVfHiVcum3jJXue6Tlv0H+nn+nvfc53e0b2Q18jfZauBsjwdowFVpxX6J89HFfTaxdixMdixMejfvkXdadbJjTUg4YJ/Y8e5k5CUYH4H1J3t0L+tgyN7sYc3xR7ZBntkGzhzHHtSzxx1jAZI/fhD4vt3IL5/B9K+X01Y604AuKrVhvg49Cn/NBf+wGOoApEkv5yDUQi9JC+ZT1zP9sT1bE/Kuq8Jb2cq/a4atdEX4tAn/WNFPPw4qmAkic9P8ZluXV8u4+/Qu5rg/vtg1oFzI42H5oOCzjlXLlT5euiTXuUDR8L8uZzq0IZTHdqQ/M3X5OtsHgyE1r4ZOy4uYMeMgo89iRUZSdzUST7TVdGipL+ZXmDwIyR+lIOXahx5eZ75eweUKAPFrjH3jpvvhu2Z7h3b16Nuc67Dmk1hj9OpPKIg6v6X0Ctfh4O+HdhUq8EQURC9LOcvM+qvFmE/0RX7ia7on9aiGncwP1Ssaa6zSykrBVp/EK9jvW4J9tSe2FN7on9fh6rrxL6hRjb5aIL5HdNQpresM79VuxPVcgD268MhNcmzTL6CWENmYn/6Kuzbkqex7efvwx7bDntsO/SaBegv38/oGA2gv1yI/dg92I/dg968xvfcxl/+uc2JGtFhHDqbxuFzaaS4NV/sSqDJjZmrO4GVLuTi58MppNmaVLfml8Mp3FQscDUuWHUe+5CnPJz22QKS7u9E0v2dcK9fTUhLk4dYVWuh4+Ny/mKkQ11/A6pgIeztv+V4mRrXhHPoVCqHz6SSkqb5Yls8TSv5jsCx499kJq44yRs9oyju9VC7xrXhnE+yOR1vHv/+eCCJm0qGEYhetwR7cg/syT3Qv3/rSd83Ouk70HWd7HVd122H/t0pG5Qq49nn2o3g6EHzj2LRWA8/j/3+eDj2V46PQbDUKB3GoTNpHD7rpPWdiTQp7/s56R3HUoj9+gyvdylO8QI576zjLWnRPM52bcfZru1IXvsNER1MOSGkZtblhPxDTTkh/hnfckLKmq8JvaMuAKpIUVzlyuH+OwfH+nLqmyaaKTNk0zlar1mMPSEGe0IM+n/fouo7aeymbNJYYoL5HVD1nXsHQOESnsi3NEUfcUYOyx+J9dir2Etnwt7f8XPY2c/s6nk71qNude7VNXLQjnHhtHlIVMKke1X+Njju8657huRF8zjXrR3nurUjZe03hOfgXOdzznXCs77nWpXwfGI0rHFz3PuzGD3tn51QzDm3rhBU9eawK9O53b0BVTvAud3rtCWEhps2g7I3Z7lvF5W5Tl+pGezbcPHlLpH+ahH2iK7YIzKVgSo4ZaCA944E8zugGndA/+w8pCzkfIJXKVTXB9HfOGXQQkXBcpr7Sl0H0WXgqKe+qVcuxD2sC+5hXdCb1qCcNisq1TTtRpfYZmUNmYh7Ss7arFI+mk9c7w7E9e5A6rpvCGvj1DuqO2ksQNk34qHHTL3jBd+yr3V92Yy/Qxo0wf3XwZxtc1623wQ5fes1i7HHx2CPj0H/+i2qvlNWuSm7MnG8V77WHv0/p6zy67eoqgHKKlnIy/xEr1qEPbIb9shu5rpqmJPrKt5zXTXsgP7Fua5On4Cqzqh01evAUeceVdirXeGm6uYaizuL/noR9qhu2KO6mfJceuzy2cRO8ioPescGqFEX/jng89lvUx502pDC86EqZGoD975HukJQNe72T2e71nvSWbUmnk72+YuYNhIwI7MVv850QAjzqldbLlTFOwPWq30cddpovfPR/TnMR60QVPtp6J1f5ezayo126PMnoGQ5c0zAtIuePJjtZvjVO3Yn0OSmnNU73LbmTKIpA+8+kcruE6nUL+e0R+5Yhv7kAfNfLrWV6T/WocrfbMoOoRGoctXh6AFT1z1zDEqVRa9ejP5hJXrtUpMHNMiUh2SVvtPzkAbe9Z3AeYg9ZSD2Y22wH2uDXvUhevm76G8W5c39Mgt5Us8Li4Bwp9xeva7pbPTR60GJy5H9QdtnzgWuB9S4JoxDZ1K96jkJNKmQqZ5zNIXYr07zeteSPvWcFLdm6Mcn6Fi9AK2q5GxkyNSlHxLftwPxfTO1zVWvDVmUT8IfNOWT5JcusW0uk5Sl87nQpwMX+nQg9btvCM1B2Sh8sImd9GKmslHFquQbPZWEJx9EnwlcLgta+v7k9StWJvGpa93aFH3YlAvspwdiP9EG+4k26K8/RH/+Lnr1oktvgzzjtJVV9MpPfkqP7ZWfdHsQvcorP1EKdWeLHHWOzu324Dyp217Mv7ug6PVez26bw17fMrfesxFV3Wn3r9wY/vqf+dvn2e1tnme3F05AiXKQz7lX33A7nApQPvlrB5S83tMGfksL2JapXr3te9QdznGp1czTBr7tezO/K9QsX/J60zk07pTpfFrK1EFUxTvg6P7ciVWgiBmwBCA03MQ6fjDgYdarF2OPjcEeG5Nr9+qL+nuHaX/I7pnDtvWoO5zyTK2msPfnACvyEpbP81zPcqGq1Ed7HYM82e/8kVhPvIY9+2nsJzuYWLn1DBPM8/kKt6D/WOeZVtBJC4d2QMmyqKoN4OTfl3aMt39v5s9IZ2XgL6evR8Gi5v9FoqBmEzM6NaC3rUNVMM9wKVUGUpOxp8Tk2XNjwiJQN9Tw1Hlyo75zEUF9xnMly8FnTkA157jWqAP/Osc0fySEmGceqvk96J2/ouN9v+aYuGAeZzq35UzntiSv+ZqIjuaFhJBatdFxcdgn/O9VBR59AhUZyYVp/i+vu264EatwYdJ++5/fb0IIcZW6FvB+8+SwM82HUuoRpdQ+zMjRwy43qMry80PZLaTUBa11QefvysAGIAq4DjiitU5TSg0Hymmth2eaPxa4oLV+3ntdSql7gA5a6/7O9AHAbZlHjlZKhQCbgMeBfsBurfXzzvzTgOpAIrAZuBfTiXo2UBfToXkz0Bc4BpzWWicppToBA7TWnZRSq4EXtNZfKqVeAm7WWjcOsN0PAG2Abs4o2BWdfffuQO3D3aumz8FWA8agatWH5CTst8fDAdMR3pq2BHuMeSuaG6piDZ4KYeHoLRvQs81bTLhCUA9ORpWtDGmp2B++ADt+gvB8WIOnwLU3Agr9/TLYuth3QyrdiWr3GCgL/cvnsG42qvkD6CM7Yed6CAlDdY+FaypCwnn0wnGmQHRza1SjfmZEDm2j174HO5xCZmg4atTnpmNpsucQuP/IeoRI66FxWLc2gOQk3C+NRTuj9YS8+glpQ01Bwhr4BFbjtlCsFJw+jr3qY+wFr+N6+j1U2QoZFXR94h/ck32SCnZa1mk75JHxWLc1QCcnkfbCmIzOzaFvfELqwya2674ncTVpC8VLwanjuL9ainv+6z7rCZ0xh7R3Zvh0jg69s4hvsPL1UK2Gm+P9+wpYPwfVeBD6n52ms5srDNV5IpSuCInn0UvHZ7zhS42WqAb9AA17NqFXv24aZge8aT7PpSw48DN61Uzz1maY17sCN9VDNR8GyoX+YwX8MBd11/3of3fBXidu+/EQ7cRdNtHELRyNinnJrC/uBPqL6XD+GESWxBryGfrkQXCbtwn1rx/Dls9NvHxZdCooVxfVaKjZ/+1fwM/zUHXvRR/fDfs3QlRlVLupEBEJaSmQcBo9rz9Uvht192g47XnIpb+eDicCNDIc8/qs+39N315Us/vRKYmw/kOILo/qNsEca2Wht66Bte9lzGtN3xx4v3OZe+htqG4jUVXuhNQk7PmT4O+dZpue+hD72d5mxuurYPWJhdBw9M4f0B/NMNPzF8a6dzoUjYYzR7HfH+U3sprqMxG9bQP8vgYq1cHqPBzQ6GSNe9mHuFf6N5qHDB2PdftdkJxE6nNj0H+aUZ/D3vqUlMHOQ79BT+Jq2s5zbX25lLS5r5nfBo/Cur0B2DZpH76Fvc7zGZ2wRsU8gcrXQ7V41KTvLStgwxxUIyd9p19XnSZ40vcnEzzXVdmbUU0fQn/wgN/2qyEfoRc+6dd4pP9J9p2vx1OoqndCShL23Fj4yzn2YxZgT+tlZipTBat/LIRGoLdvRC92jn2tJlgxI0wFOzEODv+J/eoQk3/3jYXSN4BS6E3L0d/MAwtUd694873ijV6APd0rXl8n3o6N6CVOvAKFse57xnOu330KEs6jGnVH3dXVNLqnJmN//CIccDp3hkZgTV2J/VQ7U6ENQPUZjarubNP7E+Ggcw+LNZ0vAShXFeveyeYetnUj+sNn/NZjzfgCe3IvuODpmB2/M8tbqZ+IJycSUqchOjmRxKmjsHeZNFdgznLi+3dAlYwmcvl63Af3QYoZGSRl6TxSP/8o4PrcyVl/tijfqFhC6zWEpCTiY5/CvXMrAJELPyeuZ3tUqWiKfLUR94G9aCdW8uJ5pHy2hHxPjie0zp3otDT0+fMkPBuLvX9PxroLd47yDXal03iBoqgez5vGHsuCA7+iv54J2s3xOYFHpAGIjJ1CeMNG6MREzj31JGnbzD4XX/4Fpzq0wYqOptSGzaTt3YtOMddJwvy5JC5ZRHirNkQ+ORK0JuXnnzgfOz7jHKTLn0Vnv8yu9HkumPleXflOVKfHzfH+aTms+QDV8kH04Z2mQS0kDNVrElxbydw75o01b9M3vxfVdACc9JTh9awh4ArFmrASfexAxkiBeuMS2LwMfSAxR/sMoAaNRd3cAJITsV8bD/tMecN6YSn2E+YtedX3cVTDNuYN/DPH0as/QS9+I/AKi/h2Zs2V67hQcawJC8xnNLWGpATscV3A7bvfqucoVLV6JvacWDjk5GvjFmJP7WlmKlsFq/8kE3vbD+hFz5p5piwzDbLO6LV6/1b0gmmoNvehWt0Lxz0PEu1XHvZrsM6N2D7rb/cgJCeg52f9qVb1wDjULU49YOY4z7l96WPsx8xLCar/E6i72mSUg/Xqj9GL3oDy1bFGvQIFC5n0fvYk9rCOvutvHeUXE+C7/UlMX3cWW0OX6gUYXCeSmRvPUz06lKY35WPr0RSGLj/F+SRNWAiUKOBiRf8o3LZm8pqz/HIkBQU0KBfOqMZF/Navv/PvOJZXdZ7Et9/O8niHDZ+A6467IDmR5GfGYDtfpYh49zOS7jcP20IHjyCkWTtUiVLok8dJW/kRqbNN+SR0wBAICyd11gsB159/8A2Bj/efCUz76hS2hntujmRwwyLMXHuG6teE0bRyAQbO+Zc/j6dQsqC5NksXDuHNXubcbdyXyLOrTqGBaqXDmdy+hN/oxvZa/5EoVK9RqGrOdT071jwoAKwJi7Anm1EtKFsVa+AkUz7cthG90Enfg583Dzy0Daf+NZ8tPHsC1W8C6pZmcNp5MdbtRpXLeV7m7fHHX+Wnn3Zy5kwcxYsXZujQe+jWrcklrcN+b+RF5/luXyLT157D1pouNQowuF4hZq4/R/XoMJpWyMfAxSfYcyKVkk6n9NKRLt64p0S26zz9Uvad7wqMnURYg4boxCQujB9J2nZzzyyydAVnu7bDioqm2JofSNu/N+NelbhwLskfmzJ1gRFjCW3QENw2Ce+8TsqXKzLWXaxb4GsauLz6ZtmbUc0fRr83KMvVZ75vqb6jUTXuNNf0e173jsnmQTNg7h33O/eOPzai55t7h3pgKur6SoCGk/9gz55qPkHc/n5Uu/t8Ot/bzw1G5ff6zkalO1HtHwPLQv/8OXw7G3X3A+ZenV7Pi4k19bzE8+gF4+C0047RxKsdY7VXO0bpCqiuY03d+vQ/6I+mQGIcZ77I/gWKAmMnEVq/ITopiQvjRuLeYc514Y9WcK6bOddFV/ue66SFc0n+ZAn5Hx1BaONmpjPEubNcmDoe+4Dn5Y6iXbzOdQXn3FoW+rcV8P0cVBPn3O7eYPa5y0RPeXDpeE/dtmZL1F39zL14zyb0N6YtQ939CNRoAZElIO4k/G85ep1Tvy2UxdgFN9RFNR5mtmPbStg8D3Xnfehju0zn2ajKqI5Pe+r08afRc8xYCSrmNShW1ryol3QOvepZOOQ7wqre5P9gWd0/FlXbKQO94VUGem4p9gjnA243VcN6ZCqERaB/W49+z9yPVZs+qFYmv9ObV6M/fNnMX6c5Vo8hpv5ju7EXv47e+K1f7HTW4HGo9Darl8dmjDDtmvkJ7mGeNivVyNNmpb82bVbWVP82K3uKb5vVhaP+oxamyzcylpA7G0JSIgmTnsK909y3Ij9cTlzvDqhS0ZdCptwAACAASURBVBT+YgPuA540lrxkPinLlpDviXGE3FHf3DfjzpM4Y5JPvaNQn2sCxgRyv/3mjNcI2nmcvvWBLL/bg+o3GlWjvrl3vjvBU1aZYjpRA6asMmiKuXf+sRE9z6uscv9kVNlK5pgvfBF2etL42d+y/3JObuYnRaoU8N3P+8aaMllKEvYb48wI6oA14yPskWbUdG6sivWwc139vgH9vlPOrXQz1sBRpsNoajL2u0/DgR2olj1RLbqb6yolCXvuc/DnFr/hWNTAsajaTnnwLa/Yz3yEPcor9kNesT/wlLHVQ1Nhzxb0aq/6XXg+M/+1N5o2lHWfwe5M9b8K9VBtnHvH/1bAd7NRTQeh/9llOg6EhKHu8bpHLnHSWdUmqGaDTKcj20avfcekywLFUH2eN58wtyzY/yv6y5fNfM4XPwIq5+SjykJvXwk/zUPVc/LR9Gur/dO+19bcflC5BarFaDjlfW1N87+2zqd5/r7S7dAAt3ZG1eluRqw7exS9bIpnxLnSvh0z02XUO2yn3lHXqXdEhdK0vFPvWJap3jEgiuQ0zT3zzEvZBcIVsc2LUKWUf7uB3nIuV9rKAFTzvqi6HUy54YfP0N86X4K6riJWr/GgQuD4YexZEyAhDtV/NKqmc23N8spDnjYdlACThzwwxanvbETP9cpDHpiMKlMJ3KnYC1409R0vqstgSEpAfzEXknw/650r90vAemOV6XQUEgoJ57GfGQxHfAdnyZV6XolrsEa9ZeojZ45jz5oIJ//9/0XcvIytbsm6bfK7vYlMX33G1OlrFmBw/cLM/P4s1UuH0bRCfgYuPMae4171nEIhvNGtJMu3xTN25SnKl/DkVdPaFadKlO/1deHNg1nGjhgxkZC6DdFJiSRO8Wqbm7ec+L6mfBL5+XrcB/ZljM6c8tE8Upd/hFWlBvlnvIGKLIROSUafOkl8zzY+68/uWXXEiFhC6pmyUeIUT9mo4PzlXOhjYhda4ZSNnNjJH80nddkSCrw2B+umShlfuLSP/kvCkw9mrLtgef/O4nmWzs4e9Y17GWUS9eDTJi/RTl3rgyl+nX1VZyc/+XIuXMiUn+SgDZKbqmENdfKT/61Hv+vkJ237oFo7+cmPq9HzPfkJ1W7H6jsce1TvjEnx//o+a8nKlW4PLlApU9koF+q2ANbzX5ivPIaEQkIc9vMPoQp7DThyY11Us0ed540rYdNcVIP70Ed3mY7SrjBUu/EQVcHcq5fHwrl/oFA0qvuLgA1xJ9FfOs9uAWp3RN3WzfmixjH0yqczRpvmH69Oh1Xrozo/DpYL/eNy+OZ9VOsH0X/vNJ2XQ8JQfSbDdU4b+Jwxni8l3n2vuT+63ehPX4CdP5jp11ZE9Rhn9vfkEfSCSea515WOdU15VO9JpgymLPRv38Aqp+21YQyqWT+ILA4Xzpj73buegVxy615tvfSF1/0yDvuZwahUrwGfqjjPHCyXGYl49QeoVs4xSH/m0DvTMwfnGKjxy8yo4SGhkBiHfmsoxJ9DDXrJTLNcsOdn9Gcvge1GnwgwKn4u7LfqOAjV/j445nmGar8xBNXmgdwpl9VtD1XqoT8Y49mxa8pj9Zvk+cJneD4zmvglHmOaD0TV6WCO36cvwi6TptXQWZC/sPnK8bKXPR33XSGoHhPMV0VSU7E/eRl2ezq059VzY35b5DkWV7q+A6gWQ6CmV7361+Xob821po/7prM8fcZz0Lcd/HLKwVR26reuEFO/fWeqqaNWrIU1dJo5Lof3Y78xgVOb/cuE3gqOn0z4XaZ8dH7MyIxnqEU/XcmZzm2xoqIp8d0m0vZ5nhsnfjiXpKWm/1aBIY9CWDjxL87wW3epXQcu/VOHQlwi/XGbyx6RVwhvVtcvHwS8O2LN0lrPSv+HUqob0FJrfb/z777AHVrroYHWp5Tq5czf/3K26792jnZjRlwG0+F4jNZ6pVKqPzACSAUuAP201gdy2Dm6GLAKCAWmA/mA5zCjUKd7GGgOFNFaP66UigR+BjoDdTCdlQsA5YEFWutJTozHMR2lAd7VWr+slGrprN92tvchrfUvSqm7gPcwnac3YzpoB+ocbQFTgfbOMTgBdNJaZ/m9k8ydo/OKKhu4kTIvZNc5Ordl1zk6N/l1js5LYdbF58ktWXWOzgvHctaYkhuC2Tk6WFJ3Bu4sm9t8Okfnscydo/NUsC7rRPfF58kll9I5+krLrnN0bvLrHJ2Hsuscndty2jn6SvPrHJ2HLqVz9BVXJItOT3khNIhllGAJYvkkq87RuS1Q5+i8knQkeMc7q87RuS1Q5+i84non687/uS0nnaNzw8U6R+embDtH57Jg3rdU1MU/950bLtY5Ojf5dI7Oa1l1js5lgTpH51nspOCU/SH7ztG5KdvO0bnNu3N0Hsuuc3Ruuljn6NyUuXN0ngpS0V9VCOI+Z9c5Ord5d47Oa1l0js5teksOPzmfG84F8XgnBamtLpjPHP4PUi2CVx7MrnN0bvsvz6qvhECdo/NMSBD7PF0IYtt/DjtHX2mZO0fnJVWlYNBi+3SO/j9CnwpevUMF6XlHoM7ReaZw8J45qCCVUYLZlqBKBK/ekblzdJ46FZzYp7YF73m1dI4WeUE6R4srTd3zRbZ5l1KqHhCrtW7p/Hs0gNZ6ehbzW8AZrXXhy9mu/1Ra0VoH7AWptZ4DzAkwvaDX37GBftNanwZuz7To7ABhfvBaNg6oDKCUqgMczzzStDPfi8CLmaatwnTGzjzveqBigOmZt9sGxjj/CSGEEEIIIYQQQgghhBBCCCGEEEIIIYQQQgghPH4GKiilbsAMltwD6OU9g1KqgtY6/VOIbYE9XKYgDh8nhBBCCCGEEEIIIYQQQgghhBBCCCGEEEIIIYS4Gmmt05RSQzCDGbuA97XW25VSk4FftNbLgSFKqeZAKnAG6H+5ca+aztFa69kEHmlaCCGEEEIIIYQQQgghhBBCCCGEEEIIIYQQQgiRx7TWXwBfZJo2wevvR690TOtKr1AIIYQQQgghhBBCCCGEEEIIIYQQQgghhBBCCCGCQTpHCyGEEEIIIYQQQgghhBBCCCGEEEIIIYQQQgghrgrSOVoIIYQQQgghhBBCCCGEEEIIIYQQQgghhBBCCHFVkM7RQgghhBBCCCGEEEIIIYQQQgghhBBCCCGEEEKIq4J0jhZCCCGEEEIIIYQQQgghhBBCCCGEEEIIIYQQQlwVpHO0EEIIIYQQQgghhBBCCCGEEEIIIYQQQgghhBDiqiCdo4UQQgghhBBCCCGEEEIIIYQQQgghhBBCCCGEEFeFkGBvgBBCCCGEEEIIIYQQQgghhBBCCCGEEEIIIYTIZTrYGyBE3pCRo4UQQgghhBBCCCGEEEIIIYQQQgghhBBCCCGEEFcF6RwthBBCCCGEEEIIIYQQQgghhBBCCCGEEEIIIYS4KoQEewP+L1Glw4MTOMUOTlzAuiZI+wxYycHZb70vASKDc2mpIB5vUoOXzvSBhKDFDhYVxFdbQoOUzvRfiUGJC0BqEL8pEqT8BEsFJy5Q4Kb8QYutiocGJa7+7XxQ4gIUqxC84+26LiIocfX5tOCl8SLBK36rWoWCFhtXkG5cZ1KCExfQZ1KDF3vz6aDEVSXDghIXIF8Q7x322mPBCXwuLThxAfu9kUGLbd03IyhxS9wHX6leQYndYkhw7pcAaT+cDVrssIfvCErciB+/C0pcAPK7ghY6WOXRpBPBu1+GhAevYh15XZDabyKCl8aIcActtApSOeHAxxeCEhegVpngHW9Xw2JBi60PJwUlrioSnLYEAIIYW/8anHKCqh4ZlLgA+o/gtd9wIUjl/7Tg5Sf/Jx0K3r2jQLUCQYtNUvCeL5EQpDQeFryy6LkDwXvWUvj6INVvg/WcBcAO3vMlHf9/MA8PC96zLSKCc10H67kWENRnifpccNoTVPHgtYHrI8Gp7wBBPdfq2uDcO4oHJaoQQogrTUaOFuJKC2YFWwghhBAXF8RGHCGEEP9vClbHaCGEEELkTLA6RgshhPh/WLA6RgshhBBCCCGEyBPSOVoIIYQQQgghhBBCCCGEEEIIIYQQQgghhBBCCHFVkM7RQgghhBBCCCGEEEIIIYQQQgghhBBCCCGEEEKIq4J0jhZCCCGEEEIIIYQQQgghhBBCCCGEEEIIIYQQQlwVpHO0EEIIIYQQQgghhBBCCCGEEEIIIYQQQgghhBDiqiCdo4UQQgghhBBCCCGEEEIIIYQQQgghhBBCCCGEEFcF6RwthBBCCCGEEEIIIYQQQgghhBBCCCGEEEIIIYS4KoQEewOEEEIIIYQQQgghhBBCCCGEEEIIIYQQQgghRC6zdbC3QIg8ISNHCyGEEEIIIYQQQgghhBBCCCGEEEIIIYQQQgghrgrSOVoIIYQQQgghhBBCCCGEEEIIIYQQQgghhBBCCHFVkM7RQgghhBBCCCGEEEIIIYQQQgghhBBCCCGEEEKIq4J0jhZCCCGEEEIIIYQQQgghhBBCCCGEEEIIIYQQQlwVpHO0EEIIIYQQQgghhBBCCCGEEEIIIYQQQgghhBDiqiCdo4UQQgghhBBCCCGEEEIIIYQQQgghhBBCCCGEEFeFkGBvwP9ZleqhOj0BloXevAzWzvH93RWK6jUJrqsM8efQ88bAmX8hf2FU/2fg+qrw8wr0p895lrm5BarZQNAazp9ELxgP8eeuXOyKd6DaDIGQUEhLRa+YCXt/gdBwVL9noMR1YNuwYz165Ws5Ogyqx0hUjfqQkoT9wUT4a5f/TGWqYA2cBGHh6K0b0YtmmGU7Poyq3cjZ39Nm+XMnso7V5ylUrQaQnIT9zng4FCBWuSpYg6aYWFs2oOc/a5btPBjV6B6IOw2A/dGr8McGz3LFo7Gmf4r+9E30hgVmmW4jUNWcfZsXC38HiHd9Zay+zr5t34j+yDmf+Qth3Tsdil8Dp/7Bfm8UJMaZ3yrcitX1CXCFwIWz2C8/4LWTFure9yHuBPqXpagWw0G50L9/Dpvm+cZ2haI6jIfoypB4Dv3peDh3FKq1QNXr5ZmvVHn0ewPh2B6o0gxVvz9YFuz9Ab32jcAHu1wdVLNHQVnoP1bAT/P9Y7cZB1GVIPE8+vMJcP4oWCGoFiPMNmmNXvsK/P2bWaZSU1S9fqBcsP8H9HdvBo4NqP6jUDffZc71m+Pg4E7/mW6oivXQVHPsf1uPnvOMWfbR51Cly5l5CkRCfBz2qG6o+m1R7Qd4li9TEXt09yy3IddVrofq8qS5jn/8DFYHuI77TILrq5jreM5oOP2v+a35AFTdjmDb6E+eg10/mumNe5npAP/sRS+YBGkpqL5TTJ5jp8Gh7ei3J4E7LSNUnl1ba+f7rfay8pCuw1E1G4I7FU4cNssnXgBXCKrfBFSZyuByoTetRC9/L8tToXqPRNVsYLbh3QmB979sFaz7J5tt+GMD+kNnGzoNRjXqAnFnzP4vzbT/geLd86Qnb5kfC4d3+890fWWsPrEQ6uQtHz9vpucvhDVwOhQrDaf/xX7fyVtqNMJqOxi0DbYb++MXYPv//GP39Dre72dxvMtmOt4LvfLsmxuBrSHutFneO88uVxVrzFzst0fBxq994/Z9ClXbSWOzxsPBLNLYg04a+30Det6znuXv7olq0QPcbvTv36MXvQw3Vse6b3z6HNifvgW/rM3TawtAtX0YajdDpbjRXy1Gf/Gh/75lPg/3jUbd4uRxr42F/f55nOo1DNW4AxQohN37jouuMzuuwWOwbm+ITk7C/cIY9L4d/vP0fxSrWUcoWIjULrdlTLfaxGC16wW2G5ISSJs5Ef7al/W+5Ua5ILoc1oBJUKYy+rPX0F/P818noGJGoKo71/LsiYHv22WqYA2IhdAI9LYN6MXmvq3uGY6qeRekpcGJv7HnxJr8pFw1rD7j0iNgr3gbfl6T5f4DqF4jUTWc7XhvQtbX2X2TzTW+dQN6wQzfdbTshxXzOO5hjeHC2WzjAaz/K5lpG+KwbehaNR+Dbing8/vP/6QwfUMcf55K44UWhWl5UwQAR+LcDPvqLLYNqbamT4389Kie/6LxfGIfSmLa9+exNXStmp9BtxX0jX0kmenrz/PnyTReaFWEluXzZfxW7bV/qVjcVGdKR7p4o12xiwe8qQ6qpVM++u1z+CFA+ajjeCjtlI8+dspH1TOVj6LKo99xykfV7kY16GfSXtxJ9GeTING/DK4GepVP3hgHB7IonzziVT75wJRPKFsJa9B4CAsHtxv73amwbxuq/QDUXW3NPJYLrrsR+76GQLxv7NxIV5Vuwxr6Epz8BwD96xo4uvPK56FgyrhPzoNzx9GzHvNMdvJQbBv966fw4xLzQ/m6qLaPmbLor8thfYDzfM9EuKYSJJxHLxkHZ/+FIqVRwxbCyb/MfH9vQ3/u5DH3vgGRxSE12ezvnEch/oz/cSSXyicA11bA6jsO8hUA28Z+qgekpvjGzoV0xm1NsGKGmHKC2409+1ngSMB9z2z9/iSmrTmLrTVdaxZgUN1CPr/P/jmOpX/E47IUxfJZTG1dlGsL504zxejRb7Nu3W8UL16IFStmXHyBS1TllbGUaNMIOyGJrQNGcf43//vlHd/OJbx0KdyJSQD80uJeUk6cpvKLoynWpA4ArvwRhJUqzpqit1805vqDSUxbd87k39XzM+iOSJ/ffz6czPTvzvPniVReaFOUlhVNHrr572Se+c6TT+0/ncYLbYrS3CuPzQnXQ2Nw3dEQnZRE2gtj0HsDlBEGPIqruSkjpHS6ze93q0ELQse/QsqQrug923MUd/0fp3l63l5sW9O1cWkeaF8m4Hxf/XSC4a/u4KNJt1DjRnNsdv91gQkf/El8ohulFEsn3UJ42KWNGxA2bCyuOo0gOYnk6aOw9/jvd+j9wwlp2QlVsBAJrW/JmK5KlSZ8zLNQMBJluUh5+3ncm78PHOgGp15tWegtK2BzgHp123EQ7dSrl3nVq1t51atXe9WrrRDU3Y9DmZtB2+jvZ8Gf3wUMnytl8BLXYM34FP49CIDeuxUmj/Nfr5fLOd5hj4zGutlcWyoiAlWkOAntLn5tAbgeHoPLKQOnPZ9N+r7bSd8dvcrAd3ciZNAI9KljALiXLcD+ammO4gKo+0ejbm0IyYnYM7Mo7/cehmrSAQoUxu7ptU9Vb8W6bxSUq4j9/AjY9LXfslnJ0zzlxjqo5sNN+v79c/gxQPpuNx5KVzJlss8mmDKZ5UK1GQ1RFcFyobd95WnvCi+IajMKSt5o0v4X0+BIgHzlprqoVsPN8v9bDhsDlBM6TYBrKkPCOfTScSZ2jRaoO3t75osqj357ABzbg2r6INRsDfki0dObXexQZ7j+uQkUbtkYOzGRgw+OJOH3rPPB8kveJvyGMmy/vbU5hHNmElHxBrPJhQvhPneeHfXa5zi29eAYrNtMOkt7aQzs809nVr9HsZp2gIKFSevqlcZbx2C162nKYInxuF+Nhb+zqOflRl7mUF2egSLXoN/v55lYpR7WPU55dNNn6G8ylUdDQlF9J6Gc8qj9gac8qu4egKpnyqP2Uk95VPWaYOqKcWewp8d44ncchqrRENJSIeFf9KrpkHzB/xiUuwPVxGkn3bYCfspU77+2FqrJMCh5I3rFJNizzmsfn4fSVeHIVvRnTwU+xlkIRj0vV+rV6YpGY8UuRa94G/79LOv9PpTMtPXpdcx8DLo1cx0zhekbnDpmyyK0LB/h8/uFFJu2H56k+Y0RjG/kW3a96P7n4bOObLfjcu4jeR3vMu5bwYqb57H/630LoNRNqHZPQXgBk5e+cy+4U0we2+YJKHeL8xzmLdi57uL7nYdtVqrfU6jad5lYb43P4hlPFawHnbrt7+vRc51nDkNn+D/jGdMdChbGevQFuKk6+vtl6NnTL77PeXiuc6U+X/U2rJEz4bipw+vNa9Afv5XtduQfOYHQ+o3RSYnETxyJe1em8klEBAVnvIbrujJo203q92tJnPmczyyhzVsR+dzrnOvdCfeOrdnG8zkGg0ajnPKJ/XIWx7uPc7wLFsaO8Tre1W7Fut853s+NgB/8j3eePVvZvwUA65XN8M9eCLXg/DH00kz38v9cJg5BtR7plJNsU076y7eclOUxzo1nPPkKYt0/1Rwby4X+ei564/LgxV6/zDdubuRd0eWw7p0EZaugP3kNvWqu/zor1kW1e9yc35+Xw3eZ5nGForpPhGud/HuB0z55XVVU59FOYIVe/Q7scOrtd8agbu9opv+8DDYu8qwvWM+N/9qOXjLNPAOqXA/V+QlT7t28DNYE2IbeTh+UhHPoOV79XwY8A2Wqwk8rzDakH/s2D8FtbSF/JHpUI//j7H2ecuNc126M1flhU0az07AXPgenM7UPVKqL6uD0vflpGXwb4Fz3iPXs9/yxZr8r3IFq8wi4QsGdil7xKuz7xSxTq7np96NcsGsjeuWrebbPqm4bVOsB5sfkROx5T8Pff/rHzqtnxr+uzpX0rSYsh+QEk3ZtN/oFU69U/adBqbLm77CCphwxoqv5972jzb06xXk+G+hefWP6vTrC3Kvfd8obZSthPTAeIvLDiX+wX3kKEuOhZj2s3sMz+mDZ816AbT/5r1cIIcR/9p9HjlZKuZVSvyultiil/qeUuvNyN0YpVVsp1cbr3wOUUiecOL8rpeY60ycrpZpns56BXsukKKW2On8/c7nb6BXDUkqtUkqdVUpl3RoXcGEL1WUk+p1H0TO6o25uAVE3+M5Tp6N5UD+9C/r7Bah2Q830tGT0V2+hP3/Fd37Lher4BPrNwegXesG/e1D1A3TcvJzY8WfR7z+Ofr4netEk04HaodfNRz/bDf1ibyhXEyrnIDlUb4AqVQZ7bEfseVOxeo8JOJvVZwz2vKnYYzuiSpWB6vVNzFVzsCfFYE/ugf5jPar9AwGXB6BmA1RUGewR7bE/mIw1IPDDN6v/OOwPJmOPaI+KKgM163v2cdU87PEx2ONj/DovWr1G+E6rVh9V8nrs2E7YC6Zi9RgdOF6P0dgLp2LHdkKVvB6qmuOmWgxA7/4Ze1Jn9O6fUS0GmAXyFcSKGYX91uPYU7tjv5upIn17dzh50Kyj1ZPoRU+g3+6FqtYcSpTznbd2e0iKQ7/ZHf3TYlTTh8307V+j3x1g/ls22VTEju2BfIVQzR5BLxiGntUHChSDcrf675SyUHc/jl76JPr9PqgqzaF4ptg12pnY7/ZA/7oY1eghM71WB3OsZ/dHfzQc1XgIoCCiEKrxI+jFw9Ef9IX8xaBMgNgAte9ClS6LPbwt9juTsO7P4lzfNw77nUnYw9uiSpeF2g1M7FdGYI/qhj2qG3rzavRPphOb3rgyY7r9+hg48Q8cCtBwkkdUt6fQbw9DT++GuqWl/3VcryMkxqGndkavW4Bq71zHUTegbmmBnt4d/dZQVLdRoCwoXBLVMAb9Qj/0MzGmA/wtLQDQv36FnnaPmR4ajmrU2RMnr68tb5ebh+z4ETu2G/akGPSxQ6g295pje2tzCAnDntQde2pvVMN7oMQ1gbchff+f6oA9ewpWv7FZ7P9Y7NlTsJ/qYPa/hvf+z8eeEIM9wX///VStjyp1PfbkztiLnsaKySJviRmNvfBp7MmdUaW88pa7B6D//Al7Shf0nz+h7h5gFtj9E/YzPbGf7Y394WSsXuP9V1rDOd5jOmLPnYrVJ5vjPXcq9pgAeXZsFnm2srDueRS2b/JfYa0GqOgy2E+0x34vmzQ2cBz2e5Oxn2iPivZKY1VuR93aGHt0V+xRXdBfOI0Sh/dij++FPTYG+7mHsQaON5XnPLy2qNMeikShp3XFHtYBvfHLgPvm45a7UKXLYD/SBvutWFORDkD/ss50mrtM6vaGqGvKknpfK9wzJ+IaMiHgfPbmdaQ+GuM/fd0K0h7uSNqQLrg/eo+QQdk8zM2tckH8OexFz6K/DtBAmRG7vok9viP2/KlYvbO4tnqNxp7/NPZ4J3Y1c23pHT+aPGNKDPr4X6jWJj/hyD7saX2wp/bEnjkEq/dY04E1KzWcPGV0B+w52eQpfcdiz5mCPdo/T6FoFKpaXbTTYfVi3LZmyvdxzGpbhM97FmflniT2nk7zmeeagi6mNy1E2wq+D41L5rdY2KUYn8YUZ3HXYrzzWzzH4905ipsRe915ZnUoxue9S7Lyz0T2nk71jR3pYnrzIrSt6N+5JiJE8WnPknzas2TOOkYry5SPFjyBfrMXqno25aPXu6M3L0Y1c8pH275GvzPA/OddPlIuVMvh6LlD0LP6wfG9qNu7+se++S5UdFnsYW2xZ2VTPhk0DvvtSdjD2qKiPeUTq8/j2Evfwh7ZDXvJ61h9HgdAfz7bTBvZDXvhK7DjF4g/77vS3ExXe34zeXtsDHrFu1c+D03XqCccO+C7Lq88VE/vBlu/MdOVhWr/JHruY+hXe6JqtoCS5XyXvbWD6Xzzcjf0poWoFo94fjt9BP1GP/Pf574NxfqjiRm/ZdUxOrfKJ1gurPunmjxoYlfs5weZjiPecimdsfVH7BH3mOlvTsAaPCngejNz25opq88wq1sJPr8vmpU7E9l70vcar1IqlI/6lWLZwChaVMrH8+sCvNx7hXTp0pB3M9efrpASrRuSv0I51ldowbYHxlP1zdgs593S+0l+uLkTP9zciZQT5gXBXY9Pz5h26NX5HPvkm4vGdNuaKWvPMatTcT7vX4qVuxPZeypAHtqiCG0r++ahda4P59M+pfi0Tyk+6FqCfCGK+mXDL2mfrdsbYl1blpSBrUh7ZSIhQ7MoI/y4jpRh/mUEAPLlx9WpL/bOLTmO67Y1k+fs4Z0RNVjx7O2s3HScvUfi/ea7kJjG/K+PUOsmT+fONLdmxFu7mDSgIiueuZ25Y2oREqJyHBvAVach6rpyJPZuQfLz4wl7PDbwdv7wLUkPdvObHtrvIdK+/ZKk+zuTNOkxwh6bGDhQer36oyfRehKwxAAAIABJREFU7/ZBVQ1Qr67p1Ktn9UD/shjVOFO9+v3+6MXDUU2dejWg7uwHCWfQ7/REv9sH/v49cPzcKoMDHDtsyuBjY9AfTA0c33G5xzvl9ekk3d+JpPs7kfrJfNLWX/zagkzp++WJhAzLJn0PDZy+7e++JPWhLqQ+1OWSOkZzq9Om8VBr7DdisQYHjq1/Xoc9IkB5/+S/2DPHor9fmfOY5HGeoixUiyfQS55Az+odOH3XctL3WzGmzaqxUyar3BRcoej3+qE/uBdVuyMUjjarvXs4ev9m9Kxe6Pf6w8lDgWO3eQL94ePo13uiqt/tXx682SkPvtoN/eMiVHOnnLD1a/Tb/c1/n3qVBwG9ewP63fuyO8R+CrdsTET5cmyr2ZRDQ8ZS5uXJWc5bpEML3PEJPtP29x/Gjnrt2VGvPWeWfcWZZatyHFvdZup5aYNa4X51Iq5HAudFevO3pD2WRT3vkU6kDe2C/fH7uAaNzCJQ7uRlAFRsCKmJfvGsbk9hvzkM++luqFtbQrRvefT/Y+++w6so2oePf2dTSIAkECChF0XpvUjvojRRpIuKgr1hfXywAHaxYMOuWBBUbBQ7VRAERXoHQamhhRQgIcnO+8dscnoSSrK/1+f+XJeX4Zw9e2+ZnZ22s6ptfziRhv3YFegF01D9nfJoxVqoFj2xnxqM/cYdWIM95VG9fDb263cEHp8ty7GfGoL9zDBI3o1qPSL4Meh+D/qr+9AfXI2q0wPi/Y5BWhL6h6dg09zAGH9MR3+ff14ZjCv1vKKqV+f+bvC9sOHXgvd7USpv9yvL7OHl+XZrkP2OsXi6exx9LowKuo5XfkunVeXIgvfXX3H2deTnbO8jxR3vDO9brsUt7thnc99SYagB49HfTkS/cRX6w1vNIDZAdRoJx5PRrw1BTx4GuwoxqLI426yadjB123v6Yr/7GNb1Icqi1z+M/d4E7Hv6mrptE6eP59UHsMcOxh47GL1iLjp3ooKsU9hfTEZ/8kLB+wvFe66Lqj4PsOnPvLajggZGR3ToglW9Jin9u3H8iYcoNTZ4+STjo3dJGdCT1KGXEd6kBRHtvQYslixF1LBryV5buMG6eVp0RFWugX1TL+zJ47Fuyed43xfkeB/aj/3yQ+hFIY63G30rWZnYz16Ffn9k4MDosykTN3XKSe9dg/40SDkplCLq41FdB6P3/WXuY8/dgBp8j5ng6/9C7KLKu46nYE+bGHxQNJjze9n96Clj0JOGopr0hAS/dtJWl5l20ucHopd8iurl5N9JO9CTR6JfvRo95S7UFQ+aPoXE81Ct+qNfvw79yghU3fZQrponnov9xrS53GzDlQ+g374L/WyIMSht+ps22acGoBd5bUN2Jvr7N9Gz/Ma/AHrDYvRL1wY/zt6K6lxvWo49brBJf++PxxrpV3dSFuqKB9Dv3YV+fgiq6SWB57q1c66fvRL9y3QzGSGYsTdT7kW/ONyMvRk23nxeMg7V5070W7ehXxgKpeOhdpCH2Ypon/WhvdjPjjL7PfttrGtd7jMuivSdu6+v3YR+7qq8gdEA+sOx5rPnrkL/9jN6uVNPa+b0z96Rf/+sdcMj5l59R29UperQzLlX3zIB+5OXsO8dgF4xD9X/OvODtGTsZ27HvncA9msPYd1R8MNbQgghTs8ZD44GTmqtm2qtmwD/Bc5FLt0U6O332WdOnKZa62sAtNaPaq0DWwsdWuspub8B9gFdnX8/eA62MS8MMBEYedq/rN4AjuyGo3shJxu96mdo4Pukm2rYCf2HU4FbOx8ucAo8pzJg55q8GSd9f6Qg0umgKFEKnXr43MbeuxVy13lgB4RHmifZsjJhx0rzeU62edI2LqHAw6Cadkb/Nsf84691UDIG4sr7LhRXHqJKwV9rAdC/zUE17WK+y/DqAC0RbZ7YCxWreVf0r7PNP3bkEyu6FGx3Yv06G9W8W4H7QfOu6EN70Hs9M6Soxp3Ry51juGs9RJeGWL94seUhqjTsNE9N6+Xfopp08fr9HOfzOZ7PW/ZCr54Pyc6T/+legzLKJKBqtzNPF0fFwNE9cGwf2NnojXPhwo6+x+SCjui1zkC8TQugZuAsXqrBxbDRudTKVIGju+GEeZpf7/wDVbdr4PGoVA+S90CKE3vzXKjdwXe9tTugNzixtyzMG+isytVE/+OkpRPHIDPNPPlcpjIk74aTTuy//0Bd2CUwNqBadkX/4jyRvH2tOddl/I59mfLmnGwznfD6l1moloHnWrW9BL30u8DP2/cK+nmxOrQbjjjX8Z8/QSP/67gzeoVzfa2ZBxc6M8c26myWz8mCo/vMemo0MN9ZYaYSa4VBZJTnCc2Nno4H/c8GiE/0xCnma8tnH882D9n4m3kaFNB/rYOyXvtVIspzPHKyfGeq8d6GZl3Qv84p3P7vyN3/OajmQa6dQlCNOqNXOGlv13qIjoHYcr4LxZYz+7zLyVtWfIdq1MXze++8pbH5nFNeHYqRwfNT1bQzetlpHu9lc1DNnBjeeXZkNOY26qy7+1D0n/PQqUcD47boil7ilcZKhbqmvdLYktl517TqMQh79vtmJieA3BinMvLOPxElzPac37BYry3VfiD6x3c8xzslcP8DjkfrruiFTh63da05HmXLBy64dS0kBykHnCarTTfseWamBb15Dap0LJStELCc3rwGkoPMaHTCc95VVAH36qIqF6Qlw66NPjPeB8Ru0sUTe+c659oKct+O9o/tXMub/PKTMk45KMs7nUXine6DbkezLuilhTgG3nnK0jmoZp48xRp2H/aMl/KN423twSyqx4VRLS6cyDBF79pRzN+Z6bNMldgw6pSPwPJrY48MU0SGmQ9P5eR7eoPHTsqiehmv2BdGM/8v/9jhQWOfkcr1TRklt3y0YS7U8Ssf1emIXuOUUTYugFohykcbnPJR7nZ5l8HTAq89n/LJtrX55GV+5ZNWzv1Sa1S0melNlSyNDnK9qfa9gz5kUWzp6rwiykPjElAN2qOX+T6PGpCH5g5WrlofjuyB5H1mO9b9DPU6+f62bkf0aud+umEBnBd4ns9UkZVP6rdF79kGe5xZOo6nmFmJvGMXVTrL9ConFFDv8rZ2/ymqlwmnWhnnGq8XzfztvoOYLqoRRXSEaZZoUjmSpPTCP2Bxulq1qkdcXOmCFzwDif27s+8jk0ZTlq8hokwsJSoG3i8Lo9KwPuyfPqfA5dYeyPI9vnWimb8jw2eZKnHh1KmQfx7609aTdKzlOQ+FZbXtRs5cTxmBUrEQH6KMcDT4rIdh195Fzoz34FRm0O+DWbsjleqJ0VRLiCYy3KJ3mwTmrTwSsNwrX+5iVJ9qRHrt16/rjlKnWinq1jDpoGxMBGGneYMJ69Cd7B/NubY3mrKRCrLf9sY16GD7rTWqpImvSsegjxwMHqhSPTjmVa/eNBcu8KtXX9ABvd7J9zcvhBpOvbp8TfQur3p1Rpp5IwJAoz7o33JnG9RB33QARVgGP01nfby9hHfvQ/a8gq8tAKtdN3J+Prv0faZU625nV94/uA/+3nraBbNizVMq1/Mtk22aF7zNar1zr9680OvhfA0RUWb2rIgSYGdB5nGILAnVmsAaJ93a2cFn8K1S37e9bMNcqOtXTqjTEb3Gib0xeDlBNbwY1nsNtt+7AdID86L8lOnTgyPTvgbg+O+rCY+LJSLIvcMqVZLEO0ax/9nJIdcVP6APR2cULn0DqDbdsOc7aXzLWlSIdKa3hEhnJ73qXlHRoas5RZWXRUSjWg1FL/WbLaxGAzjsVR5d+RPKvzzq3S6yeh7KKY+qRp3RK38y+daRfWY9ueXRHavghN8DiACbl3vKbfs3QEyQe3/FenBsL6TsN8dgy7yAdlJSD8DhHcGv239WwqkTgZ8XwI16XpHVqwGadEEf3ove91f++53kt98XRDH/L7+8LJ865oaDWRw+adO++ukPji7Ovo58t+Ns7yPFHe8M71tuxS322Gdz3zq/NSRtN/8BnEz11CGb9kUvyR3QF7pM6BOnGNusVIuu6MXOPb3APh4n1uLZqJaBbe6qzSXoZc59JvMkbFmV90aoArejGM91cbQbFUZE5x6cmmPKJznrVqNiYlHl/e5vGRlk/+HMKpudRc7mDVgJFfO+Lnnr3WR88Db6NOp5AOqibugFzjHYks/xDlU+ObgPdoU+3m72rQR1FmViU05yZpc9ccyUe3PLSfkosj4ejfkNmLLh8RRPm7jLsYss70pLhl0bQvc5VPNrn1wTpH2yXif0n85YgvXz4XxnPEZWpmcfwiM9Ze0KNWH3+rzv9c5VnjEeNRq42m+syiSYMSjeZfFVP0PDIGNQVjj7vCbI+JesIONf/l4PqQXXtYrsXBfULlq9ARzeY45dTjZ69U/QwO9cN+iMXuns9zqv/d7nNfYm6S8IL2HG3sRXNm82PO6Mi9i2AtUoyD2uqPZ5xxo44bzRfMdan/7zvNjF2Wdcq4j6HQpBtbsUvcTkw6qVV//stnzKJyVLwVbnXr3Q615duaaZ3AbQa5ahLrrYfL5zs6d/dfd28xaI8IhCb6MQQoiCnc3gaG+xQDKAUqqSUuoXZ6bm9Uqpjs7n6UqpZ5VSK5VSc5VSrZVSC5VSfymlLlNKRQKPAUOc34aYWgiUUh8opQY6f+9SSk1wZq9ep5QKWfpXSoUppbYrpeK9/v2XUipeKTVVKfWGUmqxUmqrUqqXs0y4UupFpdQKpdRapdRoAG3MA4KPmMtPXAU4luT5d0oSKs6vchmb4FnGzjED80rFhV6nnYP+8hnUfdNR4743T0stnxm43LmK3bibGSyd4zuLDFGloUFH2PZ76G11qLIJ6KMHPB8kJ/k2eoL5d7Kns1AnJ6HKepZRl9+G9ez3qIt6oWe+ETpWfAL6qNd+H02CeL9Y8QlmG3JjHU1CeS2jegzFemIGavQEU9gBiIzG6nsd+mvfp61VXALa+zgfOwhl/I5zGd9zoY8loXIHlceU8xSGUw9DjDMbYkJ18+qmu97C+s9UVOs+eb+3Bt6Lnj/ZNHCFR0KaV/zUQyj/BvqYCpDqLKNzTGdStN95rt8DvcHp7EneA+VqmBl5VBiqTkeTVvyVrgBpXh28aYdQpSsELpN60BP7lImtD25H1e5oOrniKkFiHRMjeS/EV4dYJ/YFHSEm+AB8FZ+APuKVrkKd66OhzzUAdVvAsSNw4J/AGG0vLdwMr0XJL30p/wcSynilZzsHMsx1rOIS/PKAg+ZhhpRD6AVTUePnoB7/wVz3W5b7rtMKQ7XsjV7rqfQW97Xl7VzkIXm71r4/rDP7pVfORWdmYD3/M9az35snv/1n4cxvG/zXX9YvvfnnYz2GYj3+Oer68Z79D7XPZSqgk73iHUsKfBjF7xzrY0mo3PwnJt7TiJB6BGLKen7XuAvWw19g3fwS9ieBM0KoMmd4vL2WUVfchjXxe1SbXuhvnDy7TAVUs27ohcFnU1NlE/JeRw2YY1nQMT7qOcaqYg1UneZY46diPfQenOdV6T2/EdYzX2E9/QX2lCcgrlzxXlvlq0Cznqh7P8J6+A2oFPyV8D7HIz4RfdjrPBxJ8nlg4VxT5Xzj6cMHUOULfgDKm9V3OBHv/0jYqPvIfvOp0LGKsVwQELuMX1527GDgIPCyFfxiH/RJ37ms9v1hw1LPBzUbYo2bgfXo59ifPBXQMOyzHf7HIFR6989Tc5dp2tl0fgR5xVkoB4/bVCztqRIklrZIOo3Zn/en5dD/0yN0++gQo5qVIqFUPjNjB8TOoWJpz/KJpa3TGhiZma0Z+Nlhhnx+mLl+g3eCivUq+0DhykcZIcpHuYNh7Bz098+jbvoYNWYWlK8Fq2cHhFbxCUGu3SD3S6/8Th/x3C/tD59FXX0v1us/o66+Fz3Nr8EyMgrVtD36t8AZMYs0XZ3fGGvCZ1h3vwbnNTr3eSigBtyLnvlKYMOzVx6qbnoZ4p2ZUmIrmN97rSvgPMdWgBSv7chMh5LOeS5bGXXrh6jrX4caTXx+pgY8jLr1I+hyXeCxyF2miMonKrE6aI01ZjLWw9NQlwTOmFKk6axVN6xJs7D+Oxn7jeCzN/k7mJ5DxRivazwmjKS00Nf4l2uP07FW8Bn8/q8rUSWRk7s9xz5jzwFKVAl+f2405SnarfqG8x++NeC7qOqVia5VlSPzfyswZsDxLR12RoPLv9t6kt51AmfnL1D5RPQhr/R2+ACqXOHLCOr8eqgKFbGXLzytsEnJp6gU75mRtmJ8CZKSfTvdN+5KY/+RTLo28+3o3nXgJErBqIlrGfDwSt6dE1jXK3C7yyeiD3qVjQ4dQFUofFksa8prhPfsR/SMRUQ9+zanXg4xG2iMV50ZQter07zq1Zle9eoLvOrVFeuY+nMJZ1B2x9Goa99D9X8cSpYlmCItg1eogvXEZ+bzOs1CHyzO/njnrSexMqpSVew/C762ACh3dukbwOrQk4g3vyH8kZegQsWCf5C7rUHz8qIr7+cq1jyltH/6DnKvjvFrN8pts9q8ALIyUHfORN36FXr5dDNotkwVOHEM1ech1HVTUL0eNIOo/flfW6kFlBO0U17xLw826G4ewDoLEZUTObXHMzvXqX0HiKgUmFaqPHo3Sa+8h33iZMB3AKXbtyLr4GEyd+wqdGxVLgEOedfzklDlTi+dWX2GEf7uD4Rddy85b4Wo5xVFXobJx/SKT83DqN7KJKCT/ep1/uUw73Knd7t3Gb/ycLDf5kM17IPeuTzwi6DtpEEGep1jbtTziqxeHRmFdelI9Jy3CtyGg8ftwLzsuJ3PLzxsrXl2SSr3t8u/bS4UN9s0fLajmO8jbt233Ipb7LHP5r5VztQh1VWTUDd+AO2uMsvklgm73oi68QPUwCehVPAyobfibLMqdKwQZdE8dVtASvA+nsIoznNdpPX5C5tgTfwC679vQNXz890OKyER+4CnfGInHfAZ+Byw3aVjiOjUjawVJs8Oq1Mfq2IlshYvKGiXA9dVLsG3DH4kCU6zfJLv+t3oWwmPxLr/I9Q1b8MFvgOfz6ZMHLScFFvwsSqqPh49/1NUpVpYz/+ENX4G9vTnAtrx3IrtRns7YPq2U7zKRakHg4zHqGDKS+BpJ81tn6zWADVmOuquaehvnjHfJ/0FtZpByVjzlt867VBxznn3b1st7n7jzcsCxj0EHYPiXxbPKGD8y2ko0nPdvCvWk19j3fUq9pTxvt/F+u93kHPtPT7H/1znatQN9m0xY2+O7IEKNaBsJXOMG3aGMkEGKBdD+lYdr0CvC3zrcbH2GZctgvRttgh1y2TUfR9D2ysIcH4zn3KEKpcYOAbF/z5VLtH3Xn3Uq669ezu0MgPTVdueUD7I/bXNxbBzk2eyASGEEOfE2QyOjnYGMW8G3gUedz4fDvzozNrcBMh9R2cpYKHWugWQBjwBXAxcATymtT4FPIpnpujPnN/lDpZerZQK1Qt9WGvdHHgDuC/UBmutc4DpzjYCXAL8rrXOncKmGtAZ6Ae8rZQqAdwIHNRatwZaAbcppQoevZSvYFOs+HX2qyDL5PewqRWGajcQ/eII9IResH87dB9ZNLETz0P1uQP9hV/DtxWGGvEkevFnZmbqAgWL478twTbXs4z+ZjL2f3qhl3+P6hZyPH1wAU/vht4ePe9z7Pv6Yj8yGI4dQg03yUwNuAX9w1TfpwYhxDEsRLwCZpQkLAxVvR72G3dhv3Y7qtdoM2C6YUd0WjIc2BL6t4U5tt7xK9c3nQyHnBk5MtLQPzyHuuJx1DVvwLEDIQZ4nWka07DuW9MAcM27qK53wr71zoCVNPTPL6D6PYYaPhlSDpiGgKAKc+0UfH5Czg5duxFkZsCe7SHiu6UQT6NrQp/36BjzVOWEy9CPXGqe0mzZy2cpNehB2PEnbC3gdWhFeW0Vcr35LRJwrnuPMoPbljvnu2YD0DnY9/fE/m8fVM+roUKVEJtQmG0IfU3o+Z9j398X+9EhkHIYNfTe4HEKsa7T2qZg1i7EfmIg9jv3YfW9+QxjB1uxV5799WTsB3qhf/Pk2dbQ+7G/fBn/2S/zXWdhjnHuMlY4lIrFHj8Ce/okrNuf8yyzYx32gwOwHx2O1W9UiCdxi/DaCo80rwt74Rrsn7/Euu3xYCvxdabn90ydg3j2nGlkXX8JOe+/QNiwIGnLE6zgWEVVLijULbnghVSvUebJ9eVe949d67EnDMJ++mqsS68z5/10NqSweWpkFFbf0ehvXs9n/YVYPSEu9xAqxYQxc2g5fryqPDO3nOTwicJ3uJ9t7PkjE/hiSHmev6QMTy9O5Z+U0LODF3ojClM+yvYqH1lhqBZXoN8ZiX7pMji4HdpfE7iKwpTt88lnVc8h2B9OxL71YvSHz2Hd7PsQi2rR2cx+FPRhniJKV39vwr6/F/a4IdhzP8XqNTLk9ucrvzy0QQdIPwp7Ngd+7ZWH6mXfoK7IfW1gIRJRqLwt7TD6+f7o169F//AyatBjUKKk+XrGOPRrI9Dv3oyq0RSa9gpcR6j456J8EhaGuqAZ9rsPYU+8HtWsGzS8qBD75b95Z5jOfp+Pffdl2M/dhTXk9iDrKHCXQocHZm04zvoDWYxqfWaDUVxXyPvlmqvu49fGl7G841WU7diCylf39/m+0tA+JH3xI9gFD+IJdnWp08lEMYMhtx7OpkONEgUvHBgtyEYVdmpJRfhND5L99rOnH7aAdGXbmqc/2cF/hgd2+mfnaFZuSeX5W+rxySNN+XnlYZZtSA5YLl9nWTYK69GHrO+/5uSgzmT850ZKPDQxxIVxFuX+tU69+tp3Ud3vhL1OvdoKQ8UmovesQ384Cr1vParrbcE3tKjK4McOYY+5BPvhIdifPI916zNmRp1QzlHZN7xbH3IWFe7aChm3MPc0h/3bQk5d052smy/H/nMZEfefxsv2zjL2mSrWPOVs2swq1Qdto1/tj35jIKr1MPO2MSsMKl6IXvU1esp1kHUS1fbqwsUOvFnmv0yV+ma2tkP5z2BboEIch+jG9ShxXg2Ozf4p5GriB/Xj6IzAh/NON7Y+zXRmfzud7NGXkjPlRcKG3BQqUJDPzjIvS6gNZavCtl8Kt6GFKocV8rchqJ7Xm23bFOQ8nYs34JwBV+p5RVSvVv1uRs/9pIA2whDhQkQMZvq6E3SqWYJKMYV/4LfASMXZ15EXo5jvIy7dt1yLW9yxz+a+ZYVB9Sbor8aj378JVbezeTuWFYaKS0TvXot+eyR6zzrUxXcUZmOChCmiNqszbQP3X027XuilZzHJjdvn+lzU53duwr61J/YDA7F/mIZ1/8tnsB0h9jksjFLPvEzG9A+x9+4GpSh530OceCH05BgFBC987DNaffH3rdiP9sV+7hr0rPGoHneZB/pOK1aIbV7zrXng6rr3zHr3rjdvTilIEfXx0LAdevcW7Pt6Yj82FGv4g57ZnF2PXfzt7SGdRt8huzegXxqGnnwdqsu1ph300C70oo9Q17+Kuu5l2L/N009fUJt2yG3K57eF7jdeBX+tDrGisxz/clqK8Fz/uQD7oSuwX7sb6wq/yQ4KtU8F3LMSz0P1uR39pdN2cDIN/dWzqBFPom59G47uL/yYjHOZvuu2RHW8HD0jyL3DrT7jULFCLZLPNuiXRqGfH4F+805Ux0FmMLT35je/JG/WaOeTIKsq/JgIe/IjWJcOw3r2MzObt/8A6KrnY424B/utwAnMhBBCnJ3ws/jtSWcANEqptsBHSqmGwO/A+0qpCOAbrXXu4OhTwA/O3+uATK11llJqHVAznzifaa0L6n39yvn/SmBAAcu+B8wAXgOuxwzszvW51toGtiildgMXAD2Bekqpoc4ycc7nhXrUWCl1I2aANW/0qMGNjZ2ZzLyf7opLRKf4vQIoJcksk3LQNGJEl4YT+bzaqkod8/8jZlCyXjMX1e3awGLB2caOS0BdNxE9fVxerLx9HTTWvOJj8fTQx6PLYFQnc4r0zg2o+IqebSyb6HkdS67kgz5PuKmyiehjga+D0su/x7rzFfQszyyzqvsQVBfvWImeWPGJntdT5Dqa5PNaEBWf6Hn1lNcrYPXCr7DuedWUp85vBK16oIaMgdh4CI9EXToCvXEpqoxXvDIJ4H+cj/meC1UmEZ27/2lHzGsGUw+b/6cdzTseOv2Yeb3MqQz09j+hyoWoanVRjTpB4w6mghRVGrxnIYmtgE73i596yDxJnHYIVBiUKGVerZa7Pd6zRufa9it6mzNrcLP+qGADlNMP+s7qHBMkdtpB89RsuhM7shRkmNh6wauebRj+hpmxGmDHr+gdTuzGl/nEVj2HorpdaX6/Yz2qXEW/c+33quKjvk/4+5xrMA2ErXpgjw1shDYNakEGTRc37+u4TIIn7eQ6dtC5ppzrOMpcx/qYfx5gnv6lTmvzOpncV/SsXYCq1Rj9h9N4eOkNULos+v2niv/aKhljKg46C7Q+p3mIatsP1bgT9ouejjx1US9Yv9S8DistGb19NapmA/Qhk+ep7kNQnfPZBv88yj+9lQ2x/4u+whrzSmCbZ8dBqHaXm2X+2YgqWxGNeR2Pyav9z31SkLzFuQbTjppXw6UeMf9PCzIYZMcqKF8VSpdBteqJ6ujs665C7Ovp5Nl3OXl2jfpYNz5jvihdBtWoA7rORajzG5pl/9pgnsbN/XF8IY5xvFfc5CT0H/PM33+tNxXqmLK++75vp+lki4gs3mvr2EHz6jCA5XPh9uCDo9WlQ1EXDzS/374eVd7rPJQLksedJavvcKxLnXhbfeOp8hXRR87stYz2ou+IuH0c3neO4iwX+FNdBqM6mKfBTfpORO9wviyTUIj0neCbn7Tpi2rcEfvFEAPAD+w0r1msWht2bfT8rtuQ0McgWHpPDpKnHjsEFapC+SpYEz43X5RNwBo3HfvxEfm+di6xtMWBdE9DU1K6TULJ0+8MTigVRu34cFbuz+KS8wv3+8TRwrpDAAAgAElEQVTSYRzwmpEwKd0+rZmnE5xZp6vFhdO6SiSbDmVRPS6f6k1u2SdXYcpHUX7lowZes0YDJF5o/p/slME3zke1G2HuZZcMRXX3Kp+Ur4jOfY4t2LXrNyOOKpeIPmrOv+p8GXqKySv1sh9RN433+alq3wu9xNPhV+zpKnf2iHJenTznIA9VDTtBw06oeu1NHh1VGnX1Y+iPH/XNQ9cugKvGmb9TD/rO/BOXgE7z246UgxCXaM63FWZmzso9zyedRsl9W8wDn+Wqw77NJk0AnDqBXvsTqkp99GpzzM91XhasfELyQfTWlZDu3E/WLUHVqgdVahVbOgNg00qoWBVKxEJm8Ddr5EqMCeOA10zRSWk5edett6W7MnhrWRofDatAZLhLI4jOQPVbh1P1hsEApPy+juhqFTnmfBdVtSKZ+wLvz7mf5aQfZ/+0OcS1bsy+jz1vfKo0tDcbbytcA3hiab/jm55DQqnTe/79h60n6XF+FBFhhTvuVr/hhPXyKiNU8Err5SvmpaUCRZdC1byAyInOq7zjyxMx4XWyxt2K3rYh358mxkey/6hnpugDRzNJKOMZiHk8I4dte45zzVOmKepwyilunbSe1+9uSMX4ErSqG0fZGPNAXOcm5di4K522DfKfKS/88uGE9zXn2t6yDuU1c5qqUBF9uPBlsYjeA8m4f7RZ14bV5lWZcWXh2FHfBXPrzLlC1atjEnzr9Ln16vle9eoRTr36ZAr61EnY6gwo3LwAGvf1LNdjCKqrk5cVZRk83Wlf2rUJDu7GqlYLe8v6vPWcy+OdK6x7b05Nyv/asvoNJ6y3k763BEnfp1MGTjuW96f9/QzCR+f/EKzqNQzV04m9LUh5/+i5Le8HU6x5SkD6TgjdbuTXZqUaXIz+6zfTMXziGOxZCxXrwu7V5r6+z5Sz9eaFqLYjAmOn+sWOTUCn+ZcHnXJCXnmwtG95sOHFvuXB01DhxhFUuM60NR1fuY7IqpUxzdkQWbkiWQeSfJYv3boZJZs1pNHGRajwMMIrlKPO95+wpZcz+2dYGGX7X8LG9r4P2wRj9RmGdekgAPTWdT4zmqvyiXDkzNKZ/uU71G2PwqQgXxZFXlatKSTWQd08w5TjSpZFDXsVPf0OM4NYWf/22CDl0TKJ5v/e7d655dTceMHKskGo1n1QDTugZ90TfIG0QwW3kxaB4qrnFUe9WtVqBM17oAbc5bQR2ug/FKz9OnC/S1lnnJetPpDFyn2nmL7uBCeyNFk5UDJCcW8+M0m72abhsx3FfB9x677l5v3Stdhnc99KPQh/r4KTpuylty+DSnVg5x+mTLhpkfn9xvnQrF/Q8MXZtqAuHoLq6tRt/woSK1ifQ0Afj9d5sMJQrbpjPzSU01Gc57pY2o1OHvf8ftViGPUQxJQBTuR9XGLwCEoMMOWT7A3rsCp6yidWYkXsQ77lk1ylHn4S+59dZE77wGxDqVKEnX8hMe9OM78tV4GYl94ibcxN5GxcF/wY9PY73hUqojd5HYOzPN4+6z+wqfj6VkrFwfEUzxuCj+2Df1ZB4gVwzOlbP4syMYCe94pnO69+E47uCX4Mug4u8j4eq/1l2N9PMV8c3A2H90KlmqiaDVyJrfrdgGrQ1izrQns74Mmbc8UmoFP9x2M4bypJ9W4n9WtrO7TLjAlIPA/2boY/ZqP/MA9Gqp63oHNnFvdvWy3OfuMPHgi+DcHGoBzzG4MSVcD4lwIUexv41j+hQjUz63PudgeMvUlApwZpiw6133EJqGsnoj8d7zv2ZtMS9Canzf2iy1HOYOFi2+eqF2CNHIc96TaTn1E8+UmwPmP7p4/OffoGTx6dngxrF0L1BiYfB7OOJl3hn31Yz5lZrIOOQfG/Tx054Huvjk9E5y6zbyf24zeavyvVQDXv5PldfCLWAy9jvzoWknYHHCMhikwxPV8qhNvOZuboPFrrZUB5oILW+hegE7AX+FgplTt1WpbWeY/O2ECm81ubsxukTe66gJyC1qW13gUkK6W6As0A7ykd/C/93OeJbnVms26qta6ltZ5X2A3TWr+ttW6ptW55Y2PnFRq7N0L56hBfGcLCUc0uhg2+s13oDYtRLfuYfzTuBtt+zz9QykFIrAWlygCgLrwIknYFLnc2saNKo0ZPQn87GXat9fmNuvRmiCqNnvli/sdj4efYjw3FfmwoevUCVBunI+68RuZ1LAEDtQ9D5gnzPaaBVK92Gm0SPBN4q6ad4YDv/up5n2E/MgT7kSHolQtQ7Z0GnvMbwYkQsTKOm+8B1b4f+s8F5rs4z0Bj1aIb2pk12H7yOux7e2Pf2xv93Qfoz1/Cfrg3es1C1EXOMazZ0Oybf6Un9bB5BVJNMwBQXdQHvdbsm173C+qivs7nfT2fr12Iqt3MFMgiolA1G8KBnehZr5m4k69Ef/0o7PwDsjPN65SscFT9HrDV95UnettiVGPnCc96XWHXSq9vFdTrBhvn+m5z7it3o2LMLIlBXhvP/s1Qtpondt0esP1X39g7fkU1cGLX6QL//Gn+Di/hee1pjZams+vILie2SduUiEE1uwK9do5nfT99iv3gIOwHB6H/mI/qdJn5onZjc66P+Ve+nHNdu7HZ206Xof9Y4Pm+URszWPKoX6OPUqiLeqKX/oDrKlTzXMfNe8J6v+t4/S+o1s711aS75zpe/4tZPizC/L5CNfh7AyQfgBoNIcIMLFAXtkLnXlNt+qPqtkF/9BBoXfzX1k+foGe/i17w2bnNQxq0Q106Evu1MaZxIdfRA1C3lfk7Mgp1XmP0/p2eYzvvM+xHh2A/OgT95wJU+76e/Q+1DSdPeO1/X/SqhYH737wbem/gjOR68QzsZ6/CfvYqkwe07m2+qNnQvBbIvxEm9Yg53rl5S+ve6HW5ecsi37zF+ZzyVT2/r1rHpI/0Y+gFXsd71QJU20Ic7wyv4902nzx7/y4A7P/2xX6wD/aDfdAr52J/8jT6/cexHxqC/ZCTxjr4pbFQ13TuMe7QD73SpDH9xwJU/dZmuYo1zOzQaclmNnDL6dgrVwkq1YDVS4r32lq3EC5w0lqDVrD/b4LRP3yKfe9A7HsHolfMR3Vx8rgLnTwu+dx2rNpzppF9+wCybx+AvWweVnfT0a7qNkEfTwvsjMhP5Rp5f6rWndF7ffexOMsF/vTCz7GfGIb9xDD06oWe2LUahb5vZ5ww3+fGXrPQfNegHeqSkdiTx/i+2rlcZU86i68EiTXh8D6f1er5n2GPH4I9foi5ztp5HYOQearXMWjn5Cl7t2OP6Yb9QG/sB3pD8kHsCcMKbKhtlBDB3yk57EnN4VSO5rvtGXStVbgZRA+k55CRbYrPKRk2f+7PolaZwne4N0qM4O9jOexJyTaxt54sdOyUDJtTOSZ28kmbP/ef4vz4AqoU+zZBfFUo45RRGgQpH21djGrilFHqBykf1e8GG7zKR2mHoHzNvHKKOq8VHDbpXP/4KfYDg7AfGGSu3dzyyQX5lE9OHjff41c+OXoI6rc0fze8yPeVsNGloX5Ln7JMsaSr2HKe39dqaB4qiq90TvNQPWcyelwf9GOXoT98CLb9bgZGg28eWruFeUgTYO8mKFfNnOewcFSji2HzYt/t2LwY1dS5nzboasrOYM6jcqrIZStDuaqQvM8ZeOO86tAKQ9Vpjz7omS2yOMonesNSVJULIDLKbMOFLdB7dhRPOkus5vl9rXrmXlrAwGiARpUi+Ts5mz3HnGt800m61o72WWZj0inG/5TM5AHlKHcaD0f8X/DP69NY2uxylja7nIPfzKXyNeZhtriLmpCVkkbmAd/7pQoLI6KcqU+p8HAq9O1C+vpted+XurAWEWVjObasgLe0OBpVjDDHNzcP3XKSrudFndY+fLvlJH3qRhe8oMOePY2sWweQdesA7KXzCOvhKSNwIs2kocI4kc6pwe04dW0PTl3bA71pTaEGRgM0Oi+Wvw+cZM/Bk5zKtvnut4N0a+7Jj2JKhvPbG+2ZP6kN8ye1ocn5sbx+d0ManRdDh8Zl2br7OCczc8jO0fy++RjnVylZYMzsb6aRMfpyMkZfTs7iuYRfYs61Vd+UjQo9KBywD+4nrIXppFU1zjODo/0HRkNgvbpekHr1tl9RDZ17Vt0uwevVNf3q1Tt+herOTDg1WsDhXZ71zf2s6MvgMWU9+WyFKpBYA3ufb6fPuTzeAKpaLVTpWOwN+V9b9uxpZN0ygKxbnPR9sVf6Pn4a6Rsg3vMKXattN/Q/+c8wrL+fjn33ldh3X4lePs+3vH/83Jf3gynWPGXfZjPzb1767g7b/NuslqAaOvfqul3gb1Mm06lJqBotzOcRUVClARz5G44fNYNH4k2dQNX0Td95vMsJueXBLX7lhK1LUE2c2PW7ws4g5cEzHBx96O2pbGzbj41t+3Fs9k+UG24GlZZq1ZSc1DSy/O4dh96dxtra7VhXvzObewwhc/suz8BoILZbezK27CBr3wEKYn87new7BpB9xwDs3+ZhdXPSeJ3GTj3vNNKZdz2vVWf0vuB12SLJy1Z/g379cvSbg9BTb4Wju83AaIB/NppyZDmnPNqiJ3qdX3nUu821aXf01t89n7foafKrcl51+vzUa4vqcS322/eYdthgDmyGMlUh1jkGdbrDjsDXUp9rxVXPK456tf38KOyH+mI/1Bc9bxr6+/eDDowGp46ZksOeVCcv21b4/X6uZxnmj0xg3rUJPNA+hv51o/MdGJ23/y61afhsRzHfR9y6b7l5v3Qt9tnct3Ysh8TaJj9VYagazeCQ08a9dQnUbG7+rtXSDL4LojjbrPTPn2GPHYw9drDp4+nolEVrN4aTaaHrtrl9PB09ZVEAGobo4ylAcZ7rYqnPx3m13ZzfECzL50E+gMzPp5I6tB+pQ/uRteAnIvua8klYo6bo9DT04cBycPSt96BiYjjxnGeyD52ezrFurUjp05mUPp3JXrcq34HRAPq76dhjrsQe4xzvrs4xqHNu2r191l+cfSvHUyA6xvOmyug4qNrIt3x6FmVi33JSK986n/8xKIY+Hn30AKqeU/+LjYeKNeHQXtdi6+8/cLW9HYA9m6B8NSjrtE82uRg2+ZVLNy1GNXfGEjTsBjuc9smylTx9CmUqQoXqkLzf/LuU008flwgNusBqZ5hLbjnYpX5jwIxBqVDAGJT1i1GtnX1u0g22FzD+pQDFcp9K8GoXrV7XXNfeA7p3b3TOtbPfTXvCRr979cZfUC2c/W7UDbY75zqqNOr6SejvA8fe5J3r6Bjz9vjlM4tvn+MrYt32AvY7D0OSpx/CrT5jfpp67tN3ZFTeGyOJjIK6F8H+HZ4VXtgaknahv3ob+/6B2Pf79c/me68+4blXd7kM/btzr46Nd3ZYoQbehP7ZGZheMgZr7OvYn7xk3g4qhBDinDvbQckAKKXqAmHAEaVUDWCv1vodpVQpoDnwUSFXlQYUx3t03wM+AaY4g7NzDVJKTcXMDF0N2Ab8CNyqlFqktc5WStUB/tFaF/wet1DsHPRXE1E3vgIqDL1iFiT9hbrkJvSeTaaguHwmDJ+A+u9XcCIV/fFDeT9XD800s9iFRZjXmbx9ByTtRP/0Duq2t83AhOQD6E8nnNvYHQZDuWqoi0fDxWamI/327WY7Lh6FTtqJunuq+fzXz8168rNuCbpRB6wnZ8GpDOwPxud9ZT36KfZj5olue+pTWNdNgIgS6PW/wnpTObQG3Gk62bQNR/ZjT30ydKw1i9FNOmA9N8fEevdRT6zHzUBPAPvDJ7FueNzEWvsrrDWx1NC7UdXrmAL+4X3YU4LP7plnwxJ0g/ZY42eaeFO99u2/07CfHm7iffo01tXjISIKvfFX2GA6CPRPH2CNegbVrj8kH8B+9z/mx0m70BuXYo391MySsfQb34KaF/3ji6hhk8AKQ6+ZA4d3ojqNRu/fbCrYq+dA/0dRt3wOGalmUHWu6k1Np9Ix3wFcqucY8/pKQC+ZAkeDPLmmc9BzX0QNfBEsC73uWziyE9V+FPrAZtMZu3YO9HkENfpTE3u2c3xKlkUNetGc0/TD6O88x1l1GwMVzKuR9bIPIDnEU3OrFqObdsJ6+TvIzMB+82HPsX9mBvaDZpYc+73HsW55AiKj0KuXwGpPRSXk7ND1WpiBsweDP4FdnPSXz6FuedWc399mwYG/UL1uQu/eZCoEv82EEY+hHv7aXMcfjjU/PPAXetVc1NgZkJOD/mKiOd5/b4A181D3f2IaUvZsgaVmUn41+L+QfAA15n2zjuXz0DPfMn8X97Xl7WzzkOH/gfBIrHveMMf0r3XoqU+iF3yGNXICasIXgEL/OhP2bPOP7tn/xh2wJs426e29cZ5teMwMogawP3oSa/RjEOm3/0PGoKrVAZz9/+CJ/Pd5w6/o+u2xHv0GsjKwp3ryees/n2A/azpJ7c+ewRox3uzzpqWw0clbfv4Q6/qnUW2cvOX9B812NO1uGgZzsiErE3vKf0Mf76ec4z0ln+N9vdfxdmYTta70y7M/zifP9rbaSWMvOGnsba809qQZwAFgT3kS68bHzTFe8yusMXH1oq9RNz6G9fSXkJOF/dYjZp8vbIbqdz3kmBnJ7Q+egtQjxXpt6bkfoK5+AroMR6WlY78+jgKt/AXdvCPW699D5kns1x7xHI8XvsC+18yEoa6+B9WpN5SIwnpnLnruV+jPTv/1b/r3RehWnYh4/0d0RgY5k8bmfRf+2ldk326eEg+7/j6srn2gRDQRHy/A/uELcj6ZTFi/4ahm7czrodJTyXkhSNrKVVTlgthyWA9/YspOWqN6XIU9fqBp6M613on9hHPf/tAr9sPTsZ8YZmJPewrr2gkmna1fCuvNtWUN/Q+ER2CN8cpPpj2Fqt0MdelIc21pG3va03mzvga11slTnplttuN9rzxlvGn0ArA/fhLreidPWee5zs5EuKV4uGMMo2cnY2sYUDeKC+LDeWVFOg0rhNOtVhTrkrK444djpGbaLNiVyasr0pkzrDw7krOZ+Gs6Spls/PqmJbmwXMTpxe4cy+hZR7FtGFA/mgvKRfDKb2k0TIig23lRrEs6xR3fJpOaqVmwK4NXl6cz56oK/JWczbgFKViYpy5vaFGa2vEFxNY56B9eRA2fZMrBa+bAoZ2ozk75aOsSWDUHLn8UddvncDIV/ZVX+ahGUzOTh3f5KP0w+pf3Ude+bs5zygH0rCB5+arF6OadsF75zpzb173KJxNnYD/glE/efRzrVq/yySpTPrHfGo913YOmYTwrE/stT/6vWndHr1ka+jXTRZSuVMseqK6DzWs7T2Viv/kgqnyZc5uH5sM7DyXzBHqm89pWOwc953nUtS+bsuifc+DgTlS3G9D7NpuB0n/OhivHocbMMOf5cycvrdkM1f0Gk1/bNnrWRDMjT0QU6pqXISzcdCTu+B3+CFHXKaLyCSfS0D9PxXpoqnlYbZ0nfeQponSm2lyM6tTPpPFTmdiT7kfVzPf0AM413qMMo2ccxtaaAY1KcUH5CF5ZnELDipF0uyCa5xamcOKU5u5ZZnBopZgwXr+yfAFrPjP33PMqK1ZsIjk5jU6dbueOO65k0KCu52Tdh75bRPnenem0/WdyTpxk3XWe+2W7Vd+wtNnlWCUiafnju1gRERBmcWTuMna/83necpWG9WH/p4V/Q024pXi4Wxyjvzpi8u8GJc3xXZpKw8RIup0fxboDp7hj9lFSMzQL/srg1WVpzLnWzNiyNyWbA2k5tKoaeUb7bK9YhNWqE5FTfkRnZpD9gmefI17/iqxbnTLCqPsIc8oIkVMXkPPDF+RMnXxGMQHCwxSPXFObUc+tw7Y1V3aqyAVVS/HKlztpWCuGbs1Dp5+4UhGM7FWVQeP+RAGdmsTTpWm5kMsHk/PbIsLadCZ62s+QeZLMZzz7HfXuN2SMNgN5I26+n/DufSEqmugZi8j+dgZZH7zGqcnPUOL+JwgfNBK05tTTDwYPpHPQP7+IGvwiKKdefXgnqoNTr97u1Kv7PoK68VOTl80ab35bsqz5HTakHUbP8RqwsPANVN9HoMSdcOIY+rung8cvojI4dZtjXXmbp2w05QlICz1L1Nkeb4Dw7n3Inn96b3+yVyzCat2JyA+c9P28V/p+4yuybnHS92iv9P2Jk74/nkzY5SOw2nRz3kaUQvbz+ZSB/a38Bd2iE9ab35s65iteefmkL7HvNrMLqmvvRXV0yvvvzkPP/RL96etQuyHWgy9D6VhUyy4w7DbsOwueVbhY8xSdg/55Emroi6ZMttZps+rolMm2L4E1c6DfI6ibPzPpe6ZTfln5FfQZixo9FRTotd/BIdMupn+ahLpsnLlfH9uH/jbIK911Dvq7F1AjXjLX1mqnPNjlBvS+TaY8+OdsuGIc6g6nnPCFp84VtDwIqB63QaOepsxw90z4cxZ60Xv5HoaUHxcSd0kXGq6bj30yg103/Sfvu/rLZrOxbfBZPL3FD+zL0RlBJi4ogP79F3TLToS/+wNkZpAzydPuHP7qV2TfYdK4dd29WF36QIkowj+cj/3jl9jTJpu3DTVtCznZ6PQUcl4cGyJQ0eRlIdk52DOew7r1VZO2csujvW9C/2PKo3rZTKxrHkM9asqj9hSv8uifc7HGznDW4ymPqpFPomq3gNJlsB77Fv3d2+jfZmINesDUA2+bDJEW7N+AnvtC4DGYPwl15QumbLr+WziyC9VuFDrJaSdNrIvq/6SZjOL8dtDuevSHZr4ZNeQ1iK8BEdGoG79E//gs/L2iwEPhSj2viOrVpyPcUjzcKZbRM539zq1jLnfqmLn7/Z1Tx9zp7Pfwc1D+LM6+jvyc7X2kuOOd4X3LtbjFHfts7lsZaehl01E3vA9o2LYMti01q537OuqKRyFqDBw/hp5ZQJs0FG+b1erF6KYdsSZ9a47xW17tn099jj3WecvI+09g3fyEUxZdYia+cKi2l6KXfh+wauvl781D5uERqBbdsMfdAHuC97EV67kusvp8T1TPwZCTY9b70v35HvqsJQuJ6NCFuFnz0RkZHB/vKZ/Efjqb1KH9UAkVib7hNnL+2k7s9FkAZH72MZlffx5qtYXzh3O83wpyvF/6EnuMc7xH3utp935/HvrnL9HTneM91jnerbrA8Nuwb/c63sXdt1KxFtbQsSZfjwhDL5vqO4D5bMrEpcqihkwy6047hJ5duDdQFVUfj579Dtb1E1DjPwel0F++HNgG7lbsosq7YsthPToNop0+h4uvwn54AJBtvrdz0LOeR13/ism//5ht2id73Ijeuwk2LYY/ZsHg8aj7vjDtpNOdNF+zKarzNXn1Zj1zYt5gXHXVM2YCBzsbPes5yEjzxHOr31gp9NoF8NO76C8nom56xWzDcmcbLnW2IXcMylUTUGODjH95ZKaZHT08AtWoM/pNM/5F9bsDml9i6lrj5sBvM9E/vhN4ToqqDbxFd1S73HbRDOw3H8DnXUl2Dvqb51A3vGLK+ytmm7E3PW80Y282LoYVs2DoBNR/vjT7/Ymz3+0HQ/mqqB6joMcoADPu53gyqv89UPkC89nP73kmBimOfb7sRlP3udpJI3Y29mNX+S5UnH3GRZG+Y8qhRj3nbHAYeuWPsHmZ5xg074n+8yff7fjT6Z99zemffd2rfPLcF9j3m/5Z+53HsW5z7tWrFufdq1WH3qhLzXHRy+ei55sHPlWvYVCxGtbAm2GgeYNO3gzTQgghzgnlmcz5NH+oVA6Q+7inAsZqrb9VSl0L3A9kAenANVrrnUqpdK11aee344F0rfXzzr/TtdallVLxmMHIEcDTQDTQUmt9u1/sD4A5WusvlFK7nGUOK6VaAs9rrbt4LZv3vddnkUAy0FRrvc35bCpwEGgFJABjtNbfK6XCgCcB51EjDgL9tdZpSqllQG2gNHAEuDa/WaXte1v9z01Kr1Oz3Quemf+AiiITc06eOTgjqnLhZsIoEpHnZCL6M6JXnvkrd85W2Kehn3ovSvZdLV2JC6CTs9wJXMK9NEaWi9m3W3nKyZyClykqGS7l34A6jYGd55LenVHwQkUkx8VzHVb19GajO2esAl71XZSyXEzfTWJdi02YS3l48il34gJ6XZprsSntzgy8ysVyMLHuxdYHQswUWNRS3KtrqUsSCl6oiFijJroS9wc13JW4AD3fqOxa7KyvC56NtKhEPt7Rlbgn7l/kSlyA6N4VCl6oiLh138pwsRwc7mIdM7ykO7HVpe7l326WyzjlThn8z4ln9yr4s9Gki3tthGGd4l2Jq/e4l5+omoV/E8M5F+5e/VZvTHclrmpYHPPrBKfXFvwGlSJzyMV8VBQb1cy9thv995nPCXXW3GoPPuFiG7iLfWop2064FjuumkvtwTXcu1e72Xerd7h3rl1ju9efpxJdOtdu5mUu9rXoFHf6q1W5M5to4FzQR1wsD7p4rpVLbxzUe92rY4Z9sd7Fjkzxv0J/1ut/bgyjKFpqyPf/J/OuM+5B1loHvQNprT8EPgzyeWmvv8cH+05rfRQzONnbB0HWNdLr75pef/8BdPFbtiaBmgMrcgdGe/lFa32P3+9zgAed//y3o22QdQshhBBCCCGEEEIIIYQQQgghhBBCCCGEEEIIIVzg4tRe7lBKPQTcCAx1e1uEEEIIIYQQQgghhBBCCCGEEEIIIYQQQgghhBDnzv/c4Git9ZPAk0E+H+HC5gghhBBCCCGEEEIIIYQQQgghhBBCCCGEEEIIIc4Ry+0NEEIIIYQQQgghhBBCCCGEEEIIIYQQQgghhBBCiHNBBkcLIYQQQgghhBBCCCGEEEIIIYQQQgghhBBCCCH+FWRwtBBCCCGEEEIIIYQQQgghhBBCCCGEEEIIIYQQ4l9BBkcLIYQQQgghhBBCCCGEEEIIIYQQQgghhBBCCCH+FWRwtBBCCCGEEEIIIYQQQgghhBBCCCGEEEIIIYQQ4l8h3FjdDCkAACAASURBVO0NEEIIIYQQQgghhBBCCCGEEEIIIYQQQgghhBBFTGu3t0CIYiEzRwshhBBCCCGEEEIIIYQQQgghhBBCCCGEEEIIIf4VZHC0EEIIIYQQQgghhBBCCCGEEEIIIYQQQgghhBDiX0EGRwshhBBCCCGEEEIIIYQQQgghhBBCCCGEEEIIIf4VZHC0EEIIIYQQQgghhBBCCCGEEEIIIYQQQgghhBDiX0EGRwshhBBCCCGEEEIIIYQQQgghhBBCCCGEEEIIIf4Vwt3egP8l+kiWO4HDlTtxAatjeddia+1S3N+PuhMY0OvS3IudnuNabFWphGux3aIzbNdiq3qlXYvtmtRs92K7dardfHyqbIR7sRvEuRP3xGF34gIRHSq5FlsfzXAncJSLReADLu0zoJcfcy02p1zKzCpFuRMXsK6o4lrsk2/vdCVuVJsyrsQFXK3zpK1ypwwe2z/BlbgARye5k8YA/hg93JW4l+pprsQFsO+6ybXY4S7WtZZ1XOBK3LYr+7gSF8B+ar5rsYl0pwIQPcS9sig5LjUcAaplbVfiZj+xzJW4AFace2Vw1TPRlbgtNvV3JS6Afm+ma7FJd6cNRZUJB5faJ/Ui99qDiXXv2sr456QrcaPj3Ws3UvGR7sXu6k75Xx905zz/r0r5aK9rseNuq+labBXnTr1D70l3JS4Ame718ZTpXsG12Fgutd+knnInLu62yaoa0e4Edus8A7i1z4Ce604/j6rl3j6T7WK9OsalcrBbfR24uM9uKxnmSljrhjquxBVCCHFuyczRQgghhBBCCCGEEEIIIYT4/5eLEzcIIYQQQgghhBBCCCH+75HB0UIIIYQQQgghhBBCCCGEEEIIIYQQQgghhBBCiH8FGRwthBBCCCGEEEIIIYQQQgghhBBCCCGEEEIIIYT4V5DB0UIIIYQQQgghhBBCCCGEEEIIIYQQQgghhBBCiH+FcLc3QAghhBBCCCGEEEIIIYQQQgghhBBCCCGEEEIUMe32BghRPGTmaCGEEEIIIYQQQgghhBBCCCGEEEIIIYQQQgghxL+CDI4WQgghhBBCCCGEEEIIIYQQQgghhBBCCCGEEEL8K8jgaCGEEEIIIYQQQgghhBBCCCGEEEIIIYQQQgghxL+CDI4WQgghhBBCCCGEEEIIIYQQQgghhBBCCCGEEEL8K8jgaCGEEEIIIYQQQgghhBBCCCGEEEIIIYQQQgghxL+CDI4WQgghhBBCCCGEEEIIIYQQQgghhBBCCCGEEEL8K8jgaCGEEEIIIYQQQgghhBBCCCGEEEIIIYQQQgghxL+CDI4WQgghhBBCCCGEEEIIIYQQQgghhBBCCCGEEEL8K8jgaCGEEEIIIYQQQgghhBBCCCGEEEIIIYQQQgghxL9CuNsb8L9MXfUAqnEHOJWB/e6j8PfmwIVq1MMa/RhElkCvXYL+ZKL57eU3ozoPgLRkAOwvXoW1S6BBG6xBd0JYBORkYX82Cbb9ERh72AOoRu1N7PfHwT8hYl83wcRe9yt6uhO7/62oZp3B1pB21Pw+5ZDndzXrY439CPutB4HVQfd98Y6TPPlzMraGgU1KcWO7OJ/vpyxP5YvV6YRZiviSFk/2LUeVuHD2pmRzx5eHsG3ItmFEy9IMbR5TiKPtG/upucnYNgxsWoob2vrG/mCFb+wn+pjYm5JOMeGHo6Sf0oQpuKldLL3rlwoZRw26H9XAOcYfj4fdQY5xtbpYVzvHeMOv6BnPmc9LxmJd/zSUqwxH9mG/9yCcTIPoGKwR46BCVcjKxJ76GOzfYeKNeBRVvwOkHsW+f0Dwbbr2QVSzjpCZgf3Gw7BrU+BCtepj3fKE2aZVi9EfPmM+r1EHa/QjEFECcnKw338Cdqwv8HgDWDeORbXsBJknyXlpLOwIjGtdfReq22VQOo6cQS0923z5tVg9B0JONjo1Gfulh+HQvnzjqaFe6XtKiPRd3S99f+qk74FjUI07QU4WHNpjfn8yHcLCUVc/jKpRH7TG/nQibF1ZqP0vDmrI/aiGTn7ywbjg6a16PayR4yEiCr1+Cfozk97UlWNQjTtCdjYc2o394Xizz/UuwrriTggPh+xs7C9fgi2/h96I8y5C9RgDloVePRt+m+r7fVgEqu8jUKkOnExBf/MopBwAKxzV6wGoWBe0jZ77MvyzquCdPuN4Yaje/4XEC8EKQ6//AZZ9DPHVUZc/5vl9mcroxe/C75/7rvfCNqi+95i4v8+CRR8Fxh08DqrUhRMp6GkPw7H9ULU+6or/mmWUQs99BzYuMv9uPxTVqj9oDUk70F88DtmnAvf5wjaoy+4B5cReGCT2EL/YyU7sK53YOLE3LILwSNTNb0JYJISFwbr56J/fMYvVbYsacJ/Zz9++gbkfBsYaMQGq1YPjKegP/wtH95vveoxEtekPto3+6jnY/Jv5PLo0augjUOl80Bo9/THYtc5813EIquNgsLNhy1L0t6+az+u0QV12r9mOFTNhQZB9Hjoeqjr7PPUhs88XtEb1vi3vfqjnvAo7fO+HauTzUK4K+oVhgcfaT3HdO3y2r7jyMv4Ouc9ncq/elHSK8T8c5XimxlJwc/vC73OeGq1RXe4y5339HPj9E9/vqzRBdb4TKpyH/m4CbFvoOW5XPA8V6/P/2DvrMCuq/4+/ztztDjaJpQSJJVRApVNKUCQFFAPEAFQsJFQMDIyvgQmiCBgoitiUlCIgsHQ3bLDdu/fO+f1xZvf23btSvz94Pw8Pd2fOzPucmROfms/hzE7kD09WjxdYd6yEl/7MVe+6eRBj29jLGZtPlTLrzzwOnCvn9b6R3HRVYOW5M3lmpq/IJTXfghDw4cAoaoZ7ELcbXo/o8zAIE/LfZbB+gf15ky9i0AxIuFrNY99Mg5xUdS6uAeLmJ8E/WI2nj+4Gcxmi+33Qsg8EhCJf6u6xreKOJxGtOqo+9sF0N3JBE7T7DLlg+zrk569Yr+81AtFrBOhmJTMsflP1sbHPIuo2AZMJue5H5LK5ztx3T1EySVkJ+rtT4agL7vpN0R58AfwC1P3nzVLH6zZGGzdDySS6Bf3j5+HQLggOQ3vgeYivDWWl6HOmg/kU4rbHrDLZF8/Cqf3OXLWvRhv1LPgaMtm3s9XxoDC0u2ZBVAJknUWfZ8hkyZ3R+o0Hqas6fPs6HNkBNRuhDXsKAoIhUIPdi+HEWjuqdQeLePHXLHRdMviaUMZ1jLA7/+nGXJb8m49Jg6hgEy8OrEHNCF8AzuSYmbYsg9Q8CwL4cGQctSJ9Xb9gN/CdMBVTu85QUkLpK08hD+5xLnPPw5h63YIIDaO47zXW4w9MwdS6nfrDPwARGU3xzW3ck13oNbNGHcSIF63XR9VErvgINnxpf98G1yN6P6zW+X+XwQYXY+uWGZBo8C6ZpmQEgNgGiP42Y+vju8FSpuSVvpOh7jXq+KoPYO8aD09aIfCx6fi07wIlxRQ9+ySW/bvtC/gHEPzKO2i16oBFp3zdKkreVTKa/8i78Rs4FCxm9OwsimY+hUz1IAc3aIe4yZhTtv0IG120e+B065zy7XTV7ua9EDfcbi0X1xD58V2QdhAx4g0IjQbNBCd2IH95XfV7DwieMgO/jl2QJSXkT30cy16HNgcEEPbGe6rNuoWyNasoeuvVytN+N/Ul6IFJICXm/fsoePJhj3y2aPK/qdTo2xm9qISdY54ib5tz/267+nP8E2KxFJcAsKXX3ZRlZHH1G1OI6qr6tykoAL/YaFZGeujfXmLKlA9Zs2Yb0dFhLF/+atUXVIWLIaN1uV0dBzhzCLnoOdeyKJfQjrHXg97hgHpvTCeid2f0omIO3fskhdud33uz37/ALyEGvbgUgD39xlCekeU1RwXWbcvgxXl71RzevRbjBjWwO//dqlO8tmAfcVEBAIzsk8SQHrXZezSPZz/aTWGRGU0TjB/cgL7tE6rkO5+1Wkx4FZFQV5UJDoXCfPSnh0JIONqk16FBc+TaH5DzZ7nmPo93XXmP3negDX8Uy0NdoCAHgkLR7nkOYmtBeRn63GeATLftV3JZnpJHmwUxtk2I3fnNpyvkMjOv94lwkMssTF+ZY8hlgg8HRlIzzDsz6Lrjpby0zuBtGsjYax15y5i13uC9KYKbGgZUnmv2XiqNohVPQoiJOf0jveKs5E7J5sVFR1Qf6xTHuP61XZb7dfM5Hn5vH98805LkeqGcyiih39P/Ui9ePYOWDUJ5bkzDanEDaPc9jWbYb8xvurHf3DEJzbDfmAdb7Tdan2Fo/UeoOaa4EMs7z8LJw265Lmf/rsDl0PMquTef4sU5m9S77tOIccNbOJX55c+jvPv5NoQQNK4fxetPdwag6U3zaVRX9a2E2GDef76HZ7KLoHdUQIx4FSITkXNGuefu94iyY2xdButccN/2DCQ2hqI85NeGPBiRgJi4GM6dUOVO7kL+aKwnd89R8km5mtPlZ5OgMNuZ++obELdOVtybfoCVLtbMkc9Z7QmfPa3sCUHhiDEvQ52m8M9ytWZWXuODuO0JaGDIhD/PgZTVHh8/gBg7pdI2qr81FY4493cxaiKiqxpb+jAbGaTZtWj3PgV1G6G/9jhs/N0z1+gnEa06KPvvR9PhmIv5u24TtPueN8bWeuQCGz2v5whEr+FgsSC3r0V++RbUSER7dSmcPQaAPLQT+ekLHuvhN3Eapus7Q2kxpbOeQj/gQu+49xF8et+CCAmjqHdrax1iE/B/+hUICUOYNMo+fB3L33+6J/uvekcFwuMQj3yJXPkJrFuo7GXjPgAfPyUH71qldBJPuNA2u2pg3aEKHRMGXxPCuA4OOuZfuSz5t8CqYw6oQc0ItVadyTUzbdk5Gx0zlloR1dAxk9oq+4ymIXf9BFtc2W8mQA3DfnPIaFtoHKL/C6BpoPkgt38LO5f9/+e93NxA4OMz8O3QBVlSTNEzT2DZ56xvhbzybqW+Vb52FcXvqHnM77YRBAwdjdQtUFRE4QtT0Y8eqnYd1h0p4aWVOehSMrhFMGOvD7M7P39zPktSCtX6GajxQp9Iz/YxT1wHinjxp3NqvbwujHGd7WWrT9fnsGRLnuIKNvHioBhqGnaS2b9m8uf+QgDu7xpF3xYhTvf3iEv5ruu1Q3Q3bKE7lsMmF76OftMgvjEU5yF/mAF5hm+l9+OGb0Uq38pJw7ei+SB6Pgp1Wiu/y9qP4IDn+WXd0RJeWpOrnndyMGPburCLrsnlQEY5r/eL4qZGVvn7tbW5/Hm0BCnhxjr+PN01HCGE53Y7cq8y+lVyMGPb2ferzSdLmbU6R3H3j+KmxkGV52b/mcOfR5SOf/8NYfS9OohqoW5bRNdJag7ftRz+cfGuuxq26OUOtuhBsyGhKZzeifzeO1u0uMvGVztnmmu7aL0Ku6jhq/3Uxlc7djr4Gb7aT5SvVnTohxh4typTUoT+yfNw/ID9PS+Cr0WMfx9Ca4DZkMs+muBaLruUvi03OB/9stnbZ616XqiJOQOiPHJVBXHPFMQ1Rh94141sePtERJcBEByGPrJt9Qga34C4xXjXm36AVS7k4NsNObgwF7nARg6+82Wo3RQ2L0cutZGDW/dCdL9L+THzziEXTYfCXPv7XgybFYDQEI8tgNx05EePXFw+NzYyMWK6uo8QkH4CueVnxM0TLxx3bBLizpes19eoifz5Q/hzMaL3OLjhFijIBv8g8PWD8rIL1mYxYxmUFoFuAd2CfP0O6/1sfbepRyHxqgvXZh8/xMSPwcdXydw7ViJ/+UjVafTzqh/qZji+G/njy6p+cHn99DZYtyefF787q2TwGyIZ1zPG7vyX67NYuC4TkyYI8teYOSyRhgnKfrT/dAkzvjpNYYmOELDksQb4+17Ja3oFV3AFV3CxcMmCo4UQFmAnIAAL8JCUcuN53rMVkCil/Nn4ewzwGnDaKJIipbxDCDETWCulXOHhXnHAXKA24Asck1L2FULUBfYCtlEUbYH6wKfANcBUKeXsalW+RQdEXB30JwdAg2S0O6aiPz/aqZh251T0+c/D4RS0R99FJreHnRsAkL99gfzVYbHPz0Z/axLkZEDNBmiPvY/++E32ZZI7IGLroD89EOono416Gv2lO3CENupp9M9fgCMpaJPeRTZvD7s2IH/7DPnDHPXcuo9A3DwO+YURpCA0tNsmwe6/3Dbdoktm/pbNvBGxxIWZGPJpKt2uCqJhjNXo1iTOjyV3xxPoq7F4az6zV+Xw5q01iAkx8eUd8fj5CArLdG7++CxdrwokLtS7rmzRJc//ns3c4Yp76PxUul4VRMMa9tzf3GVw/5vP7NU5vHlLDQJ8BC/fHE3dKF/S883c9mkqHeoHEhbgQlBp1h4RUxv92VugbnO04VPQX7vT+RkPn4K++AU4uhPtgbeRTW+EPRsRvcYg929G/jEf0XOM+vuHdxC970ae3o/8+DGIq4s27En0t+8HQP79I/KHhWgPvujEA0CrjoiEJPSH+0HDFmj3TkOfNtK5TvdMQ//4OTi4A+2p95GtOsD29WgjH0X/9gPYvh5adVR/z7y7ymcurusEiUlYxvWGxi0wPfAMlsnDncrp/6yG5QsxffSr/YnDe7E8MgRKSxB9hqHdNRn91cnuCZsb/Xuq0b9HPo0+y03/XmD074k2/XvP38jv3gHdgrhtIqLv3chv30Z0VAHn+nNDITQSbdK76C+6cfxcajRvr9o8fSDUS0YbOQX9ZRf97fYp6F+8qNo84R1ksxth90bV5qVGmwdNRPS5G/nd21CQg/7eJMg9B4kN0Ca+h/5Ub9d1EBqi12Tklw9DXjpizCfIg+sh85i1TMv+UJKP/GAYNOmO6PKAMuK1GgCAnHsHBEUghr6OnH8vIN23+Xz4ru4GJl/F5+OPGLsQuecPyDqBnDfGev+Hvof9fzrzDngcOXeC4n1wPnLvOkg/ai3TZgAU5yNnD4YWPRF9HkQunqaUqffGKOUtNBox8QvkvvUQEoW4cRjyzeFgLlVBXy16wr8/OXPf8jjykwmQm454aD5yjxvu1wZDS4N7kcH9jg33w18g964HcxnyowehrFgFjd//Eez/C07uQQx5EjnnQchJQ0z+HLlzLaTZcN0wUHG9cKsyitw8QTkS4+ohrumFnDUUwmMQD85BvjAIpI4Y9Bhy70b49Ekw+YCfEUTQ8FpEcifkK8NVMG9ktLXNtz6B/Ogh1eaJnyF3O7S5rdHmV25Tbe77EHLhVCjMQX46GfLOQVx9xNi3kS/0t17XvItqtxe4ZGuHLS7hXMaah3Ecb+ezVgf4CF4x2pyWb2bwPC/bXAGhIbo9ivzuEcjPQNz+MfLwBsg6Zi2Tn4b8/SXEtc7ridyyGHz9EckDveNzaPfzq3OZOyiauBATQxdn0LV+AA2jre1ODDUxq1cE8/4tcLr+qd9yuK9tCO2TAigs09E82f+Fhug3Gfn5JDWfjJuH3L8OMmzaec3Nqn+/PQSa90D0fBD5zXQ1Xgc9i/zuOUg7BIFhYDGr9u9fD5uWICZ+7Zq3Aq06IOKT0B/tr+SCu6ehz3AhF9w9DX3uc3AwBe2JOciWHWDHemjaBnFdV/SnbgNzOYQpg7Bo1wt8fdVxvwC015YiN/4CZ05Zb9q6IyKhDvqEvnBVC7Rx09Gn3O7MPXY6+ofPwYEdaFPfR7buANvWo42ejP7N+7BtPbTuqP5+5i7EoLHIY/uQr02CxHpoY6eir1+MiK2NPvNWJZMNm4L++hhnrmFT0Be/CMd2ot3/P6tM1nMM8sA/yD8+Q/S8U/297B3Y/w/6TmONSGyIdvfL6C8MNj6KewYyTqJ1bwQ3vQtnt0K5csZZdMnMnzOZNzqeuDAfhnx8hm6Ng2gY61dZlyYJfiwZl0ign8bizXnM/iObN4fEAvDk0gzGd4qgfYNACkur6GMuoLXrhFazLiWjeqE1aYnfI89S+sBQp3KWjaspX7qQwC9+sztePmcW5cZvn1tHoV3V1D3ZxVgzz51AvjPaev8py2H3GmfevpORC4yxNdYYW+eOWcu0vlnJCO8MgWY9ED0eVIHCwhhbS23Glq7Glug0Bgqzke8OA4Q6VwV82ndGq12X/Fu7Y2reisApz1EwZrBTudIFczFv/Rt8fAl5/3N8buyEeeNaLPv2kL/kFigtwe+22wmc+CRFT09y/7x7P4ZcaLT73rnIAw7tbmW0+72hqt3dH0B+NwN2/Y7cZQTZxNZHDH0F0g4CIL+dBmVFimLwi9C0G+x2q1bj27ELpjp1ye7bDZ8WrQiZ/jy5tzt/uFn86ceUb1ZtDp/7Bb4dOlO+/k+0OnUJuvd+ckcPQeblIaKiq3zOFajRpxNBV9Vl3VW9CG/XkqbvP8vf1zv3b4AdIx8jb6v9h577HrUG0NV5aBRhrT3072pg0KBOjBrViyeffP/8bya0Cy+jhUUjOg1Tx8tLEWNmwTW94J/lzvyX0o7xSC+vHklE784ENExiW9MehLRtRf13ZrKzo/M4Azhw52QK//XuA19XsFgkMz/ezbwZbYmLDmDIkxvp1iaWhrXtAwb63JjAjLHN7I4F+Jt4ZUIL6iYGk5ZVwuDHN9KhVQ3Cgj0EH53nWi3feaJSwhMjJ0ORIbuUl6EveQ9RqyHUdhM8ewHeNVFxiGbXI89ZP+oQN9+LPLEf+c6jkFAXbfQU5BrXAQQWXfL8mjzm3hql5LIvz9G1vr+zXNYzgnn/Fjpd/9TvOdzXJoT2Sf6GXObdomnRJc//mcfcgZGK9+tMutYLoGGU1e6UGKoxq3s487Y58wb4CJYOr+EVlyvumQsOM+/x5sRF+THkue10ax1Nw5r2wR0FxWa++OMMLevb9706sQF8/3xr/ivEdZ0QiUmYx/ZGNG6B6cFnsDzqQt7etBrzjwvx+djefqOvWY7+y1fqXu26Yhr7BJYZ97kmu5z928Bl0fMquC06M9/5m3mv3ERcjSCGPPQj3W6oQ8Mka0DjsVO5fLQ4hUVv9SM81J/MbKv+GuBn4vsPvdR3LpLeoR5QZ896tdAQNz+GnD9RcY//FLnPgfvaASrI660hkNwD0etBFSANkHUaOcdZDwaQ3zwDZ1wE/dpy3/YE8oOH1Jr5yGfIXQ5r5vUDFfdLg6B1T7Vmfv40mEuRv3wACQ0Q8fYfwYied0N+FnLWYBUYEVS1TMi1HRGJSej39YHGLdDun4H+uPNH2nLzGuRPi9A++MX+RMZZ9P9NRdwypmqulh0Q8XXQJ9+s5u8x09CfdbZfandNQ587Ew6loD3+HrJFe0jZAE3aIK7tgj5lsJ2eB0DaKfSpw6quA2C6vjOiVl2Kb++J1rQlfo8+R8n4IU7lLBtXYV76BYEL7QO+fe94APPqXzD/sBiR1ICAVz+meFg312Tno3dU3KL/I3DAxp9hLkN+YmMvG19hL3MjR1wMm11F8EcVUDpmFvNGx9nrmDE2Oma8H0vGJai5bHMes1dk8eZgGx2zo6FjVmXHcNXuro8gv3sUCjIQIz5CHlkPWTYf4VfYb65xWE8KM5FfP6DsgL6BiNHzkUc2QKH7j6YuO+/l5gZ82it9K29gN0zJrQiaMpP8O29zKley4BPMWwwd88MF+NzYGfPGPyn79UfKvl0MgG+n7gRNnkrBQ3d5zQ/G+rkim7lDY4gLNTH083S6Ngy0Xz9jffnmjljV57YVMHtNLm8O9F63s+Wa+WMG8+5KVP37/VN0axJsb0NJ9GfJA7WUDWVTLrN/y+TN4fGs2VfInjOlLH2oNmUWyeiPz9CpURAh1bFPXqp3LTREz0eRXz0C+emIOz9BHnLwdbQwfB0fDTd8Hfcjlz0DLQ3fyrw7lW9lyOvIz5RvRdx4BxRlIz8egTd2DIsueX5VDnNvq6He7cJ0ujZwYRe9KZJ5W/Ltrt12ppRtZ8r4YbSaW0Z+lcHmU2W0re3vkdOOe0U2c4cY/eqLdLo2sO9XiWEmZvWJZN5me5vsmsPF7EkvZ+mdcZSZJXd8lUGnegGE+FfjXXd/FLnEsEWP/Bh5yIUt+teXENe5sUX7+CNaeCmbte6o5OCJ/ZRd9N5p6FNdyMFjpym76MEdaFNsfLWjHkVfYvhqW3dUfz93NzL9FPLZu6AwD1p1QBv3jP19L6KvRS6eAadcBHjbcl8q39YJ12v1+eqXAT6CpSNjnI7/J1xj2MYf7AuNDNv4U862cbllDfKXRWjv/ly9+wsNMegJ5IcPQW4a4uHPkLsd5OB2A9WHibMGQaueiP4TVIC0uRT56wcQ7yAHaybEwMnI14ZCYS6i/wRE+6HI3z+2570IfkUAOo9Q9wkIvrh8Hmxk8rs3oFT1DXHLo4gRM1QQ8YXiTj+OfG2ktW0zf7b7CFOuWQRrFiGmfYd8e9wFf8by3fucg91tfbe6BTH9e+R79184bnMZ8t3x1nE8aS7s2QjHdyG3/goLpqvHcceL0GYgbPru8vrpbWDRJTO/OcO8B+sRF+HDkNlH6NY8tDL4GaD/teEM76D0qVU783h5aSqfPFAXs0Xy+IKTvDq6FlfXDCS70IyPqZqOniu4giu4giuoFi7l5yfFUspWUsqWwBTAc+oO79AK6Otw7CuDp5WU8g4AKeUMT4HRBmYCf0gpW0opmwJP2Zw7bHPPVlLKMiALmAhULyjagGjdBbnBcDYe3glBoRDu4DwJrwGBwXA4BQC5YTnimq6eb3xiv3IoApw+rL4c87F3tolWnZF/GdxHPHAHBMMRg/uv5YjWXdS5EhulwC8Q24Aq0X048t+VyDz3GZhSzpRRJ9KH2pE++JkEfZsGsfJgkV2Z6+sGEGh8HdWypj+p+crw7mcS+Pko4aDMLJEeYie94m4SxKoD9tztkmy4E/1Jy1Pc9aJ9qRulnmVsqA/RwSayilwbKUWLzshNhsB0bBcEhkCYwzMOqwEBIXBUZU2Vm35CtOxic/1y4/hy6/H4+siKzL1pxyAqEUINI/Whbc5Cq22druuKXGt8nX4oRb33CIc6MBXW6gAAIABJREFURdRQdT24Q3GvXYa4zjA8S4kIVEqHCApBZmfgDUS7bshVP6g/9qeojD6RLhyF+1Mg+5zTYbnzHyhVX3zL/SmIGnGe+Vp1Rv5dzf7993JEqy7q3J6/K43P8shOiDT4EuvD3n/U7/xsKMqHpAsTMHG+EC27WNt8dCcEhrrub4GObTbmk70ObY5QBixO7leB0QBnXM8nlUhsAtmnIOeMyiC6dyU06mhfz6s6IncZSvy+NVD3WnW8Rl3kMSOjb1EOlBaobEWecB58IME3AITJyDpaXqnQVqLudZBzGvLS7I/XbgqZpyD7jMpmvuMPaNLJnrdJJ2SFwrRrFTQwsv2Ul1odGz5+9rGomlEXzaQChvOdx0Ild5YNd1MH7madkFsN7p2roKEX3BWOTJOP+iel4so4CZmnFde/v0NyZ3uu5p2RFUEzO1ZCI+PL9eTOqrylXNU14yQkNVNZphq0hr+N+cBiVpmMAdFhMHLFZ+oasGYWqNMMztm0efvv0MyxzZ3t23yV0eYzB5SxDiDtCPj4q8wGAH6BiE63I1fMc37OLnCp1g67dl3KuaxGo6rbXI212rbNcaE+RHnZ5krEN1HjL/esGt/7V0KDDvZl8lLh3GFcCgInt1YG8lUXKanl1An3oXa40e5Ggaw6XGJXpma4D41jfJ2E6EOZ5VgktE9Sxo9gP63y+bhEzaaQZTOf7FoBVzv076s7Ircb89ie1VDPyMzXoK0KTkgzsvsU51kNhad2Q0HVjjVxbVfkuh+NylclFxh9bN2PiOvU2iF6DEVfNlc5zAEqZD8pEf5Bxnzmr84X2zstRJuuyDWGTHLQA3dQMBwwZJI1yxBtbGUSldlDBIUgs9LV71oNkDuNDA9njkJMTcS1vZD/GM/w2C5jjXRwyIVFq7FkZLKX//yMSO6i7pnsIJO1UMftgkD8Aq19MeOEmvcAirOgJAf8rRkIU06XUifKl9pRvvj5CPo2D2blfoexVS+QQD9jbNXyJ9WYTw6ll2HRJe0bqKwlwf5aZTlvYWrfHfPv3wOg792BCA6DKGfDvr53B2R5lvVM3fphXukieLICF2vNrEDDNur+FVkNK1AxtipkhN0uxlbjjsgdNmOrvhdjq1V/5PqKgE4Jxe7l7gr4du5B2c9LAbDs2o4IDUNEOzzv0hIVGA1gLseybzdarMoma976d6UcbNm1HS0u3j1ZYlN72Wj3CmjsIBs17ojc8Yu13RVzim2ZZj3tg58r5lPNpNbRKhQwv649KFmm2mxOMdpcw6HNJSUqMNpos3nvrsq2BQweRvGXC5B5eQDILO8DBeIGdufM56p/527agW9EGP7x/81xlTCiH2cXe+jf1UCbNk0ID69mhjJ3SGp24WU0cJZFc12P/8tpx3CHqJt7kPGFeu8F/2zHJyIU3//43qtCyqEc6sQHUzs+CD9fjb4dEli5Od2ra+slBlM3UenTcVEBRIX7kZXrOQPN+a7Vdve6/ibkX8b4Ly2G/dsqM6665L4A71ob8Rj612/Z3zexPnLPJvXH2WNQIxECXWdWTkkrp064yV4uO2Jf55phhlzm4EM6lFmu1swkFYyh5DLvHE1OvFcFsOqIgzwY5kPjGs6854uUI/nUiQugdmwAfj4afdvFsHKb8zz49ncnuKdvLfy8bJO3ENd3QzfsN3J/CsKN/Ua6sd9QbKNXBwR6/t75MvbvClwOPa+Se/856iSGUjshFD9fE3271GflxhN2Zb755QC3D2hCeKjqx9GRga5uVTUult7hF4i4YQRy7afuuWs5yIM7XciDtty7beSy80WdZnDOZs3c9gc0d1wzOyH/MWTRHTb2hLISOLoDyl3M020HIFfOV7+l9GiLreRp1w252tB//oNtlPQzcOxAlXIYGGNrvTG2Du9UXC7HVrAae4Bc/2Ol/Vf0GIL+4zxnPa+aMHXojvk3JRPqe3YgQkKd5WDjnMx0JXdIRLCh84WEIjM9rLfno3eAsq1lnVa2I1vY2ss0HzxOahfLZucFlI7pQ+1IXzWXNQtm5T4XOqavrY6p+A5llGHRseqYVdkxHBHfBHJPQ55hvzngzn5zBKeG6WarHdDkS7VclZeL93JzA35delC63NAxd7rXt8xbbHTMvbutumShjX0mMMirecURKWfLqBPhQ+2IivUzkFWH7D+UsV8//UgrqIZd0JbrlIMNpUUIK/fa2/Gvr29jQ6kdQGqu4jqcUUabeoH4mARBfhpXJ/ix7mA17IWX8l0nNIGcU5Bb4etYAVfZc4mrOiB3GfLOvjWQZOtbMXY4LcqBknyrbyW5H/Lvih0bqrZjpKQ6vNurg9zbRV18eFhqlpRboMwiMesQHeR9H09JNeSySu5AVh2271eK289JBj+caaZNLX98NPWuG8f4su6ofb09wpUtumE1bNEnqmeLtvPVHkzxsFY7+GrbVOGrPbBDBUZX3DfawZd6sXwt3uBS+rbc4Hz0ywsN0dbGNn7Ag2x4wI1sWBXqNIPMk0q+qZCDm7mQg7cYzzvFhRzsKmOuEEZcCOAfjMxzqNvFslmFxyKatUf+9f2l4XNnI7P1I0fFQ2HOheeuQKM2cO40ZDvYvS9Wm93Azneb1AzSj194bsdxXDHI92yovK88sRsRbsQuXE4/vQ1SjhdTJ8af2jX8lP3mmnBW7rT/cCgk0FT5u6hMZYgG2LCvgMaJAVxdU42nyGAfTBd74rmCK3AHKa/8u/Lvwv77f4rLlZs/DMgGEEIkCCHWCiG2CyF2CSE6GscLhBCvCCG2CiFWCCHaCiHWCCGOCCEGCCH8UAHNw4xr3aYtEELMF0IMNn4fE0I8J4T4VwixUwhREYGXAFSmtJNSpnhqgJQyXUq5GSqTp1ULIjIWmWUj0GSnQWSsfaHIWMiyBubJ7DSETRnRYzja818j7n5WOREccV0Pte2p2b6KIsIFd4QDd0QsZFuNjjI7DWFTRtz6INqrvyCu74P83siAFRGDaN0NuWaJx7an5VtICLMKA/GhPqTluzeOLNlRQKf6VgfA2TwzAz4+S9d3z3Dv9WFeZ40GSC+wEG/DHVcF97c7CujYwNn5kHKmlHKLpE6ka24RHovMsQmqzEmHCAcjVUQM2JSROWlWwS402qpo5p2rDICWpw8gWhqOoKRmSvh2fHduIKJikZk27z0rDaIcro1y6HNZaQijjP7ZK4iRk9He+wMxajJysb2T0y2iY5HnrLwyM81ZKfcSWq9B6FvXeSzjcmx5078dxx+gtR9ozXp18oAKOtRMyoGb1FQ9//8HUGPaob9FOvS3yBiHNqfbjekKaO0Hwm4XSf2v6a6Cpc1upryQGMizcVTkpyNCHeoQalNGWpQiGRiOTD+EuKqjClYOT1Bbw4VV0UfOg499q6G8BDHxB8QD3yE3LVZGQxuIJt2Re1x8UxMWC7k2zzovHRHuwBsWo94BKCWrpACCjMC42s0QDy9GTFqE/N7YAigvA7luIeLJHxBTflLlD25y5g6PtZszyHXDneuB+9HFiEcWIZfabD8kNMSkBYjpv8LBf+DkbmeunHTr/FSBiFg1vmy5gsNVOYd6Eh4LNWpCQQ7i9mcQjy9EDJ9mzRwdUwfRoBXikfmICR9CrSY2z7KKNofblHFscwWSu8GZ/ZVGaXHTeOTaRVDunZH0Uq0dtrikc1mQs4PyfNfqClSnzZUIiYF8m/FdkIEI+W/Z96qL9EIL8aG279pEWqF3Dpxj2WZC/QUTfsxi0MJ0XluXi0X3oATYjldQ/dvlPGbTv0uN/h1dB5CI0W8i7psP7Z2zi1QFpz6W5YUsmmXtYyI+CdH4WrSZC9Gmz4P6ypgl//kDWVqENmcl2tu/I3/6zGqYr+COjnOWSRxlg+g4yHTgNsron76CGD0Z7YMViDseQy5UMok8vh/RzthSvGFziElARCcibY2IOWlqTrKFw7wlc9IQFXJbaBTkGUFJeZkQahPA1aIL2rQlaOPfQl84EydENVJO9ALrds1peQ5jK8xUGWTjCkv+zadTQzW2jmWWExqgMeHLNG794DSv/p7luY+5gFYjDpluI5edS0Wr4sMzVxBxiWgJtdC3/e2+0MVYM23r0KInMsXFluKhDjJCnouxFRZjrZs0eAONsSUlYuSbiHHz4UZjbPkbgRldxyHGzVcZlINdB/PZQouJQ0+1vn89LRUt1v3zFiGh+HTshnmzsyzmN3AI5Rs9bH8bFmP/UVdehuc5RVrUR6+BDmtm0x7IXX/Y1+v2NxGP/qScfXtXu68DYIqLd2qzyUNQtwgNxa9zd8o3qTabkuphSqpH+IKvCV/4Lb7tO7m91hH+NeMoPmnt3yWnUvGv6fp5J3/6Ejdu+54G0x5wOhdQJ5HAerXIXOWhf18uXAwZLTcDufoLxLPLEc//qj5o2e9CFuXy2jHcwS8xjtJT1j5XejoVv0TX773hxy/T8p9l1JryoFf3dkRaVgkJNawZYOKjAkjLdJYn//g7jQGPrGfia/9y9pxzRtWUgzmUm3XqxHve6vl81+pKXH0t5GZCqn3gZbW4q/uuW3VWTvqT9ts4yxMHENd2V3/Uaw7RCUr2c4H0Age5LETzOrDmWI6FUH+NCcuzGLQog9fW5Xm9ZqYX6g68JtIKda+uBRUUMvircwz7JpMVR6oRlAGkZZeREGXNrhcf6U9atr1Tes/xAs5mldK1lfM2zqcySrh1xjZGzUphy/6qAzYdIaJjIcNWTrDKX95C6zcCn09+xXTXZCwfvuS23OXs3xW4HHpeBdLOFZEQY816Fl8jiLRz9sFex07lcex0LiMm/cSwCctZt9m6E0tpmYXbHljGsAnLWbHhOB5xkfQO0W0ccuNiz3q1N9y2cpktN0BkIuKBzxB3z4GklnaXiUHTEA98Dl3cZDyNcLQnpLmwJ8Q62xOCHWQjWwQYMmGf8YjJCxB3zoKQqrdUF9GxSJuxxXnYRqvkioxVttcK/Cc97xq0Z79Amzq3Us8DIKYm2gtfqeONPWepF456R0ZalQkvbFH+6Tv49BpA4JK1BLz6MWVvPe++8PnoHb4BiM53IFd+4qIRGmLCAsTUX+GQYS9zh4tls/MCyn5jnX/iw6qw32wrcNYxv0rn1g/PVF/HDK5hb7/Jz0AEV+MjtZBYxMhPEfcsQW5Z5H0G5cvFe7m5AREbh55m3ZVDT09Fi/Ggb4WE4tupG+Z/rDqm/9BRhP2wiqBJT1L0qgtbRhVwktFCTZ7Xz5RCOtYLcHveE9LyzCSEO/TvXA82lC15dGqkZOzG8f6sPVBEcZlOdqGFTUeKOevhWidcynftaMfIz0A4ysi29tKqfCuhsVY7Rsd7EXfORQx8HoI82zHSC1zIwR7erS1aJ/rTrrY/nT46S6cPU+mQ5E+DaO+DZ9PzHWV/77mvjlXB0MXlOtlFFv45WUqql9cCzrbo/ItrixZR9j5TMt34am3topkOvtrRk9Hm/IEYPRm5yNlXK7rdity23v7gRfK1AIih0xGPfAE93Ow2fCl9W25wPvolGHre4nMM++ocKw5XT89zhIiKc9EHLqBsGO6FHBzmIAcXVyEH6xbkty8jHluMeOYXiKsHm35w4L0INitADJqM/OFt54Cry2AjE7fPQLzwG8QmwVGbUKIL1NZKnmtuQv5rv6Oj6DgUcedLEJ2oEsBcUF6JuP89xGML4IZbrWVsfbfDp4HZ5oOCC8UtNOUzfvEP9ayPO4xjzYS4ri/ygGGnvZx+ehuk5ZSTEGFd5+IjfEjLdbZlLlybSc/n9jP7h1Sm3qYSohxLL0UA98w5xqBXD/HJCu8SEl7BFVzBFVzBf8elDI4ONIKY9wGfABUWrduB36SUrYCWwHbjeDCwRkp5LZAPvAD0BG4FZhrZm2dgzRT9lXFdRbD0diGEu/2gzkkprwHeBx4zjr0HzBVCrBZCTBVCJNqUb2Bzz/eq02ghxDghxBYhxJaPD2TannAu7CjUudzyU5WRq75Gf7w/+oxhkHsOMXyyfbHEBmhDJ6HPf8FVpdze11rGRRGbMnLpe+hP9EH+/Quim4pL14Y/jv7t/6jMIFINuPsWatmuQnafLeOe663bPSWE+bBsbAK/3Z/A9zsLOVcN5cXVhwrudlZdtquQXall3NPOfqup9AILT/6YyYv9ot1vy+rN+3XZas/GR/n7fAgKQ5uyCNFlGJzaXw1jqas6eVNGFRI9h6F//ir6gz2Rn7+Gdp+XhjOvnoUXt+lyM6Jhc+S3VWV69WZsubjMoYzoe49S9jap7DVyww/I7DS0aQvRhj0Oh3eA5b9lPLjg8KorVV1I9LlHfWW5yWGLpoT6aIMmon/xooc6nEef3/GTMjjdNRfRYxKc3lW5hf1F4UtoClJHvjMQ+f5gRNsREGEz5Ws+KjPD3lWe6+CO19Mce3I38q0RyPfuQnS5U32ZGhCKaNoJ+dqtyFn9wDcQWvW+ONxvjEC+exeiq8EN6ln8bzTypZuhdjOIq++OzIv64H790ExQqzFywxK1NVRZMaLHGHXa5AOBYcg3xyB/eBsxepb79njVt20QVx/R7yHkt8Y9E6+CGrVg15qq21NBeanWDnuGqityoeYy6d1cVp21GlSbn1iWyUv9vW2zB1yiDw1dvuuq+pgBi4Stp8t4olMYX4+I4WSuhaV7PGUN8UYec9MPNBPUaYn89lnkvPsQTTq7zADrEV7Jgx7abvKB4FD0GSPRF72BNtHYTKVBc9B19Ad7oD/cB9H3Toit6UjugtqLObxCJrlpGPr8V9DH90DOfxXtASWTyKWfQHAY2mtLEH1GwtF9bvqOl8+5KqSsQX9hMPrHj6H1H29/LiwabngCNr3hzOcA4eY5L9tRwO4zZdzTXm2vbtZh64kSnugVxTdjEzmZXc7S7QUur/VA5nRI/ocBZuraD/Ofv4FeTbn/fNfMygr4QJOOKpOMI7zp2+7GX8XY+s4YW1cbY0szIcLjkCdTkB+NQZ7aieg5wX07PdXFXd8ymQh68S3Kvvoc/fRJu1O+fQZiapJM6ecugjY8wZt1w/bZJDYFcwlk2GfNk4seQb45QGUFqtyJww1c9TEPbQ599X8UL/wM/ZRqs/DxwZRUl9y7bif/iUmEPDcLEeoigNZLblfPe8fIx9jQYgCbOo4ksuO1JI623/o2YXg/0pb8h/59KVDVO3QHTzJaYKjK7PLcAOT03ioL0HV93PBfRjuGG7icQ12894NjJrPj2v7s7DaCsA7XETPyFq85rPetmr9rm1hWftCZZW924MYWNXjqHfvv7tOzS3ji7RReeigZraqsMOe7VlcUubEPcuMvVZar8r7evmu/ALSb70UuneN89qd5aq2e+RWi53A47t6m4apneytSWnTJ1jNlPNExjK+H1zDkMudAda95vaMFYNWdMSwZVoPZvcKZtS6PE9UJwnEpi1qh65JZi47w5PB6TuViI/xY9UYbls5szVMj6vPYh/spKK4GN1wQOUH/aTHme3tj+fQNTMPuqxbXJevfFWyXRc9zT+44n5gtOsdP5/H56314/enOTHtjA3kFyhm9auFQvp0zgNlPd+al9//hxJk8p/vZ3NlVBRzJXdfRnd4RfxVE1YJ9Hj7ccsvtWMQNd/455OyByDl3In/9H2LITPBXAW/ym2eQ745CfjIekdQKWrlat/5ruz3U1WRCRMYhj+5Avj4aeWwnYuAkDxd4qMvFyqbjhZ3A4xyv+UBwGPqzo9AXv4n20GvqeE4G+sM3oU8bhr5wNtoDL6vs027rcX5tNnXvT/kvSyke3ImSJ8biP+017xcBV1xu5hzRYxxy/WL7nYEqT+vId0YjX74Zanmyl51fHQD3NjuveJwPubXfpBSw+0wp99yogkOsOmYk34xN4GSOuXo6ple6lwcUpCMX3oWcPwLRtHeVgZuXnfdyc+PORuVe3wqe9T9Kv/zMTscs/foL8gZ2o+jtVwi4t/ofDVZr/dxdyK7Ucu5p66VO50RWDa7t+ap/d1Q2lA5XBdG5URAjPjzN5K/SaFUnAJ/qeMQv6bs+j7U65SeVOObOTxDdJxq+FYuyY4TFIU/tRH52D/LMLkRXz+/7fOTv49lmDmeVs3psPGvGxfP3yVI2n6p6J48Lwd2+bgCd6gdw+6IMJv+URatEP0zVetfVKHsh4I384aH/iV7D0D97Ff2BnsjPXkMb7+CrbdYG0XUQcuGb1eetrq8FkItmIN+4HTlnHKJeK7jWccNvN7ikvq3z62MAq+6OZcmIGszuHcGsP/M4kVNNXasq4gsqG14EOVgzIW4cjHxjFPK5PnD2EHQfUzXt+dqsmnWAgiw4tc/59GWwkclFM5HT+6jA22hHn8d5clfA5APNO8F2awIvuWEJ8vlbkD/8D8pKELc8ckF55Vv3IGePQn4wEdFxiNoFuKIuFb7bLb9YM4xfQG6kjnxtJPKZvioxYEIDu1JiyFNw+F84tt3FPSpudRn99FXQjuwUzR/PNGbygHje/10FQZt12HqkiNl31GLhw/X5IyWPv/ZX089zBVdwBVdwBdVCNdL4nTeKjQBohBA3AJ8LIZoDm4F5Qghf4HspZcXKVgb8avzeCZRKKcuFEDuBuh54vpJSPlRFXb4z/t8KDAKQUv4mhKgP9Ab6ANuM+gEcrqh7dSGl/Aj4CEBfMEuKzoPU8aO7EVHxVpEhMs66jWwFsuy/FBSRcdbtcWy2tJN/fof28Ns294pFm/gG+kfTIeMU+AhE16GIjgb3MS+4s9PtskqIyDikYxlAbvoFbdLbyGUfQFJTtHEvqxMhEYjkDrDlf3DSPvNZXKiJs3lW51dqvplYm681K7DxaAkfbMhlwag4/HycpYm4UB8axviy5WQpvZt4zrhky51qw52WbyY2xDX3hxtz+XykPXdBqc74r9OZ1CmCVjX97S+6egCiUV9EDzPy+B5ERJz1GUfEQq7D9hs56RBh834j4pAVW7PkZ0JYDZU1OqwG5Bvvu6QQ+cVzlfcVM3+EzDO4g+g1HNHtNgDk4V2IaJv3HhVnl3EUcO5zUdY+JzoPQH6m3q/8+zfEuGfd8/YbgXbTEFX24E5EDSuviI6DLO+2Hq68X8sb0IaNw/LUnS4ziIkuQxGdPIwtx22hq+jf4oabES06ob9h48jTLcivX6+8r/bkfEivfmaiCwXRZSiig/p6U43pOORh42RErBdjOta+zdf3R7ToiP6GQ3BXRCza/a+jfzpDbbnlDvnp6mvNCoTGIgvOuS6TnwHCBP7BaktWQK5821qX0R+oLV894Tz4RLOeyCN/KyNhUQ6cSoH4q9U29AANroe0A1CU7cyblw7hNl9wh8U6bx2Vm67eQV66ciQGhECRg6My45janiquPkQmqm2ECnPUs9i9GpGUjNz+q4v72nCHu+EOj1X/u+NOt+E+bWNQKClAHtkKjW+AYzvsuSJirfNTBXLSjfFly5WLzHGuJ7kZqnxOeuVXv3L7SmtwdE4aMmW1+n1iN0gdgiPctNmhHhVlHOpRUV7c+Sryy2fVVk8ASS2g5tWIKd+r8iFRiPHvIz+4H3e4qGuHDS7bXJZ32mWbz2etLijVGf9VOg939txmlyjIUBlOKhASgyz8D9vH/QfEhZjsMouk5VuIDfbOmh4XYqJJjC+1jYw23RsEsOOsi+3nKpDnkBEgPBbpuFVXXrrKpJ+Xofqrf4iaN/PS4di2yr4uD/4FiY3h6BaPdRQ9hyG6GnLBEYc+FhUH2VXIolFxyArZISsNuXml+n14lxq3oZGIG/vCjg1gMUNeFvLANkS9ZtC8PaL7YMXtSiZxlA0yU+2yqYmoOKRRRnQegJynjPDyr98Q9z+nChUXIudMh97DFVet+sh/f0dExiNR21Cq+cJxPktzIZMZ7yI/SwU652Wq//NdrA2Ht6mPLoLD1bbaAcFo4/8HKZ9Bpr3hNi7MYWzlWVyPrcPFfLAuhwVjEirHVnyYiSbx/tQ2tnDvcXUQO06VAp6djD633I5Pv6EA6Pt2ImKtWaVEjXjkuerJZQA+3fpS9r8qPpS7GGtmxbrV6EaVpabAxTbfeQ4yQpibsRUeZ5URAmzG1vFtlVvNykN/QYIaW7KsGPYaAUB7VkHrm10222/IKPxvUc/bvGcnWnwCFqP7aXHx6Bmun3fg1BfQTx6jdPF8u+M+bW8k4O77KRh3u+ut3SvblGG/80ZYjLNsVFGmst1WWQxANHPOGl0JSxnywHpE447Io5vtTgUMH03AYPXBrHlXClp8QuU5LS4ePT0NVwh59iUsJ45R8sWnVpq0VMw7toHZjH76FJZjRzEl1cO8y/XGTnUeuJ1aY9Xzzt28k8Da8eRU1KtWPKVnnJ93xTFLQSFnFy0nvG0LziywZrtJGN6XPQ9WP4PaJYGjnHUhZLTGbe1l0ZTViHotlNMDEN2HcVnsGB4QP34kcXerPlewJQX/WglU7APjXzOesrPO773sjOqHekEhGV/+SEibFmQs/N6pnCfERQdw9pw1Q1RqVgmxUfZyTmSoNZhpSI/azP5if+XfBUXljH9xKw+PuIpWjVwHR1zQtRqUA7NNd/Spw6ts3wV717G1VHbR5782ro1Fe24x+sxRkJuJnPuM1T4w+2e1VbkLOMllBTqxwc5rprtr7eUyf3akepeNPC5Yc+D1Xh4EKvWE2uE+tK3px94MM3XCvTO/xkX5cTbLGkSSml1KbKS1TxWWWDh4uog7Xt4JwLncMh74317mTGpCcr1Q/Izt65vXDaF2TABHU4tJrudZTtD6jUDrbdhvDuyEGFs5IQ4yqy8nAMi1PyMenAE2MRmXs3+7wqXS81xyxwRzNsOaKTr1XBGx0fa2zfgawbRsEoOvj0athFDq1Qrn+Ok8khvHEFdDla2dEErbFvHsOZRFnUT7wO1KXAy9o6wIEhojHv5OlQ+ORIx5Dzn/Qef7OnG70OnDXXADFBvj9sx+tS14dB04s0/JMgBlRciU3xE1myK3OwTJO617NjKCMVA1AAAgAElEQVR+ZZk09/YEVyjMRZYWw8416u8dK+H6gS6Lir4jEL0M/efgLkRMPHKvcfI/2EY9QfQYhuhqzN9HdqudeipORnkxf0fZ2BKy05BbDD3viFXPIz8bCoxnc2wvpJ+E+CTYb32mPreOxKe/G70jJg5ZjfnEt99gSh6/R91r93bw84fwSMhxI///V72jdjNEclfo85AKipA60lwKf9nsjFlSgDy6FRrdAGn2HxHa3/8i2uw8QOmY1gCt1Dw39psjxXywLpcFY+IddEw/akcaOmbjCh3TSzjab0L/o/2mMBMyj0JiCzhU1UcXl5H3MnH7Dx2F361K9rXs3okWl4iFrQBosfHoGa71raBpL2I5cYzSRfNdni//bTnBU57H02f9rhAX6sJ25mr9PFbCh3/l8/mIGJf+Pa+4wn3ssj2n5pmJDXOWqzYeKuKDNdksuDfRjmt810jGd1Vy9+Sv0kiqRibjS/qunXwdLvT5/HRVH1tfR4nhW1n1TmUxMep9yD4FxbnKjnFgrTqxbzW06O+xqnEhLuRgF+/WFVYcKqZlgh/Bfkoe7VhX2UXb1PJORnLqV9XgBhh/fRjjjcQdjy3PJKk6uxjmu3jXjs//PCFuGo7obuOrrRGPrFAVo134ah12mRDRccgsG1/tp4av9q/fEPc9a72uTiO0+55Dn3W/dd2uwMXwtYCS4QBKi5DbfkPUborc+rPr+9pxXyTflpu1+nz0S3DQ82r5sTejnDoR3vcz0Xs4oqchGx7aZec3d9kHzgdOz9uFHJzrIAcHViEH12ys/jfevdyxAtHtTvvQ2ItgsxLNO0HzTogm7cHXDwJCEKNnIhfMuCw2MnVQR+78E9HXxu92Ibgr0KS9CgbPt5F7K37npKmdAJOaXVjeivFYkA0pa6BOM+XzsPXdHtoKN92rfLeFORe2zQDFBchDW+HqG+CsEfDQeyyERCLnvQSBhl3mcvrpbRAX4cvZHKudKTXHTGyYezmj3zXhPPe1ikOIj/ChTcNgIkPUHNK5aSh7ThVzQ+MQt9dfwRVcwRVcwfnhUmaOroSU8i+gBhAjpVwLdAJOAwuEEHcYxcqlNcWUDpQa1+qcf1B3hYXHYnsvKWWWlHKRlHI0Kmjb+z18vYBc+RX6jGHoM4Yh/12NaG8oog2S1bYcToLpOSguUucB0b4/ctsadS7cuqWPuKYb8vQh9UdQKNoj76AveRsOWb+gkqu/Rp85HH3mcOS21YgbDO76HrhLitR5QNzQH7ndUNxj61i5W3WGs8cA0Kf0R3+qH/pT/ZBbV6AvnOUUGA2QnOjH8exyTuWYKbNIft5TRLer7Lel3JNaxjO/ZDFnSAzRNspJap6ZknKVwSu3WOffU6XUi/a+Ozhx7y2iqwvuZ3/N4r3B9txlFsmEbzMY2DzYdTD2vmXIZePRZ92O3LEG0a6fOl63uXrGjoJZ3jm19VVdFYMv2vVDpqhnLHeuRbTrbxzvX3mcwBD1lR4gbrwVeehfJQS7gfz9S/SnhqA/NQS5ZRWi0wB1omELKCqAHEenwDl1v4YtFEenAcgthtCbnQFNjayUzdt53LJU/rQYy8RBWCYOQv61EtHNcBQ0bgFF+ZBdDcNC/SZoDz2D5fmHINeFARyQa2z69/bViOu96N+lNv37epv+3exGRO8x6O8+rITiCvgFqH8ATdqpwNqzbgzilwByzdfoL4xAf2EEcvsaa5vrJbvvbyVF6jxGm3esUeea3Yi4aQz6ew/bb4caGIL20NvoS99R2WU94cw+iKyltm7TfBBNusNB+2275MH1iObGV+NXd4HjyoiLjz/4Gs+2bhv1bDOPXTQ+mZeGSDKyHvoGQM1mkHm88jrRtCdyt5vAoFN7oUZtiEwAkw+iZU/Yu9aed+86xDXG+G/eDQ4bwYqRCUoJA4iIh5g6kH1WGSHqNAdfZSgUDdsg0120/9ReiK6Ce886xLUGd7IX3MERldvC4uOPaNhWGZhO7YWY2hCVqLiu6QW7HLh2rUW0Nfpdy+5w0AiU2rVWlTf5qutjaquA6PxMpbjHJql2NmoLqWoMyZ1/Iq4y5peYOurawhw4ucd43kY9WvWCPesc2rzWvs2HjDYHhCDufhP5y3twzCag6q9vkS/0Q866BTlnHJw74TEwGi7y2mHblss1l+U6z+fns1aXWSQPLclgYHLVbXaJVGN8hxnju3F3OLK+6usuAJLjfTmeY+ZUrtHuA8V0beDd1p/Jcb7klepkFSkj66aTpZ63jzyzF6JqQ4Qxppv3gH0O/Xv/ekQrYx5r2hWOGvPmoU0Q11DNG5oJkdQa0o9WWUf5x1foTw9Ff3qokgs6GsGdDVtAcb5ruaDYRi7oeDNyq5IL5JZViGZtVbn4JPDxVQ7zzLNQcdw/ENGwBfLMUeSvX6I/Phj98cHIf1YhuhgyyVUeZJLiInUeEF0GIDfbyCTNjCwFye3grDGHB4WCjw/y1y+Rvy1GbvwVue0PRFvjGdZtrrZEy3PYyjQvU8k/FTJZ277InRUy2Z/2MplxnBq1rNfXamzMW7lg8kG79zXkPz/BSfv3CZCc6M/xzHJOZZdTZpb8vKuQbo3tx8mes6U8s/wcc0bEEW3jCEqu6U9eiU5Woepjfx8toUFM1RnFzN8vomTsLZSMvQXzhhX49FLZUrUmLZGF+ZBVvW3bRO16EBqGvnub54IXY82sqEPLXsgdv7vmPW2slxHGHNKsB+x3GFsH1iNauhhbh42x5eMPwhhbGcbYOrAe6l6jfte7ThlQXaDsmy/IHzmA/JEDKF/zB3591cdspuatkAX5yEzn5x1w/yOIkFCKX7fPlmtq3JTAp1+g8NH7kNmu5eBKnNmrMjjatvuAg2x0YB2iZR9ru49ttTkroGk32G3NSoJvIIREG6dNiIY3IM8dxxElXy4gZ3B/cgb3p3TVHwQMUG32aWG0+Zxzm4MmPIoICaXwZfst0stW/o5v2+sVZUQkprp1sZx0r3ecmLOIja1vYWPrW0j/fgWJd6j+Hd6uJeW5+ZSm2nMLkwnfaOUcFz4+xPTvQsGug5XngxvVwzcyjJy/qujflwsn9lx4GS07FZJsZNFGbZCpx6z3u4x2DHdI/WAhO9oOYEfbAWT9uIKYUeq9h7RthTk3n3KH947JhI/Ne4/q25Wi3Qcdb1slkhuGc/xsIafSiigr1/l5/Vm6XWe/hWh6tlXuWrUljQY1VVbNsnKdh17dxsAuifS+MQF3uJBrNQDNr4czR1UgXBW4YO/61CH0id3QH+uL/lhfyE5Hf2YE5GaqtbrCptF5EHL/Vih3HZKTHOfL8RyLvVxW37vgCme5rIwGUd7ZjpLjfDmea+FUnsF7sISu9bzjzS3RKbMoU2Z2sc6/Z8u95gVIrhfK8bRiTmWUUGbW+XlTBt1aR1WeDw3y4e93r2fV621Y9XobWjYIrQyMzsorx6Ir7pPpJRxPK6F2TNVyrP7TYswTBmGeMAj975Vohv1GNG6h5ITq2G8Skyp/ijadkWfs14zL2b9d4VLpeS65G9fg+Ok8Tp3Np6zcws9rjtDthtp2ZXq0r8OmHUr+yc4t4djpXGolhJKbX0pZmaXy+LbdaTRMinBPdjH0js1Lka8PQL41CDnvPsg84RwYDfZymckHkdzTmXvfOit3s67WDz6DIkAYrovIRIiuBdlnlIxYsSWyZkI0bo9Md2GfO7lHyZAVa2brnrDbcc1ch2hryKItu8Ghzc73ccTuddDAsCld1abSruEI+fNi9IdvQ3/4NuSmlYiuhv7T2NB/qjO2qoBc8RX61GHoU4cht65GdDDGVoNkz/bfivm7g62etxrR1IWeFxppfR8xNSEuCdLtP2YyL11IyT0DKblnIJZ1K/C5ScmEWtOWyMICl3KwO+hpZzFdc4OqX1ID8PNzHRgN56V3yI/uQ756K/LVW2HDl8g1n6nAaEd7WYO2buX/yjpcaJudl0iu6c/xTLPSMS2Sn3e70zEzmTM81m4uS0500DGPldAgphrBo6n7IMLGftOoOxze4N21ITFgMvRZ/xBITIbsk56vudy8l4m79OsvyB9xM/kjbqZsze/49zd0zGT3+lbAA0rfKp5tr29ptetW/vbt2BXLyWPe1d0GyQl+HM8226yfxXRt6LB+ppXx7O/ZvDco2q7PVZurpmFDyTJsKCkFdLvaPmv9njOlPPNDBnNGxRMdYpW7LLok25AF96eWciC1lPYNq7FmX8p3fXYfRNa28XX0gEP2XPLgBkRzQ5+/uguc+Ff9tvOtXGfvWzm8AeoY2T+TroVzxzxWOznez94uuq+IrvW9s4smhJnYfKoMsy4pt0i2nPJe/q7ktu1X+4rp2iCw6gsx3nWx8a4zytifUU77ut7VG3B+143/j707j9Op/B8//nqfGfu+jiW7soc2S7YUpWzJlp1KSlJKJduQaFeylBaUaF/QXkpI9IkQIqRN2RnLLMy5fn9cZ9zL3PfMYO65+/V9Px8PDzP3nPu8z3KdazvXuc6VsCN7+6LNp6/j3tcN975utl+0RVb6RY/7+kX979UeDHOvtkQZnHun4k4f5esr9ReJey3B9bJazTCh6kY5eW8rjHNpXx5Jckk55dfO231m6RuwfeP3dMW9J6hv/ILsrxvac51JPXjTcuQS73hf2NrXdxTOkb0QV8Ued0AuaAR7dgUuE4E+K7NkBmb8dZiJHTHzRsMv39uB0RGKl2Efmd/9ACl1nu3byM7Yaeu++GrM2k8Dj23hEr59LlvVTpyXXXFz5z39hh5y54WajU4PTg64d3viqN3nPPmzL3aBonbsC0CuPPa+cdp13LgTUrMx5pXRgTNDR/M+vZ96FfPx275k/jyQYvtv1h6hdb3Ah9N37fU9dPj1pqNU8u7lNKtViG27k0hMcTmVavh++3GqlTmDcksppdQZk7CvuM3uQCLHjDEFvZ9rAiuAOOA84C9jzCkRuQuobIy5K2j5eOCYMeYJ/3WJyA1AR2NMf+/zAcAlwTNHi8hcYIkx5m0R2eUts19ELgGeMMa0EpHWwHfGmBMiUghYA/QD9nnfrRtmvwK2LSOpAxoEHGzpOwqp1xSSk3BfGg+7NgPgTLQ3pACoXBvn5omQOw9mw0rMfPs0qAyehFSoARjYv9u+dvbIfqTDzUj7m2CP7wayO/W2dLPcSa8HkLpNISUJd048/ObFHvc67kRvxpVKtXEGTYBceTA/rcQseNQuc9sTtnPUuHDgb9xXH043A4UMnIDZsBwnf+gbm8u2JzL5i0O4LtxQvwBDLi/CtGWHqVs2N60vyM/ABXvYtvckpbwBIWWLxDKrWylW/prIo18cRsTWg3pfUogeDUM/RRUuaS/bnsiULw7hGuhyoRf7Gy/2+fkZuHAPv/jHLhzLzG6lWPTTcUZ/eIDqJX0dhJPbl6BWXOCgFPO97aiV7vcjtb1jPD8efrfTgzijFuBO6WUXrlgLp2885MqL2bwS8+Zj9vMCRXBuegSKlYFD/+C+eL99oq1KPZx+E+0rnv/ZiTt/or2BBMjAh5FqF0OhonDkIObtGZiv3gs6L6ORBpfbNPfcGNjpnfdH3sJ9wM4URNXaOLdNgtx5MT+uwMyZbD+v0RCn/wMQEwMnk3Ffehh+3ezb72OhX4UL4AwZg1zcDJKTSH16NGy3lfyYae+Seqed2cQZeA/S8jooXhoO7sV89g7ughk4k15CKp1/umFo9u3GfSjgEkfKBjZgpdcDSB3v2M+ND5++B/ql74Ve+n74A/sKlePerDg7N2LmPwwlyuLcNdOm+0P7cOdNgIN/E/NCdAZOpN56UcDvcuMDSJ0mdp/nxcNvXnobsxB30o12oUq1cPpPsPnJT99iXvf2+aEP7M0O/31eMBm59ibkmkEBM2S7z9yOlEgipGpNkKvuBInBbFgC376CNL8Z8/fPsH0FxORGOoyFMhdAYgLmg/F2tuYiZZAeU+2xPboP89EUSMjCzc2zjZcrH3Ldg1CyCgiYDR/B6gV2nbF5kDvew8zqZh9eSOM3Aws1miLt7wZxMP9bDF/Pta/h/GsLbFkOsbmR7vFQ7gI4kYBZOMbewGvYDmnZz86malzM0pdgs22wyVW3QL2rvEH32zDvPAyp3hOn/m90r9EU6XA3OA7m+8Xw1VykzWDMn36xe3ixExMwC8bYp10btkOu8Iv9hRe7THWk+zhwHLs/G76EL1+ysao2Rq4fAU4M5rtF8PnLSLtbMX9ssQ3e2NxIn4l2UOCJBMy8B30zBrQZhDTuCKmpmPeehC3egzLlL0B6jrHpbf9fmAUTbB4WE4v0GmefPj91EvPhNF9jtWZTpOMIu89rFsPSOUhbb583e/vccwKU9473a6PtPl85CGndH/b7Op7N7GFw3K88LFYWGfQU5skbfZ/VKRIyuUW87FiZvvMrp/Iyp3boWfTOtqxe9NNxHlwSuM9TOqTfZwBzMEx+Urkx0upOmy43fQhrXkWa3ITZ8zPsXAlxNZEOD0PeQnAqBU4cxLxin6+T7tOhWCX7yrPEI5jPH4Xf1gSuP2/4zstlvyYxZdkRe67r5GfIZYWYtiqBuqVz07paXjb+k8KwJQdJSDLkjoWS+WNY0s8OjFr5WxKPLU/AGKhTOhcTripK7pig2XH+8dvn85sg19xl0/e6JfDNPOSKWzC7t8DWFTZ9dxnvy8feHmvzE4ALr0aa97MVnl9WYT6fYfe/zVCo1xYKlYSj+2HtIszX9ro2vwQ+UCUDHkTqe/WC58eeLtedyW/iPmhn/KJKbZwhk2zZsX4FZq732sSYWOTWiUilmnDqJO5rT8LmNZAnH86Qh6B8VUAw33yAWTIXUtzA2DePRho0g+RE3JljYYetGziPv4070s6iQbU6OEO9Osm65ZiXvDpJzYY4Ax+wnXEnk3FfmGTrNBfUxxk22ealf+7EnTkOCqcg3e5DajWFk0m48yfAH14Zef9ruI/2tuusUAunT7y9lrZ8i3nLq5PlL4IzaIqvTvbyA3AiAbmqvx10nXrKbsP7z8DO9cgl7ZA+420HYgEvnX33JBz23RhYtu0Ekz85gGvghoaFGNKiKNOWHqJuudy0rlmAgfP+ZtveFEp5N/XKFollVi87G8LKHYk8+ukBDFCnbB4mdigZcgamxNnhB8vnGj6OmEubQ3IiKY8+iLvtJwDyvvA+SbfYAYa5bh1JzJXtkRKlMQf2kvrhW5ycN93+rf8dkDsPJ194Mt268zYOGpgTgTKTXHmQBxbbAQz+ZXVev+d+q3vXljiYH5fA8nlIK+/a2ubVEa4fD2X9rq20N0jUuxpp1g/wrq0v7LVFkTLI9eNsvnP8MOaDSafrKwmLww/0yHdfPLFNW0BSIicm3E/qFnu8C722iKO9OyKly1DkoxWk/rodUuzM0MlvziflgzcpMGMeMdVrnJ7d293zN8dH+GYlKdwpcFAm1ZsgbYfbutH6JbBiHtLSqxul7Xfncb485d1xvv2u1BBpfRtmzmDf+goUQ3o+YTuuHQd+/QHz2TQwqRx845+w+1xg9ARyN2uBSUzi2Nj7OLXJznBa9O0lHO7aHieuDMW//JZTO337nLjwFZLfsbPMFhg5mlzNWkCqy4kXZpDy8ZKA9f9vU/gBG7Wmj6PUNc1JPZHIxoEPkvCDPd5N173Ptw07E5M/H5d9Mx8nVy6IcTjwxSp+HjHFtq+A6uPvwMmbh22j0qfva8yCsHEzMmLEs6xZs4VDh45SokQRhg27gW7drjijdbjD/WajqX15ttfRpN1gaNjWyz+3YhY+dLouavxmaoMc7Md4fAirZ2fyNhlPlWfGU6xtC1JPJLL9lgc4vtae9/prFrH+so44+fNR98sFSK5YJCaGw0u/ZdfIyafPe7AmP1wXNtayH/Yyec4WXNdwQ+vzGNK1OtMWbqNu9SK0vjSOJ+dv5avv9xITIxQpmIv4wXWoel5BFi37iwdnbKR6BV//xZQ7LqRWlcCZXt3JSwOP97mU1YDc+hBs34D58q2A9TrPfGxvQMXmguNHcR+5Nd2gr3M51wGxnvgIN74XHDsM1S7EuWUSmFT4ayfuy/FI3fADZpb9msSUbxJsvax2Pq9edpS6cbloXdWrl314KLBe1rcUACt/S7b1Mrx62ZVF0tfLUkN3HC3blcyU5X5xLynItNVHqVs6F62r5GXjnpMM++gQCcmG3DFQskAMS3qVZN3fKYz/KgFHwDXQr0F+utYOPQhHLqkeOvb6g0xesNPWwZvHMaRjBaa9+xt1qxSkdcMSAcv2nbKB+3pWoV6VQnz6/X6efe93YmIgxhHu6Fwx3fIApyatCnu8AZzbxuCk9d9MHY3x+m9in32XU8N8/TdOK1//jfup138zeBROgyaQegpz7Aipsx6G37f71h00g3ZOpm+pE3pigUi386T1lWGP9bLVfzB51hqbn1x9PkN612fa3LXUvaAkrZtWxBjDI89/z4rv/8RxhCG96nPdFVVZu2kP45/+FscRXNfQv0sdura7IN36zUu+tyJEot1xWtEySK8nMDP7+D5zTWDsa71+jLVLYNlcpPUtmN0/24HSsbmRG/zqZW96sWtfgVx5iy2bXBez9AW7rbnyIjc9Z9sCjgM7vsd8/Ixt4wb3TdZqinT2yszVi+CLOcg1Xpm5ySsze0+wfREnEjCvjj5dZsrYD+ysnLG5IPEo5rlhsOdXKFbGfidfITh2GLNwgp1RbUfGc6/KrWOQi7z0Pm3M6b5R5+l3cO+yM0nKgHuQFtf6+kY/fwezcCZUr4vz4DNQsLCtOx3ej3uH34zVQbOoSv9RyIWX276E2eN819bDdhA1YK+twQ9519ZKzCt+7bzBE5GKNSD1JO6Cp2w779IrcW4Yerp+7r4zC9YtI+n3xLD7nPvu8cRcZtsdyVNG4W712h0vfUDSTXb7cw0ZSexVHZCSpTH793Lqw7c4OedZpFI18tw3CfIVAGM4+dxjpH7vGyiY7/KgNzCcbbvD/7hdebOdZXX5a7a/rNs4OyBcHMzGL2Gp118WuvqQ/X12IUj90A9CLPvlBJM/OWjbmA0K2jbmV4eoWy4PrWvkZ+Ar/3htTL/+mxv92pifHfTamLltGzOovDR7w59nKjdGWg7z+m8+gu9fRRoPwuzd6uu/aT8psP/m1f5Q8RKk+VDw3rVu1r8LPy0OH+ffEjcHYh95Jf0b3vzleyCeXE1aQFISx+PvJ3WLbW8VWriYozd2QEqXoegnK0n9dTsmrY35xqukvP8m+e4dS65GTTGnTmESEjjxaDzuTt9Dg0WGVs7SIVi2I5EpS4/gGkOXegUY0qQw05YfoW6Z3LQ+Px8D39jHL/v8ys9CMcy8oWSG65QioQcpLtt6nMkfHsA1hhsuKsyQK4ox7YuD1C2fh9a1CjDw5d1s+yeFUt6M6WWLxjKrb1mST7p0mWHbEwXzOsR3LEWtculjmD8zeI19pNNZsl+GUrUxcuVwL8/5EFa9gjS7CfPPz3agdExupP1YiDvf5iGL4uHIbihcBun+FODC0f2Yj/3urRSOs9/JUxBOHLb3XY56fysa+mH7ZTuTmPL1YVs3qluAIY0KMW1lAnXL5KJ1tXy2/r3ogK/+XSCGJf3jSHUNE788zP/+SkGAZpXz8ECrMA9vOaFnEl+2M5EpXx3Bdb101bgw01Z46ap6Pjb+ncKwDw6QkOSSO1YoWcBhycAyJJ8y3PCK3a8CeRzi2xSlVukQ+5eQwdu4qnh90Y6D+elDWP0q0tTri97hnetOfn3Rxw9i5nl90T2mQ/FK9gHzpCOYT9P3RZvVhwN+l5tG23pwShLuTL97tY+9hXuf373a2/3u1b7sd6924AN2gN/JZNwX7b1auTUeadQG9nvlW2oq7qieSCW/QebZfa8lJRG5/XlbL5MY+GUNZvHTtl4WfJ5z8t5WpdAD68+2fbludwrjlx7xa+cVoGvd0O0880XWBjnLLaORhl7f+HS/vvEn38a9x/aNS98Rtm5YrDQc2ov54l3MGzNDr69K0D7X9OrBEoNZswi+nINcfas93mn14F5B9eCDXj149Af2bXMxXj14tlcPbtIFad7TnotD/2Ben2Bnmz7lV/ePQJ/VadUvRlr3wcy+O6LxQvaRuaeQO1+0x0UE/tpmZ5VuPzR79zVXHmTCh5iJnQImx5M+E+11ibGTIRW0deFsiVuiPHLT4/bvTgzmh0/h85ft78H3bn/8AmnUIfv2uVx127ZKu47XfQ6fvmj3+anv7GB17ziYLct89fEcvE8vrfwmyQmybNNRJr/7t23TNy7GkKtLM+3DPdStmI/W9Qrz8Dt/s2rrMWJjhML5YhjbrSznl7WDoBd9f5jZn+9DBFrULsTITmXSrV+ufufsXr2h1BkwC67OmQGj6v8M6fXpvzLvysnB0anAxrRfgQeNMR+KSH9gJHASOAb0M8b8msXB0cWBT4FcwBQgH2c/OHokMBA4hZ1Re44x5kkRqUyIwdEiUgb4H1AY2yV2DKhtjAl6J4NP8ODoHHOWr6zKDk7zjDs8IimHknb6uN9nMqtbJB3IoHEfYRkNjo604MHROenfMjg6J0nlrD2x/5+ScCrzZSIl3E2XSEuK3jVN7qi82MIKMzg60kINjs4pTrMoltXhBkdHWgaDoyPunyjtM+kHR+eolChlZmWj98S90zR611ZGg6MjKd3g6BwNHr2yI6PB0ZGUbnB0DspocHSkZTQ4OpLOdnB0dggYHJ3DggdH56TVC6NTbmU0ODrSggdH56go1cHlsiiWHWEGR+eEcIOjIy2zwdGRFDw4OidJ27jMF4pE3AwGR0dawODonOZG6dqKYt9kZoOjI6pw9K6tjAZHR1K6wdE5KVr9dIQfHB1pGQ6OVtkus8HRkZTVwdGREG5wdKRlODg60pKjmKGEGRydI8IMjo64jAZHR1jw4OicJGEGCkdctM4zhB0cnROyOjg6u6UbHJ2TTum4OpUD8p/9myjORUaDo2U/pHUAACAASURBVCMeWwdHqxygg6NVdvu3Do7OsZ4zY0zIEssYMw+YF+Lzgn4/x4f6mzHmIHBp0FfnhljXAL+fK/v9/D+glffz48DjIb67C0g3a7Qx5h/srNdKKaWUUkoppZRSSimllFJKKaWUUkoppZRSSql/gShOzaiUUkoppZRSSimllFJKKaWUUkoppZRSSimllFLZRwdHK6WUUkoppZRSSimllFJKKaWUUkoppZRSSiml/hN0cLRSSimllFJKKaWUUkoppZRSSimllFJKKaWUUuo/QQdHK6WUUkoppZRSSimllFJKKaWUUkoppZRSSiml/hNio70BSimllFJKKaWUUkoppZRSSimllFJKKaWUUirCTLQ3QKmcoTNHK6WUUkoppZRSSimllFJKKaWUUkoppZRSSiml/hN0cLRSSimllFJKKaWUUkoppZRSSimllFJKKaWUUuo/QQdHK6WUUkoppZRSSimllFJKKaWUUkoppZRSSiml/hN0cLRSSimllFJKKaWUUkoppZRSSimllFJKKaWUUuo/QQdHK6WUUkoppZRSSimllFJKKaWUUkoppZRSSiml/hN0cLRSSimllFJKKaWUUkoppZRSSimllFJKKaWUUuo/QQdHK6WUUkoppZRSSimllFJKKaWUUkoppZRSSiml/hPEGBPtbfg/wx3VKCoH2+xPiUZYK3cUx9/vi85+y/kFohIXiO7jDinRy0vMnuSoxY6Z+2NU4rp3XxqVuBDF450/Jjpxoy1GohJWCsdGJS6ASTgVtdhSLk9U4pr1R6MSF0BqFYxa7KhJSo1a6Kim7zLRSd8AuNGKG8W2TrT2GTB/JEYlrpTPG5W4AJTOHbXQZvXhqMSNarsjbxQbHnFRSmdboldWO888H7XYj0uvqMW+d27FqMR1l++PSlwAKRHFvGzH8egEjma/UTTbmNFp5iHnRa+sNnuj1z8pUTrXyWsTohIXIFe+6F1bTqOiUYvNiei09aLaziuaK2qxzW9RandUiGK7o2D0yg7za3SOd7TKrP+zolg3kijGNlHKv6PZbxSt+gmAOXAyarGjVVZHsw/FHIhiPbhAdNJZ1K5pgNQoXtcV8kUncGz0CmvzT/Tu0UeLRLFfNJrtjqjWUQpG7551tDiPrtZauIo489rVOmBUZSvp/em/Mu/SmaOVUkoppZRSSimllFJKKfX/r2gOwlFKKaWUUkoppZRSSv3r6OBopZRSSimllFJKKaWUUkoppZRSSimllFJKKaXUf4IOjlZKKaWUUkoppZRSSimllFJKKaWUUkoppZRSSv0nxEZ7A5RSSimllFJKKaWUUkoppZRSSimllFJKKaVUhLkm2lugVI7QmaOVUkoppZRSSimllFJKKaWUUkoppZRSSimllFL/CTo4WimllFJKKaWUUkoppZRSSimllFJKKaWUUkop9Z+gg6OVUkoppZRSSimllFJKKaWUUkoppZRSSimllFL/CTo4WimllFJKKaWUUkoppZRSSimllFJKKaWUUkop9Z+gg6OVUkoppZRSSimllFJKKaWUUkoppZRSSimllFL/CTo4WimllFJKKaWUUkoppZRSSimllFJKKaWUUkop9Z+gg6OVUkoppZRSSimllFJKKaWUUkoppZRSSimllFL/CTo4WimllFJKKaWUUkoppZRSSimllFJKKaWUUkop9Z+gg6OVUkoppZRSSimllFJKKaWUUkoppZRSSimllFL/CTo4WimllFJKKaWUUkoppZRSSimllFJKKaWUUkop9Z8QG+0N+D/rgsZI+xHgOJjvF8GyVwL/HpML6T4eyteEE0cwC8bA4b99fy8Sh9z9OubLF2H5awDIDWOg5uVw7BDmmV4Zhpee9yH1LoeUJNw54+H3n9MvVLEWzsAJkDsPZuNKzOuP2e92uh1p0BKMgYSD9vtH9kGZyjgDJkDFmpj3p2M+e9Uu320kUseL9Wo8/BEiVoWaOH29WJtWYt563H6evzDOoClQohwc2I370gOQeNT+7fyLcbreAzGxcOww7tOD7ef5CuL0Hgulq4ExuLPGwS/rkYEPIA2bQ3IS7swx8OuW9NtRpTbO0El2O9Ytx8x5xH5eqQbOLWMhdx5ITcV9cRLs+AlqX4Jz3zTY+xcAZvWXsOHVwHWe3xi57m57rv+3CL4J+ntMLqTreChfA04kYF4Pca6HL8QsfRFWLLDH9N73IPk4GBfcVMzMgen3pboXVxzMD4tgeYi4N4yHcl7cN724Rcsidy6E/b/b5f74CbPYO/eDZkKhEnAy2e7vvOFw/FD62P4uaIx0HGG34/tF8HWItN4jKK0f+hvOq43cMMpbSDBfvACblmUcK23p3vchFzazae7FcfBbiDRXqRbOzRPtud6wAvOat4+dhyAtu8BRu1/u28/ChhVQoAjOHU9AlTqYFYsw8x/J0rZETM0myPX32OO6+gP4cl7g32NyIb0nwHnecZ33oD2uAFcOQBp1BONi3n0Ctn5nP2/RE2ncGUQwq96Hbxbaz8tdgHR7AHLlAfcUZraX/kOQfvcjDZrbY//cWNgV6jqrhXOrd539uBzzyqP2u8MeQ8pWtssUKATHj+I+2D3DwyA3+uVlL4fJyyoF5WUL/fKyhi3BNXD0oP3+kX1Q42KcoVNh/24AzNqlmCWzIx83TeXaOA++gvv8A/DDF+n3ucdIpK6XvueOD52nVqyFMyAecuXF/LQC84bNU+WGu5ALm8OpU7DvD9x58ZB4DGo1wrn+ToiNhVOncN95Gv5eF7jOGo2RjvfYvGzNB/BViGu5Z7wvzc0fbdPc+Zch1w6FmFyQehKz5FnY8T/7nfpXIVcOBImBn1diPnw2/b5Eap/TFCuDE/82ZsnzmM+D8slqjZFr7gInBrN2EawMkY92HgflvH1+ewwc+cf+rXQ1pP39kKcAGIN5YRCkpkDdNkiz/oCBo/sx78ZD4pGQ+x2O3DQKucgrz6aPhp3przPpdSfSqiMUKIzb+7KsrzwCZZbdIAe5fQ4k7MO8eu+/L3aNJkhnL32v/gCWhshTe3l56vEjmFe9PDV/EaT/I1ChNny/BPPe437fiUWuvw+qX2TTwEczYeNX6UKfU52s613IhS0g9STs+9N+Py19lz8fp+8YyFcAXBf34T6B68zuekKuPEiPyVC8vK2f/LwC8/nM0Mc7Eue6SXfk0k6AYP73AXz7RujY2V0Hj82NDH4OYnODEwM/LbV1llBxs7M+FJsbGfIcxOSGmBjYuBTzeYi4ad+MRPlctzHOjXedzt/d156CIxsC1xmBskOGzIJCJeGUVx+dPSzz+qi/yo2QK4fbc7FhCayZH/j38+ojre+EUtUwi+Nh29dZX7dHBo2y7Y4UL58O1e6omtbuyGvbHS9PsZ9XqoEzeCzkzQ/7duM+cz8kHvd9r2QZnKmLMG/NhC1vBa4zu9N3kdJIt3goVNzmY2veD39tpTnbsrNeW6Rpb99ycdUxzw+APb9kHM/P8l1JTP76CK4LXevm55bLCgX8/fs/k5myLIFt+07y5LXFuPqCfACs/iOZR5b5yuKdB0/x5LXFuKp6vowD1myCdLnXHu/v3ocvQpQdfSZAhVq27Jg3Cg56x/uqAUjjTuC6mHcfh5+9+nirXvZzgN3bMQsmwKmULB+DYKNGPc/XX6+jRInCLFny2FmvJ5zWz4ym6rUtOXUiiY8GPMDedZsD/p6rYAF6ef0VAAXPK8Pm+Yv46u7J1L+1Jw2H9sKkuqQcO8Fng8dyYMuOLMVdviORhz8/hGuga/0CDG5aJODvc1Yn8PaPx4hxhOL5HR5uX4LyRWLZsieF+E8OcjzZ4AgMubww19YukKWYEav/17gYp8fI0/0a5uXbfeuLQFtauo6BWl6/0dRM+o0ikZcVLIJz71SoVhfz9fuYlyaHjp1T5dauHwLjRuI8N2iF0/k2+7mbivv647D9x/T7HIl+uvpebGNsX9Ybj0NS0Hoj0OaR/jOgYAlfWf3qXXAifVl9Tv2FDa/CuW4wxFXBfbwf/O6lkQJFcG5+DCrVxny3GPNmiLwvim3bYLmGjsZp1AKSk0h5bBTml83plokddBcxbTohhQqT1P7iwE1teQ2x/e+w/Z87tnJycpj2TgjO4AeRS1pAciKpTz8IO9JfZ07f4UjrjlCwCKndLjn9uXTuj9O2K6SewiQcwn16DOzbHTpQtUbI1XeBxGDWLYZvQ6SxTmOhbE1IPIJ5Z6xNY3XbIk388qm46pgXBsKeX5Abn7L9k04M/L4e8/GTtg0S7GzrRufVRq738lHx8tHNXp9k0x623SGC+f4DWPm677jkcB+4M3ExJJ0Ax69/OJrtakD63o80aGb7K2aPhV0hjkHlWji3PuTl3yswrz7q+36bG5G2PSE1FfPjN5jXn0aaXotc19/vGF6Amd4P/varJ2b3uS5ZEbnxYd/3i5fHfDE74HwDULUR0tZL3z8uhlUhjnfHsVDGS9/veenbiUGuGwVlatj8d+PHp68NGfoOpJwAk2rP68s3hT/eOdU/uTZE/2Qk+jJiYpF+45CKNSEmBrPqQ8zHL/8r4uZo7C/npo8drTIzzdnei8hfBBnwCFSsDWuW2LZPFuVYf/Cnr6RbbU6da/Zsy7E2pfR9yPZfuqfgt02YWRMg9ZRvnyOQf1OyHM5j78HfuwAw2zdi5kxKf7yz0NdN1do4w7x2x9rlmJe8dkflGji3eu2Ovbtxn/baHTGxyO0TkKq1ICYW8/Ui2LgwcJ2RaG/d/x4kn/Ddu312QPp9Iefal+7jN0em7yJfQaTnWChr78ObhRNh10ak/2QoXcluZ95CkHgUd2JP337n4NiEgOPd6z6knpefvDQu/PG+aSLkyoPZuAKzIDBPlKv74fQYQeqdreDYYahxCc4wv/uIP3yJWRx4H5HqjZF2Xj1h7SJYEaKe0GWcrx781hg47LW14qohHfzaWrMH2Wu5z1RfPfi39ZgPnwhdD87uOvihv5D+fn39hUvDxk8xnz2T/nhHscyKXhvzLO8vXXAZcu0dEJsLTp3ELJkG270+8Ha3wSXXQb5CmAdbhtxfiGCZ1XcMUqm2bWu+/hhs++Hcj3G4Nk++Qjh9xkOp8+BkMu78ifC37SOUPuOQus3huF8/Vnbn30VKIz3ifX3gq9+HlSH6wKMVV6lIMtHeAKVyxlnPHC0iqSLyo4isF5G1ItL0XDdGRBqIyLV+vw8QkX1enB9F5BXv84kiclUG6xno950UEdno/ZxtoxlF5GIR+U5EfhKRDSLSNetfdpCOIzFz7sJM7YnUbwulqwQuc2lHSDyKeaIrZsXrSLuhgatofzdsWxXwmflhCWbOXZnHr9sMKV0Rd3Qn3Fcn4fR+MORiTp8HcV+dhDu6E1K6ItS93Mb5dB7uhB64E3tiNixHOniDko8fwX39UcxnfhWBOpcjpSrgxnfGXTAJp+eoEJHA6TkKd+Ek3PjOSKkKUNsmJ2k7ALP1e9wJ12O2fo+0HWC/kK8gTo8HcJ8bgTupO+6L9/uOTdeRmM2rcO/uiDvyBvhrJzRsjpSphHvndbizJ+DcPCb0dtwyBvf5Cbh3XoeUqQQNmnnHYgTu28/h3tcN980ZOH1G+L60Za39/L5umHeeC1yhOEiHezHz7sY8cyNyYVsoVTlwmUs6QlIC5qlumJULkauDzvW1d6U71wDmpaGY6f1CD4xOi/vK3Zhnw8S9uCMkJmCe7oZZtRBp6xf34F+Ymf3sv8WBlXzz1vjTf8t0IIo4SOeRmJfvwjyVSVp/PCit79mBeXYA5pm+mJeHI10esI29zFzYDImriHt/R9y5D+H0Gx1yMaf/aNy5D+He3xGJqwj1Lvft46fzccf1wB3Xww6MBlsZf3cG5o2nMt+GHCA33IeZPRzzaHekYVuICzqujTvZ8zu5C2bZAqTDMPt5XBWkYRvMoz0wz9+JdL0fxIEy1ZDGnTFT+2Me74XUaQYlK9hYHYdhPn0R80RvzMfP49x4d+iNatDMXmcj2uO+OBFnUJjrbNAY3Jcm4I5ob6+z+vY6M8/eh/tgd9wHu2PWfIH5/suMD0I9Ly97sBPuK5Nw+mSQl70yCffBEHlZfIi8DOCXdbgTe9q/BQ2MjmhccXBuGA6b0l/zANS93MYe2wl3/iSc3mHy1F6jcOc/jDvWi13H5qlm83e4E7rjPtQDs/d3pN0g+4Vjh3FnDMed2AN37jicgQ8FrlAc5Pr7MC8NxzzRA2lwdfpr+TLvWn70Bsw3C22DHuD4YcycezBP9cK8PgG5Md5+nr8Ict2dmOeHYp7sCQWLQ/VLc26f077X/R7YtDL9CsVBrr0H89oIzIwbkbptoGTlwGUadoCko5hnu2G+ex25ysu/JAbpEo/58DHMrN6YebfbjmeJQa65CzNvKOa5vrBnO3JZ1qsPAFzUHClbEXfotbjPxdtBJyGY/32Ne3/PkH8LK4JlFk17wL5d/97YXe7DvDAc81iYPLVRJ3vjeEoXzDcLkPZennoqGfPJc5jFIToBrxoExw5iHumKeaw77FybPva51sk2f4cb3w13Qg/Mnt+Qa7307cTg3DzJXhPju+I+cUvADY9I1RPMytcw03raOkLFC+H8JqGPd3af69JVkUs7YWYNwkzvi9RoBiUqhI6d3XXwUymYF4dipvXBTOsDFzSGCnXTx83u+tCpFMzsoZhn+mCe9uJWDIqbJlLl89HDuI8Pw33gBtxZY3BufzhwhZEoOzxm4TjM1D6YqX3ObGC0OEibEZi378W83AepdRWUqBy4TMIezMeTYUv6AQBZ0tDLp4dlnE87t4y17Y5h1yJlK0JDr91x2wTc157GvacLZs2XSKfAur4z4H74cXnofcvu9O2mYj56BjO1J2bmTUiTrunXGbwNZ1t2bvwM83x/+++9iXawyhkMjE51DQ8tPcLsziVY3L80H25NZPuBkwHLlCsUw5S2RbmuZuCg50YV8vBen9K816c0c7qWJF+scHmlPBkHFAfpdj/m+TsxU7ohF12dvuxo0ske70nXY74Oqo9f1BYzpTvmuWH2IURxoEgppEUPzJP9MI/0AMeBi9pm+RiE0qVLC170aytnpyrtWlDs/Mq8eH5bPh08ljaz4tMtc/LYceY17Hz6X8Jvf/HLu58BsGXBYuZe2JF5DTuz5rEXueKp0HW8YKmuYeKnh3ihR2mWDC7Lh5tPsH1f4LmuFZebtweVYdEtZbm6Zn6eWHoYgLyxwqMdSrBkcFle6FmKKZ8fIiEpxE3EYJGq/+criNP7Qdzpd9ny+rmRvpVFqC1tfliCeSkL/UaRystOpuC+/izm1SfCx45WuRWp87xl9enP3bnxOP3HpV9ppPrpfl59+nN3bjxOv6DYkWjzeMy78afz9VADo8+1v5Dd23Fnj4TtQXXsk8m4S2Zh3n065Pqi2rYN3rfLWiDnVSK539WkPDWO3MPHh1wuddVXJA9N/+C4lK9E7I2DSb6zF8k3deDkzNAPG4Q8DJe0gHKVSB18DanTxxNze+jY7pqvSB3RI/0fdmwh9e5upA67HrPiU5yB94QJ5CDX3ItZcA9mVi+k7lXp01gDL43N6I5Z/QZypfeQyE+fYV4YYP99EFg3MO+Mwczuj3muD+QvCrVbh459tnWjPTswMwZgnu2LmTMcud7LR+O8dsfMgZhpfZCal/vaHVHoAwdwn7nV1z8czXY1QP1mSJmKuPd0wH1pIs6AMPn3wDG4L03EvacDUqYiXOj1yda6FLm4Fe6orrgPdMF8ZO8xmG8/wh3dw/6bNdoOQvIfGB2Jc73/d/vZs30x0/vDySTY9HXgOtPS9+v3YJ7vhdTJIH3P6o5Z8wbS2kvftVpDTG7MC30xLw1EGnaGImVOf83MvwPz4oAMB0ZHt38yMn0ZcvFVEJvb9uNN6o20uAFKlI1+3JyOXTwodrTKzDTinP29iFPJmI+fwyxK32+WoWj1B0OOnmvp8WCOtSnND59gJt9gP8+VB2l1vS9OhPJvAPb8eToPDzUwOqt93c6tY3FnTcAdGtTuuH0C7qtP497dBbP6S6SzbXdI07aQKzfu3V1w7+2OtO0GxfyurQjeuzSzb7d/CzMwOkfbl5HouwCky72YLd9iJnfFPHYj7PnVbtu8BzGP97b/1n6JWbvUFycnxyYEH++4irijOuLOy+Cecd/RuPMewh2V/p4xxeKQOo0x+4MeBvxlnT0X8T3SD4wWB7nuHsx8r61Vr036etlFHeyxn9YNs+p1pI2XxhyvrbX4McyM3pg5t5/u2zdvjcbM6oeZ0RsKFIU6YerB2V0HTznh+/yFAXDkH8zPISY0i2aZFc025tneXzp+GPPyCMwTN9o2Zq8Jp79iNi3HPN2fDEWqzGreBcCWWVOH4HQfASIRa/PINYMwf23FndwT95XxON18D2Oa7xbjzhgWeLyzO/92UzFLnsE82RMzPUwfeLTiKqWUyhZnPTgaSDTGNDDG1AdGAVOyYXsaANcGffaGF6eBMaYfgDFmnDEm7N1qY8yctO8Au4ErvN8fyIZtTHMM6G2Mqett83QRKZTJd6wKteHAn3Bot51hY/3nUKtFwCJSqwVm7Yf2l5+WQjW/TvXaLeDgX7BnZ+B6d/0IJxIyDS8NWmK+W2J/2bkR8heCIiUDFypSEvIWgJ129jfz3RKkQSv7tyS/mcvy5LNPaYKdaXfX5sCnjS9siVnt7ceunyBfQSgcFKtwSchbEH7daGOt/hCp38rv+0u8z5f4Pr+kHebHpXDIe4LymHejJW8BpHpDzLfv299TT8GJo8glV2C+WWQ/+2WDnT2oaNB2FC1pt++X9TbeN4uQS71GhTFIPjujlOQviDm0jyw5rzYc9DvXG0Kd6+aYtR/ZXzZ9BdV8M7FQqwUc+gv2/pq1eP5x/dPYxhBxazbH/OgXt+olIVZ0jtLS+kG/tF47aDvqtMD84KWRjUt9N5BOJoOban+OzZ3lp5akYSvMSi9978ggfecrADu89L1yCXLRFRmvOCUJfvkRTp79zG3Zav8fcOAve1zXfQ51A58albotMGu847p+KZzvHde6Le3yqSftedn/B1SsA3GV4beNp4+72b4WLmxlv2OMzQ8A8oZP/3LxFZjli+0v2zfYYx/2OvOO/fLFyCXpj700vhqz6uMMD4E0aIlZdYZ52aolSENvv/zzstz5yGoii2RcubKn7TRKOBg6dv1Wvvz7142Qr1DoPDVfcP7tHeMt352+rszOjVC0tP38j61wZL/9efcOyJXbzoaVpmId2O93Lf/4GdQJvpZbBl7LaWlu9zZI8Na9ZyfE5rHrLl7Ozjx73A5WMb+sQeqFSAuR2meA+q0w+//C7A4qTwHKe/n34d12xvRNX0DNoH2u0Ryz3stHN/vlo9Uugz3b7T+AxAT79L4AiHfegTwFMEf3p4+dAbnsCjvTBcA2rzwrVjL9gts2wKEzW3fEyqzCpZAaTe2sVf/G2BXrwIE/bN0qLU+tEyJP/Z+Xvjf4pe+UJPh1fehZPS/riFk61/5sDBxPP0P4OdfJNgel72Jx9vPaTTB//gJ/brO/Hz8SOINEJOoJJ5PhV6/jMPUU/L3VziARLBLnunRl+GOTrwzbtRZqh5hNIVJ18JRE+39MLDixpCtPIlUf8o8bE+urkweJWPn8289w2KsT/LndvmEi0mXHuSpbCw79CUe8vP3nL6B6s8BlEv6BfTtCz7qSBXKpXz79SwbHO38B2Oa1O772a3eUqwyb7QwhZv0qpFEb3/cubY3Z8yfmjxCz60YifR89ALu32p9TTsDeXVC4VPidP5ey03+Zum3gp8/Dxwlhwz8nqVg0lgpFY8kdI1xbIx9LdyQFbl6RWGqUyoUj4dfz2bZEmlfJS75cmXSVVKoD+/zq42s/g3rBZUdLzBovj1//JVzgvcmhXku7fFp9fN8fdn1gO8Zz5bH/584bOHvfWbj00loUKVLwnNYRzvmdrmTTK7bd/ffq9eQtWpgCZcKnj6LVK5G/dAn+XG7Td8pRX504V4F8mDB5WLANu1OoWCyWCsW8c107P1/+ciJgmcaVfeewfvk8/HPU9lFUKZGLysVtXhJXKJbiBWI4eCI105iRqv9Lo3aYtV/CQa9f46jfANJIlR2//mjrppntc6TysuRE+HkdpCSHj52T5Vasr2yJWDsvOTH05/7bGal+Ov/YeULEjkSbJ4vOtb+QPbtg72/pV5ySBDt+DD/rfhTbtsFiLr+S1M8+sN/Zsh4KFobi6fNRs2U9HExfHsRc141TixbAMe+aPhy6HyEUadQas9TGZmsG7cqtoduVZuMaSLblrNm6ASkZFzpQudq27uWfxmo0D9yWGs0x673rdPNXUCVE3aBOG9jkdysgxcv3nRh7DkKVIedSNwqXj5aqDH/85Gt3/LrudNsxx/vAQ4lmuxov/17h5d87NmbQ/17A5u+AWbEYucSWHXJVN9zFL8Mp76GnEH1j0rRd+v7CSJxrf9UvtetPm8kxTbmgPHTzF3BBUPo+vzlmg7e9W76Cyt7xNti6nnh1v9ST9i2RZyCq/ZOR6ssAJE9eX5049WTAW3SiFTfHYycFxY5WmZmmYp2zvxeR1m92hvdUotYfTA6ea0dsnSSn2pSbfYPBze+boLjfduVA/h1Olvq6i3mx/dsdjcK0Oxp77Q5jkDz5vOOQx26b/7UVhXuXp9ebk+3LKnWzv+8iTwGo1hC+8+qSqacCZ2ZPW+8lbTBrPgnc7xwamxCwHQ1bYb7NQlz/e8bfLkEa+urzzo334r6VyYMkwcoH1ct+CtHW8u9/968HZ9TWSs5CPThSdfA0xc+D/MXg9xBvRIpimRXVNubZ3l/6y6+N+c8Om6ek9YH//pPtm81AxMqsclVhyxr789FDcOIoVKoduTZPmaqYrd/b7+/ZZdvYhYrb37evC7y3Fon8O1QfeJGgtnm04iqllMoW5zI42l9h4BCAiJQVkW+8mZp/EpHm2+7r1QAAIABJREFU3ufHRORREflBRL4QkctE5GsR2SkiHUUkNzAR6OF9N8S0FJaIzE2bqVlEdonIBG/26o0iUjOD78WIyHYRKe73+04RKS4i80VklogsF5FtItLOWyZWRJ4SkTXeDNE3Axhjthpjdng//wkcAEL0Ioc6WqXhyB7f7wl7keCCrnApOLzX/uymQtIxyF8EcuVFWvazrzo+S1KsNOagX2feoT2BnQNgfz+09/Sv5tAepJhvGek8FOfRj21j64NZ4WMVKY057Levh/dC0aB9LVoK/JYxh/cgRbxYhUr4KoUJ+30VodIV7as3hj+Pc/985LLr7Ocly8OxQ0jfeJxH30RujYc8+ZDipTH7/fb5wB4oHrTPxUvbz9O248AexFvGnfco0vcenJmfI33vwSzwawRdUB/nsbdxRs2C86oFrrNwKTjiO45hz3Vaegg+1y36Ypa+RDrGIAOnIbfPhUs7pf97cNwje5FCmcRN9uICFCuH3D4PGTQTKtUP+Jp0GYPc/gq0CjFjdbAipQPOLUfC7X+ItA5QoQ4yYiFy9wLMe4/4Ko4ZCJm+iwWd62Kl4aDfuQ5O31f1xHnoTWRQvG1I/BsFHNc96Y+r/7FPO64FitjlQl2Tf++Aqg29tJcHqd0UKWobQea9p5COdyLjliAdh2PeCD3TQ7pjfzALx/5g4LEHoObFcOQA/PN7hodAip5lXua3jFw/FOexj5HG7TDv++Vl1S7EGf8GzvDpthGYE3GLlkIatsZ8/XYm+xx0/ooFnftipYJi7w2Inca5vBNs+jZ9kIuutIOlU/1m4CtcKvNr2T9tBV/Laeq1tg291JO2EVmqkp2xwYlB6raEoulvqEZsn3PnxblmAGbJ8+mPAUChUpAQlH9nlI8ab5/zFYESFW0+3XsqMnguNO19+riYDx9HbpuPjFhsb6yuWxw6fhhSPC5EeRbmRvSZilCZJdfdjflketiBm1GPHZwvhspTCwflqYk2Tw0rrx2IJtcMQe5+Fek3xc4gF7x92VAnS+Nc3gk22hsdEmfToHPXDJwxC5Crg2YYiGA94fT+12gGO79P/7dInOs9O6FyA8hX2JZhFzRFioS4LiJVBxcHGfYqMvoT2L7GDtT2F6n6kDjI8FeRsZ/ALyHipm1eTpTPl7Wxg84iXXak7VP3scjd8+GqwNmfMlWwFBz1S39H9yEFs7fDUUrEYQ4EHe8SQemxRFxgu+PgHiRtmT+2w6X2Bow0aQslvRnk8uTD6TwI89ZMQop0G7NoWSh3Qdh0Bpxb2emvzpX2oY0zsPdYKmUK+WZqiisYw55jmbcdgn20LZFra+TLfMHg6/rwXl8bNk3R0jZfh6D6ePo8gSKl4cg+zFfzkfglyEOf2LJm6+oz3oecUrB8HEf/8KX1o3/+Q8Hy4esktW5sz9Y3Pgr4rOHtvbhl++e0fGwkX94ZYhaxEPYcTaVsYd+5LlMolj1Hw5/rt9cfo0XV9Od0w+5kTqYaKhaLzTRmxOr/cZVsv8bIF3DGvoY0ae9bXxTa0gH7HKm8LCuxc7LcOuVXtkSyfdnwCpyH3sUZPg13zgSCRbSfruEVOBPfxblzGu7coNiRaPOkbU+nMcit86BF6L6jc+4vPFtRbNsGk5JxmH1/n/7d7Psn/CDjEJzzKiPnVSb3MwvI8+zrOJc2y/xLaUoE9pOaAyGu8axuR9suuD+EeKsF2OOd4F8/2Zc+jRXyW8ak2oEvwXWD2ldhgh6ckl5TkREf2pvIW74KEfsc6kZg89G7FiLDF2De9/LRPTuhSkPI77U7avjaHTneBw62zXfHDF//cDTb1Xh5mV+5cKb5t5SphNS4CCd+Ps7ol6BqnfQxGl2NWfVJ4IeRONf+MS9sg9nwWfodLlQKjp5h+k720vfPSyElCRm+CLnjPczqhZB0NO2oIL2eRga9DA1D9PunbVc0+ycj1JdhfvgCk5yE88TnOI9+jPn0lYDJgKIVN+qxo1Vmhln3mdyLOFtR6w8mB8/1hpV2wKrfPuZIm9KJQS651sb33+dI5d+lyuNMesN+XqNhumOUpb7u4nEh7t16y/zu1+5o6mt3mFWfY5ITcV76Cmf255gP5gY+JBrB9pbcPA0ZNg8u65xufyGH25fFItB3UbI8HDuM9BqPjHwN6TnGDsT3V62hHSS/19cWy8mxCf6y3L48FDp906ClnTDqj23pV17tQpwJb+DcPR3KZTI+IFT/u389wb//vURFwCB9pyK3zoXLg9pafaci931kB0pvDlUPjlwdHIA6bWBz6Df/RrPMilrs7Lq/dGFrO1jav389E5Eqs/hjmx1A7cRAyXJQqTYULxOxNo/5axtS33sgoVIdKF4m/X6kiXR/WbGyUP4C+D2H7vFkFlcppVS2OJfB0fm8Qcw/Ay8CD3mf9wI+9WZtrg+kPTZWAPjaGHMxcBSYBLQBrgcmGmNSgHH4Zop+w/te2mDpH0Uk3GjM/caYi4BZwL3hNtgYkwos9LYR4Grge2NM2mOsFYCWQAdgtojkAQYDe40xlwGXAkNFpKL/ekXEe98Gu4JjishgEfmfiPxv9o97g//sv3HBXwy1EHLVYMyKhb6Z4s5KiHWnix8qvG8Z8/4M3PvbYVZ/jLQOO4499H6k60gNva8ZiolBKtbCnTUcd/odSLubbWexEwMVamKWv417f3dITkQ63xRmO7KwrWlP3LbtgTvvMdzb22DmPY4zZKL9869bcG9vi3tfV9xPFuCMDBo0mpW4Yc6HXHkLZuXrIc+1mT0YM6M/Zt7dSKOudkBQZutMFzbMuTm6H/NEJ8zM/phPnkG6TYQ8+e2f3xqPmd4H8+IQpFIDaNAu8zihYmS2HWkH6Y9NmKduxEwfiFzR3z5Nl5mspLkMYpqlb+KObI87rgcc2Y/0DPNq0H+dLOyjCfe5gb27MEtfQW6bjtw6DXb/crpiLpffgHn/KczE9pgPpuIMTn8zN2zMrGxX8GqatsN8m/Gs0VmPF+qLfnnZezNw72uH+c4vL/vtZ9z7r7Wv6Fr6Os7QqTkS1+k5EvedZ8hwtq0sZZeZLyTtbrJPtq4OHKBC2ao4Xe7EnR/0iumzzcv8xVVFrrsD8473oonEo5h3H0X6PIzcPhsO/h160EaE9lk6DMF88VrgbGoBX8hK4DDLODFQsb59lfTLtyI1W9on750Y5JIu9vXST3WAPTugWb/Q8cPJUrl6liJRZtW4HI4f8j39/G+MnZVElqXt8xMTgxSNw/y6HjO1L2bXRqTD8KzFPsM6GYBce5MdfJ92TcfEIOc3xH1xNO5jg5CGraHmZZmsNHjTzryeANh03u0hzHdv2pkxsrTedAuFjB32XO/bhfnmVWTQs0j/p+GfXwJe656h7KiDG9e+bvmRDnBeHYirmn6Zs4wLhK8PGde+im1yB6iQQdxIl8/lq+HceBfuixMzX+e5lh2AWTDOvs5+5mCkSgO4OPjFQxk5i3bHGTvL9o+3jDtjLM41N+I8+oadtcYbuCc9hmKWvApJZ9AOzK42Zu58SJ9HMEumZjyj3bmUnWnK17azaewLPYtXOKHOomQhXfvbeyyVbftP0axSnswXzqSuF5bJ4Lv5CtkZmyZ0xIy9xs4AdclZtLdyyhnWSWr2vJYtCz8M+GzdzAW8UL0N39z/BE3G3Hb2mxLm80U/HWfT3ync1LhwwOd7j6Vy36IDTG5fAicr6SRS7Y6YGKRSLdxnhuFOHYq0vwVKVgi/HZFuSweuPPP4Z5GXZS30v6jcyo7zDLDuK9yxXXCnj8DpfHuorQ2x2mzqp1v3Fe64LrgzRuB0CoodiTYP2M+e64OZcxtSsT5cGCIvi1R/YWai2bbNijNp28XE4pSvRMqIfqQ8fA+575lkZ1vMimxqV0qrDkj1uph3Xs76l7KStv1PSrnacCopXd3ALLgbM7WjnVmt8sVnGTuTfPTpGzEzBiKtvHx03y7Msldsu2PgM/D3L34PLuZwHzjgPjUI99Hevv7hUK9gzrF2dehVZ+mYpy3jxEKBwrjxfXAXTsW54/HA5arVszP3/bk9820513OdJiYWajW3M79lRVbTd7naYFIx0zpiZnRFGvWEouXsX+cNwbw0EPP6PcjFXaBCcL9/FvYps/hpP51t/2Sk+jIq1wGTijuyLe6o65C2fe0gvKjHzeHYJYJiR6vMPJN1n2m/WTaEjEh/cLj1RuJc129hZ+DNYPtDOsc2pXR7AHasha3rzmh/zir/PrwP966rccf0wH3tCZzbH7Ftg6yuNwvLuDPG4rS7EefxoHbH+fXATcW9uTXubdcgHfvbmUgzkg3tLTPzFsy0/piX70KadIUqIfLwnGxfBs8AHipWuFDhtsGJgfNqYFa+jXm8N6QkIlcNCNz8i64OmDU67E5FamzCmcYNt0zuvDjtb8a8H2Kigt+24I5shzu+B+4Xr+MMC7qPeNZ5p19b6x2vrVXL19YCMK/ejXmig30TUpWzrQeHXMj3Y5g6OIDUCTNoGqJbZkUtdjaUk3FVkeuGYd6efO6xs6HMMis/wBzagzPmNZweI2HHekhNjdgxNp/NtQ93jFqAtOoBf249szZ1dvWXpfWBL8qkDzzacZVSSp2xzKfICS/RGwCNiDQBXhGRusD3wMsikgt43xiTNjg6BUirCW8Eko0xJ0VkI1A5gzhvGGPuyGRb3vX+/wHoksmyLwFvAdOBQdiB3WneNMa4wFYR+QM4H2gL1BKRnt4yRbzPfwcQkfLAXKC3CfEeWGPMbGA2gDuqkf17wl7wn82ucGlMQtArCo/stU9EJey1leC8Be0T4xXq2FcztrsD8hZCjIs5lQyrwj/JDyCtuiMt7KExv25CipfxVUOKxaV/Xe+hvQFPTkqxOMzhoGUAs/pjnDunYRY95/uwch2kYg2k8XWY3zfbwUFpfytaGo4E7evhvQEzqkjROEza9hw9YF+/kbDf/n/04OntM8cO2w7RlCTM9rX2aaod6+z6dv2EXN0TadgcipTArPoEKVkGk9aPWyIu4Ck5wD557DdLipSIw3ivrZSWHTFzHrH7vOpTOyM1BL5ebd1yuGm0fQLshPd6j7QnadMULo1JCDqOaekhYZ/vXCd657pua7jmDshb0DvXKfDd23DUO4bHD8HmZfa1ibt+DFqnX9wipTFHg+IeCYqbp6DvyelErwNh91b7GpgSFWH3z5C2jpQTmA2fIeVrY37MYBDrkcBzS5Ewab1Iafu/f1r3t3eXPddxVeGvn9OFkSt7IC0zSN/Bafdg4NPnUizOPvkLAa/8MsvexblrWrYPmckWAcc1DpPuutpjlwk4rkcwQddbwDW5ehFmtX2FmVx7Oybt6cZL28N7T9qff/wCuo0+/XVp0wO54gYAzM6gY188Dg5lcuyLx2H8r0UnBrn0StzRPQlFruiONPfO9a4snOszycuGe3mZ/+u5Nq6A3qOQawYgl10T2biVauMMtvkMBYsi9Zrhpp5CSsQhza73ix2HfW8B9vxlGrt0QGxp3B65sDnuU0MCv1e0NM5tT+LOGWdf6VfYr4oQ8loOkaeESHNpy0v/xzCvxwfOiLFlBWbLCvtzo86Id+NFWnWP+D5LlXpw0VVIl+F2hnjj2lc8brOvhydhr32aO03h0pijQddZWv59dB+IX/6dsBd+WweJdv/N9lVQtoavUXvIHgOz6UukWd9M8xi5pifSpqu3rp9seZb2x1Dl2dmKQJklhUtBzebIBU1tYz9PAaRbPOat+H9X7Mzy1CNBeWo+v/QdyvEjmORE+Olr+/uGL6GRnfEpu+tk0qQDcmEL3KduDfiO2fYDHPNe7b1xBVKxJhxe73csI1BPAKTjA/Y1cqveIKRI1Y1+WIz5wc7ELm2GpF+n/3oDYmdjHTzpGObXH+CCJnZWuYB1RrA+lHQMs/MHqOGLm2Plc/E4nBFTcWeNhr1/Qnm/mWIiVXakrSP5BGbdp0iF2pgfgh72CefYXijkl/4KlcIcS/+q+DMl1/RErvTy6R0/ISWCjvfB4HbHP4HtjuJxmLRldv+K+9Bg+3PZSshF9vV8cn49aNwG6TvCDnxyDaao8aXBSKVv5/+xd9/hVRRtA4d/s0novYTeO6GqiIDSpCgoTTrSVNDXBhYUpBdFEQsqFhQBRYrlVQQsdCkKWOgdBKTXQGghJDvfH7MnpyYEyDnHj/e5r4tLs2d3ny2zszOzs7MRqG6votf/BFuWpX4gbuTe6ToWVZqm/IAlFQWyRXDUY/TgY+eTiM56be+C/7TzEk3KZCIqIg2dZQOUqbVv/n3muJOvX6U87ozwRYXbzacZLzh598alqFLV0H+k4aXBEKn5eFeq9ekIwJHfN5G9mHs04OxFC3L+cOAySf5qFbAiIzj2V+DRT7bNmk/TD0aQlj0tkD2CI3Huc330XCLRHqOGu/y6N54PV53l8wcLkCHSfU7PX7Z5bPZx+jfIRY0iKXeED0m9w7ddY+dfUKic+Wx5iOrSXvscgrwsxdhhum+pll2Cf5497foL8hc19b1azULXTueKHV3UjAbm1FOCUufZ+4d329Emp+1o44+o+h1Q9Zx63v4bbC+8XiGu2/qKaN2VyBYdALB3bELlL+Tev/wF0afSXrfTJ45ib9tgOn0dPYR9YC+qaAn0js0B51ctu2A1N7H1rk1e9UqVN8A1fhWqeh2sTn1JGtgz5Rcg4k5ADs/ySYCyl2ue5DSW1btskFrni6QE9M6V5rPge32+WnMjZSNPJ/Z556N/zEX/4dQ7ek+AAqVQpW8113Eo28CP/+Nev6t9OGuukNerVZNOqEZOXvb3FtOe7oqVJw1tsnk88rLYY+g/nFEI/95s2mmy5zaf8gbUHc3RvwUoLQTrXAOUr2vqvedP4+fcCch+jek7o0nfKqYZes8a0+njYiwc3ASFKsKZw+Bax8VY2LEcCleCA6bdPyTlk0Dtk3YiKld00NsyVO17YfOvkJQI52LRu9ejWj6MKlE59HFLVoYq9cKzzyUqQ0zd8N8zU1j3tTyLuBZhaw9OuGxeEgn1uf5nG6pACfc6Q1GnvKcPZMuN/vSV0OXf5510sG8bHD8ABUugasVcW1u3b70jr0fZ/9Be7FEe9Y5bnTaUu1rAulXmeJ89jd6+HopWMscHglff8nx2u2WZGcxg7/rw1S8zZk3/toszx82//aZ+r9cv9u4cbUVA9Ubo77uGtm+CB9W4U8pxA6Xv2GNme1zLu9J3/qKQrwjWyC+dbY7GGj4Te/SDEHfKvfymlRDxEmTLBVw20wK2vweoa+UI0P4edxz2rUvOR/Wu36CwU9dySUxAb1+Jqlgf7fv1xmCWwQuUNdt61P3iXDjref/OOuY1Pl/KGY3qPQ49c7h3HTMFIXm+ZCehv3zDvCfRsCOqfX+sfEXQf68PTp0n/gJ6+kh3/XTUXDgVYOAdCF7+bUWguqfSBh6uuEIIIdLFjYwcnUxr/RuQD8ivtV4O1AcOAZ8rpVxDIl7x6Dxs45QOnc7IN9JJG5JLmiRdbV1a631ArFKqEVAT8Pwmmm//JNe7kY87o1nX0FqX0lovBlBK5QTmAy9qrQN8NzwFB7eZ0YByF4KISFT1prBtuXfgbStQtzifyavSGPaYAq+e9Ch6XFv0uLawahZ62bSrdowG0Mu+xB7VGXtUZ/T6pag7nM+1lq5qPt3hV0g7aT7HUroqYBoS9PpfzG/R7oGzVY0GcHSf97L7tqAXTjexNixD1Xb2o2QVE8u3oBB30nQYK1nFrLN2S/RGE0tvWo6qfZ8z/T739I3LUGVrmoJFVCZUySpwdK+pjMQeg+gS6J9noVfORy/6Cr12Cap+KxOvXDW4eB7O+BbWTprOzuWqmXj1W6H/WGp+O30CKjtvZVap7f4sa8687uXLVAHL8m70ObQN8nqc62pNYbv3pybNuW5h/ohpBH875/rjx9Dj26LHt4VfZ6N/mWY6/0RlggxZzPxRmaDs7d4dcDzj5nLiVg0Qd/sKVA2PuK5KVZZcoJysIXdhyFvUjPxoRbg//WFFoCrUQx+/yohuB332P1Ba37oCdauTRqq607rrc6QA5CoI+YtD7BEC0YtnYw/rhD2sE/qvpah6Tvouk0r6vnTR/A6oeveh1y0zv+V0v0mtbmmMPpSG0UjCIX9x86Z7RCSqZlPY4nNcN69wf2qzemPY7WRRW5ab+SOizPL5i7s/0ZItt/lvrgJQrRH89bP5O+4ElLnF/H+5WnDM/SksvXA29ksdsV/qiP5jCequ+80PZavBpXMpX2dlnevsrvvRfy51/17lDji81+sTbV77tdQjL1u31P3p6dTysniPvKxOKnnZkX3mjxwe13WpGFAK/dPUoMe1B92HPbAl9sCW6D8XYX8xFtYvM/n3mC7YY7qg1y9z59+lqqacp8ZfNL/j5N8blpnfYuqimvfCntgfrsS7l8mcDevJd7C/fde8AezrwFbnvuWkuRrNYKtPnrJ1ufe1vNu5ljNlQz30FvrHibBvo/d6szppLnN2VN326DVzzLpCsM/2+IexB9+HPfg+9OIZ6B8/RS/z6MzpmY9akaiYJrDDZ593rkRVd/LRyo1g75/m//esMY1EkRlBRaBK1IQTe821lL+kyWcBVeZ2OLnP/3j70D/Nwn6uPfZz7c39rKFzPyvv3M9ib7xjn9c+p+M9Sy/4AD2ulflt9lD4+w//zsnhjn1gK+S7Sp66ZQXqNid9V2sMu9JQ7Nu6Aso4IzeUq5V8r07XMllMXdQ9vbDf628aVJK391dUkXLmk4ZWBKr8regjHvfsYJQTAHX3o5ApG/pH35EyPASjbATu/CRnAYhpCBsCfPY4GGXwrLlMIxdAZEZzXZ/Y5x83vctDvnHL3m4a1lzrC8X9OUt2rAHvYc96B3aux08w7h2+5dFKd6KPXsMIw0e2Q+5ikNPJ2ys2gd2rrr7cVeifZmEPaI89wCefTrXecdFd72jYCv27c7xzOJ9QVwrV/lH0QvMAxh7aE/vx5tiPN0fPn47+9mPvemCQ6pjqgSEmTa+cefUDcSP3ThMNKjeG6+gcXbVgFPtjEzl4NpGEJM0POy7RqHSmqy/oYf6OS7SsmDltM/+zFfIXc987bmkGm33L48tRtzt5fPW73feOzcvN/Mnl8WLmoWLsUShRBaJMh11Vvhbat64dZuven8G0mm2YVrMNu79bREwP85ngQrWrc/nsOS4cDfxAqVKX+9juM2p0rrLujgBlWjYkdtf+NG1D1cIZ2B97hYNnnHO99SKNy3mft61HExj+42ne75CfvFndHacTkjRPfn2C1lWzck+lLKnGCUW9Q69fhirntGtkyIQqXcWdl4eoLu21vhDkZSnGDtN9KyT1y2iP0cCLVzSje50/E5p2uvw+sSOi3B2jITh1HhXh/hyzFYEq72470su/wh7bFXts1xtuL7xuIa7b+kqaM4PLj7bl8qNtSVq1mIhmzguUlarDhXOm/TGNklYtwqpR2/yRIxeqaEn0kYMpzq/nzyTp6XYkPd0O/dtiVGMTmwrV4OK5a6tXlq6E9eRwkkY/CWcDdBp1ObwN8hT1TmM7V3pv184VqOrOqJaVG8G+AGWDLYvck6IyQzan3UZFoMrWQZ8McA+5gbJRqvmoZ70jV0H0293MV2RC3QaeIZP7Cz6u9uGdq0Ner9aLZmMP7oQ9uBP6z6WoO538u0zVlO8d8RfcbbJ3uvNv/cdSVGXni0cFS5j80ukYjVKo2s3Qv/mOQknwzjWgqjdDB6pbgjt9u+oWlQOk710rUK7R8yu507eOO4ZyjXgelQkKx8Cp/f7t/qVv9xqxMRT3rVTbJ4PclsHpo1Cxlvn/DJlQpauhF80MT9wj+8K3z0f3/jvumS4Htl7/s4hrELb24KWzw3Ou8xeDrDlDV6e8ozWq4h3ozwaD1qHJv7Pndrch5i8CBUrA8YPX3tYd65zr8h71jrVO2T+nR72jw6Pon516x8kjUNXZpoyZUeWrwXGP8kIw6lu+eXj52nDU9PAPW/1y4/L0b7s4d8q8EBFt6vSq/O3g2TZX/nY4ts901g5l3wTPfVoyG3tEJ+wRnczxrusR92Iajndd55nxod3Y/Rtjv9AC+4UWEHsce2QX0xfB6zliFVAqeaASwCkneLS/V2niXy7bsdLd/u5Z19rt1LWiMpo6VYmacHyvGQ3eVQ62IlDlUygHB6MM7volpils8W63C+c9619xv7yR50uZsqEeeQs9P0AdMwUhuWdlyGT+AfrYfjNS+rB2QavzkDmb+WILoOq2NS+Eeg5k5ilI7WWq/RDTJrcihTbwcMUVQgiRLlSAwY7TtqBS57XW2Zz/rwisBAoARYFDWutEpVR/oKTWur/P/COA81rr8Z7rUko9ALTSWvd0pvcCbvMdOVopNRWYp7X+Wim1z5nnpFLqNmC81rqhx7zJv3tM6wS8BUzRWg92pk0HcgCtMSNDLwbKAI8AdwOdnH2qgBk12gZ+Br7RWr+blmOWPHI0QIW6qPueAWWZ0SaWTTWfMz60DbatgMgMqI4joHB5uBiHnjnE79Pk6u5H0AmXYMUX5u/Oo6HULaazxPnT6EWTzGgWJxP8tkV1HYiKqQsJ8dhTR8D+rQBYw2Zhj3JG1ilRGav3SIjKiN68Cj3zNTPPY+NNBVfbcOoI9vSXzVuWOfJiDfnCvF2oNVy+iD2mA6rVk6jKTqzpI+CfbWY9g2Zgj+1qYhWvhNV9BERlQm9dhf5ynJmeNSfWw69C7oIQexT7kxeT37BSTbqj7mgF2kb/+h16qVNoKFoeq+tQIBKOH8R+fyhciEM9PBhVvZ7ZjveHwN/OPo/7CvsFM3IKpStjPT4GMmRCr1+J/tT5fEmFmli9B5qCy5XL2J+8DHu3opp3QTXraD4lkhCP/dnrKO3TmbZ8HVRL51z/Nc+c67v7oA9tNxWhyAyo9sPNub4Uh5411P9cN34EnXARVs6A3IVR3cy5wIpAb1wAy6Y6f3vzo1CRAAAgAElEQVQsVK4OqsUzYDlxf5mKatwHfdgj7gPDoZAT90snbuVGqLv7mJErbBu95GPYsdI0wD/8oSmcWhbs+R39o8cn9hJSyEsq1EXd72zH73Nh6VRU077ogx5pvdMI9/7PGGLe3q55L6pRD/Nmt7bRiybD1uUBQ+hjl73+Vt0HoarWhcvx2JOHwz7nXI8ynagBKFkZ65FRkCEjeuMq9HQzIobqOwZVrAKg4eRh7KljkisS1vgfTPqOjIKL57DH/4eIV/5LONiT+qHaPGvSwJrvYdEU1D2Pog9sM5WuyAyobiOhSAWTh3w+2P3GaZPeqNqtzJuf374J2381+/7UJNPhKCkRPedtd+WsVHVU2+dM+k9MwJ40GvZuC7hdqtdL5jq7HI/90VDY6xz7V77Efqmjs77KWI+NMcd+w0r01LHu5R8dDbs3ohd/5b/yLP4jwqmuA1FVnPxlyoiU87KHPPKyGU5e9h+fvOxzk5epRp1QDTuYayAhHvvLN/06DAcjrtf6e49Eb1wBfy4Cn9ELVZeBqJg6Jva0EbDfyVOHzMQe08WJXQmr50hzjDf/ip7lxB49x6TfC84b539vQs94BdXiYdQ9D5mRhxx68tNmhAOXinVRrZ411/LaubBkCqqZcy1vda7lziPNCEYX49BfDDbX8t0PoRr3NCPgudY96Sm4EIvqOhoKlzPTFk6GDaZRRcclBn2fvdZ/36NmBNKFn6MKe4wgWLYO6p7+Jv9ePw9WTEM17IM+vM00JkVkQLX1yEe/HmpG+QGo2hx1Zw9Aw67f0Ismmum3tkXV7gh2Ipw5ip4z2iy74RxppfoMRtW8Ey5fwn5vKOwxLzhYb3yN/ZwZdUN1fxZVv4V5Izz2OHrRf9GzA3z+DVCVsrn/SO97lqdSt6Du7Ir+/PnAOxbK2PE+n+SqWNfkqSoCvfZ7WDwF1fxRk75deWpXnzz1tMlT1eA55t4QEWU+qT3pKTi2F3IXRHUZCZmzw4Uz6Fkj4cwx//R9I2Wyl+eY0bs80/f0l816a7dAtXjIPPDYtBL9zQRUQY/0nd7lhBz5sQbMRZ/YB4mm7KnXfA1/mi8S4Dl4XhDOterzofse9sOE5If82D7lk/Qugxcsi+owzDzsURZ602JYMtl/n9O7PFSwLKrjMFMmUxZ642JYPDk5nD5wyXubg3B/Vm36oFo9AkfdjfB6ar/g3jsSLqEe/8iUR1UE7FqLnvu2uadGe3yKLjWl7kA17me2adN8WP0Zqt7D6KPbYc8qKFgR1eYVyJgdkhLgwmn0lO6prlKvOeP1t3pkMKqGk0+/75FPv/419gCTT1MmBusJp96xbgV6srk3qRYPou7p7Kx3EfqLt/3iqY6Pm4c223zKS+mdvktUx3psEvrILlyfCdQLPoAdv0KmFN6zvpF7Z4maqCaPoyf3SfV4UyBwp+df9sYzdtlZbA3tYrLwWO3svPNrHFUKZKBxmUxsOprAU3NPExevyRAJ+bJEMK+nGTnl0NlEus4+ydI+BbACfgIR2OZzr65cD9XWKY+v/h4Wfoq61ymPb3buHQ+OgqLOvWPaS+7yeNOHTF02KQn97RuwzSmP39sXajYzeezBHeiZoyHpCtaEj1I/Jil49tl3Wbt2G7Gx58ibNydPPfUAHTo0uqZ1vK66pvhbk/eGUeqeu7hy8RI/9n6JY3+a0Up7rvuOaTXbJM/XZ88ivmnRl9M73A9MG789mBJN6mBfSSQ+No5FT47i1FbvuvTzU4sTyC+7L/HKolhsGx6onpXH6uXknV/OUKVQBhqXz0LvGcfYefwK+bOZ+kOhnJF80CE/32++wEvzTlE2X1Tyusben5dKBbzzD3uFfwfBYJX/VfMeqHqtTR6/4ltY5/HSQxDq0qrLaCjt0W60cBL8bkZA1Xu8HzwFKy+z3v/ZPPiKjIKLcdivPgaHvF90CdV9y57wuLvjXZDOs7qnl+n8kJRo2pO+egt2r8f3S7PBaKfzip1wGfvrt1DxPiOIp3edJyoTqtcHzr3agr2/o39+x6TF497tk6rji9ffXli9EVaHAeYl70vn4OBO7Imm+dgaNde77ea9J1Bx7rpuKOu2l//yGSXKR9TTQ7Fq3QXx8SS8/hJ6p8lHM370LZcfNSOgRfZ9nsjG90HeaDh1nMQfvibxs/fM8v8ZiFXrTkiySZzxIUlL3V/TiMqc+pgo1mNDULfeCZfjSXp7MOw213jEO/8l6WkzEpnV+zlUg5aQJxpOH0cv+AZ7xkSsMZNRJcold17SJw5jj3Y331u1c7kDla2DatbP1LU2zIOV01ANHkEf2e5OY22GQUEnjf13mHfZoPF/0FP6uteXNTeq83hT/7Is2PsnesE7oJPgok8973rLRjXvRTXwyEeXeOSjfT8y9Q47ET3/bffLZnGJN5amr7UNPG8RrL7jnZMd6W4fDnGdXu/3qXf0HISq5rS/Txrmzr9fNp3wzHoqY/Ud7eTfq9CfOfl3RCSq7yhU8QqQdAV7xpuwda35rdJtWJ36YY8w5XJVzKc8GIRzTVRG1MC55gVCz89bZ/NonyxTB9W0nykPbpgHq6ah6jvpe5eTvlsPgwLlIT4O/a2TvqMyo+4fDPlKAgq9cT6sngG5CqPaO8fDikBvWQirprmP916f4x2q9sm/AnSOCkZbRsbMWL1GQuHS5rismoNe8Nm/Im5IYy+b7h87RPdM/ZHTpuWrUt3rfhahhs4xo9dGOu1mHwaOoX3y8JC1B/8cvnPN6X0hq1OqN1ebztNOZzO9ejH6O3c9Myj5d627sR54IjmPtb/5ANb94ne/TktbN2VisJ5y6h1/rUB/4tQ7Wj6Iutepd6xehJ7u1DsyZcZ6cgwULQNKoZd8B1t9XthM7/pWnsKo7s51FxGBXvczLJ1qtu2UTzk4RPVLvWgGqlb9dE9nFCmP6jzEXGcnD6FnjDT5C6C6Dkfv3xzwBdmQ9U0Y3M6rY6V6cJD7eH/q8cx4hOlEDZhnxg85z4w3rUJ/8arf9lvjfsAe1RXOnzGjUzdynvMkXMae9Qbs2YAq5vHydjmnrmVZ6HXzYPk0VCOnrrVjpTn27Ya7y8Ffe5TLqjVH3dXD7NOu39ALJ5pycLfxEJHBXQ7+aYK53iN9KpjpXQZ3Hcsnv0LPfN681OXQR32e0YewnsfRvWGJrT/2uZdd7/OlJg+hGvfyqWM+CedjUfc9BTWbQ478ZuClNXPQCz4OzfOlvIWw+r9vrrfYE9jTRsLpI5DBCk6dp1RVrB6jwLbh6N/Y00e585TeL6PK3WZGZne1Y8WdSt/8u2R1rP/4tIH/5LSBe0rv+8ZV4lqvrUnD5w2FuDH6s2bX12FUiBSoHgv+lXnXjXSOTgI2uf4EXtJaz1dK9QQGAFeA80APrfXeNHaOzoPpcBwFjAUyE5zO0RmAWKCG1nqXM206cByoBUQD/bXWPyqlIoCXAee1K45jOlA/AEwCtnpsWnet9SZS4NU5OoQCdY4OmQzpMjj59TkRnv1W5bKGJS6QTmPBX6eUOkeHgG/n6FCKmBpgpMQQsJ+pFZa4EMbjHaBz9P+EtHzaPQhUjhv9qMP1863ch5JX5+gQupbO0enNq3P0/wrfztEhFNb0XTA86Rvw7igc0rhhrNeHa5/x7xwdKqrItY3Um67S2jk6CHw7R4dKWOsdKXWODoUUOkcHnW/n6BC63s7R6SG1ztHBllLn6GAL1Dk6VFTeMOZle1IYlSfYwtluFM46ZpiaiVXR8N2rfTtHh5IK07m+WufoYLpa5+hg8uocHUq+naNDKKz1vFxRV58pSHw7R4eKX+foUMoWvnuHb+fokPlXPtq8iYWxbKTCGNu3c3TIhLHdKFzlEwB96krYYofrfh3ONhTfztGhpLKGJ52F7ZoGSArjde3ZOTqUfDtHh5Bv5+j/BSqM7aLhrHeEtYySLXzPrMNFOkeLUJDO0SK9/Vs7R1/3XURrHbA0rbWeBkwLMD2bx/+PCPSb1vo0pnOyp6kB1tXL4/9Levz/H0BDn3lL4u8WYK2rY7SH5VrrZ32WTwIGOv98t8tv24QQQgghhBBCCCGEEEIIIYQQQgghhBBCCCGEEOHxP/eKjVJqMNAX6BzubRFCCCGEEEIIIYQQQgghhBBCCCGEEEIIIYQQQqSf/7nO0Vrrl4GXA0x/MAybI4QQQgghhBBCCCGEEEIIIYQQQgghhBBCCCGESCf/c52jhRBCCCGEEEIIIYQQQgghhBBCCCGEEEIIIf7naB3uLRAiJKxwb4AQQgghhBBCCCGEEEIIIYQQQgghhBBCCCGEEEKkB+kcLYQQQgghhBBCCCGEEEIIIYQQQgghhBBCCCGEuClI52ghhBBCCCGEEEIIIYQQQgghhBBCCCGEEEIIIcRNQTpHCyGEEEIIIYQQQgghhBBCCCGEEEIIIYQQQgghbgrSOVoIIYQQQgghhBBCCCGEEEIIIYQQQgghhBBCCHFTkM7RQgghhBBCCCGEEEIIIYQQQgghhBBCCCGEEEKIm4J0jhZCCCGEEEIIIYQQQgghhBBCCCGEEEIIIYQQQtwUpHO0EEIIIYQQQgghhBBCCCGEEEIIIYQQQgghhBDipiCdo4UQQgghhBBCCCGEEEIIIYQQQgghhBBCCCGEEDcF6RwthBBCCCGEEEIIIYQQQgghhBBCCCGEEEIIIYS4KUSGewP+l+gD8WGJqwplDEtcAB1vhy22qpA1PIHjEsMTF9BnwxebSBW20KpA+NJ4uIT12ioXpmsrIXz7TBiPN3miwhJWH70clrhAWPMTvf9SWOKqStnCEhdAHwvjubZ1eOJmDV8RWJXMHLbYes/FsMXGCtN1Ha40BpAQvtjhylP0P+HJQwEIU/4NoGrmCEtcvS+Mx/tK+NJ34q9nwhI3Moz16tdV17DFHqBnhC322ds7hSVu9gcKhiUugP47fPfqcOVlYa1rXUwKX+zo8OQp+vfw5KEAFMoUttA6TOc6Y/tCYYkLQNyVsIXWm86FLTZZI8ITN5ztGGGs06tS4anf6iNhbMfYE77297C1yYrQCmP5JFz3SwAyhGcsL5UjjI/Jz4cxPymTJWyxyRKee3U421BU3gxhi61PJ4QlrioevjbwcNYxw/V8ifjw5d8qjPW8cLX964thfEafL4z5yYnw5CcA+nKYYmeUsUaFEOJmIJ2jhRBCCCGEEEIIIYQQQgjx/1e4OkYLIYQQQgghhBBC/D+jwzi+lLg5hW/ogNTJqy5CCCGEEEIIIYQQQgghhBBCCCGEEEIIIYQQQoibgnSOFkIIIYQQQgghhBBCCCGEEEIIIYQQQgghhBBC3BSkc7QQQgghhBBCCCGEEEIIIYQQQgghhBBCCCGEEOKmIJ2jhRBCCCGEEEIIIYQQQgghhBBCCCGEEEIIIYQQNwXpHC2EEEIIIYQQQgghhBBCCCGEEEIIIYQQQgghhLgpSOdoIYQQQgghhBBCCCGEEEIIIYQQQgghhBBCCCHETUE6RwshhBBCCCGEEEIIIYQQQgghhBBCCCGEEEIIIW4K0jlaCCGEEEIIIYQQQgghhBBCCCGEEEIIIYQQQghxU5DO0UIIIYQQQgghhBBCCCGEEEIIIYQQQgghhBBCiJuCdI4WQgghhBBCCCGEEEIIIYQQQgghhBBCCCGEEELcFCLDvQFCCCGEEEIIIYQQQgghhBBCCCGEEEIIIYQQIsi0DvcWCBESMnK0EEIIIYQQQgghhBBCCCGEEEIIIYQQQgghhBDipiAjR4eR6v4iqsadcDkee9JQ2Lfdf6aSlbAeHQ0ZMqLXr0R//pp7+aZdUM06Q1ISev1y9Ky3ocodWJ36QWQUJF7BnvkWxG7wXmeFO1CtngPLQq+dA0s/8/49IgrVeQQUrQgXz6KnD4bYI1DudlSLJyAiCpKuoOe9C3v+gIxZUI9Pci+fMxr++hH9/VtQqQ7WA8+bWL99h144zTtWZBSq+0hUsUpw4Sz2lEFw+oizf71QdVqDbWN//TpsX22mdx2GqnInnIvFHtvJfTxaPoaq2gC0Dedi0XPHwLmT5seyd6BaPgPKQv/5Paz43H+fHxgOhSvAxTj0l0PgzBHIVQj19Ew4+Y+Z78Bm9NxxkCEL6pEP3cvniIYNP6F/fNv8XbEOqp2z36u/g0XT/OM9OBKc/dbT3PtNk16oO8x+6/86+x2ZAfX0x+a8WhGwYTH6x0nO8RgOZW+BS+dRNtifDIN/dpjfur2AqnYnJMSb6fsDpLESlbAeGWXS2MaV6C/GmWXbPIZq0A7OxQJgf/0ubFwJWXNiPTkeSsWgV36Pnv6q/zoB1eUFVNV6Jvanw+GfFGL3Hmlib1qFnunEbv04qmYDsDWcO22WP3sCMmfDemQM5CkEVgR6wWfoVd8HjA9A+TtQrZ415/3372FZgLTeaTgUcdL6jCEmrRetjHpgkGtP0Is+hi2/pBznX0B1HICKcY73ZyPgQIDjXbwiVo+REJURvWUV+svXzfRbmmC17AsFS2G/1gP+2Wam5ymENfxrOLYfAL13E3rmWO91lr0DdW9/UBHov76HlQGurXbDoFBFuHQW/dUQOHPU/FagDOr+FyFjVtAaPekhSExAPfgWZM9r0vr+Dej548117av8Haj7njXX2e/fwy8Bzm9Hn/N7xjm/bZ3zq5zzu9U5v/U6o2q1Nm/JHduD/no0JCZ4r7diHVTb50y6WjMHFge4vruNdOeh014y6SpLTlSvV6F4ZVg7z1zfrvP3xIeQIx9cuWyO9YdPwvlY/30uUxvV3Dne6+bCrwGOd+uh7uP9zVA4exSqNEPV6eqer0BZ9Me94dgu9zZ0eg1yFUF/9KB/XNc8HTzS2ecjAqezYhWxujvX9ZZV6K+c/azppLMCpbBf90hnFWtjtX4q+d5ifzsBdv7+r4gLoLq+gKrq5KOTh6Wclz08ylxbm1aiZ4zzXkfzHlidniXp6YZw/gwULIn10EgoUQn93/fQP3/mv85yzn3LstB/fA/LA5zr9sOhiHPfmuWkb5ecBVD9ZqKXfAIrZ3hsjIV6fArEnUB//rx/XIKUf7uUrIz10mfYHw2EPxf5xw7G8a5wG9ZTb8HJwwDoPxejl3wa2jJK71dQ0SXMH9lywOVz6E96QenaqGbONb1+LvwW4Dy3GgoFnWv6W+eajvG5pqPLoic713Tlpqh6PUw+dv4kes5IuHTW/ziG8njPneS32qCkswq3Yj3hEfuvJejvPwrffn/jHTsoZf98hbHGfQtH9pm4uzehp4zxXmd63ztO/YNq/zLkLgI6CXauQi/5wH9fXNvd2eNcT0nhXBf3OdezPM51jQYmPcedNsufPYGqfS/qnl5m2fhL2F+8Ame3esftPRBV8y5zvN8fAnu3+cctVRnriTEm7roV6ClOubZEBaw+QyFDRkhKwv5kDOzZjLqzJar1Q07ci9ifjIb9O1Pc9+u+xq0IVMtBULCCKfNu+tH/vKXgho53+/6oavUh6QqcOGiWv3TeLFOkHFb3IZA5q8n7RnaDK+4yUlDqHTF3YHV42n2vnv0WbPO/V3sd0v+8RMTt9dHx8SS+8RJ691b/eXr1I6JJa8iWg4Q2t/n9bt3ZjKihE0h4sj1615ZU44Vsv1me6nY0njCY0i0akHgxnh96DeT4Ou/9jsqWla4rvkj+O1vRgmyd/j1Ln3mF6o92puYTXdFJNgnnL7Kg71BObduTary0GDToI5YtW0fevDmYN2/c1Re4RpmeG0pk3YYQf4mLo17E3uFzrjJmIsvYd7GKFgfb5sqKJVyeaMqHETVrkfmZIVhlK3BxSH8Sl/yUcqBStVF39zPlhQ3zYM10798jolAth5jr9VIces4wiDsKViTqngHm+tYavWgCHFhnlqnUBFWnu3OvPoWeNyrle3WnAaZskRCPPXV4CvW8Sli9RkBUJvTmlejZZj/VA/1R1e6CxEQ4cQB72ghzTecthDXiG3c97+9N6BmveK8zvfOv7NFm/mx5Qdvodd/D718GPuahbr9xqVAH1cZpK1szB5YEqOd1dep5F86iP3fqeeVvR7V4MrkdTs97B3b/AVEZUT1ehXxFwbZh6wr0/PcC73MQ0pnq8IY53lYEHNiAXvhm4Ho1oB4aZO6ZCfHY7w0OfM8s7bpnZjL3zE+dtoESFbD6DoVMWeDEYewJL8KlC1CtDla3/ua45MwLdiJcisOePgIO7vBff7GKWA+OcLdXfDPeTM+SA6v3WNMOdPoI9qcD4dI5s90PPO+uJ3qs15qwBg7vNsvHHsOe9KyZv8/rqJg7nfr+PuzJL8CJg/7bEahemSUH1kNjIW9hOHUYe7LZDtWkO6rWvWYeK8K0q7zYBC7GYY2aC8Sb424nob95zCvUin3xvPLLWWwb2lfJQp9a2b1+//3gZcb+EsfOk1d4o0VumpfLnPzb4bhEhi46y9FzSSgFH7XOQ5GcqTTzByMvc6h2r0KuwuhPe6QYPijl4Gw5sZ5+A0rHoJd/j/5srP86CVI+6pK7INaIr9HzPkIvnX5jbRcppDHK3Yr16Jtw6hAAev1S9I8fm+1r1BVVrw3YGn1wN3rKcNOuFq46fbjyb0fI9nupd7khGPWOZGVisF7+AvutAbBmofc6g9FuVLcz6rZWgIaje9D/HePfLhqs2HD1NqswtpWFNbanILRLpyYoeWjWnFiPjoMSMejf5qJneeT3KdzbvVxjmUHddg+qSU8zz+WL2F++CodMm7jqOsy0D12IRb/TzcwTynOd3s8RATJnQ3UeCoXKmHv3zFGwb5P57a5OqLs6mnLZnt/QCyea6df7jCdXQdSTs+CkqVdwcAvaVfeLuRtVvxdYFuz81R3LVzDKwV3ehax5IdF51vLlM3DxTMDwQXmu5pK7INawr9DzJ8Hame7p6f3cMmc0qtMIyJ7HHIs138Gq2YGPN8Fpp6NgSaxeI6F4RfR376EXBGjDSu/2ydhDqJ7vu6fniIZNP6MXTPBebzCu6UzZUG1fggKlQWPulwc2E0hQ2o1KVcHqPTR5cfu7D+HXAM9aenqUUT4YAvtSKKP8x6OMMs2UUVS/11GFSpp5smaHC+ewB3Ywfxcvj/XIMNNGqDX63V7u8kIwnp/2fQdy5IWISPh7Hfrrce66bXrno9ElUD092kfyFUH/8BH8MhMKl0N1HGT6xZw8jD1lCMRfcG9niJ7T86PHPTxcz8ld+xyM8neW7KZcEV0UriRgTxkBh/3bKUPWD+WPeQH3PXk7gvH8WgghRLoL2cjRSqkkpdR6pdQGpdRfSqm66bDOGkqpFh5/91JKnXDirFdKfeZMH6WUanKVdRVQSs1ztm+rUuoHZ3pJpdQlj3WuV0plUEp1U0ptdP79qpSqfk0bX/1OVMHi2M/djz15FFavIQFns3oPwZ48Cvu5+1EFi0O1euaHSrVQtzbEHtQee2A79A9OYefcGew3njbTPxqK9djLPjtqodq+gJ7cDz2+E6pGc4gu5T3P7a3g0jn0aw+gl880D3kALpxBT3kO/WZX9KyRqC4jzPTLF9FvPZj8j9gj6E3LQFlYHV7E/uBp7Jc7oG5tDgW9Y6k6reHiOexRbdFLZ6BaP2V+KFgKdWsz7Fc6Yn/wFFbHgaBMctVr5mK//5TfsdKLP8d+tQv2a93QW1agGj7k3uf7n0d/9gz63S6oas0gf0nvhW9tZSrWb3dA/zYT1ewJ92+nD6Hf72H+zXUq9gkX3dPe7wFnjqK3LnPH6/Ai+qOn0WM7oG5pDgV8jnGd1uYYj2mLXjYDdb+zPwVKoW5phh7bEf3hU6gOzn4nJqDfeww9rit6XFeoWBdKVHHv+5x30K93wx7WKbljNNXuRBUojv1iK+ypo7F6DPY7ZgBWz8HYU0djv9gKVaA4VK3nXu/P07GHdTLr3bjSTLxyGfu/E9Gz3wy4PgCq3omKLo79Umvsz8ZgPfhS4NgPvoT92Rjsl1qjootDlXpO3GnYIzphj+qM3rgCdX9fc2gbdUQf/ht7ZCfs1/ugOj5rKkOBKAvVZgD60/7oNzujqjfzT+u1nLT+env0ylmoe53zfmwP+t1e6And0Z/2Q7UbaB5y/VvF1ENFF8Me3gZ7xhisLoMCzmZ1GYT9xRjs4W1Q0cUgxsmGD+/GnjQAdv/lv9DJg9ivdMV+pat/x2hloVo+h57+LHpiF1TVpv7X1i33m2P8Tgf0b7NQTZ1jbEWg2o1Azx2HntgNPeVxSEoEQH81GP1BD/TEbpA1F8Q09t8uZaFaDUBP6Y9+6yrnd3yA8zuxF/rd7ugp/VBtnfObIz+qbif0e73QE7qaa69aU/+4D7yAntQP/VpHVM1m/tf3Ha1NfvJKO/QvHtd34mX0jx+iv/dpnHHo6UPR47uhx3cL3DFaWah7nkfPeA79QVdUlSaQz+d417gf4s+hJ3ZEr5mNuvtxM33zAvTHvcy/OaNM5dejYzQVG0DCpYDblSymHip/MewRTjrrnEI66zwIe+YY7BFtUPmLQeWrpLPzZ7A/7I/9Sifsz4Zj9Rz174gLJi8rUBx7UCvsaanko90HY08bjT3IPx8ldwFUzB1op8MkYDrazhgXuFM0uO9b055BT0jhvnVbK4iPQ7/ZAb1qJqr5E96raNEfdv7mv+66neDEvsBxXfschPzbtV/WA/1gS4DtcsUOxvEG2LXObNeITqajbqjLKFNewn6tG/Zr3WD7MvT2X9zX9Kzn0B91RcWkck1/0BG9djaqsXNNb1mA/qSX+ed5TasIVLP+6OlPoj/pAcd3o25rH/7jHSh2sNLZrnXYozqb3+alEDsc+x2ssj/AsYPYgzthD+7k3zE6SPcO/dsM9Add0JN6QbGqUOaOgPtDFedcD26N/fkYrG6pnOvPx2APDnCuR/qfa33yMPbrj5jf5n9sOu16qnkXqmAJ7KdbYk8aifVICse7zxDsj0ZiP90SVbAE1LjT2Z5nsb/+EPuFDthfTsR60HSq0scPYo/ojT3gAexvPm0dsPMAACAASURBVMLqOzzwfnse++u5xis1hogM6I+7oyf3RtVsAzkLphzL5UaP99bV2CM6YI/shD62H9XCqU9ZEViPjMGe/jL28PbY4/uYB9wuwap3nIvFfrsf9tAO2B8Pxer7csD1Jq+/Vn2sIiVI6H0PiROGE/nUsIDz2auXkfB0p4C/kTkLEW26Y2/bEPh3T/+S/S51b31ylyvJJ+Wa8XPfoTT9YITfPFfOX2BazTbJ/+L2H2LXfxcAsG3GXKZWa8W0mm1YO+4TGr0ZuKx1rdq1q88nn7yYLuvyFVm3AVaxkpx/4G4ujR1C5hdHBpzv8heTOd+xOecfbEVk9VuIrFMfAPvoYS6OeoErC+amHkhZqKbPor96Hv3Jg6jKTSBvSe95qt1nruNJndF/zEY1/I+ZXr0VAPrTnujZ/VGNnwSUuVff3Q8982n0lF5wYjfqlgcCx69Sz1zTQ1tjTx+D1S2FcnDXQeb6HOpc0049T29djT2yI/boTujj/6Dufci90ImD2GO6YI/p4t8xOhj5l05CL34X/VFX9NS+qFvb+a/TFTuU7Teecdu9gP64H3pcCvW82q3Nw/Kx7dDLZ6Duc8p8F86gP30WPb6LaSvr6k6Petl09Gsd0G92g5LVTFtOoH1O73QG6DlD0VN6oSd3hyy5oGIj/9hg7pmFimM/1QL7wxGmo3MAVp+h5p75VAtUoeJQ07ln/mck9hdvYz/XDr12Map1b7PAuVjsV5/Env6WeYlLgz3rZaxOKaTjToOwZ76MPaqtaa9w6nOqaS/0zrXYo9uhd65FNe1lFqjstIOMauu/3iuXk8vero7RxNRDVaqDPbYL9oS+kCU76p5H/LcjhXqlatYLveN37JFt0Tt+RzUz26EXfY49tqv5N+c92PUXXIxLXp/+/hn0V338OkYn2ZrRS88yqU1e5vaIZv6OS+w+dcVrnsLZIxjbLBctK2bG18Cfz/DQrVmZ3zOa2Z3zkSdLKk38QUpjAJSvD1eu0pYQrHLwlQTsryeiZ6TSPhnMfBSwOj4HW1aZP26w7SKlNAbA7nXJ6czVMZqc+VENO2O/1h17eAewLNTtzcNXpw9X/u0Srv0OUr0jOW63Z2D9r/4rDEa7UY78qDod0e/3Np1ELQuq+rSLBiu2S2ptVuFsKwtnbN/tCFK7dEDBykOvXMae8wH6m7e8V5Tavd0z3jWWGfSpw9gT+ppnhz9PxursrrfpNXPR055xrzyU5zoYzxEB1e559LZf0a+0R4/rAsf2mmXK3oqqWh/9Wmf0q53Qv85wb8f1PuMBOH0Q/WFP88/VMTpzDlSzJ9HTnjLPeLLlgVL+LyYHs4yi541ET+2Nnto7xY7RQX2uBlgdnoUtPnl4MJ5b2knoeRPQb3RGv/cwqk57/3W6BKmdjgtnsWe9hl6QyvOO9G6fTLjonv5xLzh71LS5+8YNwjWtWj6D3rUa/XZn9HsPppyPB6vd6NBu7BFdzfQ3nsDqNdT/GXaNu1CFSmD3b4n9cSpllIeHYH88Ert/S1QhdxlFTxiAPbAD9sAO6DWL0GsXOwtEYD0xFvuTUdgD2mKP6p38bDdY9yk9bZB5dvpaJ8iaG2rc7Y6X3vno8f3o17uZf+O7Q0I8bFxqwnUZgp77nslH1y9FNfV4OTQcz+nD9ZzcJVh9QVo8jD6ww/w2eShWlwGhi30t/VAgeM+vhRBCpLuQdY4GLmmta2itqwODgMDDOVybGkALn2mznTg1tNY9ALTWw7TW/q/MeRsFLNRaV9daVwYGevy2x2OdNbTWCcBeoIHWuhowGgjQ+yJl6tZG6JXOg7g9m8xbd7nyec+UK5956273RgD0yrmo20wnQdWkA/bcTyHRaTiPO23+u387nHFGNTi4G6IymBGnXIrHwMmDcPowJCWi1y+AmPre2xbTAP3nfPPHpiVQrpb5/8M7Ic4ZifnY3xCZ0XvdAPmKmYru3nVOrANmZIukRPSfC8zIzp6xqjZArzFvXOn1i1Hlb3dP/3OB2b9Th816SsQ4x2ud14OGZB5v55HB48FB0cpw6iDEOvu8aSFU8tnnineh1/9g/tiyFEoHqKinJE8xyJYb9q83f5eIgRMe+/3XAvDd7yoN0GudN802LAZnv6nawMyfdMWcoxMe++3quBgR6RTEdKqbpWo2RK9yYuzZBFmyQ06fNJbTSWN7nDS2ah7qlhQemLkkxMOu9V4jxfnFrtEA/ZsT++9UYmfKCn87sX+bh6rZ0Pzmdy6dfdWYZQAyZYYLZ8FOCrwRxZzz7krrGxZCZd+0Xt87rZd10vqVy+71Rma42qEOO1W9AXq1sx97N0OWbGYUYk858kGmbLDXjBKgV89HVW9ofju6L/mt02tSpDKc9ri2Ni+CiqlcW1uXuhvBytwOx3abfwCX4txv+l6+aP5rRZg8Rgc4AcV8rusNAa7rSvXRfznHZfMSKJOG82tFQFRG898Mmdyjz7v45mvrFkIV3+u7PnqtE3eDRx6aEA97N6R67aSqcGWIPQhnDoOdiN6yCCrc5R27wl3oDT+aPzyPt+c8MU1hi8ctMSozqnZn9IqpqYZX1Rqg1zj7tW8zZE5DOlvjkc6O7YPjAdLZwR1w1jnOR/aYcxLpvreEKy44+eivacjLPPPRX+eharrzUavL89hf+YxqdC4W9m1xNxr5KupzbW0MlL7vQv/lcd8q43GuK9WH2ENwfK/3enPkR1Woa0ZISEHQ8m9A3d0Z/dditKvM4hs7WMc7kBIhLqN4qtwYtiw01/Rpj2t66yIo73NNl7sLvdG5prcthZIpXNNbnWva9QwgyikHZcyKPn/SbxkI8fH2jR3EdHbV2GHa76CV/a8mGPeOxMuw32mwsxPhyE4zOkug/a7RAL36Gs/16nmoGg3Nb57nOmNmd5lgzwa4eM5Z70bIXcA77m2N0MudvG7XxlSOdzbYZTrB6uXfo2o5L2RpjcpsypwqSzZ0rFO/2rkBLsS515vXO66XG7nGNaYcopxySdIVuHyBq7nh4711dXIZSf+9yX1cK9dBH9wFB51Rsi+c9Rp9NGj1jn92uOu2h/aYuq3PvdqTVacxSYvmmPVv3wBZc0Ce/H7z6e0b4PQJv+kAET37kfTVZEi4nPq2Edr9jsiQ8n6Xa303Wz77DoAjazaQKVcOshb032+XXGVLkCU6LwdX/AFAwjl32orKmhkdqOx9HWrVqkTOnNnSZV2+Ius34coP3wKQtHk9KnsOVF6ffb4cT9KfzuhpiVdI2r4FFV0IAH3kEPbuHWY039QUqgRnDsJZ5zretgjK3ek1iyp3J3qzcx1vXwYlbjXT85VE7/vTTL94BuLPmRGwFOZfVCbzW4ZU7tXVG7qv6b2bIHP2wOXgzL7XtJPGtvlc07kC59V+gpF/nT8FR508JOEinNoP2QOk01C337gUj4FTB+C0Rz0vJkA97w+nXrLRo553yKOt7KhTr4iIMvXOPU4aSEo09Y+cAc5BMNIZmOMMqderAVWrEXqZxz0zSwr3zCxZzX0Q0Ms87pmFS8JWk5/oDb+hajsPTvduh9gTZv0/zTKjoh7c4aTjvN7rz5HX3JucUQ312h9QVRua7fMsk6+Zh6rmMX2tkw72bQ68Xs/9rNYA4s+be/++zaZc4TkCMKRarzT1Uo/tcNU3PWPcdg/6j59T3AZPG49eoXjOSIrljCRDhKJF+cws2RPvNU+RnJFUyB/l13i/+9QVkjTUK2HykawZLDJHpdLEH6w0FpUZVasz+lef0dl8BK0cfPkS7FyX/AWugLGDmY9Wb4g+eQh9+G8T6wbbLtKSxvxEuNuwVIZM6DMnwlenD1f+7Vp3mPY7aPUOQN3b1XRGSul4B6PdyLNdNCoTnAtQZg5Xm1UY28rCGttTiNulg5aHJsTDHv/nS2m6t19HmYG9G5O/OsFen7zctx0vlOe6aOX0f46YMSuUqQmrTb2YpMTk8o66sz160TSzDMAFZ3CWG3nGk5LcRUzZ2umUrPf8jqrc0H++YJVR0iioz9Vc5YQjPqOdBuO55blTcNgZNCvhIhzfBzkDtwkErZ3uXCzs25ry845gPdtyyVMUsuSGf3zKCcG4pjNmgZI1wXU9JyWaekYAQX1O70oLURkC1vW8yii7U6nn+ZZRbvMfrErVaY7+1TlG1eqi/9kJ/zj1+/MebYTBuk+52kStCNMu6Nrd4kHqj+FSvhacPASxzteQo0vAHtMmrrevQdV0H6uwPKcP13Ny17qDVP5WhUujt60104/uM1/WyZEnJLGvqR8KQXx+LYQQIt2FsnO0pxxALIBSqpBSarkzIvNmpdRdzvTzSqnXlFJ/KqUWKaVuV0otU0r9rZRqpZTKgOnQ3MlZNoWhn0ApNVUp1d75/31KqZHO6NWblFKu2lIhIPlbilrrjantgNb6V621a2jP1UDRazkAKnc0+tQx94TTxyC3z0OS3NFmuivm6WMoZx5VsASqwi1YI6ZjDZ4MpX0KbAC1mpjO0q7KLkCO/HDGI+7Z4yjfSlJOj3nsJFOoz5LTe56qjU1ly3PdADWawYaFybF0rEesM8f9H8bljPaO5XxWi1zR4LGsDrRsAOq+x7FGzUPddi968ST3Pp897r3Pvg/hcuSHsx7bcdljn3MXRj0+DfXQ+1AiwADh1ZrCJo/KmOc+OfutfB+Aee6f6xhnzWnm8zk/yQ/PlIUa8AXq5YWwYw3sd382WLV8HPXiTFSX55M7DKjc0ejTR93rik1DGot1pzEA1aQz1ugvUQ+NMAXLNFK5AsT2PX+5oiHWfV507DGUxzyq7RNY435E3XEv+jvzqXa9ZBaqUCms8QuwRnyFPfP1FB/w+Z2HQGndM234pvViMahnZ6KemYH+9tVUC7/hpnJFe19rscchl8++5vK+9vUZ7+OdorxFsF76AuuZSVC2hvdvabm2sueHuADXVt7igEZ1fwv16FSo1817n7q/hXrhB9NReutS/+3KEe2+ZgHiUji/Z1I5v/1novrNQH/nnN+4E+gVX6BenIMaNN/Mv2uN9zpz+eahxwLkodH+eWhWnzw0ANV5GOr5L6Dpw4FnyOFxLAHiTqR+vHWSqeBl9olduQl6s/tTnKphH/TqmXDF+0Gs3/bljEaf8c3T05DOAnUASEnNu80D80T3vSVccSFAPprSvTo28L2aGg3Mg60DO9O+LeB/baWUvs8GuFdHZULV745eMtlvtarlM+if3ks53yR4+Te58qNqNkYv+zrl2ME83mWqYY2cjfXMe1C4DPjmmyEoo5jtqAkXTpvG4Oz54dw1XtOXU7imtyxM3k7903hU389R/b6HfKVgfeBRMUN6vH1jByuduWIPn43V7z0oXPpfs99BLfvnL4I1ZraZXqGm9zqDdO9IljEblK8He//w/40UyqNpOdee5dE2T2C99iOq9r3oOR/gS93ZBr15lfe0PNHokx5xTx2DPD5x80Sb6a64p46hnHnsaa+huj+H9f5CVPfn0DP8O8Orxm3R61YG3G/gxq7x7UsgIR7V73vUk9+i18w0D/quIj2Ot4tVrzVsMsdVFSgOWmP1n4g1ZAaqec+rx03vesdtTt3W517tJV8B9AmP7Th5FJU37eUBVaYSKn9B7DXL0jZ/CPc7KSHl/c5WpADnDri349zBo2QrknLH/Upd7mPH7B+8ptV8vCt9di+kwbgBLH56TApL/ntY0QWwj7k/c6uPH8WKTuVlhWzZibqrMYm/Bxh5MTXZ80OcR5ns3AlUNp/rOFt+OOfM43Ed6+O7UeXuMp2EcxYyn4HOHm3u1QveQD30GeqJ78xoWRvnBQxv7pc+5ZXcPvFz5/e5po8HrOdZ9Vp7j1qWrwjW4BlYz30MZX3uHcHOv3IWhALl4NAW/IS6/SZ5m9JQz8uRQtnQa/2NTWdp37ayTNkg5i7Y9bt/7GCkM4fq+AbqqXmmk8SOZf6xAZW3APqUT9nI9+WfvAW875mnj6Fc8xzYDbXMw3tVpxnk8/7SgcpbAF2wGOzdZvLwM8f8O4n7tN+Y9grnGGTPA3GnzP/HnYLsuc16c+VHx3pst+d6IzNgDfgM69kpUM08HFc5o7F//ATrPxOwxvwAUZnQ65d4b0dq9crsed2d4ONOmu3yFJUJVbkOev1i9zStUfe9jmr/EVS6z2v24xeSKJjdPbpbgewRHLuQtnanfbGJZM+oeGruadp9cZzXV5wlyU7lxZYgpTF11yPotbOu3pYQijbwlGIHKx/NkAnrnl7oeR+5Y91o20VqaaxUVaxBM7EefwcKOXWcsyfQi6ZjjZmP9cZC9KXzsHV1+Or04cq/Xdscpv0OWr0jdzTq9rvRC74MvMPBaDeKO4Fe+QVqwHeogfNMvXD32tDEJg1tVmFsKwtrbE9BbJcOJKhl0YDxUrm3u1xHmcErRp3W6K2pbEcoz7Xvs9r0eI6YrwicP4PqOtw8S+w8xHRsA8hfHFWmBuqZqainPoLClQLv87U84wGTfz82DdX7fSju5N+nD0K+EpCroHmBp1J9yBmgvhbMcnCLl1C9pkBd7/YLT0F7rpYhE1aznuj5AcZUC/Zzy9yFoEh5+CdAXYvQtNMFFOz2yZimsHWx//RgXNN5isDFWNQDQ1FPTEO1fcn98rOPoLYbla6C9fI3WGO+xp42xi8tqDzR/vW8QGUU3zK47zwVb4Uzp+DoP2a9hUoAGmvQh1hjZ6Pu7+2eN5jPTx99BzV6gUkXGxYHjpde/TFcMW9pjv7L4+XXI3uSO3urW5p4DdYRluf04XpO7rnPwegLcmAn6hZndPBSMZC3kP/AKP+GfiiE6Pm1EEKIdBHKztGZnU7M24FPMKMtA3QFftZa1wCqA67X+rICy7TWtwLngDFAU6AtMMoZvXkY7pGiZzvLuTpLr1dKeZTIvJzUWt8CfAA870ybCExWSi1VSg1WShX2mL+MxzonBljfw8CP13Q0VIBpvjdXFWAm1zxWJGTNgT3iQeyZb2E9+br3fEXKYHXuj/3paO/pAdeZlo3zUKA0quWT6G/8B/9WNZqi1y24+vanFiqlMkYaGon0vPexh92H/uNH1B3tUwniI6VtPXcSPb41+v2e6J8moDqMMm+Fei5atSl60wKPCQG37OrboK+yrLbNZ1yGtzBvLxYynW70vPfQrzyAHt/DFOhb9E59n7w2PuUToJd8iT3gPvOpnrMnUZ2fu/o+pGG97nkCLeieR387EfuFe9Grf0Q1dt59qFLXfErl+WbYozpjdR3ofoMvLa5h/zmwBf1mF/R7vVGNepo3J/+10nK805AefMWdxB7cEvuVbtjfvInV+2Wf430Dca0IKF4d/c0I9KePoio18HoTXH/+DHr8/aazf6lbU9/OlPbnauf37S7oib1RDZ3zmyk7qnJ99Ott0WNbmpFXa9zjs/z17vNVNn36UPTrXdDv9kGVqQG3+X4UIaUFr+26onBlSIyHE2ZkIwqUM2/V71h+9VhpSkPXkqn7KFQaq/XT2DN9P+sdprgprTctsbU2jaD3PYL+7v20bYfXKq/zXq016u4+6FWz3F8bcKlQz4wI4hpF4lpip0P+bXUegP3NBDxHGg0QPMBq0+F479+GPeBe7OGdsBfNwnrqLf95AsVK5zIKgLq1uRkZIyXXc01f8bimrQjULW3Rn/RCT2gFx3dD3R6BVhJ45aE63sEqJ+zfjv1iC/PZsyWzsJ4IdK7DtN/BKvufOYHdvzn2kE7YX4zHevxVM9pIam703pG8XASq3Uj02q/MyC8BXW99wONcfzcR+8V70Ws8zrVLhdtM5+hvfD65mJZ8NJV0qJp1wp42Dvvxpuhpr2M9Nsp7tphaqEbt0F+kkJ+kJK3HvnBl0Enod1qhJ7ZH1e4MuQoHmtnHjR9vANXiYdOBc43TgTYiAlWuJvYng7HHPWRGRql0u8cCQa53FC6D1bEf9tSrddq9jvKux/ZFPjqQxEmvpW1+Z5mrxgvFfl9jOb9i5xZsmznfa9q692fwcdmmLH9xPHWG/Cf1eP8K/vuc4ojXERFkGfM2l2d/hj584IbjpLm+s3E+nDuO6vkJ6u6n4dBm86DJikDVaGM+8TyxDRzfA3d0v+7waZlJ3fuwGUXIdU2fPYk9qAX2y12xv/o/9u47OoqqfeD4904KBEjoCaA0AeldFKRXpQiIdFCwgF3sCAICUizYUF8VVEQRULEgoKhIERREkd6rIr0nIQlJdu7vjzvJlmxCeGUz7/H3fM7xGGZn55ly5/adeRnrzsB2XrBNXqb8KyIKdcsk9A+veZ9sfPENB6xyGftvcox7ie28uKtQnR9EzwtoV1hhqIET0Ss/MU+mvmyxc0hnGat8+hj6jW7mydHlGwSJk0383NaNAPvN0Vg39sN6/hNTBwn8EUv+glgd+mC/41uWXob+ihzyV3tMF+wXb8OeOQqrx2NmopBSWA07YL81DHtUJzh3AtW6f+BGs93mxajazWHfRr+nT9ov34Gedzd60XBUre5Quk6Oh6dyk/4Bj4Z1h1J5skUMn/YrycFzHr7cFux+8m45q3+YxmIrQ9ErYXdu+hKChb+MfeCXHPvSVwrMR9VN96CXfGyeXp25Uoj6Lg7uMGl6cj/sFZ9gDX3JLI+KRtVpiT3mJuzHO6DyRaEad3KxTe9W/p3DtvPiuEPU7rAGD8f++JV/FvdS+43yR5unC07pgX6ui5lQWTewXzREsXPTZ/W/1leWV7EvFuMy9Ev/k3D/VV0023ghGuPIUKWhmRw9//VL24dQXevcHG8wOY0jWmFwZVX0z/PQLw6A1GRUu8Hm47BwiIpBvzIYPX8qqndGO/MfnPeEU+iXu6PfdvLvnuNM/p2SgF74IqrXBNQdb8HZI9k8fCg09WC9YBz6/UHo2fehrqwLNYPkZf80fg5Ul3vQP872ryfk5HKNW0ZGoQY+h/76lRzePhbifrpLcbn6JwFVM5tJ06G4p60wKF0V/esX6DcHmfusZTb976HsN9q3BfvpW7DHDcDqcqd5gvRFjyvLDl50/1TTjt6nRoPpI6xaH/uNp7CfGYRq1Nb79OcQllP6nYfQz3Q0ab5KxlhyCPLRDGHhUKsFbPCO5ejZ41HNe6Ee/wjyFwho++bhOH2+HPpv8mScPBfbzlwn6E56/wpS/9bfzoCC0Vhj5qLa9DVv2PMElCH/K/NQQj1+LYQQ4rIJz8NYyc4EaJRSTYAPlVK1gN+A95VSEcBXWuuMydGpwGLn783ABa11mlJqM1AhhzifaK0fuMi+fOH8fx3QA0Br/Z1S6irgRqAjsN7ZP4C9GfseSCnVGjM5ulk2nw8FhgL89MJImvU2g15631bz9JSMFYvFeV+dm+H0MbM8Y1vF4tAZ65w5hv7d+WXcvi2moyy6qHl1TbFYrIdfwX57FBz/G0rn827z3HEo4vPrqsKx6PiAuBnrnDtuKvn5C0HSucz11aAX0HPHmteU+CpdxXRYH9qRuR1V1OcYi8TCuYBYZ51YZ51YUU6ss8ez/uIu8Ls50L8vRt3/Gix91/zy2PcXWIVj0YGvhDt33PxyOf6E2Y98hSDZGdBIdiq3h3eagazi5eCwc4ylKpv1fTs2zgac42D7nnF8AedYB363cJBzlpyI3rMOqjUxv1LM+DW8Jw2S4lEdb0Nd0xa9fyuqWCnv+S+aizRWNM77+j6fV/bpFV9gPTw1x6qaat0b1byHWf9ALmKfOe73C1lV1Cd9+9C/fos1bCr667exmnbF/naG+eD4QfM6m9IVIH531h0KmtZPZl2ncGzAdYj3X+f4AfM6n7irvGn7f4Bq2QvV9GYA9J/b/O+1orFwNuBYz/ifD1Uk7uL3VHoapDv3/l874OTfEFsOUpxXgQW9twLixh+HmCD3VvxxOLA+M2/Ru1dDmar+T55MT0XvWIWq1gK977es2/V92kBMNte3SKxZN7vre+KA9/oWLWNen3Teed3b1mWo8rXRGxZ7189yj8ahzwXEPXss+zw0OxnX4kISet13qHI10b8HdBjHnzDnMvOYS2Z9BXfGOgknQIWZRluy95izdBJdWQtKV0U9+LnZ14JFUbe+gf7IFKOqRUA6KxKYpwce+3+RzpxtWUOmYH84Bk7+7VpcANWmD6qFk5cF5qPByuozx/zLq4yyuuSV5ol845yn/BSNxXpmDvazA735dnYCf6UeE6Ssjg8ot/I791bZmqhabeDGByB/IZS20empqJiSUK056urrTSdHvoKoXmPRn43Nk/yb8jWwhj5nPihUBFW7GbYnHVUkNm/P9+ZVEDYSLiTlfR3FCkPVbY3+4A7z74QTEH2J93S+gHva96nRAHFXO/tu6mh621LU9QMzjzPP03fG+S5UBHXdDaFPZ76vQ9u8CgaMMLGvvcGV41adB6Ou72jihrLun+iUMQe2m/pRqfLAn2ZZKMqOjOVdhpunAa31f5qZatU7+/NdNC7rvXYp1/oh51oDXFEF67Yx2FMfgPPnUDf0RbW9xay7dwuqRCl0RhW9eJzfkyIA8/Q2nydjquJx6NMmrmrZFT3D5Fl69Xeou8d6v1fuaqy7x2FPvtd77oP5B/e4qtkBvfdXM7CXdAb+3mxeDxtkEvrlPt+qyU2oOi2wX77b7zt61zpIdOpIm1eh2vVF9Xss+7iXq91RNBbroZexp42GE38TyLqpP2EdzY9i9a4tqJI++1GiVOY1vaiogqgKVYh84UPz72IliBj3H9KeuQ+92/vEJdW2D6plDuc7j467/n39qTOkNwBHfttMdFnvk1qjryxF4uHjWb4DULJOVazwMI79EfwpUtvnLqL9W2Mv8ZffeSOy50Aiu5tj9mzbjBVXmoyhERVbCn0i+DFHjZiAffAAqXM/uPSgCcfNk3gyRAe5jxOOmyeU+d7HKSYP1Uu9Ey/UwLfMmyNiq5gFzv2sdyxFNfYpq1v1RjVz6sEHtpqyIONNzEVic1Fexvrf0427oOo0x375Hu93/Np5200aiysHer9zF/PQFwAAIABJREFUTCHKv6wwMzF6y/ewc0XW8w1533/ju82LtfPOBbTzogL6ym5/AT3nmSx9ZarXSDj5F6ycE/yYQ5HOfHlS0XtWoSo3Rx8w7W11Y19UWyfv3LsFVTygbnQ6sMw86l9mFotDZ6xzeD/2s0PN36XLoxq08G4/PByKxaEXfgjHDkLp/M45DKx3HwvSnnPOQcJpiClu6loxxU3dB8yTKYuWQmNeAe23XadvQNW43kzOfuAt9N71qHLVzatuAZSFKn2Vfz9XTu3KhFPmdbjxJ83/E077ftP8CPL37/yWce4klI2B5LOwfyXEVoMj5kWFcYXCOJrgHeA9luAhtmDunmESVyiM6iUjKFvYdOu3rZSfjUeCvH46QyjSWNl6EFcVdc9n5n4oUBTV73X0nAfNeu36oFo75WUo68FB5EU+qirWhgbtUP1HmCf4aeDPLf+s7yK7NObbxtn6M/R5CgoWgauvQZ86ZJ4Q2qInlKuGqlwPvX5ZnrbpObbaLHMh/3arL0NXuRZVubZZN1Ttjko1sIa9YP6OKYqq3wzb9sDZX33O5eXtNyLxtHkte1JGv+hy0y+6cbH/dvO4z8r1uG7H9hWqfmkfeVIX9XVFZaxRpo6kD27LvmwPPL6M7eeizgBAmcpY/UZjv/VQzucjL6/1mnmXfxzx7HHzn/PWWb3hR+/k6LPH0JuWmb//2mrK0wJF/tkYD3jz7yMB+feuVehdztu2GnZD2UF+7BGqenDGNlKT0dt+QJWujt5q8rK8GFdTFWtBg7aoHg9BVDRoGx2WBqvnhW7c0gpD3fqcGcvautx/f/Kqny4nIeyfJM6pJxzNpp13ucvLLUvNun8799mWpX6To/Os3yjDkf1mIn7ZyqjKdVBtfPpGA9t5gXWUYHXwMz77Z4WhGrXDHukzCf7UMfT2dZDg1Bc2rIQrq5q3JIW6nEpPRW/9CVWrJXrX2tDOx6jeFP7e4d/uO/4n+i0zdqqLlEU16Yo1crb5d16O05coa+57F8bJ86T+nXIePWOst5/suUVw8pB781DiKvi/zT2vxq+FEEJcVnn55OhMWuvVQAmgpNb6J6AFcAj4SCmVUYNM095H/9jABee7Nv98UvcF5/8e321prU9rrWdrrW/FTNpukdNGlFJ1ME/B7qa1DjrTSWs9TWt9jdb6mus3LsR+ug/2033Q65ahmt1kVqpUG5ISs1aSzp40HaCVTGebanYTep1pvOrfl6FqOE/rKlXePF014QwUiMZ67A3sT1+D3RvI4uA2U2kqWgbCwlH1OsC2lf77vO0nVMPO5h+128AeZ7Ji/kKoO15Bf/smHNiU9XzU6wAbfAYCDm6DkmWhuBOrYQf0Zv8niujNP6Gu6+J8vy1612/e5Q07mOMqXsZs58/gA7iZSpb17kvtlnDSmRRyaDsULwtFSpv9qN0edgQc846VqHrOk1prtvZO0CxQBJRzmxQtA8WvNJ2EmXE6QOBTK/5yjruYc9wNOsCWgOPe8hPqWueVmnXbel+tuuUns35YhPl+xnEXLGIG3gAi8qGuvtY0fsF09Phue+mn2GP6oP9YhmrqxKhU27zyNcvg3klITvKmsaZd0OuXm88Kl/AeZ4M26EN7yIle9in2+L7Y4/uajvgmTuyrcoidkmQ+B1STLugNzgBpbDlv7Hot4Yg5Vn36KCrjKXUxxaBUBTgR7MlLwN/OdS/qXPe67WF7wHXYttI/re91rnvR0qaRAObVXyXLwZkj/C/RKz7DntQfe1J/9MblqMbOcVSsZc53YAMo3slPKprffKjGndEbsxmQzlDIJ/2XuMJcl5M+5/vwdijmc2/Vapf13tq5yntv1WgN+9eZv/f8ajotIvKZBnb5+nB8P0RGQSEnTVthqKuboDPuZV9/b3fyshyu7/aVqAbOeamVi+t77hiUq2X2CVCVG6Ez7rMMB7eZ9TPu7/rtYWvg/b0Sda0Tt24b2BMwsTuQFeZ9bZQVhqrZDH10b9b1Dm83T3kuUhqscFTNdpDRwZgRe9dKVF0zEY8areHAOp9PFdRoA75PrV33JfrVbujXb0F/cA+cOpg5MRpA//QZ9uT+2JOddHadc1wVckhnF86bzwF1XWf0pouks6hCWPe+hv31G+ZJWy7GBdBLP8Ee2wd7bB+Tl13vk5cl5SIvu97JRw/twX64DfaTnbCf7ARnjmOP63fxidHgLbcy0nedIOXW9pWoBj7l1j6TvvX0e9BTbkZPuRl++QS9YiasmYf+/i30C13NZ5+Mhn2/Zw645EX+bY/ogv1UZ+ynOqPXLcH+eDJsWJ4359u3nKxYy/yae+favK2jAFS9Fo4dMB284L2nCzv3dI0g9/Tulag6zj1dPcg9Xb0NbPO5pxNOQMkKpv4CqKsaeetD5FH6Dna+E8/mSTrzj13TG9ul49aLPgh93T+6qLesLnkFxJU3P47MEIqyA1CthkK+gujvXiWQXu5zrTcsQzXOxbW+4HO+G+dwrY8eMP8oVgrrvinY74+GY+a1jvq7udhP9sJ+shd67VJUi65m3Sp1sj/fyefN54Bq0RX9uzNQePoE1HCeQlLrusxXR1K8FNbjr2C/MQKOBKmf+PoH97iOP4aq4Lw5IyI/lKkJp4LHu6znu+b1qBsHY7/xsOkUz4ix9RfUFVXM0+OsMNTVDdE/fYk9pk9o2x0ForEeeR173lTYE6RtC9gLZpN2Xw/S7uuB/cuPhLXrZrZTrS4kJZhrmRtJiaT2vp7UQe1IHdQOvX1jlonRAPrHT/4njnv9f2Yzs353Ztbvzp6vllDztu4AlL6uLhfOJXD+aPDjrt6vCzsCnhpdpHL5zL8rdW7Fmd0XSdsuSZ03i8SBXUkc2JW0FT8Q0ckMRITVqodOTECfynrM+e55BFUompSXL/bU8Wwc2QFFy3rv4+rtYM/Pfqvo3T+jajn3cbVW8Ncf5u/wfN5X61a4xkwWPnUAEk9AiQoQ5ZTVFRv53d96+afYE/phT+iH3rDce09XrJ1DOy/JfI5zT29cbj6reT3qhsHYbz5s3jSRIVg770RgO+/y51+q80hzDtbOzeaEk/f9NxkOboMSF2nnbV2JusZpl9Rp4+3HyV8Iddcr6EVZ+8rUjfdA/kLo+S9nf8yhSGcRUVDQqZuoMNRVTdCnfdLZ4rnYT/TEfqKnKTNb5abMTPKWma26on9zysyYYk4chep5N/qHT832n7kdPB7sxXNQVztPTK5Qy7yWN7BNFH/K1IEy2nPXdkJvNmWT3rzCWye/rot3+ZYVqGs7Zd1uVLSpJwH6j+/h/Dnst4eh/1gCBWJMeq/g1FEPB/Rz5dCu9GsbXNfFv72ZvxBUaYDetNy7LDK/98m34fmh7DVwen/mx7VLRfDn2XT+PpdOqkfzza5kWlcK/jruQLXjIoi/YHM6yUyu/vXgBSoVj8j+C6FIYxu+Qv+nO/rtXuhZ98Hpg5kTowH0kk9CXw/ORl7ko/aUO7Gf7oL9WBv0onfRX07FXvz+P+q7yDaN+bYzytc0+dz5s3DmqJmkHZEfvexT9M7f0Qum5XmbPpML+bdbfRl62viQtzvsBzpiP3Aj9gM3otf8gP3uRPhtadbzfRn7jTh7DMr69ItWuiZrv2iIYufUZ+V6XLdj+wpFv3SAPKmL+jq0xxtv0/LgZbtfvEuvM1A0DuuuF7E/GgMn/sr5BOTltT60/fKPIyacMvdyrGnjqauvhaP7vOcn42mrJcuZ7yad/WdjPFny77Le/LtgUfP//NGoRj3Qf3yd9XyHoo6iwiDKZ6yl8vXok94nDefFuJr90l3Yo27CHnUTeuls9OIZZmI0hGzcUvUcZcaMg/wgM0/66S4mRP2TAKpme9gaZNI0hKa8TDxtxhJLmHOhKjUyY5sZ28uLfqMSZbxpoXhpU0c+cRj9/Vzsp3phP9UL/btPHaVyDnWUlPPmcwLqKAC1G8Ph/WYSdcbxbfoFVc6nj7D6NXDMOf5QlFORUd76sBWGqt7UWz/JmIdyOfPRjPPd8Ab0HwE/fi3k5GtKoTreiV403Z1x+tNOPuvCOHmejPFEFTJP7gZU85vRu/4wE6bdmofiOy+CPBq/FkIIcdnl5ZOjMymlqgFhwCmlVHngkNZ6ulKqINAA+DCXm0oAoi/TPrUB1mitk5RS0UAlINuWslKqHOYJ1LdqrXddcsANK9F1m2G9tBBSU7Cnjcn8yJpoOpAB7BkTsYY+C5H50Bt/ho2msaBXfIkaOh5r8ufgScN+Z7TZr/Z9Ia4cVveh0N08uUXPGGZe2wTm9chfvYgaMhUsC712ARzbh+owFP33djNReu3X0HccavjnkBSP/vhp892mvaHElah2d0K7O822pz3o3Xbdduj3HvYeo+3B/uxFrPteBxWGXvM1HN2H6nQ3+q/tsOUn9Or5WLeNR435EpLisWeMNN89ug/9xxKskZ8523mBjNfIqcETUZUbQqEiWOMXob+Zhl4zH6vrg6bRr204fQS96EXvMS+cghr0mjnmPxbC8f2oNkPQh3eYhtAfC+CWZ1APfwbJ8ehPzfmkQn1U2yGmYW3b6K9f8PulKrXaoj961P/a2h705y+i7n0dLJ/j7ng3+qA5btbMh4HjUaPMceuZPse9fglq5Gfg8aDnOcdduARqwDiwLFAWev0PsNWkBXXrBFMhVwq9fwd6pjPwu3Eluk4zrBcWwIUU7Pee8aax8aZxBmB/OBHrrvEmjW36GTY52+3zMKpsVUDDycN+r3O2pnxjfrUbHoFq0Bp7yr1+jT82r0LXboY16WuTvmeM9X53zFzs8X1N7FmTsO4YBxH50Ft+Nk9aBKxbHjKNOW3DqSPYH0006W3BdKw7xqHGfmqO9/PXzBPs8gW+Lsi5DvOnoO500vpvC+DYflR7J61vXwm/fQ19xqKemGeu++xRznWvh2p9G3jSza+6v3zhkp6wkOe2rELXaoo1fr453x+OzfzIGjkbe5J5Vaw9ZzLWoLFm4GTrz+aJMwB1W2P1eQIKFcW6/zX4exf26w9AlQZYXe7JTP/27EnmF6WFnPNte9DfvIS69VVzjtcvhBP7Ua2HoA9vh52rzL3V4xnUQ869Nc+5t1IS0KvnoIa+D1rD7tWw+xfz5OL+L0BYpEnv+9fB719mPWbbg/56CuqOqeae+H2Bua/bDUUfcq7v719D77Gox+eZ+2yOz/Vt6XN95zvXN+kcbFmKeuBDc8xHdsHar7LG/fwF1N1Tzf39q3N/3+jc31t/gl/nw4BxqJFfmLgfPZ35dTV6vnm6QXgEqnZL9NsPwpkjqLtfN409Kwx2rYXVAXEBtAe9+GVU/1dMnrrROd8t70IfMU9jYP1C6D4Gdf+n5nx/4S1bKF/P/Do4yFMnc2XrKnTNplhjnXQ2a2zmR9aI2diTnXQ2dzLWrWNNOtsWkM56OensXiedvfkAqmUfKFkWq+Nd0PEus43X74fEM+7ETfZpuG5y8tHnFpjY7/vko2PNZEsA+6OJWHc4+ehmb16WrZjiWGNmm9dOa41qPwD9Rj/T6QgmnS2Yghr8mknfGeVW2yHoQ065tW4B9HwG9ahzb80dnZureHEhyr9zJUTnW13TDtW6N9jpkHoB++2n8ryOApgJ2Ot8BnS1B/3dy6h+r5j8ZONCOLkf1cK5p3evgg0LodsY1L2fQko8+kufe7pcPfP0FN97OvEkeuX7qFv/Y/K4+KPoBdlMCMvL8x0oROlMNWyHatXL5OGpKdjTRvzvHHeI6v5Ua4B1y/2ZZZo9YwKcjwcKms9DUXZEl0Q1H4w+eQA1xDxJQf/2OWxYkPXEZFzric61/mCs97gDr/XtPtd6i3OtewRc61nOte4yFAoWwRrgXGOPB/tJn6eYrF+JbtACa+o3Ju5/RnnjvvAZ9pO9TNx3n8W6bwJE5kdvWAXrzQCJ/c5YrNufMuVy2gXsd8aZuD3vMff3XaO8cUf0zXrcGef+v73Hf/8cbnoaNXQWoNCbFsHxID+cutznu/9wCI/EevQtcwj7NqNnTYSkBPQPs7CengVaozevgo0+g0khaneotn1M27brUOhq2rb2i/fAkaNBD99euwKrUQsiZ3yHvpBC+ksjMz+L+M8XpN1nni4SdufjhLXuDPmiiJy1DM/ieXhmvXnx8xsoD4+7wDeDSTrh/5TSDPu+WcFVnVoyZM8PpCUl8+3t3uMetP4rZtbvnvnvqr078nmnoX7fb/DAQMq3a4Kdlk7KmXi+GTT80s9FEI8++jpr127nzJkEWrR4gAcfvIVevVpflm2n/7yc8OtbUeiLpZCSTPKz3n0uNOtrEgd2RcWWIv8d9+PZv4dCH5my+MJns0ib/ylh1WtT4IW3UDExhDdvgx46jMS+HbMG0h70Dy+jer9s6mSbF5n7uNmd6KM7zMD9poXQZTRq6FyTh3491ny3QFHzPWxIOIle+KxZnngK/fMM1IA3nLL6GHpRNvWlLc49PcGpB88cm/mRNWoO9oR+ANizJ2ENGmfS2JZfYIupB1t9h0N4BNbDPvf07Emmndf1XvNaUu3xtvPI7z3uy51/XVkHVacj+tge1F0fmDDL3oG9q/2POa/7b3zjfvECauhUU16u/dr0ld1wt+k/yGjn9R+HGhHQzmvWG4qXRbW/C9qbdoWe9gCERaDa34k+th/1yCyz/OdPzXZCnc4i8qNuec4M9Fph8Oc6WB8QN8MfP6EbNMd641u4kIz9H2+7wnpxHvYT5gnT9vRnse53ysz1KzPLTNWsE+pGU77oX5egl5r2u+rYD0qVxWrQAorHYc35A04dMm/tydj+8I+xnx9gtv/Jc1gDx5qyafsvsM2kY/3DTKw7JqMad4MzR7Hfd+pYW39G12iKNeYrSEvBnmXKakpVxOo70tQdlIX+YSYc3Q+H96F3rsV6+lPz2eG92F++ZvYjF+1K/f0HWHc+h7re2Y93vfmOqtcavX2N3w+LiC6ONXQK5A8z99HuJXDQO/AfbilGtS7MXV+ewtbQo2YBqhSPYOrqeGrFRtKmUn42H03lwYWniU/RLNufwuurE1h4WyxhluKJ5jHc/sUptIaasRH0qlUg+PUNVRq7FKGqBwPWK9+YwfPwCNQ1rbGn3meenpchVPloMP+w7yK7NKbqt0U172ny7LQL2O879d8DW9Drf8R66mPwpKP/2oH+6XNIT3OnTe9W/p3Brb6MELU7LioU/UZ/b4WtS1H3zzTX4vAu+C1I/6RbfVZu9pW5GTtwPy53v/Sx/dnHC2Eeak1caPpFwyJQ9Vphv3Zf9mU7/6zOoG4cAgULY/Uennke7RfNM7rU4ImoqxtCgSKoJ79G/zg97651KMYRwWzz1mfNj4lOHkLPds7jmvnQfwzqqU9MWfHls979+G/HeMrXQ7Xxyb8XePNv1fFhiDNvzdEr3odTB7Oeg1DUUcIjzHLL1ME48DtsDNJfBaEbV7vYdb/c45YV6qIadkIf2Y0a9pE5tYvfgp2/ZI0fon46YopjjfrYjBtrjWo3AD1tAKQmea91qMa2arRBz3k8+/MdgntaL3wJ1XucaW+dPoT+PJv+91D1G11dH9X5DpMWbBv7o8mZT3LOtH4lul4LrNe+MbHf9qmjPPcZ9lNOHeW9Z7Hu9amjbPD296nrO6J/CXjD7fl49KKPsCbOAbRpGzr5cEjKqfPnUHe+bPI0K8xMbv7lC594lz8fJSKfedDNJwH1wYY3oJqZ86bXL0Ov9vnRRx6O06uMerJb4+QZQlX/Ln0V1p3POvH3YX8QpH6cl/NQzp/NEj5TiMavhRBCXH7K+3DmEAdSygNszvgnMFJrvUgpNQh4AkgDEoHbtNb7lVKJWutCznfHAola6ynOvxO11oWUUsWA74AIYDIQBVyjtX4gIPYHwEKt9Tyl1AFnnZNKqWuAKVrrVkqpJ4DbgXTME7VnaK1fUkpVcL5bK2Cb7wK3kPnOatK11tfkdA48A+vmzckOoErncyMsADolyKuS8ogq4srcf4hPdycuoM+5F5tw5VpoVTzI5Og8Yj3/qytxPfc2dCUugIp16Xynupef4GJeRrEcngAVQvrohYuv9G+U7Ln4OiGgSufuKWGhoI+5eK1tV6pGUNClOgKgSrlXZum9Sa7FxnKpnuBWGgNIdS+2qlrQlbj6r2RX4gLgYj1Y1b0sv9e9ZPqAi+c7zb30nX7EnXIr3MV29csz3bvWT+jZrsU+d22fi68UAtG3lHIlLoDe515Zrcq5VB91s62V5E7dH4BYd/IU/VsOA3uh5mKbx606oaoV40pcAOLTXAutNye4E7hgmDtxwdV+US642P/uUv1Iu1QfBFzt+1dV3GnniTzmYv1Eu1k3inTlRceoGPf6CEl0cTyviDtjDgAUcKe8drMPxc10pk+nuhJXlYtyJS7gahtTH8rmSfmhluJe/u3m2JZb7TztZr+/W/NfAH3CnfzEVfncqZ8AhL25zsVGpvj/wp7RzsVBVPFvZN2+5H8y78qz0lNrHbS1o7WeCcwMsryQz99jg32mtT4NNAr46gdBtjXY5+8KPn//DrRy/n4ReDHIdw8AtYIsvwu4K8sBCSGEEEIIIYQQQgghhBBCCCGEEEIIIYQQQgghXOHiT2KFEEIIIYQQQgghhBBCCCGEEEIIIYQQQgghRJ6Q50aL/yfcew+AEEIIIYQQQgghhBBCCCGEEEIIIYQQQgghhBBCXEYyOVoIIYQQQgghhBBCCCGEEEIIIYQQQgghhBBCCPGvIJOjhRBCCCGEEEIIIYQQQgghhBBCCCGEEEIIIYQQ/woyOVoIIYQQQgghhBBCCCGEEEIIIYQQQgghhBBCCPGvIJOjhRBCCCGEEEIIIYQQQgghhBBCCCGEEEIIIYQQ/woyOVoIIYQQQgghhBBCCCGEEEIIIYQQQgghhBBCCPGvIJOjhRBCCCGEEEIIIYQQQgghhBBCCCGEEEIIIYQQ/woyOVoIIYQQQgghhBBCCCGEEEIIIYQQQgghhBBCCPGvIJOjhRBCCCGEEEIIIYQQQgghhBBCCCGEEEIIIYQQ/woyOVoIIYQQQgghhBBCCCGEEEIIIYQQQgghhBBCCPGvIJOjhRBCCCGEEEIIIYQQQgghhBBCCCGEEEIIIYQQ/wrhbu+AEEIIIYQQQgghhBBCCCGEEEIIIYQQQgghhAgxrd3eAyHyhEyOzkOeU6muxA2Lcu8B4apGIddicyDZnbiRLp7v0vlci61PupO+AbD/HxbaLj73X6+PdyWuqu5ifuLifU18ujtxU2134gLpf6a4Fjvy3qtciZv61j5X4gJE3FzKtdgol+IecS+N6aPulZeqboxrsV3zt3vXmlLu1cuOv/WXK3Fjb7/ClbgA5A9zLXT8nCOuxI2uF+1KXAAV5176jrzvWlfirm6+zJW4AI9/UMG12Oeu7eNa7MJrP3Elrl7xiitxAfT2La7FTph/3JW40c2LuhIXQKe615dgXV3YncCHXawbuVhWq5runO/ND+5xJS5AzfYFXItt9bzStdj290ddiavqFnElLgC7z7sWOnHJKVfiRt9b0ZW4AHr7Oddiu9UHrv90aZzl/yntVl8wYPV0sU2f5k5ftF52wpW4ABSPdC/26bT/d7HdHF/S2xNdi62KRLgSVx93ccw42eNaaHVFfncCR7o10OLytXZpGFPFuDfFSh+54Fpskly8txq51IdSwqV7WgghxGXl4mwvIYQQQgghhBBCCCGEEEKIf8atidFCCCGEEEIIIYQQQoj/TTI5WgghhBBCCCGEEEIIIYQQQgghhBBCCCGEEEII8a8gk6OFEEIIIYQQQgghhBBCCCGEEEIIIYQQQgghhBD/CjI5WgghhBBCCCGEEEIIIYQQQgghhBBCCCGEEEII8a8gk6OFEEIIIYQQQgghhBBCCCGEEEIIIYQQQgghhBD/CjI5WgghhBBCCCGEEEIIIYQQQgghhBBCCCGEEEII8a8gk6OFEEIIIYQQQgghhBBCCCGEEEIIIYQQQgghhBD/CjI5WgghhBBCCCGEEEIIIYQQQgghhBBCCCGEEEII8a8gk6OFEEIIIYQQQgghhBBCCCGEEEIIIYQQQgghhBD/CuFu74AQQgghhBBCCCGEEEIIIYQQQgghhBBCCCGECDHb7R0QIm/Ik6OFEEIIIYQQQgghhBBCCCGEEEIIIYQQQgghhBD/CjI5WgghhBBCCCGEEEIIIYQQQgghhBBCCCGEEEII8a8gk6OFEEIIIYQQQgghhBBCCCGEEEIIIYQQQgghhBD/CjI5WgghhBBCCCGEEEIIIYQQQgghhBBCCCGEEEII8a8Q7vYOCCPsnpFYjVqgL6TgeWkkeu+2rOsMGobVthsUiiGtxzWZy61OfbC69AfbAylJpE99Bv7am2M81fdJVO2mkJqCPeMZ+GtH1pXKVce6fRxE5kNv/hk99wXz3W73oeq1BK0h/rT5/rkTULcVVvd7zXKPB/uTF4E9wXeg/LWoVsPAstBbFsJvH/t/fkVdVMuHoORV6G/Gwe7lZnnJyqg2j0G+gmDb6LUfwq6lwWNUa4Lq8biJseYrWDIz4IRGoAaOg7LV4fw59MwRcPqI+azdYFTjbibGFy/CjjVmeVQhVN/RULoSaI2eMx4ObDafNe+Dat4btAd2/Ixe9LpZXrUxqutjZj/WzodlH2bdj75j4cpqkHQOPetpOHMEqlyL6nQ/hEWAJw298HXY+7vfV9XgKVD8CvRL/bIe/9WNUV0eNXF/+xpWBInb+xm4wok7exScPeL9vHAc6pG56B/fhZUfQ3gkaujbEB4JVhhsWYpeMj34uecfprGeD6PqtABPGpz423w/ORHCwlG3jkKVrwFaY899AXat899mKM533XaotreDCvO/ti5TvZ5A1XTO8Udj4WCQc1y2Gtatzjne+jP6sxfN8gIxWHdMhuJl4NRh7PeeguQE81mVhlg9H4OwcEg8i/3qUBNv4BhUreZw+hT2g92D79OQEahrWsCFZOwwCRs7AAAgAElEQVRXn4Z927OuM/AhVOuuUKgwdp9G3g9qNsS66ymocDX2i0/AL9/nfAKubozq+igoJ40vD3Kt+wSk8TNH4MoaqFtGZOyNScdbV5g0fs/bEBYJYWGweSn6h+zTeEj24WJCkL7VXa9BdAlzX+/fgP7yBdB20PChKDvUdR1RNw42301Jxv54Evy5KdtTEHbfSMKc8jJ9ykj0niDl5eBhhLU35WVqN5/ysn13woc8gT51DADP/NnYi+dlG8vXyp3nmbjgJLaGno1iGNqqqN/nc9ec4+PV5wizoECkxfgesVSOi+TMeQ/DPj7Klr9T6N4whjHdSuYq3v/Cca88kMKkFeewbehZqwBDGkX7ff7b3xeYvCKeXSfTeKlTUW6oEgXArwcv8NyKc5nr7TuTzksdi9KuclSuj3flgRQmLfeJfW02sU84sa/OJvbpdF7qlIvYlRujOj4MKgz9x9ew6iP/z8MiUD3GQOlqkHwO/dkoOHvUfBZXCXXTcFM30Ro97Q5QCtV7IhS90tQLdq5CL3krc3Pqlse9+fessfD3zqz7VLYa1sCxEOHk359PMcsLxGDdPhmKlYbTR7DfN/m3uuZGVLtBZp0LSdifPgeHdkOROFMOxBSHCNBbFsAG/+u/8q8LTFqVYM53jSiGNCjof74PpzJ5VQK7TqXzUofC3FApPwCHEjw8tPgstg1ptmZg7QL0rVUg53MdIE9jhyIPvectk4emXwBAT3sQzp/JeT8qXItqPcyUHVsWwtog9eDWTj14oU89GFA9pkDpGnBoM/qr4TnHyUb06LHka9UanZzMueGPk751i/8K+fNT5PW3CC9XDm3bXFi6hMQXnwfAKnMFhZ97EatYMfS5s5x97GHso0ezD3bVdagOzr21YQGsDnJvdR0NpZx768vRcO4oWGGoziOgVFWwwtCbv4VfzHdVl5FQuSmcP4OePvDiB+zy+Y56fDThTVtBSjJJY4fj2bnVf4V8+Sn4/OtYV5YDj03ayqWkvGHqa/kG3EFkt97gScc+c5qk8U+hjx7OMZ7q51NWv59NWV0+oKye41NW128JtoaE0+b75054v1ehBtbID7HfeQoO/ORdHor6UP5CqJ5PQ9xVgEZ/NgH+CkirAVZuOs3Ej/Zg25qerUoz9KZyQddbvPYED7++jc/GNaD2VaZ82flXImNm7OJ8sgelFPPGNSBf5H//W/KKL4+myI0tsZOS2XPXcM5vyFpu1/x+FpGlS2Inm/xjW+fBpJ04fUlxVu5NZuIPZ0z9pG5Bhl5f2O/zGb/GM29DImGWolgBi4ldinNF4XC2H0tl7OLTnL+gsRTc0zSGTjUKZhMle/kfG0349a1M+h4/HDtI+i4w2UnftknfF9406TusfiOiHhmFVbkqSaMeJn3p4kuOH8yIEe+wfPl6ihePYeHCFy7LNn2t3HKOiZ/8ZdJZs5IM7Vg66HqL153m4Xf28tnIGtSuUJAziekMe3sPW/48T/cmJRjTv3yu4qkBT6LqNDP39Ltj4M9s7um7xpt7etMq9MfOPd39HlTLHpBgyiV73uuwaRXUbIzV66HMcs3+5BXY/luO++Hata7aBNXdKbt/nQ9Lg/Tr9B9nyu7z59AfjTT5y9XXojo9AOERkJ6GXjgV9vweNEQo6mXElcca8AxcWQ298D/opbPM+r71sgIWHFgMe7/2CxXydsfl7isrEmfWjy4O2kav/hJWzDXndtAkiHXSelQ0XEhEv3Zr8P3K67a1Y+XeZCZ+f9qc73qFcshHoViBsMx89NC5dB6cdwLb1qTbMPCaaPo2jM4mSvbKPD+G6A6tsJNS+Pu+J0jeuDXbdSvMmUZkhbLsatIRgLinHyGmU3uwbdJPnuLgvU+QfvR4rmOrO0ag6jc3af+Np2F/1v4brqqBdf8EiMyPXr8S/f5ks7x8VayhoyF/AThxGPu14ZB8/qIxV+5OYuK3p7G1pmeDaIY2L+L3+YxfzjHvjwTv+e5egiuKRLBmfzLPLfaWkftOpvFyz5K0q37xskv1fxJV28lH3xuTfd3ozvHmHt+8Cj3bv/xQN9yG1edRPA+1gsSz3g8q1MQa9SH2W8OB4HkMZLSt4006q1mAIY0K+X3+26GMtnU6L3Usktm2Bjgc72H0j2c5mmDqKO90K8oVMTkM6VRrgrr5MXMv/Toffgxyjw8Y523zzHTyzQKFUYOfg3I1YO1Cc49nficcdcuTUKmBafN+8x/YtCz7fQgi3yOjibi+JTolmeRnh2PvCqgb5ctP1MTXsa4sCx6b9FVLufDWlEuKkeG/va8zJF6w6fT2YdpVLcCYG4vlHOxy978D6pZRUK0pJJ5Bv9b/fzM2oG4bjqrn5CFvj4YDQfKQitWx7p5g6igbVqI/fN77/Q79UB36gZ1u8pc5r5i0dtcYVMWaoG3sD5+H7QHjIS7FzdPYv67J8dxbQ0dm9r97Xh0Je7Puh3XrMFQb0//u6eXtI1TdB2F16AmedHT8GexXR8GJnNuYYO6rSUvOmL6begUZ0sT/vvpgrX+7Y0Jnb7tj3OLTJKZqwhTcff2ltztW7k9h0tKzpuyoXZAh18X4ff7bwQtMXnbW9BF2KcYNVb19Q1NWnGXFvhQA7m0SQ6dqueuzyrNrfXxT3tZFqzcxddGoaEiKR+/+HT1rHKSnms/DI1C3jkM59UB7hrceqNoPRjUx9UB7ns+YafUmWLc4dcvVX6F/MOWO9fB0yOec7+hi8OdW7OmPQ+2WWJ3vMeMPtgf785dQ9dvnTT8p2af1lX9eYNKqeG//ZMOAsvpwKpNXxjv9k0W4oXJ+v88TU206zz5Ju6vyM7qFfxoNRvX2Gdv7cGzwsb1y1bBuG+c95k+dsrlBO6zOQ6FUReznb4O/nPRZvibWgKedAAp74TTYGFBeh2L8NCwc1f0JqNTQtAcWvwWbl2WbNjL9F+lN9R+DqtUMEs5gT+7j3Va9tlidhkJcRewpg2CXf/9RSPrKCkRjDR4LsVdCWir2jLFwOIe5GVUaozo/Ys7H71/DT0H6SHs+A1dUNffnXKfcLlIa9fAcOPmXWe/gFvT8XPR1VGqMuvFh06/6x9fwc5B43cdAGedazxtl+mQBYiuhuviMd0y/AzypUKs9qtkgQEPCSfQXYyHZjMWEZLy6SkOsu1+GU4cA0BuWob81Y7bW+AWQkmTmxtge7OdMOzMU95Zq1BHV3qcde0UV9NTb4Mju4OfepbZthpD0I2UX6/anTJvyQgr2f0YFb1NWzGhT5jNl4oznnH2oijVkNETmM/OK3p0Ae7fANa2x+jxgygmPB/uD52Hn+twdfIXrUG2dcYBNC2HtLP/Pr6yLavMQlKyEXjAWdi3P3XazsXJfMpOWmDGqnnULMqSJf/7/wdoE5m30qR91KuatH313hsRUmzClTP2o+qWNqwkhhLg0rj05WinlUUptUEptVEr9oZS6/jJss55SqpPPv8cqpR4PWOeAUqrERbZTzdm39UqpSkqpp5VSW5VSm5zl1znrLVdK7XSWbVBK9fyv9rtRC1SZ8qTdeSOeqc8Q9sCYoOvZvy4nbVifrMuXLyT9vm6kP9ADz2fvET7kIgP3tZqhYsthP90N+6MJWANGBl3NGjgS+6MJ2E93Q8WWg1pNAdDfzcQe1wd7fF/0ppWom8zESXb8mrnc/mAs1m3BjwNlodo8iv7qcfTMW1FV20GxCv7rJBxDfz8JdizxX552Af3dRPSHt6G/fAzV6iHI599IzYzRazj6nYfQk3uhGtwAcRX912nSDZIT0BNuRi+fjbrpQbM8riKqQQf05N7otx9E9XoKlLlVVI/H0dt/QU/qiX6hHxzbb75TuSGqdgv0833RL/VFL5/l3Y+bn0S/Nww9pQ+q3g0QG7Af13Y1+/H8Leif5pgBPIDzZ9EzHkO/3B89dxyq31j/79VqBanJ2Z/jrk+gZzyMfqUvqm6HrHEbOXGn9ESvmovqeL//Jro8ArtWexekp6LfvR89dSB66kC4ujGUrRU8/j9NY9vWYI/thT2uD/rYn6hOd5h9at4DAHtcb+xX7sHq/Sgo5X/cl/t8FyiM6vwQ+p370S/1hULFoHIjXFezKapkWeyx3bFnT8DqOyLoalbfEdhzJmCP7Y4qWRZqmKxWdRiM3vkb9rib0Tt/Q3UYbL4QVQirz1PYbz+KPaE39rve/ESvWYD95oPZ71PD5qgy5bHv7oj95lise4PnAfq35diP9836wYkj2K89jV6x6OLHryxU9yfQ7z+MfvkiafzFgDR+bC/69cHo125Fvz8M1eMpMzE4PRU97X70awPRrzppvFw2aTxU+3CxYw5BfqI/Gol+ZYCTvotAnbbB44eo7NAnD2O/eJf5bNF0rFtHZXsKrEYtsK4oT+rtN5L+6jOEP5RNeblmOakPZi0vAewV35J2bw/S7u2R64nRHlszfv4Jpt9ehoWPlGPRhgT2HEv1W6dLvWgWPFKOr4aV466WRXlu0UkA8kUohnUoxpOdcqx65MiN4/bYmmeXnWNa9+IsuC2WRTuT2XMqzW+dMtFhTO5QhM7V/CceX1c2H18OjOXLgbHM6FmCqHBF0/L5cnm0TuylTuxBeRBbWajOj6FnPYp+sx+qdnsoWcF/nQY3mXtrai/06rmo9s69bIWheoxFL3gB/eYA9Iz7wJMOgP55NvqNvui3B0G5OlC5sflOjaao2LLY42/GnjsRq082+XefEdhzJmKPvxkV65N/tx+M3rUW+9ke6F1rUe0Hm3inDmO/NhT7uX7Y372H1dfpDLfTsb98BXtiL/Qn96Dq3AzFvBOyPLbm2Z8SmNa5CAv6FWfR7hT2nE73P9+FwpjcJobOVfw7/ksWsJjToxhf9inOJz2LMX39eY6f9+R8vn3kaewQ1sn0nDHoVwaiXxl48YnRykK1fRT9xePoD3KoBy+eBNuXZPm6/n0O+tsJOcfIQWTL1oRXqMjJti2JHzWCmHHBt5X03jRO3tCWU107EdngGiJbtAIgZsTTJH/5Oae63Eji61OJfjyHdoeyUDc+jp77GPqd/qia7aBEBf916t0EKQnot3qj136CanOfWV69DYRFoqffin7vdlT97lC4lDkHG79Bz30kdwfs8vkOb9oSq2wFEm5uS9LEUUSNGBd0vQsfvUdCzxtIGNCV8LoNCL++BQCeHdtIuLU7Cf26kPbjYqIeukg7r7ZTVo/shv3hBKyBOZTVH07AHhmkrB4bpJ0HoCysW4bB1tX+GwtRfUh1fRS9czX6pT6mXnb8QI6H7rE142fuZvoTtVn4fCMWrT7OnkNZJ2klJqcz6/tD1K3kncCW7tE88fYOxg2+moXPNeLDkXUJD1dZvptbRW5sSf7K5Vlfox177xvNVa+Pz3bdXYMeY+O1Xdl4bddLnhjtsTXjvzvD9D6xLBxamkXbkthzwr+8rB4Xybw7SvH1kNLcUK0AU5aaCV35wxXP31SchUNLM71vSSb/cIb4lOA/jstO+PUmfSfe0pbkyaOIGp5N+v74PRJ730DiQCd9NzHp2z56mKTxT5L2/YJLinsxPXq04N13/7sfM1yMx9aMn/0n0x+qwsJxtVj02yn2HM7aJk9M8TBr6THqVvRO/MgXoRjW7Qqe7Fk29wHrNEPFlcMe3hX7g2exbns66GrWoKexP3gWe3hXVFw5qN008zP93SzsMX2wx/TxDmglnMF+dRj26F7Y00djDZ2Y4264dq2VherxJHr6MPQLvVH1O2Tt17mumxk4ntwD/dNsVBenvXr+LPr9R9FT+pmyu3/wfQ5VvYzz8djzpngnomTwqZex4jG4qgtEe9NE6NsdIegrs9PRX72CntwL/crtqGa9MrepZ45EvzgA/eIA2LQUvWV58N3K67a1w2Nrxi8+zfS+sSy8uwyLtp5nzwn/8+3NR8uYfPRHU9crWSiMuYNK8dWQMnxyeymmrT7HsYT0YGGyFd2+FZGVKrCzfhsODRvJFS8/m+26MTfdgOd8kt+yE1Ons7tpJ3Y370L84qXEDX8o98HrN0eVLof9YCfst8eaic5BWENGY78zDvvBTqjS5aB+M7P83nHYH7+K/VgP9NofUd1uv2hIj60Zv+gU0wfGsfD+K1m0+Tx7jgec79KRzBtahq/vu5IbahRkyvfmfDeuGMVX917BV/dewQeDShEVoWhaKRc/vq3t5KMjumLPzCEfvfVp7JnPYo/Imo9SNA5VszH6ZMCEKmVh9RoGWwLqRkGO+9nl8UzrXowFt5Zk0a5s2rfti9C5atZjeur7s9zRoBCLbovlkz7FKRaVQ/pWFuqWJ9HThqGfzybfbNwNkuPRk3qgV/jc4+kX0N++jf76taybbX8HJJxGT+6Jfr437P0jx2MOFN6kJWFly5PYqx0pz40m6sngdaPU2e9yvu+NnB/UjbA6DQhv3OKS4sA/u68zvLbiLI1y04cRiv53QK9biJ7x8P9ubIB6zVClymM/2gX73fFYdwTvy7PuGIX93jjsR7ugSpWHuiYPoUYj1DWtsZ+6BfvJHuhFZsKcanMLgFk++W6sgY/79/27Fdft2D7UNS2gTHk8Q2/E88YzhN33TND17LXL8DwapI9w73Y8j/TC8+DN6FXfYd3+WLaxMnhszbPfn2Fa71gWZLQ7TmZtd3x2eynm31WaDtUKMGWZt93x3E3FWTikNNP7lGTykktrd3hszbNLzjDtlhIsuL0Ui3YkZ4ldJiaMyR2L0jlgUtHyvclsO57Gl4Pi+GRALO//lkDihVzEzstrXTMP66LKwuo7EtJTsUe0g4RTEBWNatjBu0qTbpCUgD3+ZvSy2ahuThlRqiKqYQfsSb2x33oQq7dTD1QWVq/h2G89hD2xF6rhDVDK5EX2q0Ownx+A/fwA2L8ZnTFJd+da03f5/ADsj8djDZ6Ut/2kQZj+yXimdSnKgv4lsumftJjctjCdr84fdBtTf02kUZnIbGP4ybjuzzhje/2yOeZ+I7A/noD9THdzzDWdaRSH92BPewL2BJTHh/diP3cr9qT+2K8/aMZvfOvFIeobVW1vNz+qeaEnekofU0/IIW1kfu9S0xugf12A/Z8gY5RH9mK/+yTsDTKBMkR9ZarTneiDO81n743G6vdE0O1mnvubHkfPfAT9Wj9UnQ5Zxx+u6Qop8eiXe6F/noO6wafcPn0I/cZt5r/cTIxWFqrTY+iPnfGOWu2z9snWd/pkX++FXjMX1c6Jp5zxjkUvoN8agJ55H9jpZvmND6Nn3o9++1Y4tgd1rTMtJlTj1QB71mNP7o89uX/mxOgM9mt3m/TuTIwO1b2lf/vWxJnUH/uDMXD6cPYTo11q22YKVT9SMPWbm/Lyoc7Y08Zh3ZVNeTlklGlTPtTZlJf1nDblwEex572N/WQv7E/fxBr4qPnC5jXYT9xilr81BuuebPpzAikL1f5R9LzH0e8PRFVvB8Ur+K8Tfwz9bfBxgEvlrR+VZMGQUtnUjyL4bHAc8+8sRYeqPvWjCMVzXYqx8K7STO996fUjIYQQl861ydFAsta6nta6LjACmHwZtlkP6HTRtS6uOzBfa10fiAW6AA201nWAdsBBn3UHOMdRT2udu1lWAazGbbB/nA+A3rERVSgGimZ9wovesRHOnMiynCTvoK/KH2WeypkDVa8les1C8499m6FANBQOGDwpXALyF4R95umdes1CVL1W5rMUn0HmfD7xLiT7Lyeb/ShVHc4egnNHzCDKzh+hUjP/deKPwsm9WY/l7EE4+7f5+/wpSDoDUf5PGcmMceKg+TWhJx39x/dQu6X/eajVEr3WOQ8bf4SrrzV/125p1vekmQruiYNQvqb5hWSl+rDGXCs86eZpxoBq1hO9ZKb5DngnxpSrCSf/NtvxpKM3fA81/Tt2Vc2W6HXOZNDNS6GKM/H28C6IN4NcHNsH4fnMr3IBIqNQLfqjl7wf/ByXrQGn/oYzTtyNP0D1gLjVW6D/cOJuWQqVfCb81mgBpw+ZuL4yJmOHhYMVTnbX+B+nsW1rzK89Ab1vMxSNM8vLXAXb15q/E85AUgKUr+HdZijOd7Ey5he5502FVe9ei6rdOuhx5yVVpyX6V+c4DmyBqEIQE3COY0pA/kKw3zzdXP+6CFW3lc/3FzrLF3qXX9MRvWEpnHF+IZzoM0CwZz2c9z6RNcs+XdcGvcx56tXOTVAwGooGGZjduQnOnMy6/PhhOLDronkY4E3jp33SeI3Aa93C/1pnTGpPu5CZvgiP9E/Gvmk8LDznfQnVPmQnVPnJBSdPt8KcZSG6r7MrO/ZuNPcymO9l3O9BWNe3wfODt7ykYAwUy6a8PB2kvPwvbTqYQrniEZQtHkFkuKJT3UL8uC3Rb51C+b1VqqRUm4xhjAKRFg0rRBH5DyZZuXHcm46mUa5wOGULhxMZpuh0dRRL96b4rXNF4XCqlozIsTL5/e5kmlfIT1RE7qucm46mUa5IOGWLOLGr5hA7h9P6/a5kmlfMRewrasBpnzJzyxKoFnBvVWuO3vCN+ce2ZVDReepOpWvh2B7zH0ByvPlFe9oFOOB0onnS4chOKBxrtlW7JXqts60DW8zTWmKK++9TTHFzLzlvp9Brv0HVbuX9vm/+XccsZ/8m7xsA9m+GIiYe8ae8T1xJS4bTf0Ihb/rZdDyNcoXDvNe6cn6W7r/gf4piwqhaIuv5jgxTRIaZhame3GXfvvI0dqjy0EsVrB5cOZf1YIC/1kFqUtbluZS/XXuSv/wcgLQN67FiYrBKxvqvlJJC6hpnkDwtjbStWwgrbSYmh1WuQurqnwFIXfML+dq1zz5YGefeOnvYHOu2JXB1c79VVJXm6E3fmn9sXwYVnHtLA5H5QYVBRD5Tx84orw5uMPdabrh8viNatiP1my8B8GzZgIqOQRUPyL8vpJC+znniUnoanh1bsWLNk2jT162BCymZ37fiSuUYT9VriV59iWX16oWo+q3MZ75ldaR/e0617Yv+40d0fMAE3lDUh/IVhIr14TenXulJhxT/cjfQpr3xlIuLomxsFJHhFp0ax/LjulNZ1pv6+QHu7FyWSJ+y4efNp6latiDVypsf3RaNjiAspwLmIord1I4Ts74CIHHtBsKLRBNR6r97c0RONh1OpVzRcMoWdfLQGgX4cbd/em3sUwbXvSIfR52JexWLR1ChmMnH4qLDKVYwjNNJuf9xC0B4i3ak5SJ9ewLSt3LStz5yCHvPTrAvb+d/o0bVKVw4yA+oL4NN+89TLjYfZUvmN+msUTF+3Jj1RzFT5x/izhtK+6WzAvnCaFgl2m/Zxaj6rdA/O/f03hzu6aiCsNe5p39eiGpwkfbqXzvhrFNnPLQXIiLNE5az4dq1LlcTTh00fROedPT6H6BmYL9OC/TvTv6yyafsPuRTdh/da/KYIGV3yOplif/H3n2HR1Htjx9/n90kBEhCSEijSJdeFEVBBYmIUgQLNrDrRa69dxBQQLFevfZrF7BfRfTqVZCqoqLSu4C0JJDey875/XEm2Z6CbPb+/H5ez+Nj2Jmdz8zszGlz5pxc+GNjzUtzNTzLZVWlULgHot3xQl7vSDj6yLeVeR5TeQlk7nKXQz31Hw6/BZkdqrHr1ra1+ys4KiGCdi0j7XS0OYu2er/w4J+OmlhRTlVzriuqdIPLwQBxo4eTN9/cWyU//4azRRwRKf75haN5M5Kuv5qsx/7p9blVWOS1TkN2Qh0/DL3Ezme3rTXpS7xP+hLfCpo1h61rANBLFqCOTzfLWneAjWa0QL3me9QJtZQJbWv3lXNUQiTtEuzru3dzFm32ybc6NqWpPXNDv3ZNyCjw73D+1cZiTuniXq/W4zzmVPR39Sgbeaaj3y1EHeNORx0X34H1wdP+2x5+MXp1gLKR73Fn+tR5jm7K4t996zyB67fbsytxWbrmhd/mUQ6aRtZyjx/VCw553OO/fg29A6SbP9r30hqPdLOiDHaugcoK/Awci170hvlb61rbBgOJGDKciv+YspFrw28QExs4H/lllfm7qhLXlo2o5NrLvoH8mfsaYP2BcrKLXZzUsR6d70PV/r7rNyipo74TztiAGjAMvdx+6Wl7LWlI0xiTxgB6+Weo48y9pYZfgLXgVaiyn6VU30dtOsP6Ve7PiguhU6+wx2302F2DD9ahTkhHL7afTx1G+7te92NNHVNvWYtqFbwdtppfvaNHMxZv9U6/T2jvcV+1bkJmgX+9Izk2gsQG1jvWZtixq9sIuzdl8Q7ve9q0EUb5paE7sqs4vm0TIhyKZlEOuiVFsnynd/tiII35W6tBZzdeWbR9L8i2X/RxONG/fINKSEN7zBbltb3fFqHscqDqMxS9+r/mmLL3m7ymfS/zn2e+s/q/KJ+yJU2awdHHodcuMf/2HPApqik0adq47aQB+LVPdo1msc+10iYuImD7JMCGrEoOlVic1K5+naNVv6HoH+z0eed6aFaPZ3s/uJ/tkbELMnf7b7iyzF0ujozyLxuGqm30+LHoxW+Yv7WGknz/MkmAa6PB1xuYzs+B8qnMXZAV4JwQurYy1boTuvp5dcYuM+pxXJAZJ9r6PH9YGyjfPgX9i30vbPgWOh8XYEP11ManTXZDgOcd3U5Br/F43tGpjucdCkDZ5wBo0hxdaK6JUD2vbqiQ3VueMY4/A/3TV8FXCFPdtmbboWpHChTruGHoZR51yua15Zd2nXKZR51Sa1RTM6iAahaDru4D5dvfqL713LQekLsX8u3rfvM3gZ8DHNxBsNmTG2LtgQqOahnpLqP0bMbibd5lFO/yURSZdr2jY4Jn+chJYrOGt8sKIYRomHB2jvYUB+QCKKXSlFLL7JGY1yulTrE/L1JKPaqUWq2U+kYpNdAeufl3pdRYpVQUMAO40P5u4KETbUqpDkqpTUqpV+xRof+rlGpqjzx9C3CNUupbIA04pLUuB9BaH9Ja1z3PVAOoxBT0Ifd01PpQBqpV8IpaII4xE4h87SucV99B1a9dxPcAACAASURBVIuzao/XMhmd4zH9dW6mf8UwPhly3VMx6txMVEv3Ours63E8+h/UCSPRn7qnieeYYThmfIzjpmew3gjyJldMEhR6TPNYdBAVcxgjaqb0MB108/YFjpGX6f53XhaqRaBjtNexXOaBe/MWZj3P7+ZnmQ5NrdpAUR5qwoOoO+eiLnrAdNoASDoK1bk/6tY3UJNfhLY9zOdxSX7bUi18Gn9beKxTvR/NvKclo0867N9S0/lanTEZvWyeqewGEpcM+R5xCwLEjUuCvCz/uJHRqKGXmSn1fCkH6sa3Ufd/Cdt/hD2Bp/s8EtdYNcdJ42Cd6YTDnq2mo6XDCa1am47RCR4N5aE439l7Iak9tEwzI4T2HgrxdTcahppqkYz2ucaJ9znWeO/zofMy3fdBbKK7MaPgkJnaDCD5KDOF0c0v4bj7HdTA0fXfp8Rk9EGP3z07ExJDdK4C3KcBr/H8ANc4QLteqNvmo26dh/73I+4Kp3Kgbn4bNeVL2Bb8Gg/pPgQTovQEQF3zDOrBr8zD7LWLA4YPad5Rvfzks9HrVwaMD0Biivc1digDldjA/PLkEUS++AkRU56GpPo9aMsscJHWwt2ZIrVFBJkF/r/X3O/zOH3OLh7/Tzb3jz38kaL9hOG4s4pdpMa630pPiXWS2YARgat9saWUUQFGv6o1dpFP7BgnmUWHEXtrPWN73qdg7q1Yn3srNgkKPO6tcvveSjwK0KhLn0Jd+wacNNF/+9ExcPTJ8LvpPKDik9C5Hr9nXmZNx+kaPumLzstEVafxsQmmEwqY/8d6T7UOZuQNvfE7/32JTYXkrpDhnsI4q9giNcZdJUiJcTTotz5Q6GLcu9mkv3WQq49pTnLz+o9m0KixQ5mGXjAFdes7MPyqunfatxxceJjl4MPkSEnFdcBdlXFlZOBICZ5Xq9g4mqQPp+I7kzZXbdpE9BlmKvcmI87EEROLig/woiKY+6bQszx6sPZ7S7tMB+imLWDzYqgoQ928AHXDv9Gr5kNZYcMPONznOykFK8M9dbWVmYEjuZbzHRNLxCnpVP3kf/9GjTufyu9qn0pRxR9mXu2xjjrnehxz/oM6cST6Ezuvjk9CHZOOXhLgXeBQlIcSWkNxLur8Kaib3kKddx9EBh6dqVpmbgVpCe4R/lITmpCZ693xaOOuQg5klzPsGO8HrbsySlEKrp6zlnMfWM2/Fv5Ra6y6RLVOoXyv+3cv35dBVOvAv3uXVx6h348LaHvv9QGX1yaz0EVanDvdS42NqGlkD+TDNUUM6eSfL67dX06lS3NUy4gA3wrOkZyClek+Tp1V+/VNTCyRQa7v/19k5lWQluB+4J0aH0VmrveoMBv/KOZATgXD+gZJGxsgYPnbt87cMhlyPMoMvuXv4RfheOh91FXTzEMxX8cNN1OsVlX6L7OF7bdu4Zt3ZwZIX5K98+5S067jpW+66Szt8j/GxiiXBdUsGVp0glz3tOEhr3dEJx75tjJPCWnQtpt5IO6p8zFQmGM6uwfS2HVrW2ZhFWmx7rQvNc5Zezr6WxFDOrvzowMFVYx9ZT/Dnt3HNYNakBLbsHQ0Mi2Vin3ue6tifwaRrf3rain338bBf/4Lq9R/pPqUKbfTfcMKWp4/loyZT9U7tkpMQWd7XPs5AdpvElNMu45N52SiqtfZsx2OtzuBDRoBrequY5rr2yPfauGsdbTtD38pZEhX/3zri/XFjO5Tv5dg/NLRnCDpaK7PcVav03+oeUi/Z6v3d+KTUccOQ3/7QZ374F+/ddS7frsrz0VsEwc3Lszh3HkHeWx5AS6rls4B8fVIN1sk+9d5fNNNT9HmXKuRk1G3v426fLaZVa8BVFIK2jMfOZiBSqojHzk5naqfax+VO5A/c19bWvPoN7nceVo90/JQtb//r8emAfdWTuB7S6W2R3UbgGPGXBxTXnN3RP5ji+lg6nBCUhvo2MOr7T9ccRs7tqotTU1M9n6W+Cfa3x0jzsVavbzO9bKKXKTGebYR1l7v+GhNEacEGN3/cOodWYUB2ghrie2pe7LpDF1aaZFb4uLHPeVeL0ME06i/dcvUxiuLxiejD+5BL3oHx4yFqOGXm9F4N68KHMuzbB3vk1fmZZnP4pPRud5lS982CNVvGGz5ybuDad9TcTzwIY7JT8OB38PXTmrLKrJIjfG5zorr13HO0ppHVxZw5+AAda0glO95y63ns71aOnjX6NAbx5T3cTzwHta82d7l4lC0jVaXE86cjLr5LdQldjkhLqnOa6PB19thClVbmd6zFXWsPQtrx16QmBZ84B/f5w/B8u38IOe+ZWvU9W+irnke2ver+6Bjk6DAJ55vm6xnPG3Ha2o/79AaNfEp1KQ3YPDEmn3Snz+G+vs7qNs+MyNf/2peJAnZ82qAjn1w3Dsfx3XPQFon9+da47jhORz3voM6+RyzH6G8t2xqwAj0z7V0jg5T3bZm/xqjHal6vQTvMgnZmZDg20aQ7F2nzM5E2etYbz6KuvR2HM9/jbr0dvQ8jxdSj0/H8dQCHPc+h/VCkJnqfQV8DnDkB6uo5ldGia29jPLR2mJO6eTfvr12fzmVVsPbZYUQQjRMODtHN7U7MW8G/gVUzx04AfhKa90f6Af8Zn/eHFiitR4AFAIPA6cD5wAztNYVwFTgPXsU5/fqsQ9dgee01r2APOA8rfUXwIvAU1rrYcB/gXZKqa1KqeeVUj6vvTLXPo7flFI+r7OCUmqSUupnpdTP/9qTF3gvAk2T1cAhR6yF86i86gxcrz2B8+LJdaxdj3iBBqHwWEd/8hzW3SPRq/6DSvfoh/7rt1hTz8V67jYc466r9/43+O235omoMx9A/3d2A75cj/U0gY8dbRot2nZDr/zQTAlaUYoafoVZ7IyApnHop65Af/4M6lJ7IPSAv63vB3WMSpbSCTX6BvRH9jZbd4VWbSHYdKTB+P3GAX9k1PBJ6BXzvd/grllsoZ+9FP3IWdC2F6R08l/HbLwe8eveRzXqalPhWmXeXtUrP0XnZuJ4YC6OC+80I866PAqaoTjfpYXojx9FXTITdd3LkHOgwZWRkKhXuhH4N66V04k6qgfWCzdj/fMG1MhrTIfp+u1UPfYphOp5jQOwZwP6yYvR/7wSNexy8xYumGv8H5eiZ50F7Wq7xkO4D8GE4vqu3sy/bkI/NMqMGNcl2BvpIcw7ALodZzpHf+Q/hat7+4dxTXuwflhCxWWnUTn5bKxfvifyznpOWhEgRKA9mTgonq/v6sDtIxN5YbH/KIKHLQzHHejWVXVdXz6yil1sza7i5PpMR+sZO8BnqpYpRQPGLnKx9VB9Y9fj/AZLcx1OOKof+qNp6NeuRfUY6h5VGsxLNeNnoFd9YEaGCLat+sarj64DTKP/p896fx7VFDX6IfTSZ71Gwg34WzfgdKfFOvn0okS+mtiKT7eUcqgBb7g3auwQpaF63lQzpeTzk1Ad+8OAOiaxOfzBaI+MhlxbTifxTz9LyVuv49pjOjMVPvIwUQNPJHHBF0QNPAFXxgGoakC5qD75BtqMOq1d6GfGop8bjzrhIohvXf84tW6/ETXwfDeb+TQV772Ftc+781jkyHE4e/Sh/K06OjDUK30J9EWPvPrfz2HdNRL9gzuvdlx0J9ZH/6j/qBp/tjzkcELrbugfPkY/c5npKD/s8jpi+n/kGdayNLPn7uDuCZ391qtyaVZvKeDxv/dg7pT+fL36EN9vOPx8PGCeFeB333bF7awZMIZ16RcTd/JxJE08+7Bj1sQO8vmC9cVsOFDB1SfGeX2eVeTirgXZzBqTiKOBeW2gaLq26/vhpyl/7y30/iCdI/9/UJ/r7P093H1+uyMTrz7XUi33l178PtadY8xUqPmHUBf5TJveujOOC27GeuPhunYkwG40xm99uGUmj79TOqFG34j+MMggAqEulwUT1RQG3g/rXjEjSAcJDUe63nGY9Yra2sqqRTVFXTUH/fET7tkeqqMeewb6l1oeIAfcdAjr1rUIlhQuWFfEhgPlXH2iu3NIWlwEC/7Wmq+ua80na4s41NAXOutxbUX36UGTTu0pWBh41O3Mh55gc6+Tyf1gAa0mXdaQ4HXGrm0d67kpOM68GMej75lRx2p5waL2vQh8whesKWLD/gquPsn7RZOswiq2ZlZwcpf6voD7J44zKhrHmGvQnzzvt9hx8Z1YH9SvbBS4flvn1wAzVfPq/RXcdUoc71/Uij35Lv69MUB7rXvLde9BvepFHpxOVMsU9M416CcuRe9ahxp3cz32vo79qi0fmfEUFR8cuTJDfe/reT8XMrRLU9Li/kTHhCPR/v7/Q+zDzT+rOSOgeSzW1IlY857EcdPjZgtLPkFnZ+J4eD6OS+8yowxaHi9RhCtuY8d2NbRto+HlEnXqWaguvdEfBZmZtI7NB72v1hezPqOCq0/wr3fc/Vk2M0c3rN7xZ9LQkzpEM6RTNBPmHeT2z3Po3zoKZ32eiDfmbx3wCENYFo2IRPUdijVtLPrDx0waf9xIj1h1706d++D7jG/ACKzVPuXAtUuwHh6P9codkNK+7qChaCcNHs2ErN/Wmb+uhCHtm5AWW//BIv5UW3Rddq3HeugCrEcvxXHmFd7l4lC0jTqcqPgU9K416H9chv5jHWrMTfWsywbYfkOvt/oIUVuZ/s/r0DwWx9R3UekXmRmagqXfh3vutYbCQ+g549DPXY7+4h+oC2aYEdlrU6/nSUHWqX7e8bH9vKO7/bzD4UQddy76pcvRT54FmTvg5MtqOb4j8Lx6z2asqWOwZl+MtfQ9HJOeqFlkPXkV1qMTsf55I2roBdDlmPrF+DPpSYfeZraV/Tvqt36w7YeybhvqdqQ6Y9VjnerR10dciPXmHKzrTke/+RiOyTPcq/y0GOvWsViP3YzjwhuC74N3sKCxQqEheUet5aOFOcwclXAY7bJCCCEaIpyvoJTaHaBRSg0C3lJK9QZ+Al5TSkUCn2itqztHVwBf2n+vA8q11pVKqXVAhyAxghaj7f/v9Nj+6kDb0VoXKaUGAKcAw4D3lFL3aK3fsFeZqLX+OdhBaq1fBl4GqBjZo2Z/HGMm4DhzvFln63pUq9SanVKtUtHZB/22VR/W0i+IvOFBfIvf6tQLUEPONfF2bkAluOPRMgXyfeLlZnm9SaZapqDz/PdJr/oPjpueQS940XvBtl8guS1Et4Ayn6n2ig5CrMebYzFJ6GL/Kb6CimqGGjcH/d0rXiMf+sXo7PGGZnyy1/RQgHlzsWWKeTvP4TRvuJbk22+heny3RbI5P3lZ5r/dZiRZ/dsid+fovEz02m/N33s2msbx5vFm2z7b0gU++1G9js9+VK+vLp+DfneamX4IoH1faNMdde8nZv2YBNTkF9Av/t29zYIsaOERNy4ZXeBzjvPtt20LPOMWmLcS+wyDkTdAdCxKW+iqcvjeY6S4siL0ztVw9KCa6feO9DWmBp2F6jsE68lr3d+xXOj3n6jZruPuNyDLY2S3UJxvgE0r0JtWmL9POBt1BKZb+bN0/kHT6FD9QXwy5Pv8xj7XsopPcd8Hhdlm+qCCQ+b/hfb0brlZ6KI8U8GrKENv/wXaHO19nj2oURejRthp2bb1qKRU9CZ7YWIK5GQF/N6fFvC3DnCNt0j2+a19ptzK2mWONaUT7Nvs/rysCP37aug2yH+Kycbah3rFOwLXd7WqCvSG5WZKp21mOrBGyzvadMVx2VSsZ27wm57VcdYEnKPsa2yLfY1VL2xoflnofknJ+s8HRFxTS8XeQ0oLJwfy3Q97M/KrSI4L3uA5um8M0/99ePl4tXAfd0qM02s0lcxCF8nNG/ZO3ZdbSxneOZpIZ8Mq9X6xi0Icu8Bn1LsWyTVTwnmtE5cCBQfNvdUkxkwpV5AFu36tuc/0tu+hdTfYaY8SfdY9ZoQ8qwo1+U2zzs4NZmQYzFRi5p71LaNkBki/7X0qzDHTSRZkm/8XenSIad0Fx8VTsF64yX3vAzicOK6Zg97yNexY5hUqJcZBRpE7X8ssskhu1pAGfSO5uZMuCRGsPlDJGZ3r9/1GjR2qNLR6G+Ul6F+/QrXriV79RfCdLfQpB8cmoYsaUA4+DM0uuYymF1wEQOW6tTjTWlOdojlTU7GyAufVcQ8/QtWunZS84X5YamVlkXe9KZupZs2IPnMkuijIiM6FByHWszwa4FgLDpp7q/AgKCc0aQ6lBaheI9A7VpkX0kpyYe86SOtupoNsiDCc76jzL6HJ2RcAULVxHY7UNFz27e5IScU6GPh8N73/Yaw9uyif/4bX5xEDBxN91d8pmjQh4DTnatgFqFPsvHpXgLzaNx9uSF59s51Xt++JY9IjZkFMPKrPyeh/AxuXhaY8lJ9l/rNn8NDrFqNOrb3DV0pCFAdy3CNFZ+SUkxzvfkGmuMzFtr3FXDbLVP8P5Vdw3VPref7W3qQmNOH47i1oGWtGax3aL5GNu4oY1Kv+I8CmTp5IylXmAVnRz2tp0jaN6jujSZtUKg74/+4V+83IKVZRMQff/YyY4/tycO4n9Y6ZEuvkgMeIshmFVSQHeCD73c4yXlyZz9uXpBAV4c4Xi8otJr+XxS1D4+nfpn4vMkWNv4Qo+/p2bVyHIyWtpu1BJaeig13f95rru+LdN+p3cP+jUlpGcSDHfR9m5FWQHO8e5be4zMW2faVc9oQp0x/Kr+S657bx/PVd6dOheb1iqNMuRA2tpfzte7/mZEKCR5mhZYp7KtLqKbwBvfRjHLc847GtZBw3PYn18hQ4uNdvP/4nfmu/9MWjPFSzTqZ33t3UJ+++cg56/oPeefdJ56NOMC8j6N0hLJcFY5fL2Pst7PcewS7k9Y6yQ+A56veRaCuzj0ldNQf985dQ3Tbmcbz0GwaPXRp8vxq7bm1LiY3ggMfIxRkFLpJjAqWjpSYdvTTVKx313E6XpEh+3lPGmT1qv9cTr7mUhMtNflHy61qi2qRR/dpiVOtUKg9keq3fbOCxNO3fm+5rl0GEk4ikRDotnMfvYyZ4rZf3wad0fP9VMmc/TTDqzItQp9l1zB3rUYke6UtCgPab7Ayv0UhVQgq6ep39O7EemmT+TmuPOtZ7quhAUuKcHMj3yLfyXYHzrR2lvLgsj7evTPM731+uL2Z4j+a11vNU+oXB2zESApWNMr1G+VMJdtkoqS20aoNj+vtmQctkHA/Ox3roEujQE8fkR83nMfGoviejVz4JO1f4H7df/daq92w7KTFOeiRF0q6FeYRzWucmrMmopSO6330aIN3Mywxe5wmkOB9dXgrrlph/r1kEJ46rc98jz5tI1Fhzrbs2rUWlpNUsU0mp6EOB85Hoex7GtWc3Fe+9UWeMQP7Mff3bvnJW7yln3upCSio0lS5N8yjF7elByoShbn+vTRhiq9MvRA07DwD9e4B7K7eOMkpCCrp6VM6cTPRPi8zfO9abZymxLaEwF/3OY+62/2lvoTr1Qp13XaPHJeOPsB2z3r/ba7Nq9MU4zjjf7Me2dd7PEg+j/V31G4Tjwkm47rm8Xi+3pMQ6ySjwbCOsCnJflfHSd/m8NTFAveP9LG4eUv96h1ds3zbCALGDmXxiHJPtF0TvWJhN+yCjMjbmb011rNT26E0rG68smpeFat0VvWcTFOVBi1boPZuhU1/4+T816xCfYv7vWbauLh/W7IO7DKla+j6j8tj/Zi2gfS945U7v833K+ajB9svBEVGo1I7o3xujnTRwOc20Tx5eW/RvGZWsPlDB/PUllFRqKl3QLFJx+yDv0VbV0PNRJ5nRbfXujd7nrWUy5Pmk4bm1PNurj4xdUF4GrTtDjj0DRijaRkvy0RWl7sG81nwDx4+F7z+q/dqAw7re6qtR2srKitGvT3Onx498Dof2QaAJOXxn3YkLcO6r8/bq5w/R9vMHgFI7rd6/BXL2Qaujaq/vFGSZWSY84wV63tHCo022Ol5BFuz+FUrt5x3bv4e0bu4XYHPNb69dVaiTLoGew9A7NoTmebXniPMbVsKF95i+F8V5NdtXxw6H2AQcV89Gr18R0ntLHTfC1HlrE4a6baO1IwHqjItQp9n55Q67f1P1ZFiJKV4jsAN+M0yrxBR0jp1/DB2Lft20N+vvv0JdO83/4DathtS2EBtPnR2di7Ia9TmAXxmlMEj9dlcZL31fwFsTkv3LRx8c5OYhLRpcPhJCCNFw4Rw5uobW+nugFZCktV4GDAH2AW8rpaqfglZq99A0FlBuf9cieCfvbMC39SoWM0o01duwuYJtR2vt0lov0Vo/CNwAnFffYwvGWjiPqhvOpeqGc7G+X4TjNNOoqLr3QxcX+le2a9Pa/WatGjgUvW+33yp6yftYMy7CmnER+rdvUSeOMQs69TFT1fg9YDoE5SVmOaBOHIP+balZ5jGKrOo/1FSyAJI8Rkc6qjs4I/07RgNkbIaWbSEuDRwRqG6nwe/+jccBOSJQZ81Cb/oSti0Jvl7GZrM/Ca3BGYE6dgSs9+4MpNcvQw20z0O/02DbT+bv9cvM+s5I8/2kdqZDdGG2qYQnm/Otjh4IGabTpF63FNXVHimy1VHmu8V5pqN0q3bQ0t6P/iNgo/dUZXrjMtSA0eYffdJhu93XPjoGddVT6P88B7vWur/w/Ufoh0ejZ5+Nfn4SHPrDu2M0wN5Ndtw0E7ff6bDJ5/g3LUcda8ftnQ47TFz98rXoOeeg55wDK99FL3nTNI42j6+ZIomIJqjOA+HgLvf2juQ11msw6swrsP55iyn8V4uKNv8B9DjBdJg54NFxNRTnG6C5nYw0jUUNHo9e9SnhptcsQZ1gH0eH3uYc+1awCg6ZCmuH3gCoE0aj15pzrNctQ50wxv58jPvztUtQXY4xFbLIaFSH3pCxM/h+fDEf65bzsG45D71qEWrYWLOgW18oKYLcEFU89m6CxDqu8Y3LvX9r+xqnZZo5PoD4VEg6CnIP+F/jXQaaCmhj7kNtQnF9RzU1U1aBeaDdfTA6y52HNErekZCK47rHsV6bApn+nfCtz+ZR+fdzqfz7uVjfLcJ5uju/pLgQchqQXya4p1ByDEpH/xGk47uPPm2j2Z1dyd6cSiqqNF+sKSK9p3dj6q5D7o4ySzaX0L5VpO9mGiTcx90nNZLdeVXsza+iwqX5Ymspwzr7T/lUm8+3lDK6W31H9PKJnesRe0spwwJMN1Vn7O71jL1/EyS0g3j7Xu49HDb73FtbVqD62yMC9xwGO1ebv7evgpQuENnE3EPtj4Esk2aq9EkQ3Rz95dPw40foFy83/61dghpob6tDbzNtWvX0j9UKsk3jX3X6PXAUel11+r3UO/22P6dlCo5rHsN6eyoc9L6X1MSp6Iyd8Ov7foffJzmS3fku9ha4zPneXsawjvVrjMkoclFWZYrn+WUWvxyopGN8/R9SNWrsUKShDqd7yjuHE9XjZHRGHfdXxmaI9ykH76hnOfgwlbzzFtljR5E9dhTlX/+XpueYqkxk/2OwCgsDdtaNufUOHLGxFD483etz1bJlzYgPzSdfT+kH/tdUjf2bIKEttLCPtedw2Op9rHrbclRfe5SiHsNgl7m3dEEmqsMA83lkNLTuBdn+dZw6heF8V3zwDoUTx1I4cSyVS74mapR5+OXs3R9dVBjw5Zbov9+Kioml9Anv0Vud3XrS9L6HKb7tWnRujt/3APS3Hnn1r9+iBtUjry7zyKsH1ZJXH9gFgHXvGKx7RmPdMxq9+husubNNx2gITXmoKMc8IGhl9kd1Oa4mbQ2mT6c4dmeUsjerlIoqiy9+yCL9WPfETrHNIvjhhZNY/NSJLH7qRPp1juP5W3vTp1MsJ/dtydY9xZSWu6hyaX7anEfnNnWMwuMj48W5rBk4ljUDx5Lz2TckXWIe9MYM7E9VfiGVGT6/u9NJRKKpY6iICBJGDaNkw7YGxezTOorduZXszbPzy40lpHf1zvs2ZlTw4H9yeP78JBI9OmJVuDQ3fHiQcX2ac2aP+h9rxYfvUHTJWIouGUvl0q+JrMf13WSyub7LnqxrdOL/fX06NGd3Vjl7D5Wb6+ynHNL7uZucYptF8MNTx7B4dj8Wz+5Hv04xDeoYDaAXvYc19UKsqReif/kWdZJ9T3eu5Z4uLTHLAXXSGPSvS8yyFq1qVlPHpqP3bTf/aBaL49ZnsT58Brb/RiD/E7/1no0mHahu1znmdNjgk75sWI46zk5f+qa723WiY1DXPIX+PED9fuUH6Ccnmv9CVS6rRU25bLv/yxAhr3fkbj3ybWWAungqZO6EJXP9Yx49EDJ3eU8j7aux69a2Pq2j2J1Txd68SjsdLSb96ADp6Bc5PH9Bslc6mlFQRVmleckvv9TFL3vL6ZhY92+R/a+32XbKGLadMoaChV8Tf7G5t5od1x9XQSFVmd73Vs6rc9nUfRCb+w5hx5kXULF9Z03H6KhOHWrWixs5nLJttZdD9ZfvYt05HuvO8egfF6NOtdtvutrtN74dB/Ls9KVrXwDUqWPRP9md3+Psqa6VQo2/Fv11LWVCW5/WTdidU8neXPv6Xl9MenfvPGjjgXIe/OwQz09IITFA57fP1xczuk/taape/B7WtAuxpl1oykaDPcpGJfUoGw2209F927FuSce6axTWXaMgNwtr+sVQkI119+iaz/XP32C9PStgx2iAPimR7M5zedetO9WvztMnJZKCcosce4acVXsq6JxQy1g3ezaae6C2dHP9ctRA+17qlw7bf6p7RzYsh8522bzr8TXt4bWp/GguxZePpfjysVQt+4aokaZs5OzVH4qD5COTbkU1j6X86cPPR/7Mff342Ul8e2NbFt/QlrtOa8m4PjHBO0ZDaNrf6ysMsfXX72HddwHWfRegf16MOuUss6BLXygtDJKGFJvlgDrlLPRqk4bonxejeg0066W2NzPZFeaadv8m9u/V+0RwudAfPBeWuOz7PWzHzB7vESn15/Nx3XQurpvORX+/CJVuGL3dAQAAIABJREFUv6DQrS+UFDas/b1TDxw3PIjroRsgP3Ad05dfvWNTCcMC1DumfZnDc+P96x03fnSQcb0bVu+oiZ0aZdoIq2NvLmVY5/q197ksTW6pST+3HKxgy8FKTuoQuH2xMX9r/fV7WPOehJ0b0as+a7yy6B8bzQs9nftDdHPUgBFmlOvqNnp8nhn1Pw299Sf35wNGmGNJ9CgH/rHR/J1o5zsDRqDXudMidcxw9PoVUOXxonertujlH5gRX+fOgKpKVL9hR/4c1NJO6svdPmlfZ9vKGNahfnn1YyPiWXx5MosuS+auwbGM697Ur2M0gF76AdasCVizJphneyfa6XPHWp7tlRWb5YA6cTR6TR11jcTW7nJxQqoZlTvbo1wcquenG5dDJ49yQuZOu0wS/NqAw7jeGqAx2spoGmPuIUCdcg566y/enXk97fOp7/Q93f/5w6blqGPt9KDXMPjdPvfN4kHZ3XlatjYzS+fUMXhEdbx4uz2013DY4hNv6wpUvwDPO3bYzzsimoCyn3cc3Gk6bSd1MPsDqMpS+OVTM5J0iJ5XE+cxYXv7XuY8FOfZ6anJU/T3n8GhfVhvTw/dvQWm3nPscPTPgWf0qRGGum2jtCNVx/rqXay7zse663xTpxxSnzplsbtOOWQs+me7TplzEHrafWt6nwAZdlqd4tHfqGMPOx/No04HNkPLdu5nEd2Hw/aVdX/vMPVJizL1W4922WFdgpSPzmvlXz76+JApH3VvePlICCFEw6mgU2GGOrBSRVrrGPvv7sAKIAVoC+zTWlcppW4BOmitb/FZfxpQpLV+3HNbSqnzgLFa68vtz/sCc4HBWutCpdS5wA1a63SlVAdgoda6t73uHUCM1nqa5/aVUt0AS2u9zV7vYSBea32DUmoJcEdtI0d78hw52pfzuik4jjsZXVaG66n70NtMQT/inx9TdYN528t51R04ho2GhGTIycL68kNcc5/Dee29qGMGm7e8iwpwPf8w+g93YcXZ1r/Crybcg+o1GCrKsN6YBrvNCMyOqe9izTAjy9G+J44rp0NkE/T6lej5ZkQMx+THTaVeW5B9AOudmZB3EHXmFaaC4aqCinKsD59CRW33iw1AhxNRp94EyoHe8Dn8+DZq0NXozM3w+0pI6Y46ayZEx5qKc0kO+q3LoPsI1Ih7Idv9cFz/dxYcDBCn2bGoc24DhxP9wwL4+jXUyGvNm9Hrl5k3ki+ZAW27QUkB+s373G+7nn4V6sSxpgHu30/AJns0nzZHoy56wBTEDu1Dz5tuGkecEagJU6FNN3BVohc+4y7Mdh+MGnsbOBzoHz+Dxa+jRkxC791kKo0RUaiLppvReUsK0HPvNxWb065CpV8Oh9xTCOqXb4RijzefW6ahrnoS/cTF5t+eI6p0G4wac6s5xz9/BkveMNPm7dsEm+y4F0yD1nbc+Q9ArneFSp12jXnrd/lcSO2COn+qqXwoB3rdIlj8qnvfDnmPZPenrrGZn5qpYuwRZPXv69DvzITENBy3PG+uvdyDWG9Oh5wDKI/RukJxvtWEh6B1V/PZ16/Cmq9r1nE89qP/tdcIXNcPQF1wN6qnfY7fmQZ/mCGbHffOw5ptjyJ0VA8cl06DyGj0xpXo9+eYz5u3wHH1I9AyFXIzsP51d82bqWr4peb61xb6u0/Q3843n18507wE0LwF5GWj5z+H/vpjr/1S1z6AOvYkKC/DeuYB2G7SMsfTH2HdYjpjqStuRw0ZVZOW6a8/Qs9/Hrr0xnHfPyAmDioqIO8Q1g3u0WhUjxjvk9BtMOqsW81v/dNn8O0bqNPt37r6Gr9wmrnGSwvQ8x4wv/UxI1HDLjNplbbQ37xqOvikdkFdMBUc9jW+dhEsepVaHel9CMTyyDqO9PWtFOqqJ02appyw/Wf0Z0+ZUdrz/EcOCUnecdlU1LGnQY5dyXe5qJgU/B2kiBvs/LK8jKrH3fll5AsfU/l3O7+85g6cw0ZDYjJkZ+H68kNcbz+H86pbcZyYbs57YT5Vz05H7/HubBX1904B4y7dXMyshYewLM15x8UxOT2BZ/6bTe+20aT3bM7MBQf5fnspEU6Ia+pkyrhWdE0xjajpj+yiuNyi0qWJjXbw6tVt6JLiPR1WxQu1P1wM5XFHnpMa+Jh3ljF7aT6WhnN7NWPywFie+b6A3slRpHeOZl1GBTcuzKGgTBMVAa2aOVl4mXkze19+FRPeP8S316TUPh1UkEVLd5Yxe4lH7BNieea7AnqneMT+zCf25R6x3zvEt3+rJfaBMu9/dx2EOvMWc2/9uhCWvYka9jf0/k2wZYW5t859EFLte/nDKe48s+8ZqFMuM9OTbfse/fVzEJeE4/YF6IO7ah4A6B8/hF8+Q+dUos6/C9VjMFSWYb0zHfbY6ffdc7EenWi2264HjkummXtp03foD+z0u1kLHFfNdqffr90DJQWoix9A9U9330uWC+uxy6BTP5y3voretw3sy05/9wrs+sF9vneXM3tFoTnf3aOZfFwMz/xYRO+kCNI7RrMus5Ibv8yjoNwiyqlo1czBwotbsXJPOXNWFqGUOfyJfZpyQa+GNeaEPPZej9/6SKehFaWo614yDeHKCdt+RH/2NDXTa6cGeZDS0S4HOxzo9Z/DqrdRg+1y8A67HDzOoxxcnIN+07wvqi78JyS0h8imUJaP/upR2O1fFsl6IfiDn9hpD9FkyFB0aSn5d99B1fp1ACQu+ILssaNwpKaSvGIVVdu3oyvMu6Ql77xF6fvv0uTMUcTecRdoTcVPP1IwbYrJs23JV7bxDtZ5EOr0m015fM1CWPkmasg16AObYdsKcEahxk2FlKOhrAD976lmdOjIpqiz7odWHQCFXvs5/DDPnIOzp0P7Y6BpvDk3y/4FaxZCdJDO8Y1wvgvmB2+obnrXNCIGD4GyUkqm341r03rzO8xdQOHEsajkVFp8sQLXzu0157L8/Xeo+PR9mj/3Js4u3WpG1rMyD1B8m3tWldj+/g/c1IR7UL3tvPr1acHz6qs88up5dl79d5+8+u2ZfqOLqCuno9cuR+3yKLeEojyU1hU1/n5zf+XsR3/wkKl3Aeq8fgHP9dLfspk1d4fJq4ekMnlce575aCe9O8aSfmwrr3Uvnfkbd13cmT6dzDlcsDKTlz/7AwUM6ZfAnRd39tv+96d86/dZMB3/8SAtRwzBVVLK9r/dQ/Ev5nfv9+MC1gwci6NZU3ovmoeKjEA5neQt/o5dd84CK/AMNYNe7hD4mLeXMuubXCwLzuvXnMknteCZpXn0Tosi/ehmXDkvk61ZlSTZHczSWkTwwvlJLFhfzH0Ls+ni0aly9lmJ9PApnwAUPBe8Y3r0ndOIGGSu79KH3Nd3zDsLKLrEXN9xC+3r2x75vPyDd6j89H2cPfrQbM4LqLg4dEU5OvsQRReN9Np+ix/fCxo7mNtue5Yff9xEbm4hiYktuPHG8zj//GEN2oZe+lTQZUvX5THrvT/MOT+pFZNHt+aZT/fRu30z0vt7d6C69PHN3DW+XU3n6PR711Bc6jJlwqZOXr2lG11aez84sV5f7/Vvdem9qD6DTf3q1Qdhl31PzzAPvwAzguk1MyCqCXrtSvQ7ZuQdNelhVLtugIZD+7HeeNhMi3rWNagxV3u9mGg9NpmiVXsIJpS/dewptXQ86z4YdfZtoJzoHxfAotdRZ1xr0pcNdrvOhOmmLaakAP32/WYkreFXodKv8Mm7b4Ai79H0dIUOSbmM2EQcd74F0c1NQaW8BGvWBdC6i7tcVv1gbOObkOluVgx1vUNndTmybWWd+uG4+VX0/m01aZj+/HnYaB5CqgkPonevh5UfBc+rIeR1a9Ur0BBudjr6dY6djsYw+WSfdHRuJlsPVpDU3CMdvSCZlb+X8uiiXBRm/KqJA2K58Fj/fHndjUHaRW2tH59O7PAhWCVl7L3+Lkp/NeWyrssXsu2UMV7rRh7Vho7v/Yutg8z90/7t52nSpSPa0lTu2cfeWx+gymPk6V6n114uV9fcj+p/MpSXYj0/BXbY7TePfYh1pxlhms69cFz/MERFo39djn51lvnuqEtQZ5pyhV71DXqu94jVjvFtA8ZcurWEWV9mm/N9TCyTh8bzzOJcereOIr17c6588wBbMytIijUdTdJaRPDCBDPS2N7cSia8eoAlt7XD4Qhcz7P+m+F/nJfc6y4bveaRjk4znagBk45eZaej61ai5z7itx3HnC+wZkwwo216bv+qGeg1y1Aq+OOBpTvLmL2swNR5eja169aF9E6JJL2TXb/9PNe7fnupecl55e5y5iwvQAO9kiOZfloLonxHzt7m0RGnh51uOpzoVQvgm9dRZ9r3eHW6OdEn3bTvcTXlUzOTS0QklBaiX7zRdHBqmWq+0zQWivLQ86ebAUSAoh/q0VEBiL7jQSJOGIIuL6X04XuwNpt8pPmbCyi+fCwqKZXYBctx7dpRUyau+PBtKj/7IOD2Yv/eMfj5Psz72tPHa4pYf6CCqWcm+G1fb/IYDOZIt78D6qKHoOOxZhCHohz0Ny/Dz5/5H2gjxta7S/3CqyvuQ/Wz24BfmgI77Xtr1vtY95nZJ+jYE8fkh829tWYF+o3Z5nNnBOraGaj23aGqEmvuE7DxR2jVGsc9L9pt/1lYLz8Ihw78T8RtzNj69+BlMgDH5AdQA06G8jJcT99f0/7ufOZjXDeZNkLHlbejhrqfJer/foQ17zkcD7+Kat+1pkO1Prgf66Eb3Nse38Y/IOa+mv1NrknH+tr1jmX2fdW1GVfOz2SbZ70jLoLn7XrH/Z971ztmjQlc76AycF1o6e+lzP42H8vSnNunOZNPjOOZFfn0To0ivUtT1h2o4MZPsykos4iKULRq7mDhlamUV2nOe8ukVc2bOJh2ejw9kv3j6m/9X9ZotOtMZzduWbRTfxyXTTdpfUkBevMqyM1A71pfUw50XOYuB1qvu8uBaoRdDrRcWB8/ARvtZ6Y9T8Jxnl1e/2EB+r/u2cccN72E9fUbsOl797kdfrnpEO6qgspyrE/+gRpwRqO0k+pPfAaZ8rzOdpUze4WdV/doatonVxXSOznS3T75n1wKyjVRTjuvnuDdzvDvTSWsP1jFlCFx/tfZpiLva+wij2d7b01zP9u7bx7WLI9ne5dPM8/2NqxEv2cfc79hOC68E2JamnaSvVuxnr0BNXAU6owr7HKxxvriFVizBOX5wlkonlfHp6Iunm46Cxflod+fYWZb7jTI79pQo65F/7HpsK83dcVMVJcBEBMPBdnoL15G//Ap9D0Vx3iPc/LHFqynr3ef71C0lXXqi+Pqh2oG8bLemA4lhaiUIO3BRw9Cjbbz7V8Wmnz7tL+h9202HaUjolDjH3TXd961nz/0GoY67W8mjrbQi16BzQFeyovyKR92sZ93KAf6t4Ww/E3Uqfbzjq12m+w5D0Kax/OO6hn7+pyBOvkywH7e8c1z5vMB56BOuACsKsjLQH/6kPluVkVInleroRegThlvXhyqLMf66EnYuRYS2+CY9Lj5rsOJ/ulL9Jcm7QnFvQVA1wE4zrkRa84VJk5cLS8shrhuqzPL/WN6CEU7Uo0S77nr1dX3m/yyogzr+QfgdzvWnA+w7jKzXtCpJ47r7DrlbyvQr82yz9MxOK68x3QIryzH+tdM2LkRNe4q1JCz3P2N3n4CtvyKOj5wnd5LxxNR6Tebc7/uc/jhLdRJV6Mz7OcAqd1RZ8+CJrHgsp8DvF7LLFcArYIP3LR0Rymzv8nD0ppz+8YweXAczyzLt8tHTblyfhbbDnqWj5w8P94uH32R410+Gp3gVz5yXPlNw6blFeIwWC+nh6fDqPjLckxa/D+ZdoWzc7QLWFf9T+A+rfXnSqnLgTuBSqAIuExrvbOenaMTgK+ASGC21vo9pdS1wHWYtuosYLLW+vcGdI4eADwLxANVwHZgktb60JHsHB1KgTpHNxbVM6bulUJll3+jXaOICuOA7AGm92wsvp2jG5NX5+hGFs7O0WGzp6zudULAr3P0/xVWePLpQJ2jG0vV7vBcYxC8c3So1dU5OpSCdY5uFOHKtnw7RzcinRO+e0t1+T/4Fvre8P3WQTtHN4LaOkeHkl/n6MZUW4erEKutc3QoBeoc3VhUYoCH2Y0VO0jn6FBrSOfoIy1Y5+jGUFvn6FA7nM7RR0JtnaNDzbdzdGMq2lhU90ohUGvn6BDTFeFr/3ekp9S9UgjoJZl1rxQqYcyrg3WODrW6OkeHUl2do0MpWOfoUAvUObqxqOPiwxbbq3N0I6tv5+gjrbbO0aHm1Tn6/4hAnaNF6OiCqrDFDtY5ulEE6RwdaoE6RzeaMNar/y9SXes/o8+R5ts5ujGpALNxNAZdFp57GoBSV93rhEjQztGh5ts5uhHprPD1DyBMl1mtnaNDrK7O0SFVEsZ7qz6do0Ohls7RoSado0VjkM7R4kj7X+0cHbacW2sdsDSutX4TeDPA5zEef08LtExrnQMc77PsJeClANvbBfT2+PfjgbavtV4NDA6yr6cG+lwIIYQQQgghhBBCCCGEEEIIIYQQQgghhBBCCNH4wjjErRBCCCGEEEIIIYQQQgghhBBCCCGEEEIIIYQQQhw50jlaCCGEEEIIIYQQQgghhBBCCCGEEEIIIYQQQgjxlyCdo4UQQgghhBBCCCGEEEIIIYQQQgghhBBCCCGEEH8J0jlaCCGEEEIIIYQQQgghhBBCCCGEEEIIIYQQQgjxlyCdo4UQQgghhBBCCCGEEEIIIYQQQgghhBBCCCGEEH8J0jlaCCGEEEIIIYQQQgghhBBCCCGEEEIIIYQQQgjxlyCdo4UQQgghhBBCCCGEEEIIIYQQQgghhBBCCCGEEH8J0jlaCCGEEEIIIYQQQgghhBBCCCGEEEIIIYQQQgjxlyCdo4UQQgghhBBCCCGEEEIIIYQQQgghhBBCCCGEEH8JEeHeASGEEEIIIYQQQgghhBBCCCGEEEIIIYQQQggRYjrcOyBE45CRo4UQQgghhBBCCCGEEEIIIYQQQgghhBBCCCGEEH8J0jlaCCGEEEIIIYQQQgghhBBCCCGEEEIIIYQQQgjxlxAR7h34v6Q0uzIscWOSosISF0B1TwpbbFJLwhJW/5wdlrgAel952GKX7ykLW+zo/nFhix025VbYQquOTcMTuE10eOIC5Icn/QYgQoUnbl74jtkRGaZjBjj66LCEtVw7whIXQHVLCVtsDuWHJ25CNJS5whM7ujg8cQGyKsIXuyJM+Va44gKqZ/jKwRmZ+8ISNznaGZa4ADQJX+y928OTnvQ8LXz1vNwvDoYtdvQPS8MSd9Dq0WGJC2A9HZ5jBog9LzVssfXSp8ISVw29NSxxAVyPXBK+2JVhmkexV4vwxAVUWVX4YqdfFpa4pc9MDUtcgCbhaksAVPcOYYnb57XwNb3rFeHLq8NVLnOc1Qbr8/1hic3u0vDEBfTB8NXzsraHJ3ZsGMv+4aQGJ4cncEz4nnf8X7Tn2b1hi93+rrSwxSY2Njxxs8KXfhMVxvHLWoXvWYtyhum4neF75qCzc8IWm/hmYQmrWkWGJS4ALZuHLbT+Ljy/teoWE5a4ACpczzABXRWmdoxwCufz03Ce7zDlmWroSWGJK4QQ4siSkaOFEEIIIcT/LeHqGC2EEEIIIYQQIiTC1jFaCCGEEEIIIYQQQgjxP0k6RwshhBBCCCGEEEIIIYQQQgghhBBCCCGEEEIIIf4SpHO0EEIIIYQQQgghhBBCCCGEEEIIIYQQQgghhBDiL0E6RwshhBBCCCGEEEIIIYQQQgghhBBCCCGEEEIIIf4SpHO0EEIIIYQQQgghhBBCCCGEEEIIIYQQQgghhBDiL0E6RwshhBBCCCGEEEIIIYQQQgghhBBCCCGEEEIIIf4SpHO0EEIIIYQQQgghhBBCCCGEEEIIIYQQQgghhBDiLyEi3DsghBBCCCGEEEIIIYQQQgghhBBCCCGEEEIIIUJM63DvgRCNQkaOFkIIIYQQQgghhBBCCCGEEEIIIYQQQgghhBBC/CVI52ghhBBCCCGEEEIIIYQQQgghhBBCCCGEEEIIIcRfgnSOFkIIIYQQQgghhBBCCCGEEEIIIYQQQgghhBBC/CVI52ghhBBCCCGEEEIIIYQQQgghhBBCCCGEEEIIIcRfgnSOFkIIIYQQQgghhBBCCCGEEEIIIYQQQgghhBBC/CVI52ghhBBCCCGEEEIIIYQQQgghhBBCCCGEEEIIIcRfQkS4d0AY0bdPIWLwqVBWSsmMu7G2bPBeoUk0zWY/i6PtUWBZVC5fTPlzjwHgPOZ4mt76AI4u3Sh54BaqFn9ZZzx1yd2ofidDeRnWK1Ng92b/lTr0wPG3hyCqCXrNCvQ7j5rvnjMZNfQ8KMwBwPrgWVi7ApwRqCunojr2BG1hvTMHyA0Yf/mmQmZ+nIGlYfyJ8UwanuS1/N2VOcxdkYNTKZo1cTDjwjS6pEYDsGV/GVPf209xuYVS8OFtnWgSWf9+/su3lTDzyxwsSzP+2FgmnRLvtfz17/L58JdCnA5IaO5k5rhWtImPBGB/XhUPLDhIRoELBbw0MYW2LSNrD9htEOrs28HhQK/6FBa/6b3cGYmaMB3adofifPTb90HuAWjWAnX5I9CuJ/y0EP3vxzy+E4E65y7ocixojf7ieVj3rV/oRvudN/9c6ymIvPF+nCcMhbIyyh+9B71to/86V9+Cc8TZqNg4Skcd6/78untxHnOC+UeTaFTLRErPOr7WeDW6D0Kdczso+9wvCnDuJ9rnviQf/abHub/iETiqJ/y4EP3xY4G3/z9EXXwXqs9JUFGG9dqD8EeA37p9DxxXTje/9bqV6PlzzHfHXYc6ZihYGgpzzPfzD7q/16EnjvvewnrpHlj9jTmv595hrukfPoFvApzXS6ZDux7mmn7zXsg5YJYNvwJ14jiwLHNeN/9gPm8ag7poCqR1Ntf0/Bmwa51ZdsqFqFMugAgLdv2AXvmi36Et313OrBUFWBaM79mUvw2I8Vr+0/4KZi8vYGt2FU+MiOeMLtFey4sqLEbPO8TwTtFMGRJX+8nufALqjFtAOdG/fgbfve1//OOmQFp3KM1HfzQF8jOg9wjUoAnu9VK6oF+5EjK3oS79J8QmQmU5AHrurVASIP3sdAJq+C3m3P/2Gfzwjn/sMVMgrZuJ/clUE9vhRI26F1KOBocTvf5L+N7e7yYxqFH3QFInOz2ZBfs2+Mf2oS7yuOZeD3LNHeVzzb3rcc31HwpaQ0GO+b7nNVcLx7X34ThuCJSXUvXUfbBjk/86l92MI30sxLSgavxx7s9HXohjzMXm+istxvXsNNizo15xl/9ykJmvbTR5x/B2TDq3s9fyjxfv5bG3NpOS0ASAiSM7cP7p7diXVcqNc1ZjWZoql+aSUe256Iz29YrpKfL6+3GcMATKy6iYc2/AdDTiqltwnj4OFRtH2ZgBXsucQ88k4vIbQGusHVuonHVH/Y57QwEz39+LpTXjT0pk0hmpXsvfXXaIuUsP4nTY+fXEdnRJa0pFlcWD8/awfncJDgX3XdCWE46OrffxLt9WwszPs03cAXFMGuKTV6/M48PVhTgdioTmDmaek1STVz/2VTZLt5RgaRjcpSn3j0pEKVX/2DtKmfnfHFNG6R/DpMEtvGOvKuDD34pMOaGZk5ljEmnTIoJ9+VXc+OFB81tbcMlxsVw0oI5jPux7OgI18i5I7Q7aQn/zD/jjVwDUkEnQ50yIjkU/cXrw2F1PRI2+1cT+eQEsC5CWjX8Q2nSDkgL0uw9A3gH38hYpqJvnoxf/C1bMg1ZHoS562L28ZRv0opfhu/f8Y3c7ETXWLhv9+Cl8+5Z/7IumufPnd+43+XPXgahR14MzElyV6IXPwg7vMoi64nFIbIN+4mLzQQjyLDV1AZSXgOUCy4V+4jKzfpujURfcCxFRZtneNyB/u9/hh7McDNBmzlTiRpyKVVrGH5PvpHRN8DS/43svE9WhHVtOGOn1edJN19Bm5n2s6zAAV3bg8r6fDgNRw2425bL1C+HHuT471g817CZI6oReOB22LalZpM59HNJ6wr516E/uru+hArB8dxmzlhWY892zGX87zqeMsK/clBEOVfHEmfGc0aVpzbJe/zzA0YmmypwW6+T5MQkNig2Q9uiDxJx+Krq0jL3X3UFZLef7qPmvENW+HdsHnwlA8v23ETfqdLRl4TqYzd7r7qAqIyt4sKNPRI29zZzjnxbAkgD31oUPQhv73pr3gLm32vZEnXevvZJCf/MKbFgKLZJRF06D2ARTRlj1CawMcE/7aHbPVKJOORVdVkbRA3fi2uRzzNHRxD7xHM52R6FdLiqXLqbkaVNGaDLuPJrddg9WViYAZfPfovzj9+uMWS3qJrveUV5G+ex7sALVO665hYgzzkbFxFEy0l3vUMlpNLnvUYiJRTmcVLz0OK5Vy+oVd/mvB5n52iZTTjitbeBywtubSUkw9/LEke05f3g7Nu0sYNrLGyguqcLhUEwe35lRJ6XVGS9kZf9uA3BceCc4I6AoD+uxa7y32fEE1Gk3mzR1zUJYFSDfGv0ApHaD0gL0p1OhwM63zrzTzre0ybf2mHyLHsNRgy415cKibPTCGVCaX/v5Xp/PzPf+MOf75CQmjQx8zr5cncMtL+3gg/t60qdDc3KLqrj5xe2s313M2YNaMXVCw8tktbn33pdYsuRXEhPjWLhwzhHdNoBz8n04jh+CLi/D9cR96B3+17fz8ptxnDYOYuKoPPc4v+Xq5BFE3v8PKm8aj95Wd5m/WrO7phJ50qnoslKKH7wL12b/+zpmzj9xtj0KbbmoXLaY0me869GRw88k9rHnyJ94Nq6N6+oVd/nvpcxalGfqef2a87cTvetqb/xYyIdri0yZsJmDh0cm0KaFSbf/9v5B1uwv59i2TXhxfFKgzQePu6uMWUvtvKNXM/52fIC8Y6k3hQPLAAAgAElEQVSdd4yM54yu7rxjf4GLKYvyyCh0oZTipXEtaRNX/+bXZd9vY+YTX2BZmvPHHcuky4d4Ld+fkcfd0z+msLAMl6W54/rTGXrS0eTmlXDTve+yfuN+zhnTn6l3jmnQMVf7M+03AM5TRxJ5+Q2AxtqxmYqHg9c71IS7UH1ONmnZq1ODp2VXz4DIJuh1K9DzvO8tdcZlOC68DddNp0JRnntBh144HngL64W7TTtGEMvX5jDz7e0mPTk1jUlnHRVwvS9/PMgtz27kg+nH0qeTKeNv+aOIqa9vpbjU/NYfTj+WJlGHNw7J8q0lzFx4yOzH8XFMGtrSa/m7q/KZ+0MBTgc0i3Iw4+wkuvw/9s47uqqi+/ufuTe995sESEKvoSlIh4SmNFFBQQErqIhiL4+oiAULPjw2REUUFbFgQ2x0BQQLLUDoEGp67+Weef+Yk9ye3ICgv3ex12KRe86c2dP33t/Zs8fkVX+mZ4uJAQy+CXHZGGVrfDUPDujYzYAJiF5jQQjklm/g12UAiCnPQ5S+pvoGgKEC1t/tWM8DpTz3XY6aWz2CmDbIrp5bC1m6pdBSz6ujaGXyIr/UzMylGew5VcHYS4J48kr35/T5kJli+BTEZSP0djRCTHPknMuhvEg9+7t1MgCfAMS4x8HUApDIL56FE3uc13nyI4iuOh78zhOQ5gIPvl3Hg3duQn70ouX7oRMRwyaA2Yzc+Svy0/9BRCyGl76G9DQA5OHdyPefdczXiiKen43fkCRkWTlZ9zxIZYpjeWM+W4JHVBR4eFCx9Q+yH3kCNA3Tu2/g1aoFAIagILSiIk4mjaiXXy1tPFTGcz/oeEJ3F3jC9uI62VGLJ2w9Ws4LP+XWpTuaU81/x0cxpL2/a2ZteiFG3a90oz9XwC9O+vpau762t6vv+xS5dhFsXKr07/GzLfr3H984t6nt67y/lOe+zVLy8rJgpiXb2i2f/lbA0t8KFHbjJZgzzkSraG9STpTz5HJlX0gpmTEsnKGJbmA3LS5DDNOx0Z3fWTBG63qPeULpfuWFyK91bLSjHTYa1Qr5nsJG6TAU0XeKrhPmIL992lEn/Kf4/tO87Sjs2afxHZyELC8nZ+YDVO12nFumTz7EaFJzq3LrH+Q+Ngs0DYDAW28i6OYbkWYz5WvWkf/M8w3y3LingOc+Pa7kVP8opl0R6zTdT9tyuXfhYb54vCOJCQFsTi3klS9PUG2WeBoFD4+Lo1f7YKffuuS9M4fnlhxUvJObMO3KBOe8t2Zy7/9288VzPUlsGaSwyXf3sedoEQYh+M+Nbbisoxs2/b+or+soQbfDhAGZshL+sLPDmnZBJN8DkS2R382Ggxvcz9uONh4t5/k1Vvp3byf69y4r/XuElf79mZX+Pb5x+jdcYEzWnvfhMp77OU/Vu1sA0/rZyY4thSzfYcV7TARNQlS9OzyTRpsohUvHBHvw1gRTg/zEzY8iuvVXsnrBLDjmuMdB8w4Y7npWyeodG5Hvv6Cex7fFMPUJ8PIGsxlt0bNwZA/4BmC4Zy6Ex4DRiPxuCXLDN7Z5/t1yCxDXzIJ2faEkH/nq9biklr0Ql9+r9qe2r4DNTubW2CchVue9fJaaWwBRLRGjHgFvfyUf370FzFWW9pzwEoTGIt+aVF+zX9h9xNqy3WjV12/NgjQXfX2nVV8vUX0tZr6MiElQafwDobQY7dHxEBmL4ZVv4UwaAPJQCmya77oQrXohrtDXte0rYJOTtr/6Scue5hezoEBve1NLxGirtn/nFqipsv3+78bfPbwQ97wLHp5gMMKutcgf31Ftcv1TyjeivETV/aPZiN5XIjrq+v5Hs+GkE923WTsMk3V9f+9m5Bc6XuEXhOGWuRAeC7ln0N57FMqLofUlGG7/L+SeVnx2rkf++K4qw6CJiP5XKZvoj29h06d/v/7v4YW4YyEYvZS9sXsdcvW7rvvYii7k3q249TFEd318v/E4HHUyvlt0wHD3s+Dlg9y+EfneXPU8oS2G258AHz/IOoP2v0egvFSN79dWWMb3wRTk23NclmHjiUqe31RsmdfdbXX3P89UMXdTsT6vgxneUs3r08Vm7vlJybtqTTIp0Y8Jnfzqadn6aeNf6Ty3cLvSVy5vwbRrOzik+fHXE7zx8R6EgLYtQnjlkT5nze8iXaSLdJEuUuPovDlHCyHCgbX6z2jADNRKz55Syiq79GHAtVJKR68323QeQI6UMkQI0QrYDRwABFAC3CSlPHSOZU8GyqSUW/Xf7YGFQDDgDWyQUt4phBgCfAkc0z/NlFIObyw/jz4DMTRLoOSawRg7dcX3kacpvWWcQ7rKpe9h3rYVPDzxX/Ah5t4DqNnyK1rGGcrmPIz3pNuc5O6EOvdDmOLQHhoNLRMx3DQL7WlHg8Fw4yy09+fA4RQMD7yJ7NwXUjYDIH/+CPmjrWInBl0DgPb4OAgMw/Dgm7D/CUDapDNrkjnL01l8ZwKmEA/G//coyZ0C65w+AEZdEsyEvgqoWLeniBe+yWTRHfHUmCUPfXSKlyY1pV0TH/JLa/Awuu/wZNYkc37IZfHkaExBHox/9wzJbf1oFWXZUGgf48XyabH4ehlY9mcR81bnM398FACPfJ3NHQNC6NvSl9JKDUNDrIUBcfXDyLdnQGEm4t4lyL2/QuYxS5rLrlROR3Ovhq5DEaPuVg7SNZXInxZCdEtEtO3muhhyC5TkIV8YB0KAnxMj7AL2szbbtcFruGwAhiYJVEwahqF9F7zum03l9Gsd0pl/W0/110vx/fhnm+fVC+ZSrf/tcdUkDK0dlUmnJAyIax5GLpwBBZmI+5Yg99i1fa8r1ab981dDt6GI0XcjP9Tb/seFEOPY9v9KSuyHiIpD+8+V0CIRw6T/oD0/xSGZYdJ/0D58Fo6mYJj5BrJTX9izGfnzEuS3CwAQgyciRk9Dfvyc+kgYMFwzE/Zuqfstxj+CXHCXatcHPkTutmvX3ldCeTHy2aug2zDVrkv+A6bmiO7DkHOvheBIxF0LkM9eDVJDXP0gct9v8P4jyhnDS18PWl2CSByAfHECJHiBry0oBWpeP/NrEe+NCcUUYOTaL3JJau5DqzCLiIsNMDB3cDCLd5Y6bcLXfi+hR2wDG4u19b/8QeTSmVCUhbjtPeTBjZCTZknTdTRUFCPfvBY6DkEMno786knYswq5Z5VKE9UCce2LChzVSX79NKQ7MVKteQ97APnpvYr3TYuQhzZBrhXvLqMU74XXQfvBiEHTlVNKu2QweiLfmwIe3oipS5Gpq6EwAzH0XuTR3+HrWWDwAE8fl0Woo076mHtcH3M3/Adtrosx95E+5u5xMeaS7cZcPSQuHYCIjadm6uWItp0x3vUU5vsnOKSTv6+n5ruleLxre1hI27AS7Ue1qSQuS8I49WHMT97eIF+zWTLn3b0sfqonpnAfxj+8meQeUbRqZguyXtE3hiendrR5Fhnqzadze+PlaaS0vIbR924kqYepzjnKHTL0HIBoGk/llOGI9l3wmvkUlTOucyznlvXUfLMUnw9t6y2axOMxcRqV91wPJUUQ4p5zn1mTzPn0JIvvaYUp1JPxLxwguXMwrWIszh+jeoQyYUAEAOt2FfLC8tMsursVX2xSG4rfPdGe3KJqpr5xhOWPtsXQoODU+X6Xw+KbYpSsXnia5Hb2stqb5XcEKVn9RxHzfs5j/nUmtp+oYPuJCr6d0RSA6xed4Y+0Ci5r7uuKnSPvn/JYfH2U4r04neTWvrSKtOJt8mL5LdH4ehpYtq2YeWvzmX91JJEBRj69MRovD0Fplcbod86Q1MYXU6ALdftc5nTXMQBqTvuFIK59BfnBbYBEHt4M275E3PGp64oKA2L0g8j371G873wfuW8jZFvxvnQMVBQh/zseEocght+F/GyWJYsR98LBLZb0OSeQb0yx5P/Id5D6i3PeVz2MfGcGFGYh7lmC3LsRsqzkSM8xSo68eA10GYoYMQO59HEoLUC+/wAU5YCpBWLqa8hnrRx/Og2CqnJbXudBZgHIN26HUtuNLDHmHuRP78K+36BDX8S4qfDHkzZp/kk9GCBw2CC8Wyawr2syfj260nT+MxxKvtpp2uAxw9FKyhyeezaJITCpH1UnTrvPWBgQg+9HLr8PirMRN7yrxmpemiVNcSbyp+cRlzpZ1/9apuRX5yvd54muI2wo4r2xYUpH+CyHpBbetAqzHG6MDTQyd0gIi7c76gg+HoKvJzZ+Q6+WAoYOwqtFAoe6J+F7aVdiX3mWo0Oucpo2aPRwtBLbMuS89g5Zz/0XgLDbbyLq4Xs4c/8sZ5+rNh77EHLR3WpuzfgAmWo3t3roc+vlcWpuXXGXAuMzjyBfv0k59QeGI+79GLlvk3L+X/kqnDkAXn5qvh76wzZPO/LsPwhjfAIFI5Px6NwV/1nPUHSD4xgr/+Bdav5Utm3Qoo/x7DeQ6k1qzaj6+XtKn5/tumFdkPGyAYimCZTfMAxDhy543T+bijud2x01Xy3Fd6mt3eE55U5q1v9IzbfLEPEt8XnxHconDG6Qb52e8KSuJzzym3M9oY+jnuDjbeTFuzuTEOtPZl4F4x76jX5dIwjyr+cA7vnS/X0DlE73v7sgLwMCbR3WEAbE0PuRn90HxVmIGxchD9vJrc663Hpngi637kSueAq66HJr8Y1Kbo1/BbnkNn1tmIl8bxKUFyIG3Ynofg1y82LX7a1J5nxynMX3tcEU6sX451NJ7hJCq1hbWV9SYebjdZl0aW7ZFPH2FMy8sgmHzpRz8HS5fdbnTFdfPYBJk4bxyCNv/e15ix5KD66+9XJEuy4YZzxJzX2O66X2+wbMKz7B870fHTPx9cM4ZjLa/l2N4u3ZbxCGuAQKr0zGmNgV///MoWjKNQ7pKj5cRM1fal4Hvv0Rnn0HUr1Z1wX8/PGZeCM1KTvc5mvWJM+szue966IwBRq5dkkmSa18aRVhmR/tTZ58caNJ6WU7Spi3oYD5Vyrd9JaegVTUBPDZzpJG1bdOdlyly45PddkRbic7hjqXHY+uKuD2HgH0jfemtErD0IhDemazxpyXVvL+Gzdiigpi3I1vk9y/Ha1aRNWleWvxL1wxuBPXj+vJ4aNZTLvvY9Z9ez/e3h7MvH0wh45kcehoZqPqXEvnit+IJvF4Xj+NirsnNmx3JOqY1WNj1Fo25XG0Zyc7lmny42hLnoEjKRjuewOZ2Bd2K8yKUBOiYy9kzhnbj4QBw/iZsGeLQ3429dAkc5YcYvEjnTGFeTP+ye0kdw+nVRPbzdSS8ho+XnWaLi0t63qNWfLQwv28dHs72sUHkF9cjYdH4/Qym3KsyGbxLbHKBllwiuR2/jbOz6O6BDLhMuUgtG5fKS/8kMOim507pik6B0zM1BzRbSjyxeuUHnznm8jnr1HPe41Fzr8RzDWI219Dpm6CnJPqO53EmHvBJB1KZNYkc77NZvGtTTAFezD+jZMkt7erZ9dAJvTS65laygvf57Dolli1fg8L41BGFQczqxzydknnSWbKnz9E/qzjpV0GYBhyg8Ux+jzpZGLM/cgDW+DjxxRu5gq76dIPER2H9oAVHjzbCR588yy093Q8+CErPLh9D8Qlg9AeGwc11RBkNY8zT6E97ohFOCO/IUl4tmjOiZ4D8b6kG5EvPcupy8c6pMu49S5kiVqno99fSMCYkZR88x2ZU2fUpQl/ehZaUZFbfM2aZM7KHBbfqOMJb7vAE263whNW5TH/WhO9WvjyzXSFJRSUmRn+6kn6tqwHSxAGxJiHkO/drezquz5QdrWzvp43Djrrfb3Myq4edZ+tXa2ZkT9Y6d93L0Eerl//NmuSOV9nsXhaE0zBnox/9TjJHfxpFe1dl2ZU90Am9FGY6rq9JbzwXTaLpjaldbQ3y2fG4WEUZBXVMPaV4yR1CKjfzqzFRj/RsdFb3kMecoGNvnUtdBiCSJ6O/PpJ2LsKuVfHRiNbIMbr2KgwIobdi3z7eqUTJk9HXDoOufG9f57vP83bjnwHJ+HRIoHTvQfg3b0b4S8+R/oIRzs5a9r0urkVuWgh/qNHUvrtd/j07Y3f8GGcTh4OVVUYIsLr5Qe1+ncai+9rp/Tv5/bq+retA1FJhZmP19rq36EBHrx1d1tMIV4cPF3Gbf/bz68vd7dnUT/vxQdY/Hg3ZWv95w+SL4mgVVNbh8aS8ho+/ukkXVpZ9sm+WKswi+9e7k1uYRVTX9jB8ud61o9N/ov62qZMQ+9Hfq7bYZMXIY/Y2WFFmcgfn0f0mOheni7IrEmeWZXPexN0/fuDTJJaO9G/b9L17+0lzFtfwPyxuv59WSAV1Y3Xv2t5XzBM1hnvH/NYPMmkeC/S942teUd7sXxqjOL9VxHz1uQxf5zS0X08BN/c3sT9ynbrj4iOR7tnJLTujOG2WWiP3+CQzDB1FtrbT8OhXRgeewvZtR/s3IRh0v1oyxfCzk3Qrb/6/fQtiMsnIE8dRb54NwSGYnj1O+TGlZYMz4fcAuS2lbDlC8T4p1zXWRgQIx5AfqTPramLkQfs5lY3fW69Pl7tqw25SwUeEkbE1bPV/lnmYfANAq3G8l27gbZ4sAu6oPuItdS1PyImHu3ekdBK7+tZTvr61llo7+p9/ailr+WrD9V5WIhJD0KZ1dzKPKkcpWvft7VdFy0vDIiRDyA/1Nt+mt721vsA3Uerfn9tPHQaghh6F/KLJ1TQpatnI7+yantzjWP+fzf+XlOFfOMO1a8GI2Lme5D6GxxXh4Hkt6/BLt0FqW0fRGQztNljIaEThgmPob18o2MbT3gMbdmzcGw3humvITv0gdTfEMNuQh74E7n6A8TQm9Tvb19XHx3egbbwXtuMYloi+o5FvnGzsolu+R9y/5a/X/+vqUK+c5elDe58Bw5scXk4so4u5N5t9/6ImDi0u0ZAm84Ypj2B9qijv4jh9ifQ3noaDu7CMOstZLd+sGMThulPo30wD1L/QiRfhRh7M3LZG+qjzJNoDzj6StmTmtfFvDc6RM3r5XkkJXjbzWsjc5ODWLzTdp8j0s/AsqvD8DIKSqs1xnyaS3Jzb6L8jQ3ydSiHWWPOm3+x+PkkTBG+jJ+5muTLmtAq3nLIJ+10Me98lsonrwwhONCL3IKKRvO5SBfpIl2ki3T2dHbhLNwgKWWulLKrlLIryrF4fu1ve8doncKAO86C1QE9zy7AJ8Cj51DsWkoGeln9fgN4Sa9LB2CB1bv1VvVqtGM0gMeAIVT/8DUA5j07EYFBiHC7TfjKCuUYDVBTjXn/XkSUio4k00+jHT5Qd/K7IRLdk5Cbv1M/juwGv0AIjrBNFBwBvv5wOEXx2Pwdonty/Rk3aQGpv6u/i/OgrBiCHR1LU46XExfhRbMIL7w8DIzoFsza3cU2aQJ8LIpHWaWkFq7YfKCEtrE+tGuiAOBQfw+Mbjha1fE+XUlcmCfNwjzx8hCM6OTP2gO2ylCv5r746pFeujT1JqNIKfqHs6owa7IOFPX3NtSlc0lxHSH3JOSdBnMNcsdq6DjQJonoNAD51/d6AddBaz0qclUFHNvleAIToOcY5LoP1N9SOjjnwAXu5+YdXSY39h1MzSp1OlnbtwvhHwRhjk4m2r5dkFd/5Fhj8khq1q6sN00dxXWEnJPqVGdt23dy0vZ/6G2/y0nbVzdiw+UfJNF1IHKL3i5H6+lrH384qvf1lpWIboPUuworQ9/LF+sDDWLwBOT2tcgiFUGc5p0g26pdt6+CRPt2HYj8Qy/PrrXQpqf6O3GgSm+uhrwzKp/4jurEcctusPVblc5cU3fqV/Qbh1yzRH0DUF6APaVkVRMXbKRZsAdeRsGI1j6sO2ZrVDQJ8qBthKfTAw17s6rJKdPo28wNUCO2A+SfgoIzoNUg966Btv1t69+2P3KX7oyQuh6aO4nY1nEo7HUdvco57/a2vPethTZ2vFv3R+75Qf3YvwESaqMHS7VxJozg6Q1aNVSWgpcfNOsCu/S1QquByobBS9F1IHJrI8fc1pWIroPUO+sx5+2r1jE3SPRKRlunxok8kILwD4TQCId08kAK5Oc4ZlBuxdfH1/7sjktKOVxAXIwfzaL98PI0MKJfDGv/cM/hwMvTgJenkmlVNRrSzbpak7HvYMyr9Hrv2wUBztdR6WIdNY4cT82KT5SDAkBBnlt8U9LKiIv0plmkt5LXl4aydpetvAnwtZLXVeY6eX0kvYLebZXzQHiQJ0F+RvaccHSydMr3VCVx4VayOtGftftsAcleLZzLagFU1kiqzZKqGhWtO6IRYEbKmSriwjxoFuqp1pMO/qw9aAuu9krwwVeP1NuliTcZxWYAvIwCL90hoqpGNjysz2FOi4gEZJoeMbmsQM3bmHbq95m9UJpLvdS0A+Sdgvwzai1PWQ3tbaMSivb9kdt13nvXQ0urtaz9AMg/7XqDtuWlSvepjTBhTXEdIeeUkgPmGuTOVdDRjnfHgchtunzebSWfzxxUjtEAmUfBw1tFkQbw8kUMuB65xsqhLq7j3y+z6iMp1boH4BMAlY5z7Z/UgwGCRw4hb5myO8r+3IkxJAgPk+N6YvD3I3LGrWS89IbDuyYvzOLMEy+4vXYDEN0eCk5DYboa7wfWQqt+tmmKMiDniPN8T2yDKvfWEGtKyawmLsRKR2jjy7qjlbb1qUdHOFcKGjGUgk+/AqD8r50Yg123d/j0W8meZ9veWrFFJhv8fOuXIc06QK7V3Nq1GjrYz60BtnOrlT63qisVCA8q8nktm+Jc5ZgBqv2z0iC4fmdxr6QhVK5QY6wmZSeGwCBEhN03FRXKMRqgppqafXswmKI5VzL2G0zNz7rdkboLERCEcGZ3pO5COrM7pET4qc0kERCIzK0nSrcVpRwuIC7a31ZP+NO9b5vH+pMQq9YNU5gPYcFe5BXWb4OcL91fXHYFcvta5RgNUGwXFT6mPRScgsJaubUGWtvOY9G6H3KPrgfv3wDx1nJrm3peVgAVxUpuCdS/WgcvL39kiRMdzopSjpUSF+VNs0gftY72CGPtLscI9q99e5pbh8fgZRVd38/byCWtA22e/Z3Uo0d7goNdbEieIxl6JaOt1fXB/Wp8E+pEH9y/C/Kd29XGKTMxL38PqiqdvndFngOHULVSx6x265iVs3n9ly1mZYiyzGu/6fdR8cE7yEbwTkmvIi7Ek2Yh+hre3o91h2z1ssvirfSyWC8ydb0MoHeCD/5ejV/cUzLt7EtXsiPSUXYczq1WuFG8ckjz9zLg69kIzGrvKeKbhtGsSRhenh6MHJbI2l9tD9AKISgpVeUpLqkgKkLp3H6+XlzaNR5v77OPg3Gu+I3HqGup/mapW3aH6DYI+Zsba5mvPxzR17LfViK6JdW9Nkx8EO2L/znmPWQicpsVjuGCUo4UEWfypVmUr1pPekWxdpujHv3al2ncOrKZzdqxeXcebZv50y5ezfnQQM9G62V15bC3fzoHONg/AT4W3mVV6gaReimszdljYp0GqvS1enDOSaVXmxLg+O46vUEe3g6dBzny7joETjkekkw5WaHqGa7Xs0sAa1Nt8QeHeup/+3kZuCTBt87ecpfOJ15Wx6Pn5cg/rA4onw+dzNsfmneDP1eo3+YaqHCO3YhLkpCbrPBg/0AIsatziB0evOk7xKUKDxZDxqN9t1g5RgM0MI9ckf/lQyn+7EsAKrftwBAcpKLY2lGt8yYeHghPT5y1ccCVIyn5eoVbfFNO2WH/if6s3V8PntDMm4zCGod8fk4tpX9rv/qx/9q+zrfqawe7egByu97Xe9ZBS6vbEDsMUHZz5lHLM2f6d1D9+nfKidq55aXq3DWItXvt1xBr7MYyt3y9DHWO0FXVsuG1BRQ2mmeFZaSucY5lpOg64b71kOACG03VsdFavp66M7q3E53wn+L7T/O2I7/hwyj9XJ9b23dgCArCGNXA3PLyqptZgTdOpvD1BVClbA4tpwH8CEg5VkJcpI+t/r3Tif79zSkH/btDnD+mEIW5t471pbJaUlXt3j4mQMrhQuKifWlm8lO8+5hY+5ejDvLa50e4dXS8De8jp0vp3Ukd8AgP9iLIz4M9Rxs4aPEv6us6itHxw1o7bP8a53hK9pG6A/1nSynpVcSFWunfHS6M/g0XGJO15326krhQK94dXewbW/MuMjvLyi0SlyYhf9Xl2qGUemR1ABxSB1vlrysQPfS9WykRvgpHEH4ByFr7T0oVgRXU/yWFFr0Czo/cAkjbCWUNzK0mdnNr7xpoZ8e7bX/kLh2LTl0PLfS51bKncszN1G/nKy+yjHVPX0Tvichf36+fPxd4H7G2TtZ9fThF6aLu9PWljvv0ovdw5G8/uM27jprY7QPscdL27fojd1q1fXM32t46//OBv9c6vBs91D8Xm3mi80Dk7/qYTVMR1Amya+OgCIXVH1M3WMnfv0d0GWT1/Ur9+cq65y4pujny2B6LTXRsB/Qd//fr/87awI3F7ULu3YqeScgN+vg+qK9l9vu1obrdcVAf3xtWIC7Tx3dsAqSqPS65awuiVz23oLogh3ndyod1x+zxG6PTee1lFHjV6sHmxm11OJTjYB5xsYE0iwnAy9PIiIFxrN1qG1jmi5+OcP3o1gQHqjUkPMT9AFoX6SJdpIt0kc6dzptzdH0khHhYCLFH/1d7x94LQFshxE4hxAtCiCAhxDohxHYhRIoQwp37IIOAfJ1HohDiTz2/FCFECyFEK53nYiHEXiHEh0KI4UKI34QQB4UQlwohWgK3AQ/p3/YBYoBTAFKRe/d/ukmGKBNapuVaGpmVgSGqnmt3AgLx7J9MzZ+/nRU/ERaFzLNy6srLhDA7ACUsCvItaWReJsIqjRgyAcOzXyBue1opVgAnDiK6D1JXnEQ0gYT24OPotJZZWE1MqOWkcXSIJ5lOQMilG3MZ+sxB5n2XwePXqE21tKwqhIBb30rj6nlHWLS2ESACkFlkJibIAgZGBxnJLHLkXT5KBksAACAASURBVEvLtxczQL9aOy23mkAfA3d/mslVC0/z0qo8zFoDmlJwJBRYtXVhJsLeoSAoypJGMyunUP96rhbz0TfsL78Dcd9HiClzIcAxGs8F7ecw1+PVEGFCZlmco2ROBoaIhq+VcqiPKRZDTFO0HVvd+yDEjbYPtmv7igba/l9KIiQKmWflgJafCSF2fR0SBfkWJw2Zn4mwSiOuugvDSz8iel2B/EaPdBYSieiWjNyw3JJPaJRtuxZkIYKd8XJsVxFs921hluqDiCZQUoC4/inEQ0sRE2ZZIkdHxiFadkXc9wHimlchqp1D/bNKNKIDLPPaFGAks9Q9IFCTkhc3F/FQHzevWQuKhCKrOhRlIwLtxlWgVRppVsakr9246jAEuWe1zSMx5nHE1A+g/03OeQdEQpGVo01xlgveWRbelTrv/euhugJxz7eI6V8hf1+mnFJCmkBZAWLk44ib30dc8ahbkaNF6FmOuVCrMTf2Lgwv/qgccb51L7qeCI+CbOv1JBMR3rj1xDByIh6LfsJ48wOY32742kiAzNwKYsIt7RId7ktmnqNjx+otGYy5byP3vLSd9BwLeJueU86Y+zaSNHUdt13VolFRowFEhAmZbaUnZGcgGrGOGpomIJom4PXqJ3i//imGHv0a/gjILKgiJtQC9kWHepFZUO2QbumGbIY+sZd5X5/h8etUlKW2TX1Zm1JIjVlyKqeSvSfKSc9z/NYp36IaYoItTh3RwR42QLs9Ld9ezIDWCvjtFufDZc196f/SCfq/dJx+rfxoGeU+YJlZXEOMVVSR6CBj/bx3ljCgpaU/04tqGPPuGZJeP81tvYPrj1ByDnNaZh1GtO6vDjwEx0B0WwhqxFwIilRrcC0VZTnRTyKh0G4t9wsGTx/EgMnIda4j3IjOQ5Epq1zztpMFjvI50lE++9mto4nJatNYPzwjht+B/PUTqLYCte15/R0yCwCJuPNNxIMfQW9LFGD59SuIK2ciZq9EXDkTDix1qP4/qQcDeMZGU33asp5Un87AM9bRKTV61v1kv74IWW67ERU0YjDVZzKo2FPPTQfOKCASiq3HezYiwNFO+Lspq9RspyMYyCxxfwOrskYy7rMcrvs8hzVHGh/NwSPGZNveZ9LxiHFs76jH7yfnzUVo5Y6RbqJmPUjbPZsJGX8lWc/Xc0WmkzHrfF7r/WA/t5p1RNy/DHHfJ8ivX7DdQAMIjYEmbeDE3nrrbIiKRsuw1FnLzLBxkLQnERiI16DBVP9usW29hlxO8Jc/EPDKmxhMMfXys8nL3u7IzkBEur82Vr//Bh7DRuP7xS/4vPgOVa/Wf1V8LWXmVRATYaUnhPmQmes4XlZvzWTMfZu452VbPaGWUg4VUF2jERdd/xWO5033N8Wr60QfehfDE0sRve0gmEB7uZWNCLAbY9ZzvSG5FRilNpJWvYK45UPEXd9ARAKk1H8YNrOgipgwK/0kxIvMfFsdI/VEKel5VSR1drx15v8qiXATMsfWrhYRjo4wLr9v2R4REY38Y0OjeRuiTGgZlsi8Dc7rgEA8ByRT/Yea18a2HTBEx1C9cX2j+GYVm4m2wm9MgcZ61/AvU0rp3+LcN5eySsxEB56d7EgrMBPobeDulXlc/Uk2L28sahg3sqLM7GKiTRadxxQVRGa2raPBjKlJfPfTLgaMmse0+z5m1oMj3c6/ITpX/EY0TcDQrDnery/D+83PMPTo7zqtvU2Zl6nwBmsKdYJZ1abpOlA5gpw8aPtNSJQKFrD+iwbLm5lfRUyYJbJqdJg3mfm2dl5qWjHpuZUkdbONrJmWUa70spdSuHrWNhatPNEgP5flKHRi/zjBKpduKWTovOPM+ymXx0c1oEf5hp81JibsscyCLIWxpR+BFt10m8Ab0aEPIsRufLToBiW5UGoXzRsdkw220oODPch04li0dEsBQ19KY96PuTw+5tz0xfMmM2vJywfRqY86XFRL50MnC4uF0nzE+CcQ93yIuOY/LrEbERqFzLXDg53NrTznc0tExyPadscw+2MMj78HLawOiEY2wfDsZ+p5225O+deSR0w0NWcs46DmTAYe0c7Xk9jPP6T5vu1oJaWUrLB1+vHp3RNzdg7VR9Pq5VdLmcV28ynI+TirpeXbLHiCNf2wu4SRif5OvrCioCiLzQyu7eoCJ33t6YMYOAW5dpHr/ENiILYNnKxf/84srCEmxKrOIR5kFjrBbjYXMHTuMeatzOHxsZYxset4OaNeTmPMK2nMviaq4duJAiOhuJHYaC0+aU0dhiD36tioZkb+NA8x7SPEzBUQ0Rx2fvfv4PtP87YjY0w0NWcs9lZNegZGJzYmgGnZRzTbswOtpISy75RDlmeL5vj06knMD98S/fXneHXt3CBPB/3bCT6YeqKU9PxKkrqE2n9eRz9vz6NDnF+jDipm5lXaYrJhPg6YbOqxItJzK0i6xLZP2sYFsPavbGrMGqeyytl7rJh0J3aaDf2L+rqOnOIpZ3/DVX2UVWynBwfWj4v+Xfo3XGBM1oG32VF2NMS7leVmgcoayTXvnuG6986wxu5AjjMSYVE2th25LvZureS5zLXs3WpLXkRMfgDDgtWIyQ8gP1GHBeVPyxBNWmB4ex2GV75Ce98usMH5llv1kT2eUOQEB7fGoqXO2zcYwuOUQ/gN8xHTPoA+lsjLInkacssyWzzYBV3QfcTa8oVFIXPtbB5nfW2vl9mnaXcJFORChpXNEdkEw9zPMTz5PrSrJyK//T5Aoas9CCu7oFLv9/A4QCImz0fc/gH0dYx6fd7wd2FQ+8XPrYYDv8Nxiz4kRk5HPLIMcdX9iFAT0pntYsPftoyyINNSxsBwSzCWohwItPK3aJ6I4bFlGKa/BjEt1LMzhxGtuqkbvT29EW37IMKanB9MVhgQMz9CPPETHPqjQZ0QLuzerQgzOVnL7PT9MJOTtUxPc+Iw9FCHn0WfYRBhpc9ENcEw7wsMz7wP7V2P76xSjegAi15hCjCQWeo+9p9ebObKT3NJ/jCbW7v5n1XUaIDMnHJiIi02RXSEL5m5tthv2uli0k4XM/GBNVx372o2/pVun81FukgX6SJdpPNIF9w5WgjRE7gB6An0BqYLITqjIj7XRoF+FCgHrpRSdgeGAK52gmsdqo8CM4DakCHTgXl6tOceQC0a1xaYByQCnYFxUso+wGPAo1LKI8Ai4GW9LL8B/wV+FUL8IIS4Vwhhbekm6fx3CiEcolYLIaYJIf4SQvz1QZark5OOgJPLqGBGI37P/o/Kzz5EnjnpIr+zIAd+TkAwPY1c+znag6PQnrgWCrIR1z+onv/6DTIvE8PTn2CY9BAc3qUMGDfIWVSCG/qHs/qJNjww2sRbq9TJ1xpNsu1oGfMmN2XpPc1ZnVLEloONv6LJlrdzwG/FrhL2nqni1r4hOm/YdqKCh4eF8cXUWE7mV/N1g9dDOcvbrq2d8a9v78xoRISYkMd2IedPRqbtRoye2UA5avM9T/1s7zxhw8LJ+HY3XKsVGZNGUvPLz25HSD8vbf9vJadj2L6uzj60pJFfv4n28BXIrT8iktUVmYYJD6F9+aobEQfcaDRZTxkMRmjaFrl5OfLlG6CqHDHkJvXa6AG+Qcj5NyE3vYW4YrZb3N2NT7BsdxkD4r2JCTw7g0cVoHFtTWwHqKmAbMsJe/nNbOTbk5FLpiOadYXOlztm4XS8ujGnkRDTAaSGfP1K5FvjED0nQkisavvoNsgdXyPfvxmqyxG9Ha8ydlKYhsvitChWY+6bN9EeuQL5u2XMNcz23NcT7ftl1Nx2Oeb3/4vxutsb9a1NUex+J/WIYu3bg1gxvz99uoTz6Gspde9iInxZMb8/Py8YxDfrT5NT0LhofU6pMceYjR4YmsRTdf8Uqp57AK8HnlWnuBvk4fjIqbweFMnqZzrywNhY3vpBAR3X9AknOsSTcS8c4PkvTtOthT8e5zDNXM3pFTuL2Xu6klv7KVl9PLeao9lVbHgwjl8eimfrsXL+TGv4Wr16ebtgvmJ3CXvTK7m1l0UtjAnyYMXUWH6eHss3KSXk1OdIcy5zetf3ajPk5vcQQ2bC6T221wk2RG7JP+flE4OnIjd/6vq6QqMHtOuvIiD8nbytydQCMXIG8su56ndsa4hoCns2NMzrXGUWIP93K3LeJOTCexD9x6vbDwDRdxzy6/8iZ49Cfv1fSJzeMC8XxTxverAb4843sT3eLeMp/M7WwV34+mB68C7Sn3OM0Ngw38Z/8neQs6XSrWhoOq27KYrl10Uwb3gIczcWccKJI3t95NTOsCuUT2J7vFokULzS+YGCrGfncaBTXwq++JbwaY7XINZLDrK5njlxci/yvxORb9yMSLpRRSupJS9fxKQXkCvmq43f+qgx885oJOClV6lYugTtlLJtqzasJX/4AAqvGUH11s0EPPdy/fwa4t0IeWkcMpLqH7+mfPxAKh6ZhvfjL7k3YJyOM9vvknpEsXbhQFbM70efzhE8+nqKzfus/Aoefi2F52ck1n/Ns8q84UKche6P0YiIb4/26t1o8+9CjJoKprgGMnXHvpKQ8r06BHTjIsTge3S5ZVZXg3Ydi/zgZuSbYyHrCPRqQBdtYF5rmmTu5yd5ZHyz+vP5v0bnMr6FwDjtUWreffH88zYa8X/hVSqWLUE7fRKEwO/Bxyl7xb1DiTYsnBXFRdoVe0vZk17FrT2DXKQ4R75uyg6zJtl2poqH+wfx+YQIThaa+TrVfV3UGRYo7Gr9/c8pXDWqG7+ufJB35k/i4dlformNkzRA52hvCaMR0SSeynsnU/XMA3g9VJ/dcZa6sJTg5YNh1G3IbxY4vDZMfAjtC3dwDNxbT5Ye4ZHrHW/FqzFLth0oYt6d7Vn6RFdWb8thy17HKJpnS86G3A29g1n9YDwPDA/nrfUN8ToHTMzVnM9KQ677EHHnG4jbX4MzhxzwQNF9mIr+5oyctbeTZDf0DmH1wwk8cEU4b607xzY9XzKz9tMuA+DwTihtIFriuepkBiPEtkVu/Qr52hSoqlDvnFEDWIxL/rVpDB7gH4Q2exLasvkYZui6WEE22r3D0WZdh7Z0HobpL6gocK6oEbLjzLVTSOvUA+HthW//PjbvAq8aQ8lX7kWNVjzcKwrAil3F7D1jwRNqKau4hoOZVfRrVf+BNef83etrMWQactMy13Z1rf690g392wk5s0Nu6BvC6sea88DICN5aY4kI3iXel5UPJfDFzDjeWZdHZSOi+tbR2WCj1VbYqMGI6H4VctFNyFfHQNZh6OOG7fNP8f0nebszx3XKnDiZU10uRXh54dOvr3ro4YEhOJj0EVeSN+c5It9xlKX1VcNZMTRNMvez4zwyPt5lFodOl/HKlyd5elLzhvk1QA6y+sODPDKpjUO6a5JiiQ7zZtx//uD5JQfo1ia4Yed/Z/RPjjOXDM/PJlaj9O89pezJqOLWy85d/3ZF5w2TdYe3i+crUkqU7Ohj4b3u3qZ8OTWWeVdH8vzPeZxoKECIO9hoPbqCGHYd2pKX0KYPRS55GcMdc9TrLn2Rxw+g3Z6M9tA4DLf+p35ZDX+f3GqI3MKKXKQxGCGuC/Kr2cjFtyPaDVSRjU2tIbQp7He8scQZ/TP7iGePwduk6HuFbdTo/Gy0GcPQHrsW7aOXMdz9Ini70lvOAcupbfsv9bZvP9DJTbnnB39HasiXb0A+NUJFk45RNplc+Qby+WuQ86YoB+UIJ9iPu3ss9dHJ/WhPjkKbOxHtl88wTHtFPc9MQ65egrjtdcQtr0L6Iee259+ByUoN+epk5POjoVlHMLWov8yKkRtlcVaUs9i7dUffryeN9uYTGK6YiOHlz9RaVXtzTX422rShaA+OR3v/ZQz3veRyLTtX7D8m0Mi3E8L5+YYIvj1QTk7Z2coOZ1iOLdWYJcdPF/Phi8m88mhvZv3vD4pK/m/cYH6RLtJFukj/P9DZ37V49tQf+FJKWQYghPgG6AfYI6cCeFEI0Q/QgGZCiAigwC7dAd0BGiHEDcBCYBTwGzBLCBEPfCWlPKyDQoellKl6+lRAv9uI3SgHaQeSUi4SQvwIDAeuAqYJIbrqr9dLKce6qqyU8h3gHYDCnq3qJKPXuEl4jb0WAHPqbgymGGrFrYiKRmY7v4bX97Fn0U6mUfXpB65YOiUx+DrEoKtVmY7tVae5al+GmRyvXc3LhFDL6S4RZrJczWN1nZ7c8BWG+19XeWlm5Cfz6vI1PLEEMhxPPZmCPUm3iuyUUVBNVJDroTiyWzBPf6HyiQ7xpEdLf0IDVPqBHQJIPVVB7zbuXV1rCjKSbhUtIqPITJQTY+a3I+Us3FjARzfF1F3HFB1kpH20N83CVJSTIe382HWqEqjHwawwC6yjqASbkIV2Uf4KM1WawixlaPgGQFmh6zxLC5GV5RYHoJS1cNmVwD/Zz7YRcjzGXo/HSDW+tf27EVZRpURENDLHvWumbfJMHkHVq3Pc/6DAjbYvsGt7nwba/l9EIulaRH+9r9P2IsKiLX0daoICu77Oz7KJFKNO0zpeQSd//xHDzNeQKxZCfAcM015QLwJCEIn90FZ9aNuuIVHIQrt8CrJUGezaVTr0SRQUZqv0BVl1J3/lzrUW5+iCTGSKHmEscz+gqdPi5ZZ+MgUYyLACuzJLzET5u3f2Z2dGNdvSq1i2p4yyakm1Gfw8BQ/0djGvi7Jto7MGRTpeg1ebpjgbhFFdT1Ru2SgTHR2jRlOs51FVhtyzChHbAZnyk12aLHW6v5YCoxx516ap5e2teIuOQ5FHt6qNy7ICOJUC0e3g5E5V3jOpAMj9GxC9Jzmtuhh0LWKA9fpiN+bsx0Fjxtw9+phzQoaREzFcPl6lPbgbIq3XExO4eeW9A99ff0Dc9aTro1dWZAr3sYkskpFbTpRVhDGA0ECLE9n4IXHM++iAYz5hPrRqFsBfqXlc3qf+SJjGK6/HY4Sqt3ZgNyLSkl5ERiMbUW+ZnaGuvjbXIDNOo508hmgajzywp97vTKFepOdbjPOM/CqirCJ92dPIS0N5etlJIB4Po+Cx8U3r3k14+SDxUd4uv7XhG+RBupUDYkZhjQtZXcbCXwr46NbYOlm9Zl8pXZr64O+t1oABrf3YdbKSHgm+Dt875R3oQXqxFe8iM1EBTngfK2fh5kI+mhzt9GpnU6AHrSI9+etkBZe3dwFCn8OcBpBrX6tLJiYvVNfjuUs2UZCBoChkkd38LMqCYJNaI2rX8vIiFcmgUzJcPgN8AhBSQ9ZUwVb9loE2vVVE51IX1y876EZOeNemcSafg6MQN76E/HS2uq4PIL4zNGmHeOwblT4gDHHHW8gfF/z9Mgss0SRK8iFlg7pm/MgO6DkKvpqn3u1cA5OfdKj+P6EHR0ydTPhNCsgs256CZxPLeuLZJJrq9Eyb9H49u+PXtRMd9vwKHkY8IsNp9cMnnHrwabwSmtLut+/rvm278TsODhpLTVYDUayLs1WU2FoKdCI/zwOZAox2OoLWqAgQtfO/WbAHPZt4sS+7mrjg+k3osNsmE3rjBADK7ds7NoaaDLv27tEd3y6daJOyEWE0YowMp/nKZRwbNdEmXeHyFcR/9h5Zc104pzudW/Z2hz73bca7nTNPVhpUVSjA/fR+tZE7+QXkzp9g7wanrL0nTMbnGjXGavakYIi21NlgikbLynT6nf9Tz2M+nkbFx+/XPZOFFnO/8stP8bvvEef11clj7PV4jNLtjgN2dkdk4+wOzxHjqHjoNpXX3p3g5Q3BoVBQ/3XypnAf0nOs9IS8igb0hGbM+9iiJ5SUVXPHc9u4d2JrurZxHmntguj++VnIkgLV/1UVyIPboWkbKNqiEjvILSfzuDhLzXVruVWhy611r1vKM+ktdTV0VGv1oECdZZf71yF6Tap3i8oU6kV6npV+UlBFVIhFPymtMHPodDlTXlER7nMKq5n+5iEW3NWaxIQGNob/ZWQYdT2Gy8cBIA/uUba0/k5ERCNzHfvUKfn6I+Jb4/nSh+p3aAQeTy2g5unpyEPOIw95XzsJ76v1eb13N4boWGCbKpcpGi3bxbye9RzaiTQqP/lAldPfH2PLNgQu+kR9Gx5J4P/epvje2zGn1n8pmynQaHNddWaxC70srYK3fyviw+ujnOpljSVTgLHuim5onOwwBRhpH+lJM11WDG7pza4M925PAYiOCiIj02LrZmYVERVpa5suX7GdRa8ph5puneOorKwhv6CM8DD3cDF7+jvxGy07Ey11p253nEKePIahaQLaAdXXIvk61zZlmLO1zAlmVZANkU0hogmGpz9XL0KjMDy1DO2ZSZDQAcMd+kGAgBBE535omhlwdC40hXmRbhV9MiOvkqgQy/pdWmHm0KlSpjy/E4Ccwiqmz9/Dgvs6ER3mTY92wYQGqvVnYJdwUtNK6N3RdcRMV2QKdmL/1Kcfdg7g6W8b0KPKcyDm7DAxBz04JApqv/19BfJ35agqRkxHWkehMxihcxK8MgW6OKunkXSraLaqnq7n1sjOATz9tZvrnBVdEJlZm7bHcOTvdtjN+dDJCrPUPz1anNy9DjHI4lgnhlyHSNLrfHSvum2g9qWzuZVnG9Wtbm4B5Gci/9IjYR/do5w9AkOhOB9K9PUpbR9knYToeMByXXTwLVMImqz04IodKXjExta984iNpibT9XoiKysp/Wk1/lcMo/yXTeqh0Yj/yMs5OcSdC0UVOeAJRQ3gCbfEOsiOn/aUMqS9P54NOVHW2sy1FOSir0OiVFrrvm7WEZGYBFfMAJ9A3a6uhC3Llf59Q/36t02dgz1IL7Cqc0EDa0jXQJ7+yrEvWpq88fUycDCjisRm9USCLc6GwEZio9522Kh1VF0Ak+7YWqDGk0xdh+hjpxP+U3z/ad5A4M1TCLxB2YeVO1PwiI2hVnp5xERjznCul4GaW2Wr1uB3+VAqft2I+Uw6ZT/8CEDVjl2gSQzhYWi5rm0eB/0734n+faacKfMUvpxTWM30Nw6yYEYbEhMCyMirZMaCQ7x4S0viohoXZdgU5m2LyeZVEBXqRFbP2abzrmL6vJ0seLAriS2DeOzGtnVpJzzxJ/EN3NLzT/e1UyrJumB4iinQTg8udrF/mlbB21v+Pv1b8b6AmKzDN0b3ZMfRchZuKuSjG21510apbhbqSc8EH1IzqogLs8XQxfAJiMHXACCP6LZdLSwQbrKJ4gqoSKtWN2aKcBMyT8lqMXAM8n21bye3/Iy4fTYAhqSxaN/oN/1lnoSs0xDbHNAd9c+X3HKHiuzwhKAoZLH93NLLV7evpmPRRVlwfEfdnqA8vAVi2kJVGcS2Rcz8SpXVPxRx45vIJXc5LcKF2kcUwyYgkq36OtzO5rHva2d6mfVevsGI6DEE7T9WTqo11Ra97Fiq6u/wODjj5Ka/Irt9gGAXbR9ktQ/gbdX2aTvqcHl5aAvEtoVjf9l+ez7w91oqL0Ee3gbtequbbIpyod94RO+xyiHc6KECylnxx8HuseUjQkyWMhbnQlCEwvuDIqBYl4cVVvbj3s1w3aPgHwKlBcgt38JuhY+L4XciK8sQMa1s2/jvwGRrqaIEeXQbtO0NmUexpwu5dysun4AYquNUh21xKudrWYbjWlab5vQxtDnT1N8x8YhLBqi/rcf30VTIOAmxCYATn6MAAxklFuf0zBKNKL/GR2mK8jfSKsyDbenVDG/Z+O9NEX6kZ5fV/c7IKScq3HZPMjrCly7twvH0MNA0OoDmTQM5frqYxLbh9tldpIt0Yen8nLm7SBfpX0cXPHI07h/EmwIEA9115+ccoCHLeQUwAEBK+RHKkbkSWC2E0CUq1uEaNavfGvU4i0spT0spF0spR6Parb2b9XBKVcs/pmTSGEomjaH6l9V4jlBXchs7dUWWFDvd5PK+4z5EQCAV/3Xvel+b8q/9DO2J69CeuA65bT2i72j1omUilJU4KoqFOUrxa5kIgOg7Grldd1AMtlxpKC5JRp46rH54+YCXLug79gKzGUocHXUS43w5nlPFqdwqqmo0fthRSHInWwMiLdvSTRtSS4iPVJvJ/doFcDC9gvIqjRqz5M8jZbQ0uedsBZAY683x3GpO5VdTVSP5YU8pyW1tAZHU9EqeWpnDgokmwq2M78Qm3hRVaOTp13FsPVZBy0gv6qWTqRARp64/NHogug2Fvb/aJJF7NyIu1a9B7ZwMh/5suCKpG6HlJerv1j3qlOF/rJ/P2CrjNd98QsXUsVRMHUvN5jV4DFPnBwztuyBLiyGvcZsbollzCAxC27vD/Y9OpkJkA22/ZyOip972XZLhsBtt/y8huf5ztDkT0OZMQO5Yb7n2ukUilLvq6zL1HhC9RyF36ieqoywR4UTXgZCeBoD22Ci0R0eiPToSuW0N2tK5sOpjiGxmadfuw2CPfbv+iuipl6fLYMuY3vOrSm/0VN9HNlMO0cW5alMuSkWXEG16QoY+pnf/gmitn0QOaQoGTxvHaIDEKE+OF5o5VVRDlVnyw6EKkhLcWxdeHhbCuhujWDsliof7BHJlO1/XjtEAZ/ZBWFN1taXBA9FxCBzcZFv/gxsRXa5QPzokQdo2q7cCOiTD3jVWj4yWq/cMRkSbvsgsRwOXM/vVSfhgnXf7wXDIjvehTYhOI9SPdoPguOItizIR8fqa4ekDTTpC7nHlvFicBWFqDIiESyAnzWnV5QarMbdzPaKXG2Ou0mrM9apnzGU45wl6pOe7r6bm7qvRtq7FkKwfBmnbWa0n+Y0Ag2MtEUxEj4HIM8fd+iyxVTDH00s5lVlGVbXGD5vSSe5hez1UVp4FqF/3ZyYtmyjnhIyccioqldwoLKlm+/58mjdpGJg1f/sJlbdfReXtV2HevBbjML3e7btAI9dR8+Y1GLpepn4EhSCaJiDTG3akTYz343hWJadyKpW8/iuf5M6210SmZVnqvWFPUZ0DdHmVRple7837ivAwQKsYMTiVLAAAIABJREFU9xyUE5vYyerdpSS3s22z1DOVPPVtDgsmRdvI6phgD/5Mq6DGLKk2S/5MK6dFpGuHbgfesV4cz6vhVEG1Wk9SS0luY1vu1IwqnvohjwXXRhFu5SiTUVRDhR5hqbDczPZTlTQPr4f3OcxpPLwt1ygn9FAHH3LT3K4np/dBeDMIjVFreeehsH+jLe99GxHddd4dk+CoAj3lu3cg512FnHcV/PYZ8pclFsdoQHQehkxxES0OdN2oGYTqcqTrMKXXWPNO/RVxiS6fE5PhsA64+gQgbpmP/PFNSLOKurrlS+SzI5FzxyIXTIOcE8iFd+q6wN8ss7x8LJE4vHyg3WUKmAUFNLbS19o2PaDUEbD7J/TgnHc/4kDfURzoO4rClasJm6jsDr8eXTEXFlOTabue5L63lL1tepPaaQCHh11L5eFjHB5xPRWpB9jboiepnQaQ2mkA1aczONB/dMOO0QAZ+5UcD9LHe9vBcGRTw9+dIyWaPDleYOZUoa4jHCwnqbl7OkJhhUaVWSFD+eUa29OraBnW8NnivEUfcaT/SI70H0nR96sImaDAad9Lu2IucmzvvMVLOdC+Fwc79+foFeOpOnyszjHaq0VCXbrAK4ZQeciJflBLp+zmdZehsM9uvKdutJ1bR/S5FRqjgHmAkGilQ+er8SvGzVLg/MZlLllXfvoRheNHUTh+FFXrVuM9Ro0xj866bZvjKLN8774fERBI2YvP2DwXEZZrJ70GDcF89LDrOqPbHbeNpeK2sZg3rsFjuG53dFB2h2yEvNSy0jFe0luVI76Fco5uwDEaXOgJl9peWZmVb6Un/JVJS10XqKrWmPHSDq4cFFvvwakLofvLnRsQrbupseDlg2jRCdKPWfJM3w+hzazk1hA4vNm2nIc2IzrpenC7QXBiu/rbRm5dapFbJdkQkQC+KmKjaN5D6aj1UGKCv61+8mceyVbXdwf6ebB1fjfWze3Curld6NIi4P+kYzSAtvITamZcTc2Mq9G2rMUwWNcH2+l2tf3hZ1dUVkL1hD5U3zSE6puGIPfvqtcxGqDy848pmjCaogmjqV6/Cq9ROmaVWM+8nn4/IjCQspct81qWlFCQ3IPCkQMpHDmQmt073HKMBkiM8eJ4fjWnCvQ1fF8ZSa3s9LLMKmb/nMeb10TY6GXnQk5lRwv3ZEeiyZOiSo08PdrQ7yfdkx1133doQtrJPE6ezqequobvV+0muX87mzQx0cFs+VPJgyPHsqmsqiEs9OzH99+J35g3rcHYrdbuCEU0TUBLt9x6J9d9hjb7OrTZ16m1rI/VWuYSs7Jay/qMQu7YAKcPo92bjPbwCLSHR0B+FtrTE6EoF+2RkXXP5V9r0D56Hnasd1rexBZBHM8o51RWuVpPtmaR3N2yMRno58HWt/qybn4v1s3vRZeWQSy4rxOJLQLp1zmUgydLKa80K71sfwEtm5xFlFl0+yenmlN5uv2TUkKynTNPWo7FKW3DgTLiIxqwcfIPnj0mtvdXlb5OD46DE/p6EaCvtyEm5Qi9/WdLhm16QuZx22u7revZ1EfZebX13FVCcod66rnfjXo6oQshMwEV3KLtJcidG2zzOx86WUmeatcIHbtpdSlkWWS0XPMZ2uPXoT2u48H97PDgAnsHETs8uN9o5DY1T+Rf6xEdeqp00fHg4akcowNDQehbSZFNwBQPWba4QuHiDzmZNIKTSSMo/XEVgdcpxyDvS7qhFRVjtnOOFv5+GE26zmQ04jckiepDR+re+w3sR/XhI5jTM3CXEpt4czyvATwhvZKnVuSw4AZbPKGWvt9dwshENw6cnNqn27b19PW+jYjuel93svS1fOd25EtXIV+6CjZ/itywpM7BTFwzC7LTYJNr/dumzs181BqSq9d5ZxHJHe3mVrbV3NpXWje3TuVWU6PbPKfzqjmWXUXTsAbmXS02WqsTdnCCjR7aiOis64TtnWCj7ZMh1QobLc6GyATw03XCFj0gx04n/Kf4/tO8geL3P+TMkCs4M+QKyn76Gf9r9bnVvRtacTHmLLu55eeHMcpqbg1OovqwmltlP63Cp5+K0O7RojnC07Nex2iAxIQAjmdV/D/27js+iuJ94Phn9hJCTaihCiggLUiz06siCkrvIs2CgAooIB2UpqKAXVGkiiLSVBQBBaSpNAsoTem9k4Tkdn5/zCZ3yV0KkMv54/u8Xy9emru9fXZn2zOzs7McPBGTSv5dnZXjq7JyfFWTfzsdo89fjufxqX/xXIubqFY6HW+xSx67VLJr9U/HqF/dU2fMlT2EDe/XYeW0mqycVpPKpcMTO0ZHx7q5HOO0TW4/RYhLUbpYGsd2kLe1X8nrYeV862EZpVLhLOYcmpB//+En/z56hZHfZGz+DZncJps8dtEwE/uME/v3S9S/1c9942WneKtt0tjnot1ciXfaji672XIgltJ+2qL18nnYz7fGfr41etNKVO1m5osyt6V8rY6+ZL4HVO1m6J+dnPb0Cajg3DOLuitx8Cp98giqkpOLR+QznQm9r9UBum6lS0JbtPd9tV3J2oP/Wouq7LRFV6gH+5xja89GKFjatCsoF6pEVTixD35eiH6tGfqNFujpj8Opf1PsGA2Zdx9RfzsPe1Br7EGt0T97bevSqWzrmEvme5Jta4BKd8PhfaYTdQLvvCyyGBQqDmcO49fhPyGvU/auEFRUQ9/7ALvWoqr4KfvdTtmHhpl7lyWqJslBE+ef0e3vOXKbXBsgNMzcMz6+3/wdng/WfmbeQvz7GvMw5F3OPlsyyuT7yTsmnz9p3sRRMsqU8V1N0dtNvq93/Ii660Hn8wcTPyfcq8NqiYqmvC85Azp414mi6sIPn2R8/p8jt+lADRAShirtVQbJZOa9W/3NPOz+rbD7tzLnsrrO/n2rs38nv197xqlr3ers33WboTcl9EPJ6wRSqNaPo5c7Dz+H5wHL2b8LFoPCxc0DAH54jmu3Oa53x6S77f/oRTcxzvn7XIzNr0fiuDn3tV3XKt2al38OX+Dg0YtciXPz1Q//Uv/uokmmaXhPMTZuMznbmXOx7D90gWKFr+0hdyGEEFcvGCNH/wi8q5SaBLiA5kBb4AJJh+CNAI5rreOVUo2Aoj5z8lUT2AOglLpFa70beEMpVQa4DUghM/SRZFmUUvcDK5xlKQLkceZVIIXfX5X4dasJubcuOb9YCTHRRI/xjI6Vc9ZiLnZqhoosRNZuvXHv203OmYsAiP1sFnGL5uMqX4nsE99GhYcTUqs+ulc/LrZrknLAbWvQlWtiTVoKV2KwP/CMameNMZ1rAewZL2H1HAOhYejt62C7aQRQ7Z5FFS9r3lVx8jD2R86Nr/C8WAPfNiNKnDmO/e6LWI19bwyEuBTDWham+zv/YNualnfloUzhrEz56jhRxbNSPyqc2WtOs/6vS4RYivDsFuM7mM0fkd1F17r5aP3aXhRQu0JO6lZMf6NKiEsx7IF8dJ95FFtDy6q5KBOZhSkrzxBVJAv1y+Vg0renuXzF5pn5JkEpHBHC2x0K4rIUzzfOS9cZR9BAxcJhtK6WRmzbjf5iIqrXFFAu9KbFcGwv6r7H0Qf/NDcmNi6CDqNQg7+Ay+fRM19M/Ll6cZEZddYVioqqg36vDxzbh142FdV+FDR/zjylOG+Ub+xM3M6pFsGGH7DvqkPWWd9BbDRXJgxJ/C7r+18S09PceAt9fCCuBg9CWDayzv8B97LPiJsxzWy3+k1xr/zK7/xTLfsFE82rPi2XGdnm6F7U/Y+jD3iVfcdRqCF+yn7YIvPUf0goqlId9Dum7P+TdqxFV6qJ9fJis60/Gpn4lTV8HvZoM2qLPetlrG6jzLb+bR3sMNvaatnX3PDQNpw6gj3zpZRj2W70gkmoJ6eact3glGsTp1x/+xE2LIJOo1FDF5pyneFs86N70VtWoIZ8Bm43+vOJia8b0gsmoTqPMTddTh5Cz3H26Q2LoMNw1KBPweVGf+f7OuYQSzG0Vjg9Fp/B1tCifDbK5AtlysYLREWGUv/mrOw4Fkefr89wPlazal8sUzddZGmH/D7zSpN2o795DdVhsjmmty2FE/tQdXqgj+w0jaVblsLDw1G950P0efQXXiOHlqhinqQ+63U5CglFdZxsXl1qWaYD4hY/rwzVbvR3k1HtXjOxty+Fk/tQtZzYu9fCtqXw0DDUE5+a2ItGmN/+8gU0HYLqMQsU6O1fwQnTKK6/nYxqNgJcIXD2MHpZOl55nbDPveTscx+PTPzKZ597zGuf+83Z51ok2+dmpbLPeRfB5h/Rt9cm5INvIDYG92TPMRsy9Qvi+5gOaNZj/bHqNoWwrITMWIm9fAH2nDfN6HtV7jEjmV08h/u1ISlESirEZTGsR0W6j96EbUPLBsUoUzwXU+b+RVSpCOrfWZCZX+1n1ebjuCxFRK5QxvUxlf09By8yYcZOFObhy27Nb6Fsiat73aC98Qf0XbUJm/ktxMRwZZJnucPeXUjs404ntF4DCKnvnEfnrSb+q8+J/2Qa9ua1uG6vSdj0peC2iX9vEpxP/iIOf+utGNauGN2n7jHX63vzUaZINqYsOUJU8ezUrxzB7NUnWb/zAiEuRXh2F+MfNR3QT12Io8eUPViWGSl3QteS6V7fEJdi2IP56T7jqIlbLRdlCmZhyveniSoSRv3yOZi0/DSXr2iemWcaBQtHhPB2p0LcVzEHG/ZG02zaQZSCmmWy+9wITTW2pRh2X166zz1utnXlnJQpkIUpP5wlqnAW6t+anUnfn+FynM0zC054YreJZM/JOCZ8f8azre8Kp2xkKg9RXc8xnSMPqu1kcwxdOIFe4nmzgqr3FFRoBKFZUb0XwrYl6LXTk8a23eglr6C6vgHKQv+6FI7vQzXoiT600zSQ/rIEWo1APfeZiT1vWNoFGBoGpe+EL8enPI3tRn85CdVzClgWetMSkxs17mVyoz/WwKbF0G4U6oUF5joy2znWa7SB/MVQDbtDw+6mGN/rA5dSeN12IK5ZufKhuk8y01gu9C/LYacZVVV/OhbVYoBp0Iy7Ar+97bNIwcyDAc4vX0WuxnUpv20VdnQM/z75fOJ3ZdctZVeN9I/KdlW0G71yMqrlq2a7/7YMTu1H3dsdfWwn7FkHBcuhmr9kRqApdS/c2w09w4yIp9pOg7wlIDQbqtcC9PIJ8M+mNMOGWIqhdcLpsfg0tg0tKjg5wgYnR7glKzuOXaHPMidH2B/D1I0XWdqxAHvPxDNi1TkszFO0PavnpHRaHQWSufjtKnI1qsetW1ZjX47mYG9PeZdas4w9tZqm+vuCI58nrPQtoDVXDhzi8LOp5N22G73oFVR359javASO7UM1co6tP9fA5sXQdiRq4OfmuJ4z1Py2ZBVUvS7gjjevbFw40YwKU7IyqvoD6CN/o/rNBEB/8zbs+inFxYhbs4osteuS+6tV6JgYLg71rHPEZ0s51/pBrIKFyN7raeL37iZi/hIAYuZ+QuwX88nWsSuhdRuY4+7cWS4OG5hWMSdyb/gB1911yDbH1Dtix3vVOz74kpgeTr3jiYGENHgQsmYj22c/EL/sM+I+nsaVN8cTNnAsIa27mjIfNyhdcU2eUIHuYzab47q+V55QOoL6dxRk5rJ/TJ7gUkTkDGXc0yZP+OanI/z8x2nOXrjCwlVmJLFxT99G+ZtTyRUClfsf2Yf+7SeskfPNfrBmIRzeA2Wc66h2o797DdXmNXPt2LHMXLdqdkcf3Wlu0G9fCg8OQ/WaZ/axxc6yZc9jfocNF06ilzp1y4un0Os+QnWcZva/88fQy1LPC0NcimHti9P99V3mWl0jv8lPFh0iqkR26ldJfdTW+oO3cSnaTZxb8/3WM3z4TFlKF0nfA1xpee65qWza9Cdnzlygdu2n6dOnJa1b18uQeevNP6DvqE3o9OXomBjckz37d8i0L4h/2uTBrm4DsOo1hbBshM5chf3N57hnv3ldsePWria0Zl0iFq9Ex8RwaaSnzSp83hLOt3sIFVmIbD174967m/C5pi4T++lMYhfOv+a4IZZiaKM89Jh/AltrWlTKSZkCoUxZc46oQlmoXyYbk1ad5fIVzbOLTgFQONzFWy1NU12n2cfYeyqey3Gaum8eZmyTPNS8Je1tHWIphtYNp8eXp039MuHasf4CUQWda8dR59oRo1m1L4apGy6ytHMBXJZiYM1wHvvitGk3igyldVT6O8yGhLgYPrApPfp+gtu2aflQNcqUiuSNd78nqnxRGtQux6B+9zP05UV8POcnlFKMH/4IzpvyqN/8NS5eiiUuzs2KH3YyfUoXSt8SmUZUj+ttv7E3r0HfUYOsHy0D203cOxNTrndsX4O+rSbW+CXmXDZ9ROJX1kjTiRrAnvkSVrfRkCUMvcNzLssIIS7FsC6l6T5phzl/1y5EmWI5mLJgH1E356J+tZTbDCJyhNK1STFaj/jV5GWV81K3yrWN+BTiUgxrlp/uHx3B1pqW1cNN/ee700QVM/Wf2evPs37PZVPvymoxvlUa21Xb194mdnQveusK1KD5Jr/wartRj02A7BGmTr1gIkRfSAypqjZGb1nub2m81rMA3acfNuV9ezhlCoYx5dtTRBXLSv0KOZj90znW744mxAXh2VyMb+NZz/rj93Mp1jbn798v8mH3opQumMagFQFsL1NV66F/32BGd/MWiJwMzDzbjzZtN6cPoz9L+oBZoq1Oe/CrTnvwe17twS+ZTtQA9kcvYfUaY46tbetgm1ln/cNCVK/RWOMWgDsO+12nHliuGlbL3onLZn80Fi6d9wmf4PJ3K8nesB4lNv2IHR3N8b4DEr+7adVXHKj3AFb27BSe+QEqSxZwuYhe+xPnPp6VOF3ORx7iwhd+2sdSEeJSDGuan+6feLUnRDrtCUXDTNt/QnvCp17tCR3NqPkHz8Rx5Fw8d5ZMx+i2thu9+BVUtykmN/p5ialXN+yFPuRs658XQ5uRqAGfm+Ns7tDU51miMqqak3/3cfLvb1PPv0NcimGPFKD7+wfN/Y47wilTKIwp35wk6qas1K+Yk9nrzrL+b+ccks1ifDuzvr/sj+b9lacJcSksBSNaFCRPWp0dtRu9/DVU+8nm/LLNacuo7bRl/L0Wti6F5sNRT86HmPPohV5to8WrmIEavNtGL55Er5mO6vyWkxMeRS8Z+9+IG+zYyUSvWEm2BvUoumENOjqak894jq0iK77mcMMmqOzZifzkw8RjK2btOi7MMMfWhbmfkn/yJIqs/g595Qon+z6XZswQl2JYh5Im/9aaljUKUKZodqYsOkhUiRyp5t+zVx7j3+MxvL30EG8vNfWdD58tR77w9NWtQ1wWwx4rS/eXt5hjul4RytyUkynz9xB1Szj1b0/5Fu2pc1foMW4LljJv85vQu2LaAf9D2zrJMq14DdXqNXNd2bEMTu1D1XDqYXvWQaFyqIdfhrBcqFI1oEZ39Eed0x/DEWIphjbOQ49Pnfz7Nif//vGcaRf1zr+/9Mq/Wzn596xry78TYmdam6y/2E3y0n32MXMerZLTXDtWnTFt0WWzM2nFGXPf+HOv+8btCrLnZBwjlp3CUmBr6FkjgtJpDaq1ZQ26Wm2sKV+Za/VbnmuDNfEz7Oedt0l+MAbrqbGQJSt661rYYjq02u+OxHpskNP+GIv9rrmXphe8i/XUWNQrX5i/Z78OF85CpFMfCcR1C1DtxsDN1SBHbtSgJegV78HPS5JOpN3or15FdXrdxN7q3Fer2xN9+E9zX+3XJfDICFQfpy36cycHibmAXj8X1XM6oOHv9fB3ytfFlGTqfcQEW9agq9TGeuMriI3BfsdrW4//DHuQs60/HIP1pNe23urpvKzubYL+Kdn98fLVsVr3Ng+e227sD8agolPIy2yn7Du/bs4hW5yyr+eU/S6n7FuMQPVNoex7TTd9BfyVfSDa3yPyozqOMvdLlYXe8h387vRd6DzWdE5WCg7tQs8aCc37Yo1cZI6nWSM9ZTx4Dva4DmYx543D6jwSQrOi/1hnRoMG9LcfY3Ufj7q3OZw5iv2Bae9QVRugarUyA8TFxWJP97x83uo5CXLlNnWiLyeZN35ndP5fqDSqzXBPGWz/Hnam48GYzLx3+8uP6Gq1sN76GmKjsad57h9Zr36O3d+MMG2/Owarj7N//7oGfjX7t6r5AKqJWR69YQV65ULz4wrVsdo97dm/3x0NF88DeX0WwRzXueixxDmuy2WlTN4Qpmy6SFSBEM9x/c1ZzsfarNrvHNft87PnTDwT111EKbN7d6uSnVuv4sGaJMvhshj2ZHW6D/0B223TsvEtlCkRwZRPdhB1a17q312UmtULsfbXozTt9RWWSzGwexXyhKd/AEghhBDXR2kd+HHSlVIjgYta61ecv5/HjAwN8K7Weqrz+adABWAZ8BqwBNOB+legLlAfOAqc1FrnVkqVBnYAuzAjUscCvbXWm5VSQ4H2QBymI3MHID/wuTMSNUqpWc7fXzrz+lxrXUUpVQ74DIgHemM6b98PxGDqVhO01nOVUg2Bp7XWD6enHM7dWToog9LnvIpOQRnNal8qaLE5ezntaQJA/3wqKHEBtNcoEJkt9kBM2hMFSNYqV9fRMCNZk4Mz2rS7R9WgxAVQGTgiwFUpFcTR3rxe/ZrpMujVdFdL7w3OORTAPhyb9kQBEjLxvqDEjen7dVDiAmR9sUrQYnPyXNrTBEKMO+1pAkQf8n2ld6a5GLz15oqd9jQ3UlxA3V887YkCZFubrUGJe9vI9DzPGiBhQcpPgD+GXsWoTxmowuPp7/CW0c58dfWvuc8oWa+yk3pGyf5mKg8gB5j9+g9Bi63KBC8HV3eXDE7cOs8GJS7AlSadghb74tHgtCfk7nNzUOICEBOf9jQBYnV8MihxLz88PO2JAiTs5ox5EOFaWE/cGZzAB9J+Y0+g6LXBu1ar2sHJUexl6R0XJeOpfOnvhJXR9KHgtcnuW572g9eBUGpahaDEBdBb036zSKCoe4NzbOntwbvf8b/o36nBu3aUmF83aLHJdfUjS2cE/dVVvK00o2UJxsudHfnT8RBIgChXkNbbFZz7LAD2oiDmKKWu7e0m1y1rEPfvPEHMy34KTp6gygZxBNqzwbt/quOD0vUGlTMY408a+nTw+oJwKnjbWtXx7RydKXEfyphBD64p9i2jgnfhEv8z7LfrBedEKm5Y1pOr/pPnrky5cmutRyb7eyIw0c90bZN9dFcKs8ztTL8b8NuyrrUeCyR//PYsUMVrmk5e/7874Tut9U6gktfv/D6CqLVeAazw950QQgghhBBCCCGEEEIIIYQQQgghhBBCCCGEECJzBfGxPSGEEEIIIYQQQgghhBBCCCGEEEIIIYQQQgghhMg40jlaCCGEEEIIIYQQQgghhBBCCCGEEEIIIYQQQghxQ5DO0UIIIYQQQgghhBBCCCGEEEIIIYQQQgghhBBCiBuCdI4WQgghhBBCCCGEEEIIIYQQQgghhBBCCCGEEELcEKRztBBCCCGEEEIIIYQQQgghhBBCCCGEEEIIIYQQ4oYgnaOFEEIIIYQQQgghhBBCCCGEEEIIIYQQQgghhBA3BOkcLYQQQgghhBBCCCGEEEIIIYQQQgghhBBCCCGEuCGEBHsBhBBCCCGEEEIIIYQQQgghhBBCCCGEEEIIIUSAaR3sJRAiU8jI0UIIIYQQQgghhBBCCCGEEEIIIYQQQgghhBBCiBuCdI4WQgghhBBCCCGEEEIIIYQQQgghhBBCCCGEEELcEKRztBBCCCGEEEIIIYQQQgghhBBCCCGEEEIIIYQQ4oYgnaOFEEIIIYQQQgghhBBCCCGEEEIIIYQQQgghhBA3BOkcLYQQQgghhBBCCCGEEEIIIYQQQgghhBBCCCGEuCEorXWwl+F/hv3i3cEp7CB2gddHY4MX3FJBCauyBq/AtR200KjILMELfjouaKGtyZuDEtfd5/agxAXADtJ1I4j7d9DWGSBLcM4pKktwzqEA+lBM0GLbF9xBiWtlC961I+5sfNBi2+7gHFthN2cLSlwT3BW82NHB2b8ByBac9VbZg5iXnQlefqIKZw1KXH0+eOeTYF6rVZGwoMTV+6ODEhdAFQnOPgZA9uCcT/S280GJC6BuCt51S58N3rmM2OBUANzHgteOkeXrWUGLbT/7RFDi7p55IihxAQreEhK02DmjcgYlrsoTGpS4APpyECv1wcoTzgXxHFogOPlJ0F0KUj4axHqeqpQraLHZdzk4ca8E73yiLwSxzhMswazn/Q9Sd+UOWmz9+8WgxSYmSG1W8UFs9w8PXi4auy947QlhhYOUo0QELw9WhYJ3/1QfvRKUuEG9vxTE41qFBG+9/xcFrV9EEO+zqBxBvL8UREHb1kG8X+364jc5oYiAs9+qKx1GRYaynlr9nzx3ycjRQgghhBBCCCGEEEIIIYT4/ytYHaOFEEIIIYQQQgghhBD/SdI5WgghhBBCCCGEEEIIIYQQQgghhBBCCCGEEEIIcUOQztFCCCGEEEIIIYQQQgghhBBCCCGEEEIIIYQQQogbgnSOFkIIIYQQQgghhBBCCCGEEEIIIYQQQgghhBBC3BBCgr0AQgghhBBCCCGEEEIIIYQQQgghhBBCCCGEECLA7GAvgBCZQ0aOFkIIIYQQQgghhBBCCCGEEEIIIYQQQgghhBBC3BCkc7QQQgghhBBCCCGEEEIIIYQQQgghhBBCCCGEEOKGIJ2jhRBCCCGEEEIIIYQQQgghhBBCCCGEEEIIIYQQNwTpHC2EEEIIIYQQQgghhBBCCCGEEEIIIYQQQgghhLghSOdoIYQQQgghhBBCCCGEEEIIIYQQQgghhBBCCCHEDUE6RwshhBBCCCGEEEIIIYQQQgghhBBCCCGEEEIIIW4I0jlaCCGEEEIIIYQQQgghhBBCCCGEEEIIIYQQQghxQ5DO0UIIIYQQQgghhBBCCCGEEEIIIYTZbKNtAAAgAElEQVQQQgghhBBCiBuCdI4WQgghhBBCCCGEEEIIIYQQQgghhBBCCCGEEELcEEKCvQD/s8rcjWr6LFgW+ufF8OPMpN+7QlGtRkDRsnD5PHreUDh7xPN9REFUv7nolR/A2jnms3vboW5vBmg4ugf9xViIv+Ibu7QTW1noXxbDGj+xW46AIk7s+U7s3IVRfefCyX/NdAd+Qy+ZCIBq+ARUaQJZc6HH1k9xtVW751GVasCVGOyPRsC/O30nKl4e67FRkCUMvWMdep4To9UzqNtqgzsOThw0v4++aH5TtAxW56GQLQfYNvZLncCOS3k52g5ERdU0y/HxCDiQwnJ0HQmhWdG/rUV/Osn8tuUzqNtqQXw8nDiAPWOkZzn8KXcPqsUAs603fAkrZiT93hWK6jQKbioPl86hZwyG0862btgVdXdzsG30F5Ng5waILIF69GXP7/MXRX/1Lvww11m+AaiKThnPGgkHd/ku003lsDqNhNAw9O/r0AteMZ9nD8d6bBzkLQynj2BPHwTRF7zKpAJW/4+wPxoCW7838Zr3NfFCXbB3M3r5ZCh1F+q+Z0C50FuWwE9+9rHmw6BwOYg+h14wDM4dhajGqHs6eKYrWBr9/mNw7G9Uvceh0v2QLRd6QsPUy/uR/mb/3rgIvvdT3h1HQbFycPkcesYQOHMEskeguo6H4hVg01JT3smo7q9CvqLoie1Sjp+JArKtK9XBavoEaBtsN/aCV2HvNhMvYVsrC71zI/oz55hoPdCzHDNH+j+ebiqH1dk5rn9fl/hbsodjdRsH+YrAqcPYH5rlUA07o+5oYqaxXFDoZuyBDeHy+aRl0MYr9icpxC5eDqvLKE8ZzHdiV2uI1bSXmfeELvDvn2aedzRBNers+X3RMtgvdYCDf3niBuIckiMC6/GJUKIiev0S9LwJnngB2Nbq9vtRDR8108Rexp4/Hg79beLVaYeq8QgoZc5ba+ZC2XtQD/c357KNi2Cln2Org3NsXTqHnul1bD06Hm6qAJuXohc65R+WHdX7fc/vc0fCL1+jF73ms2rq0UGoqrUgNgb77aGw/0/f9b+5AtaTY80+tmUNesZ489t+k1CFS5ppcuSCSxewB7VG1WiKeqir1/a6FXtwG/jtD995O6zHh2DdXhtio4mfPAT2+C6H1aUfVv1mkDOC+Fa3ez5v0hbrwfbmfB59CffUkXBgT4qxAFS3wWa9r8RgT3sR9vlZ71sqYPUeC1mymvWePs58XrIsVq/hEBpmjuX3x8Du3yB7Tqy+4yF/YXC50Is/hoWfp7gMIb1fxLqzNsTGEDdxMHq3b/mEPPYMrkbNIVc4sQ9VT/zc1fgRQnoNRJ88BoB70WzcX6ccK7nQPi/iuqsOxMQQO2EQ+m/f2KHdn8HV+GFUrnCiH6jm+fypwbiq3mX+CMuKypOP6IfuSDWe6vA8qpJzXH843H+OUqI8VvfR5jjbsRY9Z2LSedzXBavtc7j71oWLZ6FQSaxuo6BEefQX09DLP/GNG4DzGABFS2N1eBGy5gCtscd3BqJTXv+Oz6Nuc9b/g+HwTwrr32O0Oc62r0XPdnK0h59A1WkBF84AYH8+FbavTTFWwNY7b2GsEZ/DsX8A0Pt2wCLPuTTDz2MAVRqhGjxmrlV/rkUvnZrqeieufyD2t5RkdL0jf3FUu7Ge7/MURX//Hvz0qVmuQOQnBUtgdRwBxcqhl76FXjnLTB9ZAusxr7y40M0QcwnOncywnMSUYXWsVv3BFQIXz2K/3gsAa/QSiLkMISZv0tO7J411y12oxk5OvHUJrPdT9s2GQSEnJ17o5MSWC9V0MBQqC5YLveNr33w6BQGpb7lCUF2Go4qXM9eO9ctg2xzP/ErfjWrirOevi2Gtn/VsMdyT+382FM4eNd8VLIV66AUIM+cq/V43iL+CavA4VHbqly83SHmFb74L1aCf2b+3LYWNs3xjNx1qyjL6PHrRcDh/FKwQ1P0DTdlrjV7xBhzYYn5jhaAaPQfFq4K20T++B3/94L+8u7yAquJcq98ZlkKOUh7rcSdH2boG/Yk5L6k+E31zlCFtIGcEVr9XoVQU+sdF6I/HJZ3frXejmj1ncvLNi2F1smuLKxTVdgQUdeo7c4aac1mxCqiWgxOWHL3iffjdrJdqNRTK14CLZ9CTO5CagOTB+QpjjVzgOX/v3YGe87LPbANyrap4N1brvuAKBXcc9qeT4Vjq1zDXE0Ow7qiNjo3B/eoQ9B7fHMX1aD+sBs0hZzhxLW73+V7VbEzoi28Q17cV+u/fU42XHoMHv8vq1VvIly+cpUsnpv2DtASgXq16vwPh+SEuFgD9ztNw8Uyai1Lg5RHkaFgPHR3N0T4DiN3uW15FP51BSMFICHERvWEzx58fBrZNlorlKfjKS1g5shN34CBHH38G+2Iq7TdesvYfRsi9dSEmmsujX8DelSxuWFayj5uKVaw42DZxa1YS+6ZZX1fVO8j27FCs0mW5PPQZ4ld+k2a8gOYGJStiDf0E++0XYG+y81kg8qOqjU1+pDWcP4meMwwunfNd50zKB/XccT6zvZ5zGdUaYj30uIk9vjP848R2haA6DUWVKA+2xp4/CTZv8I0dgPotBYpgvboIDu836/33dvRi33NBprUZxl7Gaum0ha7/Ev1dsv0qJBTVeRTKaQu1P/K0hapGXVH3mLZQ+3OnLRRQHYabbXbhDPa4tp55FS2D1XYwhGWH44ew3xti8sGEdQ5SPQ8CtI9bIajOw1A3lTN54sZlcNh/PXvN/hhe/uE8toZWFbPT846cSb7ffCiWcT+c56+T8bzaJDf3lcmW+N3h826GfX+WoxfcKKV4t3keioancSup7N2oZs75ZNMiWOUnR2k30nPtmPWiOZ+UuRP1QO/Ea7FeOhX2/Jy0LLu+YtpkX21vPsjo9nZADV8MsZfBdpvc/tUu5vNHX4bIEua32XKhLl3AHunZB4O6jwUidpW6WI88Zc7hdjz23Enwy88+sw1Im1WOcKynxkChm+BKLPZbw+DA7v9E3EyNzUnf+SYo6dR/lIXevhQ2Jav/FKuMqt8XCpRCLxkJf632LH+rV6FwBTi0Hf3FCynH8F7n68i/E+dxfxesds/hfrqu2cey5cR6/CXIWwhcIeivP0GvXeQbOxDXS1cIqtdI1M0VTN32x8XoBR/4xs6sbX1ufyqln8ltR14yu002yfIGoo6dUqzMurc0riPE7/d8Vupu1P3PmOv4r4thnZ82lIeHQxHnevn5UNNWBBBZCvWgVxvK+93Mfv3Y257fh0fC9uXo5a9n2nr7bZNdMD4g12vqdjCfAxzejZ4zyvSFuPUOVLN+oBQqNhp98iDqlsoZet+SbLmwOo2AAsUgLhZ71mg4sgdyF8R6dDSE54MsYRCaFWIuZdw6Z8uJajcMCpcy233uaNi/w3xXqy2qVhsIDTX7xeXzAY+rmvWFKKf98ORB9M9fo5r2ztjtDKAs1ICZcO44+r1nk8xStRwIdz2EHlA70/tFAJA1B9aYL9BbVqLnOOeg9l5tstNTaJMtkaxNdq7TZtX8KVTVOmBruHDa/P7cCXPN7DHWLJ/lQn/7CcScztjjKndBM32ufKYddP1C+GGeZ34J+5gdD0f3QZEymdPnpeitqDaDISSLyc03fYVVq3Um1TFvNXXM0CwQE4/9nnMtT4PqPhhVzcldpr0Ie32vYapDX1TdZpAjHLvjnWnOUwghRMb4fztytFLqYrK/uyqlpl3jvKoopR7w+ruZUmrQ9S5jygEt1EMD0DOeRb/RHnVbYyhQMuk0tzeDmPPo11qj181F3dc76SweeAb+Wu/5ILwA6p426LceQ0/pCJYFlRqlHPuTZ9FTU4hdvZm5cfx6a/T6uajGXrFPH0K/1cX8W+KpZOuda9DvdEt9vaNqoiKLY7/YHHvmWKyOQ/xOZnUagj1zLPaLzVGRxSGqhonxxwbska2xR7VFH/sH9YATz3Jh9RiLPesl7BGtsF/pCe74VJajhlmOYc2xZ43F6jjY72RWh8FmnsOc5ah4r2c5RrXBHtMWffxfVJNU1ltZqNYvoN/tix7XGlXtPih4c9Jp7mkO0RfQYx9Br56DeqiP+bzgzahqjdHj2qDf6YNqPQiUBcf/QU/qaP690hmuxMD2VeY3FWqgIm/CHv0I9ryXTOLmb93aDsae+xL26EdQkTdBBbNuqlFX9F+bsMe0QP+1CdWoa5J1sZr3gT+9KiY334a6pTL2uPbodzpBkfJQshrq/gHoOf3Rb3dARTWE/CWTLkCVhyDmAvrNNuiNn6IaPGU+/+1b9Ptdzb9Fo03HnGOms6b+ay16eo+UyzqhvFs+j36vH3pCG1TVxr7lfXdzs3+/3AL9g1d5x8eiv34HvfgN//OuVM80kP9XBGpb79qEPb499oSO2LNHY3UYZj732tb22Dao4hWgTHWoWANV4CbskQ9jzxmL1S6F5Wg3GHvuWOyRD6MKeC1H467oXZuxRz2C3rUZ1dgsh14xE3tcB/Nv0TT4+1efjtFUdMpghBO7fQqx2w/Gnj0We8TDpgycY5nDu7HfGwi7f00yvd78NfbLHcy/j4fD6cNJOkYH7BwSF4u96G30gslJZxSgba1PHcZ+o5fZ3ss/xGr3oplR4VKoex9Bv/Eo+tUOqAo1oUAJVIvn0e/3Q09M4di6q7lpeBnXAv3jHNSDXsfWN++glyQ7tmIvo1/rmPiP00fQO1b5rliVWqjCJbCfaYr9/iisHkP9r3/3odjvj8J+pimqcAmoUtOs5xsDsQe1xh7UGr1xBXqTacDQ65Ylfm6/OQROHIZ//DSaONTttVFFShDf837cU0fg6j3C73R64yrin23r87m9einxvR8mvk8L7AXTcfV8PsVYAFSthSpcHLvPA9jvjMTqNcz/evcchv3uKOw+D6AKF4eqZr2tzv2xP3sbe2Ar7HnTsDr3N+txf3v0wT3YA1pij3gM1WUghIT6n/edtVFFS3Dl0fuImzyc0H7+19m9YRWxT/tvaHav/porTzzClSceuaqO0dZdtbGKliSmU2OuvDqMLM+O9D//n1YR82Rrn8/j3hpHTM+Hien5MPELZ+Fe813qASvVRBUsjj24GfaMMVhdXvS/XJ1fxJ4xBntwM1TB4lCphufLPAVRFe9Gnzzs+ezSOew5E1O8kRmo8xiWC6vrWOw5L2OPaYM9uVfqudFtzvq/0Az741TW/9EXsT8eg/2C7/rr5bOwh7fFHt42zY7RAVtvgJMHE8/hSTrCKCvjz2PZI1AP9kW/8xR6UlvImRfKpOOGT6D2N38CUe84+S96Whfz782uEBcDfzgdrQKVn1w6j/35K55O0QmO/2NylgkdsRe/BYA9oVOG5iRky4nVdhD2O89hj22D/UHSm8j2G4+jP+jq2zFaWSYnntcf/W4HVMVUcuK326A3fYqq7+TE5euDKwv6/c7oDx9DVX0YIgr5XZ8kAlTfUtUbQkgWk7+M7Yiq3RJyF/KsZ9P+6FnPod9sj6rUyHcfq/aQqe9MaY1ePw/VyNnHLBeqxUj0konoNzuiP3oq8Vyld61Fv5esTJNTFqrRc+jPBqA/6ISq0BDyJYt924OmjN9rh/75U1TdJ83nlZuZONMfRX/6DKr+04Ays723C1w+g36/PfqDTnBgq//4VWqiCpXAfu5B7A9GY3VLIUfpNhT7w1HYzz2IKlQCKjs5ytTnsYe0wR7SBr1pBXqzc5Ml7gr252+iZ7/qf50fHoie/gz6tXaoyo0hMtm57I5mprwntUKvnYdq4pT3sT3oqV3Rb3RGT++HajHIPNgB6F+Woj98JsWiThTIuvSJg9hj22OPbe+3Y3TArlUXzmC/3g97WGvs94dh9Xop1SJQd5icMK77/binjMD19HC/09kbVxPXzzcnBCBbdlzNOmPv3JZqrKvRokVtPvggfZ1c0hTAerWeNQz9Skf0Kx3T1TE6R8O6ZLnlZvbfWZdjzw0hcpL/7XOke2/+qduEf2o2xpUvL7maNwWg0OvjOTlmAv/Uvp+Ly5aT5+le6SqCkHvrYN1UkostGxA9bijZXhjld7rY2R9ysc19XOzUjJDK1Qi5pzYA9tHDXB79PHHfLklXvIDmBsrCat0PfluPj0DkR5YL1bw/+u0n0K92gCN/o2r4qSsEIx9McJ3nMg7vwX5ngGmn8KJqtQDAHt0W+40nsVo9B0olnWmA6rcAHDvg+e7DMb4zzaw2Q6WwWr+A/XZf7Jdao6rfZx5g8y6re5rD5QvYox9Br5qDau7sV4VuRlVvjP1yG+y3+2C1cdpCAb1xCfZbfXyXt/1Q7MXTsMe1Q/+6EtXkUc+XwarnQcD2cZOXhWKPbYs9rpPZ73L55oluWzNm9XneezgvSzoXYNlf0ew+lXQgkSK5XIxrlJumZbP5/H7Qt2fpVi0ny7pE8mnbfOTN5kp5XcGcTx55Hv1hP/QrbVFV7vPNUe50cpQJLdE/zkU98LT5/NJZ9Ef90a91QM8bhWo/MunvourCFa8HfQPR3u7Q0x43be5Ox2gAPWNIYls821eif/E67oK5jwUq9p8bsUe0wR7ZFnv6SKyuftqCAtVm1aInev9O7P4tsKcOweqW7BZdsOIGO3aChPrP5wPQ0zuhyvup/5w/hv76Zfhzhc/P9aY56K/G+nyeogzIv8nru4+pBm3Rh/aavHx8D1S758yDyN4CdL1UdzeG0CzYz7fAHtwW1dA8YJTEf2FbQ+a2HXnPL7PbZL0Fqo7tT7DuLSkL9UB/9GynDSWqkW9bUVWnrWhqa/SGeaiGTp1eOW0oyyai3+6InvGU6ax45TL63UcT/3H2KPrP1Zm63oBvDh6I63VEAVTttuhXu6DHtzV9Iao1NsXTehB65lBzzT74F6rsnRl+31Ld3w19aBf2y+2wPxmB1XqAmZHtxv5iMvbYNubhotho9IfPZ1iOoloMQP/5E/rlVuiJ7eHYPvOb0tVRlWqjJ3YwHU7ffjpDc6OU4updG9Hj26IntIfjB1DthgUkL6OO17p6u6k8ZMtl/j+z+0UkfPXwU+i/fvF8UMlpkx3SHPuTsVidUmmT/WQs9pBkbbLLZ5jca3Q79PY1qIdM24Wq1wZ9eC/2qLbYk3qi2jyX8ceVHY/+cjJ6XGv05MdQNVt75pmwj01oZ7Z38QqZ1udFNeuL/uZ9890372E165N5dczmfbG/ed/cc5g3DatLf7/bM4lqTv7QO/X8Qf+8GvuF/8YgfEII8b/k/23n6AxWBUjsHK21Xqy1Hh+waMUqwOmDcOYwuOPR27+D8rWTTKLK10L/+pX54/dVUMprpKHyteHMITieLCG0XOZpZMtlnkq8cMJ/7FNesXf4iV2uFnqrV+xbfEc58nHwd7h4KtVJVJU66A1LzR97d0D2XBCRP+lEEfnNCId7twOgNyxFValrvvtjgxm5ATOSFHkKms8r3IM++LengnnpnBn1NqXlqFzXsxz7dpgEOjzZcoTnN6NQJ1mOeua7P5MtR+7IlFe6REU4cQBOHTLl/eu3UKlO0uWJqoPe5CzPtu/hVucpsUp1zPTuOFOBPnHAzM/brXfAyUNwxjw1rCrVQW9ytt3+35x1y5ds3fKZMnaeKtWbvkJVquv5/UazLHrjUtRtdT3LWacteutK9MXTnnlpbZ7YCwk1o3tYLsiRF84chLOHTUL9+wooWyvpOpethd72tfnjj1Vws5+RtCo2gt+9GvEOpb2PUbwinPQq7y3fQVTy8q6N3rTM/LFtpacT05UY2LcN4vyMtp4lG6puB/R301OPn4kCtq29bzZkyWa2MSTd1iFZTIPl+VOo2+qYUWoSlyOn/+Mpa05zvAF64zJUZWc5bku2HM7nSdb19vvRPy/3/bxyHfQGJ/Y+MyJumrE3eGJzdH/ik+wpUXfch96cNHbAziFXYmDPVp99MGDbet92zxPQ+7yWo2BJ9P4dZkQ3243e8yvUbAOnDsBpr2Orop9j62dne2z3c2z5e5NBgvw3Qa68sHeLz1fq9nroHxebP3ZvN9eO3MnKO3d+s+/9bTqY6B8Xo273fYuBuuc+9E9f+X5eo4nfz5NMc3d97JVmFBO9azsqRy7Ik99nOr1rO5zxM8JLtGfkKrJmA51qONQd9dCrnfX+O5X1zp4D/nLWe/Vi1B3OemuNymZGhVLZc6JPH0/8nKw5nOXIDhfPpdhp1rq3Ae7vnHX+cxvkDIe8BXzX+c9tcNpPznEdXDUaEP/tlwDYf25D5fAf205HbFf9psR/vzTVaVTVuuif0pGjZMsBe5zj+qelqKr1Er+22g/A/izZiBwXzsD+31Ms44Cdx8rfjT70d+Jo8GnmRlXrotc5678nneu/bimqWj2uRWacv30Ur5jx57F8ReHEv3DJjLyj/96EqpTyG1QS4wRqf/MnUPWOBKVuN2V6NsC56MUz8O8fqXbyV7Vbw6nDcPpohuYk6vYm6K0rE/Pt9HTmA6CIU/YJOfEfK+DWZDlxmVro7U5O/OcqKOmUvQayZAXl1O/ccRB7ibQErL4FqLCsnvqmO87z0GDRZPvYbyugXCr1S+/cv9SdcGy3+QcQfd5zrkpH/ZLC5eHsQTjnlPGfK6BMzaSxy9RE/+aU8c7VUMK84UDlL4ne79zEuHwWYi6Yka0BKjVFb0gYuUlDtO9opwCqej30GqfjY5o5ilPea5agbvc9d6q770Ovd5YzNhp2bUkcXTeJm5z6/GmnvLd9BxWSlXfF2uhfnHPZjpVQ2jmXObkdYPJ571xk31ZT/mnI1Lp08tiBulb9uwvOOrnEoT1mVJhQ/w+OAVh318f+3smPdm5D5QyHPH7yo53b4Iz/HMXVpR/uzz+EK3628TW6447yRETkTHvC9AhUvfoa5GjSmPPzvwAg5pctuCJy4SroJydMGA06JASVJRTt1GNDS99C9E8bAbi8ei05H2qSrrghtRsS99VCANy/bUXlCkflSxY3Ngb3L85N0vg43Dt/R0UWBkAfOYS9exfYKedf3gKZG6iG7dG/fI8+f9rnu4DkR2A6BGdxOluG5UCf960fBSUfTIx9neeyo/v8xy58C+zcZP7/whlT374laTteZtRvU1zvzGozLHBT0nPIL9+ikreFes9r6/copy1UVaqD/uVbiI8zed1Jr7bQPVt8H5oHM6Kv00FH/74BVd3zxolg1fMggPu41qgs2UxeliXMlNUV3zxx+7E4ike4uCkihCwuxQO3ZmPl3qTXnaLhIZQtEIqVrA//7lNxuG1NjRJhAOTIYpEtNNlEyRWvCCe9cpSt30LF5DlKnaQ5SsL55PBfkHCeOLYXQsJMOzOYNtnaHdArvNpkiwe4vT01VRqiN3reBhDUfSxQsWO92obDvNqGvWMHqM1KFSuF3uFcWw/vgwJFIcJzngpW3EyPnT0PfhUub+67JNR/dq6A0knrP5w/Cif2+G8D+vcXuJL+wV8yIv+22g/Anp9sH/NumwzLZtqsEuopCbEDdb3UGhWW7Bya7K2wmbqtw/P6LG/icmRm25GXzG6T9RawOra/WEG6t5TYhuJ9/zR5G0rZWuhtXm0oCffoU2tDSZC3GOTIA//6f8g7U3PwQN0f9+4LkSWrGV0XTBuHc25RJSqg/3FGPM/INsJCt6B3bTa/P7Yf8hYx97XOnzQjU5esCMf/hSO7ITxvxqxzWA4oVRU2OCPsu+MTz1uqZiv0ihlQ7FYz/YE/M66sU4nLro2etp3oc2bgjIzezhGRqIo10Ou/TLrdlIVq3i/xgexM7xcBcFM5M8/fPQ8gqyp10Ouvsk12/VJUVSee15tvTF064d48Xvfzspk87WQGH1fnT3lG2469bPZtp70ucR9zx5lpj/+TaX1ekuQLxcqZ+nVm1THRqITziff91VSoO73yh7+2mzcY+LmHzF8p3EMWIli0ln/yL2P//UfdkJ2jlVIFlFILlFKbnX81nM/vVEr9pJTa4vy3rFIqCzAaaKuU2qqUaus9CrVS6mOl1BRn+r1KqVbO55ZS6i2l1O9KqaVKqa8SvktTeAE453URPX8cFVHAzzTmNfTYboi5CNkjIDQrqnZn9MoPk05//gR67WzUwC9Rg5aaJGr3prRjnzuOypVG7FgnNkCeIqinZqC6vQUlKqdrdROoPJHo00c9H5w55nszNHcknPEsnz5zDJXH94apVaM57Fhn5luwOGiN9cybWEPnoO57NPXlyB2JPn3M88HZ4743M/MUSLYcx1F+btxaNZrD7z+lHCwiEs4mjaUi/K1zsm2dI8JM5/3bc8fN/LzXpdp96F89lWuVuwD6jFcZnz3m85vky6TPHkPldtY/V16TBIP5by6nIS6iAOq2uui1C5LOa/8O9N8/Y439BvXsEti7yazDea/lPn/Cdx/LVcAzjXab/TVbRNJpKjRE/3YVT5UD5C6QrMyO+R5b3uvvVd6pUQ88gV4929z8+48I2LYGuK0u1tDPsZ54HXv2aPOZ17a2xi1H/7keju1HRUSik+3j5E5W5sm2iz57zHMc5MrnuQFy/qRZLm+hWVEV7kF7v64osQwi0We8Yp9JZ+yr6YRRvbFPx+xMPYcQ4G2dEOOe5ug/nOU4sgdVuqpzzQlDlb8Xla9o2sdWeLJjKzrtYytR1ftgq//jXeWNRJ/yWv/TxyBvsvXPG2k+d+jTx1DJpylXHc6egqP/+sa45370upQbSwFUvkg44VkOffIYKl/BVH7hy2ranpAPvsH1WH/c7/oZETFJvIK+6508Xr6CcCrZejvT2B9NQHXuj/XOClSXAejZpiFcfz0HVewWrPdXYb26EPuj8Skmqip/QfSJI575nziKyn916+yq1Ygs7y0idPgbUCAdo546rPwF0ce9y/so1lXGBlAFi2AVLoa9xffp/iTTJc9RTh+D5PlHHq/rNU55J0xTpQ76zAk48BdXI1DnMVWwOKCx+kzDGjwb1ahL6tP7y9H8rb/3cZYsR1WlnVQAACAASURBVFMN22GNmY/qNtI0/qUWL5Dn73xFsYbMxnr2PShdxfN5RDpyhKs9j508YDpj5DGvtVNRdSF32vtppu5vgah3eK/LbY3Q27/1/J0J16wUl6VoafTvXqOWZ1ROElncvGKx37tYL8xC3dnUMz+tsZ5+E9VtOlRtnjRWrgJw4Spz4lgnJ965Eq7EoPotRj29EL1xrum8m1YZBKi+pX9ZgY6NwXrlO6wJX5sR7BI60qanfum9nt71y3zmXKU6T0Y9/jHU6JjmOvrO1yv2hROonMli5ywAFxIeEPKUsT6+G1WmlumAHlEYCpWFXJEQ5tzErtUD9eiHqOZjUuyckO5jOXmOknyactXhnP8cxYefOqL/Y9pZZ+9jGuCmiqjn5qKenYNeON6nE0JaApoH5y+K9eIcrP7vQ+mqvrEz41p1e0PzqvC4ON/vEuaRryD6ZNIcReW/ivpFqfKo/IXQm1an+zeZLkD1agDVbjhqwGxolMbI8I6QwgWJO+QZ6S7+8FFCCvvPKYvO/4RSO3/BvniJi4vNzdErf/5FjibmrWo5mz9AaNHC6YprRRbEPuaVBx8/ihWZyjU+Zy5Ca9UnfnPqdbuUBCw3yB2JqlYPveoz/4EDkR/ZbvSC8agBc1EjvjYjSW1c5LvOwcgHvWNn0LksiYN/oSrXMR018hWB4uUhX9L9NaD12wJFscbNxxr+EZSrRnKZ1maYPSLptj173DcfSX4OSdivcifbz/39NrkjexJvyqs7GkFeT5kHq54HgdvH9a/fo69EY41fjvXSMvSKmRDrmycev+imUC7PaM8Fc1ocu5i+6/7+s25yhVn0WXqaFnNOMGnNedx2Gje4wpOfT/zkKN7nnOQ5SoJK9eHwLtNxAlD3PYH+cY7pdJNSrAxrb9eoJ980r2+/5xHfdSxVFS6cNp2eHEHdxwIZu1o9rJcWYvWbiv3RSN/YgWqz+mcX6q6G5gelo6BA4STzDVbcTI+dK4XzgHfdBvzXfzLQdeffKexj+vt5qCI3Y73+HdbYz7HnTPJpmwzU9VJv/A4dG431zkqsad+il86Ai0k7RWXqts6Tcn4ZrPNLZrfJJvlNJtaxg3Vvyacd43wa9+i1cw3L5rShaI3qOBnV62O4108bSlRj+D3lEbMzNQcPxP3xcyfQq2ahRi5FjfnG5JC7zMOwet4Y1ONvoEYtg0I3o9d41YEyqI1QH/oLVdnpjF+iosk7vcsmd6TpwFmsrOmomxHrnL8oXDyL6jACNXA2qt1Q0ykcoEBxVKkqqI6joEgZKF4h48o6tbheVOUGpsOsV1lnRF6mWvRHL5rie++qdhv0bz8m1ksyvV+EUliPPIv+LOkbgE0d8xraZL2mUY/0xpr4NeruJugv3zbTrJyHKnwz1ivfYo38DHv9siTn/Yzud0Lewp79Fzz72LMfm30g3uthywD3edELX0U172eO9zrt0bu9RuoOcB3TXmBiW6OXoh71XMtTo/ImbS/k1DHIe/XXTyGEEIHx/7lzdDanM/NWpdRWTAfnBG8Ak7XWdwAtgQ+cz3cCtbXWVYHhwMta6yvO/3+qta6itf7UT6zCQE3gQSBhROkWQEmgEtADuMffQiqleimlflZK/fzeluMJH/pO6NO+6G8ajWrQE71uXtLRXQGy5kKVr41+pQV6/IMmQa18v78l8reYyRfab2wunES/0hz91qPob95AtR4NYdnTnl9qsZMntf4WL3nDyAPdzc2WjeZmFy4XqkxV7A9exJ7YDVW1PpS786oWI13ln2wi1aS7eTotYTnSGyut4UITJknrt64QiKoNW71GV/a37ZLHS2n7psJq2R978VR8nkLOXwxV6GbsYQ+gX28OJav7vgLK3/zTWrciFSA+Bk7sTXW5fF3r+qcyyyK3mlFtd6y+ymUJsABtawC2r8Ye2wr7/QFYDz5hPvPa1vaL96NuvcN0WkhXjHQddH6pSrVg77YUntwMYBkAlIwyHeIP77nqsBl2DoHAbmuAMtVN5+hFU83fx/ajv/sE9fg0VM8pcPjvFEY8u85jy/unVRqht/iODu58m475pr3+KY4OXboSxMbAwd1pLKRvDJ3eFXTYy+YS3+N+3B+9hqvt42lMfY3HljONuq8t9scTsJ9oiP54ItZTTppUpYZ5hWPPetgDW2J1H2JGOknnIlzNE3/uDauI7dSAK72aY//6E6HPX8VLOTKgvAFc9ZoS/8PydIzadx3lnSUr1oM90F++ddXLF7DzmBWCKlUFe/pQ7Fe6m1Huyt6RymKkJ0dLeVn1yvnYAx/EHt4Wzp1EtUvrNWMBWu/zJ7FfbIr9ckfsBa9hPfaSGeXiumKmEi/6AnrBBFTnl1G934PTR8zrLNOUiftbIOodCVwhUK6WGfUttXgZec1KiSsEcuVD7/o5jfleQ07icqGKl8d+ux/2tKdRTXqYDtOA/Vo37Akd0fP6o6q3gJt8O2Clujwp5cRFKoB2o6c0Q7/ZCnVXO8hdxN/EyQSovlWyImg39sDG2IObohp3hjwJy3Md29xyQfHK6AUj0dMfR5Wv4/eNMim7jtjbl8GF46hHP0A16AuHfjMN55YLFV4QfXAHekZ39OHfUPV6pxD+GuMnn829TdA/pf6QVqqu4nzNgd/Rr7VHT3sMVe9RM4L01QhUHnzuJPbgB7Bf6oD92WtY3V/yjA6T+KMAX6uKlMJq0w/74zReNX495zClcPUaRPz7E9I3fdAE4JoJ6FnD0JPao6f2RJWqArc/kPoPUozjP9ChNl3YW/FOVJYsZK9lXpF7tO/z5O7WmeLfL8HKmRN9JeWO78kC+wmbwgq6XGQf+zqxn36CPnwgnfNPO15G5AZW+4HYn73h25aT2jyvd1tbLtS9rdCvdUKPamJGTWvQNQNjX0M+6HM+STv0teQMet0i9JnjWENmYbUZAHu2gTt5Z9QA1W/PnMB+ujH24DbYMydh9ZmQvvNoINsMU5vH1RRvGvHtOaOxarXGGjjTrHO893EerHpeCvPNiH28ZEWwbexB92MPewjVsBOE+z744W8u6UhLAHDbml8OX+H5WuHMb5efA+fcLPwjhTpBajNP13HlpeAtqKZPoxeMM38XKQP5i8Fvq9OOlQHt7fr17uhXOqHf6Yuq1dp0hvYOm6zDhvOpn9kFcR/LqNi/rsJ+8RHsac9iPfJUxsYm5TYrvfADyBGONelzVJOOsG9nsvNosOJmcuwUH2C89jb2a3I9+XeWrFgP9UAv9LOPRd2L/ncX9jONsIe3xeo0yPeaFajrZakocw59sgF23yaopl0gsthVzzfw2/o6l+N6zi+Z3iabeuzA1bGDdW8pPcdxCtMktKF84bShlPNtQ1FRDdG/fevn92nMO61lvJYcPNS3I+11X6+z5TIj045qhh52vxlh9/YmZrHrdkC/2w89oqnptFm7bRrrcA35/rcf/x979x0fRdE/cPwze2n0TihSRaQX6dJ7r0oVFBGxgRTpELoi2As2RAQRUSyIYHkE6QpY6L1K74EE0rPz+2M23F1ygfhAcv54vu/Xy5fkbm9nZ8vMd2ZnZ80ECmMWohp1N7Ptel7HgcFQuib661c83gB3i3m2XHDXvegNX6JfegjiolHN+pqvXQGQKTt6+Sw4tgvVd3qa83JL6SZp3s+0AS6c8LHiW0i7fD24eglO7PX+KnteVJVmsNZjKE8Gt3FU/a7oXRu8ByineTt8peReRn8zC3tka/TGH1BNnPO3wv3o4/uwh7fAntIDq14nc9xvlE5qydxsbEZQJlS/md7nb9I59lpf9B8/uN/8crvT9jHmRdV9EP3Nq+hJ7dCbl6GSxebp2cZU9R7E/vpV7Ant0HM97q/e8EfpcM9DCCHEbZO89vz/JFprff3us1KqL5DUCmgGlFPuSii7UiobkAOYp5S6B1Mdpv6uVG9LtNY2sFsplfSITz1gsfP5GaXUKl8/1Fp/AHwAYI+rbWrA5E9DZc+Pjkj2+qGIc5AjFCLOmwA0JKuZnatIeVSFJtBqIIRkRWkbnRBngsTwU+aVwIDetRpVrCJ6248+1uuRdo786MhkaV9JlnZwVvfMYNFOB/Opfea1m3mKwqlkwakH1agbqkEXs01HdqFyF3DHIblC3a+7SRJ+zutJYJUrFH3ZvYyq0x5VqQH2q094/Ubv/xOuOnnfsR5VtAx6/+/e21HPzPigj+4yT28ltUlz5ne/RjfV7cjvvR2126Eq1cd+9clU8w44T655PBWWMz86eZ4vn3P2xTn3sY664jy55vFb56nY68rWNQ2Dyk1RdTqZvB3bjcpVAM02Jz0f+/jyWa/1qpyh6CvOE7CRl8yrYCIumv9HOq8NL1oWq68zy2nWnKhydbHtBFS+ougjO8ygmfhE9MHfzCubsntsd/Z86KvJXg8Scd4sE3kelMt0fnm8xlmV/y9mjYaU+zuHR96S5z/Z/k5V8YpwVxlU2Ldm+ay5Uc+8h551k2OfzvSV8+lzrD0d2mJuQmTJgarc+PqxVvUehDyFsB6djt613qw36Tc580OKfX7Ox3Y42xp50by+KuKC+X+k9+uJVLWWXk/Xq4ZdUXWda/nv3aaMSPoyV364nCzt8BukfROqegv0H6YMzfAypHAprPGfmfSOp9N1DVCoFFbPMOx3n/W6DvTGb+Ev8/of1fppdGwUqlAp9+98XVtXkl1bmW5ybSUpeA+4XF4dHapFD1STB8y2HNqJyuNRd+QO9Xq6GnBmD/HIf+5QMzNGEsuFqtEMe2yyDjGSOkt9D1C32vbEatXVbMf+HV4zH6u8oXDx5q9S8kWv/R71zATwfrgc1aoHqql5CYXPfCd/ddPFM94z6OQOdb+qsWEH9EemM0z/9hPqqckmT407Yy9xnhk7cxzOnUQVKYneZ14p5urQC1cbk2d7/w5UvoLXt0HlK4D+J3mOuHz9n4nfLybg8eE3XDygUy8C2nYzae/dgcrvub8LoC/88/0d0KQNcW/47rhQTbqnHqPkDvVxXZ/1mtFF5XZilHx3mdkuJ39hvsiVH2viZ9hTe7tnHfBMNyPKsctn0Qf+gmtObLRzg4mNtrpna1FNu6Ma3iBGS57/5NdZLo/rzOM17XrN11hD3kzZrZ8R+U6IhwSn3Dm213TM5isKJ/aYsulmMcJ/U47tXofevc78u3ZnlPZ9Y8tf51u6tDs2fml+V7qOaRNUaIyq0dGdt/SOTzyo+l1R93cy2xx5CRWc+fbHJOHn0Fcvm5tacTHog39B4dJmxrik9UeFw761UKgsHHdeXRp5HrL9w5g42MTEqnwL9KFN5gZLVDic2AEFy5jXribfBxnQ3lK1WsPOX80rNCPD0Qe3mryGn0qlfZk8n+dMPpO3LyPOwdEt168zfeA3KHQvHEk2yD01kefMjKZJsvnYx5HnzMxrnvs4xrQ79C9vufPY+13ziuroK+i4aNi/1nyxdxVUaudernl3VGMnRjns41oOv0nZmTsU7RnHWC5UjabY43qkLc8pyrL86IjkZVnSjEqe7Z1kDxqeO2rO6dCScDL19jxkUBzsVX7vgfMnILQoqnqFjKmrcuXHevZV7A/CTNrJWO16YbVyYrT9O01ckpRG3gLoi2lrX5ApC6rYPQTOnO+km5eAie+QMPlp9IFdaVtHRkiPdjW4y6PYKPSfP6GKlkf/kTIOz9GvDzn69DSLbt1GYOFCJM0XGlCoAAlnzqb4TRIdG8u1H1eQtXVzotasJ/7gIU52NW/QCLy7BFmbN071t0EP9iaok4lFE3fvwAotSFKtrvIXQJ/3HYtmGjMN+/hR4hZ9nHrefciQ2KB4OawnncH4WXOiKtVDfwXsXGM+S4/4qPC95v8XT5q8bVuBavKIuR/qr3gwf1FU8Qq3tSzzyU5EL37lep6skXPhzN8Z075NiIerTr6P7Iazx80sX8UrmFiJDOwzTEiA8NPJYjIffaE5Q83/Pc+rpD7S6+n76EdN7uzf2O8MdNIvhKrXEWuSGTCRoXE3GXOOq5qtzJsXbCcuO7QN8t0LEae9lgvN6uJMpLttcvaqTf4sruSr8yk0q4uy+QIpksPcOmp6dzDbztzk4RKfMYqPew6p1R058qMemYleNOl6+UGxSlC4DGrMEnef7JPvon94J33625NiqqvhsH01FC1v+kbBrKNyY3ipj//advihXbn/L8hXBLLlRNVtle59VkRfQ78T5o6z3vkJVak2auDzGZ4u505kSD+dz7SvpGz3AXD1nPes0r7aP7fotvUV5b/LvNFgqsc5Nvkz7Cm9sep3xF7+kfn83HE4fxIKlkDVLJvu9aWq2xa2rTdt24hL6H1bUXeXh/vq+edYnz/ptVp/lS8Z3SfrKSPb2P66t+QlIlk/RvZU+lByeN4/9ehD+XsLRDt9KAd/g4IefSihpUx9dXpfxufbVwxuWbe/vr63Jlw65e7z3r4KVaKSedPt3VXNG1ABfWIf6u6qt7+PMOYaesFk93U85Tu46JTZVgBWg25m27avun15vnzO/Pe36TPQW1e6BylfPovevgoS4szD71pDlpzpny5Ajbao8vXQS99ENXvU/fltSFtVaAAVGqDK1oXAINMv3WcK+s+fzEReU38y4wpcAVCySoaOi6B4RdTdVc198qw5ISgYVb05euuam9eZN+mTTaI3/YA1+E300vew6nbA/mGu+eLccVPu5y92W/c3YMrOfjNNuZV0/jr7Tif9ffBPaNnfnGPXLqfPmBfPMQI128HXL5t/b10Bng88pHMbU9Vqh/7KpK1//Qn19GTfy7XqgWruxA8HvfsLyeMjdhFCCOE3/59njr4RC6jjzARdRWtdWGsdCUwFVmmtKwDtAV+PLfri8Y6I688dpXGuBR9O7oE8RcwruF0BqErNYe86r0X0nnWo+5xZdMo3hsOmcaNnP4l+uTP65c7w6+foNfPMAIXLZ6FIBfNUIqDuro4+dzT1tHM6aVf0kfbedagqHmknNawy5wTlnDK5CkGeu8wN8RvQq7/AntIDe0oP9NZVqNrOjeWSFc3rLFLcdLkAsVHme8yNU73VuWlT/n5Uq77Ybw8xN3KT0tj1K6rwPWa2bMuFKl0Nfdp7xmG9+gvsaT2xp/VEb13t3o4SznYkv6EccQFiosz3SduxbbV7O1r2xZ41xPuVfr4c2206EHMXMvv7vhawc633tu1ci6rpbE/lpnDAGdS9c61Z3hVofp+vyPVGCDiDRv/6CdYvRr/0kPlv+2pUTefYFa9gXleSvLMj4iLEXDPfA6pmG/QOs4/1jjWoWmZbVK121z+3J3XEntQBe1IH9NaV2F/MgO1rIPwM6p77TJBpuVDFqsLh3yH3XeYcswJQ5ZvB/vVem6D3r0NVNk/zUq4xHPV4FQoKyjWBXSv4x47vNoOgkvZ31eawK/n+Xud+HXrlJnDwdx8r8vDrV+hJbdBTO6LffBzOH/P7wGgg3Y41eT1mSrjrXnP+Xbvidaz1+m/gzGHsz55Hb1uNqtXWvR2pXU+xHttRqy16e9J2rPXeDudzwDSa7rkPvX21O99rFmO/0Av7hV4m7dpO2iVukHbMNfM9oGq3RW9bw00phbqvGfoP85R9hpchJw+600uvY50rFKv/S9ifTIDzyV4xl9V5dVTOUKjUGFbNg7w3ubZ2rUNVd45HpSbusuwm1H0tYYv3bAb6P4uwR3fFHt0V/ccvqAYdzBelKkHU1ZQddped41yqkllngw7oPzwa8BVrw6kjXq/cMwsqVK0W6F99dFTizPQ8qAsJg7pgb1yJ1cQM/lP3VkJfi4Twf3ADopC7w0LVaIg+9XeKRfSPi7BHPIg94kH05l9QjZx833ODfEdHme8B1agD+ncn3+HnobzzFHfFWnDapKcvnEZVrG0+z5EHChVHn3bPcJe4dCFxT3Ym7snO2BtW4mru5LlsZbgWCZfSOPgHILf7VXVWnSboY4dusDAkLFlIzOOdiHm8EwkbVhDQwtzEt8pWNvv7n6QNqCIlIFt27F1bfH6vf/kce1J37End0VtWoe73iFGiUolRYjxilPvbobesNtfrkCbYI9tgj2wD4eewJ/dM9WZmRpRjevdvJjYKTIqN7kOfPuK9zMrPsSd0x57QHf3XKlRdJ/933yBGi44y3wOqrpN/gBx5ry+m7muCPplyJvYMKb+zesSqeQub2X2Tbqwf350+5VhSeZkpm5klcWPK18aD/863dGl3OFSlFujt/4FNX6Hfftj8l151Vir0usVm5ua/d6G3rEiXmERvX40qVdXEu4EhqOIV4MwR0/ZIeotOYAiUrOn91pNTe0xMnMOJicv5iIkPrENVcmLisu6YWEecRRWv5l53ofJwMWW9ARnT3uLSGSjj1ClBIaiSleDCUY98erQvKzRLeY7tW+9uX5ZrDEec2P/gJnPzLjDY3ZY4511W3dDpvZCriHsfl20GBzd4p31gA6qCs4/LNIJjf5l/BwS7ZzEqXt0MRL/o5OnQBijqzEZSrJo7r4D++XPssd2wx3YzMUr99uaLUpXMq1N91tUeMUr99ug/PWKUCqnEKKk5keyartwc9iQry3avQ1VzroWKTeCQ057PVdCcxwA5C5h2U7j3QCpfMiQO9lV+nz+ZMXVV5mxYQ9/C/vJNOLjV5z6wly0kYWAXEgZ2wf5tJVZTJz4q48QoyW/YpybqKvE97ie+bzPi+zZD79327xsYDenTrrZc5nWmzr9V+XroM75jwysffcKxxm041rgNV7//D9m7mQEiIdWqYkdEknjWe3+rLJlxhTpxp8tFluaNiTtg1u3Km8dZSJFn2EAuf/xpqpsY9+UCrvbuwNXeHYhf8zOBbcwAAleFKuirkT4HwQc/ORSVNRsxr95kxnEfMiI2sEe1vf65/mMF9icvuAdGQ/rER1fOQWgJc8MUUKVrwdmjZl3+igcvnLy9ZVlqAkPcr5ouW8vULScPZ0z7Nlsud77z3wUFTBycFCvZMzKwz/Dz6WawQh7nvKrWAr0j2XnlGXdVaXp9ggu9Yy2qWgsICDS/T9YX6lNSPK4Uqv3j6KXv+yfuJoPO8Utn3G8FCgpBlagIl4+lWKxiaCB/X07kxJUE4hI13++PpnHJ4Buv2+O3EbE2l6LM4OpNx+O4O/dN5tg5vtu8eS+Xc9yrtIDdyWLC3Wu9Y5SDTowSkhXV7zX0D7Pg6Hb3D377Cj2tLXp6J/Q7A+DCMfR7Tzn11G3ub/eM7YNCoEwtOO1RT5WuacqyK+f817Yjg9qV+Yu4f1+0jLkeIy9nSJ8VmbNBgDnXVLMH0Hv+RH83zy/pEn3Nb3kmLgqfkrd/yqRs/9yq2xZ/nziI/WwT7OFtsIc759jEnnDlIvriaVS5Wub32XNDweJw/kTG1JcXT0N5J+3gTKh7KqFPHfHfsY655rVaf5UvGd0n65XnDGxj++vekhfPe/RJ90/3Jasv969HVfbRh3LI6UMJCAbl9KGcd/ehqArNwcekU36LwXevu/31dfgZKFbBPRaidA30maPmXEGhPx5jZjmODDcT8sDtvW+ZKev1WXvV/Z3NBArOdax6h6GP7jTf3848R140Y0CcAbGqdE04c9jZzjWoe6qbsQgFSpj9EnM13dOlTB1Us0fQs4eZN//e5uOsl81CT2yLntIBPW8cHPgd/ckE2L0BHdYKPa4Z+rk6EBeNPW9cho6L0PPDsCe2wx7dFr3wRfTqxdjDmpkyu04a+mQ9y+w6Hn2yzlsKAVSVhnD6qNm+S2dQZZ23pWfPbfq2sue57eNOVM8JcPYIrPbuM7l+jgFERZrzOzhz+o158dpf56GU0z8enBm0nXFtTM+0PevyZPSPi7CfexD7uWTxQ2knfvgn95CFEEKkK5XqayH/5ZRSV7XWWT3+7gtU11oPVEotBLZorV9yvquitd6qlPoGWKC1/kopNQnoq7UurpR6AOigtX7Ex7o+BpZprb/0TFcp1RV4BOgA5AP2AAOSlvPl+szRAKXroNoOBWWh/1oGqz82r64+udfcTA4IQj04EQqVhugI9KKwFAORVZP+6LgoWL/Q/N20P1RsZjrfT+1Hf/MCJManHAJ/Tx1Um6FgOWmv+RjV5HH0KY+0H5gIBZ20v3DSLtcY1fRxs37bRv8yG/aZG/yqxUCo1AKy5YXIC/DnUvSqD9FnYr23uddoVPn7IS4G++NJ8PduAKwJi7CnOE/yFiuH9ehkCAxG79yA/szMcmM9/6158vGa81Ts4R3oBWbWAFWrDapNP9AavWM9+qs3wEp9/LrqORpVvo7ZjnmT4O89Jo3xn2FP6+lsR1msRyZDUDB656/oRc52TP3WBFCe27HwBfe6Q5Lt8HJ1UZ2HmUGlG5fCzx+hWj+BPr7HBI0BQajeU8xA1KgI9Lyx7oE8zfuhaneAxET0N6/Anl/N54HBqMnL0VM6enWgaBtU15GosvdDfAz2gslw3MnbqE+xZzxkFixSFqv3JLOP9/yKXjzTfJ45B1a/6ZCrAISfwf5odIpZxlTvieid62HrSlAWqttoM2DEBRzahP75TShVB9ViMCgXetsyWD8P1bA/+vReMyjEFYTqNAEKOOfY1xPcM+EVq4pq8hR67gDvdJs+DRU8zrEt36HXzjFfXvKYvaTs/ahOzv7etBRWzEW1cvb3Lmd/PzTZzGYUFYH+ZNz1/a3CvjWzyQUEQnQk+r1BpjGQJFdB1OOvoWe6nzq3XkvbANDbLXFQ9XQ51qrZI6YhmZgA8bHYS94wjVvPY601evev6K/NtLeq2yhUOee6XjDJzPYGWGMWYk/vZdIrWharzyQIDEHv3oD+wtmOLDmwHnvRvR0fjrp+zqna7aFsHfTcsWZZH29gUz080p7vkfbYhdgveKT9iJP2rg3oz520KzfG6j7C3EiLjoQT+7HfGmi+u6caVudB2DP7Oml715XpVYZYzy+DTFlMAzE6EvuNp+Hi3+lzrHuOR1VpApecQTF2IvZLZlY1a8hsM3jBTkAvq+J7xwAAIABJREFUfd00YMs415ZyoTcvhZVzUS2fQJ/wuLZ6Jbu2LjnX1rhvnSe5nWvrA/e1pcYuQX84GM65G5f6pPegcfXoOFSVuhAbg/3eeDjs1B0vLsYebWY5pmQ5rKemQVAIeut69FyPcvmpaXBgG3rFYu8TqFx1rJ5DsMN6X//I9phZKTnrqfFY1epBbAyJr41DHzQN6IC3viZhkBm0YT36HFajtpA7P1w6h/3TV9gLZ2ENGINVpY55hfzVKyS++zwccw8gtTKlfF5N9R+HqlIPYqOx3wmDQyY966UvsUeYp5G5uzzWM06+t6xDz3HyXaYq1qOjTWdFfCz27Glmv+XKhzXweciZF5RCfzOHuO+WpJrngEFhWDXqQ2wM8S+NRe/fCUDQe98Q96QZMBLw+HBcTdpBnvxw8RyJP3xJwvy3CXhsGFadxqYOi7xCwhuT0Me9B73ZianHoYGDJ+CqUR9io4mbMRbbSTtk9hJiHjed9IFPjMDVtB0qT370xXMkLl9M/Ly3zXePDISgYOJnv5Ji3cElMqXc373HoCo45clHE+Goc55NMjcmADP7Xr8p5rresQH96Ysp1mPN/B57Si/zRovsebAmLDTXtdYQE4U9tatX3Z1e5Ziq2RrV8lFAm3jqmzchOvXzW/UZg6p4v7nO5njkf4q5MXY9//2d/G/fgF5g8q8GTEMVuRfQcOEU9sfTUnb+ZfKepSxd8l21CVa7J6/Hqvay91CHPG4UpkM5pnpPMzPgA/rnD2Gr+yaEDk99drV0Od8811/Q4xnQdGh3EBiMGrkU/XIXj9dEgo5ISJ9YNFserBHzzTHQGmKjsF/oZq6lwGCsqcuxJ3REdXgmfWKSZn1MTK5t9K9L0Ks+gzyFsQa8bH4bHIDe9TNsmOd9gO6ug2o+2MSl25bBhnmoBk5MfMCJiTtOgNDSEBOB/saJiQMzodqPg7zFAYXevhw2Lkxx/PXR6BSfpUt7KzgTVt/JUKik2Z4N38LOL9yJ3lMH1WqIaV9uWQZr56EaP44+tce0FwOCUF0mumP/Lz3OsUotUfUfNsf1wG/on2eZfDR/Bip6xP5/LUWvdmL/zB7lScnaqKaDzfm9Yzn8Nh9V7zH0mb1moIArCNUuDELvMWkvnWRmYsteANXtVcCGyAvoH6ZDhHPzNHuo+U1wVoi6jP5+OkSeRW9LNvsyoPqORVV2YpT3w8xsnYD1whfYY83MW5Qoh/XkNHMtb1uP/tj9mlP1xFQ4uB290jtGsd74wdx0CwiEa5Hojwe7B47fez+qvdOe//07WPUxqvkAU5btca7p7pPc1/TC8WZmpaqtUY0fNnG+ttEr5sBucyNB9ZwKJe8zgxmvXkL//AH8/p05Dy57l2XpEgdXbYLV4Snz+nKdiP3d+7B9LcQme31pOtRVqn1/VLvH4Kx7YFn8yH5wxfuNNp5cT4dhVa+Hjokh8bWx1wc3B7z9NQkDTUzo6jccq7FHTPjjlyR+OstrPQEz5pH44UyvwdFBPyxINd0bGTbsLTZv3kN4eCR58uRg0KAH6No19VmSfbGHejwEfLvb1eGnUQM/MLGp5YL9m9FLXgNtc/CTGw+2yD9jCpmbNERHR3Pm2RHEbjVvPCm66nuONW6DK19eCi+cgwoKApeLqHW/cn78VEhMJOeAR8n5WB8Ari77iQtTZ3itO7Rk6oP9QkZMIqBOA4iJJnrqKBL3mFg064KlXO3dAZW/ANmXrSfxyEGIjwMgdvEC4r/9AlfZimSe+S4qe3Z0XCz64gWu9mjttf6sFbJ6/Z3usUG/Kehta1GHkw1sSI92Xp0uqPo9THkTfga9aLKZLSoq2TWdQfEgO9bd1jY9VRpj9RjpTvv4fuw3n4E8BbGenWXqtMvnsOdPgSMpB62mS/u2ZjOsrs84+U7EXvwOHN9IchnWZxgXg/WAc15tXIr+z0eoNk+gj7n7Qq2H3X2h9lx3X6hq4fSF2onYX78Cu01fqOr7PKpUNTP4JuIi+vsP0Bu/RTXsgWrgvPHpj5XoL99Mtk3+aedBOp3jwZlMLFuwhGnT/7YUzvhu0685EsP0tRHYGrqUy8STNbPx5m+RVAgNpEnJEHaciWPQ8nAiYjRBAZA3s4tlfczDJhv+jmXmugg0UD5/IJOb5iDI5aOv/YjHIM4y96M6DDMxyubv4Je5qBZOjLLbiVF6TDZvYYmKQH86zsQoTfuhmjwCF9wPbusPBsE1j7fI5CqI6vcq+hXn+ixV5/b2t+cpjHrsJedgu8zMhD9/5D6WvSai/94JG75CRyZ4H+eMOsfGd0l5jqVD2qp1X9T97U0ZHheDvfg1+POPFL9Jlz6r0pWxBr1gyrITh7HfmQDXIv4V6WZk2qrCDea0KlEb1WSwuc52LIeN81F1nfbPoQ1QoAyq0wsQnA0S4+DaJfRcEwupnrMgd1EIzAwxV9A/vghHN3utXu+66p3nW4i/PVkvf489yTm/c+Yzy+dw+iaXf4T+7XuI8e6zSpf6MjiTWb5wSZP26iXoJXNTbG+GnWeuVAbCJ21HOsaHsUdS9ickSc8+WYDggqk/rJNebWwAcni/TDrD7i0BqkCQO+FSTh+KstBbl8G6eahGTh9K0v3Tzh736L8Mc98/rdgSVe9hwOlDWeFuY6pnv0R/+lyKh+v1mbj0z7evPtl969Pl/rhqPQCqtnCupX3oz6aasRCVGqFaP2lulF+LQIefRZWsfHv7CEtUNDGsbZsJpBZMMfvh7iq4hs1BnzwAwZnMrLhREeh1X9yeMQGFS6N6jDdt7Asn0Qsnm3RdAaheE0xbLSDIzLKcEH/7xiKkkq4a/41X3w4RF8zEW7dzHMT166Uaqklv9AdDSU7NXIs9vEHGjotIEp1o4qXi5dALTTtR9RrtLrPnTkq9T7afR5+s81vrqZehQDFz/l48jf3J82bm6Rz5zPJJdeYPcyHx6u29rkpWxho8B33qgDm3Ab38Hdi9wfscS4hHb12BqtU+Q8a8ULIyqstw04cUH4f9xw9mdvYMaGNSsjLWA8PNQxbXYrA/mHY9DrkR9fg4VFUnfnjbI3545Uvs50z8oPoMQzVoY2YRDz+HXvE1+vN3fK7P9fXO/36yTiHSyH6r4f/PAaPiX8satOZfWXbdqYOj8wKzgLJAALBWa/2kUqoOMA84D/wC9HEGR+cGfgICgelAJm4+ONoC3gEaAPuBYOBVrXXKxzIdXoOjM5If5wdPPjg6Q91gcHR6SjE4OgNpH4NHM4rKH3TzhdLLpdQHH6U3fw6O9hvbT/WGH89vv+UZIMg/ZYoK8l/cknxwdEa60eDo9ORrcHRGib+ccPOF0smNBkenJ1+DozMu8bS9yjhd3GBwdLrL5J98q8x+jMtuMDg6vXkNjs5AOsJ/5Yk/62pVKG2z8N1uvgZHZxRVyD/nGOA9ODoD+RocnVFUEf/VW8kHR2eoWP80ABLP+q8f478dHH07eA2OzkA3Gxydnm40ODq9JR8cnVFUrsCbL5ROkg+OzlD+ihOu+LEMzeef+MSvrvkxFvVjO09VzOa3tL0GR2ekOP+VJ8kHR/9P8Gc773+QqpXTb2knHxydoWL81GeV4Md+/+z+i0VvNDg6vd1ocHS6yuG/ONhrcHQGSz44OqP49f6SH69rFfCvHA90x/LbuAg/3mdRWfx4f8mP/Has/Xi/WgZHi4wgg6PF7fZvHRztv5bXLfIcGO38/THwsfPvC0B3H7/5DSjt8VGY8/kloEayxZPW1ddXulprWyk1XGt9VSmVB9gM7Phv8yOEEEIIIYQQQgghhBBCCCGEEEIIIYQQQgghhLg1/28HR/9LLFNK5QSCgKla6zP+3iAhhBBCCCGEEEIIIYQQQgghhBBCCCGEEEIIIf5XyeDoW6C1buTvbRBCCCGEEEIIIYQQQgghhBBCCCGEEEIIIYQQQhiWvzdACCGEEEIIIYQQQgghhBBCCCGEEEIIIYQQQgghbgcZHC2EEEIIIYQQQgghhBBCCCGEEEIIIYQQQgghhLgjBPh7A4QQQgghhBBCCCGEEEIIIYQQQgghhBBCCCFEOtP+3gAhMobMHC2EEEIIIYQQQgghhBBCCCGEEEIIIYQQQgghhLgjyOBoIYQQQgghhBBCCCGEEEIIIYQQQgghhBBCCCHEHUEGRwshhBBCCCGEEEIIIYQQQgghhBBCCCGEEEIIIe4IMjhaCCGEEEIIIYQQQgghhBBCCCGEEEIIIYQQQghxR5DB0UIIIYQQQgghhBBCCCGEEEIIIYQQQgghhBBCiDuCDI4WQgghhBBCCCGEEEIIIYQQQgghhBBCCCGEEELcEWRwtBBCCCGEEEIIIYQQQgghhBBCCCGEEEIIIYQQ4o4Q4O8N+F+iIxL8kq66O7Nf0gXgwDX/pZ0v2C/J6iv+Oc4AxNn+S/uuEL8lrU/H+C1tv0nQfktaZfdP1aEvxvklXQAux/svbX+VZdf8WJb50b4N0X5Jt9zgAn5JF+DgG2f8lvbla/4pT+6v5McQOGeg35K+vOSs39K2Av3zTGa20v6LgxMu+q/uCHqsil/S1bO3+iVdgOM/XvJb2sUW1PFLuvrIfr+kC4Cf4kEAvSXCPwkH+e/Zcn3If+1qVTW739KO/PacX9JNjPdfWyvn0Cf9lrb12nt+Sfeurb38ki5AQIj/ruvYI/5pd1jH/Nd/ElQ5m9/SDv/PRb+km7Oq//Kssrr8lvaJeaf9lnbh6v7Z56q8f/puAEj0Yx9h65J+STdq8ha/pAsQUsx/feAJZ/3TNxpQPJNf0v1fpaoX9VvaZ95e77e0A7P4p97KXT+XX9IFINZ/9/OCs/mxTe+ne+UxfoyDM5cK9VvaREb5J91i/qs7lD/vlfspbX021i/pAn67hwmg/NSm17b/4m8s5bektR+vrZidV/2S7rEd/ru2yvotZSGEuPPIzNFCCCGEEEIIIYQQQgghhPh/y18Do4UQQgghhBBCCCGEEP9OMjhaCCGEEEIIIYQQQgghhBBCCCGEEEIIIYQQQghxR/DjO8WFEEIIIYQQQgghhBBCCCGEEEIIIYQQQgghRIbQ2t9bIESGkJmjhRBCCCGEEEIIIYQQQgghhBBCCCGEEEIIIYQQdwQZHC2EEEIIIYQQQgghhBBCCCGEEEIIIYQQQgghhLgjyOBoIYQQQgghhBBCCCGEEEIIIYQQQgghhBBCCCHEHUEGRwshhBBCCCGEEEIIIYQQQgghhBBCCCGEEEIIIe4IMjhaCCGEEEIIIYQQQgghhBBCCCGEEEIIIYQQQghxR5DB0UIIIYQQQgghhBBCCCGEEEIIIYQQQgghhBBCiDuCDI4WQgghhBBCCCGEEEIIIYQQQgghhBBCCCGEEELcEWRwtBBCCCGEEEIIIYQQQgghhBBCCCGEEEIIIYQQ4o4gg6OFEEIIIYQQQgghhBBCCCGEEEIIIYQQQgghhBB3BBkcLYQQQgghhBBCCCGEEEIIIYQQQgghhBBCCCGEuCPI4GghhBBCCCGEEEIIIYQQQgghhBBCCCGEEEIIIcQdIcDfG/C/TD0wHFW+LsTFYC+YBCf2pVyoSBms3pMgMBi9awP6q5fN55mzYz06HXIXhEunsT8aDdGRqOqtUM0eMcvERmF/8SJwMvWNKFYT1fBZsCz0zuXwx6fe3xeujGo4CPKWRH8/GQ6uMZ/nK4VqMgyCsoBto3//BPb/cvM8PzIaVbU+xMZgvzseju5JuVCJclhPTYOgYPSWdeh5L5rfDn4JVbC4WSZLNrgWiT26K7gCUI9PRJUsD9rGnvci7P4j3fYxFRtitX0StA12IvZXr8DhbZCrAFb/lwALXAHoFZ+hV31ptuOhkahK9cx2fDgB/t7r41iUxeo/xeR7+3r0pzO9912rh7F6DCNxYCO4ehkyZcV64nnIXcCk98N89C/feP/m4VGoKvVNuu+FpbK/y2I94ezvrevQ82e4f9+iJ6pFT7ATzLH47DWzv/tPQJVw9vf8GbDnj2TrrIVqOticV9uWwaYF3t+7AlFtx0OBeyE6Av3tBIg4A1YAqtUIKFAGtEaveAOObzHb0vUVyJoHLBcc34b++VVzDHxIl/MMoGhprP4TIFMW0Bp7XA+f6fuD6jbCfa7PnwTHfZxjRctgPTzZfa5/8ZL5/L5mWG0HQIES2DMehmPO/ipTC6vzIHAFQmI89tdvwL7fU9+I0rVRHYaBstC/L4XV872/dwWiuk+EwmUg6gp64XgIPw13lUM9MCYpJ+gVs2HXmrTlu+dIVEUn3x9NhGOpXFuPTjbHescG9Gfm2lIdn0ZVbQi2hshL5vdXzrt/V7wc1tj52O+PhpU/pL4N/caY8y0uBvvtcXDEx/lWshzWM9MgKMScbx9Nd7btXqwBYRCSGc6fwn5jFERfu3Ge0+NYWwGoPmGoImXAcqE3LUcv/TBl2r1Goio6ZdmcCanv78emmLR3rEcvTFaWtXwYq/swEp9tZMqyJMXLY42fj/3uKFj3k/dv0uGaVnXbotr39dhnpbHHdAP+TLluR8EZE8navBE6OoYTTw8nZtuuVJct+tlsgooV4eD9rQDIP24Y2ds0R9s2iecvcuLp4SScOZfq772Uqo1qPQSUC/3XUlj/iff3rkBUlwlQsAxEX0EvHg+Xz5jvQu9GtR8Fwabc0h/0g4S4tKV7G/IdOmUM2Vs1RcfHE3fkb048MwL7SmSa0i35Whi5WjXEjo5m/2OjuLZld4plKq5YQGCBfNgxsQDsat2X+POXKDTkUQo82g2dmED8+UsceHwMscdOef+4TB1Ul+Gmrtq4BFbM8/7eFYjqPRmKlIVrV9DzxsCl0+a7Zn1RtTuaGOjrl2DvRggIQj07GwICTV21bSX6hw/M8qVroDoMBqUgMQa9ZBpcOpEux1Y1fQIqt4aQbOgXmqZpXwNkHjWBwHqN0DExXAsbQeLeZMc5JISsL83CVaQo2k4kfs0vRL/hfX0HNmtNtldmcaVnRxJ370hz2pmGhxFQtxHERBM1aRSJ+5KlHRxClhlvYd1VFBJt4tf9QszbplwLfqgfQR27QWICdvgloqaMRp85lTIRD7cSH6lBM1OWKWO7QYXaWD2HuOvMT1+FdRtS3QbXU2Nx1WyAjokh4ZWx6IMpz29X38G4mnWErNmJ61Q9xfdWvRYEhr1B3MAH0QdSvy49rdsRzvMLj2JrzYP1QxnQtrDP5X784yJD3tnP4rCKVCyRle2HI5kw7zAAWsPAjnfRvFqeNKXp6VZiYtXpSVTDLhAZDoD95VuwfX2a0s09bTKZmjZGR0dzYfBzxO3YmWKZ0IXzcYXmh4AAYjdu5uKY8WDb5Bw+lKwP9cS+eBGA8OkziV65Kk3prtsVwfNfnsS2NQ/WzcOAFqFe3y9ad4FP117ApSBzsIspvYpQqmAIcQk2Ez87wc5jUVgKxj5YmFqls6UpzQyLjaI2+t6A4jVRjQebeHDnMtjso33Z+FnIVxK9bDIcWO3e9i4vQ8FycHIHesmoNOUXQPUZhapSz8QJH4TBUR95Ll4W64mpzjW9Hv2JR5uneU9Uix6QmIjeuha96HXIWwhr5jdw+igA+uAO9CfPp0w7Pdp5mbNhPTYZ8t8F8XHYcybCPu92bLrEn1lzYA1/De6ugF69BD3nBR/rrIVq4dRbW7+D33zUWx3CTHsu+gr6mzC4cgYsF6rtGNP+s1zoHT/Ar59Atvxm+ax5QNvoLUvh9y9SputDyHNhBNzfyNQdU0Zh+6g7Mk936g7b1B2xs0zd4apag0xDx2OVupeo8UNI+OXHNKWZJPPICQTWbYSOiebaxJG+68yZb+O6y6kz1/5C9JsveS0S2KwV2V6axZWHOqVeZ5apg+r8nLmeNn0LK33EKg9Nhruc9tW8saZ9lTkHqu+LULQcbF5mYhWHeuY9yJ4X4k3spN8bCFfD/1H+PY0Z8z6rV28hT57sLFs28+Y/+C8EDhqHq1ZDiIkhdsZo9IGUdWbgY0NwteiEypad6Db3uT9/egyuqrXMH8EhqFx5iG5fI03pup4ci1WjATo2hsRXxqIP+airHxmM1dTU1fFdUtbVql4LAse9Qfyzaa+rwX95Bgh4ZhxWzQYQG0P8zDE+Y5SAR4fgat4RsmUntn01r++shq0IeHigiU8P7yP+heG+E7q3DqrTcyYW3/Qt/OLj/O7lnN/XrqA/cc7v0jVRbQaamDshHr3sTTjo9AG2fgqqt4VM2dBjG6Y5z5lHTyCovomDr44fQeKelNd0tlecODjRxMFRr5vzPbjjA2QeNhr73FkAYj6bT+zXNy7HVO9RqMpOvTU7zHfdUbws1uNOvbVtPXqBE4t2fhLV8AGIvASAvdgjHipyD9ajYRCS1ZSpnm2/0rVR7YaZ/f37Uljjo7+mW7L+msun3d/nCEUNXYRe+SGsM3W7emA8lKkLV8PRb/S62W6+LtfUyYQ0MXHZxaHPEe8jLsv36Xxc+Z24bNNmwseauCxJticHkGvCeE5UqIx9Ke1lmHp8DKp6A4iNxn59HBxOWX+q3s+iGneArDmwu3tcO+WrYfUfDcVLY780An79T+oJ3e79nSM/quskyJbbXFubl8Cvn980v+v+juWFdRHYGh4sl4nHq2X1+v73k3FMXx/B/gsJvNIyJy1LhXh9fzXOpu2nF2hWMoSwhtlvmp5X2rsieP6LE6bdUTcPA1oW8Pp+0doLfLrmPC5LkTnYYspDRShVMJOJgxceZ+ffThzc7a40x8Gegp51ytHYGGKnj8b2VY72H0JAy06orNmJau0uR4OeGYPllKMqJASVMw9R7VIvRzPqmrYn9QJS78/J6Dam6j4CVcGJgz+emEr/ZFmsvpMgMAS9cz36cxOTqAeGoCrVh4QEOH8ce94kiL7q/l2uAliTvkQvex/9s3e86a90MzJtuEH/u4d1u67w/BfHsW14sG5eBrQq4HO5H/8MZ8jswyweU4aKxbKkad2pyT5pMiGNTRl+efhzxO9MWYbnnucuw+M2b+ZKmCnDQ9q0JdvQoQSUKsWFDh2I37E9zelmGTuR4AambzJy7HASfNTV2V+bhatIMbATiVu1kmuvmbo6y6jxBNWq4yyXCSt3Hi7WrnzD9DLsPFs2L+V6PbfDT30oGVZf+mANGHs97cTXx8KhlGlbfQajmpi0E7u6yzLV6RGsFg9CYgI6Ihz79fFw/sZ9hJ6CBo8noE5DdEw0sS+Mxt6fshwNGjDU1B3ZsnOtRVV32qGFCB4zHZUzF0ReIWbKcPT5szdP9A7uQ+GXV7zXeU9tVNuhJj76Yyms9dGf8OBEKHwvREWgF/mIjwZ/hv7lQ1i/0HwWkhXVeSyElgQN+utpcDxZuXRvbVQHp92x+VtY5SMu6zHJ3a5eMM60O+6piWrzzPW+Xr3sLTjk3Auv3AzV9FFQLti7Ab38Lff6bvc9h5yhZvlsTr/Jb9/AmkXmWHR4Fio0gMR41Iljpp87yve9l1u5x0axe7H6h0FgMCQmYn80DQ557OeydbAecPL82xL0z8nyHBCI6jMZ5eTZnuvOs2reF1XH5Nn+0skzoHpNMOVwZDj29O7ufLQegLq/0/V+DP3Tu7D31/Q71knp9n0Z8hRGv9LT5/4FUF097t1+Msl33VGkDFYfp0921wb0Yqe/JnN2rH7TIU8huHgKe44zJiUkK1bfqZCrALhc6BWfwF/L3etLj36jAW9C9jzgCoDDW9Bfzkx1PMZty39V5951aAnslzzuXafRrcT+Kn9BgsfOgKzZUJaLuPdfJnHT2jSnHTp9IlmbN8aOjub0M8OJ2Z56DH3Xp7MJLF6UI3VbApCtYxvyjRpCUOlSHG3WkZitab+nJsRto/29AUJkDL/OHK2Uuprs775Kqbf/y3VVUUq18fi7g1Jq9C1sW5BS6nWl1CGl1EGl1DKlVFGP7wsopRY53+9WSn2vlCqd5gTK1UXlL4I9pTP2ouexuo/xuZjVfQz2Z89jT+mMyl8Eyt1v0m/eF71/M/bULuj9m1HN+wKgL57CfmMA9os9sX+ag9Vj3A0yaaEaD0UvGYGe/zDq3qaQu5j3MpFn0f95Afau8P48Pgb90wvoTx5BLxluBlAHe3ewplClPqpgMewhbbFnT8bqP953nh8bjz17MvaQtqiCxaBKPZO3N0Zgj+6KPboretMK9OaVJhtNHwTAHtkF+/kBWL1HmMFH6bSP2bfZ7N8ZD2F/OgWrV5j5POIC9mv9sCd0x57SG9W2H+TMB5XqoUKLYo/qgP3xVKyHfR8T65Fx2B9PxR7VARVaFCrWdX+ZOxRVvjb6grshr5p2R588bNJ7sT+qxzATqF7f3/VQBYphD2uH/eEUrH6p7O9+47HnTMYe1g5VoBhUNvubcjVQ1Rtjj34Ae2QX9HITUKsmD5j9PfoB7OlPYPUebvb39Q2zUM2HoRcPR3/YG1WuGeQp7p1opXYQE4n+oAf6j89RjZ4yn1fuAID+6BH050NQTQYCZt362zD03L7oOX0gc04o09hnftLrPMNyYT0zHfvDKdgjOmNPedR0cP0blHfO9YmdsBdOw+qZyrnecwz2p9OwJ3Yy53p5c65z6iD2ByPg4F/eP7h6GfudIdjTumPPm4jVd0rq26AsVKcR6I+GoF/tgarcAvKX8F6mRgeIjkS/9CB6/SJU62fM52cPod/qi36jD/qjwaguo83AwpupWA+Vvyj22I7Y86dh9R7rO9+9x2LPn4Y9tiMqf1GoYK4t/dM87Endsaf0QG9fh2o/wCs/1gODYddvN96GqvVRBYtiD2qD/d4kM9DE1zY8Hob9/mTsQW1QBYtCVXO+WU9Nxv70deznuqA3r0R1fPTG6aXTsVbVmkFAoDnW03uj6ncxjXBPFZ2ybEwH7Hk3KMv6jMOeNxV7jI+yLFfKssxsgIXVdTDs9LG/0+ma1huWX//cnjXWdJT+7eMBGkfW5o0IKlmcA/c15uTgMRR6ZVqqy2Zv3xL7qvcg9wtvfsDH9af6AAAgAElEQVTBuq05VL8tET/9Qv6Rz6b6ey/KQrV9Dr1gGHpWT1TF5pCvuPcy97U319abXdG/LUI1d64ty4XqMgn93Uz0rIfQc5+GxH9Wbt1qvq+tWs+BOi05WLc1sQePkG/o02lKN1erhoSUKsafZZtx8KkwSr2devmz/5Hn2Fq9A1urdyD+vLmheG3LbrbW7syW+9pz4eufKD59pPePlIXqOgr9/rPo6V1R97WE0GRlVp2OZr9O64xevRDVfpD5PLQE6r4W6Ond0O8NQnUdDcqChDj020+iZ/ZCz+wFZe6HYhVMcl1Hoz8Zj37pIfSO/6Aa9E23Y6v3rUd/8Fia9nOSwHqNsIoW50r7JlybMpYs46f6XC5m/myudGpORLf2BFSpRmBdj0EnmbMQ0usRErZv+UdpB9RtiFWkOJGdmxL1/HgyjZnsc7nYT+YQ+WBLIh/qQEDl+wi4vwEAiXt3E9mnE5E92xG/8kcyPXuTmwG3GB/pt0Zij+2GPbYbevMK9O9OnBB5GfulQSY+enc81tMpB1FeX3eNBliFixH3aCsS3phIwKAJPpezN64m7tnuPr8jU2Zcnfpg79l24/x6SLQ1UxYcYfbQsiybVoXlmy5w8GRUiuWuRieyYMVpKpd0x/b3FM7MlxMqsWRyZWYPK8vE+YdJSPyHvSa3ISbWPy0wse+E7mm+qZepaWMCShbnZJ0GXBw+mjwzfB+bcwOe5lTTVpxq2AwrT26ytG97/buIDz7kVLPWnGrWOs0DoxNtzZQvTjD7mZIsCyvD8j/COXg6xmuZdtVz8d24MiwZW4b+zfPz4lfmodbFG8xA7O/GleGjQXcz4+tT2HYa9re/YyNloZoOQ389HP1xH9S9zSB3ce9lIs+if3wB9qxI8XP9x2foH1KvZ3yqXA9VoCj2c+2x50zB6pvKNf3oeOw5U7Cfa48qUBQqOedV2Rqoao2wxzyIPboL+nuPGydnT2CP6449rjt6ro/tSq92Xvv+6GP7sMO6Yc8ej/VQsjosveLP+DjsRW+hP3nZ5/pQFqrVcPSi59Dv90KVbwZ5i3svU6W9aee92w29+XNUE6feL9sEXEHo2X3Qcx5FVe0EOQqATkSvfAv9fi/0xwNQ1bqkXKcPAfebuuPqA02Jnj6eTKNSqTs+ncPVbi252tupO+qYusM+c4qoKSOJ/893N00ruet1ZscmXJs2jixjfccoMfM/5EqXFkT06EBAZR91Zs+b1JnKQj0wEv3BYPSMbqiqLVLGKrU7moeNX+iCXuMRqyTEon94D730DZ+r1gvC0C8/hH75oVsaGA3QpUsDPvww7Tfi/ymrVgOswsWJ6d2CuFfCCBo6yedyib+uIuaprik+j39nOjGPdyLm8U4kfLOAxHU/pyldVaMBqlAx4h9rReKbE3ENTKWu3rSa+ME3qKs79MHem/a6GvyXZwCrZgNU4WLEPdKS+NcmEDh4ou+0N64idmC3FJ+rwsUI6DmAuMG9iOvfnvh3fDxkAeb87jISPXswemYq53etjmZQxPQu6LULUe2c8/vaZfRHw9Av90QvmmwGUDv0rnXo1x9Jc34BAus3wlWsOJfbNuHa5NTj4OiPZ3O5Q3OudHXi4Hruazrup+Vc6dqOK13b3XRg9PW6Y0R77Lk3qLceGY89dwr2iPam7qjkGQ99gh3WHTvMIx6yXFhPvIA9dxr22C7Y0x9zt/2UheowAj13CPq1m/TXvJysv8ah2g2F/d4xgP5zGXrukBvnN5mQJo0JKFGc03UbcGnkaHJP9x2XXXjiac40b8WZxs1w5clNZo+4zFWoICEN6pNw4sQ/Sptq9VGFimE/0Rp71iSsp3xf1/r31djDfUyGcP409hvj0GuWp/zOU3rsbzsR/f0b6Nd6oN95DFXnwZTrTCbR1kxdE8EH7XPxXa+8LN8fw8FL3v0BhbJZTG+ag7alQ3yu482NV6lRKOjG+U0l7SmLjjN74N0sm1CW5b+Hc/B0tNcy7Wrk4ruwsiwZV4b+zUN58UsnDl7vxMFhZfno2VLMcB40/CdctRqg7ipO9EMtiH05jKBhk3xv56+riHkiZTkaN2s6Mf07EdO/E/FfLyDhRuVoRl7TN+iHzvA2ZoW6pt0R1hF7wTSsh1Lpn+w1BnvB89hhTrvD6Z/UuzdiT+6GPbU7+twxVOt+3r/r9hzs8vGwsb/S9XfaPiTamimfHWP2wHtYNrEcy3+/xMFT0SmWuxqTyIJV56hc4tYGRQMENzZl+LmGDbg8ZjQ5pvkuw8OfeZrzrVtxvrlpW4e0NWV4wv59XHpiAHGbNv2jdIMaNCKgWHEutWpM5MQxZJ3ou80YPXc24e2aEf5AOwLvq05QfVNXX5sxjfAubQnv0pboT+cRu+ImD0b+W461n/pQMqy+9EFVbwCFipE4oBWJb0/E9bTvWNTevIrEYT7KskN7SBzalcRBndHrf8J69Lk0p+2qbdqYUT2aE/tSGMHDfbcxEzb8QvSAB1N8HjxwFAk/LiG6bwfi5s4i6IlUHhD09L/Uh6IsVPvh6HlD0W/0RFVqkbIfvHoHiIlAv9oVveEzVMtk8VGbISniUdV2KPrARvTrPdBv94bzR1Om23kkes5g9MvdUVVapoyhajpx2YwH0Gs/Mw9igml3zH0O/Wov0+7oOcl8njkHqu2z6PefQb/SA7LmhlI13Ond7nsOdgJ6yWvo6V3Rrz2Kqtf1+jr1vk3oF7ujZ/REn/kb1ak/Pt3iPTbroWHYX71n7qUtnoX10DCvfWx1HYX97rPYz3dFVWsJBbzzrOp0hKhI7Cmd0asWojo6eS5QAlWtBfYL3bDfHYTVzckzoDd9h/3OIJ/bqVctNGM0ZjzkHhidHsc6SYVGEJeyjvVSvi4qXxHsSc692x6p1B09xmB/Ng17UidUPo8xKS36ovf9jj25M3rf76gWfc3nDbuiTx/Gnt4T+/UBqC5D3WNB0qnfSM8bY/qMZnSHLLmgShom4LnF/Kc6TiENbjX2D3z4KRJW/UBM/87ETB5K0FDfdY8vWZo1IujuEhyq3ojTQ8dS4JXU7wlla9cS+5r3vZjYPfs48fCTRP26Oc1pCiGE+O/4dXD0bVYFuD44Wmu9VGv94i2s7wUgG1Baa10K+Ar4VillKaUU8A2wWmt9t9a6HDAWCE19dd5UxYbozd+bP47uhEzZzFNYnrLngZAscNQ8JaQ3f4+q2Mj9+03LzOeblqEqmc85st08SQZwZAfkzJ/6RhQoC1dOQsRpE1zvXwl31/NeJuIMXDhMikdGLp8w/wFcuwhR4ZAp543zXL0xeu1S88fB7ZA5G+TM671QzryQKSscMJ1weu1SVPUmKddVpyX6V2f/Fb4bdjodKhGXICoCSpZPv33sGQAHZTLT54G56ZAQb/4dEHR9wLCq2gi9wayHQztMvnMky3eOvGY24kPmaXm9YRnqPvfgX6vncOwvXvf+jdZm2wGCM8G1K2AnuvdRtcbodc7N3pvubyfddd+hqpt0VbNu2EvnuPMUYQacpdjf1yKhZHn3OguWNefGlVPmvNqzAu7xPq/UPfXQO52ZePeuhmJmpiGVtzj6qDNra9RliIk0s2UCxDkBo+UyT29q3x3j6XaeVboffWw/HNtv/r56JU1PSmYEVbkheqPT2XRkJ2TOamYD85Q9r5lp5Ihzrm9cjqrcyHx35iic/Tvlik/sgysXzL9PHTLndUCg740oUg4unoBLp8yT+dt+hnINvLezfAP0n8527vjF3WEQH+s+dwOC0vyEmqrSEP2bc20dvsG1FZIFDjvn+G/LUFWdfMd4DOIMyoRnwqppD/RfK9FJ531q21CjMXq1c74duMH5ljkL7HfOt9VLUTWc861Q8esz3ettv6FqNb9xeul1rLVGBWUy11dQsLnuY7yeXzJl2a9p2N+eZdmvy1BVk5Vli5OVZYBq1hP9p+/9nW7XtOfndVv7/NxT9jbNubzoawCi/9iKK0d2AkLzpVjOypKZPE8/xvmXvZ/1siPd+9PKnAmdShmWQuFyZobhcOfa2rkCyiS7tsrUR291tn/3KijhzJhxd004e9D8BxAd8Y/LrVvN99VV6yDRXN9Rf2whsJDvWWySy92hGecWLAEgctNWXDmyEVggZbqpubJmE3Z0zPXfB9+VLN1i5eH8cbh40uzXv/4DFb1nl1MVGqI3O+f8tpVQuqb5d8WGZvnEeFPmnT9u1gfuGMEV4HRSOcdZ466zQ7JC5IX0O7YndsHVi2neVwCBjZsR9515+0Tijq2obNlReZPt75gYEn53ZopNiCdxz06sUPd+zfzMMGI+/gAdG/vP0m7YjLjvnbR3OmnnSZZ2bAwJf3qkvXcXVv6C5s8/N0JszPXfe26TL7caH3mtq3ZL9G9OPPP3XrjszLB74qCZSSPQd51p1WlC4opvzbr3boMs2SF3yvNb790Gl86n+BzMTJWJi+dAXNr39/bDVymaP4Qi+UMICrBoUysvK7emHBT35jfHeKxVYYIC3U3FTMEuAlwmto2Lt1GeD8al0e2Iif8bmVu24NoXXwEQ+9cWrOzZzSxWyeirTjkdEIAKCrrlB+a3H42iaL5giuQNNvu7Wi5Wbr/itUzWTO6HwaLi7OvPGx46E0ude83g9DzZAsmeycXOYykHsifn99ioQFm4fBKuOO3LfSuhlK/25SHfsfyxP90xfxqpao3R651r+tAOM6O7z2s6i7nmAb3+u+txgmrWFfu7j1K2edKSdjq18/6PvfsOj6JqHz7+PbPpJCShpFAERKVXxYL0phTBgoJYH0Xs5bE3EASxYO8/u/RmAcGCVAErSm9SlZaEEkggfee8f5xJdrPZJBshrC/P/bkuL8Pu7N4zszOnzzmq1unoDU59a99OqFELYj312Eorf+Zmw6aVpacrtZx867BTz9swH87qWHzfz+yIXuOkixsXQX0n39JAWISZVSk03OShucdMfpXi1K/ysuDgXxBTfn4f0qkH+QHkHW6fvEM5eYfetwd76+Zis5AGKrRzD/LmBJBnrvDNt7zyzDv+a/LMstLw05rBAa+yysrvoblvWaUT+lenbrB6IZzp1K/ycmDHasiv2Goh/0S7dk2IjS3nQfnj4LqwOwXzTJnQ3rgaVUqeaW8sPc8s+q5ufSlYMCeguNb53bAXePJqFV0V4kvJq9NLyauvvxf3zIrl1RC8Ywaw2nfH/b1z3BtXQ3QpZZRSYrv6XIl71mQ4mmFeOFxKmnpaMzi4Cw55Xd/N/FzfK5zre43X9b3nT8hw2ilSnHYKl1Pm+nsdZFasHBzWtQe5s809XbBmFVYA5eACn3JwRai2XdHLvfKtsvKOwnxr+VeotiXrt8U0vwC9awvs8tNmVdhek+7VXtPEp97RpBO6cAaydQuhodcMkE07md8qdXvxmDtXmTbYCoi8qBfHZppyWd4fK7Fiq2IFUC7zLpjFj3yKw2PGltouWBp1Xjf0Iif/3LzGlBnia5TccPMaSD9Q8vW0vbDzz/LjVsb5zjwIe52HufOyIG0nVC07v1yTms9psS7qxoYQ5lL0OTOChduLP6hXu2oIjWqEYvkp2q9Py+dAts2Fp1V8cHRRObimUw4+J54Fq8sqB7sp3IVt+3K4oJGZKbp61VCqRgVWDvbm6tCdgu+cdHSDScOVv3R0w2p0OeloSPey09Gg3NN+nOw6pmrVBf2zc152rHX6Xfy0T0Z61Tt+noNq7ZSDN/5c1Bast/v0YbXqgj6wB73XJ80JYtxgx/Znzc5jpn5feJ+1i2fBmsMltnt99l5u7pVIWEjF6/C+Inr2Ivszk4bnrzR163LT8FBPGl6wdSvu7YEfY6Gwbj3JmWXaJgvWmPK35Sevzv/Vyavz88nfsA4rMbnkMfS5hNy5ZT8g+W/5rYPVhnLS8svSYi+c9Y9j67W/FrUR6s1rUDUC7rInpGN3Cr41ZUJ7/WpUdEzJOqbznj5YMh1V9c/A/bsZpOn+42dCOgYwmPB/qQ2ljk87+Bp/5aOO6D+cdvD1i6Ch1woHTTpB+h5I2+F5LTwK6reBFc716i4o0adl6tVe/Zar5kEz337LzsX7LQvrHXu96h2p2yEk3NQ7qtWCA3/DMZPm6i2/olp09cQ70X0OGQc9q2LnZkHqTk+6svkXT3qzZTVU83/NH3cfm9aoSNO3oaKi0d514DNaFG+7+H0eyveYvcdbrFqAco5ZteiM/n2euZ4O7jXfU9jPsm1lxeoalfFbA4RFojoNQc//qMzwqmVn9C/Od+9cZ85leX23v3j6bs3nvcakFPbpevcrhUeZc1LYn15Z7Ua5Tvuw5TJjAgJIzo/3+EndCWl++q4DcNxlf61RUaZdS0XHoA8GuOIvENOnF0ec/tOcFSuxqsb47T9VVaKodsdQDrz0RrHX8/7cRt7WipeNhBBCVNy/dnC0UqqmUuozpdRvzn8XOq+fq5T6USm10vl/I6VUGPA0MEgptUopNch7Fmql1CdKqded7bcrpQY6r1tKqbeVUuudmaG/VkoNVEpFAf8B/qu1dgNorT8GjgI9gK5Avtb63cL91Vqv0lovDfj44mqi01M8LxxOhVifhoTYBPN6YYzDqag4J0ONqWYKxGD+HxNfMsYFA9Abfix9J6rUgEyvDD5zP6pK4AOPiiQ2MYXEw3vK3ExVS0Af9DrmQ6lQzeeYqyWY1x36UCrKd5vGZ8Phg5Dyt/n335vNgBXLBTVrQ4OmUD2pcs9xyy5YT87Euu1V7EleM0XFJWKNno718rforz+Bw/tR8QnoQ177kZ4K8T77Ee9z3OmpqMJtWnc2FY3CxtDCbRZMRdVqgPXq91hjZmJPHlesglwi7qEA4h7yxFVJ9VCNzsZ6ehLW8I88A6BLnO8mUM2rUyimJmT4XFfRPtdVdE3PtafdpqAdGYtO24o6s6PpNI9NNssux3j2WV31EuruOabCv3kx/lTWdaaS6wEa67F3sZ6dhrqknBl+TyIVl4BO91qiKz3NzFruLa6mn2u9jIcnfLXpbirghY0evnzuJY6koWJ99qFqTTji/O622zRURMWaf9dthrp/Cuq/k9FfPFdsoH9pVJyfe8v3mOISzPlw6PTix60uuxPrhW9Q5/dGf/mO85maqDbd0Itnlr8P1RNLXm/VfRogqifCQZ/rrXCbXVuhnfNAwgW9oEY5g/oq6bfWfyxA52VjPfcd1jNzzdJMx4o3PAScpqT7T1NKS8uISzCdSYtm+D/myso7vGNccDF6+Td+4xcKSU4kf49nGbf8vfsISS75eyU8cT8H3voAO7vkk+QJTz5Io3XLibtyAGljXykzXhHv+wbMveU7aCimJmQ4x2+7Ide5t6qfBmjUda+gbv0ELrwmsJheTsRxF4q/9ioy5y8JKG54rUTydnvi5u1JIby2/8a9Mz94jtYrZlP38Tv9vp/4n4Gkf+uzDJZvmnU4DeVbRojzup4L06wqsWY7n/SuqHyhLNRDk1DPfG8aJ/8yS2jpqaNRt76GGjUX1fJi9LLxQf9tvVkJSdipnvNtp6YUG8TlS8XEENq5O/m/mHKmq3FTrKRk8n9YWPHYNROxU3xjl955oaJjCOnYjYLfSpZxwwZcSf6PZV9jx1s+KtL4bDjiP03h3J5msHR+KXlmjUT0fq99OJCCqh54nqwaNkHVTML+ZXHAnwFIPZxHcrXwon8nxYeRml6843vDX8fYl55H19Yl6xart2XS78lV9B+xmpHXNSgaLB3wfh9vmRhQPQZjjZ6OummkacgPgCs5iYK9nmusYF8KLj/pGEDilAnUXbcS++hRsr7yzHJU9aYbqLXwO6q/Mg4rNjaguKmH80mO9wyQT4oLJfVwyWti0pL99HxqAy9+sZcnrqwDQKPaESxYc4QCt2b3gVzW78piX3op15OXoJeNvMv44NQD/HRknkAqPgHtVc76Z3WetlgjJ2I98WHxhz5r1sYaM8283qgNviqtnvf3n6iznY7UBs2henKx8uXJLn8WiakJmV7nOmN/2fmWVz2PTQshLwd172zUXV+gf5liHoT1FpsEiWfCnrKXcAewEhKL5Vs6rey8g+gYQkvJOyrKSkjETvHM9F1unhkdQ2inbuT/6uSZjZw8c2k5s9D7lOk5klqyfuVdJvEqq5RHDR6BenAS9KzYShPBYNVIRKd5rnd9IAWrAoMcCqnEWljJdbBX/hzY9tUT0QeKx1U1KphX10hC/7q4orsatGMGUDUS0fu97q39KRUaVKLq1EfVqU/Yq5MJe2MqVrsO/jeMDeD6rupzfWf7ub5bdjODpd3l55GlsRKS/JRFyy4Hh3XxlIMBwnpcTOxnXxP90lt+B2IV+3y1BPQhn3zLX/3Wt15dzac8NGYGauioovJQUZvVQ+9gPT0V1edGz/dVTYAj3ul3Ke01h/2014RGoDpfj17wQZnHFaiQpCTcXuUy994UQpL8n++akydQZ41TLptjymWRvXriTkkhf0PFllkGUNUTipfBD/rJP0+Eyj7fcclQ6yzYVXZ+mXbMJinGMwA5MdpF6rHAHgqyteb5ZRk81D6w8rav1MN5JMd7BlUnxYf5Lwcv3k/P4etNOXiQUw6uE1m8HPx3NvsOVeweV77p6P4UVM1/lo6q5DrYf5SejgblnvbnJNcxTb2jeJtKiYeI4mv61DvS/LZPWhcOgPVOmhoWgXXxjeg5//evihvs2P6kpvvWN8NI9akzbvg7y9TvW5Y9qVGgXL5peEoKrlIeFqo2fgJJf6zEPnaUnK8rPoOwNyshEXexvHpfmQ8pqZgYwrt0J+/n4rMzW7VqY9WpWywP9/v5f8lvHaw2lJOWX/pTPaF4Gfw4Ylu9Lsf+PeAue1SNRGyvvMNOS61QOdjeuomQLhcB4OrUC1UlGqqWc+/9L7Wh+LaDl1Y+OuJTvy0sH3W6Dr3ww+LbV6sNWemoK4aj7vwUddnjEBpR8jvL67f0rpv49lsWatHNPKjmzjcPwdWsB/HJZnXH5p0hLtF/vBPV51B0zMlQp5EZfOrD6nIZrPI/Q/zx9rHZnz6PuuYBrLe+R137AHrKq8U+V6zP8nBaybZI37aLwrpdnE8Zyd9n/R1Pp6uwHp2CGjLCPMAClfNbA+qi29A/TIb84g8Zltin2AT0Yd/zEEDfbeFvHFPdM0A744AZowLoJdNQSQ2wxn6H9cQ07BkvesaCVGa70a2vo0bPMxNprF5Q/vbHe/zH4XjL/vkfv0lIr0uInLGEiOffI++1wGfkN/2nnjbCgr0pfvtPaz7+AIfe+gCdVfZ1JIQQovIEe3B0pDOYeZVSahVmgHOh14BXtNbtgCuAwlbBTUAnrXUbYAQwVmud5/w9TWvdWms9zU+sZKAD0A8onFH6cqA+0AIYClzgvH4G8LfW2veRtBVAU6A58HsgB6iUGqaUWqGUWvH+uv3eb/jZ2ufRK3/bBPq07Zlnm8HRs94ofZtA9qE8UdVRFz2BnvdsAJ/1dzyBbFN8I98ZPvWiL9CHUrHGTsW64REzO5bbXbnneM1i7DEDsd9/EKvfbZ7XD6ea5Y8f6Y+68BKoWi2wGKXta1gE1iVD0V+8XfLt5u3Ncsv39cQeMQjr2kfN07zlfWe5cR2uEKgSgz3iGuzJL2PdY5ZX1ou/RB9MxRozBeu6h81TpLb3sn7Hcd7XzIXMNNQNH6C63wN71hUbJKunP4B+c4AZjF+vbSk7XjnXGS4XqlEb7DcfxX7qBlS77tD8vFL24WSr5PQk+XSsy+7BnlTKkrilCfQ6B9i1Hv3y1eg3/4PqeoOZ/ak8AV3jfnfM89cXb2E/3Bv98zeobmYpNmvwQ9ifvVbmjCxlBihxXkvfxn5rONbFV2M9P83cv6UNPi/ru07Eb12/Gdg29qMXYw+/BNXjWvPwQ3mxAz3WsAisfkPRX5ZMy6yrH8KeUdb5rqR7utAZLcyMEru3lhLf+XwA5zWiRRPCTq9P5px5fr8jbcyLbG5+IYdnzKL6sOvLjOcV2c9rAf7mlgtOa4X+bCT6o1tRTTp7Zh4ONPoJOG6Amg/cCQUFHJn+ZaCB/YQteR1vvv4BVrbpx9ouV1O1wzkkXHtp8bhD+hN9dgt2v+TTuVxO2lAqXc5ntY0edw36qT5mloPkhiZclyHo/7sX/VRf9Kq5qIvuLeWLTt5v6xPIfxx/XC6qPPcaOZM/xd6zC5Qi6sEnySpjybCyQ1csdtQzr5I3bbyJ7SW09wBcTVqQO76cgRvHWz4q3KR9b/SPfh6qqN0Q6+r7sD94uuR7nk/72YVAl01QhNz6KAXvPR/Y9sVi+Ps6z77YtubZqTt5ZFA9vx9v1TCGOWNaM2N4C977eg+5+RWccfV4ysSAXjgd+6F+ZjnYIwdQgwNcHtXvV/o/36lXX8fuVuegwsKI6GCWDM34ZAK7z+vI3u4X405NI36k/6UnA9oVP/tyTeeafD+qKQ9cWot3vjUNuVdcUJ2kuDAGPr+ZsTP30KZBFUL8TekXSICTWTY6/snIKi6Q37esa88KgSpVsUdeiz3lFay7xpnXD+/Hvu8i7CcHYU96EeuO5zwztQTyvWVtU049T8/9CKpUxXp6GqrnYPhrc9EqDM6Xlh/3hJY/y1DieP1uZGad1m706/3Rbw1EnTcY4mp5NgmNRF0xFv39awHOfBVYOQEweceYV8mdNh69d5f/bSqigvlWledeI2eKd575BFkvBVKv+qflhLK/VU8cjh53NfqNW1ANW8M5fcr+QLD5KxP+g7n9XV37UrDku8BnCz+e+rNSuIY9SsH7/yCvLiX2STlmqFCe6T9oCKp2PfIeuJ78Zx4g9P4xZja6wAL5bFLO9Z14Oqrv3eiZFWynKLErFWgbdbmIfuE1ciZ9ir3bpCd5ixeQflEnjlzRh/yflxP9zLiK70MF0nC9YDr2g/2wh19lJmQY4izZbrlQZ7XBfucx7DE3mlneGpZRPwgwv1I9hqGXTSl/GelA+T00/+d7/5Dr2AQo0R8AACAASURBVN3GUy5TkRFUvecuDo976UQG/4ffVUEn6nyHRaKufQ495xXPjG6lhfTzWqBFtSlrs+hUP5xkr8HVFeK33lHytWu61OT70c1MOfhrM1DiivbVSYoLZeBzmxk7Yw9tTq9CSEV343jScC8h3frirmg66jfWCbqnm55bRtCTXMcMKOksfyPV+2Yz0+Evpr1OXXIbev4ks6LJvylusGMHyPvSt23NszN28cgVdY77ez0B/LxWynV26PrrSGln0vDw9hceZ9yKlb+rvvg62RM/KcqrC4X37kfevG/Kv6f/Lb91sNpQgplfnqD0W3W5BHVGc/RnZc/0Wm7sCpTB8958Hlfrc4n86EtcbdqZgdbugrI/dKq3oYRHlfOdAeyc1qjut6CXTy1ZPrJckNwI/cvn6LdugLxsVGefPpd/Gtdb4umovnehP3vW/Ds7E/3586hrn0Hd8R4c2ufpx/6n11F5fQ5gyoE3vYD+/KWS5cCeN4HbjV5W2moXx9fHpnoOwh7/AvadPdHjx2Hd+nRAnytrk1JPSzn3vF42E3vUpdjPD4GMA6h+9zoxKuG3rnUm1KgD6xaX/blS4wdQJizv+mh6AXr3ZuzHL8J+9mqsqx6G8ML2ycppNwLQ/3cP+qnepq/+zAD6nSrr+ANxnHmHq0df8r/5guwrO5PzyDDCn3ghoP4hE7r82OHNmxLWoB6Zc78LeJ+EEEKceCFBjp+ttW5d+A+l1I1AYQ7bA2jqlalUVUrFALHAp0qpMzE5pv/1qkv6UmttAxuUUoWPC3UAZjivpyilCqfuURxfG2IRrfV7wHsA9vTntWpvBu3ovzeg4pPQmOVJiEuEIz5LORxO9TxtCKi4RPQR56mxzENQtbqZ0bhqdcj0WhK71hlYVw/HfuceyDoCROHX0f3FZuUlpib6mJ9lkEoTFoW69Hn0Tx9Ayga/m6heg1HdrjDHvG0dqnqS58RWSyz2dDXgPK3odczVEosvz2K5UO16YD8+yPOa7UaPf8HUHXoNRg25HyuhNvqv1ZV3jgttW2kKxlVi4ZhneUB1djdIqIs1fAJ6wy+oal7HHZ/oWXa9tOOOd447oY552nb0dOezCVijpmA/fS1WxwHYc53Kfdou2L8HdekwVAszxl9vX188brXEksu9+j3faUXv6d+cpwG3rTODIWLiITMdPXFc0fdaI8ebWRMLH2jOTDOzpBSKqYk+6nNdZaaZay9zPyiXKcjnmGcR9ELPgH517TuQvrv4Z9156K3LUGd0RO80y0GflOvsYCp64++Q6SyVtGopqn4TgkV1vhJ14WVmX/7aYK6ZwjfjE+CwzzlPT/NzrZe9dCQAcQlYt76I/ckIsyRRaY4U/35iE9AZB0puE5tg/m+5zPI5vssipe00y/kkng57NpUIo7pehep4OQB65/ry7630tGJPvqv4RLTvNoD+5Ruse19Hz34X6jXFGuY8QxMdh2rRATsjF34zM6Kqiwejug80n/N3vR3yud4OphSf7a9aIrpwm707sEcPM38n10O1Lb7ME5yc31qde7GZxcIuMPf4ttWo+s2gRQdUJ+d87/CTppQ436nmd/A+1sP7oWYdqFEba5RXWvbUFOzR10L9pli3OR0w0XGolh3Qjc5DndHCxK2se7pw2/alDJoGqg29jvgbBgOQ/ccaQmt7ZgELrZVMQUpqse2j2rUlslVzzlqzFOVy4apZnQZzprCj39XFtjsyczb1pn1I2rOvUq4MnxkCYhPQmQdKblM1ETL2m3srPBqyM8zrO1c6ZQHQW36CWo1gx4oyQ57o4467+nJiLurGjgFlz26cfPs1JN5sfqOjK9YQVscTN6x2Enl7Sy5nlbfX7Iv76DH2T/2K6HYtSZtoBmDHdmtP3UfvYG33Ieg8n+XBDvukWXEJJe+Tw2nmei6WZh1xZjAont6VKF9kH0Vv/R0aX2DKEbXPKppFmnXz4dpX4I+vTvpv6y180HWEX27Od8H6NcVmubMSk7D3p/r9XJURY7H/3knupI8BUFWicZ1xFjEfTDGfrVGTmNfeI/PeYbg3rPX7HWFXXkv4pVeZ2BvWYiUl417tHdv/0mWRT4zB3rWT3CmfFHs95Nz2RNx0O0eHDfG7FJzqOQjV1SknHG/5CJw0pTv2E4OLf65aItb9r2C/8wSkFc8zrUuG4Ort5B1/rkPV9NqHGknlLudcJLIKqv6ZhL0w3olZg9BRb5P/1B3oLWXPHpcYH8a+Q56ZolPS80iI8zyMdCzHzZY9WVz/vCnXHziSxx2vb+LtexrTokF00XYNa0URGe7iz91ZxV73R3UfhOpcSj5SkTIxFFuqUy/5HOu+10ttPo35z/XEXGPSoNxVawiplUzhkYckJ+FO8X99A+jcXLLmzSfq4p7k/LAU+4Dnvjw6aQoJEz4u85gLJcaFFpvtOeVwPgmxpVdd+54dx6ippvM2xKV4bKDnIaXBL/5JvYRwv58LVtlIL3oRtvrMwpTpp37pWw84AVSPQaiuzjFvX29meC1801/5xN89XbhNeip6hVPn2V68zsNRp363c6OpbyXVQzVscWKu6TLqeRw5iP7wqaLvVS9+jWp5Puou8xDKySh/+pW5H2K88r+qfn7fjP0m3/Ku52VnoJr1Qm9zlnvNSofdayG5MRzea9LUK8ai182DzUtKDR828FrCnLzDvWEtVmIyhUPGVUISurS84zGTd+RN/SSw4/Qj/KprvfLMtVhJtSh8Xr7MPPPJZ0yeOdnEVlWq4Gp4FjEfTDafrV6TmFf/j8z7bi2ZZ5Yob3i1VRRt47Rn+JRVylRYZsnNQv/+Heq0ZugV/svCwRJy6RBC+prf2t60FuU1i6+qkYQ+EPgSp0Xf2a0Pea+V9eASWP2GYF3slVfX8NxnqkaS3+Wz/Yqsgqp3JqGFeXV8DUKeepuCUaXn1cE6ZgBX/yG4+lxpYv+5FlUz2XPcNZMqtKSs3p+C3rjaDARK2YO9aweqTj30Zp+ZzUq0H/i5vo/4XN+RXtd3bALqPy+gpzxllhCuoPDB1xFxhXNPr1uDleRTDk4r5Z5+aizuv3aSM9FTFtBHDhf9nfvZVKL++0iJz6nug1BdvPOOxPLLor71an/locWfY93/hvmuQ2noTSvgqNNmtXoZ1GoM21Y4dUrv9LuU9pq4BLOtd3tN3WZmmfDed0FEDErb6IJc+Kn8lbYKRd94PdFOuSxv1RpctTzn21UrCXdq6eUycnPJnjefyIt64k5LI+S0uiTP/9Z8NjmZpO++JqVPf+z9/u9P1edqVC/nvt7ilMELJ52u7if/PBEq63xbLtQ1z6FXfQvrF5e7G4lVLFIyPQ9XpR51k1AlsHlyVqXk8/vePKaszSIrX5PvhqhQxQMBziSdGB/GvnRPvSwlPa/scvA58YyasguoZ8rBV3oGcw4eV3o52FvIpUMI6eeko5t90tGa/ywddXXvQ94rJdPRYN3Tph3aMyPkya5jqi5XoTo47ZM7nePe5rwZlxBAvSOhWL1Dnd8P1bIj9sueiWdUgxbQtgfq8nvNLLfahvrNUIn1Tn7c/DxAB+eY98TDntInIABIjPetb+aREOe5z47l2mzZm831L5tVag5k5HPH29t4+46GtKhXpcT3lSbq+uupMthJw9f4pOFJSbhLyTMByM0l5/v5RPTqSe6ywGfwBYi4+joirzRtLvlr1+BKSqZwmKmVmFxqXh09aiwFf+0k20+9PbzPJRwdPcLv54J2fWfnoBd45voKVhtKUPLLwth9r8a66Eon9triZfB/EFu1ugBr0DDcj95Q7oPAoZdfQ8glTt6xca1ZUcR5z0pIrFDeoQ+mkfPEXeYfkVGEdL4Ijh0t+0OnehtKjdM8fXy+syBXTUBn+MQtLEMVtoNHOO3gdZuhmneDi++CiGinfJQH6xaabXc7KzeuW1hycLTffsv9/rfxV6+OTUDd8AJ66sji9Y6Ny9AbnTz5vEtRhZMJ+MY7UX0OlssMjF7xLaxZVPz72vVFNeuA/VTxlaFOZL+56twf/alpF9Q/f4caNrLY54r1Wcb56SspPLbDPnW7wnNRGNPf+fKV6ZW2/fgF6nanj60yfut6LaF2Y9RjX5rto6uhbnsH/e7tZn87+fTdxvmeB982nDL6bjMPQtUaZtboqjWKjtM6vz/2PCdP278bDu6FxHrw94bKazcqVJCHXv8Dqnln9J+/lnj7hB5/BZ3Isn9on4HkPDTUfNf6VRAWDrHxcPiQ3+3jb76OuOtN2Sh75WpCa9ei8NGNkFpJJfpPI9u1JaJVCxquWoYKcRFSozqnzZ7K3/19+paEEEJUqmDPHF0WC7jAmQm6tda6ttY6ExgNLNJaNwcuASLK/BYP7zWjlc//fW0F6jmDsb21xcwevR44O8C4RfTSGdjPX4P9/DXoNYtR5zoz9NRvbpaxyDhY/AMZB81yFfWbm509tw96reks1GuXoM7rZ14/r1/R68QnYg0dhz1hBOz3s8y3t5RNEFcHqiaDFYI6qztsW172ZwpZIah+z6A3fgdbFpd+zPOmYj96JfajV6JXLER16m/eOKMlZB0tOajv8AFzzGe0NMfWqT96hVdBv8X5sHdHsaVdCIuA8EgTb99fsGMD9gMDKu8c1/B62r5OIzOL8bEjpqAXahpr9U9fw9HD2K/di/5jEepC8z00bGGWiynR6XMAsrPM+4C6sB965WLYvRX7nm7YD/bBfrAPpKdhP3W16TA/uA/V1Jm5uGo1SK6PnvMx9uNXYT9+lTnfHS/xnO/sTP/nO9vrfHe8BP27Od96xUJUM2dGiqR6EBJqKrhe55vm55tZzPZs93znvk0QXxdineuqSQ/YWvy60luWo5r3Nv9o3AX+/sP8HRLuWfao/jmm8/zgTgiNhCrVzevKhTr9AvShvzzfdxKuM73mR9RpZ5rjt1yoJueg92wjWPSSGdhjh2CPHYJevRh1fl/zRoPm5hrz7XjJcI65gXOtn98Xvbr0wQcAREZj3fka9qw3YfvqsrfdvRGq1zVLSblCUK16wsYfiu/zhqWos539bNHNdNJB0fJTAMQlQc3TIH0f/uhF07GfHoz99GD0ykWoC5x76/Qy7q2cLPM+oC7oh17lHHfCaUWbqdadYd9OAOzH+mE/2hf70b7o3+djT3q2aGA0gP52KvZDA7EfGoj+dSGqi3O9nVnG9ZadZd4HVJf+6N+c661qNWcHFGrgrejvp5c85pPxWx9KgUbtzN9hEagGLdD7dqAXTsMeOQh75CBzvtt7ne+sAM53eyct27MV+75u2A/3wX7YSctGXQ0ZB7Ef6Vv0ul4xH3vCWPQHT1d+3lF43s/rhf7xW/+n5YMJbOvYl20d+5Ixdx5xg00jYuQ5rXFnZFKQWrzifuijSWxucj5/tuzI9t5Xkrd1R9EA4bDT6xdtF9O7B7lbthOQvRuhWl2zdK4rBNW8B2wq3qGgNy9DtXbyu6ZdYYezuMXWXyDxDJM3WS5UvTaQtqPckCfyuKO7d6LGvbfx19W3oLPLXjJq3zuTWHVOf1ad05+Ds+YXzQIdc56Jm5/i01DichFSPR4AFRJCtT5dyVq/BYAqrZtyxtuj2XD5reTv99OI8fcGqFkXqtUy57VtL1jnk2at+wF1rnPNt+oOW34zf6/7wWzvCjWfr1nXDHyuEmca9gBCw1FnnWse+MjONI1ONZ00p+G5cGBnUH5bb7nTJpAxqB8Zg/qRv+h7wi4xDVmuFq3RRzPRB0o2TEXeeT8qOoasF0Z79vFoJoe7nMORPp040qcTBWtWljkwGiBvxkQyr+lP5jX9yV/8PWF9nNjNndh+Bh9F3P5fVHQM2S8VX9bM1agpkY+P4dj9t6LT/TdY6e+nnbDyEWDKP75pSlQM1kNvYk99Hf5cVWIf7K8mk3/H5eTfcTn2jwtw9RhgvrtxK8jKhEA7rrOOkndVe/Ju6EHeDT3QG1cHNDAaoEWDaP5KzWH3/hzyCmy+/uUA3VrHF70fExXCz6+3Y+G4tiwc15ZWDWOKBkbv3p9Dgds0b+45kMuOfdnUqVH+IAW9YBr2iEHYIwYdX5kYINaztKhq2w29p/QZ/zM/Hs/eHr3Z26M3Wd9+R5WrTGdAeNs22JmZuNOKN5CqqChcCU4njctFVPeu5G815byi14Go3heRv2lzuccN0KJeFH+l5bL7QK4537+n061F1WLb7EzzVFEXr88oGviRnWeTlWsGsyzfmEmIpTgj2X+1N2hlI9+B0VCyftmoO2zzv6Tn8dDzp2E/MQj7iUHo3xehOjj3dMMWZZcTCq+rDt51nkWopn7qPDHxoJzmkpq1TcfD/t0n7pouo55HVIxZxQdQnS9Hb/4d/dWnJ7X86dfejVCtjqee17QH/Fn899VblqJaOvW8Jl1hp8m3dEYqqr7ThBIaAbWawUFTn1N9Hzd1vl+nlhk+b+ZEjl7bn6PX9id/yfeEBpB3hN9m8o6clwNfEtOf3OkTyRh8CRmDLyF/0TzC+gWQZ95xPyomhqxx3nnmUQ53a8eRvp050rczBWtX+h8YDbBrgyk7FJZV2vSE9b5llaWoc526QatusPW3sg/EcnmWT7VcqGYd0CnBq9OWpuDLyeTccik5t1xKwfL5hPQyZUKrSSv0sQrkmQ5VtwHEVMVev7LM7ew5kym463IK7roc+6cFWN09ebU+lllysFtpso6SP7g9+Tf2IP/GHuhNq8scGA3BO2YA9+zJ5N12GXm3XYa9fAGuns5xN2kFFYxt/zgfq3VhO1UcVp366H1+HrLetcEMlijr+l6/FHWOc3237OYpi0dEo4a+gp77FuxcE/C+ecudOoEjV/bjyJX9yFv4PeH9zT0d0rKMe/pupxz8/Ohir6sanqWCw7r0wL29ZPlEL5iGPXwQ9nAn37rQJ9/ym1d75VsXXoL+w0nDvctDZ3dDOysg6bXLUXXP8rRZNT7bUz/YvRFqlNNes3Epqq1zvpt72mv0e7eiX7gM/cJlsHwqevGnFRoYDXD0k/Gk9OxNSk+nXDbQlMvC2rbBzsjE9lMus7zKZRFOuSx/02b2tGzL3vMuZO95F+Let4+Ui/qUOjAaQH89Bfu+K7DvuwL9ywJUVyf/bOTkn+knfgBSZZ1vdcWTsH8nLJsS0G60SAzlryNudmcUkOfWfL0lh64Nyi+/A4zrFcfCGxNYcEMCD18Yw4DGkQEPjAY/5eAV6XRrWXz57p1pnvaBxetKKwdnEGLBGcmR5cYs+HIyOUMvJWfopbiXzifkIicdbWrS0YAHCjtU3QaoaP/paLDuab2neDvSya5j6sXTscdcjT3mavSqxajznXJwgxZltE9mmfcxg0X16sXmvWbtURfdiP3WfcWWqbdfvBn7iX7YT/RDL5iM/uYj9PuPBifu4mlBO+byBkYDtKhXhb/Scjz32W/pdGsZV/R+TKSLn19qzcKxLVg4tgWtGlSp8MBogKzx49nfpzf7+/QmZ953RF5h0vDQNqZuXW4a3rUr+dsqXt7MmTKB9Mv7kn55X/IWzCNigGmbDGnZGp2Zie0nr4665wGs6BiOPVvyoQZX/dOxqsZSsOoPv/GCdn17DYyG4LWhBCW/LIw9dwruey7Hfc/l6J8WoLoN8IqdWbHYpzfBuusp3KPvgiP+2wi95X8+iez/DCD7PwMoWDqfkItNmdBq1gp99GjgD0eCGUjnTPYWdt2tFMwNoLx0qrehHNrr+c49Pv2HLXuWbAffuBTV1mkHb9YVtjvlo/dvQ794GfrFy+DHaegln8LPM+HoIfNAZQ3TlqUativZPr5rg1Muc+odrXvBBp+4G34o3m+51em3jIhG3fQK+hs/9Y4qTntqZAyq/UD0L7M88U50nwOgrh4BqTtg8aTi+9H4AlSPG9Dv328mnfKOcyL7zdP3Q1NnbsPm55kJ0wptW2f2tbpzzGf3Qq/1Oea1P3jGW7Tujv7zN8/rZ/cy11H14sdcqqrVi/5UrbpCYZtGZfzWP32GHtMX/eyl6LeHwYG/iwZGA+gfZmA/OwT7Wafv9jznu+uX0Xeb6zUm5by+6DWFY1J+KD4mpfD19BRUI+eei6lm7q3CwduV0W4UFuk5x5YL1eRCdNpOv5ueyOOvqBNZ9rfT9uE620w8qOqdbgZHlzIwGiD9wwns6NyHHZ37cHTuPGKd/tOIc0z91rf/9PDHE9na7Dy2te7AX72vJHfbDhkYLYQQQRDsmaPLMg+4CxgHoJRqrbVehZk5uvDxvBu9ts8EAm+lM5YBNyilPgVqAl2AyVrrY85rLyulbtNau5VS1wM5QOEoz7FKqVu01u87+9cOiNJaB5aLr1+Obnoh1ogvIT8He+KooresRyZhP29mV7SnPYd17UgIDUdv/BE2mPD6+0+xbnoWdf4ASE/B/uhRANTFt0CVWKyrnJlKbDf689vwS7vRi15FXfYiKAu9/ms4tBN1/k3otM2wfTkkNkb1G2Nmq2jQHi64CT3hBjirK9RuhYqsCk0vNl8371nYX3oFm5VL0a07Yb32NeTmYL/rWZLaem4G9qPOTDUfjsa6fQyERaBXLYNVnsKr3xk+Y6thPfauWabiUBr2W49V7jlu3d0MunYXQH4u9sdOvMQGWJfdB24blEJ/Mx52b4XdW9EtO2C98JU57g+f8uzH06axA8Ae/wzW0KchLBy9ZjmsKbsSrGe/jzX0adToGSbe9FeLZjUGYNVSdOuOWK/MNXH/b7gn7tjp2I87T9R9NAbrtjEm7uplsMrE1Yu/QN36NNbzn0NBPvY7zu9VtRrWo++aJ4LT07Dfedxnx9zo719GXfWyua7WzoUDO1AdbkanbDIDpdfMgX7DUcOmQnYGevZI89moePM5bMg8gJ7jdDqFRqCueM5UCi0X/PU7rJzl/8RU1nV2LAM9dwLWM1MAjV65FFZWbMaDSrNuGbr5hVhPz4K8HOzxI4vesh6fjD12CAD2lGexbhgJoRHo9cthvZOcteqKNeghiI7HuvM12P0n9ht3oboMgpp1sXoPhd7OU5Nv3IlJbn3YbvSsF1E3vw6Whf7tK0jdgeo5DL17I2xcCr/NhkEjUQ/NNL/7ZOe3qd8a1fV6c09pG/3FC4E9ubp2GbpFB6yxs81xf+x13COmYj9tKhf2xLFYN40y9/i65bDWXOPWFfeYBhxtw8F92BOeqchZN/74Ad22I9ab30BuNvbbXvfZuJnYD5kZF+z3R2Pd6VxvXteO6tAHdbHZT/3LfPTCL8qOV0m/tV4yHeu6kajh00168tNs2L2leOw1S01a9txXJvZHXmnZSDOIGsCe8AzWTU5attZzvv+xyrqnAZqcbQaGp/npsPdxdN4iYnp25ayVi7Gzstl958NF7zVcOpdtHfuW+fnEkQ8TfsbpoDV5u/aw979PlBvTHJgb/fVLqOteNffWyjmwfweq6y3ovRth8zIzA/HlT6HumWHurZnOdZiTif5pCmrYRyaP3PITbPkxsLgn6LiTx43CCguj/pcTAMj+bSV773+yzM8ApH+zmPjenTl70wLs7Gy2DH206L3WK2az6pz+WOFhNP/6I1RoCFgujiz8kZQPTKdCg+cexhUdReOpZjWC3L/3svFyr/KQ7UZ/Ng51+xtgudA/z4aU7ajet6J3bTSNlj/PgmufRj35BWRloD918ruU7eiV81GPzzDL1c18waQjsTVQ14wCyzL538rvYb2Tp04bg7rJ2S7vKHrWM5X226qed0KLXibvvH8W/DEbvfjDMs93/tJFhHboQuycReicHI6N8PzOVafNIWNQP1RCEpHD7sK9fStVp35lzuvU8eR+EeCgulIULF9M6IVdiPlyIeRkkzXKM9tezKTZZF7TH5WQRMTNd+LesZWYiSb/z50+kbxZ04m45xFUZBRVnjO/tZ26j2P331p6wOMsHwGoCy5G//hNsa9VvQZD4mlYlw2Dy5wZWR++2W9njP3rEqx2nQj7+Dt0bg4FL3nKUqFvf07+HaZBzXXzg7i69oXwSMImLsL97UzcE98K5LT6FeJSDL+2ATe/vBHb1lzRIYEza0fx+hd/07x+NN3aVCv1s79vyeT9rzcR4lJYSvHUdacTHxPoAj6O1UuPq0ysBt2HqtsI0HBgL/YngQ12zJ6/kMjuXan981J0djYH7nuw6L1a879hb4/eqKgoEsZ/iAoLA5eLnGXLyfx0IgDxwx8nrHlT0JqCXbs5+NBjAcUNcSmGX1WHm9/abs73BdU4s1Ykr8/ZR/PToujWMpZJS/bz06ajhLigalQIz11nOnQOZuYz9M3tWMrMQP38DfUCihn0spF2oxe+grriJZOurZsLB3ei2t+MTt1kHsRNbIwa8IypXzZsD+1vQn9qZvZRg96EavUgNBI17DP0d8/DXyVnJilm1VJ0qw5YL80xx/yeZyYw6xnTAQhgf/wM1rDRzj29HFY76fOSL1DDnsZ69jNw53vShMZtsa64s6h8an88Bo75rHhynNd0qZIbYN0yBrR5CNX+aGTx9yux/Gm9/Z150CckFHVuN2eGaaczQ7vR372MuvoVk3eunmPqeZ2Govdtgi3LYNUcGDACdft0yMlAf+H8His+g0ueQA2bCCj0mrmQtg3qtES17I1O3Yoa+okJs+j/YNtPZZ6iguWLCWnfhejPTd6RPdqTd0RPnM3Ra5284yaTd0RPcPKOGRPJnzUdV5MWRL3wDqpqVUI6dkMPu5ejg3uX/bs48pctNnnm7IUmzxzpiV116ldkDL7E5Jm33GnyzCmzTexpEyqWZ9pu9GcvoG593ZzvX5yyysVOWWX9D/DLLLhmFOrxz01ZZYKnfKmGzzIzd4eEolp0Rr97N6TvQ936hhl8b7ngz1/hpy8D3yc/7r//DX79dSPp6Zl06nQXd999BVde2fW4vtOb/fMS7PM6EzHxe8jNJu95T54Z8f6X5NxiOsBCb30IV/d+EB5JxPQluOfOIP/TNwEI6dYX98KKzY6tf1uCuY8U1gAAIABJREFUbteJ0I++Q+fk4H7FEzfkzc8puMvJq296EMvJq0MnLML+dibuSf88rw7mMQPYvyzBOrcTYePnQW4O+eM8scPe/YK825xBxLc8iKubiR0+ZTHub2ZSMP5N7N+WYZ3dgbAP54Btk//eOMg47CeQG/35C6hhr4NyoX+dDanbURfdatoPCq/vIaNQj/lc3x2ugup1UT2HQk/TTqHfuwuOpqP63Q1tLjLl4OFz4JdZ6Hnvl3nM+UsXEdapC3Ffm3Lw0Sc95eDYGXM4cmU/rMQkoobdRcH2rcRON+XgnCnjyf18OpHX3Ehol+6mXnDkMEeHP1T2SV7t5FvjnHzrA698a7QZcAlgf/oM1i2jTV7tXR4a/F/UaY1MHeDAXuyPnXazrEz0txOwRk4GNHr1Uti83HO+Z7+Iuul1U09Z8RWk7UD1GIbe47TXrJgNV41EPTjTnO8p5dfZ1ODR0KAtVIlDPfoVev57sOKrMj+Ts8CUy5J/NOWyQ//1lMuSvv+GlJ6mXFbzE0+5LHf5co6On1ju/pRrxQ/oszth/d83Jt9+3att4dXPsO8zA/7UjQ+gOvWB8Aisjxagv/8MPeVtOKM51uOvQXRVVLsuMORO7LsGlIxTGee7XitU2z7ofVtQd5u6tZ73DmwuvX4fYime7FSVobPSsTVc3jSSM6uH8vovmTRPCKVbgwjWpuZz99fpZORqFu3I5Y1fjzJnSI1SvzNQIS7F8MF1uPmNbaYc3L66KQd/5ZSDW8UyafEBftqUSYhLUTXKxXNOefdgZj5DX9+GZUFibCjP31i/wvHdPy/BdX5nIiebdDT3Oa909IMvyRnqpKO3PURI934QEUnkjCUUzJ1B/idOOtq9LwWBpKMn855eXXo79EmvY65z6h1jnPbJT0d6jvvJKdhjzAPz9uSxWDeMMuXgdT/COpMuWYMfgZBQrPveAUBvX4uePPbfGzfYsf0IcSmGDzqNm1/f4txnNcx9NnsvzetF0a1VXPlfUkG5CxcS0bUrCT+YNPzwg540vObX37C/j0nDq33glYb/uJysiSYNj7joImJHPY1VrRrVPv6Y/A0bOHT9deXGzfthEWGdulLt28XonGwyn/Dk1fGfzyX98r5YiUlUue0uCrZtJf6zOQBkTxpPzmemnTC87yXkfl12HlXk3/JbB6kN5aTll37oFT+gzumE6/1vITcH96ue+o3r9c9x32PSMus/D6A694XwCFyfLETP+wx78ltYNz0IEVG4Hn3FfN/+vdij7wootvunxbgu6EzUtPnonGxyx3rafiI/nkX2f8wxhN3+ECE9L4GISKI+/4GCOTPI++gNXG3OJfzWBwCNe9UKcl8eGcABn9ptKCrbqw3FdqO/ehF142umfPTHHFM+6n4Les8mM1D6969g4FOo+5128Kmeto5ST+Gcl1BXjTJ9x4f2oD/zuc5tN/rLcahbnH7LX78y9Y5eTr/lhqXw62wYPAr1yGemXDbJue4uvApq1EH1uBl6mFmZ9Xt3w7F01ID7odaZ5rXvP4QDf3vineg+h9Nboc7ti967BfWQGRyt574NG5ajBj5s6vx3vIUq0Ogta9AfFn+YEzjuPjb7vZFYNzwKLpcZF/G+Z7wFtht7xjisO94wdbvCY+5zK/pvc8z6p1lY1z+NGmGO2f7Y65j/mI/1+Azne5xjBtSNz6DOOBui47Cenov++j30z7NQA+5F1TnLGROyD/3Fs5X6Wwds/TJ0swuxRjp5x8SRnnP82GTsZ52+26nPYl030vTdbvD03ep5n2Dd/ByqvTMm5QPT1qS/eR/rulGox6eBAv3l656VzCuj3ejYEdTNL5sB65bLDN7/8fNKP35adcW60um7vt3pu34rwPT7OMv+eW89R/hDYwi58kbTf/vso6VEKuno94uo0rMrDX9fgp2dzb67PO0BDZZ8zY7Ofcr8fEzfi0h8fiSu6tWoO/UjctZtZNfA68v8jBBCiH9GaV3aQjonIbhSR7XW0V7/vhE4R2t9l1KqBvAW0AQziPsHrfVtSqkLgE+B/cBC4DqtdX2lVDXgOyAUeBaI9PquT4A5WuuZ3nGVUhbwNtAJ+BMIB17WWn+vlArHDMzu43zXfsxM1tnOd9QCXsXMIJ0D7ATu01r7jCbzcN99TlBOtmoYFYywAOifK1BwPNFqBjYbxgmXWVD+NpUlzy5/m0qiWlUtf6NKolcGuARMJXBNLX1mzMrkvr3Ck9efMKpqcJ6r0Qfzyt+oshwuewm2ShWstCzXXf42lSUreLE3flvOcneVpOm9SeVvVEk2vJYStNiHjwUnPWl/R2z5G1WWuAoOKD2BDn9ZxnKnlcwKDc6CNTFnBa8cXHAweHlH2IjzghLXfr/krNkny65vy58VqLLUm3hBUOLaU/8MSlwA1SS6/I0qiV6ZUf5GlSGktIWnToKjwatjqjbBq+dlzqq85ZvL4s4PXjtZXJfSH1SpbNYr7wYlblbXIUGJCxASEbwF9QpygtN+Y7mCl5aFtaronBYnTvq8g+VvVAni2gTvmFXtQBdbPPF2f+p/NbDKVvucIJ7vZsErG1EreL+1apYclLhZo8qfGb+yRNQL3vkuSA1O22hI/fJn7xYnjjW4cdBi77vxxM9aG6jQKq6gxK3WMb78jSpLbvD68zgUvDYrbQenvpVzOHj16qjLEoMWO1htKKpeEPOOIPaVByu2Ts0tf6PKEqw+TEAFqU6vg9iHqcKC146hg3hv5awLTt/t32uDd281ObQziI3R4n+F/Wqn4DWEi1OSdd8P/8q0K6gzR3sPjHb+/QnwifP3AWCQn8/8BJzl9dJw5/VDQDufzQu/60Z/cbXWtlLqQa31UaVUdeBXYK3zXi5wD3CPUioJ+Ba4DnjPeX8vcFXFjlgIIYQQQgghhBBCCCGEEEIIIYQQQgghhBBCCFFZgjo4+l9ijlIqDggDRmutS0yf6LzW+qTvmRBCCCGEEEIIIYQQQgghhBBCCCGEEEIIIYQQImD/84OjtdZdgr0PQgghhBBCCCGEEEIIIYQQQgghhBBCCCGEEEKI4/c/PzhaCCGEEEIIIYQQQgghhBBCCCGEEEIIIYQQ4pSndbD3QIiTwgr2DgghhBBCCCGEEEIIIYQQQgghhBBCCCGEEEIIIcSJIIOjhRBCCCGEEEIIIYQQQgghhBBCCCGEEEIIIYQQpwQZHC2EEEIIIYQQQgghhBBCCCGEEEIIIYQQQgghhDglyOBoIYQQQgghhBBCCCGEEEIIIYQQQgghhBBCCCHEKUEGRwshhBBCCCGEEEIIIYQQQgghhBBCCCGEEEIIIU4JMjhaCCGEEEIIIYQQQgghhBBCCCGEEEIIIYQQQghxSpDB0UIIIYQQQgghhBBCCCGEEEIIIYQQQgghhBBCiFOCDI4WQgghhBBCCCGEEEIIIYQQQgghhBBCCCGEEEKcEmRwtBBCCCGEEEIIIYQQQgghhBBCCCGEEEIIIYQQ4pSgtNbB3of/Ge7+zYJzsmtHBCUsgKoVHrTY5NnBiVsQvHtK78sNWmwO5QcttOoYH7TY1kPLghLXffvZQYkbTKpaaPCC57iDFzskSM8xFQQpDQWoGhK00KpRbFDi6r+OBiUugGpbK2ixyTwWtNB6SWpwAke4ghMXgvtYZJDKR3pXdlDiAqjzg1c+0csOBSWuOi8uKHEBiA5eOSH/i5SgxA29NDEocQH0wgNBi52zPzj1jshByUGJC8G7pwFUw6igxSYrSGXwZsEpDwJsfXhr0GLXaRGc9puoRZODEhdAz3oqeLH/zgxO3DUZQYkLQH7w2svUmUFKy6KCWPZPyQte7ISw4MV2qaCE1VuCV7dNX5IetNjxLaODElclB7HPIZh1+tOClJblBbFd9H/Q4Q92BS12/P0NgxY7mHRGkPLMKsFrx1C1g1fn0X8GqT1hZ1Zw4gK5q4JT9gcIPydIv3VIcMpkQFD783RWEPvVgiWIfQ4qIkjBreBd3zoneNeYCmb/Uq3gjHdSdaoEJS6Auua7ICak4n+F/UpHGTAqTijrv0v/lWlX8EYfCSGEEEIIEQRBGxgthBBCCCGEEKJyBGlgtBBCiP9/BW1gtBBCCCGEEMH2P/hMj/jfFMzne4QQQgghhBBCCCGEEEIIIYQQQgghhBBCCCGEEOKEkcHRQgghhBBCCCGEEEIIIYQQQgghhBBCCCGEEEKIU4IMjhZCCCGEEEIIIYQQQgghhBBCCCGEEEIIIYQQQpwSZHC0EEIIIYQQQgghhBBCCCGEEEIIIYQQQgghhBDilCCDo4UQQgghhBBCCCGEEEIIIYQQQgghhBBCCCGEEKcEGRwthBBCCCGEEEIIIYQQQgghhBBCCCGEEEIIIYQ4JcjgaCGEEEIIIYQQQgghhBBCCCGEEEIIIYQQQgghxClBBkcLIYQQQgghhBBCCCGEEEIIIYQQQgghhBBCCCFOCTI4WgghhBBCCCGEEEIIIYQQQgghhBBCCCGEEEIIcUqQwdFCCCGEEEIIIYQQQgghhBBCCCGEEEIIIYQQQohTggyOFkIIIYQQQgghhBBCCCGEEEIIIYQQQgghhBBCnBJCgr0DQgghhBBCCCGEEEIIIYQQQgghhBBCCCGEEKKS2TrYeyDESSEzRwshhBBCCCGEEEIIIYQQQgghhBBCCCGEEEIIIU4JMnP0v4S65THUOZ0gNxv71Sdg+8aS21x7D6prf4iOxR7UzvNGs7Oxhj4K9c/CHvcQ/Div/HhXPYRqdiHk5WCPHwm7NpXc6LTGWNePgtBw9Prl6OnjzOtte2D1HQZJDbCfvx7+9trX2mdgDXkCIqqA1uhPh4I7z7zX8DzURfeBcqFXfgU/TigezxWKGjAckhtD9hH0Z8PhSAo074W6YIhnu8Qz0O//B1K3gBWC6v0A1Gtj4i36P9i0uOSxnHE+qu9/QVno32fDUj+xr3gKajWCrAz09Cfh8D6IS0bdMwUO/G2227UO/dUL5hz2uA1a94aIGPSYbqWf7LPOR/W7HywL/dtsWDK+ZOyrnoLajSHrCHqyE7tQbCLqv1PRCz6ApZMgJAw17F0ICQPLBesWoue/7ze0uuZhVMsO5nf+YAT85ed3rtcEa+jTEBaOXrMMPck5vktvQ3W+HDLTAbBnvgFrlkGz87GuvAdcoeDOx572Cmz8rfTj5+Rf337VPw/V/V5zDayZA79OLP5+nVaobvdAzYbor0bCn4v/WZwgqbR7GiA+CWvEDPTc99DzJ5T42kqJ3fg8rMvu9lxnn78G+1cV/84znfvastArZsMPfu7rgU9Bbee+nurn3rp3CnrhB7BssjmWB7+A3GOgbbDd6Lf/U/JYGl2AuvQBE/eXWbDw05Jxh4yCOo3h2BH0hMchfR9ExaJueA7qNoXf5qC/GOf5TJteqO7/Aa0h4wB68nA4dqRk7LPOR/W/31zHv82GxX7Sk0E+6Un6PqjTFHXFY85GyqQZ65d4Pqcs1N2fQMZ+9CcPlIwbzONueD7q4vvAcqH/mA3L/fzOl46AWs4xz3zS5B0ACQ1R/R6BcCdPev8mkydZIag+D0D9tub1he/CxsX+j9uxdEsWz3xzCFtrBraNYVjHuGLvf/zjEWb+kYnLgmpRLp65tAa140L5eUc2z317qGi77QfyeXlgTXo0qVJmPBo4aZZloVfPgV980ixXKKrvk5DUCLIz0LNGQEaKObaLH4KkxubY5r8Gu1aaz1ghqJ73w2ltQNvoH96DP5eUjO193BsyeGbmXmxbM7B9NYb1Siz2/tSlB5j0w0FcFkSFWzx9dV3OSI4g3615ctIuNuzKxm1rBpwbz60XJZYSxU/czcd4Zs4BbBsGtqvKsC7xxeP+coRJPx0xccMsnr4sgTMSw0g/5ubeySms253DpW2rMmJAzdKDNL4AdfmD5hz//CXM93NNXzsK6jYx1/Snj8EhJw3pcSPq/AFg2+jPx8GmnwFQI2ZDbhbYbpOGvHS9ef2GsZBQz3w2KgZyjqJfu65y7umIaNTAJyDxdECjZ4yBv9eVPP5/Wj6p0xR1mRNbObE3OLEvHIxqN8Dc06nb0DNHQ0FeydiNzkf1d9KTX2fBIj+xB4806UnWEfTEJ8xxn3kuqs+dRXmDnvMGbFthdmXoaxBTw5SNdqxCf/GCScv9UDc8imrTEXJzsN95EnaWLJfQoCnW7WNM+WjlUvSnz5nP3jsOlVzfbFMlBo5lYj96JbhCUMNGoho0BZcL/cNsSP3cb3zqnYvqfI85/nVzYcWk4u/XboXqfDfUOB399SjY6pzfmmegut0PYVXMtffbBPhzof8Yvsd802PmmPNysN98Anb4OebTm2LdOQbCIswxf/Sss7+NsIYNh4go2L8X+7VHIPsYRMdiPfgKNGyOXvwl+sOxAe0LcFLLZUt35jB2yRGTnjSP4pZ2McXe/213Ls8uyeDPA/m81Ceei86MLHpvb0YBw+cfISXTjVLwfwOqUTu2YlVo1x2P42rXCZ2bQ8GLj6O3bii5zY334uo5AKL/H3vnHV1F8T3wz+x76RUCKfQSpFdp0hOa9CJdFEXABorYQRAQwYINRf2iKIiAvSAWRBAE7ErvvYU00nvydn5/zCavJnkBkvg7h3sOh7zd2bl7Z+feuW3uBJI3rL3Tfa17Pzzmvkbe/aOQxw+Wge40dAmjmvsytYO/Pd0XC+ku4KUBwQ50W5i7JcWgW/C/YVWoGVgy3eUyx6rXQHt1A8ScAUAe34dcsbDE9/B8YA6mTj0hN4fcJU+gH3ceb48pMzH3H47wDyRrQDvrs/c/ida2k6LH2xsRHELW4A5Oz7uCCh/v2x9HtDHG++25xcixpmh3G3Jszw7kB8+rZ2e84CzHZo+BFp3Rxs+06t9rX4ZDf9r3ea3tak9fxJS3rc8HhsLeH5Dfv1oi/Vesl97QETFwOpg9oCAfuXEZnPi7ZFwOsONUNou3pCiZ0tqPqZ0D7e6v+jOdz/ZlYNIEVX01Fg2wyo2pnySwNyaXdrW8eHtUCTpKMVB98dP49YlCZmcTO+MRcvc5y4OaH6/GHBYKZhPZv/9F/GNzQdfxbN6UsKXPovn5kn/+ArF3z0TPyHAbt8cMg7dycsh9/gmkK966ayamfsMRAYFkD7Tylsd9T2IyeAsvb0SVELKHuMdbJcGTT/6Pbdt2ExISyMaNL1x1f7aw42gmz36doHi6YyDToqra3f/otxSliwpDB74llMgwL3Ydy+Sl7y+Tb5F4mASPDapG50jfsuE+m8viHYY8aebD1Bsd5UkeS3Ya8qR/MP0jvYvuNV8eyw0har5F+Jt4c7C9Dl0ciHGPIVoaNv37T8M5VzZ9U7Q7FyiZsn8X8iPDdzRqJqJVD7DkQ8IF9Xy2MbdqNkK77SnwUbqLvuBWyLfqhlfjsyrq4+bb0cbNwjK9F2SkgG8A2l0LILQW5Oehr3waLp6077NBJ0Q/wz+55xv4zYUsGzpX2VTZqcgvDf+kZkIMelLZYJoJuf/7It+mGDwbIrtCZjLynYlujTt1OyJ6GTbfgY3wlyud8AGobuiEx7ep69UjEdEPKztX15F/flC6TliZvgRbqNcREWXogAc2wp8uaI4yaN5oQzMgRi6FiGZwcT/yq8dLx+UIFaCDi9E2/rE18137x2o3QbvN4KWDu5CfGj4S30C0yUsgpAZcjkFf+QRkp4O3P9odz0CVcGVn/LQG+fs3AGiv/wkxJwieYcFyKYb0GdOc0Pk9OQ/P7r2QOTmkz3kUy2GHtcPbm8CXl6PVqgO6hbxtW8l61cpnnv0H4nvfgyAlBUePkPH4zBKH+Wp0FADRbzyi33jQC5S+uP4VRNeBiEF3WJ+vcwPyldsg5pj6fa31Ag8vxO3PQbVaoOtwaAfy2zdcE1wOvkm6jEO0HwpIiD2J/GKRa7vaBnaczmHxtlTlu2npx9SOLmyebakcS8jnpUFV6X+DVRd98ZdUtp/OQUroUseL2VFBCCFKxGeHuxLWrcrEW9m4AXwfn4dHN8XXmXMfxXLEma/9X1yOqXYdpG4hf/tWsl+zXz89+gwg4KXlpI4fhuXQ/tJpPpnNs5uTFc2t/ZjWJcju/vt/pPHZHqsO/OzgEGoGmbmYWsCMzxPQdSjQYWJ7f8a1CygGy38Qd2XN70q0OXYcSufZLy4p3DdVYVpf+z4+2pnE2h2XMWlC6cFjaxAZ4c03f6WwcmtiUbujMTl88WhDmtbycURRPO6rGG+AjDydQWsT6dPAm7k97cfMCSpz7XAAj/vnoHXqAbk55L3wpEtbyzx5Jqa+wxABgeQMvtH+VXvejHnSdJAS/eRR8hc/Ujyya60Tmj0R97wNJk8wmWD/VuRm1/HqSlszy8F/IAbcC+0HgU8AcnbP4sebcoqfVo1Ae/oziDsLgDy9H7l+SYXgFh0GIPreZn2+ZiP0529F3DTs2uvBPgFoE5+G6rUgPxf9w4VwSdl2otd4RNfh1tjOjvXXPobp5Yu432Y+B4fCP98jv37ZmbZyiHfQuo+KnwoTHNmF/PZ167e95RHreH84Hy4cdT3eE+dbv+3nS63jfecSqBoBSZfQ3zPGu2VPtEH3FMXH9c9fglN7oeYNaGOfULk/nt4qPyUv55rF1BRBGuKRNZAaj1zxkLrWqD1i2EzFg+cPI7e9CNKi7pVH/LRJNOKm21V86eSvyG1vOY+pA+w4kcWzm5LUmtnWn2ndHOLGv6Xy2e4Ma9x4aDVqBqv1utkzZ7gh1AOAiCAzb41zP356Ha7DdbgO16Hs8J9KjhZChAOvAh2AXOAMMFNKeayM/dwB/CiljCnjc/OBDCnlUuO3GYgF3pFSPmnT7l3gZSmls4VyJXBjd0SNuuh3D4DGrdDunYf+6HinZvKvbchv16G9/b39jYRL6K/NQQy/wz18zbsiQmujPz0c6rdAG/8k+guTnJpp459EX7sITu9Hm74M2bwLHPwVYk6gr3gUbcJshwdMaHcsQl81Fy4eB78gRHCBuic0xM2PINc+CGnxiCkrkcd2QOIZ6/NthkBOOnL5GGjeB9H7PuQX8+DAj8gDRkJsaAPEmOdVYjQguk9SgYc3xwECfFwYvEJDDHkEueoBhfue95FHdkCCDe4bhyrl6NXR0LIPot/9KpALkHQR+ebtTt3KIzvg908RMz8tfqyFhhj6KHLlDIX7/lXIwzsg/rS1TYehkJ2OXDoKWvVFDLgfuf4paxeDH4Jjv1nbF+Qh370f8rJVYOaeFXD0NzjvkPjUqhsirA7640OhYUu02+egP3MbjqBNmoO+6hk4uQ9t1hvIll1h/y5F46YPkT84KPDpyeivPggpCVCzIdojb6E/1K/4Majo+e0KhIboOwv5yUOQHo+47V3kyZ1w+Yy1TVoc8vvFiA7O7/afh/Li6cLnRs9S7SoSd0YK+pszITURajREm/EG8sWh1vuFfP2+wdf3vq94y5av2w+FnDTkywZf978f+bENbw2cac9bBsiV90OWi8TkQrwjH0P+bzqkxiFmrkYe/AXibHi60zDlvFkyEtr0RQyeoYzsglzkD29DeENEeEObwTEhhj2MfHEMZKYiBs9AdB2D/PEdZ9zDH0W+OwNS4xHTVyEPFSNPXhwFrQ15su4plaT4+h0qYTMgBDHzQ+Thneo3QLexEH9GGbf/JbqFhhj4MHKNsXZMfQ951GHtaGusHa+PVmtHn/vV5hphQoycj/xyAcSdUOuDrtYk0eMOtXa8MZZi1w4bsOiShd9e5r3bwwkLNDN6RQzRjX2JDPUsatM0wpPPptXAx1Nj/Z9pLP0xmVfGhNK5vg9f3VsTgJQsC/2XXaBrw1KcwoUy62NDZk16F3nCQWa1GqzoXjEOmvZG9LoXueFpaK34RL43CXyDEaNfUhuVkIgut0NWMvKd8e7T/clF3pvegLBgD0a/eJzolkFERlgdz4PbV2Fc92oAbN2XynNfxPDu/Q344d8U8gsk38xpTHaezqBFRxjUvgq1QjyLQ2ePd0MC791VU4338vNEN/UjMsz67ODWAYzrpIIhWw9l8ty3ibw7uQZeHoIH+1bleFwex2JLCB4KDTH6ceSb90NKHOLhD5D7Heb0TcMUPy0aoRL5h8xArp4NYfUR7fohl4yBoOqI+99ELhpZlIgr37jbKclfrrbKOHHLQ8iczHLjaTF0FvLob/Dhk2Ayg4d9oKCI/ivVT+JOIpfb4H7gQ+SRneBfFdFlLPKVcVCQixj/LLTqC/9+64x7xGPIFdMV3Q+sRh50wN3RwP38LYrugdORa+dAZgry/YchLRHCGiCmLkMuGqzGeM1stbkFVDCiVW/Yu9mZ9jbdERF10WcOgshWaFOeQn/qVqdm2l1Pob+zAI7vRXviLWSbbrBnJ/K1Ryk8ZEpMfASyVPKP6NwPPDzRHxsJnt5oL32F/OZX5XRzpD/qIeQXsyAjATF+BfLUTkg6a22THof8cTGi3Tj7Z/NzkJsWQ8oF8AtBTHgXefZPyC0lua1td0REHfQZA6FRK7Rpc9GfnODUTJs6F/1/C+DYXrQ5byHbdoPdO9HuXYD+wVI49DciegRi2J3Ij95QCUcfvY6o0whqR5b8Do5jUEF6mUWXPPNzKitHhhDmb2LM+gSiGngTGeJR1KZGgIkl/YJ571/ncXxiUwp3d/Sna11vMvN0NPdzBADQOvRAq1mXvDtvRjRpjfmBeeQ/MM6pnf77Niwb1uH5/vfOnfj4Yhp+G/rhvW7jteiSZ7alsXJEVUX3R4lENfByprtvMO/9m+n0/BM/pnB3B3+61vUy6C6F8PKaYwBx59EfHeUW3aZOPRC16pF9az+0Zq3xnDWfnHvHOI/Prz9T8MVafNZusruet9waSDKPnIjWqJlbeCt8vNt0Q4TXRZ81WMmxyU+hz3MhxyY/hb5yARzfh/bYm8jW3WDvTuTrj1nl2K0PF8kx0lPQX5yh7LxakWhPvIU+va+1w/Kwq/Oy7K6Je1YhD20rmf6r0UsxkWjmAAAgAElEQVQzU5DvzVLrSHhDxLRlyIWDSsZnAxZd8szmZFaODSUswMSY1XFERfoQWc36rZuGefDppDB8PDTW785g6bYUXhmmdKXJHQPIKfDn4z3uJyUXgl+fXng2qM+Zjr3wvrEtoS8+y/n+w53aXbrr/qKk54j33yJg2CDSv/yG8FefI+HpxWT/+geBE0ZTZfo0Lj/nIqDnArROPdBq1iNnYj+0pq3xfGg+ufe55q38L9fi86E9b+W/uYR842/zCPd5qzQYObIHEyf24/HHSw9YlQUsumThlwm8N7UmYUFmRr9+juhmfkSGeRW1Gdw2gHE3qaDX1oMZPPdNIu9OqUkVPxNv3VGDsCAzx2JzmfLuRX55qkGZcD+zPY2Vw6ooefLJZaLqexNZ1eq+rRGgsaR3EO/tdpYn3mbBl+OqlY3gFt0QoXXQ5wyDBi3Rbp2NvsTZB6ZNnI2+ZhGc2of2wBvIFl3hwC7kod+RX7yu9NBbHkAMnIz8fJnyEU5ZhL5yLlw4Bn5BUFBg7fAa+KyoGoZo3hmZaHX/iiFTkOeOIl+fBRH10G57Ev2Fu60dFvon1xk25uSVyOPF+CffGgPN+iCi70N+OQ+aRoPJE/nObWD2Qty9DnlwM6TGIvd+B39/hhgyz71xFxoiehbyi4cgPQEx4R3kyV2QZPMehTrhjY46YS5y07NWnfDWlSXrhJXpS3B8j96zkJ8ZNN/6DvKEC5p/WIxo76wvyb/Xq3FvNax0XK5wl7cO3rwronpt9PnDoV4LtHFPor/owj827kn09YZ/7L5lyGZd4NCviH53II/+hdy8CtH3DvX769cRPUcjL51Cvv0Q+AejzfsC+df3YClQSSJLJpCyPdkl2R7de2GqU4/kgdGYW7XBf+4zpE4Y6dQu+/13yP/rdzB7ELTyQzy69SR/53a0OvXwnXIvqbeNRqalIaqGlDzOV6mj0KwDon0U+hO3QEE+BKqNKXLXd8hd36mHazdCe/g1a2J0OekFctuHcPIftQn2njehSRc44uAbLQ/fZGB1xE1jkK+NV3b1uEXQsi/sdrCrbcCiS57ZmsLKW6op/WRtPFENXdg8/avw3t/pds/ujslld0weX98WCsCtHyfw14U8Otb2wh2olHWrEvFWNm4Aj2690OrUI3VINKaWbfB76hnSJjrzdc4H71Bg8HXAOx/i0bUn+buMTR++fnhPmETBvt1u4bTokoWbknlvfChhgSZGvx9LdCNfIqvb6sCefDY5XOnA/6SzdGsKr4yoRnV/Ex/dHo6nWZCZpzPknUtENfIhLMC90HRl4660+V1JNodFlyz8NIb37q9PWLCZ0UtPEd0iwN4XfGMQ47op+bx1fxrPfRnLu/fVY0iHYIZ0UPrx0Zgc7n/nbJkSo692vAGW/Z5Bhxql+54rde1wAK1jD0StuuTe3h/RtDWeDz5N7vSxzuPz288UfLUW7w9+sCelZl3M46eR+8AEyEiD4KpOz9rRfa11woI85AqbePW9RrzasVBHZa2Z5fWtD+6AnZ8gniymMEYhlGfsNvEC+mJn31t545Z/fa90UYAakWj3vqRiJOWhB988GXnxKPKdRyCsHtrYx9GX3QsRDRFdh6O/MAnhYVExgiO/XvsYZm4W8mWrLitmfoDc/7PzWJdHvMM3CDHoAeRrt0Nmitq0ENkBTvwFzYxvu3CEGu+xT6K/dIfzeI99En39s3BmP9q9r1nHu+8dyGN/IjevRvSdpH5veB2O/om+f7v1205+Dn3RKCPh/WlIvIg2/yu1yfjVOxH3vXnNYmr0HK/6KbQrhUDcOh+5/D5IOIcYcDe0vBn2fVs+8VPvAETU/chVd0F2CmLgHKh7I5z9x/l7G2DRJQu/T+K9iWEqjvmuETeubhM3Dvfks6kRar3+O42lPyXxyiild3ubBV/dXbPY/q/DdbgO1+E6XFvQKvsFCkGo7ehfAtuklA2llM2A2cCVbJO5A6hRDB5TGfrpBxwFxgib7fJSyimuEqPL2Lf1uU7RyJ83qB9H96nqTVVcGM1H90FyovP1+Bg4c0xV6XMHX+ueyN8N4+D0AfD1h0AHfIHVwNsfTqtd4/L3bxGte6l7sWeKdiPaQdPOyIvHVWI0qMSgQqWmRjNIvgApMaryw8GfoHF3+/dq3B2511CoD/0M9Z2rponmfeHgT9YLrQcjdxUm70rIdpHQWKsZXL4AyTFgKUDu3wxNe9j326Q7co/hZD34MzRwxu0EFw5CxuWS29R2wL3XBe6mPZCFiUMHtkJDmwpKzXpA0kWIO2Xfb162+t9kBs0MOH970bYXctdG9ePkflWpMsjhOwdVUxV8Tu4DQO7aiGgXVTJN546qgDmo6jsenmrXXjFQ0fPbJUQ0VfMv1Zh/R36CyG72bdJiIeFksVUm/8tQbjwN0LoXMvEi8tJJl7fLDfeFoyoxGiDmpNqJarKZZ7WaQZINb+1zxVvdkf/a8HVDG75u2gOSL9obp+5AneZw+bziS0sBcvdmaG6/M1y06IH82xiTfVuhkcHTeTlweq/rai9CgKfhLPTyQ6a54IVCeZJkI0+aOdDcvAfyHwP3/q3KWAbIz7UGL82e9iIjKBTRpCvyr6//e3TXNL6z7drRxIHmxt1VIBrU2lEovxt2VEnRcSfU7+w0K3+3GYzcWcraYQP7LuZSp6oHtat64GkWDGzhx5YjWXZtOtf3wcdTqVWta3sRm1bg1M+mQ5l0j7S2KxYimqrAa6HMOvwTNLKXWaJRN+QBY808sk0Z6oCoVg95xjDYs1IgJ12dyADQchDy98KKDG7QfSaLOtU8qV3NC0+zxsB2wWzZZ/+Mv49V9cnK0ynUloRQvwsskpw8HQ+TwN/bPbVz3/kc6oTYjHdrf7Yctnfo2/Zli9fXU+PGej54mktJLKvbHBLOw2VjTv/7I7R0nNM9kX8a6+jeLXBDR/V3y56qvSVf8WPCedWfu9CqD+z5sXx42ssP6reFv4x111IAOS6CIVejn5QkTzQTeHip/z29Id2FLKvTHBJt6N7zIzR3pLunPd2F8iTmmHIUgtKNzF7WtcFIjEYzGddc6w2ifZSq6gxwYp/Sj4Id1q3gauDjD8dVMqr8ZQOivfMpIeKm/shfDfkjJcLLx6DdSwXzc10Ea8KbQupFSLuk+PvYFmjoQidJPOVMQ8oF9Q8g8zJkJYOPfTUClzR3iEJuM2g+XgLNvn5wzKB52wZEB4PmGvXgkKpYIff+huhkJEvmZsOR3ZCXW+o72EEF6mX7YvOpE2SmdpAZT5Ng4A0+bD2ZY9emZpCZxtU9nAzjE5fzsUjoWlcFAf08NXw8ymY+a12isWxW66s8shf8AqGqc+UmeWQvJCW47MM06UEsn6ws0zjvi8unTpDJnu5T9s/XDDTodhCXJy7nY9ElXeuqhAhFd8kytdzmWBnB1K03BZu+AkA/tBfhH4hwMd76ob3IYsa7EMy9B1GwZaNbeCt8vG+MQu74xuigNDlm2Hk7vkG0d7bzROf+yN8MfeLsEaudd+GEkudmB/27POzqQqhaG/yrwNk9Jbe7Gr30os06EuvCxigF9l3Ko06wB7WDjW/d1Jetx7Pt2nSq610kK1rX8CQu3VJ076Z63vh5lnGXhQF+A/qR9okKvOb8sxtTUACmMBfzu7AatNmM8PRAGna0R2QDsn/9A4CsbTvxHzLAbdymrr0p+NHgrcN7EcXIMv1w8bKsqK9o93mrNOjQoSlBQf6lNywj7DufQ51qHtQOKdRFA9hy0H5N9/e21YFlkS7arKY3YUbVvkZhnuQWSPIK3F/LnORJI2+2nnJYtwLNNK7mLE+uFESbnsjfjW9yqgTfkbcfnDJkyu8bEW16qXuHfi/SDeWp/VDFcOM2uwl54bhKjAZ7HyHXxmeljX8E/RP7SvOiRgPkITXXuXQGqtUoSrAElH/S1sY89BPc4OCfbNQduc+QjYd/hnqGLJMoHVcYOq/FRt87v0fZnO5CeFNIuQiphk54tDid8KSzPyzlfNl0wsr0JZRGsysd0BXNAOf+gbws5+vu4i5nHVy06on8wxjDMwfUOlyaf+wPq39MPb/RuL7R6jeTWJMEvHwhK836TUoBz6g+5Gz4EoCCfXsQAYGIag7yOydHJUYDFORTcPgAWlg4AN6jxpL90RpkmprbMqlkP/jV6iiizxj0DSuVLQWQloQjiC4DkL/abCgsD70gP1clt4GyqS8chaBQZ4LLyzdpa1d7eEN6yWvrvtg86gSbrfpJE9/ibR4Xm/ByCyT5FsizSAp0CPF13+apjHWrMvFWNm4Aj6g+5H2j+Nqyv3i+LrDha4sNXwP43j+LnFUrkLnu2Zj7YvKoU8VM7SoGzc182XLcwS9az0YHrulFbLryi3qaRJGPLq9AljnEU6m4K2t+V6LNse9sNnWqe1G7mqfhCw5iy377TRXF+YJt4dt/Uhh0Y+n+KjvcVzneB+PzSczW6VrHjeToylw7HMDUtTeWHw2/0eG94F+M36gYW8s0aDQFG9apxGiAFOe1swjKSye0jVebzK71uMpaM8vLf3DuAKSXkh9AOcdu/wO4RYf+yL82lZseLMIbII8aJ1fHnYGqNSCgKoTXR54+APk56vTOk/9CtzHlE8MshGq1Fe5TLjYWlUe8o2oNdfpaZooal+N/IloaOnPLnsg/v7MZ7wAIdNjEGBiibIgzxnj/+R2iZS/r87bj3aqXMQ42a42nj5WXE85ZY2BxZ1XMxyfg2sXUgkIRzbsif/vK2pFvkLIJEtQJdPLoH4gbjPcsj/hpcA1IOg/Zxnif/duKrxjYdzHX0FE81LrV3I8tR13EjW11lDT37LjrcB2uw3W4Dtce/jPJ0UAUkC+lLDpTVUq5R0q5QwjxqBDiLyHEPiHEAgAhRD0hxGEhxDtCiINCiB+FED5CiFFAe2CtEGKPce2MEGKeEGInMFoIMdXob68Q4nMhRHFnXI4HXgPOAZ0LLwohtgkh2ht/ZwghFgoh/gBuuhLCRUgoMsGmqtzlOAgpv6MTRHAoMjnOeiE5HoIdjK3g6pBibSNT4hDBJRtyIqwOINFmvIH25FpEX5tKM4HVIc0GZ1oCIsABZ4BNG2mBnEzwsT8ii2Z9kAeMKoBeKggmek1DTHkfccsi8HNxNFVgdUiNt/5OjXfGHVgdUg3cukVV//A1cFepgbhvNWLym1C3dYlj4Iw71NovqB2xQS5wp8RbcecYuD28ET1vR25517lfoSFmrEHM+QFO/AnnnY/TFVVCkUk28yo5Dqo4fMMqoZBk852T4xA2bUSfcWjPfIKYPF85tB2hfR8VRC90WruAip7fLsG/OqTbzIH0BIR/2Y8U+69CefE0nt5o/SYhv11R8bhtoW1v5Uyy2MwzR74ujrds+dqWt3rchty60hmXlIg7lyHuWwUdXFQjCrKnhdQ4F3hDrW10izpS2M9BltmCbkF+/hzikfWIp7+HsPrwh4vgYlCoA+7iaHYhTwBqN0fMWo94aB3yy+eKnFliyEPI794oeQNCZdEdUB3SHL5zSfJbGjT7BEFIHfU9b30FMW0VdDF2eBeuHVHTENNWIUY963rtsIG4NAsRQVbHb3iQibh05+TnQvjs33R6NHKujPHdgUwGtXQjgcORblcyy1auSYsKyvsEIeNPIBp1VwH7oAh1bFRAqJXu7lMQk1Yihj0DvqXQnZpPRBWrQzm8igdxqc7yfu32RPrOP8zSry4xZ5Ta6dy/bTC+nhrd5xwket5hJvcOJdjPvcosarytiUrhgWbiUp2dBmt/S6Hvi2dY+sNl5gwpYyUWR35KiUc4OqyDQ9XaCVZ+8gtS7Rx40ersloh7l6sjwG4a4Yy3YVvISFKOuvLg6ao1IDMZMXou4oEPELfMdl05+mr0k0LcM9cjHlyH/MrAnZaA3LEW8fjXiCe/Ve2P/+ECt6M8cYHbVuY44i6EltEQY782iCnLEE9vgtws5eB0AaJqKPKyjV6SFAdVHb59VQf9KCkO4dimyY2QchliDQfdH5uRudlob29Fe+NH5MbVkGsfQALAr5qzTuJ3BTpJWFPlKE25WGpTERLmTLOjLhYSpnQ0A2RSHKKwzfkT0MFwvt7UD6qFc1VQgXpZfKaF8ACr/A4LMBGX6Z4T8kxyAQFeghnfJDFybTwv7kjFopcxmhoSZq8HJ8YiQtzXgUTDpojq4eh/bCsT2vgMB7r9NeIy3KQ7xUKAl8aMjUmMXJfAizvSSqW7XOdYaE20Fz9FW/A+NG1X8ntUC0PGW99DJsQiqpfd7hBhNRARtdD//b30xlTCeDvaeUlu2HlJ9nYeoORYqlWO2UHHvs52Xnnb1a36wv6fnK87wrXSS1tFq2CnpXhb1hHi0y2EBzrIlBK+9ef7MunewMU6fAVgjggj/6K1Om5BTCzmCNfyuOYnH9DwyD/oGZlkbFABs7zDx/AboDYe+A8biEfNCLdxa468lRiLVu3KeEuLqIW+2z3eqiyISy0gIsiqt4YHmYlzsfFx7a8p9H3uDEu/S2TOUOd1bNP+DJrVUJsM3YX4TN1BnpiIy3Q/uTq3QDLq40TGfnqZnxySSYoDl74jR3s9OFTZ+gY4+o4KQes6rKiqswhT9pg2cznaU+sQ/e0rh121z6pNT2RyApy3P2xQnjuGuLG3+lG/BYREWBO2Qdla6WX0Txq2Fke2Ql4O4sENiOlfIv9Yr4KpVwKO+lBGAsL/CiqJhjVVRRNK0gkr05dgCy51wCuvnlomqAAdXASFIh1sTLf8Y4W2ZECINTEiLVElXwBy+8eI8PpoizehzfkY/dOl1jE3e6I9toagtZ/jGe28ucwUFo4eaz2OXo+LxRRWvC4vAgLw7Nmb/D9UlUtT3fqY6tYnaM0nBK39HI+uPYp9Fq5eRxHhdRGNb0RbuBZt7nvQwHkTsujc3z45urz1Am9/aN4djv/lTHB5+CbTEpA71yIe/QrxxEYVHznxpzNuG4jPcLF2pLuni7at4UWn2l70WHGJHv+LpVtdLxqGuL9xrDLWrcrEW9m4AbTQcPQ4e77WQkvmaw9bvm7SDC08gvxfXPtMXEFcuoUIGx04PMBc4hz7bG8GPRpY/aKX0goY+s4lot6IYUrnQLcrN1c27kqb35Voc8Sl5BMRbOOTDTa79gX/cpm+C46y9OtY5tzibFd8/28qg9qVEBdwAVcz3rqUPL8zjUe7uIhhuoLKXDscQFQLQyZYeVomxCLKYGtpteohatXD87V1eL3+EVqHbsU3LiedEKEhHlyDmPsDHHcdr660NbMS/QdQzvHTkJpos9eiPbQCIttULO5CHDf2Q/69qfz04IvHEK2NzbF1m0PVcGWbxpxARLZV38nDC9G0CyKk5rWPYdpC2/6wx8UplVA+8Y7LF6B6XagSoaqyt+gJwUo2iODqyGQbnTslznkzhgO/q29rvFNAVUgzkvvTLkOATZywVS+0pz5Du+dV9LUL7fsMDlUJ5CYPlQx+jWJqYuTDyK+X2duVmSlqs0XtpqpNm97q+0H5xE+TL6qYcmA4CJNqE1gyL8SlW+x9R4Gl6Ch7MugRadVRcgskt7wTw9iVMfx0xEWRnetwHa7DdbgO1xT+S8nRLQCnswmEEP2ARkBHoA1woxCi0BPXCFgupWwOpAC3SCk/A/4GbpVStpFSFm5zypFSdpNSfgR8IaXsIKVsDRwG7nKB1wfoDWwE1qMSpV2BH3BAStlJSrnziijHxTbXq6mSeyX4HKtiuNruW9o7aWZEwzbo7z2FvvQuRJsoqHdj8e0d+3O5mdmmTY1mUJADCUYVZc2ECApDnt+HfPdO5IUDiD4zXPThxi7p4uhNT0QuHYZ8cxLyh9cQoxeqKh1XA050u/4eos805M719jv1im7ryNdvQz43BGo1hzAXx7S68w2LwQ0gt36C/uhg9HljITURMe5h+2Y1GqKNeRB91SIXfdghKf09yh3cmPP/r6F8eFoMvge5ZZ2qDFnBuIsgogHaiAfQ1y52o0833k1KRO+pyF0fueQtuWIacvkk5OqHEJ1GQT1Hp8KV0uvisULQTIguo5AvT0QuGACXTkDvO0p4wLZf93ma8weRL49HvnEnImqS2unepKtK1Lx4pBRElUR3SfSU9m6aCeq0Rn4xH/ne3YgmPdWJBLZrx4o7kBf2I/q6WjtKBlHM2rJhbwYHY/K4q6t9dYz49AKOxeXRzcb4Lal3lzTZNSmGr/Z9W3SUlOj9AFw8oJwQmgkRGIa8sB+5+i5kzAFE1P0lv4aL7+fqzW7tWY3N85vy8LAI3vpBOTj2n8lC0+CXZ5vz04ImvL81gfOJZawua4vXBeJbbwpm86P1ePjmEN7a6voY4eI7dHXRDbkkS35WvnoXculE5NsPILqPVsnQtmjb9VeVA4rt/yp5WjNBjcbI379ALrtdJW9EOR9hd01wvzoeufxORC8Dt3cAolkP5IsjkEsGgYcPtLnZuYsrld+2ENYAMWg68vMl9t28+wDymYGq0mlkcdVKr3z9sGvRdYC1ajRAwxag6+j39kZ/YABi0O0Q6CLxzC25Vgr4hiD6z0H+uMTNZ91Zh4tvoy+fi3bzeLTnP1bVG0vYFOceVJxe5krdKE5+O4JFwj8X83isRyCfjK/O+VQLXx4qY7XCq/neQmC+5wkKVjxfNpzFYHD5Ki7Aokv+icnjse6BfDKumkF3SboglNscS05Av6cv+qOj0Ve/iPbgC+p+sa9xbewOc/QgLNs3ge5eILbCx9udeeXGCzhVXiyEmg3Rxs9Ef3eh4xOl9nk1drVo2Re5v4Q1ssT3KKNeGtYAMWgG8rPFzu1KAJffupi2Gw5mcuBSHnd1DCwTjmKhDPP74pjbOdW8I8LTE9/uXQCIfeAxgiffRp0t36D5+yPzyiDLXeCWVyC3TVGDKCgDb/2XwKUO3CWYzU/U4+GBIby11b5C2/HYXF767jILbinDpmDKNsdcwdZJ1flsbDWW9gtiyY40zqUWv6GzRAzu+OscdaOBd6kNsH8Y+pHJhGjUFv3dOegvTEa0jYamHW0euAqflac32pApyC/fdL777XvgF4i28GNE33Fw9mjpVXbd9U/WaAbSglw2FLl8FKLTOFVh6lpBWdnKLwRx81Nl0AltcVWUL8EWR9le8ZpCRejgbsnpK3iPZjchLxxFn90ffcl4tDGPFVWS1ucOQn/hNtIfn4nf43PRatcp9Z1kcbqRyUTAC6+RvXY1+oXz6nGzGVPdeqTeOYH0xx7Ef8ESREAJiWdXq6OYzOAXgD7vVvR1L6M9sNT+fsOWkJujTriwdnhlON3RCzQTYuKzyB0fqyqEjlAevknvAHWK09KRyOcGq2r1rV3Y1SWhLObVXMHZ5AJOJuXz89Rwtk0L5/fzufx1wX3fTeWsW5WHt7JxF4utBL72e+41ctatRr94HoTA95GnyHrp2TLidOstANhwIJODl/K4q7NVB44INLNhagSb7o3gq/2ZJLq5kbSycf9/mN/X3OZwhduVT7ZHCJufbszDQ8N560f7Sr17z2Th7alxQ42yJWxfzXiv359Fj3peRNgkV5cMlbh2uANl8WOYzGg165I363bynn0Yz4cXqdN7rxRXWXVCUPHq125DLh4CtcsSr3Zq5PL9rm7NrDz/wdXhL2UOpCWizxmEvvhW9M9fRrvzWetJI+WNuxDqtVAVl2NOlpseLH9cBb6BaE+uQ/Qaq4po6RaIO4PcvBpt+puIqcsg5ngxfoarjGHaPtqmL3L3pmJulkO8Izsd+cXziInPIu5bAUmXbDYklOO33bcNfdEo9HceQRt8j/093wCIbIdct8Cmr6uMqTXvpuzKC852pVw9GzFiFmLWasjJsrHryyF+mpuO3PQSYthCxK3LITXW7dN67NAWc33DvgwOxuRyVxdrQvzWmbX4fGoNlo6szuJNSZxLutqYy3W4DtfhOlyHksD9bbKVB/2Mf4XnVPijkqLPAaellIVnrv4D1Cuhn49t/m4hhFgEBBv9udJmBgM/SymzhBCfA3OFEA9JKR1XQgvweXFIhRDTgGkAb7WKYGpdtftKDByP6DcKAHn8AKJ6OPKw8VBIGCTFu+ruikH0HI3oqioYyrOHEFXCrGpClVBIcTj2PDm+aAcagAgOQ6aWfIQbKXHI4/9aj/g4sAsiGsOZfyAtAQJtdrsGVkdmOOAsbJOeoHZsefvZHUkpmttUjQbITkXmZcOR7er34a3QdrDze6XF2++YCwpFOh6tkxoPQWHqHTSTqrBZiDvbUEZijipjNqQOxLjp/E8z+i2iOxSZ5kB3arzaSZcWr3B7+6sjEms3V0ekDJiujDypIwty4bfPrM/mZCBP/wM33ARxpxC9xyJ6jgRAnj6IqBpu853DrMckF0JSHFS1+c5VwlTlHbA7ulBu/wJt5jK7OaM98DL6irmQcMGJ7Iqe36VCRrza+VcIAS7m3/8zqAieFvVbQLveiJEPqGN5pK6Oz0KWvzwBCA5Fu3sp+qp5ahdqVZvKJakOfB0Yikxz6DPNga+9Db6u3RzRIhpung7e/gZv5cHvn6njgAAyk+HQdnXc15k99nhtaCEoDJnqyNNxqk2qwdM+/pCVWjydNRur/y8rZ5nc+xMiepKzSemEuxh5EhRqxV0oT2wh/oxyWoQ1QNRrDc16IBp3UcePefkhxs5Hfjy/FNwVRHdavP3u3MBQZLrj2mF856K1w/jOafFwdjdkq3eQJ35Ta9Lpv9XacdhYOw5thbZDin9PICzQxCWbysWxqRZCXThbfz2Zzdu/pLDmzoiiYxsL4YcDmfRp6oeHyQ23broD3a5kVroh1wrp9vKDHOOo262vFzUTE9+C5AvWNfPYL+rGkZ+hlYs105buYA8uJVuPEotNzic0qPgKQoNuDGbBx2pN2Ph3Mt2bBeBhEoQEeNCugS8HzmVTu5pXqeSr8bY6AmLTCggNLN65PaiVPwu+ckOm2EKKw5wODnWWSynxasNtcXcAACAASURBVO2046dUpOOzQaFQ+GwhT2Ykw75t6ki1k4YKq5mgdRS8fof6XQ48TWq8+mdU6JD7tyJ63Y4TXI1+YgsJNrir1FBHohXqgQd/RtRtidzzg4t+Hel2oZcFO499YXsx6QXkR/OL5IcdFOQhD+5Qx0AeV9VCRL9xiOhb1HudPIAIsdGPqobZVUIEnPWjqjb6EahAR4c+6LPHWtt0HQR7d6qjM9OSkEf3QFgTdXS3LWQkOOskmWXQSTx9EcOfR/72LsQeKraZuHkcoveo4ml21MUux9pV+hVVw5CFbWJOoz8zTf0dURfRruSKcaVCBeplYf4mYm0qNsSlWwj1c29/cJi/iabVPahtVIDo3dCbvZdKOF7RAG3IBEwDjbE/aujBhTerhSMvuymvfPwQ9Rrh+eIH6nfVangsfJP8efchj7uowuPw7nZ0Z+iE+rkXJHSm24u9sc7O2QqZYwX5kGHw/qlDEHceatSDc1bdzDx8AubBYwDQj+5H2FRNE9XDkYlltztMvQeS94pjYnDxUCHj3XcsIsqQY6cc7LyqYZBcip1XNQxpK+s0E6JDb/Q54+yfqxqGNusV9LfmQLyDnVeednV4pGofc9TVMDnjuBq9NCgUcecLyPVPu15HSoCwAJPdEZhx6RZC/V3ohGdy+N+vaXwwIdRJJywLBE2+jaDb1D793D178ahZg8Kac+Ya4RTExhX7rMzNJfOHn/Af0Jes7TvJP3GSi6OVTuDRsD7+faNKxG0ePgHzIIO3jjjwVrUr4y1z9EDyXnOftyoLwoLMXLJJXolNLSA0sHj36aDWASz40soLsSn5TP/gEs+PC6NOiBvHetvi9tMc5In76xZQNB9rB5npWNOTwwkF1AlyfnfRawyiRwm+I0e9ODnervqrqBKGtPEviZuGIFr1QH/5brtn5LF/IMPQDffvRPQZhxj/cPF43fVZhdaC6jXRnvnEeDYUbcF69IUTIfUycuXTRf2Kpd9BwkWobVxIT4CAMvonvZR/UjTvhzz5hwqSZiXDhf3qCN6UGMoMjjqh/xXohMNeQP76Tok6IVC5vgRbSHehB1eUb668dPBWIxAtlV0tjx1Q/q7Ce8Gh4Lg+OdiSdv6x9MvquPG0RPV/uvLLap2Hov/4vmqTcAEux0BYPTh7sKh//cJ58v/6HXOT5mhde+I9StkpBQf2oYVbN2xqYeHo8a7XDv/5i7GcO0POh+8XXbPExVKwdzcUFKBfvIDlzGlMdetTcGCflYZrqaMkxSH/2qL+PnlA+SEDqkC62gwtbroZ+ZvDxq5y1AvE6NnqOPMd612OWbn4JjOSIDlGHfMNyIPblF2918GutoEwfxdrhwv9xBX8dCKb1hGe+HmqtaZ7PWXzdKhVuu8GKm7d+q/grSzcXmNvw2ukwdcH96GFOfB1gmu+9pu3GP3cGXLXKr4Wfv6YIm8g4F01p7Vq1Ql4bQXpD07Dcmh/sfjDAkxcstGBY9MLXPtFT+fw9q5U1kwMc6kDhwWYiazuwd/nc7m5qXsFiCoVd2XN7wq2OexwB3twKcXGJ5tSQGhgCb7gdkEs+MReD/ru31QG3Vi2qtFwdeO9Jzaff2LyWL8/i6x8Sb4FfD0EDxdXSboy1w7ANGwC5oGjAcOPUd3K06J6OPKy+7aWTIhFP7wXLAXI2Ivo508jatVFHj3gBt3XwBdtu1EuJwN56h9orOLVLvsthIpaMyvBf1Ah+RgF+VBgvOO5Iyp+GloHUb9FxcRuATF8OvgHoc1ehzx3qFz0YHIykR8usNp2C79RujAgf/sa+dvXCG8NMeA+ZG4WokakFd+1iGEWQkQjMJlcJvCqfssp3nF4J/KwUZdxwjOIeq0QD32IPHMQUSUcyV51L9iFDZ8S52K8jfFIT4LAEFU1OjCkSNe2g5O7oVotVVk7MxW8/dCiJ6ok7bOGfLkGMTXRoge06IFo2hU8PBWP37YQuWYenNmPXDZVtW/cCVG3vvH+5RA/BTi5C3lSnYRF66EIp5QwewgLMNn7jtKK0VFOZfP2zlTWTAq3W68LT7OoXcWDjvW8ORSbR52q7p/gch2uw3W4DtehbPBfqhx9EHBVZlgAS4wq0G2klJFSysKzU2y3sVsoOdnb9jyCVcB0KWVLYAHgagvreKCPEOIMKvE6BHAVPcpxkTBdBFLKFVLK9lLK9oWJ0QDyu/XoM29Bn3kL8o8tiKih6kbjVpCVAcnX1jkst3+KvngC+uIJyL3bEJ0HqRv1W6hjQxwNoLREdQRN/RYAiM6DkHu3l4zj0G+Imo3U8e2aCXFDO5U0AxBzGKrWguAIVWG6eR84Zl9oWx7bgWg9QP1oFqWSqotAQLNoOOhwzO7xXVDPOF65XnsrPlu4eBhCaivcJjOiZV84ssMe95EdiDYD1Y/mUXD6b/W3bzAIg02q1ICQWsrYchcuHIZqtdWxJyYzonVfOPyLPe7DOxDtjO/RIhpOKtxyxd3IF0YgXxgBuz5CblutEqP9gpUyCWD2QjTsWES33PIx+ryx6PPGIv/9GdHVSHxr2FJ9ZydDIBGys9R9QHQdjNy9Td0Lsh5tKdpFIy8aVTl8A9Aeeh39s2VwYg+uoKLnd6lw6QhUqa2OSNHMiCZ94MSuin2HawwVwdP6S1PQnxqC/tQQ5NZ1yB/eR27/pEJw4+OPdv9r6F+/Aaf2Ot8v5OtC3mrlgq8P70C0s+HrUwZvvXMPcukI5NIR8OvHyO2rVWK0hzd4Gs5RD2+I7OjsxDl/CKrVgao1FN62feGgA08f3IFob4xJq+jSj09LjYew+oq3AXFDJ4g749zuggPNruTJoR2IGw3cLa3ypPDoJQCCw6F6HUi+hPzhTeTiIcjnRyDXPQUn/3YdzKwsum3ld+HacdThOx/biWhtfOdmUXDaWDtO/gFhkWD2AmFC1G0LCafVvWM7rWtH/WLWDhtoWcOLs0n5XEjOJ69A8t2BTKKb2DvSD13K5elvEnlzQhghLhzW3x7IZFDLEqpd2oKjzGrqLLPk8V2IFsaa2aQXnPtX/W32UvMX1LqoW+CyQd/JXVDHqGRc90ZILIXuur6cTcjjQmIueQU63/2bQnQre+f2mXirKrbtYBp1q6sAWkRVT34/moGUkqxcC3vPZNEgzL3gWsta3pxNzOdCkjHeezOIbmo/dmcSrQmK245mUbdaGZ0G5w5B9drWOd2uHxxwmNMHfkF0NNbR1r2tc/rAL6q9yUM9X722Ckx7elurYHp6Q5NOcOmktcMbOqo5XniEYDnwNBlJqv9qqmKYiGwP8aed6b8K/aRY3KlxUKeFSo4ARGQHZPwZZ9znDxm4jbFv0w8OOfD1oV/s6T5h4Pb2R0x+Bfn9cjhjDcjj6aOO3wOlgzbpgow/a+3vx4/QnxiN/sRo5N9bET0MvSTS0EscHcMpxroV2UrR0mMo8u+frfdbdoaY03bHQXP5EjTvpP728kE0agXJZ3GC2CMQXEtVldbMiBt6K950BzQzYvCzyMOb4Pi2EpvKHz5Cf3QU+qOjkH9uRfQyaG5UAs3ZWeo+IHoNRf5l0ByojjJECMSou5GbP3HvfYuDCtTLWoZ7cDalgAupBeRZJN8dyyaqoXvVi1qGeZCWq5OUpUy9P87nunXEtP7NOvLvHUn+vSPRf92Cqe8wAEST1pCZDkluJkdnZZA3ugt5t/ch7/Y+yMN73UqMLnz3sykWe7obuCmDnejOo2FVZzO7QuZYYBXQDFsstBaE11EJ0jZQ8NU6cqYMJ2fKcCw7fsLcfzgAWrPWyMx0pLvjbYCoXR/hH4h+cHfpjQ2okPHe/DH67DHos8coOdbd2NgV2Qqy04sZbxs51n0I8h8bOdbChRzzDUB79A30j5bBMRd2Xjna1aJlP3CrajRXp5d6+yOmvIL81mEdcRNaRnhyNjmfCynGtz6cRZTDqSCH4vKYvymJ5bdUI8TNJPniIPW9NZyLGsi5qIFkfPcjgWNUMqv3jW3R09KxxNnPb+HniynMOErUZMKvbxR5x5UuYqpmrJNCEDJrOimr1paIu+CrdeRMHU7O1OEU7PoJcz+Dt5oq3nJblhW+W+36EFA23qosULpono0umk50MwddNMFGFz2SSV1jfUjLtnD3+zHMGhBCu3runBjjgDvMg7OpFi6kGXPseA5R9d2TJ6k5OnkWFTZOztb591K+S3kCILd9gr5wHPrCccg9PyM6GzpvgxJ8R7lZ6j4gOg9G7jFs+uZdEDffgf7GTJUkUYjj4K/KR+hZ6CO8EfnLl9fGZ3XhBPoD0eiPDER/ZCAkx6M/PR5SL6tqViZFt+g5Enn0H6XXFUKhf7JQD2nmwj95fAeilWFrNbX6J2VaHKLwhDwPb6jRHC670PfcgdgjUMVGJ2zcG065eSChZkYMWYw8/EOpOiFQub4ER5qDHWg+eYWHMJYVyksH3/clcu1d6t/ebYhOxhjWK8E/lpup7gOi0yDkPsVLcv8viE6DjeuDrdeTYxGNjarrAVUhrC4kXlRFDMxK9ojgKni0bY/l5HFyPlpDyqjBpIwaTO7WzXgPVQky5lZtkBnpyERn+e07YxbCP4DM556xu5635Uc8OnYuwmGqVw/L+XN2ba6ljiL/3opobtAaXlfRV5isIQSiUz/n5Ohy0gvEzfeAtz/y65edxqsIysM3mRIHtW3s6obtXdvVNtAy3NPe5jmSRVQD92yeiEATf13Io0CX5Fskf19wrYsWi7uC1q3/Ct7Kwp378RrSxg4mbexg8n/ejOcQxdemlsXztc/9iq+zXrDytcxIJ6VXe1IH9iB1YA8K9u0uNTEaoGUNBx34UBbRjRx04Ng8nv4+iTdHV7fTgWPTCsjJV9U8U7N1/r2QS/2QMox3ZeKurPldwTaHHe46PpxNyOXC5TzDF5xKdEv7BGN7X3A6datbNwPquuSH3akMamd/oqJbuK9ivF/sF8zWO0LZMimUx7oGMKyJT/GJ0VC5awdg+XoduXePIPfuEVh2bcHUz/AbNS2j3wiw7PoJrY3hjwwMRtSqh7zkXNAKKB9ftGO8OrKjSp52hMpaMyvBf1Ah8VN/Gx9LtZoQWgcSL1YMblB6WWgd9KV3WXGVgx6Mj7/VtusyAnniX6tt52/k3ASHQaso+Hn1tY9hFpLbrj/sLsFnVR7xDgA/g0afAERYfeTyachXJiL3bUN0NHilXgvIyVCJzraQdlmNVeF4dxyI3F843tvtx9u4TrVa1udrNVbxr8xUVaF+yovIXV+o+Nc1jKnJjcuRTw9CLhyKXD0Hjv+lEqPB+o1NHog+k5C7v1K/yyt+6musXV4BiLYjkHs3UhK0rOnF2aQCFTe2SL47mEn0DS7ixt9e5s2xoXbrdWq2hbwCQ0/IsrD7fC6R1a8nRl+H63AdrkN5gij2KLUKBiGEAH4H3pVSvmNc6wAMNP71llJmCCFqAvmAL7BRStnCaPsI4C+lnC+E+AZ4WUr5s3HvDNBeSplo/E4EmgHJwHfARSnlHUKI+UAGsAI4AdSWUuYaz9wJdJNS3iWE2AY8IqX8WwiRIaX0d4dGy9DmxQ62uPspRLuukJuDvuwpOKGC3tqrn6PPVNUXxB0PI3oMhKqhkBSP3Pw5cv2bENkCbfZr4B8IeXmQkog+fZi185rOzjAx7nFEsy6Ql4P+wXw4p8r6arPXoS+eoBrVaYo2aT54eCMP7kJ+/IK63joKbeyjSinJTocLx9Bfn6767TgA0f9OQKrK0X/8z4o08iZEvwdBmJRCsXM1oucU5KUjKhBh8kQMnwfhN0B2GvKLedbqK3XbIqLvRb4/zZ6QoHDEsHnGzrMU5IZnIc0I8ObZHKHS6CbEwIdA05D/boTtqxDRU5ExR5QBZvZE3PI0RBi4P5mrgrXNohC9pyrlSNeRW9+Bo8pxL/pNh1b9IKCaqjb7zwbkz+9CgcNnbtwFMfghEBry729g2ypEn2nIi4fhsIF7zHyocQNkpSHXP+WUgC16T1EVP3eshfBIxOh5yvARGnL/Ftiq9gvIS/bH3onbnkS07KLm1cqn4YyqbqItVEnUANRrhjZlIXh6IfftQn74nHp22iJE7caAhMQY9FWLIDURMWQKYvBdEGd1husv3gNni9/NXK7zGxDdqzjhdIL6nRHRD6o5sP9b+P0DRNe7kLFHVEAkvAli+GLwCgBLHmQmId+/rdRutUcrKJDjAJZ77feSlBdPF/U/aBrkZiN/WuP0LuWBWwy4S8mSeOs8k2tmqorOhXDDTYhBBm/9u1HxVu+pyIs2fD3qacVb2WnIj+Y681b0FGReFuxcB1VqIG41jq7XTMh9P8K2Vep3js0emCZdEMNnKVn25wbY8j6i/93IC4eVsW32RExYoCojZ6Uh18wpOkJNzPlaVcU3eahjkVbMgLjTcNNIRPdxquJocizyowXWXcNmm31Mjbsghhiy7K9v4OdViL7TFO5CeTJ2vpXmdU+pSq5tByCiblf9Sx3500o4ZG+00qAdosetyFWqkhcFDsdQVSTdtpXZIm9C3DxTfec9G2HHakSvqciYw9a1Y4SN/P5srnXtaNkf0e12QMLx35A/LVfXg8IRI+aBdwBkpiC/XlS0dojGritbbD+WxeIfLqPrcEvbAO7pGcyyrcm0qOFJdBM/7lx9iWNxeVQ3dvtGBJl5a4LaCX0hOZ8JKy+xbVZtNM11JQ95NsPhe3RG9H7QkPPfwm8fILoZMuvELkX34LkQ1kjRvWE+pMZAYDhizMuAro6w/36JdV0MDFPPeBlr5ndLID0O0a74o6C3H0xj8WcX0SXc0rkq99wcxrKNsbSo40N0qyCe/ewivx1Jx2wSBPqamDumFo0ivMnMtTD7w/OcvJSDBEZ2rspdfVwcK56e6XwN2H4kk8UbE9Gl5Jb2gdwTVZVlmy/ToqY30c38ePabBH47kY3ZBIE+JuYOrUYjI/k6+vkzZObq5FskAd4aKyfXJDLMvmqf3B4HzboiRsxS/P77Btj8HmLA3cjzh5VTx+yJmLhQOYKy0pCrZ1t37vedjOg8FCwW5JcvweFfIaQm4q4X1X3NhPxnE2x+rwinmPA08uwB+Ocr64uUB09HNEKMmqMch0kxyE+fUfIV7LdFXql+0nYAoqcN7q1W3KLPVGjZR+lNl44hP38WLEbFGVv9qEkXxNBZiu4/v4Gt7yP6GXQfMnCPWwA1Ddxr5yi6e09GRE+CRGtypFwxQzlkJ7+sgufCBCf+Rn7zijra/bzDkYuAuHMOoo2hl7z9lKpIC2jPfYr+hKrcQoNmaPcuAk9v5J6dyPetRyeKexfB8b3Inz61durlo9rXbABCILd9BYlfO+EGoF5nRM8ZauwPfgd/rUF0noyMPwqndkFYE8TgRUpGFeRBVhJyzSRo0hfR90lIsia8yx+XQMIJJxRyZ5LdbzFlDqJNN8jNRn9zLpw0dLEXP0N/VFX/pWFztPsNmnfvQK5UNIuBExE3q+qy8o+fkGtfLepXe3OTclSbPdS3+voRq0OxJCgPvczftQNx++kclmxPRZcwsrkv93QMYNlvabQI9SS6oTf7Y/OYsTGJtByJpxmq+ZrYeLuSV7vO5vDCjjSkhOahHizoE4ynixMA8r+MLfa1zNPnorXvhszNoWDp7KLkZo+3viD/XpXoaJryCKaoQRASCpfjsfzwGZY1y+368XhxNQUrXrBLjvYYHkZxsP10Dkt+SVN0N/Mx6E6nRZgH0Q0Mur9Ntqf7tuoG3bmKbgy6ewc50S232gc5ymWOdeqDNm46WCygW9A/Xg7/bCcnofhjBj1nzsPUsTvkZpP73Gx0o1qS97tfkTNFJXd63PMo5t6DEdVCkYnxFHz7Kfmr3lD37pgOnl7kr3jJqW+fsRFO1ypsvB15+o7ZiNaGHPvfXDhtyLHFn6DPVtV+qd8M7Z5Fys7buxO5aon1+bufgRP7kFusckwMn4oYOgVirYl++nP3IKpbkx3Lw64GEA99jlwzCxIdkgyzitmHfqV6aZ/JiOg7HNaR6erEB1toXnyls+0ns1myJQVdSka29OeeLoEs25FKi3BPohv5cOdH8RxPyKe6sVkuItDEm7eobz1xbRynLheQlS8J9tZYNKAK3RrYJzqceOz/2LvrOCuq/oHjnzN3A9iEhd2lWyQVFUXptFAUQRFRLLDBVqQxMB+7FRMxUAzUx0IUMFFJgxJFYpfYhM075/fHmd3bGyx3rz+e7/v14gXcO3e+M2dmTs2ZM4F5epnUe2ZTb2A/dEEBOyfeRNFKM5ClxZcf8feAU3A1akjT155HxcSAy8X+pd+wa+rt4HaTPOEiki8x+Wj+ok/Yffs9Aetv1jX04IPoSdNx9TDXVvE9t2Gvd66tZ9+lcLxzbV12E65Bw1Apqeg9mbg/fIuSl5xra5xzbT0beG3V+/K1kHErcv31j/LDD7+RlZVHSkoS11xzFqNGVTwjtj/93oygn3/12z7u+mCXqfv3SOTyQQ145JM9dGkWy8DO8dz53i6+3bifKMupi57RiPbpsTz5xV6eWbzX58G958c3JSU+yEMPf+cFj72liDlLvfKTY+J55Ps8uqRGM7B1HdZklHDNR1nkFmliXNAwzsWiMQ35ZUcxM77MxVJga7jgyHqM7BQ4M6JenRvwmRpzK6qz06Z/cSb85eQp01/Hnu3MMN+yE9ZFsyA6Fr12OXq+OYesO98zr9Te57yxZ/Ma9Kt3mvUedwrqlItBa/SaZejXH/KNW4M+K2/W/R9hzxxjZqlu2w1r/B2g3bBtM/bcmbA/D9XeKy3aHo8aMsnU2VctguUvofo6/ZMbnDbm8OmQdhgU5qIXOv2T0XVRp02Bhq0AhV79IXxnzl91xixo2R3qJpt6y9fPwapFUK+CAUuteqL6T3TqhB/CD6+gjr8EnfG7p0542p2+dcKXL4DDh6KGToY93nXCuwLrhDu93nhRm30JAKkhZk1v7eyzZaHXfgjfv4I6wdnnTc4+D/fa53170S+ZWe/VOY9Bg5YQXRcKc9Cf3AN//eC7/ore1BTmOrjesA91tlf/2KszPf1jk1/DnuPVP3b+TNM/9uty9JtO/1hcEtYld0P9dMjaif3cLWamxqSGWOfPMrPoKdCfvoj+8WNo3Q3r3Cmgbdz7NQWvvkDRO4EPMcZNmUVM777ogkLyp91M6TpTdiQvWET2yGFYaek0+OIbSjdvNP2uQMH8lyl626wr7qYpRPfuC26b/c8+TvHHvoME6nfzvS1SozqKKwp12WxUy8OhtAR73gPwq3OMOx6DNfpa7BljTZzGXmXWwa4XuKKxpn+IzvjTzMwI6OVvwvdO+66O13V9sPsmMfcBytvV29ejF97laVe3CD7j7VebC5mzJNuUHV3iuPy4BB5ZnkuX9GgGtq1r6qLv7/HUReNcLBqXhtvWzP4imxXbilFA71ax3No/yKDG4tAz54W73Pq3xa2N2NnPbQ0S1aPe5FlE9+qLLixk3/Sbywc3J76xiNxzhqFS06n/2Te4N29EO9d10esvU7TQN49IeO419v9njs/g6PrXtw2+zxsLuOvzLFM3OiKOy3sl8chX2XRpHMPAw+px0WsZrM/0qgMnRfHkqEYs/7OAez7PRinzNvvzjkngnO5Vup1aa7F1bug3RIX9PIsL0Y8R5jYHgGoaog98XR53vbMD29ac1bM+l5+YyiMfZpi+4K6J3Pn2Dr79I9/0Bdd1MW1UY9o3Nvegv9+Qz3/ez+CNG4KfR+Vpvj745EkHmt7eFv62n7WZpUzrlxgYYMt+z79ruewoWhm87g8QPXEaVo8+UFhI8X23oZ22VuzTCym6zHnIacKNRA0cVt5vVPrRAkpfdtpaV9yK1aM3uG1KX3sK95cf+aw/9hivY32w64Tp7VBnTzcPtisLvfoL+MKZ385/RvPaLDMPxv28CvoP1LBroPuJkNjIzHT9/XvoT581y+z3va8Wlnu33QdiDbu8vI/FXvQUrPEdjBu22ADtj8Y68xrsey80/7cITz24dVesC2aDbcPOzdivzi6/z2Fd95yZ1ViXot9/yAzCDcc9TEDd9i76uUngNRkL/vf5Dvb9jn1ZqDG3Q5P25rPPnodV5u3qutBGjboZ1fEEKCnEfnUWbHXS+5Z52PecZ1bUvCPW2JmmDf/bN+i3nPSul4R18RxPes+9FfbnogaPM4Ou3aVQUoT97sOweRXqmJNRY2eYiYDqxJlZn/Oz0Mvfrvk9NW/tjkYNHIt+5jqT7qdPhM59TJ6xfAFsWOhZNgz3T9VpMyHVlF/6mxfhN/NGG9Us9KRXX23Yz12f7DX3T4+M5/I+yTzyZRZdmsQysEM9LnplJ+szi33rKKPT+HlrITM+3FNeTxh3XCIjuwc+1KPO++TgvBpCiArY9/X+dwwYFYcM66Zl/8q8618zOBpAKdUEeAgzg3QhsAW4FjM4+lJnsXxgLGam6FCDo88C7gIKgOOB3/AdHH0FcDPwF7AGSPAbHL0bOElrXf6OWaVUA+APoBnwCQd5cHRYBRkcXVtUk6o92RsWxXbly4SD/+DoWuQ/OLpW7Q09SCHcqjQ4Okz+LYOj/xeoSL5OpjD0TYCw8x4cXZv8B0fXpgpeWx1uoQZHh1vA4OhaVNHg6LALMTg63PRXoV9DH3Z1KhggEW6RfGdMhOpHwQZH1xbVM3L1E/+BlLVFHVf92YEOmhCDo2tDRYOjw6miwdHh5j84ujZVNDg6nCoaHB1ukbqmAVTb6g0WOahCDY4OtwoGR4dbRYOjw62iwdHhdKCDow+GUIOjayV2iMHRYY8bZHB0rSmJXH+Zz+Do2lTR4Ohw2xl6sFfYhRocHW4VDY4OM70hMm1bgKyvgrwKu5b4D46uLT6Do2tbJNv0IQZHh10Fg6PFwVfZ4OhwCjU4+lBW0eDosAsxOLo2hBocXRtCDY4OO+/B0bWsosHR4eYzOLo2+Q+Ork0RvJ/nPzj6f0IE7zmoOhEKHmISpNqgCyN3jqlIz6L1twAAIABJREFU3l9qEpnxThUNjg57bBkcLWqBDI4WB9u/dXB05EYfBaG13g6cHeSrh50//rp4/fZ+r3+/DbzttVwrvzhPAk8GiT/T678v+n23F3DeT0p/r88j0wMohBBCCCGEEEIIIYQQQgghhBBCCCGEEEIIIYTw8a8aHC2EEEIIIYQQQgghhBBCCCGEEEIIIYQQQgghwuB/8IUH4n9TJF9+IIQQQgghhBBCCCGEEEIIIYQQQgghhBBCCCGEEAeNDI4WQgghhBBCCCGEEEIIIYQQQgghhBBCCCGEEEIcEmRwtBBCCCGEEEIIIYQQQgghhBBCCCGEEEIIIYQQ4pAgg6OFEEIIIYQQQgghhBBCCCGEEEIIIYQQQgghhBCHBBkcLYQQQgghhBBCCCGEEEIIIYQQQgghhBBCCCGEOCTI4GghhBBCCCGEEEIIIYQQQgghhBBCCCGEEEIIIcQhQQZHCyGEEEIIIYQQQgghhBBCCCGEEEIIIYQQQgghDgkyOFoIIYQQQgghhBBCCCGEEEIIIYQQQgghhBBCCHFIkMHRQgghhBBCCCGEEEIIIYQQQgghhBBCCCGEEEKIQ4IMjhZCCCGEEEIIIYQQQgghhBBCCCGEEEIIIYQQQhwSoiK9AUIIIYQQQgghhBBCCCGEEEIIIYQQQgghhBAizGwd6S0QolbIzNFCCCGEEEIIIYQQQgghhBBCCCGEEEIIIYQQQohDgswcXYtU14SIxNWb9kUkLgDpMZGLbUcudMQkRPCSzi+NXOz/xWNd5I5c7OgIPVeTGMHzO0pFLnakrq3k6MjEBWgYG7nYkXpAsjCC13RxUeRi14ngeRYpEXwKV+dH8DwriGDs/0GluZFJ7+jtEcxPDotcfqIjdV0XR64SrAsjFzsqNkJ1UXcEZ1Go54pc7P2Ry791cWTSXBVGrm2b1iZybZ6oOpG5tvR7MyISF0ANnxWx2Pqh6yISV6VHrq2l/yqIWGziInRtRbArgdIIdpbVj2CbPq84ImFVBPtQEppGML0jVSeMZJ9VBOvBFESojhLJevD/IiuChUdUBOfT+h9sV6MieE8tIy9ysSMlgveXYuIi16bXEWrTq0jez4tkPhopkZz5838wvSN1XUFkry2dG7lyS0WqiiL1YCGEOCTIzNFCCCGEEEIIIYQQQgghhPj/K0IDo4UQQgghhBBCCCGEEP9OMjhaCCGEEEIIIYQQQgghhBBCCCGEEEIIIYQQQghxSJDB0UIIIYQQQgghhBBCCCGEEEIIIYQQQgghhBBCiEOCDI4WQgghhBBCCCGEEEIIIYQQQgghhBBCCCGEEEIcEmRwtBBCCCGEEEIIIYQQQgghhBBCCCGEEEIIIYQQ4pAgg6OFEEIIIYQQQgghhBBCCCGEEEIIIYQQQgghhBCHBBkcLYQQQgghhBBCCCGEEEIIIYQQQgghhBBCCCGEOCTI4GghhBBCCCGEEEIIIYQQQgghhBBCCCGEEEIIIcQhQQZHCyGEEEIIIYQQQgghhBBCCCGEEEIIIYQQQgghDglRkd4AIYQQQgghhBBCCCGEEEIIIYQQQgghhBBCCBFmto70FghRK2TmaCGEEEIIIYQQQgghhBBCCCGEEEIIIYQQQgghxCFBBkcLIYQQQgghhBBCCCGEEEIIIYQQQgghhBBCCCEOCTI4WgghhBBCCCGEEEIIIYQQQgghhBBCCCGEEEIIcUiQwdFCCCGEEEIIIYQQQgghhBBCCCGEEEIIIYQQQohDQlSkN+B/VvueqFOvA8tCr3gfvn7F93tXNGrkDGjaAfbnol+fCtk7PN8npaEmzUcvfg6WvWY+qxOPOvM2SGsDGvQ7d8DWtUHDq3G3orr3gaJC7CenwpbfAhdq3QnrijsgJhb9y1L0S3eb3066D9W4lVkmLgH25WHfOgpcUajxM1BtOoO2sV+6G/TvnvW17Yk66VqwXOif34flQfb5jOnQ5HDYn4NeMBVydprvUtuiht0CsXGgNfrZi028i570/D4xFVZ/gv7kofCkfXJj1LXzYfffZrmta9Hv3VtxLIDDeqKGXW/i/fg+fPVyYLyzZ0BTZ79fc+I164Q6c7JZRin058/Cr1+Z/59wDqrHcPP5j+/B8tfLV6fOuhHVuRcUF2K/OhP++SNwm5ofjjV2JkTHotctR799v/m8XiLWRXOgQWPYuwN77q1QkAdd+2GdejloG2w39tsPwOZV0P5orBHXm9+WaGjaGvvBm+DHxT7h1MWTzflWXIj92BT4M8j51qYT1lV3QEwdc77NnWM+b9kBa8I0qFMPdm3HfvgWKNgXOr1bH4caNMmk96pF8P2rgel96lRI7wAFuej3pkPuTrCiUCfdBOmHm3Ps84dh6y/mNx0Ho44/H7SG/D3oRbOhICf0NkSAGnMzqmtvk8bPT4e/fw9cqGVHrEtmm+O+Zhn6Nd/zV514AdY51+Oe2B/ys+HI/lhnXmn22y7Fnn8fbFgZGPucm1BdnNgvzoCtQWK36Ih14UyIroNeuwz9xn3mt2ddi+rWB0pLYddW7JdmQkE+dDwO68yJEBUFpaXYbz8EJet81xmOY122TyPuhuQm6LkXVJzw7XqiTr4WlJOvLQuSn4yYDo0Ph4Ic9FtTIdvJ19Laok7zyteeuRhKiyuO563D8agzbjD7//17sPilwNhjZkGzw2FfDvqV2yBrBxx2LOqUqyEqGkpL0IsegY0rKo/X9jjUic6+/vIBfBNkX4dP8+zr29NMHt5lKOr4MZ7l0tqhn70IMjagzv0PJKSA5YK/V6E/fsDkMyEs3VLIXV/lYNswsks9xvdI8Pn+x3+KmPNVLut3l/DAKfU5sX3d8u+255Yy7fMcdua5UQqeHt6ApklVrwYt3bCfO/+7F9vWjDwqgQl9kn2+f+GbHBb8nIfLggZxLu4c3pCmydEmdnYpU9/fxc5cNwp4+rw0mtWPrjjgwS4z3cXQZQiq9zhAQ95u9DszK83Llv6Wz53vZpr97pnMhEEpPt+//k0W85Zl47KgXqzF7FHptEuPLf9+e1YJw+7ZzFUnNuSSASn+q6847sIMbK0ZeVwyEwY39I27PIt5y7NwKSfu2Y1plx7LP3uLOfXuzbRuFAPAES3rMuvsxsGDHH48asSN5hr67l34PMg1NHYWNO9orqGXJsNepy42+EJUz+Fg2+h37oPfvzOf141HjZ4GjduatJ8/G7as8axzwFisM67FnjEE9udAh56o053r+If34MsgdYTRM811vD8H/eoUcx23PxZ1ylXgigZ3CXrRo7DJXMfq8ichoSGUFgGgn7kG9mWVr1KNuslTT3hlZvA8u/nhWOfPMnXAdcvRb5k8m3qJWBfPgZQmsGc79vNOPQFMnWDkDeCKgvxs7IcmeNanLKwZ8yA7E/vhieaj2iq3Vv0UsNqw1IMBWhyGdel0qOtce+9dYa69gP06FtVvojnuaz+EFfN8v296BKrfNdCwDfqjWbDRqf81aocaeD3ExJlz78dXYP3iwPVXwnXlbbh69EUXFVJ6/23ojb8GLnPhJFxDhkN8IsXDjwn43uozlOhpD1N81Uj0hnUB35c7/HjUmTeAcsqqL4JcZ+fN8pzjLzllVb0k1IV3Q4tO8MMic535UZc8AClN0feOrnB/D7Ts+H5rEXd/5ckjN2eV8sDJ9Rncri7VEXXVFKxj+0JRISX3Tg6a3lEXXWvSOyGRotOO9iTP0DOJmnATencGAO735uH+eEHVAkfwPLMm3IY6pi8UFeB+6DbYFHiNWedPQg08HeKTcI/ynGPqjHFYQ0eCuxSdm4X90FTYtb3KsWtyfltDziBq/E3oPWXp/Rr2f6uW3kv/KuKupbnYGkZ2qsv4o+N9vv9xWzFzluWyfncpD5yYzInt6pR/1/nxnRyWYuokjeNdPDGsfpViqnNvRnV18vO5M0Lnoxc5+fma5ej5Jh9Vw69Ede8Htoa8veb3ObtMPnrGFeZz2439+n2wy6tP4WDXP6NjURfcDQ2bgW3Dr0vRHz7mu5/haN+mtcQ6bwY0Oxy96An0YqcdkZxmyr9GjUDb6F8Xweq3fUKZPMU51p3rMb6H/7Euy1NKeeDkZL/6qJtpX2Q79VHF08Pr0zSx6vXROjdMI+qE/lBYwP7Zt2D/4Zf/xtah3pxHsZq1ANumZOliih43+aerew/qXjcVq10H9k+9ltLF/61yXADX5bdhOdeW+4Hb0JuCXFvjJmENMtdWyYjAskP1Hkr0lIcpmVhJ2eFl6R/7uPO9XSa9j01kwoAGPt+//m02877N8dQJz0qlXVosy9fv44GP91Di1kS7FDef2pCe7epVa58rMnny0yxZ8gspKYksWlSFfqHqqO38u53TR6Ys9E/vw9Ig7Y6zZkATp4/sTa8+sol+fWQf3Guu63PuggZNTdvu92Xoz56odDPU2FtQR/Q29bNnp8FfQfK0Vh2xxt9u8rRVy9Cv3uP5/ZBzUYNHg9uNXvU1+o1K+gbLHGh6J6Shht0BlgVWFHrl27Dm/arFdCz9u4i7luWZOkqnuow/Ks7n+x+3FzNnWR7r95TywNAkTmxryo5teW4m/jcb24YSWzO2az1Gd6nk/D7Q/LteEmrc3dC8E/y4CL3Qq07WfShq0EWm7p27G/3aNNhXSftycwF3fWG2feQRcYzvmejz/Ys/5LFgdT4uS9GgnsUdJ3va7ePf3MWq7UUc1SyWp0Y2qnh/g8WuzfSG8PT9nzAadczpgIadm0zffyX9SK4rbsN1bF90YSGlD1RQNxrs1I3OCFL37+3U/a+uev7tT10yGXWU0wZ7bApsDqwfqjETUf1Ph7hE7POOrfrKw9BfhRWFOvkGaNndtO2+fBp+XxIYOwzHWd24EIr2lffD6ycuqjwNItnGbHUsasAkU46sXQQ/BIk9YCI0aoNeNAs2LCn/So24Hxp3gm1r0O/e8v8jbqRjA/Vunk50r/7owgL2zbgZ9+9+12WdOsTf+xiuZi3QtpuSrxdT8Ihvmzp68Ekk3Pc4OeedgfvXNVRm6cb93PnJXpOHdo9nQm+/ftFvc1jwS77pF63n4s7TG9I02eTfnW7fwmGpph+0cVIUT45Oq9b+Lt1UYGJrGHlkPBN6JfnG/i6XBSu9Yg9LKY8NkF9kc8pT2xncoR7TT2rgv/qKRehYL/2rkLu+Lmtf1mP8MUHaHEudNsdJyZzo1U/R+bEdnvZlgosnhlVvn5duKuDOT73S+wS/9P4+SHonHZz0rkm7GiC/2ObUebsZ3KYO0/r51jEC/FvuVwNq/OTyPhT7oRBl5NiJqAGmD8U+p4fni85HY116K7Q6DPu+m+CbT83nR/U2n7tc6B/fQ3/mV/eLikadPwvl9HvbL3j6vdWQC1HHm35ve4FXv3fH47HOcvrSv33Xs87DemCdMQmUMvvw6kzY/Q+0OtKUkWlt0W9Mg+KCyIyLCEf/+6UPm/53ywV/rkQvvDfkfS11tldf/MszQ9w/PRzrglmePo03nTz7qMFYp06A9NbY91wAf5tzQ/U4GTXkfM/vm7bHvnMM/LPeN3Y47t2WqZ+ONXMBetHT6C99783W6P5Dd2ef01pj3+fZZ+KSsC69F1p2Qn/3AfrNIO3wCPRZHbT9rsZ9Fz33Ss/6DnQMSpmkNNR1r6O/eA6WmjJOnTUVDu8F+Vnoh8fgLyz72f5orMv+A3u2AaBXfon++FmIisG6zvxNnWhY/yV6+dyQx4BWzrgBZaFXL4If/MYNNDsCNXAiNGqL/mAmrF8Sel1VcKBl5racUq5ZsAvb1pTaMPaYBEYfnRAiihBCiIPhXz04WinlBrxb5q9rre9WSi0BbtRaV2E0l8/6jgSaaK0/CvH9McAFWuuJB7CtVd8mZaFOuxH9wkTIzURd8QL6t6Wwa4tnmWNOh8Jc9H9GQdfBqBOvQr8x1bOKU66F9d/6rvbU69AbvoP5t5kKUrRvw7DckX1QjVtiX3sqtOuGdelU7KnnBSxmXTIV+9lZsGEV1q1Poo/sDSuXoR++CV0Wc+yNsN9UhtWgkQDYN4+AxAbmN69cCmizz6fcgH5lktnn8XPRfyyF3V773P00KMxDPzoKOg9GDb7KdFYqF2rETPTCWZCxEeomgl0K7mL00+M8+z/+BfRvS8Kb9nu3oR+rZLCkf7zTb0I/f42Jd9WLJl7mn55lepwOBXno+0dCtyGok69Cz58KGZvQj18IthsSUlATX0X/vgwatUT1GG46Rt2lqIseQv++HPZshU69UKnNsWefCa26YJ0zGfuBCwM2yzpnMvb8O2HLGqwrHkZ3OgF+/QY15EL0+h/Qn72EGjLO/P/9R+GPH7DXOJ2mTdphXXw39h0jYcNP2Pc4505eDNajH8Oqb3yDde+DatwC+5pToH03rAnTsCcHVqat8dOwn54F61dhTXkS3b03/LIM64pZ2C/fD7+uQA08EzX8IvTrIRofykINuR79xnWQl4ka9xx64zLYs8WzTLdh5jx7ZjR0HITqfwX6/RlwxOkA6LnjoF4yatQD6JcuNescNAn9/FgoyEH1vwJ11FkVV75rW9feqLQW2JNPhzZdsS6Ygn3H+QGLWedPwX7pdti0Guu6x9Bde8Ga5ebL+mmozj3Ru70Gn/z2PfbKJebfzdpjXXEv9pQzfVfapRcqtQX2tOHQuivWeZOx7x6HP2vMZOxX74TNq7GueRTd+QRY9w361+/QCx8F240aMRF18sXodx4xA+senwQ5u6FJW6yJj6OfGeFZYTiOdVnOdlhfKCmoPN2VhTr1BvTLTr42wcnXvPOTo04z1/cjo6DLYNSQq9BvTQPLydfe8crX3KWVx/SOPeJm9NNXQ04G6tqX0Ou+hgyvvOW44aYTac4IOHIIatg1prG/Lxs993rI3Q3pbVETHkHPPrXyeCfdiJ7n7Oulz6PX++XhRzp5+ONnmzx80JXod6bD2k/Ra51OudQ2qLPvMTeaAP32VCjeb0KMvBM6DYR1nwfdBLetuf3LHJ4fkUJavIuz5+9iQJs6tEvxDDJukuBiztBk5v6cH/D7Wz/J5rJj4+nVsg77im0sVXkye8ee/dEe5p6fTlpiFKOe3c7ADvVolxpTvkzHxjEsmNCEujEW83/M5f7PsnhwVCoAtyzcxeV9k+nVti77iqoQOxxlpnKhTroW/fgYk5cNvgp17Ej0V89XvN/vZDD38uakJUUz6sEtDOwc7zP4edhRiYw+wQziWrw2j7vfy+S5y5qXfz/n3Qz6dIwPWHdF3LZm9ts7mXt5C9KSoxn14J8M7JLgG/foREb38o6bwXOXtQCgRUoM797UpuIgykKNugX9xFWQnYG64WX0Gr9r6Pjh5vq940xz4/+0a8zAzbTWqKOGouecDUmNUFc9gb5jBGgbNeJG9G/fwAu3mLpYjFddLDkN1eE4dNYOzzaceTP6mashJxM18SX0Or86wrFOHeGes+CIIahTrkbPm2Ku4xduMNdxWhvU+EfQdwwr/5mePx3+CTLgt3MvVKPm2DPPMPWE0ZOx7wuSZ4+ejD3/DvhzDdaVj3jqCUMvRP/xI/qzF01H+dAL0e89CnXjsc65FfvxayBrJ8T7DuxTA85F7/gTVdcZgFCb5dZ1p/uuNEz1YCwX1lVzsB+fDH+vh/gkVNcgTS1loQZch37nesjfhTr3GfTmZbD3L88yeRnoT+9CHeU36LekEP3JXZD9D8SloMY8h/7rBygKzPNCsXr0xWrakuKLTkIdfgRRE6dTMjFwcLH93RLc779GzAsfB66kbj1cZ5yP/duqioMpC3XWzeinrjbX2XUvodf6XWc9h5sHmO4aAd2HmOvs5dugtAj98VPQuC0qvW3gursOgKL9le5vTcqO45rHsnCsycezC21OeiGDXi1jqQ7r2L6opi0pHnciquMRRE+aQfE15wRu53dfUvrePGJfChys6F7yMaWP3V6tuJE8z9QxfaFJS9wTToIO3XBdOQP3DUHOsR++hEXzcD3jt8+bfsN93SgoKkSdfA7WRTdg33tDlWIfjPPb/upjSh+/o0rxyrhtze1f5fL88PrmPHtzDwNa16FdA08e0CTBYs6gJOb+EviQZ50oxcLRDQM+r1DX3qYOfttwk4+OvQ37rsB2qjX2NuyX7zB18EmPobv0grXL0Z+8hH7PDFZUg85FnTYB/eqdgfnoZfeg7z/b/D9M9U+95FXY9JO5mXz5E3D4CfC706YMV/t2Xy72gvtR3fr7rsguxV74ICphG0TXRY16Br11BWSZa8dta25fksvzZzYwx/r13QxoExuYpwxJZu7Pgcf61k+zuaxHPL1axjr10apXSKNO6IfVvBX5Zw3C1eVI6t4yi30XjwxYrmje87h/+g6iool74mXcx/el9NuvsXduZ//sm4kde2mVY5ZRPfqimrSk5BJzbbmunk7pdUGure/NtRX9fIiy4/TzsX+vpOzw4rY1sxfuYu74pqQlRTHq0b8Z2CmOdmledcLuCYw+3gzOWbwun7s/2M1zlzalfpyLJy9sQlpSFOt3FnHpc9v4emol9cNqGDGiL2PHDuWWW56sfOHqqO38u6yP7EWnj+zyF9C/+7Vpjz7dlNUPOX1kQ68yA6TB9JE9EZj36OXz4M+fzXV94WPQ/njY8G3AcuW6OXXDm06Dtl2xLpyKPWtswGLWuKnYL8yGjauxbngc3a0XrF4OHXugjuqPPWUklJZAQhUH4tQkvfftQb95JbhLTH5x/ovozcth354qhXbbmtu/zuP505JNfrJgLwNaxfqWHfEu5gxMZO5K3zpPo3oW80c0IMal2Fdic/rrexjYOpbUOFfo/TzQ/Lu0CP3fp0ze7V0ns1yo4Teg7zsb9uWghl2D6nU2+tNnK97nz7J4/pxU0hJcnP1SBgPa1aVdQ08e2jEtmrfGpVE32mL+L/ncvySbB4ebMvLiYxMoLI3njZVVr/v6xK6t9Ibw9P0nNkIdfzb64XOhtAg1+g7oOgR++TDkZgTUja6ZTsmkCupGc2tQ96/IUU7f8FWnwGFO3/CtgX3DesUS9MevYT0W9NZNcGHqr1J9xsG+LPQTowFl+laCxQ7DPR4A/fxV5oHqqqZBpNqYykINuh694DrI24U671n0xuWw1ysN8jLQ/70LdUzguadXzIeoWFS34VWLF+m4kY4NRPfuj9WiFTnDB+LqeiRxt80m94KzApYrfPk5SleYOmHC068Q3asfJcud+zv14qhz7jhKV/8S8Ltg3LZm9sd7mTs2zfSLPuf0izby6hdNj2HB+MYm/16Ry/2f7+XBkaY9XSdK8e5lTQ9of8tjn5dqYj+/g4GH1Q2MfUm6if1THvcvzuLBEZ6HaB5ekk2PFtVrywMRO9blbY4znDbHG06bo4Ffm2Nw8DZHnSjFwnOr/xBRWezZ/93L3DFOes/dwcD2fumdFsOCi73S+wu/9P4qmx7V7Dspi12TdjXAI9/l06NJTNDvfPxb7lcDHN0H1aQl9mUnQ4duWFdMx77p3IDF9I9L0B++hvWUX1m9awf2w1NQZ1zo+cyysC6bgj19POzJwHr0TdPvvdNT91PHD4f9edizz0QdNRQ1/Br0C7dBemvU0UOx7zL93tZVT2Dfbu7LWaNuwX7c9KVbN71cvk7rnFuxn7kBMrag+oxEnXQJ+tVZkJ2BXnA7qs8YUCoy4yLC1P+uX7nNPMgEZvBst0Gw6rPA49vZ6dOYcQa07oJ17mTse4P0xZ87GXue0xd/9SPl90/ZvhH7mZuwxtzmdz58jP7ROReatMO64oGAgdFhu3db9ruzb4B1y4Pvcw3uP5Tv87m++0xJEfaiJ1GN20KTIH3FkeizOoj7XZ37Lsry2ucDHYNStoph1wVcV/qnRfDtW6hRM2pvPwE2/oL91LW+Kyotxn7kcigqQLWJR537JGz+HnYEeWCzbNzAm864gfOfQ2/yGzeQm4H++C5Uj8B8trpqUmY2infx+rh0YqIU+4ptTntmOwMOq0tawr966J4QQvy/ZlW+SEQVaK2P9Ppzdw3XdyRwSrAvlFJRWusVBzIwutqadYK9/0DWdjMj1urPoGNf3+3p2Af9s9MRuO5LaOs1a0PHvpC1zbdyE1sPWnWHFc4sJe5SKAzeiaWOGYD+2llu42qolwDJfjdjkxtC3XjYYDo+9dfvo44ZGLiu409Ef+NsZ9O2sPZ78+/cvbA/F5p0dL5z9jl7O9il6HWfw+F++9yhD3qVs65fv4Q2zj63PdY0MjM2mv8X5AY+gdmgGcTVh78DZ7X1UdO0r67mnWCPV7xVweL1Rf/sdGSvXQxtnad+S4rMwGgwT8SVjcRp1Mo8+ep8r//8BTr3M+vq2g/9g7PtW9ZC3QRI9JupMzEF6sSVz2Spf/gI1bW/5/ffLzKff7/Ic7O42GugaExdMyuMH9VzKHrlUigu9P28xwD0Eud821DB+VYvDtY759uS91E9nPOtSSv41TxzoFd9izpuSEDsco07ms7cHOc8++1zaN/bd3va90avdRqNvy+BlmZ2PtWwFXqLM7vk/mwozDMziijMn7JGdUwcOn936G2IANW9P/obc9zYvMakcZJfGic1NDNZbloNgP5mEar7gPKvrXNvxH7L7yn2Iq/jHhviuB/RH/2dE/vPNc455xc70Ym92Yn93SLUkU7s374rP8/15jWQbDpN2fqHGRgNsH0TRMeYJ7TLhONYg7mp2WM0+hu/J4qDaeqXn6wNkq8d3ge90itfa12NfK0iLTqbByL2bjOxf/msPB8oj92lL3qFk7esXgztnbxl23rTyAfYucnkL95pG0yTTpDll4d36OMbr0Mf9KqPA/fVe5nOQ3wHPzsDo7FcZhuCnGNlVu8soUVSFM2ToohxKU45rC6LN/nmN02ToujQKDqgcrNxTwluDb1amus4LsaibnTVq0CrtxXRokE0zRtEExOlOKVLHF/84XvDtGfrutSNMes8olksO3PNYPeNmcW4bU2vtmYGj7hYq3zctkNoAAAgAElEQVS5kMJRZioAZfJwgNg4dF7Fednqvwtp0TCG5ikxZr+7J/LFWt+6RXwdzw3h/cUa7zE+n6/Jo3lKDO3SqtAp7RO3wMRt6B03r4K4NtUY62607Ay7tpon0d2l6J8/ha7+11A/9A9O/rbqCzjMmbmqaz+zvLsE9m4362nZ2cwW0rY7fPeeWc5d6jObgjrzevT7j3jO8xadzSwae508ZOWn0NnvOHfuh/7JuY7XeF3H272u44zNEBVb+XUMqG790N8769uy1tT1guXZdeJNng7o7z9EHdHf6/de9YSyz485Gb1ysemgA8j3zFRNciqqS2/01+94tiOS5Va46sHdTkD/vd4MjAbIzwmer6d3hJxtkLvDXN/rv4C2vuUXuTth92Y8lT9H9j/mD5iBN/uzoK7vbE2VsU4YiPszc47q31dBXCI0CLxppn9fBXt3BV2Ha9wk3G8+D8VFFQdr0Rl2e11nv3wGXYKUVT845+Qqr3O8uBD+XAUlQWbCi6mL6j8G/VnlD6rVpOzw9umGAvq0qlOtsgPAOmGQJ71/WwXxIdL7t9DpfUAieJ6p4waiFzv54B+rzQzr9YMM/P1jNWQFlkN6zQ9QZI6R/mM1qmHVZxU7GOf3gVidUUKLJJfnPGtfh8Wb/c6zxCg6NIyu1sNZFVFH9kN/W4V8tI5XHfzbRaju/c13hV43k2PqUn4eFBUE/xzCU/8sKTI3mcCUm//8AUmpnvWFq32bnwV//xr4cGLuHs/M1CUFZlB0nCddA471YXVZvNk3L2ya6OQpfsd6454SUyd0BgqY+mg1Bkf3HUzJRwsBcK9diUpIRKX4nd9FhWZgNEBpCe7f16FSzRs09I5t2Bv/MLMdVZPVcyD2F55rS8UnQv0Q11ZWiLLjgkm4F1Sh7PCyemshLRpG0zzFqYMfkcAX63wHQoSqi3ZqWoc0Zwa79mkxFJVqikurv++h9OjRkaSk6j0AWCW1nX838+uzWhOkz8q7TbvOq90RSkmRGRgN5hrb8YeZOa8C6qgB6OUfmP9sqqRuuNHJ05Z/gDrK1M/UwFHYi+aagdEAeXsr3sYyNUlvu9S0B8Cph1evjrA60y8/aVeHxX/65yeuoGVHjEsR4zIfFrsrbEYbNcm/y+pkwWYnVn7ty9xK2pc7immRHE3zZGefO9Zj8QbfB9OPa+mpbx3RJIaMPHf5d8e3qkNczIEVpLWa3hCevn8wfSfRsc7fdSCv4vqMdfxA3J8fhLr/W9XLv/2pY736htdXUD9cH7x+WKFw9VcdMQy9vGzmPR38rVvhOs7VFck2ZnpHyN4GOU7sP76AdsFibwp+8fz9k6dvsDoiFTfSsYHofoMpXuTUCdc4dcKGftd1YaEZGA3ldUIrNb3863pXXkfhi8+gq3hdr95WRIv6UTSvH23y0M4h+kXL8u+msezMdQdbVbWt3l5MiwZ+sdf7lh09vdrq/rHX7ihizz43vdpU7w1QQMSO9eqMElokV6HNcRDbl+Wx/dO7UxXSOy9IereufnrXtF29LrOE3QU2vVpUoR/633K/GqcP5UunjDyAPhQyt8OW9b7nYPuusGMrZPxjZsH96VOUf7+3d1t55Rcop99bde2H/ulTU6/es93067XsbP549/F5r1Nj2uRg+pRznDpF9g6TTlpDSvPIjIsIV/+7MzC6/L6Wf/latu4j+qG/c9b951qoV4W++O88ffHs3AIZf1ER1eNE9I+fBIkdpnu3AEf0R+/eht6+OTBuDe8/kLEFMoPsc3EhbFoZ+q0pEeizOpj7fUD3XWoyBgWgU1+TXhl+x3HLSjPGpxb3s0JlfZVWFLhchLreaNzRtAvKxg38/nnwcnvXpurdjw+hJmVmjEsRE+W0MUt11dqYQgghauTfPji6UkqpoUqpb5VSPyul3lJKxTuf91BKfaOUWqWU+kEplQTMBs5RSq1USp2jlJqplHpGKfUp8LJSqr9SapHz+3il1AtKqTVKqdVKqbOcz59USq1QSq1TSs06oI1ObAQ5mZ7/52aikhoFWca8zhfbbSr09ZIgug6q7/noxX4zPTZoCvuzUGdNQ131knmNTIiZo1WDVPSenZ4P9mZAA7/KXINU87lD781A+S9z+NGQvQd2Oq/Q/PsP1DEDTGOgUVNo3clTSUxoBLl++5xQwT5rZ5/rJkFKC9Aadd6DqAkvwgmBs/vRZSis+yLo/gbGOMC0B6jfxKTvpU9AyyOqEC/Vs66K4mVnBo/XvDPq2vmoSa+h373bfJ+xGVp3h3qJ5pUuHU5AJZlBAyq5ETrL69hmZwRW1JNSzecOnZ2BSna2KaGBuSEM5u8Er5kfu/XHmroA6/KHsOfNDthV1etk9LLAGUZUSlrg+ZbiN8ghJQ32+J1vZcts3Qg9TGNMHT8UGqYTkv95lrcLFe+X3vGNIM9ZRrtNI7ZuEjpzI6p9H1AuSGoM6R0gIdUMQP/0AdTFL6OuehcatoLVi0JvQwSo+qnovX5pXN/vuNdPhSy/NC5b5sh+6KxdsNXvyWKAowZg3bkQa9Kj2C/MDIydnIr2yivIzgy8UV6/EWR5jovOykQlBzYgrV7DzdPQAdswyAyWLrvxCOE51oDqcyn6h9ehxLfjLSj//CQnSL6W0AhyvfKTIuf6TmkBaNT5D6IuexF6BcnXKpLUyOc6JicjSN7ida3bbjNIM873lT50G2ga/t5pG0yi134A5O6qeF+12wy6qesXr9Ng9FrfJ+jVmAdR139oOot/+zLkJmTuc5Oe4Bn8kJbgImNf1Trat2SVkhCruOaDvYyYl8l9S3Nw21VvbWbkummc6ImdnugiIzf0TN8Lfs6jr/M6wy17SkioY3HN6xmc+dQ27v10b+Wxw1Fm2m70h/ehrngVdf0H5kGbXz6oeL9zSmjs9RrK9OQoMnICz5V5y7IYcucm7l+UyZQzTd69v8jm2cV7uOrEas6ECWRkl/rGTYomIycwvect28uQOzZy/weZTBnhKRv+2VvMmfdvZuxjf7FiU4ibEH5lIdmZKP/yMtkr3ywrn+OSzHI+11+mWV/DppCfjRozA3XTPNToqZ6Zo7v0Nctt3+D5XaL/dRykjuB9rfvXEcp0HQjbffNIdfY01HWvwuCLfRZVSalov/0m2S9mcqPAekJ5fS7F01GYu9szK19qC/NKtElPY93yKupYz2z01sgbsBc+7NNJH9FyK0z1YNW4JaCxJj+FNecN1GkhXn0c19BTNoEpv+IOYEaftI6mkzZ7W/V+l5KG3uW1/7t3olIqHrDkTbXtiGqUjv39ksoXTq5CWZWUGniO+5dV/ttwyuXoJfMCHsgLpiZlh7eP/ijglA7Vv7mnGqahd3leVah37azWYF8AV58hxDzzHtHTH4ZGFdSDvUXyPEtJRe/2nGN6T5C6fxVZQ0dg/7S0GrFrdn6D89r4p94latpDVU7vzH2273kW7yJjX9U72YtKNSPf2M05b+3h881VqINSVgf32tesDN8bVeCUY9518AyfOrg68yqsez9G9TwZ/a7X7LfdB2Dd/g7WpEewX/Dq8gh3/bNOPHTuAxt+9NrPMLZvK5OQDg3bQ4bnTQyZ+X55SrxFRn4V66PZbhJiLa5ZtJcRr+3ivqW51aqPWqlp2Ble+UnmTqzUCq6t+ASi+wyk9Mcg7atqUilpvtf17p2ohtUsOxqmo39YUq24GTmlNE7yrhNGBa2Dz/smmyF3b+H+j3Yz5fTAvO6TNfl0ahJLTNT/gy7Q2s6/q9Km9e8jK/LrI7vyJdTFIfrI6sRDh96w+cfA77yoBn79CqHqZ/51Q2cZld4SddhRWDNexbrteWjducJ45Wqa3vGpqPNeQF2yAL3itSrPGg1O2RHvOSfT4q1q1VF25LkZ/voeBr68i0u6x1U8i/HByr+92W7023ejbpyPmvExpLWG79+rcJsz89ykJ/rVyyrIQ99evY8+bUK8FbGaajW9ITx9/7m70MvmoW56F3XrItPnsvGHirejYS3W/StaTwPfcoQ9GdDgwOqHAcLRXxVrHn5R/SegLn0BddYdZpBbsNgH+ziD6dO56BHUlS9CjyrMOBvJur9332tZ7Pjq9wNVW6TiRjo2Tp1wp+cNWnbGTp+Bz/5UfALRfQdS8oOpE7o6dMJKb0zJ0tB9sP4y8ty+dbLEKJ+HV/wtWJlf3i8Kpr1z1rPbOef57Xz+e/AZf0PHLqVxolfsBFflsduassPWmns+y+KmQdVoA3iL0LHO3OcmPf7A2hzg1b58czefb6pa+7JMRl4pjRO8j3U10/vzA0/vmrSrba25Z1kuN52QULVg/5b71YBKSfUtq2vQh1IuJQ2929N2NP2/FbSjvet+yX517rLfJqeivT73Xqc9/3asKx7Gmv0hqscp6M+CTDxUNzEy4yLC2f9+6SOoGZ+YN9utXhy4zzh9N97pllXFvvgg909DUUcPRa8IMjg6XPduY+pgnXQhetHTwbenpvcfDlQE+qy8ReK+S43GoETXQfW7AP3Fc0H3J5Sw7SeYGc4nz8e68hFo7PXmL2VhTX4NddUHsGUF7Pg1+MYFLbcPoE5cRTUpMwF25JZy+rPbGfDoNi49PklmjRZCiDD7t98ZqOsMZC774/MOYqVUQ2AqMFhrfRSwArheKRUDvAFM0lofAQwG9gHTgTecWajfcFZzNDBca+3/LrdpQI7WuqvWuhtQVrOdorU+BugG9FNKdatoB5RSE5zB1Cue+SWz7MPABQPuiQVbRqMGjUcvf913Jl8wA5Ibd0B//w768XFQXIDqF/hqy9Drrlp8nyV6neyZLQ/QXy5E783Auut1rHG3mFmAy2Y+Dvq6WP+gIZaxXNDiCPQ7M9FzL0Md3i9ghgfVZbDnNXgVqUHak7cbfe9w9OPj0B89jDp7tnkytbr8H/+qKG22rkM/dC768YtQ/ceZpxV3bUF/9TLq4kdRFz0MOzZUL52DpkEVbsquXoJ9x0jsZ2/EGna573eJKdCiPawM8gqdKpxLFS1jPz4N66Rzse55wzzBWlrRIM4a7P/qD81rVsY9hxo0EbatNelquVBHnoF+8SL042dA5iboeX4F2xAJNUjjmDpYwy5Fv/tE8FX//CX2lDOxH7sO68wrqxS6SteU30Lq5EvMk63f+706s3EbrBETzWudqhu4usc6tR3UbwYbvg6y7mBqsA1l+drbTr7WMTBfC09sr3+ntUGdeg16wV3ViOu9Lv94QRfy/LNJJygthF2+TyHr165DP3i6uQHT6ugqhzMhqzY9hlvDT9uKublvIm+e24itOW4W/nrgs7QAqBCvQX9/VT7rthdzSS8z006pDT/9XcjNQxvw1vgmbM0qYWFlrwEOR5lpuVDHjEA/PQ79n9MgYxP0DlVPCBEyxKad17s+n01pyw2nNuLJz0zHxqOf7ObCfg2Iiz04Vc1ge3te7wZ8NrUdNwxL5clPTdzUxCgWT2/HwhvbcOvwVG58dRv5hUE6JCo7X0PRFfzWckGzDujlC9D3nWfqYoMvNA8yDbkY/dFTfttwgHUSb2ltUKdejX57jmcVr01H/2cM+okJqNZHwtFeL02pUh2gShm7L5cL1aIj9pOTsB+7GnXypabjrksfdF4WbP298hi1VW6FqR6My4Xq0B37sVuxZ4xD9RgEzY8KEv4A0tdfvRTUiVPQn86p/m9rEl8poi6/ldJn7qlqsMpjVek68NLkMGjYHNYsqdIW1KTsKJO5z836PaX0PoDXwgZPgqofM/d3X1I0dhDFE4Zj//wN0TdX8UVKkTzPDrSt4b+a/qeh2nVBv135DOEVxq7GttvfLaH4gkGUXH4G9s/fEn3TnMp/FCJCdc6yxeMaseCchtw/NIk5S3P5O8gDQYEBqnJ9BfuhZxm98HHsm09Gf/cxaqBXV8svX2JPG4H92PVYZ3jno2Gsf1ou1Ng70UvfMLPWVLS+g9W+rUhUXdSJs9DLH4MST50x6LGu4sF225qfthdzc59E3hzd0KmPFlT+Q0+kgE90qP10uah3x0MUvfEyevvWasQIFboGaawUrgm3UvpsVcuOSlYX5LPzTkjms1tbccMpKTy52HfG4A07i3jgoz3MOquGN1prS63n31U4gUMd/7zd6PuHo58Yh/7vw6hRfn1klgs16nb0d2+amayqqxr9RriiIC4Re9ZY7NcfxLr6vqrFqGl652ei512EfvFcVKeToF7VBwMFraNUo/BonODivdEpfHJeQ977o4Dd+ysaNBWGOpnlQp0wEv2fsehZJ8OOjTDowgq3uTrl5fvr9rF2RzGXHJtY4TqrqnbTO8TKa9r3XyfBzPx2/wj03cPMg7hHnFTJltcs/466rDp1/4rXdcDbcSBq2l9luVBJaeitq9HPXYT+Zy1q8DWBqwjHcQb0MxPM/YeXrkMdNxJaHRlsByrejlqr+1cvzEETqbiRjg3Vu55cLuLufpjC+S9hb9sKSlHvxinsf+AA+4K9NyPE5++vzmfd9iIuOcEz2Gzxtc14e3wT7h/RiLs+2cvfeyuZpMNb0DZ9iNhr8lm3o4hLjjexX1uRR792dX0GdldLhI51TcusxRemmvbliclVb19WIFTs8vTu6ZfeiQeW3jVpV89fs5++rWJpnFDJw0vlK/6X3K8OFaemZWRV+qKqU3SE2h7nc2vAGNMnPP1U9PcfoM68rmrbWRvjIsLU/w6gn5uIvv0UiIqGdqHu7YW5T6NVFzN5xPZNBxT6QO7dqtMuR38+z/fNYz4/CNP9h0pFoM+q0nWH6b5Lw+ahl6/iGBQ1eAJ62fygddEKhWs/t/6OPX0Y9pxzsb96A2vCA14/tbHnjEE/NcLMDt2wdaiNq37cg6yqZSZA48Qo3h/fhE+ubMK7q/PZXY0HoYQQQlTfv/0RlAKtdUW9Pz2BTsByZ5BSDPAt0AHYobX+EUBrnQshBzK9r7UOVvIPBkaX/UdrXfaeirOVUhMwadfYib861AZqrZ8BngGwp/Q0JXDZDINlElPRuX6vrsvNhKQ0yN1lKvh14s3reZp3RnUZCCddDXXiUdpGlxabV2Hk7oJ/1pm4axf7NALU0NGogWeZ7zatRaWke6oDDdJ8ngwEnFlaPE+nqgZpZoa+MpYL1WMw9m1eN1FtN/rle8vXa81+xbzCpGx/Ev32Oc/vFUBl+5y3C5TXPudmwl+/lL++Tm/8Fhp3gD9XmN+ltTNptOMPKlWTtAcocDputv9hKsANW8A2/wE/QdblE89vv3OcJ2xzMz3x/F9XsmuLaeCktTHxVnyAXmFm/FQXPQxprVFtjkZvWYeqn47GvAae5DTPK4zKZGeYzx0qOQ2d42xT3l4z0Dl3j/k7L4sAm36Bhs3M05T7zDFR3Yegf/ii/LXE6qTRqEEjgRDn216/823PTp+noVWDNHTZMtv/xL59gvl345aoo3xfCeMjz+88S2iEzt8duExCquc8i42DQpPeevGjnm0Y+6R5/UpqeyfdzM08/ftiVM+xtVydDqQGnoPqO8Js05/rUA380jjb77hnZUB9vzTO3gWNmkHDpliz3jRf1E/FmjEf+/axnlnWANb/DI2aQ3wy6viTUL3PNLG3rDPrKmt7J6cGiZ3pMyOoqp9qYpf9v+cwVLc+2P/xG3SfnIp1xQPYL0w3r75K9LrRGo5j3fxISOuAuvwtcy3Wq48691H0/CA3QMC5vr22ISlEvpbolZ/EeuVrW36B/U6+tuFbaOKVr1UmJ9PnOibJ6zouX8a51nOcvKVufHk8klJRF92Lnj/DvAqtMrm7zH6USQyS3mXLlOfhcZ68E1CdA2eNLucuRq9fZl5X92fwJ6/T4l0+r+nLyHOTGle1gbdp8S46NoqmudMZPqhtHVbtCPH6rWC/T3Sxw+uVjDtz3aQG6Wz9ZlMBTy3N5pULG5e/Eik90UXH9FiaNzCvXBt8eD1W/VMEVDCTRTjKzLJXvWWZ463XfYHqfX6FeVlacjQ7sj0d6DuzS0lNjA65/KndE5n1tnkifPVfBXyyKpf7Psgkr8DGUhAbZTG2T+UDBtKSo3zj5pSQWsGNjFO7JzJrgZlhIybKKp8VsEvzujRPieHPzGK6tvCb8TXb7xpKTkUHlJeZJt/M8S6fc5wZM7yvv1RT1mZnmj9/OXWxlV+YwdENm0FKE9TN88uXV9e+gl54T8B6AuokZde63zaUr2fcvejXZ/pex2XrKNqP/uUTVI/Toa95BlD/uc6U+177jX/e4bd/pp7grDNvj3ktWu5u83fZK8uzMtH52aauUlyI3vgzND0M1fxwVNe+qM69zBsvYuthPfoVesUXtVduJTjlVrjrwXsy0L/9BHnZJs7KpdD4MNj6s++683eVv60AMOXXvmq8OjqmHuqMe9DfPgc7Q8yS4Mc6bQyuU5x62R9rUY289r9hOnpPxa/jLlc3DtWqPTH3Oa+XbtCQ6NlPUDL9SvSGdYHLB1wrQcqq7IzQ53gwrbpCs8NR094zy8c3QF31FPrxy4MuXpOyo8x/1xcwuG0dol1Vuy3nOn0MrlNGAWCvX4Nq1Lg8vVWjdPSezNA/9pebXf5P90dvETX+xqr9rpbPM3XquVgnmn3WG9aYGWLLvksJUvevbH1HHI91zgTct46r5MHIg3h+Q/n1C2B//BZRl95QpZ+lxVm+51l+9c6zVGdWsOZJURzbNIbfdpXSIki5pwacjerj1P+3+NX/6wfLR/3r4Gk+dfAy+vuPsSY9gn7f7yGeDT+bPLes3RfG+qcadRvs/huWzodeo1DHnWG27a9aaN/6s1yok2ahN3wOm31nLg/IU/LtymcP9fqtb300llU7Kz6/Y0aOJeaMswFw/7oGK60xZdFVajp6V/Brq+7kO7C3bqH49RertG3BWMPGYJ3kXFvr1/pe19UtO1q2J/pep+yo35CoGU9QOitE2eElLSmKHTnedcJSUisYbHHqEQnMWujZrp3ZJVz98g7uGZ1Gi5QqvF7736C26wlB27RB6qNJQdq0ENhHltICtps+MnX6raZP8Ns3CEYNOgfV37tPI82vfua3HXuD1A3LltmbgV7hzM63eS3YtpkpvrJrvqbpXWbfHtjzJzTpBhu/qtJP0uItduZ7ZkPMyLdJrVfFAT1eUuNctGsQxU87SjixbYjf1zT/DqZpB/O3k5/rVZ+jBo6ruH2Z4GJnrl+9LD5Iu3pLIU9/k8vLY1LL29U1VavpDeHp+8/fax402O+0N9YtQbXsil71X5/VWqeNwXWyV/7tXzfaW826/71edf9ZT1Ayo/L8G5y+4SHOdmz0LUdICdIGO1Dh6K8qyEEXF8DvzvX822LoPiwwdjiO83cLoKz/Z18W/PoVNOtkXm8eSgTamOXygsT2T/9wiFTcCMWOPXsssSNM/0PpujVY6U2AnwCw0tKxd2UE/V3c1Dux/95C0WsvAqDi4nC1PYyE514zv01pRMJDT5N37WW4f10TMn5agsu3TpZbGrxfdHMBTy3L4ZVx6T75d9lMiM3rR3Nsqzr8urOYFg1C9y/6xE6MYofXm0N25oXoky2LfYEn9sp/ivhpaxGv/ZTH/mJNiVsTF6O4YWAVH2aK0HmWFu9iZ/6BtTkgWPuyJGj7MmjshCh25Hkf6xBl9Z8FPLU8h1fO90rvbTVL75q0q1fuLOGn7cXMX7Of/SWaEjfUi1bcEGom6Qjfr1annIsa6pSRG5yyuuyFRQfQhxJgdwaqYWO//t8g/d7JaeZv77pfWX942bZ69Zmr+v59yrsgPtlMZFDWH/7zp1hXPBpYJyzIhfS2nv/XwrgIIEg9+CD1v5cpLUavW4rq3Be9wbzRQ/Ubherl3D/961ffdKufCtl+51pWBX3xlVDHDEWv8NQFVf+zw37vVrXuCkcNRo2YBPUSQNvQpjMqtaVnn2ty/+FA1Vaflffnff2OdW3dd0lvD7u31mwMSvPOqK4D4OSrzUOY2kaXFsG3CwLTtudIlPM2k7DdXyr0erPEuuVwzq0Qlwz7PH21FOWjt/4CrXvC7j8DtzM/s1bL7ZqUmf7radcomhVbCzmpY1zYtlcIIf7X/dtnjq6MAj5zZoI+UmvdSWt9ifN5VccuhnqPU8A6lFKtgRuBQc5s0h8C1X+/37bfIKU51G8MrihUtyHwu+9NN/3bUtRRzkx/nQfAZtOw0s9ejr7//9i77/goiv/x46/ZSyeETug1dBAQ6UgJiEgXQbGCDQsqYKc3AUX9qNgbCgoWEBWwoNIEFFBEivQOIjWkkX47vz9m4XK5Swhocn79vZ+Phw/J3d6+b/Z2Z2dm3zt7Lfq5a+GnT9ArZ5lBs+Q406grXcV815rN4YSnYaC/+xj7yQHYTw5A/7oM1b63eSPmMkhJ9m2Mx58yDZEYMzG2at8b/etyz/uNWsHR/V6PHCckDEKd5KNGrcHthlMHvMtcvDxYQagGXWBnjjLvWo1q7JS5fifYbwZ42LvOdCiDQkG5UFWbwklP2VTDqyC3hLuc/sa2J6I4KOeQKVHBJDvFXWD2myPbzR185+I1vgq2e89Ka+I5j0FpGAt7nXglypuGKkDxclCmCpxxHoV07lF+xaKheDn0izejX74VvXkFqoXz3as1NI9HSczxWM/E0+a3rdYQANWiO3qLGezVW1aiWprBXtWy5/nXKV3J8/lKdcwMr2c9F0lUs6vRq7PNIv7tx9iP9cd+rD96/TJUR2d/q5XH/paaYt4HVMfe6F+c/S3KeaSKUqj+96C//9Tvpgbgrx1QojIUc/azel1gj/ds1nr3GlTDa8wfdTvCISdpKSjU88ilaleYmYRPHzADzKWrQbiZBVZVbw6nD+b+HQqJXvYJ9oQbsCfcgN64HNXGGaSv0chsY59O3ylISzHvA6pNT/TGFfDnHuzhsdiPd8d+vDucOYE98Uazn5TNdvdplbrmDujkePSKT7GfuhH7qRvRv69AtXJiV29kHkOUs/OV6MSu7sRu1RO9aYV5r0Eb1NWDsV8dDpnZHrzC+M0AACAASURBVPMWHon1wAzsz1+GvZt8N0BB/Na/f4F+rS/6jQHoD++HuMO5J0YDHN0OJZ16zRWEatjFtz7ZuRrVxE+9tsep14JDTQJG1aZedfYFHd5m6vuSFUzsplfBHznqlj9Woa5w6pbLYj2PewqLRN31AvqrV+FArvf2+ClrJe86fNdq73i7VqEaX+Mp64EN2d5VUD8W/vjB81JwOESWct52oWJao0/lfmw1KhfMwfgsjiRkkeHWfL0rlU4183cKbhQdTGK6TZwzu9O6w+nULJW/QXiARhVCOXg6kyNnMsnI0ny99SyxdbyfHLDtr3TGLz7FazdGUypbB7hRxVAS02zinEf2rt2fRs0yF0jOKIhzZuJJKFPNnMsAVbOF5xydW7krh3HwZAZHTmeYcm9MJLZhpNcyB056ksxXbE+mamlTtjkPVmXZ2BiWjY3htvYlGNKlVL4So03ccN+4DbwHs73ibvPEjUvOOv+I+sOnMjh4KoPK/pJhDm0zibPnjqHLu8LWHMfQ1h9RLZz6rXFnzzG09UezvCvYfL5MZTMAnHTaJGg5A4Gqdgs4tg/+2ose0xU9qTd6Um9IOIF+8VbYudZpIzjfoUlX2Jbjd972I6qZcxw3ioU9ThshLBJ1xwvob3Icx5bL89g/y4Wq1w79+3foF24x/21agWrprK9aw9zr7PRs7YSWPdCbz7UTfvRuJ5x7ffMKVExTEz84DFWtIRzbj174CvaY7tjjemHPGA5bVmM/2KFwz1tJ8YXSDtabf0JVqWXaw5YLVe8Kc27J6dgOKF4Jopzju3Zn2OvvyRt+WEGonlPQ25fA7hX5+wxgL5pL5n39yLyvH/ZPS3FdZQYzVd3GcDYJ8psgkZJMxoA2ZNzWhYzbuqC3b8o9MRrMuarMBc5VW1d5HgfYOBb2+L9B5ryfPkNP6I6e3Ac94244eSjXxGj4e+eOc77amUqPOuEXXtDhXjiXjHuvJePea7HXZNve9S5yewOU9Dz6z2odiz7kZyYYfwp5P9NffYT7oX64H+qH/nkpKtZ5/HedyyAlCc5cxEB0jXpYD4zHPfkBSIi74OL/2P4Nfrb3vjwW9mgUHczBBDdHEp39bHcanarnb6bxhDSbDLc5b51Jtfntr0xqlvR/4Vov/xR70kDsSQNNPdo6Wz2amo96tHVP9O9O/65slfOLqSYd4K8Dzut+6tFz/b4Can+qbvdCWCT6y/+ZF9bMQ//vZvNfQfVv86BuHgdnDsGmeT7vNYoO5mC827tOqZG/39q3PZqR6299Tsb8D0m+pTfJt/Qmc+X3BHc3F91cDZugk5P8JiiH3jsCFVmUtP89la/vlRt78VyyHuhH1gP9sH9eitXZc2zps0m+iau5SUkmc2AbMgd3IXNwF/SOTflKjAZoVCmMg6cyOBLntME3JRFb3/tCkVebcMdZqjpt/MRUN/e8d5SHrynF5dXyX4cHXGG3E7L3O1xBqEZ+xsh2rPL0aRt08iR+5BwjK1Xp/AzRqvM95rj+5oVcQ+uln2CPvQF77A3oDctRbXuZN2rm1TY8a94HVNte6N9M+0xvWI6q38IsV66q0wbMx80Qf2d7R5YBl9PPCI2ECo3gTP5nam9U9ty5w23qkz35P3ccS3aTluXMv5Fmzh3Vi+eRNPV36u/cJJyA6OrmgjWgareE4wfy/Eij8iEcPJPJkXinDt2eQqcY7+Nz2/EMJiyJ49XrSlPqIhLBLqRQtzcUzNh//HGo3NCMIwGq5hXoEwd8QtuL5pJ5fz8y73faRl2ytY1SLrLtf30bMgZ1IWOQ0/bPZ2I0OGPDj/THfiTH2HBtpw92Me3DvBTEeBXA7jVQzXkSULUrzMQlORXE7xwcBiHOeFNwGMS0gOMXaJMGoI+Za+w6nWHv6gt/7u8KVNwAxU7/9EMSB/YicWAvMpd/R0hPp03YyGkTnvI9rsPvfxhVtCgpz04+/5pOTiY+tjkJPTqQ0KMDWVs2XjAxGszY5sG4LDMu6tZ8/cdZYmv7GRf96jSv3VDWq/5OSHWT4dShZ1LcbDycTkyZixmTDfETO8e541gG47+O84n93LVlWP5QJZY9WInHu5Sgz2WR+U+MhoDtZ377HJfcv7xwn8Mr9rntHe9s7215bO/rc2zvvmVY/mAllj1Qicc7l6BPo4vb3n+nX/1s1+IsG1yWpYPK8njbovSpG557YjQE/Hq1/voj7OHXYQ+/Dr1uKaqTc46s8w+dI3dvhQpVILoiBAWjmnVFb8nR9ss+xtukM3rXL57Xm3U17elS2ca9z42ll3Lak+fWmZJkEkzLOLkJdVr5bxOePlLoeRGA0w7+h8ffQ8KhqHNdy3Kh6rZBn/Bc19Ir52FPvQl76k1mLL6Vs+7qeYzFp5017wOqVQ/0pnzccKkU6vIu6F89s5QXxrVb+7k7sUf3xB7dE710Lvqbmeh3R2JPu8nM7vs3rz9cssIas8q+vh/n/WPlvqjrLufapX8jB0W/dQ96+rXo6dfCmo/RK2b5T4wGWDvf5KC8fGuBlZOoUp7PV21gxhrOxpsbMMKda5JBIaiqV+Seo5Ezb6Cub97AP+nvnDOPJWaRlmlu3k1IdfPbkXSqX8Q1ayGEEBdP5foYzn8BpVSy1jrSz+srMEnKBzG3SMdqrfcopSKASsABYAdwg9b6F6VUUSAV6AP01loPctYzAUjWWj/n/N0ReFRr3VMp9TQQprUe7rxXAqgCzAaaAmUwM0Y/obV+/9x30lr/mlt5zs8cDVC7NarHCFAW+rfFsOJ982iYP3eYDkFQCKr/eHPHZWoi+uOxPo+hVLF3oTNSYLW505vytVDXjjLJOnF/oj97CtKS0Ht987/V7aNRTdpCehr2G2Ngn5kVwHp6HvaTZtYvatTHuu8pCAlD/74a/Z7nMSLqvqdg9yb0D9kuGJapgDXyDfP4jLgT2G+OQ5VJ8rwf0xrVbbgp8++LYdUsVMe70Ue3m0FLVwjq2vFmlr3URPT8sedn66XR1ah2twEadv+M/uFVz3d5aD56ziO+jaGMXPbtS932DTqhOt9tEim1jV76NuzwMxhi54hbpw2qpxPv10UmXpch6D+3w3Yn3vUTTLyURPRHY0y8pteYu1zdWSbesndhm2nUqiFvmuQnOwv91YuexmyyGzXgcVS9NpCZhv3hRDhsbjm2npiD/czN5jtVrod1ywQIDkVv/wk9b7p5PaIY1h3ToEQ5OHMMe+aTkJKI6jLIXJR2Z0FmOvYXL8E+J2G1ZHmsEe9i390510f9qLtGo5q0g/RU7NfGwl4zkG49Ox/7MXOHNDUbYA119reNq9Dvmv1Ndb8F1c1M4q7X/YCe86Lv+psX9/xRoxWq8zCzvbd8BT/PRrW7E31sh2kEu0JQPcdCdC3z+y6cAAlHIaoc6vr/AbZ5POw30yDRSXpq0gd1xQBT/sTj6K+mnJ+B2HqikAZec3Df4T2pvrplJKphG8hIw545Hg44x/QEk0QNQLX6WHdMgpBQ9JY16Dm+j2a3pn+NPekmSI5HXTMY1aaXKXdGGva8F2D37xDsfV+NuvFJVIPWZplZE+Cgs8+N+Qj7qRvNQlXrYQ2aaGJv/Qn9sXkspzX5S6+kC71vC3ruVFT3O1Hd7oATh87H0V88cn6GHKBgfutzosqh+k9Hz3TuNM/tkam1nHrNstAbF8OPs1CdnHpt52pzfPcbD+Wy1Wvn6vLLrkZdeZs5bnb/jP7+Vf8xknN59F3dNqi+D4NyodcvhKXvoa6+B31ku+n0B4WgbppoZnRKSUR/MNrM5tXlDlTsYHNn8blt+9YDkJzj4nHxHB2xmNaorsNMvE2LYfUsVIe70H/t8NThfcd5yrpgnKcOr9oUFXsf+r0hnvUVKYEa+Jw5Z1kW7N+A/m4GaDeU9j/wuXJ/GtNWJmBr6NcggntbFGXGz4k0LBtCbM0wthzL4MHFcSSmaUKCoHSEi8W3mTuF1xxMY/qqRLSGBmWDmdilOCF+ZgFVxXOJvSuFqd+extZwXdOi3Nu+ODOWnaFhhRBi6xbh9ll/setEBmUizYBz+WJBvH6TuTt6zd5UnllyGg00KB/KpF6lfe4Q1rtyzMpVEOfMZteiWl4PdhbEH0N/ORlSE1FX5P6Y8ZXbkpn65XFsG65rUYx7ryrNjG9O0rByGLENizLl8+P8vOssQS5FVLiLsddFU6uc9zZ8+duTRIRa3NmplG+AXJ4ztXJbMlO/OI5ta65rWdw37oJjnrgRLsb2K0et8qEs2ZTIy9+cxOVSuBQ80K0MsQ19B8P1kiNQvy3q2ofBcqHXLoTvZ6KuuQd9eLtJlA4KQd0yydwUlJKInjXKM2vAVXegWvUGtxv9+fOw/SfzesXaqIFjTL126k/03ImQmuQVW41fiH5pkJmVoG4bVO+HTR2yfhEsew/VdYg5jrc5bYSBE6Gi00aYM9rcmNX5DlTsoBzH8YPm8YH3v2keLa5csHs9etGLZgYHQKe4Udc/garvnC8+nACHnDp75FzsaWaGaarUw7p1AgSHobetQX/qtBOKFMO682lPO+GdJ84/7UJ1udVsE22jf/oCvdx7JgWqNMXqdhv2Sw+Z5QvrvLVpg89nCqQdDKh2PVF97gQ0euMq2Pe+T2xTrlaoDg+a4/uPr+GXD1Ct7kCf2An71kB0XVTPpyCsKGRlQEoc+oNBUPcq1FUjIS77DZDT4OQenxCZX+ee9BD0wFisK9qh09PIem7U+QSH4NcXkHmfmcHRddejuDr1gFJl4fQJ3N/Ox/2B93kq+NlZZL013StBIrhBjq5bPedcZbnQ6xbCD++hujnH2blz1c05zlXOcabGfmme+hAUDKlJ6DcehOPZLnKUKI+6+wX0dOdhP7V9uo3A3zt3/JmQxU2fnmL5XdFYeTzHNuOzv3Lf3g+OxWp+JaSnkfnsKPSurQCEvPE5Gfeai9pBdz+KK7anZ3t/M5+s2a8QdOfDWK07mbomKYGslyagD3u2QUjP3Ovvgt7P7B9yv1hn3TsG1awdpKfhfnE07DH7iGvGAtwPmX3Muv0RVIceULIsxJ1Af/cZ9txXsZ56F1W11vmLgfrkUezJD3it351bP4+/t3+77hiB1SrW1CFJCWS9PNFrewf3yuN8eSCdaasSzX5WP5x7r4hkxrokGpYNJrZ6GFuOZ/Lg12dITNeEuKB0EReLbyrNxr8yGL88EUuZbuRtTSLoXz/CZ/16U6LPa+qmJz316HsT4KBTl437GHuSc1xUrY91x0TT79u6Bj3XaYPf95xJINQ2nP4L+4MpEH8S1W2wSbo+1++b9wLq5FZP0H+6/ekKxhr3Ffr4/vOzhOs1n8K6L82/M3SB9G8pWgrrsdlm5kitIT0Fe+r1UCEG14h30af3nu/b6rVvw6F1nt96fxrTfsz2W7coyoyfk2gYHUxsDadO+eqMd51yq0m8X3Mw3bRHcdqjnYv5tEeT3j+S634W9tgEglq3h7RUUic/gXu7+W0iP1xI8i29UWXLEbV4Ne79eyDTJA2nz/uQzC8/xVWvERHTX0dFRaEz0tGnT5E88Bqv9YfncSHGdb9zbKWl4X7Bc2wFvbKArAecY+uOR7E6eY5r+9v5uOd4nzuCnpmF+50c5457a5KbldvPMnXRSdMWbR7FvZ1LMmPJaRpWCiW2QSRTvjzJz3tSCLIwbdG+ZahVLpTXl8bx1rI4qpb2lOnduytSKtI7OUT1mZhr7Lw8/PDLrF+/nTNnkihVqhgPPngdAwZ0uqh12C/m8rjpgm4nnM7xBJ1arVHdR5j26G+LYeX7qNi70UezjZFdl63f8anTp62fbYzMttHL3jZ94KgyWI8tQp88YL4foNfNhw0L0Qdzf2Svum0kqlFbU6e9Mw72O3XaZJNEDUD1+lh3TzbH+uY16A+cR1u7glB3TUJVrQNZmdgf/Q+2r/de/+XF8OtSt3eVK1BXDsXMq6HQmxbA1kV+CpZrkVl5MJ1pq5NMfVI3zJw71ifTsEyQ59zxbTyJ6TYhLkXpCIvFN5ZmzeF0pq9JRilTVd3cKJzrG/ieOziUbXtfav0NqNFfmvrS5bTJ3nLaZK37oa4caM4ZZ46hP57omXmtgf/tvXJvKtOWxmNrTb9GkdzbJooZqxJoWC6E2Frh3P7xCXafzKSMc8Nx+SgXr11n6tBb5hxn3+ksUjI1xcMsnrqmBO1q5Lj5ISn3J0QV+PY+kSN2AYz9q853QaMu5rg7ugv9+VRwZ5L5a+6zfAcNzdY2ej5b2+i1BWTe79Tfd/ppG32Yo+0/fRZZb0/3SY4OymcSu7p7NKqpMzb8Srax4efnYz9ixobVrQ+j2nc3MxieOYH+YQH6k9f8r69plOePf3q8CqBYOVSfcc7sevHohVM8Y4dpnlnI//HfuUQF1M2mvYblQm/+Dla871k4t5vtC/rc4c7jGmL1VqiOD5nzyNavYN0HqDZ3oo/vMEna0XVRfaZ4Yp+NQ88y463qhlegZFUzgUJaAnrJM3Bwfe6x/g1xCyF2/Id5T8gT8eQEgtu0R6elcXbCE+eTm6M+XkTiwF6osuUosWQN7n170OfahJ98QPrn3pPOFH17DikvPO2VHF3i0Ri/MVfuTmHqkjgzLtokknuvLM6M5WdoWCGU2DoR3P7BMWdc1Km/iwXx+sBofjucxvivTp/v7wxqGUX/prkkrea8rnYu9p5Upn4XZ9qDTSK5t10xZqyIN2OytSO4/cPj7DqZLXZUEK/f4N13W7Apma1/ZTCuW0mf9esTubdPCnw/C/Vfh648kGb6l7bT52helBlrnf5ljTC2HHf6HOnZ+hw3l3H6lwlYgA3c1rgI/f2dswAV5b8+WbknlanfO9u7sbO9V8bTsLyzvec427tItt/6+vxvbwCdkJ5LuS+tX53d59tT2Hoii7EdonwDxGU7Vxfy9Wq9wbdPf/4z94xBXe6MU84Yc34MxXrxM+zh5kl4avAj5hx5bgzl+8/QH70GMQ2xRr0EkVGQkQHxp7Af6APNrsS660mz7/66GP3dTFT3e9CHPOPe1m2ecW/7Pc+4t+rqjHvbbuwFz8M2Z9y7flus65z25NqF6O9mmtcv64jV414zvpCShD1nEpz+E1WvkTmnhTvHR3oKuDMLJS+CjGzn6n96/F0p1B3/M+OVygV7fkUvesG0zzDX6b2+88BsY/GzJ3jG4kfNxZ6abSx+0AQzFv/HGvQnzphG405YNzwGkSXMNYYju7BfdsbIajXDuvZB7OmDzd9+6tCCuHbrtf6e95inVy7/0Pv1v3P9oXEnrAE5yvyqKbM1aZHplwQFm33tlaGo+GzHWiGOWens7cF/otwXcd2FDdmuSVxqDkr27935LvPUlFVzzN8DJ0P1y82NsMlx6B/eAudp5joxq0DKqTpcj7qyv5l4MTMd+7P/wf7NUCEG67aJJjk8xIXeuQx+ft9n259XvRUqdpg53rd8BWtno9o6eQN710C5uqi+UyG0KLid8/Z7t+a+PkBF+z+PwqWfM9fsS+WZpWfOz9R5c7Oi3HC5b/tI3fbdP/MoJSHyYE9u8+9NGBX/J1ljf/pX1l3/9uRoN5D9tuVvtdZPZk9EVkrFAs8A5zJxxmitFyqlmgMvA+GYxOguQAiwBAgGpgH1yD05OhJ4FWgGuIGJWusFSqn3gZbAPiAdWHhJydGFyF9ydGFR9fwnKRSKPC6aF6hcBnEKQ85OV6H6K+3CyxQQr+ToQvZvSY4uVDmSowuLqpF7B6TA5ZYcXRhyS44uaDmTowtTLsnRhSG35OiC5pMcXYjySo4u+OCBaR/rJbknHhW4kMA9uEUHsi5LDVDsAJZZtbqIGYn+YXklRxckn+TowpRLcnRhyCs5uiDlmRxdwPJKji5oeSVHF6S8kqMLmr/k6MKi8vkI5oKgA/RbB3IcI6/k6IKWV3J0QcorObqgXWpy9D8h1+TogpYzOboQ5ZUcXdByTY4u8MCBCQt4J0cXtlySowtcHsnRBS5ncnQhyis5uqDlNzn6n+aVHF3Y/CTDFJoLPYmsoOSVHC3+cRdKji5IuSVHF4oAXVfLMzm6oOWSHF0YckuOLgy5JUcXuLgAtoPzSI4ucFUD8yQdFRW4sQSv5OhCFrDr9AHMTSAocJ0eFRaYay3+kqMLSyCPLZ0YoOvVgArQU8HySo4u8NiSHC0KgSRHi3/avzU5OoAt0wvTWvvtGWqtO2b79zKguZ9lfgFa+fm4z7LZPrMCWOH8OxkY5GeZwRf6TkIIIYQQQgghhBBCCCGEEEIIIYQQQgghhBBCiMIXuKnrhBBCCCGEEEIIIYQQQgghhBBCCCGEEEIIIYQQ4h8kydFCCCGEEEIIIYQQQgghhBBCCCGEEEIIIYQQQoj/BEmOFkIIIYQQQgghhBBCCCGEEEIIIYQQQgghhBBC/CdIcrQQQgghhBBCCCGEEEIIIYQQQgghhBBCCCGEEOI/QZKjhRBCCCGEEEIIIYQQQgghhBBCCCGEEEIIIYQQ/wmSHC2EEEIIIYQQQgghhBBCCCGEEEIIIYQQQgghhPhPkORoIYQQQgghhBBCCCGEEEIIIYQQQgghhBBCCCHEf4IkRwshhBBCCCGEEEIIIYQQQgghhBBCCCGEEEIIIf4TggL9BYQQQgghhBBCCCGEEEIIIYQQQgghhBBCCCFEAbN1oL+BEIVCZo4WQgghhBBCCCGEEEIIIYQQQgghhBBCCCGEEEL8J0hytBBCCCGEEEIIIYQQQgghhBBCCCGEEEIIIYQQ4j9BkqOFEEIIIYQQQgghhBBCCCGEEEIIIYQQQgghhBD/CUGB/gL/P0n45mRA4kZdHhWQuACqffWAxSY+ISBh9Y8nAhIXgL/SAhY67WRmwGKH7T4bsNgBk6EDFlpFBwcmcIQrMHEBUtyBi10yMNtb704JSFyAzJVxAYsdOqVdQOJmzT4YkLgAwfWKByw2aYE5ttSVZQMSF0CfSg1YbP5IClhoVTQw3Q4dGrhzh6pZLGCxD20MTJ1Ss2XgyoxLBSz00S2BOWdWaxy4+iT5WEbAYhetFBqQuOqKmIDEBdCbfwtYbMoGZnsDWLUDU6eo2NsCEhcg8tdpAYudvj8wdUrQocC1T/SLIwIW2xr+QkDiJrYeGJC4AEUaRAYsturRNjCB124ITFxAHwhcO0FVClwf0z1jW0DiWp1KBSQuQHD7EgGLffiVIwGJW+XBywISF8B+dXPAYltXNQ5IXL1qf0Di/v8qLS5w11moVCZwsYsEqJ1wIHDHdCDps4Hbz1SxwPQxdWSArmsBBKivBaBKB7DcgVIuPHCx1wTm2paqGBaQuADYgQut0wITXBUP3HGlT6QHLvZfgYutKgRofLJty8DEFUII8Y+SmaOFEEIIIYQQQgghhBBCCPF/VqASo4UQQgghhBBCCCGEEP9OkhwthBBCCCGEEEIIIYQQQgghhBBCCCGEEEIIIYT4T5DkaCGEEEIIIYQQQgghhBBCCCGEEEIIIYQQQgghxH+CJEcLIYQQQgghhBBCCCGEEEIIIYQQQgghhBBCCCH+EyQ5WgghhBBCCCGEEEIIIYQQQgghhBBCCCGEEEII8Z8gydFCCCGEEEIIIYQQQgghhBBCCCGEEEIIIYQQQoj/BEmOFkIIIYQQQgghhBBCCCGEEEIIIYQQQgghhBBC/CcEBfoLCCGEEEIIIYQQQgghhBBCCCGEEEIIIYQQQogCZgf6CwhROGTmaCGEEEIIIYQQQgghhBBCCCGEEEIIIYQQQgghxH+CJEcLIYQQQgghhBBCCCGEEEIIIYQQQgghhBBCCCH+EyQ5WgghhBBCCCGEEEIIIYQQQgghhBBCCCGEEEII8Z8gydFCCCGEEEIIIYQQQgghhBBCCCGEEEIIIYQQQoj/BEmOFkIIIYQQQgghhBBCCCGEEEIIIYQQQgghhBBC/CdIcrQQQgghhBBCCCGEEEIIIYQQQgghhBBCCCGEEOI/ISjQX0AY4Y+NI7hdR3RaKinjH8e94w/vBcLCiHzmFaxKVcB2k/njMlJffhaAkOtuJOz6W9G2G1JSOPvUaOz9e/KMp258HNWoLWSkYc8cD4d2+C5UtR7W7RMhJBS9ZQ36o+nms33uRzXtALaGpDjz+YST0KQjVt/7zOu2G/vjZ4H0fJV/1R8JTPn0MLYN/duWZki3cn6X+3bDGYa/vY95I+vSqGqRfK3bJ9bOs0xZdApbQ//mUQzpWMLr/Y/XJjDn5wRcFkSEWEzqV5aY6BDOnHUzbM4xth5Jo2+zKMb1KZO/gHVbo659BJSFXvclLJ3l/b4rGHXzRKhUF1IS0LNGwZm/IKIYavDTUKU+rF+MXvDs+Y+o7vfBFT0goij6yQ65hlZ3jEQ1vdL8zq+Mhv3bfReqUR9r6FMQEobeuAo9c5p5vWodrCFjISwCTh7FfukJSD0LMQ2x7pngBFDYn74G65fmuQlCHhqNq2UHSE8jfdqT2Lu3+SwTfNdwgq7ui4qMIuWayz2fHToSq2lLEy4sDFW8FCk9m+cZryD2b3X1baiW3c1nXS4oXx17RGye36MwqVufQDVpB+lp2G+NhQN+ylytHtY9k02Zf1+N/uAZz+evuhHVdSC43ejff0R//CJEFsN66Hmo0QD940L07Gm+66zdCtXzYbAs9C8LYeVs7/ddwajrx0NFZ/+eOwbi//K8XywaNeJj9NJ3YNUc812uGwN120LyGfRLN+Wr/KsOpjN1VaI5ruuHc3ezSK/3f/kzg2mrE9l1Kovnry7O1TFh599r8Ooxapcyp8PykS5e6+ldJ/iIaYW6ZjgoF/q3hbD6A98y9xsH5etCagJ63hiIP2bei66J6vUEhBYBrdFv3QFZGahbXoCipcBywcFN6K+eA237xq7REtXVif37IvjZT+zeY6GcE/vzsZBwDBp0RbXOti3LxqDfvR2O74Z6nVFtB4FlwZ6f0Mtey7v8DnXz46jL2pnj7J1xcDCX4+yuSWaf27waPcc5r9s0XwAAIABJREFUzvrei+rQD5LOAGDPfxk2r85X3KCho7FatIf0NDKnj0Tv8a1Pgm4fjuuqPlA0ivRezbzeszp0I+i2B8z237eTzKmP5ivuqs1xTPlwH7at6d+hHEN6Vfa73LfrTzL8lR3Mm9CERjWKArDz0FnGvbebs2lulIL5E5oSGnJx96e57h2F1bw9Oj0N9/Oj0Ht9y+0aNAyrcx+IjCKz3xWeMne/AavnTWC7IS2FrBnj4dDe/JV7dwpTvjqNrTX9m0UxpH1xr/ffWxPP/A1JuCxFySIWU64tQ8XiwQA8u+Q0K3emYGtoExPO6O6lUErlL+7eVKZ8F2eO6SaRDGlTzDvuukTm/56My4KSES6m9CxFxWJB/JmQxYPzT2LbmiwbbrmiKAObFc1XzPOxd6Uw5atT5re+IoohHbzrhPdWxzP/10SnzC6m9CtDxRKmzM99e5qVO88CcF+nknS/LNJn/XnGPpDG1BUJpj3UMIK7W3h/91+OpDNtZSK7TmbyfPcSXF07HIB1h9N5emXC+eX2xWXxfPcSdIkJ9w5QrzXWdY+aOvvnL9Df52iTBAWjbp2IqlwPziZgvzcS4kydra4ajGrdB2wbe/6zsGOtef2mcaiG7SDpDPa0G86vSvV5CNWoPWRlwqkj6A3foHoMNbHXfgE/+GkP3TIRnNh6lic2XQajWpnYeoEnNh1vMq8DHN2DnjsRsjKgdnNU72GgFCotFXv2eDh5xPPdrn8M1cBpJ8yeAIf91F9V6mLdNhGCQ9F/rEF/6rTDLu+C1WMIlKuO/cxtcMhpW5UsjzV+Phw/CIDevwUSZvmuF1i14yxTvjxhfueWxRgSW9Lr/Y9/imfOT/G4LEVEiGJS/2hiyoWy+VAq4+afMOvXmge6luKqRhe3fwOUmTqBiC6d0CmpHH/oUdI3b/VZpsInswgqWxaCgkhbu54TT4wF2yakYX3KPjsFKywUneXmxONjSN+4KfdgMa1QPUaYdvCGhbDKz3nruvFQoQ6kJKI/ddoJxcujHvoITh0yyx3eil40HUIiUHe94fl8VFnY9C36mxdz/Qqr9qcxdXmCqccaFuHuln6Oq+UJ5rjqWfL8cQXw7MoEVu5PQ2toUzWUUZ2K5bseO6fUlIlEdO6EnZrKyYceIWOL7/Yu99FsXNFlUa4g0tat59STY8A27YCoOwcTdccgyHKT8sMy4iZPzV/gOq1RfR8xx9y6L2GZn2PuJqcPcjYB/YHTB6ndAtX9AQgKhqxM9OIZsOfXiyozQPijYwlq2xHSUkmZ8ATunTn6t6FhFHnmZdO/ddtkrlpG2iue/m3ogFtMuzQ1hZQpYy7Yvz1H3TUS1aw9pKdizxgN+3z7P+rmh1CdekORYtg3ZutX1G+GdeeTUK029nOPwc/f5bu8qzafYcpcp53QPpohPXNpJ/xyiuGv7mDe+MY0ql6UIyfT6DHqN6qXM/td45pFmTg4Jn9lHZitz/NeLn2eKjn6PB9n6/M06QBaQ2Kc+XzCSWjs9Om1Brcb+5Nngd2e9VVvieo8zOxXmxbDug+947mCUT3GQLk6kJqI/nIcJB4DKwjV7THTRtUa/cNLcHij+S4DnodIpx18eBP6+//5bwdn396F3afP5sefdzPl+a+xbc2APpczZFB7r/ePHovniYkLSEpKw21rHh16FR3a1uZMfAoPjfyYrduOcm3PJox7rGe+4qmbHkc1ctrc747LvW975yRzztqyGj13uvc6rr4N64aHcT/UEZLjPW9Ua4A1Zjb260/Ahh/y/B7BDzp9+rQ00p95Eu2vT3/ncFxd+6KKRpHa3dOnD75/JC6nT09oGKpEKVJ75d2nP6dQ+3nZVW2B6vCQ2de3fgW/zvF+v2JjVIcHoXQN9NcTYc9K83qZGFTswxBSxLRbfvkAdi3Lf9wLGDnyTVas2EipUlEsXjz9wh+4BKEjxhLcpgM6LZXUyU9g78rxW4eGET7lZaxKlcFtk7V6GemvPweAq0lzwoaPxqpZh9RxI8ha/m2esQpkbBKgTjOsGx4DVxAkx2M/e1eu32HVhmNMeWuzqb+7VmPIgDpe7y/44SDPztxCdClTT9/cswYDrq7O2s0nefrtzeeX23ckif893oIurSvkWWav2HtTmbIkW5+nbY4+z1o/fZ7inqH85HSb7m8cpUudCMZ1K5lz9d4CODbpVeZtSUz57KhpB7cuwZCuZb3e/3j1aeb8eNq0g0MtJg2sSEz5MBb9coZ3l546v9zOo2kseDyGepXCc4bIkzVkFOoK005wvzgK9vq2E6xbh6Fie0NkMdwDPP1q1XcQVtf+4M5CJ57BfnEMnDyav8DVWqA6DTPbf+tiWO+nTun0EJSpgV48EXav8MTt9xyUrw9/bkF/8cSFY13quJHlQvUYac7hlgu95Rv4KdtnlYW6YyYknUR/+li+il1i8kTCO3dCp6Zyerj/dnDZubNxOf2O9HXriRtp2sHFHhlB5M03Yp8+DcCZadNJW7Y8X3GzK4xrDgUy/n5O6XJYLyxEz3sNvfD93Mu5NYEpnx4y5WxXmiHdyudSzjiGv7WPeSPr0ahaEc4kZzHszb1sPXiWvq1LMe7GqvkrdM2WqKud/WzjIu99Bcx+1mesZ2z0M2c/a5hjfDI6Bv22Mz7pUDc8A8Urot+85d8TN9Cxc4iaMJGwTubYin/0ETK3+h5bJWd5jq2M9etJGGuOrbDuPSg6YgRBMTGc6t2bzC2b/UTwtWprAlM+OWTOl+3KMOSaPPaxN/cyb1R9zz72xh5nHyvNuJvyuY9lj73pNFM+2G32747lGdLb/zq+XXeC4TP+YN7kZjSqEUVmls2Yd3aybX8SblvTp1057umTj/j/ht+6MM8bOaw6kMbUldnGJpvnMjZ5yhmbrJXL2OSZLJ6/xs/YZF6xL3E8+JyLahvljL0vlak/xJtyNy7C3a2jvN5/f30S8zclm/HgCIunupc8H/vuT06y6Wg6l1cK5Y0B+etj/p1rK+fX0e02rIEP436go+nnhUdi3TMFSpYDVxD6m9no1V96r7NmK1S34eZc/9tCWONn/+47Dio4bcL5Y8z+DVC2Jqpntmtbb98B7gxoeBWq3SBAQ9Ip9IIJkJpAni71ezTqimpzs2e56Bj0m4O9jrO8/J3+JUByhk2POafoUiOMsR2895HcqEFPmnZCehr262PggJ92QvX6WPc9ZX7rjavQs542nx32LKp8NbNMkaJwNgn7yQHm7yq1se4aB+HO7/HqYDMufs6ljgtGFEMNehoq14dfFqM/d9r/oRGooW97Pl+8LGz4Bv3l/y69rwHQeTCqZW/QNnrBc7DTGfdvPxDVqi8ohf75C/jxI+91drwFq88w3I93hrOecQ41INu4/wcT/I/7V66LdavTx/xjDXqeU8amzrh/dHXsZ7ON+xcphnXXdKhaH712EfpTP33xWs4YuGWhf10IP/rZp/uPh4rOGPjHfq6VD/sIvewdWD3XvBYWibp2FETXAA16wVNw2Pec/7fGB/sPR13WHtyZcPKI+XxqMriCULeOQVWtD1pjfzwddm3wXW82hdrX+pf0eVb9+hdT3vzdtI+urs6Q6+t5vb/g+/08++5mokufG0+IYUC3GgA8N3MTK38x+8B9A+vTvUOVC8YTQghx6f5PJkcrpWYCPYETWuuGeSzXEcjQWv/k/D0BuBtwRsv5Vmv9pFJqBfCo1trnqq9SqicwGTPLdjDwktb6zdzWdSnlCWrbEVeVaiT2icXVqAkRIyeRNOg6n+XSPniHrF/XQlAwkW9+QFCbDmT9tJKMbxeR8ZlpFAa370zEI6NJfuD23AM2aocqWwV7VB+o0QjrllHYU2/zWcy6ZRT27Kdg32asYa+gG7aFrWvQS2ahvzTJc6rzjaheQ9AfToHt67B/X2E+XKkW1j3PwI7RFyy/29ZM+ugQM4fVJrpEMAOm7SD2smLEVPDuNCenuflw+QkaV7+0pOjzsb48ycw7KxJdLIgBrxwmtl4RYqJDzi/Ts0lRBrYyne5l287y9FeneOeOCoQGK4Z1LcnuYxnsOp6RWwhvykJd9zj6jQcg/jhqxCz01h/h+H7PMq36mAvHU/tB06tQvR5Ezx4FWenob96A8jVR5Wp6rVb/sQpWf4oatSD32E2vRJWvgv1gd6h1GdaQsdgjfRNNrbvHYr85EXZtwhr9OrppO9i4Guu+idizn4Ntv6Jir0X1uR398StwaA/2EzeYJLvipbGe/wz71xVApt+v4WrZHlWpGqk3d8Wq35iQhyeQdt/1Psu5f1pO1oI5hM9Z4vV6xquehNygfrdg1aqfe5mhwPZvvWQ2eomT+Nu4PVaXm+FsYt7fpbA0bocqVwX7kV5QsxHW4DHYE3wH2Kzbx2C/Own2bMZ67FX0ZW1h8xqo1xzVrCP2yP4miS3KGTjKzMCe/yqqUgxU8pOkoSxU78fQ7z4IiSdQQ99Hb18FJ7Lt3817Q2oS+rn+cNlVqGuGoj8a41lFzxGw62ev1eoNi+HneagB4/NVfLetmbwykXf7lCA60sX1n56mU/UwYkp6TnEVilpM61yMmRvP+nw+LEjx+cDS+YqFslA9HkHPHmbKPGQmeucqOHnAs8zlvUyZZwyAhl1QVw1FzxtrOl39JqAXTITjeyA8CtxZpszzRkN6iglxw1RoEAtbf/CN3e1R9Fwn9h3vonevglPZYjfpBWlJ6Nevh/pdULH3oz8fB398h/7DSfApUwM14BkzYBQeheo8FD3zDkiJR/UaA9WawYG8O7lc1g4VXQX7id5mn7ttNPbkW30WswaNxn5/MuzdjPXwK+hGbWHLGlPmJR+iv53t85m8WC3aoypWJWPQ1ah6jQkeNp6MB2/wWc69djlZX84hdJb3xXhVsSpBNw4hY9hNkJwIxfM3SOq2NZNm72Xm4w2JLhnKgPG/E3t5SWIqep+PklOz+PD7ozSu6Rk0znJrHntzB9PvqUPdKpGcScokKOjiEutU8/aoClXJvLMbqm5jXA+MI2vEQJ/l7HUrcC+cS/C733i/vmIx9tefmHW17ETQ3U+QNXZI/sq96BQzB5cnOiqIAW/8SWzdCGLKes6Z9cqHMv/eKMJDLD5an8hzS+J44YZofjuUxm+H0vjygUoA3PTOUdYfSKNl9QsPiLttzaRv45h5U1kTd+ZfxNYKJ6ZMtrjRIcy/oxzhwRYfbUjiuaVneKFfGcpEuvh4UDlCghRnM2x6vXWUTrXDiS6avyavKfNJZt5ewcR+/YhpJ2Qvc4VQ5t9fyZR5XQLPLTnNCwPLsWLHWbYdTefzByqT4dbc+vZR2teOIDIsf4nwblszeVkC7/YrRXRRF9fPPUmnmmHElAo+v0yFoi6mdS3OzA3JXp9tWTmUz28xiQXxaTbdZh6nbdVQ7wDKwhrwBParQyH+ONZjs9FbfoRjnjpbte4DKUnYk65FXd4V1edB9HujoFx1VLOu2FOvh2JlsIa+hj25nxm0XLcI/eMnWLdO8gqnd65DL3oVbDeq90OogWPRz91i2kOPOLGzt4da9zF151PXQtOupj00axREV0dd3hU9zcRWQ19DP9UPokqh2t9gXs9MRw2eBpd3hfWLUQOeRL/zCBw/AK36o665Cz17gonToC2qbGXs8X2hekOsG0diTx/k83tYN47EnvMU7N+C9cAMdIM28MdPcHQP9luPYd00yvdHPHUEe6qnraW6+ybHuG3NpM9PMHNIRaKLBTPgpYPE1i9CTDnP79Xz8qIMbGNuRFj2RzJPLzrJO3dXola5UOYPq0KQS3EiMYu+zx+kU/1Iglz5r1MiunQiuEZ1DrboQFizppSd/hSHu/X1We7YnUOxk81+Vv69N4js3YPkLxZRetxI4p57iZSlK4jo0onS40fyZ1/f+shsAAvV61H0+w+Z89a976F35DhnNutt2sEvDoBGXVBdh5oEaYC4P9Gv5WjDZaR4vabufR+9bUWu5XXbmslL43m3f2lzXM05QacYP8dVtxLM/DXJ67Mb/0xn49EMvrzNHFs3f3ySX45k0KJyjmMrD+GdOxFcvRqHW7UntFlTSk+fwtFr+vgsd/zu+9HO9o5+9w2K9O7B2S8WEda2NRHdunKk09WQkYFVulT+AisL1e9x9JsPQMJx1PBZ6D9yHHMt+5jB+Gn9oMlVqJ4PmgshZ+PRMx+GxFNQriZqyAz0pB75LjNAUNsOWJWrkXRtZ1wNmxA+ciLJg/v7LJf+wbtkbXD6t6/PJqhNe7J++tGrfxvUvjPhI0Zx9qE7Lhy42ZWo8lWx77sGal+Gde847Mdv9FlM/7IC/fVcrNe8z5ec+gt7xmhU38EXVV63rZn0wV5mPtaQ6JIhDJj4O7FNSxFTMcJrufPthBreF5erlA3ji8lNLyomDZ0+z2inz3PzKOxpufR5PnD6PA/l0ueJzdan37EOe+IK8+GKpk+vZzttPGWhrnoY/ckISDqBGvQOes9qOH3AE/CynqYt+tZAcwNex/vQC8dD494A6JmDIKI4asDz6Fl3ARr95VjIcNrBfZ+Cup1ge+433xZ6nz57bLfNpOmLee+VQUSXjaL/oDeJvbIuMTU8yX2vz1zJNZ0bclP/FuzZd4IhIz5k2ZcPExoaxLB7OrN77wl27zuev4CNnDb3yN7md75tNPZTftrct47GnuW0uUd4t7kpEY1q0Ap9KsdFJWVhDRgGW3/2WZ/P+lu2x6pYjbRbumLVa0zIiAmk3++/T5/5+RzCP/Tu02e+Nu38aEHQtfno059bX2H287JTFqrTCPSChyH5JOrGt9D7VkPcQc8yScfR301FXZ7jHJiZhl4yFeKPQJFSqJveQR9cD+nebbdL1a9fe265pStPPPH6P7K+nIJad8BVuSrJA7rgatCE8McncfYu3/o7Y+47uH9bB0HBRLw8i6BW7cla+yP2saOkTn6CkJvvvHCwghqbDI80deKLQyHuGBTNPSne7dZMen0TM59qR3SpcAaMWE5sy/LEVPFOdLjmykqMu6+J12utLivDFy93BiA+KYOr715C26beib55cduaSd/EMfNmp8/z7l/E1s7R5ykXwvw7s/V5lpk+zzkvrYineZV8tEsCOTaZs8zzjjJzaHWiiwcx4Nm9xDaKIqa8J+mkZ7PiDGxn2jvLtiTy9Od/8c791enVvAS9mpvfcufRNIa+deCiE6PVFe2hQlXcQ7pBnctw3T8e9yN++tXrl8PiObjeypHcv3c77hEDID0Ndc0NWLc/gj39kXwEtlCdH0bPHwFJJ1E3v43eswbiDniWSTqO/nYq6grf76N//QiCQlGX+bYh/ca61HGjerHgCkG/fauJd89c9B/fexKiml9v1hOav3H5sNhOBNeoxtE27Qm5vCkln57CsR6+ZTg5xNMOLv3OG0T06kHKl4vMZnnrHRLfeCtf8fwplGsOBTX+fu5zg5+A31flr5zDz5VzO7GXFfdfzmXe5QwNVgzrU4Hdf6ay62hq/sp8bj+b4+xnd72L3pXLfvbq9dCgC6rz/egF42Drd+itzvhk2Rqo65/xTmir2wEycvkegYob6Ng5hHbqRFD1apzo0J7gpk0p9tQUTvX1PbbODPUcWyXeeIOwHj1IW7SIrF07ibtnCMWn+pkEJRduWzNp7kFmjqhNdIkQBkzdRmzj3Pax4372sYrsPprKrj/zX06v2O/vYubIJmZMduyvxF5emphKfsZklxyhcU3POfzbdSfJzLRZ9EwLUtPd9Hh8PT3alKVSmTzOH/+G37owzxs5uG3N5OXO2GSki+s/OkmnGrmMTf52gbHJ9/yMTV4g9qWOB5/z0sp4ml9ETK9yf3eGdweWNWNH7x+nU61wYkp7yl0vOph5g6NN7N+SeW55PC/0NX2NO1oWJS0zkk9+z2eb/x+4tkJJ336e6nwD+s996BeHQdESWNO+QP/8lWeFykJ1fwT9gbN/3+1c28q+fzd19u+XB5j9u8tQcwOAcq5tfZ7t2padZV7vNhz96k2QmoDqMhTVoj965bu5l//vfI8t36G3nDvOaqIGPpPvxOi/278EmLE2meYVQvy+51cTZ5xqeA+IuQzrrjHYY272Wcy6cwz22xNh9yasJ19HN2kHv69Gv/QY2llG3fIopDj7mOXCGjoN+9WRcGgXRBZDFc/yrPDvjAtmpaO/fcOMCWZv/6enoP/n+e5q+Gz0luV/r68RXR3V9Cr0MzeYcf/7XkVPvc683qov+oVB4M5C3TMDvW01nDps1lc8GlWnBTouW3IxmHH/MpWxJ/SFag2xBo7EftbPuP/AkdgfOeP+989A128D27KN+9+YY9w/Mx178euo8jWhQk2f9Z0fA3/PGQO/7z1zrTz7GPgVvSEtEf0/Zwz86qHoT7JdK+8+3OdaueoxAr17LXw0ytz4G+ydrA/8/fHBbWvRC14213CuewjV/Q70ZzNQV/YDwJ54valPhr2CPSX3G3sKta/1L+nzuN02k177jZlTOhBdOpwBw38gtlUFYqp439hzTfvKjLv/cq/XVqw/yrY98Xz+SlcyMm1ufXw57ZuXJzIiGCGEEAXj4qYt/Pd4H+iWj+U6Am1yvPaC1rqJ81+eycxKqVDgLaCX1rox0BRYcSnryktIxy6kL/4cAPeW31FFo1Clc9xdmpZmEqMBsjJxb/8DK9qZ6eBstg5XeISZ5SmvcjXpgP55sflj3xaIKArFclwwKlYaworAPnPnuP55MappR+e7ZOsUhITDuaZ5eqr/1y9g84GzVCkbRuUyoYQEWXRvXoKlm+N9lpux8Ch3do0m5CKTyrxiHU6jSqlgKpcKJiRI0b1xJEu3eXdYsycxpWTYnIsWEWLRrFr4xcWv0sA01k//ae522/g9NPSeTUU1bI9e73RQNy2DWs4MShlpsH8TZPq5aHtwKySezjO0at4JvWKh+WP3ZvM7F8/xOxcvDRFFYJeZ8U+vWIhq7syGXKEabDP3C+hNP6NaXuX5Xrbb/Dsk9II/s6tdZ7KWfAGAvW0TKjIKVdL37ml72yZ03Emf17ML6tyDrKWL81ymwPbv7DFadEOvz3sGpMKkmnVCrzYXDti7xdxB7O+3Di8Ce5wyr16EusL81qrLAOxFM01iNEBinPl/eirs2giZucwAX7k+nD4CZ46a/XvT91DPe+Y0Va89+jdn/966DGpmn52vPcT9Ccf3ea/3wO+Qkv/E883HM6lSzEXlYkGEuBTda4WxbF+a1zIVo4KoUzoY69KrD2dF9SEuW5m3/gB1c5S57pXo3782f2xbDtWdu19rtjADR8edmQ9TEz2z4jmJ0VgucAX7r8crOLHjj4Kdhd72A9S+0jt2rSvRm51En+3LodoVPqtRDa6CbU7idfGKEHcYUkydq/f/iqrb6YKbQTXtiF7jHGd78zjOwovAXmefW7MYdfmF150Xq01n3N+b2Q709k0QGQV+6hO9fRP4qU9c3Qfg/nKuSYwGiI/LV9zNe5PMeapsuDlPtSrD0t98Pzvjs4Pc2b0SIcGe88iarWeoU7kIdauYWQhKFA3GdZE7otUqFnupU+4dph6lhJ9y79gEZ/zUoymeek2FhV+wnXDO5iPp5pxZ0jlnNirC0u3eA4OtaoQT7syC3bhSKMcSzSCcAtKzNJluTUaWJsutKV3Elb+4RzOoUjKIyiWCzTFdvwhLd3lfPGhVLYxwZzs3rhjKsSRzXgpxqfPn6Ywsnd+iepe5ZLYyXxaZd5krh3EswcTeezKD5tXDCXIpIkIs6pYPYdXulPzHPpZJleJBVC7u1GV1wlm2N0ddViyIOmXyrsu+25XKldU92+e8snW92yQbvkM1ytEmadQBvc4c2/r3pajaLTyvb/jOnCdOHzXrqdrAfGjvRv919o5159sLOiUBMtM8sX/7DnLGbtgBvd6pVzYtBSc2jTqY5d2ZEHcUTmaLbbkgONT8PyTMM1ugxpznAcIjPa8DqnEH9FrnvLR/K0REQlSO+iuqNIRFwv4tZnVrv0I17mjeO3bg/OzQl2LzoXNt0RCzjzWJYukf3vtYZJjnWMneFg0Psc4nQmdkai5yAmOz7m5XkfjJZwCkbdiIVSwKV7RvIs+5xGiCgiA4GE97SGMVNfWZVbQo7mMncg9WKUc7YYufdkL2c+Yfy6GG73krVyUrQ2QJOPh7rotsPpaR47iKYNme3I6rHBtUnavHIMNtZqMvFXFx3eci3bqSNM9s7/QNG7GioszsXTno7Ns7JOT85o4adCsJL78GGaY/YJ/Ku/1/XpUGcPqwaWed64M08NMH+dU5FjZn64P8ucskRgMc2wtBIaZtchGCO3Qh42unf7vV6d+WynHeSk8zidFg+rc7/sAq68w+lq1/q8Lzf95SLWI9/Z9dm02buISfxMhdm+HMKd/XTxyFg7vyHe+czfuSqBIdRuWyYaad0LIMSzf6/lYzFhxy2gl/t0Hq9HnWXmSfZ+1iVJOO5r3sfZ7QbNs4e58+NEdfqHw9k/CZ4LRFt/8Atdp5f69a7dBbnbbojhVQ1TzBQ5Wuhj53811KPKQlmZnW4HxidJ7t4GwKvU+fPfYfR6haqSSVK5YkJDiIHl0bsfRH7xl5lFIknzX9p6TkNMqWNsnwEeEhXNGkKqGh+Z+jQDXtiP4pH79z9jb3T4tRTT1tbuvGR7Hn+c6ur7rciN6wFJ144fawq21nsr5z+vTbN6GK+G+D27m0wb3WFXvhPv05hdrPy65cPUj4ExL/Mvv6rqVQ03tfJ/EYnNqHz3hB/BHzH8DZ05ByBsK9n7zydzRvXo9ixS7uySQXI6h9FzK+Mb+1+4/fIbKo3/rb/ds68++sTNw7t6HKmvFJfexP7L07zWzOF1BQYzeq5TXo35aaxGg4/7QifzbviqNK+SJULleEkGCL7u0rsXTtX7kun5sla/7kymblCA/L//Ht0+dpkI8+T6L7/Htb/0rn9Fk3bWvkI0E4gGOTXmU+mEKV0iFULh1izpe5WHR2AAAgAElEQVTNirF0i3c/IjI8Wzs43VN/Z/fVr/H0aHbxx5VqGYte5syeuDOPdsJO/+0EvWU9pJs6SO/cjCodnb/A5epB/J+Q4NQpO5dCjL86Za//c+ChDZ5z5YX8nXEjjelTKaeP5c6EdOc4K1oGFdPGzMqWTxHdupLstIMzfstfO1gFh/w/9u47PIpqfeD498ymhyQQSKP3Jl0RQYoJIAIqYgMU8SpYrr13pFmxY7n2q4JiVxCs9I6idJDeIQVSCak75/fHbLIlu8mGtl5+7+d5fB7Jzs47M3tm5pz3nDlT4bJ6Ik5Hn8Mpy78DdE1Bp+1H76v8zV/rduXTMD7UuZ/nxDJ3rZf9nHGA0QMS3eqiEaE2zm4e5ZbHqlLdtpDlUs42zoFWHuWsVS/0Wkc5c82Nui5zVn/Y6DIxRHA4qttw9OKP/llxAx3bQ1j/Cyn4xjq3SlZb55ZRjXOrdPt27Dt3Vli+Ms4y5mjvdI1l7tqK91erjCW5laeIUBtnt6hmGXONvSOXhgnhLjnZBOb+WfEaPeXrXYy+uCEhLm/qUwqOFdkptZsUFpsEBylqhFdxr/4n/Nan877hYV1qCQ1jgpz175aV5CYrWc+v2wro1dhLbrKy2CeQDwaXupEfE3NUiH2omIa1gp25o7YRzNvmHrtbI5fYdUNIc4ndvXEYkSH+30NORt+KMeIBzC892nlaO/OhoeGQn+PsywVn35Zr+fbs22rVC73WpW+rLE/nq29LAShHfRwIjUTnecm3uDqR7XBdpl1/2PBb5bFcnGj7cmN6CYcLTM5v6P/gaHVOMnqRo56wvZJ6QngN2OaoJyyaWd5367au7gPQyxzHpEMP9N6t1sBogKM57m/gOpG8YFn9v7SSB8rrNICoWNi5+sTaGu36WMuX5f0P77PWl9AY9qy3+qZNO3r7X9DhAuf6LrsX/cPreFYcVYc+6JWOOLs3WMe1qrz/Spe8f9puSPeS9y8uhB1rfB+T+h79xuu89ZX3Qv/lkgNv5lKm2/SGrAPuE4+FRkDjzrDKUX7spVBY8QGME84Pblrh7MPZuR5qOdo4dZvC5t+t/8/LgmN50Mj3g+6nta31D2nzrNuaScO6NWiQVIOQYBuDejdk7nL/3iy0Y28uXdvHEWQziAgLonXTmixelerXd4UQQhyf/8nB0VrrRYBbD45S6i6l1Cal1Dql1OdKqcbArcC9Sqk1SqleXlZVgVLqqFJqolJqJdANa3btI464RVrrLSdzXwBUfAJmmvNmaaanYsR5f8UbgKoRRXDvFEp/X1b+t9CrRxI9Yx4Rdz/MsckTfX4XQNWMR2e63GCz0qzXn7iqGQ9ZzsEOOisN5bKMGno7xuSfUOcNRH/vMmNN52SMSd9i3D0F878TKt2OMmlZJSTVcna4J9YMIS3LfRbiTXuPcSirmOQOJ9aplJZrJynGJVZMEGkunQtlPl2eTf/Ju3nxpyM8fulxzDRUpmYcZLvMCpWThorx6FiKiXcuY9qtym2k+1Nlx0PVTkAfcfmdM9OgtkdlsnYCHHFun85MQ5Uts287dLUa26r7hVDHpUy2aI/xyvcYL32H+e5E9wa253bUSUCnO7dDZ6Si4vzsQHBdT0JdVFJ9zL9WVL7cqSzfACFhqHY9rM62fwhVKx7t8juSmQa1PPa5Vrz1dwedmYZyLKMSG6FadcEYPw3j8Q+g6Vn+BY6OhxyXuLnpFct3dBxkO451WfmOiIHgMFSfUei57/u7mz6l55skRjk70BJq2EjLr/xV3K6KSjVXfnGYYV8dYY5HMqSC6DjIcRkIlpOOivLY56g4yHU5p4sc+1y7IaBR172CuuUjON/9CXF13Suoh360Bkpv8vKq0Kg4yHM93hmVx9Z2q1EX7nE9advPehIWrGRv7UYQk2g95d+ql/W7VkHV8nKeVVXmspxlDkD1G44x6UvUjeOtBrsfVJ0EdIazs1pnpPrfIQmo+o1R9RsT8upnhLz+OUbXnlV/CUjLKiKptnPWicTYENKy3B8a2LT7KIcyi0ju7D6r5+5DBSgUoyev5/Kxf/H+7H1+b2/5dtdOQB92uY4eTkXV8X9WMgDj4msI/vAXbKMfoPTtZ/z6TlpuKUkuryZMjAlyS/x6+vqvPHq3sGbJ7NwwjG5Nwuk1eS+9Ju+hZ/MImsX7lzhMyyslyWWm58RoW+Vx1xyldzPnU/OHcku59L2DJL9+gDHdY/yeNRq87HN0EGk5pT6X/3pVLr1bWvvcKjGURVuPUVBskpVvZ+XOAg5V8l1P6UftFa9lR33vty8/bi1gUCsvHQGRddBZLteQ7PSK90fPOkmBo05SM946zx20t+9WwujU1z2xmJ2OivF2b65YH1Ku2wTWNTgmHnIy0POnocbPQk362drWLdZAHf35JNQtr6EmzEZ1G4T+5aPyr6ua8e7HISvdqq+5bYt7/U1nu9cTfKpdD+OxTzHufRead/K6SFpOKUkur0NPrBlEWk7Ft298ujSb/s/u4sVZh3n8MmfstXsKuPiF3Vz60m7GXxFfrVmjAYKSEik96Gx3lB5MJSjR+3W07pef0HTzX+ij+RydaSVvMx6fSJ1xj9F4zXLiJjzO4aee9x3Mn3tmdJyzLuF6zwSoVRd128eoG9+CRh0rrr9Df1g/p+LfXaQf9agjRPl/XnWuG0q3BqH0fucQvd9OpWfjUJrVrt4gYVtSIqUHnPct+6FUbEne23mJn0+l0cbV6KNHyf/BSuQHN2tCWLdzqfvTDJK++5LQTh38CxzjRxsk2sf57qpDijVY2u79DTG+GHEJmKnO/TbTUjHifd+vVY0ognqlUPqHs30bctVIor6fR/idD1PwYuXt2/L1xMa73S85kgax1W93VFdaVjFJsS71hFqhpGW5d5hs2uOoJ3Sq+NaK/RmFDH1yNSOfXceqLVW8etbBa13MnzaPa13sstsxnv/JGkg4w6NNP/FbjLumYH7k0qaPioNcl3M6LwNVw6Nc1YiDPMcyLnVRnb4d1aKX1fkQk2S9vjLKZVuufgl15yyrE3/Lgkr3/bS36V1jZ+SRmOA8TxLio0nLcB/Yd8dNyfzw81p6X/wiN987jSceqN7M664q/M6+2nlZ3tt5dOqDzsqAfVvdv1MzHtUlGT3/K7+2w/Bs0x9OxahGHbyMSqiLkVQfc3Xlbfoyp7Wd5yqyjrMcg1XWI/17PbabhDbWgP/sA9X/boCouAR0mkd7q7L8TY0ognumULqq6hnIK8Q6VbmbhEYQEY3x4HsYYz9Fdb/Y5zakHSkkyWX2yMQ64aQdqTij42/LDnDpHXO465kVHMqoONjox0X7GdynflW77B47r5SkaJc6YZT/bR5Ta57/LYsH+/qeFdtNAHOTrtKySz3yv8GkZXupBy86Qv8JW3hxRiqPX1nxTSw/rc45rsHR1HavJ+gjXvKkfjIuvBzzz8pn8y3nem8Ex/3z5NyXKjiRvNHf86C4EHX3TNQd36FXTrceZgJU/3vQ8950H3RTBVtiIvaDzutJaSX14PjpU6m/3qoHH5vlnOEy6sbrSZr7C7VffgEjpvrl8XT0OZyy/HtoOMZlN6K/eqvKbUjLLiapljPfklgrhLRsj7roSepbAaw2XG41y1mhj/yky6A2dcFN6BXTrQer/0lxAx3bg+e5ZU9NxZbg/dyK/WQqiX+txsw/SuGPs70u44+07GKSYl3KmNdzKZ9DmSepjLnGziwiqbYz55cYG+olJ5vHoSNFJHdxv7YOODeOiFAbvW5fRsrdy7hxcENq1qiiTf9P+K1P533DQ3q+vWIOJf84cpNbfOQmK3Ei+WBTa56fU426kYf0PC/7XUnsb9bl06uplxlc/XTCfSs+2nl67ueouk0wXv0N46mvMT97wX0AvWebPreKPJ121AnDHX1bWqOufQV180fQw9G3ZdrRs19A/Xsa6r4fIK4xrK5iYOGJbIers/paEzH46UTal6bWPL8klwd7+NePVUbFxlesJ8R6/NaxXvpuPZdpfTZkH4HUvdZ6kxoBGuPRtzGe/QJ1icfbxE9WXtCXzgNgzW/+x/LR1lCe38125OkP7YCmnR19yaGotj1QNR11p7N6WxOhHKw4Y7iKiUd7W58rb3l/z36K6vLMgfvqK8/xOAZlfeW9r0PP85htPbYeHMtCXTEWdfvHqKGPeZ05+mTkB8sY5w9xzk6/b6s1gNqwQZ261sDoWN9jl05rW+sf0uZJO1JAUh3nWwN95hOW7ufS237hrqeXlecTWjWtyaJVhygoLCUrp4iV69I5dPj4HmwSQgjhn//JwdE+PAJ01lp3AG7VWu8G3sY5u3PZXbRssPQapdQAL+uJBDZorbs5BmHPBPYopaYrpa5VSrkes6rWhVLqZqXUKqXUqo8Oe58JVXmdB8PHNAk2G5HPvkbR5x9jHnAOsCr6chq5Q1I4NuV5wsbc7v27zo2qOp7XcRbOZfR3b2I+NBC94idUyjDnIqvnY469HPON+zAuu63y7fBzE01T8+xX+3j4iup1NHjl5bB629Vru9fkt4cac//A2vxnnu9ZZqrmz7H2ssxJmSXD23o9V+x7GfPNsRgXjcB4/gvrCeVSl4TXtvWY916G+chwjKFjILiSAW9e96/6OxiUMhj7wl/ArKJSeirLN6A69obtayDf/5mNTzmvu+xPOXMsYwRBZDTm+JGY01/BuOOF498Wf+KiUf1uRi+ZXq3XBvoM6eVv1RkqNu/6OL4eVocXL4zh2cW57K10MOPxntPaakQ27Ij+Zjz6w1tQbfq4zSyhp96LfvESCAqGJmf7t/EVjrfXhZz/W7etlYTNcMwQUpiH/vkF1NBJqFH/gezUSh92cMbx47yu5FzU877EfPBizCeHQc5h1HA/XkUL/pX1ytiCUPUaUXz/KEqevp/g+56ynmA+Dq6bYpqaZz/bycMjmlZYrtTU/Lk1hxf/3ZpPn+jIb6uOsHxjNe8rJ+E6as76jJIbB2D/8CVsI26tXnzXTfHx95lr8th4oIjRPa1OkD1HStiZUcyCBxqy8MFGrNhVwB+7j/989zVD7sz1R9l4qIjR5zkTd0nRQcy8qS6/3FaX79cd5XB1Bhh7qyf4ir0mj40Hixjdy9rnni0i6NMyghHvHOD+L9Lo1DCMoGrUtL1ey6o5NXD6UTtbD5fS0+srJP05b/3cMG/f9UFdeKOVUDq8388Veyzi67oWHmXNNj3hUvTYi6wZSs4ZaMW84Br0O3ejxw1GL5+JuvI+1y3yEch1keM453IPYz4+GPOZazG/eRnjhqchyL+OIG+/87Xn1+S3R5tw/+A6/GeO85nQjo3CmfVgY766uyHvzsukqMT/AQqOYBX/5mPfDl49il3tuqJCQ4joZb2Mp+YNIzk8dhK7O3UnY+xEEl6dXFmw49+evMPoF4eg37oe/fNrqKsmWjNmuH61fX/nqzR98LZr/p5Ve7JK2ZFZwvybE1lwSyIr9hbxx34fb9PwwXvx9X68U4dfx94O56BCQgjveb71/aAgjJoxHBw4hMyJTxP/XtWDI3xHrmYbJKEpavCd6K/9e6Cm6nX7bt9GPP0qxV984ta+Lf5qGnmXpVDw+mTCRlfRvq0s7smcftCXKspZeT1heJMKy8XXDGHey135bmJnHhnRlAfe2cLRAn8erDnea7pLm+f7NzEfHohe6aVN/+TlmG/ehzHEtU1/AtfPdbMhLx11/fuovnfBgQ1udU795f3oN4ZYA0kbdam4jkpC+tqyk9emdwntpRx75nNm/7KOoRd3ZtGsB3j3lZE8NP4bzKrasD6dQJs+JAzj4jHo7yteN4wRD2J+9Zr/g9y8/K76OM4tW/JgSv1p05fH8LIp1YhXvXaea5CTcC2JqI0a8Dj612er/92Aqub1e+IrFH/1Cfpg9R8APWW5G5sN1agN5mt3Yr5yO+rimyChoY+N8HJOe8RMPjeRuR9exMw3+tGjUzyPvPKn2+fpmQVs3Z1Dzy7V7PitRh2lvM3T3WrzfLYqjz7Nw90e6qxcIHOTlfNaD+5dm9/GteL+IYn85xf3t5Ss3X2MsGBFy7rHMSDpJOUn1QWXoJq3Q3/zoZ9fqHaIk8vfvFHdtqDt6CmXot+8EtVtONSsC817WLPgp1Zzvphq5G/SR1zH/k7nQGgIYY56cN7HUzlwXi8O9bsIe3o6tcY94fW71XXy+xxOTf5dDbsdPWsqFB5fHsW1fmLt514evrLBca3LL8eTnyx1yU8mtIDY+rBl0f9G3EDGrsa5lTnqOlK7Wm3M0B7nVy+O2/q9bIbnufTlPh6+6hSWscpiT9vOw9c2q7Dc+h25GIZi0Rs9mPNKd/774172pR/HOXW6f+sA3je851CqmZvMt7P1iK/cZPX4mw8urxtF+z9BhqvqtDtmbshnQ2oxo7tFH1csa+Un0LcSEoZxyRj0d17yQ+16oPduwbynP+aTwzBGPuKcSbqydboH9r5MWd/Wt46+rdaOvi3DhjrncvQ716NfvgTSdkDPUV7W4ce++bMdZeq1tWYVLjvP/HAi7cvp64/Ru3EoSS6Dq/3jTx276vKgzh/onDUarDZPq86YbzyCOe56VNe+ztmYfa3zJNb/Vaf+6NW/nHgsX+dC+m70vE9Q/34DdcsUayC0abcGSve/Af3T2z427DjrZSfa8PHrWHrfNtX3JvTSzyv2lRs2SGqFXvkt+s3robgA1cfbuXXi+UEANWi09bDDSquc6aUz0FlpGE98ijHsQdixFuyV9LMFqq3lK9bpaPP40ZeY3K0ucz8azMy3Blj5hJes2bh7dkmkT9ckRjwwj/ufX0Gn1rUJOqmvRBNCCOHp+FoK/0zrgE+VUt8D31ey3Cta6xcr+dwOfFP2D631GKVUe6Af8ADQH/iXn+tCa/0u8C5AVpdm5bfJ0KtHEjLUStzbN67HSKiLHSvBbsQnYmakeVkbRDzxNPa9uyn67COvn5f8MovIRyfh+WyRSr4a1etya5t2b0TFJjrv2bUSINvj1adZ6W5PqqpaCWjPZQC98ieMu6egZ3pURLf9BXH1ITMKSvK8bmuZhFrBHHJ50jw1u5j4ms4nuPOLTLYdLGDUy9ZTsIdzS7jtrR28dVsz2jeKrLC+SmPF2DjkMjtfak4p8dG+GzODO9RgwneVvxa2UtnpUNOlgyQmAZ3j8bqQ7DRrmZx0q7IbVgOO+TdjmCd10XBU3ysB0Ds2oGq7/M6xCZDp8erzI6luT+6p2AR02TIHd2FOutn6/6RGqC7ur4AB4MBO69XLDVvAQecrzYMuu4agi68GwNyyvvwVqwAqLhF9uJJXsPtg6zuI4le8zxp3Osu36joAvfLnam//yab6DUMlO/Z550ZrppKyD2O97HOm+8x5KtZln7PS0KscM2Hv3GB1kkfVqvT1s4D1dHeMS/mOjkfnepTvHMfsormu5TsXGpyFap8MA++AsCiUNtGlRbD86+odCCAh0nB7hVraUTvxkf6PSIyvYV0DGsQEcW69EDZnlNLQVydjrmPG0jIx8RVfE5abDtEJkJth7XNoDes1Y7npsHt1+fmtty2Huq1g1yrnd0uL0X8vQbXujd75h/t68zIgyvV4x6GPesbOsGLnZYCyQWikFdtBuc4aXWbbUvQ2x9PAnYegtPcGruo7DNXHUeZ2+XGeeZa5WgnWjAYALq/v1gu/xbhnis/0g+3Sa7ANugoAc+t6VFxS+bIqLhF9xP/ric5IRW9ea73aKvUA5r5dqPqN0Fs2VPq9hFqhHDriHBCXmllMfC1ngje/0M62/fmMetZ6LdXhnGJue3UTb93TlsTYELq2jqFWlHVf69Mxlk278+l+VuUzWRgXX4NxkeN6vnUDqo7zeKs6iegjx3dvMhf+SPAd4/BnuHBCdJDbzMepOaXEe0kALttxjLcXZjN1dN3y19DO2ZxPx/phRIZa52LvFhGs3VdE18ZVDxZNiAriUJ5L3Fx7+XnqFndXAW8vzWHqdYleX3+bEBVE87hgVu0r5KI2/tUXEmI89jm3lHgvifVl24/x9oIspo6p6xb71uRa3Jps/bb3f5FGo2rMMptQw3ZC1zKAn7cW0K9ZGMHeZhPOz0A1cLlX1LRmX3ZTVm/Jdlyzwx11kux05yvVwJrpz/O7XqhzB6Pa9cScMQXjQpcZLLx9vyyGR31IV6hLOba71bnW6/byrdcF63XzUU06oDcvh3otYc9G6++rfsN4+GPUY59Z/96zyboela2vVjxke1xLs9xjqpoJVe9vaQmUOupve/+2BoNH1oOc7W6LJcQEcSjbpYxley9jZQZ3imLCtxWvc80SQgkPMdiaWkz7BpUPDom5cRQx1w0HoHD1OoLqOmfgC6qbSGma7+uoLiri6M+/ETnwQo4tXELUsCvIeGw8AEdnzCb+lUpmjvZ6z/Q4jjmOuoTnPROgwFFnP7jFeg1k7YZw8G/rb4nNreUPVp6wTIjyqCPkeb+eeDNnewEdk0KIdLyWt1eTMNYeLKZr/co7+KJvGEXUyBEAFK1ZR1C9JMruILakROyp3tt5YB3v/F/mEHFRfwoWLab04CHyZ1uvACxavRZMjVE7FvNIps91AI76VxVtkByPNki4SxskJh51w2T09HHWazH9EHLVSEIvs+r/pZvWYyQmYbfeCIqRkIiZ4b2chT/+FOa+3RRN/8jr5yW/ziLiUd8zR6uBI1AXOu6X29zvl9T20v45BRJiQziU6VJPyCoi3mX2vvxCO9sOHGPUc9YrOw/nFHPba5t56+42tG/ifMV0u8Y1aBAXxq7UAto3qfjwlrrgalTvSupintep6rR57vLRpo+vb82sUpBjzV7m+oaRKC910bx0a0Zo17pooXVO63mvO7dl5H+sN5i4shejty9BNe+F3r0KX057m95FYnw0qWnOtnpaei7xce6/1dcz/+L9KVaHVecODSkqKiUr+xi1Y2v4FUOlDPP9O3tr52Wlud+jy9p5cfWhTj2MCV9aH9SKxxg3HXPSSGjcFuNWx/W7Rk1Uh56Yph12OTtbgy67hqDBjjb93x5t+jrH16YPShlE8Wv+zQQPp7md5+pohtvM5kTFofOreDW0q5AI1GXPo5e/D6mb/P9egARfcS0hlzryk5vXoRKSyj+rLH8T9shT2PftofiLj/yOdVpyN1np6KPZ1quPiwvRW/+C+i29bk9C7XAOZTg7oVMPFxAf695eqRXtvO9fNaAJL37k3nb8efEB+nWvS3B1norE0dbKdakT5tm9t7V2FvD2khymjnK2edbsL+LPfUV89mcex4o1JXZNZIji/hQfbczTnJv0JaFmkEf+t4T4Ss7JwV1imPCFez3kxz+zqzVrtBo8AmOAlU/Q29a7t6uPo56gOnbHGHYz9keud59EojJ5Xq4pnvfPk+UE8kbqrAvRO1ZaA0+OZcH+9ZDUGpXQElr0RDXrDkEhEBqJunQcembFN0bW+Ncooq511IPXrsNW13k9CaqiHkxREQW/zCF8QH8KFy3GPOzc7rxp04mf+t9qH45T1edwOvLvqkV7OK8/6rr7rIf6TQ3FRUDF+0pCzRAOuby1JDXLcz/tbDtQyKiXrbbT4ZwSbntrO2/d1pz2javXtwI4y1AZf8pZmEd+8iz3WXWp3w6SWqHu/Ma6BkXWQl33BnrqHYGPG+jYQMSoUUQOt86t4nXu55YtMRF7euXnVuFvcwi7sD9FS/yc8d5DQq0QDmW6lDHPc6nQzrYDBYx6yWqvH84p4bY3t/HW7S2Or4y5xo4N5dAR52zLqZlFxNf0yMnuy2fUU2scsYu57aX1vHV/e2YtS6dXh1iCgwxqx4TQpWUMG3bm0SC+ktxkgH9r4PTeNzxUyE3mneTcZGWxTyAfvOZANetGFWJ72W9v9bLdhbyzPJdPron3mouuzEnrW4mvD3H1MCa5tPMmTMecOBKj1xDM2Y4Bhen7IOMAJDUBdlh/y/Vo00f76NuKcS3fLn1be1ZbuQFAb18OSa2s2VgBsqw6m944F9XzusqHmp7IdpQdj3b93c8zP5xI+3JNagl/Hixm+vpjHCvRlNghIlhxv5eZpNWFw1EpVwA+6glZHvUEb323WS7lwbChuvbDfMzlofYjaejNf0KeIy++ZjHUawXbHH2KJ5oXrExSC7DZYP/f/sfy0daokPevGQ9l3105E71ypnVMBt2GzkmHOvUhti7qwc8cseIxxn1n5cPMUivvX9Oz/8NzW44j71+VHI8ceHQ8OtdjnbkeOfCyMt3gLFS7FLjoDgir4egrL4YN86xl9zv6ODbMKx8cfbLzg6r7JagOvTFfvsX5HdOO/vKl8vUaD38E6XvdVhuwtlaA2zxlEuqEu832XGU+4aKmvPjf9eX/vnV4W24d3haA+59fQaN6xzeRlxAnzPxfmtRBiON3Js0cPRh4Ezgb+FMpdbwDvwu1dh8ZprVer7V+BWtg9BUntpmWoi+nkTfiEvJGXELxgl8JvXgoALb2ndBH89CHK1bEwm67D1UjioIXJ7n93WjQuPz/g3slY9+3u8J39fwvMScOx5w4HL16vvO1kk3bW69KqVApPgyFx6zPAdX9YvSahdZn8c4ZV1SnPnDIES/e5cnwhq2t2U+rGBgN0L5RJHvSC9l/uIjiUpMf/8gixeX1W1HhNla81Il5z7Rn3jPt6dgk8rgGRgO0rx/GniMl7M8sobhU8+Pao6S0dV/P7sPORM+Cv4/RqE71Xp/tZt8miGsIsXWtGUs794eN7k+I6w2LUec6XrXbMQW2/+FlRf7RP3+O+eCVmA9eif59HuqCS60PWnSAY0crDv7JPgwFx6zPAXXBpeg/5lufRTte+awU6spb0L85Gtvx9ayKO0CdJKjbGNLdOytKv/+MwjGXUTjmMuyL5xA04DIAjLYd0fl56MzqNTRUgyaoGtGYG1d73+/TUb7Bahy2Ohu9ZkG1tv9U0HO+wHx8GObjw9B/zkf1vMT6oFl73791Yb71OaB6XkmF2aMAACAASURBVIL+0/qt9ar5qLbnWsslNrLO3aoGRgPs3wx1GkCtJKt8d+wPmz3K9+bFqC6O8t0uBXZYAx30u7egJw9FTx4KSz9HL/j4uAZGA7RPCGZPjp39uaUU2zU/biskuYl/MxPkFJoU261KX1aByV+HSmgWW8nt4+BmiG0ANR373K4f/O2eWNZblqA6DbL+0TYZdjlmltq+EhKaQ3ColdBo1BnSd1mzndaobS1j2FAtu6MP7/ERu771KnIjCNW2H2xd4h5722JUB2vmVNokw27XWa0UtEmBTXPc1xvhSBKGRaHOHope4/21Z3ruF5hPDsN8chj6r/mo8x3nWbNKzrOCY84yd/7F6NULrM9inK8CVF1S0AfcBw+6ss/8jOJbh1J861DMpXOx9R9ifa9NR8jPg2pcT8xlczA6dbP+EV0To35j9CHP2Wwrat80ij1phezPKLTuUysySOkcW/55VEQQK97qzryXz2Xey+fSsVk0b93TlvZNo+jZvhZb9+VTUGSn1K754+8cmtWLqCSaY1tnfUbpHZdTesflmMvnYvR17Hdr6zpKVjWuo3Ublf+vOrcP+oCX8uVtv+uFWvfMLMc9c30+Ka3d75mbDhYxbsZh3hqZSG2XhHVSTBB/7C6k1G4lpP/YXUDTOP/up+3rhrAns5T92SXWOb0pn5SW7kmFTanFjPsxk7eujqd2pDNuam4phY6ZdHMK7Py1v4gm1RigXL7PZfWEdUd97HOGY5+d1wu7qck6ZlUht6QWsTW1iPObV/1bl8dODGZPVin7cxzXsi0FJFfzFY2ztxQwuLWPTp70vyGuAdR21EnOvhC93uOavX4Rqpt1bqtOfdFb/3D+/ewLrftD7brWehyDj31q0x3V73rMd++DnWut75TVh7pcCBs860OLUOc6risd+zqTuRsWWcvbgq3vl8XOSoVG7axrKqBadkWn7oaCPCu5GGfdz1WbbrBzLeYz12A+cw167QLUeY77UpN21vXL88GeXMc9s0k7ax3nDUavXVj5/taoCWUvmKlTz6pPHEutsFj7BmHsOVzC/iOOMrYml5SzPOqiGS510c355XXR/UdKKHXcsw5klrAro5j6sVWX75wPP2Fv8iD2Jg/i6E+/Ej3Mas6End0ZMzcPu8fgaBUZgS3BkTC12Yjsl0zxNqsjxZ6aTniP8wAI73U+JTt3+w58YDPUdrlntu9f8Z7592LnPfOsZOcDQxEux7NWXahdH7IOOrex/YVQxazRAO0TQ9iT7XpeHSO5mX/nVVKUjT/2F1NqWtexVfuLaVa76iZm7n8/4UDfgRzoO5D8n34h6irreIee3RkzLw97usfxjojAFu883hH9kinZbh3v/J9+JbynNWt3cNMmqODgqgdGg9UGqVNFG2TjYtQ5jnOhQ4rznAurgRrzCnr2m7B7XdWxHIq/mkbetZeSd+2llCz4jZBBjvZtO0f71stDPWH/vtdq3770lNvfjQbO+1ZQz2Tse3f7jKt/mo557xWY916BXjnX2f5p2QHyj0LWqe9Ebt8kij1pBc56wkov9YQ3zmPeS12Z91JXOjaLKh8YnZlbgt2RgNyXXsietEIaxHkvo3qBS5tnzXzUeX60eYpc2jznVdLmSd1t/SPOo01vCy7v/OTQ31CrgbMu2qYfbF/qvo3blqLaOeqirS+AvX9Z/x8U6nz9Z+NzrE6II7shOBwiHfVgZUM17Y7OrLyectrb9K6x29Zj975M9h3IoriklNm/rielV2u3ZZISY1j+hzV71Y5dGRQVlxJby//chZ73Beb4YZjjh1lt2x4uv/MxP9q2PRx17gPbMe9JwXxoEOZDgyArHXPCCMg9gvnw4PK/61VzMKc+A6vnu6229PvPKLzpMgpvuozSpXMIutDRpm/jqIseR5ueKN9tem9OazvPVerfULM+RDvKesu+sGNp1d8Da/mLn0Zv/gW2LfDvOwFW8s2n5F9/KfnXX0rpojmEDLR+a9tZnSDf+/U79OZ7UZFRFL36VIXPKnM6cjd6zQJUi85W3iokDNW0HRza5XV72resxZ6DR9mfmk9xicmPi/aT0i3JbZn0TOfg6XkrD9KsgXuH5exF+xjcp/ozZZa3ebIcbZ6NlbR5hrm3eV4cGsf8u+oz7876PNSvFkM61Kh88M9pzk360r5hBHsyith/uNi6X/6ZQ0p791kXd6c7HzZasDGPRnHOc940NT+vyanW4Gg9ezr2uy7Hftfl6OVzUSlWu5pWHeBYXvXqCU3bYNwxDvukOyDHj/pYGc9rSqu+sGNJ1d87HieQN9K5aajGjreYBYdB3bPgyB70grfRr1+GfvMK9HdPwu4/fQ4SOPrRJxzqP5BD/QdS8NMv1HDUg0O6+FcPDu+bTKmjHlz+dyBi0ABK/q7mzNWcuj6H05F/N8dej3nbAMzbBqBnT0N/9x765+ne97Oxx36uyiSlo+t+BrHi5U7Me6YD857pQMemkcc/MBqc5aymo5yd5aWcbV2M6ugoZ2295CfbpsBGl/zkn9+hXx2Cfv0K9Ee3wpF9FQeOBipuoGMDxz75hIxBA8kYNJDCX38h/Arr3ArubJ1bppdzy3A5t8KSkynZscPruv1hlbEil3Mpk5SOzvtOVEQQK17pzLxnOzLv2Y50bFrjpAyMBkdONrWA/ekFjpxsGilnO/PKURFBrHinJ/Ne686817rTsXk0b93fnvZNo0mqE8qKTVlorTlWaGfttlya1q0iTxfg3xo4vfcND+0Tg91zKFsL/M6hlJm9pYDBrfx7k5pb7BPIB794WRzz76zPvDvq81DfWgxpX0XdyDN2Ugh7MkvYn+3Y703HSG5eMfb4nzN584o6brH9ddL6VvZvx7wrBfOBQZgPONp540ZAzhH0kUOotmV9H7GQ1BgyXPo+XPN0ZeV7i0eebusSVEcvfVs7HH1bQaFW271RZ8jYZQ1AjGts5fEA1excOLy78oNxItthRbHOs2oOjj6R9uULF9Zk3r/imXt9PA+dH8WQ1uFeB0YD6F8/x3zkKsxHrkKvmofq7agnNK+knlCYb30OqN6Xole5tM/bnwcHd1mDqMtirFuGatgCQsKsPsU250CaS5vnRPKCVVBdBsBql5zsibQ1Ni6yli/P+zeEvY4+hxqOc7hmAnRIhr9+gUM70E8OQE8agp40BHLSMScMxXz6asxnHXn/bo44jSvJ+xflW58Dqttg9Loq8v5VKSvTZX3lHbzkwDcvRnVxyYHvdPSVv3cr+sWh6BeHwrIv0As/hhVfw9FMawB7HUcfR7OuVn8yJzk/eFYP1EX/wnzjHusB4zIhYdZ/AG26WXm8Q+4ztQesrRXgNk+Z9i1jHfmEoxSX2Plx0V5SzqvrtoyvfILdbpKVa7V9t+zKZuvubM6v7tuohBBCVMsZMXO0UsoAGmit5yullgDXADWAPOC4322jlKoBnKO1XuD4UyfAvxFF1VC6ZAH2nhcQPWMeFBaSP/7h8s+ipv9A3ohLUPGJhI+5Hfuu7UR9Zj0pV/TFVIq//5LQYdcR3K0HurQUnZtL/pMPVh5w/RJ0+54Yz8yE4kLM/44v/8h48nPMidbMcua0ZzBunADBoegNS2G9VbEwrrjLGkCpTThyCHPq0wCoLn2tjg17KZQUYb7zMEa3qvc/yKYYO6who6dswzQ1V/SoQ4u64UyZeZB2jSLcknknKsimGHtpHKM/PGjFOieaFgmhTPn1CO3qh5HSNpJPl+WwfHsBQTaIDrfx3NXOZGzKc7vJLzIpsWvmbjzKB6Pr0TwhxHdA047+ZrL12hfDZj3lmLoTddEt6H2brQbCyhlw7QTUY9/CsVz01MfLv67GzrCeZgsKRrXvg377TkjbhbrkTugyAILDUONmwYoZ6F/ec4/91yJ0l14Yb/wERQWYb40t/8h44WvMB60ZLsz3JmHc/hSEhKFXL4bVVoVd9RyEusgqC3rlHPS876y/t+6CGjoaSktBm5jvPVX+dKo39hULsZ3Xh/DPfoOiAoqee6z8s7D3v6dwjNXxFnzrgwT1vRjCwgn/aiGls7+i5KM3rN+t72BK5/3odf0VnKLyDaA6J6M3rnBvIPwTrFmM7tgT46VZ1j6/+2T5R8bT1iBqAPO/T2PcPAlCQtFrl8Jaa5/1wu9QN0/EePYbsJdgvuNSVl750RoUHhSMOicZ87lbAcfgJNOOnvki6sYpoAz0qh8gfReq383oA5th82JYNROuHo964GurfE+v+jWYavgkaNIFImuiHvkBPeddWOV9wC5AkKF4onc0Y2ZkYWq4vG04LWoHM2VlHu3ig0lpEsb6tBLu/DGL3CLN/F1FvP77UWZdU4edWaWMm5+LoawH4246O5LmlXWam3b0jy+hrnsVDAO9ehZk7EIl34Q+uBm2LIG/foDLx6Hu+goKctFfO45nYR56+XTUzR9ar/jZthy2LbNmi7hmMthCwDCsRM+q7yrG1nb0Ly+jRrxiXU/WzoLDu1C9x6AP/Q3blsCaWTDkSdS/v4TCXKsRV6ZhJ2s2v+yDbqtVF94D8c2tEEv+C5l+vBJ57WJ0h54Yk3+AokLMD8aVf2RMtBJ9AOYnT2OMmWiVuXVLYZ1V5tSwe1ANWgEaDh/E/Mi/TnVz5UKMc3sT8smvUFRIyQvO60nI299RfKs1ECvopgewpVwMoeGETl+A/aevKf3kDcw/lmCc3ZOQD2aBaVLy7guQ6/v6VSbIphg7qhmjJ2/A1JoreifQon4kU77ZTbsmUaR0qe3zuzGRwfzrovpcNX4NCujdMZYLOsX6XN4b/cdCdNfeBH/4C7qwEPsrzv0OeuNbSu+wnhK33fgARvJgCA0neOp8zJ+/xv7pm9guuQbVuYf1tPXRXOwvPepX3CCbYuzFdRj9cap1z+wSRYuEEKbMzaRd3VBS2kTywi+ZHCvW3PO5lZxLigniPyMTGXBWJCt2FnDpG/tRCnq2iKgwyNhnXEMxdkAso6enY5pwRccatIgLYcrCbNolhZDSMoIX5mZxrMTknm8ynHGvjmfH4RKen5uFwnqr1Y3domkVX8l92ts+X1KH0R8dsn7rLtHWPs/JpF09xz7/fIRjRZp7pjv2uWYQ/7kuiVK7ZuS71sNCNcIMJl+VQFA1ZkkJMhRPpMQw5tsj1rXsrAha1AlmyrJc2iWEkNIsjPWpxdz5Qya5hZr5Owt5fXkes6636ikHckpJzbPTtb6P/dUm5lcvYNz2OigbeoWjTjLoFvTezbBhEXr5DIxRE1FPfgfHcjH/6yhrqTvRf83BeOwrMO2YX0227pOA+tfTqOZnQ42aGBNno398F71iBsZVD0FQMMbtb1rrSN+D+vfr1vWrLPZAR31owyJYMQNGTkQ9YcXWH7vEXj0H9dhXYLejv3bE3rMR1s5FPfiplZzbvwWWfWtdp794CnWjY7n8XMypLrNUbliCbnc+xsQZ1j3zk/HlHxmPfYb5zDUAmNOfxbh+PASHoTcuhY2OQVEdk61XydWohXH7a7B/K+brd0CLLhgX32pti2lifvYMRoOj3svY0DhGv7cfU8MVXaNpkRjKlJ8P065BGCln1eDTpdks33aMIJsiOtzgueHWbJ1/7i7gvXmZBNkUhoJxlydQq5odMsd+m0dkv2Qa/b4IXVBA2l0PlH/WcP6P7E0ehBERQd2p76NCQsBmo2DJMnI+mgZA2n0PE/f0eJTNhi4qIv2+R3wHM+3oWS+irn/Numf+NcuqJ6TchD74t5Uk/usHuGIc6h7HPfNLxz2zcWdU35vKj6eeOdlthhja9UVPva/K/bXOq5qM+eYwpgmXt4u0zqulubRLCCalebh1Xs04Yp1XOwp4fVkus/6VwICW4azcV8SQj9NRQM8moSQ3q14HX8GceUT0TabBysXoggLS73Ye73pzf+JA34EYkREkfPIBKjQEZdgoWLqU3I+t4503/QviXn2B+gt/QxcXk35X1fsMWMf+28mom6dY5/vvMyFtJ2rALej9Lm2QayagHvVog/S8Gmo3QPUfA/3HAKDfvQOO+vHgnEPp0gUEn38BUd/Pg8ICjk1wad9+OpO8ay9FxScSNtrRvp02A7AeIC6e8SWhV19H0LnnQ2kJZl4ux8Y/5F/gPxehz+6N8fZPVv1kirPeabzyDea91iACdf39qF6DIDQM4/256DnfoD9/C5q3w3jkNagRjTrnAhhxO+ZdQ6oMG2RTjB3ZjNEvbrDuW70SaFEvkinf7qFdkxqkdPZdT/hjSw6vf7cXmw1shmL89c2oWcOPgbxlbZ6nHW2ej8Y799WzzXODS5tng6PNc7lHm2eao01/tkubvrgI892HnW+i1Hb0by+jrn7Zqvuvn23VRXuORqf+bQ2UXjcLLh6Luvlz65ye6diuiFrW9zAh7zB6luOB7+Aw1BXPWR1hhg32/AmrZ1R9vE9nm941dpCNJx8czJi7PsFumlxxSRdaNIvntXfm0q5NPfr2bs0jd1/EE8/M4KPPlqGU4rknh6Ic79VMGfIyR/OLKCmxM2fh33w4ZRTNm8b7DrjOUed+7gfrd/7Qpc493hpEDWBOfRrjRkede72zbXuymCsWYnbrQ9g0q01f/LxLm/697ym8ydGmv+VBbH2tOnjYlwuxz/6Kko8dbfqUwdj9bdM7nNZ2nittR89/FTX0Rausb/wRMnejzrsRnb4Fdi6FhNaoi5+yHjBt0gO634ieej20TIZ6HVHh0dD2Imt1vz4LGb4fBq2O++57nd9/30xWVh69e9/BnXdewVVXJZ+UdQOULltAUI8+1PhqLrqogIKnnPf5yI9nkn/9pai4REJvuA377h1EfmSdr8VfT6Xkh68w2rQn4rm3UFHRBPVMRo+5i/xrB3kPdqpyN4d2oTcswxj/JWgTvfg7OLgDaFFhE4JsBmNv7cToJ5da15P+jWjRKJop0zbRrkVNUrrVZerMHcz//RA2wyAmKphn7zmn/Pv70/I5lFHAue3qVFh3VYIMxdiLXNo8nRxtngXZtKvraPPM8WjzRAfxn2GVXDN8CWRu0nWfbYqxV9Vl9Fu7rHrwebVokRTGlNlptGsYTkr7aD5ddITlW45a9eAIG89dV7/8+3/syCexZjAN6vjfvnOlVy1CndMb23s/Q1Eh9led+2ib8i32u6x2tXHD/ag+gyE0DNtH89C/foP52ZsYNz4AYRHYHnnFWl/GQcxJlQxuKw9sR897BXXFS1adeMNsOLIb1WM0Ou1v6+GLhNaoIU9b15RmPaDHjeiPHTPDDXsDYhtBcDjq5m/QvzwPe373Het480arvoFLHkfdPA1Q6HWzIf34B1MWzJ1HeN9k6i636sFH7nXWg5N++4lD/QeiIiKI+/iD8nZH4ZKl5H1i1YNrjn2MkLPagtaU7ttP5kP+5TFcnZY+h1OUf6/2fg5vyOjXtlrXk/NrO/bzAO0aRVa5nymPrSO/wG7VjdZk88HdLWlet5J2j7ajf34Zdc0rVltjrSM32sdRzrYugdWz4LInUbd/adUJv3XJTzbqZM2e6JGfrFKg4gY6toeiefMIS04mfpF1bmU/4Dy34n78iYxB1rkV+77z3CpatpRj06xzK2zAAGImTMSIjSX2v/+lZNMmMkddV2nMIJti7IiGjH51i6OMOc6lGQesc6lT5YNQUx5d61LGsvjgnlaVlzG32AZj/9WS0c+vtc7jPklWTvbrnbRrEu02UNrTNf3r8dg7f3PJw7+jNVzeJ4lWDat4m8s/4bc+nfcND0GG4onkGMZ855KbrB3MlOW5tIt3yU3OcuQmdzlyk6P8zE1WEft488EnKshQPHFhLcZ8kYGpNZd3qEGLuGCmLMqxYrcI54X52Rwr1tz7/RErdrSNt66MA2DktDR2HinlWInmgjcP8tTAWvRsWkkZP8G+FV/0zPcwxkxETfoKlEJ/+SoczYY4x7ZoR9/WyFetds4aR/m+wNG3tdXRtzV0HOpOH31bN30IuPRtAXrhh6h//QfMUshORc+Y5H0Dyzf0BLYDjvs8O5H25XFbvRjdqTfGaz9av/XbLnmq577CfMTxxtQPJmH821FPWLME1jgH1qoeA9HLPNrS+bno2VMxnp4OaKtusdnlgd4TyQsC6vEZ1qz4tmBUuz7od+90Dr7u2A/9/t3usY63rZG6E71mDuqRL631fO3S53DD8xARY70F9pvJ1oQoVdm4BH3W+RjjHXn/aeOdx/vRzzCfdeT9P38W47rxVt5/k0fe/ypH3v/fjrz/m1Z935j4g3VMgoJRHS5Af3w3ZOx2HoMfXkT96zWrTJflwPvehD7gyIH/+QNcOQ51n6NMf+5Spn3Qs15CXT3BypllHkB/46Uf9UTzg9c8DEEhGPf9x4q5cz162tMQVQvjnres3yMrA/ODyvv2T2tb6x/S5gmyGYz9dxdGP7HIqqNc2IQWjWKYMnUD7VrUIuW8ekydsY35Kw9isyliokJ49j5rorpSu2bkg9ZDEDUigpj8QDeCbGfSnKZCCPHPo7T+35smXSk1HbgAqAOkAZOA64AYQAHTtNbPKaVaAl8DJnAn0Bc4qrV+0WN9C4AHtNarlFJHtdY1HH+PAr4AmgEFQD5wt2O58d7WVZmsLs0CcrCjuxz3+PATZlzbJmCxyT65r3/0l1506l/d7DP2voKqFzpFCjP8fJ3kKRDWwv+ZOU822/v+z3x1MtlHdgxIXADVoHqzBZw0dQMUF8Bl9rnTLqR6r2g7WfS2Y1UvdIqU7A/cAwihT/cMSNyS8X7ORncKBN/QOGCxKbRXvcypEBG45wP14cDdq/VGP5KIp4gKUG5HFweurWMMqlv1QqfI9hv9n/H3ZGp2a1LVC50qDQJXH9w99uQMequuxiMDN6NE7kL/B0ufbFH1/ZvZ52QzHj4vIHEBzA//Clhs1fzEZ3w77tgtYwITN2VUQOIC2O99NmCxi3YFpo4SdnliQOICYA9gPeGeVwISN7f78IDEBYg8q4oBSaeQ8fBFgQm84s+qlzlF9F+Bu1ergY2qXugUsE/ZFJC4AEay74ehTrlAtauBfW9U/TauU6HhZ4HJ3QCYbwamrQVg3BGYfLBe7H0GfnFqpL4fmPMKIOmT3gGLTWRg6gn6p8Cd00RUfwbikxc7cLlRFXly3uxTXdpuBiQugF546t9q5YtqUv2ZvP/nxR7fw3Qng15ajTeMnESqXgD7TwN3aqGLAxNc1QzMdQxAu7xt57THPhS42Eb3kzeZYnWo4X0DEhdANZsUmAEC4v8Vc+x5/3sDRsU/mjFpxT/y2vU/OXO01nqElz+/42W5rUAHlz8t9lzGsdwFLv9fw+X/8wCvU5xorcf7t7VCCCGEEEIIIYQQQgghhBBCCCGEEEIIIYQQQojTQebnF0IIIYQQQgghhBBCCCGEEEIIIYQQQgghhBBCnBFkcLQQQgghhBBCCCGEEEIIIYQQQgghhBBCCCGEEOKMIIOjhRBCCCGEEEIIIYQQQgghhBBCCCGEEEIIIYQQZwQZHC2EEEIIIYQQQgghhBBCCCGEEEIIIYQQQgghhDgjyOBoIYQQQgghhBBCCCGEEEIIIYQQQgghhBBCCCHEGUEGRwshhBBCCCGEEEIIIYQQQgghhBBCCCGEEEIIIc4IMjhaCCGEEEIIIYQQQgghhBBCCCGEEEIIIYQQQghxRggK9AYIIYQQQgghhBBCCCGEEEIIIYQQQgghhBBCiFPMDPQGCHF6yMzRQgghhBBCCCGEEEIIIYQQQgghhBBCCCGEEEKIM4IMjhZCCCGEEEIIIYQQQgghhBBCCCGEEEIIIYQQQpwRZHC0EEIIIYQQQgghhBBCCCGEEEIIIYQQQgghhBDijCCDo4UQQgghhBBCCCGEEEIIIYQQQgghhBBCCCGEEGcEGRwthBBCCCGEEEIIIYQQQgghhBBCCCGEEEIIIYQ4IwQFegP+P6n5ROuAxDVnHghIXAC9Yk/AYlNoBiZuWOCeOVCdowMWO2xzfsBi/78UogIWWmeXBiSuojAgcYHAXU8CKTcwvzNA6Iv9Ahab3bsDEjaoU+Cu3/qPIwGLTZOIgITVv6YFJC6AigsJXOzEwMUOmB3HAhZaHzgasNgNOoYHJnAA7x3kFAcsdFK7AF3LjpQEJC5A9Mi6AYtNmC0gYUufWh6QuAC2c2MCFlv/kR2w2BwMTP2/YMqTAYkLENYlcHVCY29gjrdelxuQuAAqMTRgsXO7Dw9I3OjlnwckLoD5+O0Bi60iEwISt+CjvQGJCxDSPDD1EwAVFpjYtofOgfpNAhKbvMzAxAX0578HLHZ82wCVsyZtAxMXUK12Biy23pEamLgb8wIS9/+rOm0jAxZbbzkYsNgU2gMSNqDlu0YAu+iLA9jf0aZGQMKqRoGJC0CTAOXpAL0/MO08FR+4thZHA5efNPMCcy0zjgYmLoAK5LiIkADFNnVg4gIEMLRxduDyk2QGKA++aU1g4gI0C1xoIYQ408jM0UIIIYQQQgghhBBCCCGE+N8VqIHRQgghhBBCCCGEEEKIfyQZHC2EEEIIIYQQQgghhBBCCCGEEEIIIYQQQgghhDgjyOBoIYQQQgghhBBCCCGEEEIIIYQQQgghhBBCCCHEGUEGRwshhBBCCCGEEEIIIYQQQgghhBBCCCGEEEIIIc4IQYHeACGEEEIIIYQQQgghhBBCCCGEEEIIIYQQQghxipk60FsgxGkhM0cLIYQQQgghhBBCCCGEEEIIIYQQQgghhBBCCCHOCDI4WgghhBBCCCGEEEIIIYQQQgghhBBCCCGEEEIIcUaQwdFCCCGEEEIIIYQQQgghhBBCCCGEEEIIIYQQQogzggyOFkIIIYQQQgghhBBCCCGEEEIIIYQQQgghhBBCnBFkcLQQQgghhBBCCCGEEEIIIYQQQgghhBBCCCGEEOKMIIOjhRBCCCGEEEIIIYQQQgghhBBCCCGEEEIIIYQQZwQZHC2EEEIIIYQQQgghhBBCCCGEEEIIIYQQEaxjngAAIABJREFUQgghhDgjyOBoIYQQQgghhBBCCCGEEEIIIYQQQgghhBBCCCHEGSEo0Bsg3C3eks/Tsw5jmnBl12huvqCW2+efr8zh0+U52AyICDGYODSe5gkh1Y6jrn0I1aEnFBdivv8k7Pm74kKN2mCMmQghoeh1S9CfTnZfx0WjMIbfh/2OC+BoNkREYYyeAPH1oaQY84NxQKr3DWjaDdXvHjAM9JofYMU0989twaiLx0JSKyjIQX//JOSkghGEGvgQJLYGbaLnvAZ7V1dv55ufhxp4Dygb+q+ZsGRqxdiXPwlJra3YXz0B2Y79SGiGuuRhCI0ErdHv3gilxZXHa3ke6uL7rH39YyYs/KRivKvHQb3WcCwH/dkTkH3I+XlMAurez9Fz34fFnwKgrngCWp8PR7PQr13jPW7TbqgLHfu55gdY7mU/Lx1rHcuCHPR3Y61jfNaFqO4u64xvjv7gBkjbBm36os6/HgwDti9Dz3vL526r6x5GdeoJRYWY746F3V7KWOM2GLdMssrYmiXoqc87v99/BOrC4WC3o9csQn/+KqrHINTg653fb9AS84nhkL7NPfaIh1Dtz7fK94fjYK+P8n3DBCv2+qXo6Vb5VkNuQ3XuA6aGvEzr+zkZLtvcFuOxTzDfeQT+nONz/083dc1DqPaOc/qDJ33v8+iJEByKXr8E/ZnHOT1gFMaw+7DfdYF1TgO0OgdjxINgC4KjWZjPj6kY++oHUWc5jvcn42Gfl9gNW2OMmmDF3rgU/eUL1t+79MMYfDMkNsF8fhTs3ez8Tr3mGNc8DmGO8+3tG9zPt+M9t+q3RQ191LHxCj3nPdi00Pp3j2GorkOsv/8xA5Z+XnFfWndHDb0flIFeOQPmflwx7rUToL4j7sePQdYhiIhB/es5aNgWfp+F/vYF5zEc9G84ZzBERKEf6VMx5qmMffMUiK5t/cY7V6O/ngza9BpejX4U1aWXdV6/8Tjs3FxxoaZtMe58CkLC0H8tRn/wrPX3xq0wbhkLYRGQfhDz1YehIB/VezBqyA3O7zdqCdueh4IDvo+Dw+I1h3n6oy2YpubKlHrcfFkTt8+/XXCQF6ZtJSE2FIBrBzTgqr71q1yv11hb8nl6Zgamdtyfk2PdPv98RbZ1f1YQEWow8fJ4mieEsnRrPi/9fIQSuybYpnhoUB3Oax5RdcCTXb7rNESNeNr5/dh66DnvVizjrc5DXXq/Fff3GTDfS9zh451lbNrjVhlrcS5q0O1gCwZ7CXrW67BjleM7QajLHoRmZ1v37p//A+vnV368dxfyzMJc63ifFcFNXWu4ff7HgSKeXZjL1sOlvDSwJgNahJd/djDXzti52aTm2VFK8c6QWtSLrrrKe7ruW/ql6+DgVuvfgbyeHG89wbChBj8Kia3AsKHX/wTLXL6rDNSNH0JeBvrLB09bbHX7N1B8DLQdTDv6w9E+d/103TP1fO/7v3h3Ic8syLHq++0iuOncKLfP/9jvKN8ZJbw0qBYDWlrle+W+Ip5bmFO+3M7MUl4aVIt+zcOpjqDbH8c4tzcUFVIy+VH09k0Vl7nhHmz9h0BUNEWXnO32mdHnIoJG3WHdm3duoeSZB5wftu6OuvwB6xqy4nuY46VMj5wADdpAfg7640ch01Hv7fcv1HlDwDStMv33CqiZYC0fVdu6fiz/DhZa1y110c3Q/TI4mgWAXvEe7FpR9QFo3A3V927rvFs3C373aIfU74hKuQvimqF/GA9bF1S9zkoE3/44RjfreBdPfhS9zcvxvtE63ioqmsKL3Y+3rc9FBF1vHW9zh8fx9uJE2nnqsltRfS6HPOuYml+/DuuWQJN2GDeMLf+6+f3bYP7pfQManYvqc5dVBjbMhlWfun9eryOqz51Qpyn6xwmw3VEHi2vO/7F33uFVFU8f/+y5qZAGIYUSeofQFOkIoUhHkC6CIgIqCIoFpEi3gQXFDgoK2FFEsdCkCChI7y0IgfQK6ffs+8ee5NYkl5Lk9z4P8zw85J6zZ+fsntndme/MzoqIZ8CjrJKBfz6H01sKbas9lfbY0sa/iHZ3R8jKIPfNF+Gco56kjZqMFtEPfPzJHXS35XrPoWh9hqu2Z1zH/M4cuHTOOaNarRE9pqh58N/1sMvJHHr/bKhkrB3fzlRzKEBwLUQfK3v24zFgzkaMXgY+gZCbBYD8fAqkJzllL8ZMRzTvoGTs3RlwoQB98ElDHzywA7nC0Aer1UMbZ+iDcVfQ31b6IE3aoD04BdzcITcH/fMlcPTvkp1TRi+C4GoAeLmVhWtpZD52v9M+cJ80A1OreyEzk6xXpzkd1+6PTsHU/X6Erx8ZvVrYvnannriPnghI9HMnyV5QwLiu1wZxv6GX7f0Rtjhp/whDT7iegvzcSk8Y/QqENYR/NiDXWfQEmndHdHkEpITUeOSaWXA9haKoWNcOJySGWdn0nxZg01e1s+m/NOayQVMQTTqCOQfiLqvnM66pZyrXQXtoJngbc83yRy02Zu3WiN5Pq/Vh/3rY4WRsPfASVKoH6anIrw39O6Ai4qm1EP+fKnfpKPKn18DdEzF0EZSvrOyrkzuRfxSMoViT59OzcG97LzIzg4z5L6CftutvTy+8F76DViUMzDq5O7eQ9f5i9ZrNWuI1ZQZarXpkzH6a3K2/usSzKJo+/UO2bTtAYKAfGza8VvQDRVEdo781DblvPWx30t+DXoLKRn9/6QQrm7wWueUT2LlGXfPyQQx4EUJqggT5/QK4dLTQ19j+938sfHcnulkyuHcDxo1o4VDml61neXflPgRQv1YgS2Z1A+C1D3bz556L6FLS7q4wZkxqhxDihrqhJPUEMfQ5RGNDR/jspQKwmwZoD88Bdy/k0Z3Ir9T8IR6YgmjSAXJzIe4S+so5alwFVkSb8x3EXARAnj+CXLOowHfYcTSZhV9eVDZ8h2DG9azktNyv+xOY8sFZvpnRiPDqPuw6nsKS7/6z2NWDqtK6gX+BfIqiHfuusvCDf9V79KjJuCENHcps3P4f735xFCGgXs0AlrzQ9ub5HYxn4acnFb8uVZxgF1G8/vlpQsp7AfBgDwt2MXbhfg6dSaFF/QA+nOYonw5UWji0EyppPTiPdvwTxcIP9qGbJYN61mbc0MYOZTb+Gcm7XxxGAPVqlmPJ9A6cOJfInHf2cv16DppJMGFYOL06VS+cWXHMZW2GKGwSgdz3I/z1lUvtzm//+UwWbU5Gl5JBTcryWGs/m/uf/ZPGt4evY9IE5b01FvQsR2X/G3cTitHTlE6YlYn+/kyIdKIT1miI9vgCtVYf2IFc+Yq6Xq0e2thZ4O4JZjP6igVw7ihUqoE2YT7UaID8ailyw0qHKkuLb2nztibThBfRWnZEZmViXvIi8pzj2DKNnozWpT/4+JEz8G6H+6J9d9xnvE3OU4OQZ44VyXPHhUwWbU1RctW4LI+1cmJrbU1Rtlaf8vm2FsDi7Sn8eT4TgMdb+9Krvgu4qDXvi1ks2pmq7LyG3jx2lx1GeCWbl3ekcjohlyXdA7ivtpfN/WvZOr3XxNO1phezOtqOh4Ko1OS7GPxa4r5RiFa91LMmE1Ssgf50BGQn2/Ie+QKiqYGLfjzLOZZQvQHaYwYuemgn8guFi4oBExD3PgBpiQDo3xhYAkBYHYUnePmA1NHn2K0jN+0rNiF6TYeQuso2PvqrBV/09EH0mgZBNZX98csiiCpcznecTWfhr4lKzlr4MK59gM39T3en8O2/1zBpUL6siYX9KlA5QM2dDedFUjfYHYCK/m68PzykUF6lbtOXlK318aO2/rziWDPbDkPc3Q+QEH1O6f+F+exLMzaBEsSNDCoW/R/Utx6Z57vVkT+/h+g/5fZhN4CYvR6y0kE3sP4lo9R1K+wGb1/IvIZc/KD6XRy+lic/AL8KkGOMrQ8m5mPRNlTKOnixxEV4+6CNXQDlK6r56vdVEPm7pb6bjbcJCEVM/BLilQ3J5WPIPIyhcTdEx9EKs0qLR34/B9KdYFY3i5fVvQfRa2I+/ig3LIWz+xR+M+oVqFAFdB2O70D+/G6hfQ6w4+R1Fv4Yq9aOVv6Mi7DzG/+VzOq/kjFpgjIegnmDQqgd6snh/zKY/W0sAFJKJnYPpFu4rzMWd+gO3aE7dIduE/2/CI4WQoQBq4BQQAc+klK+fQPPbwOelVLuE0JEAmmA2bj9BHAF2CCldEDKhBAa8BYQAUggExgipbzgrC4p5V833ECDzLpk3vo4VjxamRA/NwYvu0REg7I2wc99mvoyrJUCf7ccv84rP8fzyRjnQHKB1KQ9IqQq+gv9oFY42qgZ6PMfciimjZ6B/tl8OHcY7Zl3keHt4MgudbN8CKJRa2T8lfzyou9Y5H+nkO88AxWroz00HfnjM478hYboPhX55RRIjUU8/AnyzE5IiLSUadoHMtOQHwxVAbmdnkD+OBua9QNALh8FZQIQQ5YgPxuL+jQukNAQvaciV01WvMetQJ7aAXFWvFv0hYw05NLB0LgrotuTyG9mKWN74Bzk93Mh5ix4+4E5t2h+/Z5DLp+k+D35GfLEDoi9YCnTsp/it3gQNOmG6Pkkcu1MSxV9nobTu22qlfs3wO5vEINfKphvj2eRa4x2jlmOPLMD4q3a2ayv6uP3h0DDroiIJ5DrZsOx35HHDOU2qCZi8KsqMNrbD9HlSeSKMZCejOg7E6rfBZFOAiOatkeEVkWf2lfJ2MMz0eeMdCimPTITffk8OHsY7bllyCbt4PAuaNAScVcn9OmDIDcH/JQyKf/6BfnXL+rhKrXRnnkb/jsFXlZJ8MPbI4Kror/YH2qGo418EX3RKEfeI19EX7UAzh9Gm/wusnE7OLoL+dtK5I/KYSm6DEf0HYf8YmF+v2oPTIZjux3qK1UKN8b09H6qzaNmoC9wMqYfmoG+0hjTT9uN6XKOYxpvX7SHpqO/8SQkRoNvOYc6adQOERyG/tL9KnBm+HT010Y7FNOGT0dfvQAuHEGbuBTZqC0c+wuunEX/6Dm0ES/aPWBCe3gB+mezIOoMlPVHeFiNt1sZWzHnkMseVka1byDiqS+QJ3dCUDVEy/7I9x4Bcy7ikbeQJ3dBwiVbvg88rwzg5BjE0yuRR7dDjBXf1v0hIxW5aCA074boOwm56kXIzUJu/AAq1kKE1rJprjy2A3Z+jXjxe8c+Lm7eK6dD1nXF4uFXoVkXOPCHI/8WHRAVq6I/2QvqNkEbNwt9mqNBro2fhf7+XDh9CG3m+8jm7eHATrQn5qJ/thiO70NEDEDc/why7bvI7T8jt/+sHq5aB23aUpcCo826ZN6Kk6yY0YKQQC8GT99LxN1B1K5iC5D3bBvK7DH1i6yvSF4/xLFibGVC/N0Y/O5/RDQsS+0Qz/wyfZr5Mqy1Ak23HL/GKxvi+eTRypQra+L9hysR4ufG6egsxi6PYvuMmoUzLA75jv8P+c5Dlvqnb4Bj2xz5Dnge+dFESIlFPLVSyaY133sMvq8+AE27IXpNRK6eAdeTkZ9OhdR4CKmJeGwpckEfVW2XRxSA89ogEEKtn0X09/xtqSwfUJ4QHxNDvoync01Page655ep5Gvi5W4BrPj3usPz035PZnxLH9pV8+R6to7mSoBCSa5beYHRpT2f3Kye0CACTB7Ijx8CN0/E+DXIY39YQPqWQ1Q9nmVLnLf8YiJkFBHgVYJrpmjgyN6sS+ZvSWH5wEBCfE0MWRNH51pejvLdPYAV+6/ZPNsqzJN1I4MBSM7U6bEihnbVPLkR0u7piKhcjezR9yEaNMV98ktkTxrq+J57tpL742o8V9oGVInK1XAbPo7sySPgWioEWAF+moYY/ALyvSeVTE9dhTxiJ9Nt+qs5ZMEAFaDXd5ICokNqIFp0R748BPyDEE++h1wwEPRc5A9vwuVT4FkG8eznyJN78+uU29bAVsORUcXWAeqUhIbo9gzy66chLRbx0CfIc3Z2SGoMcuMiRMvhrnZrgaTd0xFRpRpZo1R/e0x+iayJTvp791Zyf1iN1yrn/Z31lJP+dka3wc6Tv32B/NUOwI86qxyYuhn8K6DN/xr56QNqM4LNC2uIzk8jv38GrsUhhn+EPL8TEi9ayqTFIH9fhGgxzPbZnEzkb4sg+TKUDUSM+AR58W/Ish0HBVFpjy1xd0dEpWrkPtYDUa8JpidfwvzMMIdycu9Wcn9ajdvHtt9a37YBfaMKfBGtOmN67HnMs8c7YaQhek1Ffm7MoY8Z9qz1HNrcmEPfGQyNuiK6Pon8bhYIw55dZ2XP6hb9Wn4/B646cZ5YU3NDH5zUC+oY+uB0J/rgY7PQPzT0wRlW+uDjc9FXWemD/R9BfvkupCWhvzIRkuIgrDbazA/RH+9WonOKXGmxR8ztnkBedy57WquOaJWrkzmyO1qDpng8PYesJ4Y4lDP/tZWcdavx/uI3209YuRruI8aROWl44eNaaIiBzyM/nAgpMYgpK5HH7Nrfqr9yGr88EJp1Q/SZpBw+uVnIXz+AUDs9QTMh+k9Fvj4Erqcg+kxCtBuC/P1j5++Q91hxrh3OqLFh088wbPoHX0R/uQCb/nPDpn/KyqY/vgf5/TugmxEPPIXoNQb53VJlY45dgL58Flw+rWxMv1xLf/d9FvnZU2psTfgUedIOK7qrn9LL3hoM4V0R3Z9UAdIAiVHI9xzfUe5aDRf+VZsFH34X6rSBM4XjCW5t7sUUVo1rg7tiatQM7+fncX3sIIdy2Ws+wfzvXnBzp8w7K3Fr3ZHcPdvRo6+QMf8FPB4seKPYzdDAgR0ZObI7L7zw/q1Xltffnxr9/finyt6x7u+7+0FmKvINo7/vexL5lRVW1muKA1Ymej+NPLMH1r6oNqu5F64bmM06897ewaev9yUkqCyDJnxHRNvq1K5ukdHIy8l8tOYAa98ZgL+vJwlJ6QD8ezSaf49Gs365Gv8jnvqBvw9doVWzyi53Q4nqCY3bqXE1qz/UCEd7cDr6K06wmxHT0b9YqMbVpHfysRt5fA9ynTGuBj6F6DkG+f1S9VDcZfQFRetNZl0yb00kK56uT0g5DwYvPEZE0wBqV7INkruWaeaLzTE0rWGxJ8r5uPH+pHqEBHhwOiqdsW+dZPvrLgQKO3sPs868ZftYsagzIRW8GTz5DyJaVaZ2NUuwdWRUGh99dZw1S7ri7+tBQnLmTfECo93LT7Bi5l0GdrGnYOziUUcD4tF+1cnIMvPVpstFMystHNoJlbgenFefWWfesr9Z8XJXQiqUYfCkjUS0rkLtapYgt8ioVD766ihr3rhPjevkDAC8PN149bl2VK/sR0xCOoMm/kL7uyvh51NAYprimMuCayps8v0xCpsc/Rby1F+22GRh7dcl8zclsXxIkNKJV8XSubY3tStYdOIGwe58MyoYb3eNtQeusXhbCm/2D3Sp/nxq1gFRsRr6lN5Quwna2JnoMx90KKY9OhP947lw5hDatPeRzdrDwZ1oDz6D/t0HcHAnNOugfs8bA9dS0D97GdEy4n+Lb2nztiLRUtkdOY/2QNRvimnibHKfdrQ79L3bMK9fg/vyjY6VeJfB1O8h9JOHXOJp1iXzNyezfFAFJVerY+lc24mt1aMcK/al2Ty77Xwmx2NyWDcqmGyzZNRX8XSs4YWPp2uHGpt1yfztqSzvV05hhN8k0LmGF7XLW1zblXw0Xu7iz4qDjhghwNK912hZ6QYSTJXWty4mv5b8bRXyN8PGb9oRreuDcD3VttI8LOE5K1x0rhNcdPRM9E8NXHSqFS4KyN8+R260wxI0E9r4RegfzoBLp8HHXwVaYnyPW/EV148Ak7vyFbt5Ih5bjTyuMELRbQry/F5YNxM0F3RCXTLvl0RWPBSifPMfXyGiXhlqB1nkpkGoB9+Oq6jmzn9SWbwpkTcHKRzBy03wwwQXdcDStulL0tbysfPn3e410y8I0WYI8u3hkJuFGLYAwrvBgZ8L7vvSik2gBHGjPCou/V8zoY1ZgP7pTLh8BnzKoU1feXuxGyN5k3x3vMNmbmvsRtw/BZlpzP3F5GsBkF/MgktONsnkv0gp6+DFtH6IzkOQV84j35mivvPCdcglW1RszK3E2wAkXkZ+YCePmgnRcwpy2QhIT0F0exJxzyDktuWO/X2zeNn1ZOSKZ5QfM7QWYtxS5Lzeqr+3fQHn9iv8ZsJ7UL8tnCw47MusS+ati2XFuMqE+Lsz+O2Lym8cauU3buHLsLaG3/jYNV75KY5PHqtCnVBPvp1cFTeTIDY1l/uXXKRzQx/cTDe22foO3aE7dIfukOvkmgVa+pQLTJVSNgBaA08KIRxTOrhOnaWUzYx/Ba5qQgg3YChQCWgipQwHBgDWW2pdqssVOnwpk6qB7oSVd8fDTdCrqQ+bT9g65HysgkDTs3VuMCEJAKJ5J+SuDerHuSNQxhf8K9gW8q+gdneeOwyA3LUB0aJz/m1t+LPoX79lW2+lmsjje9WPq5FQoRKUcRJMWakBJF2G5CvKOXliM9TtYFtXnQ7Io0Yw0cltKggXEBWqIyONTJTpycpZXvEGgt4qN4TEy5B0Bcy5yKOboH5HW971OyAPGryPb4Uaxs7MWvcogzPmrPqdkVpgdtV8CmsICVb8Dv0BDez4NeiI/Ncw1o5ugVotLTcbdoTEKIg5b1tv5EFItwMwrKmS0c68Pj6+yXkfHzbAsRNbobqTDAKNusFxIztyQGVIvKT6HZAX9iHqd3Z4BkDc1Rm58yf149wRKOsLAXYyFmDI2FlDxnb+hLhbAUOi62D0n1aoADOA1ERHHm17Inc7gnui2b3I3YZ8ny9Evr3KwnmD9+4NiOad1L1MKxDNwxtr41Z0GYb8dzPSyfuUJonmnZB/udBm6zH91wZEc7sx/Y3dmG7dE7l/iwrygvwsgjZlmt6L3GPI74WjUMZH7aK1Jr8KKjPAhSOK956fEU07qXvRkfkZhmyoQWtk1BkVGA3KALYeb7cytnKyVHAPgJuH5RMHVVdZpYz78sIBaGSXdbVqI4i/BAlRiu+BP6CxbRnRuCPyb4PvoS1Qx+CbnQkXDkGOk53rF49CaoLj9ZLgbQRGo5nUbtkC8BxxT2fktvXqx+nDalyXs/vW5Qw5O63AdbltPaKVAfhWqg7H1fwtD+1GtO7myKNDL+ROJ6C9Ezp8NoWqIWUICymDh5tGr7ahbP4nrugHb4Ly1+fAvPXZl83HbQF3Hy9T/t/p2ZK85blhZS9CjKzFdUI8yMqVZOcW49pRkHxbU+2Wqv68UxHyqGojiL8MiQbfg79DIzu+je5F7jf4HrGSsSunFaAAas1y81RZpAFa9kNu+Uz9LaXznd5WdDgmh6r+JsL83fAwCXrV9WbL+SybMpX93KgX5I5mpwedTcjBrMv8oLayHhre7kUrS6WybpXmfHIreoIEPLxAmIwsODmWecQ3CFG7rcq8UdK8XaTSXDMBDkfnUDXAjbAAQ77rebPlnG2wRWV/5/JtTb+fzqBDDS+83W/MnNPadsH8x4+qXScOgY8flA9yKCdPHIJExznV1Gsw5h/XqAAFgGSLrIt6TSDOSqb//R3C7WX6XuTfRv8f2gx171F/h9+ryptz1BwUdwmqNVKyfPmUKpOVDjGREBB8Q222oYqGHZJiyN/JTVC7vW2Z1GiIO1e0nu8Cmdp1wfz7LfR378Hkrnfe387odth5Tik707K2uHuoudwZhTaAlChIvar69/RmqOWkf+PP47BAJV9W/wCuJ6gMR962mZoKo9IeW6J1BPoW41ufOoxwpicZ90iKd6wgw2ou8/Iu2L9W2W4OPebEnq3XAXnIyp6teQv2rB2Jllb64JnDSsacrZdl7PTBlgXog60MffDCSRUYDXDpLHh4Qr3mpTanmDr1xLx5g9M+MLXrQu7vPwCgnziEKOt8XOsFjGu3PkPI+WF10eO6aiMVCJVopSc0cqIn7DP0hMNO9ARnGbOEMOxcwLMsMtWJPNpRca4dzkg0uxe55wZt+j0bEM06qXvH9+TPWfL8EShnZG5r2AZ5+Yxy1oOtjVnFTv8+4kT/tsaKjlmNrYIoJ0sFRoNyHl49BX5Fr2FuHbuSvVHJmPnYQfDxRQTa9XdWpgqMBsjNwXzqOCI4VLU5Ogr93CmV9ek2UsuWDfD39ym6oCtUxQ6bO+zM3umA/Neqv2tZ9XeDjpAUZets9iwD1ZvDPmOOMudCZuEbbA6fjKVaJX/CKvnh4W6id0RtNu+KtCnz9YYTPHh/I/x9lX0RWE4F8goB2dm55OTqZOeYycnVqVDuxjJhlqSeIJp2soyrC0dUljVn2I23/bgydIQTduPqJvSxwxeuUTXIi7AgL2XDtyzP5oOOOvPSHy7z6H0V8bBaixtWLUtIgApQqlPJm6wcSXbOzelqh08nUrWSL2EVffBwN9Hr3qps3mO7QfubX88xom8d/H0Vz8AAFzbhFcTvbApVQ+2xi1iXn28THkhZbxfz25QWDu2ESloPzqPDpxKM7+urvm+namzebRtY/M3GM4zoW88yrgPUulijih/VK6vN3CGBZSjv70ViSiGB8cUxlwVXh0vHLNhk5L/QsJAToezbfzXbVidu4M2Wsxk2ZVpVs+i6TSt5EHPN7KyqQknc3Rm53ZhvzxaiE3r7wBlDJ9y+Ph9DQUqEt9oAIcr4IPP0wNREOH+swIQ0pcW3tHlbk9Y6An2zMbZOHkL4+EE5J2Pr5CGLfm1HplGTMX+7HLKznN63p8PRdnJVrwxbzhZka9kaW+cScmgZ5oGbJijjrlEvyJ0dka5vODkca4cR1vFiywU73n5u1Kvg3M47FptDfLpOuzDXg6NLTb6L0a+Vz+OeHsi/HU8VES06I3dZ4aKFYQl5uOiunxAtigjqb9wGeemMCowGuGbn47kFXzFIFfSchxHqBkboUQbCmsIhoz16bpGbrg9HZVG1vBth5dyVnDUqy+aT6TZlWtfwtsydVTyJTr3xuRMofZu+NGwtKJ41E5TiuQxKAAAgAElEQVRPy93T+N8L0grxD5VmbAIliBvl8Ssu/b+h4bu9bPhug8NuP3bjKjXrCv8aG9KLy9fiCpWyDl5s64dEPQNK5q6nWPDhW4m3KbQxAtytMKs0J2PhVvCyKCs/ZvQ55UM1uSvd+5yRDNCcq7BD/8Jt3sP/5fmNPZTfuJkfm48V5jfW8/3G3h5afiB0do68qXivO3SH7tAdukM3Rv8vgqOllFellP8af6cBJ4DKQohtQohXhRB/CyFOCyE6AAghvIUQXwohDgshvgJcPg9XCPGwEOIbIcRPwO9AReCqlEqLl1JellI6j3a4RYpJNVPR37LbOtTPjZgURwNr9e5kur0eyeJfE5jR11FxLopEuWBkolVAVFIMlLNb4MsFQ2JM/k+ZFIPIK9PsXmXQ5xm0eWX+O424q4v6UaMxBFZ07vjxCYJUKxA4LRbhawfg+FqVkWZl1Hr7I2PPIup0UAavf0V1rLpfEUcUWZNfEKRY8U4piLfRdt2sjJwy/hBYFZCIh95EjP8M2jnuFnfkFwwpln4kNRbhb8fPLwiSYy38Mg1+7l6Ie0epI1RulHyDIM2ab1zh7bTqYxtq2FVlZARlNAZWA/9QtUO5XocCHXuiXDAywYp/ogsylmiRMRFaDVGvBdqcL9BmLIeajsaQaHUfcrcTICfAiXzbO20CgiHJIgcyKQZhVUYMeBLttY0q0OkHIytSQBCieQRy27dO21ya5DCmC+rvJOf9XdCYJrQalPVDe/4TtNlrEG37OPIOCEZa1UtSLATYyVpAECRb8U627W+nbQpR402b9C7a9NWIbna7XG9lbAGENUJMWYuYvAb5wyvqfsx5qNEcyvipI3TqtUX4280vdm0hJcaRr3+wpUwe37I3f9xrSfAW45ci5v+ujOBDm52XKR+CjLeSs4QYKG/XP+VD1HWDZEIMIq/Mf2ehpQJWRNvuUCHUkUe7HsidvxT5vgAxiVlUDLTswA0N9CQmyRHU/2NvDP2e281TbxziavzNZXuKScmlYoDFGRnq70ZMiiOQvfqvZLq9GsniX+KZ0d/RMfHbkWs0rOSJh1sR6ldxyLcViSbdkId/x4H87GXMCV//IEcZK2MnY+ERcOWUArW8VACF6DEBMXkVYuTL4FN4xqfYa2ZCfS2gQYiP5rKzLjLZjK+nxqQNiQxcE8frO1IxuxAYUirrVmnOJ7eiJ5zcAtmZiMnrERPXIfeuhUyVGUh0m4LcsqxwYL6YeINEjHgLMWYFNO9fIPvSXDPBmXybbsoZ/cvpDHrVc9nEySdRIQQZZzmyT8ZFIyq4rkuLKtURVarj8dYaPN75Eq2lJfBVVAixlenkWIQ9iBhg1bdWMi2sZR2Uvm7/bPmKUKUeRB618OwwBPHCWsTw2eDpwtFzPkGQZm2HxCF8HOfr20W32t9aXn+/vQZPu/52yu9W7TxAdB2GNv9rxJg5CkzPo5qN0RZ+h7bgW/SVCxyzRgOUreDYv2Vvon9DGihgOrnokyTyqNTHVmAwxFn6XsbHIAJvwE4FtN7DcfvkV0yPTMX84SLnhaztZFA6gv0c6hdk0SOkMc68DXtWSsSDbyLGfQZtbe1Z0X8mYvxK6PhIge8oAkOQCXZzqH07A+30wUSrvrhkpQ+2ca4P0robXDgB/uVLfE4BoFZzZFICMsrJBk5AqxCCjLX+1tFoNziPamE18HxnLZ7LvkJr2cF5QX8X9AQ/Oz0howg9QTcjv3sF8exaxEsbIaQG7P2x6HcuxrXDaXlnc5krNr39fAdo7frnZ8YXIWoMaFOWoc1cg7jPKkuRK1iR9diyxooAylVCPLESMeY9qNbUsVFePlCvPZz/p9C2A4igEGSMXX8HFdLfPr64t48gd9//2AlXhZF9fxdk76Q4sTvcvRAdH0JuscseVb4ypCchHpiFeHIlYsCLRWYJjIm/TmiwJTtxSFBZYuJtnZmRl5O5cCmFYRPXMeSJ79j+938ANG8USqvmlWn/wEraD1pFh5Zh1KrmJEFEIVSSeoLCymznVIdgunJBduMq1il2o7Xrr04Cy6MKldFmrEGb+jHUbl7gO8QkZ1OxvCU4LbScBzHJOTZljv93natJWXRuWnBf/vZvIg2rlrEJnr4RionPoGKQJZA9tII3MQm2waORUWlERqUxfOomhk75gx37rtpX4zq/xEwqBlpkMTTQi5jEArCLZ//iqSUHbxq7KDUc2gmVtB6cRzEJ6VQMsozr0ApliYm3+76XU4mMSmX4078ydPJGdvzjqHMePhlPTq6ZqhULsTGKYy6LOQ/Vm6lsoO6eiLpOsMlCyEEn9jURk1awTvzd4et0qHHjwf+ifLCjTljeXtdygqEYZfSVryIenIq27A/EyKnItbabj//X+JY2b5v3CLTFZ2V8NKKC6xtWRK0GiAqhyL+3ufxM7DXdUa5ctLXqB7mz40IWGTk6Selm/r6URXQhMumUt4+dnXfdtWBQXUpe3ZXKc21v7Jj6UpPv4vJr5ZGHF6JxW+S/jti/KG+nJxTUZnusrLwdlrDgG8TYuflYgqhYDZBoz72PNu9LRK+Hbeu8BV8xJ7dCTibiqR8RT3xvwQgDKquTb3vPQDzyKaLntKJ1wjQzFf2ssH8/t0Lnzm8PXKNjbQtukJUreeCjKwz95AqbThaRxKG0bfrSsLXy23Sb18zUOOTO1YjnfkBM26B8W2f/LrDtpRqbQAniRnn8ikn/FyHV1Ld+ahnajNWIewcXE3YjEY8vQzz7ObQZ4NjAWs0hLVEFREPx+k+HzUY8uxq6FXA6Uynr4MW1fsgtXyIq1kBb/DvanG/Q175uSZhxK/E2oDCUCSsRj7wHVZvml5EbXkc88QXi2Z9UQrN/nSThuV14WZMIFSxttrVJ8fKBRh3gTOH4jYPfOMCNmJQch3KrdyXT7eULLN4Qz4z7LX1+6GIGfV6PpN+SSOY8EHwna/QdKj3S7/y78+82//sfpf8XwdHWJISoDjQHjBQpuEkp7wGmAHnnSjwOpEspmwALgbvsqtkqhDgohNiLc2oDjJZSRgBfA32N8kuEEPYob1F13RI52yn0YJsA/niuOlN7BPL+lpuI03ZWqX32L6dblCR4eKH1HYtc957j3Z9XqKCQeV8hug2Di6ewD8hymT8F8D/0s3KyP7Ic0XUyRB3F+tigoqmAel15P80EVZsiv5uDXDEe0eBe13a5OaurKH5IRNdxyJ1rITvDyf2bIAe+TgtZ/qzUEHIyIe68+p2Zhvz1dcSA+YhR76uMo86+b0F1u9LuvDKaG5T1Q58zEn3tm2gTX7ctVytc7eS8fNYJb1e+sbOXtpSR65ahP98TuWcjIkId+agNew79u7dveCd2ydBNjilpjOk+Y5E/OI5pNBOiWgP0tyaiv/EEou84CKladL2ujqnCSHND1GqGvmIm+uJH1W7lWkWMN1fnMYBLx5BvDUcuewTRabTaHRoXifxzFWLMO4hH3oarZ5zI+M22t/BXd42Kj7f88CnkSz1VP9QpoJ9vdu0wyujLZqH1HI72+ldqN3qunZFYJxyyMlQQtSvkpF323DvfVYHN73Zg/ettaBtenmnvHXV86CbJ6frcNoA/XqjO1J6BvL/ZNqvRmegslmxMYO7Am8x4eqvynUcmN2jQQWV9tieX5KcIAz2kJqL3ROR3L6vfmgkREIKMPIR8exTyvyOIPk8VWoUzkXV157RZl+y/ks3zHfz4elgFLqWYWXfchXW0VNat0pxPnLF2ca2s1BCkGbm0H3LZIESrYRBQCWq3VZleo0+VPG9ArpyAXP4I8supiLsGQlizApiV4JrpX8VZKxzf6AZTA8ReM3M6Ppf21TyLLuzAzMm1otZkazK5ISpXI3vqKHIWTsX9mQUq03pBdbu0CLnwrIc3YsxryO+X5GcLl7u+Rc6/H/naCEiNR3Se6EIDXBh3xU032N9a5WpkPzOK7IVT8Zhq1d/O6FbsPEBu+Rr9uT7os4dCSjxi2FRLkfNH0Wc8gD73QbQ+j4LJSeYtV/TwoqhMIOK+GcjfX76hZ0t/bDnykjfYdv3nteSO7YH50zcwDS3gaFSX+riAMnn27PeGPVvfYs/K7+cgPxiJ/PRxRNWm0KRnAW95C3Mohj7YYzjaqwXog1VqoY18Bv3DeTcvTzc5p+S/fYv7CswarQrc2rcWJhOicjWypjxE9vypeDxX0LguBj1BMyHaDkK+MRI5tydcPQtdHnbhpZ29ym1aO1xl6IquYFdG9HoUdDNyr7H50mRC1GmO/skM9NfGIJpHWGV/dmG+KGiOTYtHLu6PfG808te3EYPnqSzGeaSZEIPnI/d8rbIqFc2oyLblk8lEmXlvkv3NKuSVS87L/C/SzdodUiK6PIbc9aUjVqaZoGI95N7vkctGQ3YG4t5Rhb6Gs261fzWzWXIxKoXP3+rHklndmPn6NlKvZXExKoVzF5P485tRbP9mFHsORPHPIVe+bxFUXHqCS1Nq0YVEz0dVdq68cZUSjz69F/rCEejfvIH26EJLdrEi+dly1HXJy19d5IXB1Zw/D5yJSmfJd5eYO7JGgWWKJieZNO1+55olF6PSWPVqBEumtWHmW3+Teu0mM8m5IGed7wpi87KOrF/clrbhgUxbduTmeDnlX0o4tCvvUhjdqB6cz8Pxkn2T87/v691ZMr09M9/aY/N9YxPSef71XSya2hatsCNHimMui4tEbv9cYZOj34LoMzfk+3BlXsuj9ceuczQ6h0fvubHAUaNWJ8xdKaMKiW5D0Ve9hv5kN+Sq19HGz/sf51vavK1Z3ATObvWsadw0cj9+9YZYOpUrF59tV92LjjW8GLE2nqk/J9GsogemwsaVPW8n11x9eu2RdDpW86SiVWC3a1RK37qY/Fr5jzbtCGcPwnUXTwK4ATtPbv4a/dk+6LOGQHIcYsSz6r5mQtRtjv7+dPQFD6vs2g3vsaryFnzFFRuC1JHv9Ee+Pwhxz3CFEWomCK2LPLAO+ekjkJOBaPNQEW11vFSQnK0/fI1jV7J4tK0lyG7L01X4blwlFj8QxKJfE/kv0TE4zlLx/wOb/rbbWhTPmunlq7LxLh6IfKWPOm2waQ8nL1/YO5RUbIJz/sWCG+Xzc3Ltduj/mglRuxn68hnorz2KqNFYBasWzsg5m0LmNPnWo8jFI5EfPIXoMFgFQ1u/V4v7kHlZo11sy834WuQXs5CvD0e+8xiiVjO4u1fhD+Q/WII6eHGtH43bIi+dQn+2O/q8YWgjpllhHbcQG5CWgHzjfuQHBoYyaK6qVzMhWg5U1xf3hZhz0MGZTX8bvnVITUTvSchv7TYZaCbEyIXIHV+pzNQ3SM6w6AfbBfDH9BpM7V2B9zdZ/MZNq3mz4bnqfDO5Kh9tSSTrJk9GukN36A7doTvkGrl4Jtv/BgkhfIDvgClSylRjgfneuL0fqG783RFYCiClPCyEOGxXVWcpZWFnh/4hpUw0nr8shKgHRBj/NgshBksp87bXFlqXEGIcMA7gg/GNGdfdPrDQQiF+Jq5a7SiKTs0l2K9gw713Ex/m/lDIETHW79FlKOLegQDIC8cQ5UMtOkC5EEi2qyfRNiOoKBeisuQFV4GgymjzvzaeDUabuxZ93khISUAufym/XrH4F3U8jT2lxdpmHPYNRl6Ld14mLQ6ECTzLqiOCALl5qeW9HvpAHdvhKqXaZYzyD3Y8kiM1Vu34TI1Txqanj+KdGguRByA9Rb3Hmd1QqR5c2FcEP6udn37BjsfWpsSqHXupsYqfl486JiWsESK8M/ScqIw8qSNzs2C3C5mL0+LA15pvkGMfp8apdjrpYwBhnTU6j87sQp5RO4Fp3h9hlTFOdB2K6GzI2PljKotB3s3yLshY+RBkXpmkGOQ+Y4idPwpSB99y+UfUi9b3IXdvtDzbeQiig8E70gX5Toq1yaInylnxtiK5dyPa5KXI9R9AtYZo415RN3wCEOHt0V087q44SEQMRXQsYEw76++kGMsRV1j1d1AVleVnrtWYfmkt+vyR6jtcS1YBfdmZyNP7IaweomlbRDu1U1dePK76L6/icsGQbCdrSbEQYMU7IASZUsTclRyDPPMvXE9WfI7ugkr14Zwx3m5lbFlTXKRqX0hNiDoJ+35C7lM7UUX3x5HWO8lB7ey1agv+IcgUO77JMapMijXflMLb6woVN+/cbOSx7eqIq9Nqh73oMQzRbRAA8uxRlVkkr3xgiM1OYwASom2yB4rAEGRemagL6PPGqb8rVkPc1dHmUdG+J3LnRlylkEBPriZYsi1FJ2QRXM42mKmcryVwa3CXKixe7WLgtT0vfzeuJlvGe3RKLsF+BatQvZv6MnedRcajk3OY+PlVXh0aQtVAF45xLC75BqjbVmV1vubkSNoUexkLRqbGOS/jTMb8gxGjX0N+OUcdXwaQnoLMzoCj29TvQ5ugZb9Cmx/iY7LJIhNzTSe4rGuOjBAfEw2C3AnzV9+nSy1PDkU7B6RLc90CSnc+uQU9QTTqjjy3V20eSU+Cy0egYn1ESF2o0x5Rq40KyPcsi+j3EnL93GLnTfIVyKsjPQlObVdHJV46CJTimhlYC1Js9VRH+TYTXPbG9qv+ejqDrrW8cHcxm4Cp3whMvQYDoJ8+ggiqaNHXg0KRCa4f6y3jotXR1+ZcZHQU+qULiCrVkKeOIuNibGU6INhxvU+OVX1rJ9PSYTwEQ96zmkkFMe77FQ5vtZRJs8xjcvc6xBNvF92Aa7Hga22HOJG/WyRT/xG45fX3KdXfeXQz/a0X0N/5dd4uOw/UMb95vP/8Hm3KUkcfwdULajNTYA2ItdsMcS3OsX+v30D/epRB3P8qcvcnEH3c9econbGl9R6O1kN9a3n6CARZsiCLCiFwA9/amuT2XxBPzoY3ndxMtbOl/QqwZ/2t5lAvK3v24gHIMOzZs7uhomHP5h09m52OPPI7onJD5GG1bokewxBdDH3w3FFEoN0cmliEPlg+BJlX5soF9PlW+mALK32wfAja82+jv/MixFxSmaNLck4x7tG0M+a3l9pcdrt/BG69hwCgnzyCCLb+1qHIeNe/tR4Xg378oDGuLyMvXUCrUh39lF0gnINe5kRPSLHTE7yL0BMq11P/G3qaPLQJETHaqS+wpNaOPBKdhhS8VpcLsXy/PCrCphdt+iKadER/Y7zNM/L0frhm2JhHdqoxcH5fAViREz3Y3wlWBJBh6JtXTikHWmBVuKL0b9FvmjrydfdXBfaR+wMP4tFPOSDNJw4jQuzWjgJkzGvaAsyXLpL91WcF1v0/SfbZ3P2c2B2pdv2dN5eFNUI0joAeE8HLx8DKstXRxKlxcPkYAPLoliKDo0ODyhIda9kgERN3neBA28DekKCyNGsYgrubibCKftQICyDycgp/H4yiacMQynqrEwA73FOVg8djaNm0UqE8S1JPEJ2GINob2E3kMTUfnzMeDgh2ASsLth1XrfsgmnRAf2OC5ZncHMg15p3/TkDcZSeb6hWFlPPgaqIlADU6KZvgAMsJitczzZy5ksGoxUoHiE/J4Yl3T/PexLqEV/chOjGLie+d4dUxtagafOOZbvPfo0IZrsalW94jPoPgQNtTI0IreNO0fiDubhpVQn2oUcWXi1FphNcLvHF+gV5cTbBkgo5OyCwcu+hahcWrz9wwH6D0cGiDSloPdkbq+1rGdXT8dSfftwxNGwQZ39eXGlX8uBiVSni9Cly7ns2E2VuZMroZzRoUcQJKccxle76F/T8h9xvYZLcJjnUW1n5fO504zUywjyOe8ldkJh/uTmPV8CA83FzTfUX3YYiIB4ACdEJ7jNAZhmLYHeLefsiVCmeXe35DjJvzP8e3tHlbk9ZnBFoPQx8/bYvPigqhyAQXZcS7LKJaHdxfW6V+l6uA20vvkTv3CeSZYwU+FuKruSRXBdGE1r5MaK2C8J/9OZFqAa67pUN8NKKv3ZyddzA6h/1Xs1l7NJ30HEmOGcq4C6a2cdwQUGryXRJ+rbyyLe9D7rWcaCe6DEV0sta/7XDRJCdYgj1W5gxL2PY92jPvqLoSY5En91n070M7EdUbwAXD3r8FX7Fo1A15fo+BESbD5cMQWl9hgalxcEXxkCe3IdqMdOgjawrxM3E11Qr7T80l2ElQ/V/nM/hgRwqfPxxqM3eG+CqZDivnzj3VvTgenU3V8u4Oz6u+KgWbvrRsrUqGrQXFs2ZeS1SbT9MNnse2IaqFIw85njgMlEpsQknjRiWi/yfFqG+d57s9tQ9R3yoQ/nZhN3k67LUkOLwNqjaCcwfUNQO74fWHbHkUh68l732y0pH7f0NUbYTcZ3f6bSno4CWxfmjt+qFv/FTdiL0E8VFQoTpEHb+1eBuwYChXrTCUvKDnJAOzOrYZ0f4hR8zqVvEy/2DEI68h175k8WPm9cvgFyH+P9ix1qFv7MnBb5xchN+4mS9zv3cc87VCPPH20DgdnU142M3buXfoDt2hO3SHCqf/N5mjhRDuqMDo1VLK761u5UVGmbEN9r6VFGA2qYOklFlSyo1SyueARcD9rlYkpfxISnm3lPLuwgKjAcKreHExPofLiTlk50p+OXSNiAa2oHxkvAVE3nYqnWoVCjCw7N9j81fos4eizx6K/Hcrop1x1HetcHWUhIPSEA8Z6eo+INr1QR7YBpfPoj8Vgf5sL/Rne0FSLPpLwyElQR2VZFKfQNw7EHlqP2Sn40BXTkK5KuroGc0N0aALnNlp+75ndiIaG7vv6neCi/vV326eliOQqrdUhm9CpEt9oHifgPJhEFBRZS9q3BVO7rDlfWonopnBu2FnuGDwPrsXQmqDu6eRHbA5xF4onN/lE1AhDMoZ/Jp2gxPbbfmd2IFo0Vv9aByRH/wpPxqPfG0A8rUBsOtL5LaVrgPSV05Aeas+btgVTtv38Q5E3u7hBp0hcr/VXQENIuD4Jtt6yxjHWnr5Iu4agDxoOc5EbvoKfcZQ9BlDkfu3Itr3VTdqhUP6NceA2eR4dcxRnoy174vcr5zTct9WRN4O8tBq4OaeH2CGEIhW3ZG7LQau3Po1+rxh6POGIQ9sRbQx5LtmIfKdma7uA6JNH+TBP9W9YMs4Fc3uhauRAOjT+6BP640+rTdy/yb01S/DwW2UFsktX6HPGYo+Z6hqc1urNqe70Oa2xpiOOos+JQL9+V7ozxtjeu5wSE1AHtiGqNNcGQ4eXoga4XD1PPLPb9AXjUBfNAJ5aBuitSG/NRqr/rY3+lKNb12jseLdujfy0J+Ft+/4bkTlOmq8ayZE3Ra24+0WxhblKqo2AQSEQlBVSDKO+ixryLh/CDTqBAd/t32xS8dV+fKVFN/m3eCYHd+jOxD3GHybRsDZoo9OdomKg7eHN/gZzj3NhGjQDhkbaanv1y/Rpw5CnzoI+fcWRCcjqLVuEyVnSfaB8Iac1W0CgOjUD/m3EXTiX179LwRi8Hjkb19bnhMC0bb7DQVHh9fy42J0OpdjM8jO1fnlr2gi7rZ1XMUmWYKnt+yLo1blAjJYFcWrihcXE7Kt1ue0wtfnk9fz1+fUDDPjP7vCMz0CaVHd1iFXIBWXfAOiaXfkITu5zqNLxw2+how16w7H7dbI49sRdxl8wyPgrMHXywcx5k3kxmUQabcn7fgOqGkc4lGnJcQUvnaGh7hzMdnM5ZRcss2SX05n0Lmma1k8w0PcSc3SSUxXjpO9l7KpVd45IFGa6xZQuvPJLegJMjUGUd34nu5eUKkRJFxEbvsA+c79yGUPINfNhsj9joHRxcQbdy/wKGO5XvMey8kXlOKamXTRofnhoe5cTMq1yPepDDrXvDHQ6+dTGfSu7+J8ApjXryF7wgCyJwxA37UZU7f+ql0NmsL1NEh03dmu/7UJrVkr9cMvAK1KdeRV5QyQp45AUJhFplt0h6P2Mr0dcY/R/027WI6nO7pdlTe5q+eDwuCics6K4bPVvLFtte3L+FkFpzTpDPHnKZKunoRyYRb5q98Vzu5yuf2ukPnHNWSNH0DW+AGYd23G1P3m+9u8y7a/hVV/59Fts/MA/CvkFxMtIpBRxqaiCpUsa0tgRTXPpVod15hH0SchoAr4Gf1btwucc7F/NTdEn4XIE7/BmW2uPWNFpTG29J/XkjtpILmTBqLv2YwWYXzrek2Q19Mc9aTCqJIlS6ZoeS/yiuP8AUDUCQg07FnNDdGoK5yyW6tP70Q0dWLPnjPsWTdPEIY9G3dBOfy8jaxXmglRtx0y1moO/fVL9OcGoT9npw/WaVLwepmRru5j6IP/GPqgn5U+OGg88g9DHyzji/bie+ir34JThrPr7NGSnVMA6t4DMZHI+Biby7k/rCHzsfvJfOx+cndtwq27goS0Bk3Vt76Rcb1zE6bmeeO6HKJKdfSrTjL+XjoOFYrQE47tQNxt6AlNIoo88pOUWAipAWUDABB1W0FMpPP3LKG1I78t26xs+oNbEa1dsOmzrNbq1lY2faO2iB4Po787RW1ayuNx7C9lY3rk2Zh3qTEAtmPL5IYI7+aIFZ3cYcGKGnW2bJQvEwDCgFfLVYLAKvkZokWX8eDlg9zobLeDhXK+W8310f24Profuds34dFTyZipUTO4nuY06Mlz3NOIsr5kvbWg0Lr/Jymvv/PsnSZO+vvEDkQLq/42AivkxxOQiwcgFw+Av75C/rlSBRNeS1QO0AoK0xG1WhaJ2YXXDyYyKplLV1PJzjHz85azRLStblOma/sa7D2gHKaJKRlEXk4mrKIflYJ9+efQFXLNOjm5Zv45dIVa1coV2fSS1BPktq/RFwxHXzAceXCbZVzVCC8Eu0lX9zHG1aFt6l6jtoj7HkZfNkWdMpdHPlbyX6GywtTinGfYCq/uw8XYTC7HZSob/p9EIppa+sy3jBt73ryLLa80Z8srzWla0yc/MDo1PZfx75zmmYFhtKh9M1lurd6jbnkuXknjcvQ1snPM/PLnf0S0rmxTpmubKuw9pBzXSYmPBh0AACAASURBVClZREalUaWiz83xq+XHxavpXI5Nt8IubE+UssUuYqlV5eawi1LDoQ0qaT3YGYXXC+RiVBqXo9PU9912kYjWYTZlurYNY+8hpcsmpWQSeTmVKhV9yc4xM3Hen/TvUpMeHQvOYJ5PxTGXgSM2WRCG46z9FT2UTpxs6MQnMuhc21a/PR6TzZzfk1g2MJBAFzeiA8jfv0SfNhh92mDkvi2IjoZOWLsQnTDzuroPiI79kPsMnTApDhoagVSNW0H0f/9zfEubtzXpG9aQO3EguRMHou/ejNbFGFv1DV3UPoi1IEq/Rs6wtuQ83JWch7siTx4qMjAaIDzUg4vJ1rZWOp1ruWZrmXVJUobC6E7F5XAqLod21V0/qSc82J2LKWYupxq8z2TS2cXnX+8ewJbRwWweFczzbX3pX9/baWA0lKJ8l4BfC1BBYfXuQlr5s+Tmr9BnDUWfZeCi7exwUae8rXDRdn2R/+bh/lZYwl0RSOPkPHlkFyKsrkX/rn8XMsoKu7kFX7FMjUFUs8IIKxsY4fVEFeBa3tAJq98F8ZEURuGVPbmYkMvlpBwlZ8euE1GvjE2Z41ezeGlDAu8NC7aZO1MyzGTnqnCEpHQzBy5lUTuoEL99adj0pW1rWbf7dq6ZyTEQ1lj57AFR624b35YDlUJsQknjRiWh/8vjuxFVrHy3QVXUyTG3E7vx8LJkKPbwgvqt4Oo5S4UGdkOKVaBpcfhaNBOUtRpbjdojo885lisFHbwk1g+ZGI1oYPi8/MpDaPX8wOVbirdxwFDCFIaSFgdB1dV9QNS6x/n8fSt4mZcPYuybyJ8d/ZiixwSF3/z4hiNPJxQeZsR1JRh+44OpRDSy8xvHWfmNT1j8xpcTcsg1q7UjKjGHC3HZVCloU80dukN36A7dodtCQt7IcWalREKliF4JJEopp1hd3wY8K6XcJ4SoAOyTUlYXQjwDNJRSjhVCNAYOAq2NcpHA3dbZnoUQ1YENUsrGQoiHjfsTjXstgGgp5RUhhAZ8BhyWUi52VldhJL/vXWRn/3nyOos2xKNLyQN3+zGhc3mW/pFA48peRDQsy8Kf4th9NgM3E/h5m5jVrwJ1QgoHA/T1jqC0eGg6IrwtZGWiL38JItUuWm2ecq4DUL0h2th54OGJPLwL+cUrDvVoi39BnzNC7Qat1QTtsQUgzRB1Hn3FHERYAUdA1GqD6PoUCBPy8Ab4axWiw1jk1ZNwdieYPBB9Z0FoXchIRf74ksoK6B+KGPqmysiYFof85WVIjXHOI7MA3nXaIHpMAU1DHtgA21ciOj+GvHICTu0ENw/EwJcsvL+dZTn6tMl9iA6jQEo4sxv5xzLH+rPt+NZri+jzNAhNZaTd9pk6JiXqBJzYofgNmQOV6kJ6KnLtTIejVkWXsSrz5g7lwBXD5kONFsqpeS0Ruekj2PcTWO/Yr9UG0W0yaCbkoQ2wayWio9HHZ4w+7j8bQupCZqoKZMrL9F21OSLiceRn42zf4/65EFwbALnzU5vgaXnC7jji0dMRTdpBdib6R7Pzd4NrC1UwGgA1GqKNm69k7NAu5KqX1XWTG2LcPETVemDOQV/zBhxXmWxpcDfa0Mnoc6x2hHrZ7vMQI6YhGrdVvD+dAxcN3rO/RJ83TBWq1hBtzFxw90Qe3YVco46T0x5frAI+pA4JV9E/X+iww1I8Mhd5eAfs34TpkwOUBpnHNLN9p5HTLW1eYTWm56iAMECN6THGmD6yC7nayZh+7Rf0eSPyd3iLHqMR7fuBLpE71iH/WA2etsC5GPYCoqHBe9UclS0I0F5cg75ohCpUtQHa6Dng7oU8tgv51WvqetPOaEOfA59ykJEGl0+jvzNR1XtPT8R9jwBSZY7e+p7ty97s2GreU2WQMueC1JFblsNxZTiJcR9CGX/Qc5E/v2UJOLWeTxq0Rdz/jBpbe9fDpk8RPcYjL51QBpibB+LBuSozW3oq8vMZ+btPxawf1W5zN3fISEN+MAliLiD6ToIW94FfkNpFu+dH5G8fO3742837egrisTfVNc0EZ/5B/vCmOhLtYoYDe/HYDETz9pCVgf7uLDinwHNtybfoU1UGE2o1Qpu0ADy8kP/uQH6ijiUSvUcieqrxJ/dsQn7xlqXiRi3RHpqCPu1BVd/sTo5td0J/Hohj0crT6LrkgU6VmDCwJku/Pkvjmn5E3B3MkjVn2Lo/DpMm8PdxZ87YBtQsKkA6MtI5r5PXWfRTHLoOD7T0Y0JEeZb+nkDjKp5ENPRh4fo4dp9Jt6zP/YOoE+rJ+5sT+Whros1mpuVjKxPoYxuwK/faOTKKQb5x90RM+0kBLdZHyOdaqSf12yL6PaPWyL9/gi2fIrqPQ14+oYKc3TwQw+ZCZYPv6hmQeAW6jEFEjIZ4S3CP/GgSXE+CgFDE8LkKiL+WjPx6ngIvAWrYAs35/X0hk5e3p6JLGNjQmwn3+LJ0dxqNQ9yJqOnFkehsJv2cRGqmxMMNKpQxseEhFRy/62IWr+1IRQKNgt2Z28UfD7ssoPKvJAeeJbVuiSCr7OElPZ9Yb6q7WT3B3RvRd4bKEoBAHv4Z9qyx7cyqzRGtRyC/fs7p973tvAMqIQYZ30IzqZMvdq1U3/qc40a9klozSfnF4Rkw5HtbipLvRmWY0MqXpX+l0jjEg4hahnz/lGgr36NVAEVUSi4jvopn62MhaAWdjwxkf3u1wHtuk2ahtewAWZnkvP4i8rTKvubxwTqyJ6jsIm6PPYspog8EBkNCLOaN35K76l11b8I0tJbtQdfJXf0B+jZLOz0G34cYYMj0nvXwxwpET0OmjxoyPXIeVDFkeuWLlgwN3cYgWvcDsxm5bgmc+AtqNkWbvBx55Qzoai2WP78Hx3epeirXBSQkXEXuWALXEwpsdz7VaI2ImKzmuSM/w55ViHaPIqNPqkDe0PqI+xeBpy+Ys+F6IvLTwo9gzfq1YHPQ/SmjvzMzybbqb88P15E13ujvcc/iZtXfub9Y+tv9caO/zTq5az7AvNWqv51kk7gVO0+MW4AIq6f6NP4K+mcLICUe0bY3ovcYtbboOvr6jxD6fgfequ7WiHsnqfXr2C/wz+eI1mOQsafg/C4IqY/oswC8fCE3G9ITkZ+PhvrdEN2mQ6LFeSZ/fxninJz64OU8iKO4x5b5pwLsToO0x2ei3dUesjIxvzkDeVbpSW7vfE/uJJXNRXtkKlqn3lA+GBJj0X/7Dn3NMrRx09GatVHZEa+lYH5/IfxnabvpHsuRvdQ27FmhIQ9ugB0rEZ0Me/a0MYcOeAkqWtmzeXZe+H2I9qMAw57dtAzcvRAPv682OgsNLvyD/G2psocAeSTNpp1i7AxEM0MffM9KH3z9W/TnrPTBJw198MAO5HJDH+w1EtHD0Af3bkKuVvqgeGAcYsBYuGoJHNDnj0O0al5icwqAGPES8uJRMt//rNBv7T55NqaWHSArg+xXX0Q3xrXXxz+Q+ZgKanUf/xymLn0QgcHIhFjMP39DzkpjXD8xTT2vm8n5wnZce7XwszCqb+gJwoT8ez1s/hRx33ill+XpCSPs9ATj2E8x40floDQZesJHSk+gzUBEh2FqPCdFI7+cm589J/uQ7be2puJcO9xrOG5K+D/27jtKiqJ7+Pi3esk5LlGCqGQEFBXJUcmSczRhBAmKSAZRwZxADIiKYE6YBVFABRWJEgREEJScM9v3/aN6d1JvQHZ2npff/ZzDAWZ66nbXVFdXVddUmx4jMJW9a/Wr45Lv0/cP6tPP8fr0D35kn2JxzFtRbctq5I0HbbpXt8S0HAAidjWzJYHV9Li0NqblPfb6sHwefPcqpvHNyM719iZfpiyYjkHn1tveWFGlRpgmN9sb5K6LLHjRji3lKYwz/BNkz1Zb3wGy9F349WMAjn6T/DUr27CxZLq6PnLqBCcmjcBdb/M756yPOda3LaZwUXJ/vIiErZvhtE379Luvc+aTd3AqViXHw89jcudBTp9C9u3lWM+WSWnn+XFusnFTMmTIMyxbto4DB45QsGBe7rqrI507NzqnNNwH7gj857LamFZef2f5PNvfaXIzsiMovzuNtf2dE4eRuaMjx8oa34ScPg6LvbZosUsx7Ufacr9/B/LeJDhpy7VzRzffffrup7+Y/NwSElyhY4sK3NbrCp56ZRlVyhemSZ2yiAgPP/8Di37eTpxjGNirJq0aX0pCgsv4Jxfx86qdGGOoV+si7r+jTkT6J3pP94kaENV2wiWhfS3TfQSmcm17Xs0aB395Yzej5uBO6m43Kl0Rp+9420ZY8wMy1zuvJn5k+x3B59Wbk6FGY5y2t0FCAkgC7icvwKrvcXpW8c/v1QeZPPcvO+5dpzADW5Xg6Y/+pkrpnDSuHjq5vPfU37m3cymqlsnFtHk7mPH5TkoHrRj98j0VKJgn7AZyybIp5nfSfizbyeQZv+EmuHRsfjEDu1fm6ddWU+WyAjS+poT93l9cweJf/sGJMwzsWolWDVOZLBv0VJOIeMv3MHnWBjt20aiEHbt4axNVygWNXfyym7i4xLGLSkljFz3HLGPLjmMcP5lAvtyZmTSwMvWqFwpJX+YuC/wnI8ehgVPLkl9tL5rlO9vLya8C+t2yHUye/rPN7+aXMLBHVZ6etYIqlxWkce2L7Pc741cW/7ITxzEM7F6FVg3L8vH8LYx87AcuKZ0vKa2Hhl1LxXIFQvP7xXmB/0ShLjM3T7djkwlnkc+eCqy6CXBx6hPnv9t8gocWHMIVoUPVnAysnYenFx2iStEsNL40O/3f2sMfe85Q2LuPUCx3HM93LJRimvJ15Cp3pv8DmOp1bL9j+ijY4l2rH34Hd0Rnb38r4dzmtQlXLEZmeo8uL18Dp+8IiIuDM6dwX37QjsHkLYgz+S3IntO2RU+ewB3WDk4ci3ncjIx95pZWcDw0drC420fjXFkXOXmShCdGJk1uzvTs+5y90/Y74gYMw2kU1O/44l0SZofey8r0yCwSXpoSMjk6U/ti+Pluy0keWngQ14UOVXIy8JrcPL3ksB2nuyS77Wt9tC/Q18oZx7x+RTh1Vuj4ui0/ObMaxjXNR8X4ZJ6qdzLB9+Xvtp7iocXeGGHF7Ay8MhdPLz1ClfjMNC6bjdW7znDX5wc4fErIEuf183qElukP1h1nzZ6zjK6fJyJ9+SGy/s6wcja2o51wnBg3Sve1zLVtoEodZMaIwEGG3cc0fe7HVPXGRV8KGhedaCdRA3Zc9OaJNvaqJcjrdizO3PqgHRMVbyxh5sSkiXnm2laY1jcCgqxchLz1JKZi0A+O/uu94szZMa1GQqGyYEBWfQZLvTZh/KWYliNsH/fgTuTTyXDyCKZ08j90+u6P40z+Yj+uQMfquRhYPx9Pf3uAKsWz0rh8Dvq/9i8bd58O1J15MzGtexGWbz/J2Hn7cAy4An2vzkOnmpGT8OWPoCc+ZnSf/u+TIfuSYX2tRWHt4GhcM5vcBFWb2r7Yzo3IB5Mh4UzovfJgGTA3IWFx5H2HRNEcN3JK+owRRqP9j/ddX9/fftdrlsDW5ek7dlOwBObGqd6BxSG/fglfvxI4Lm/shiXvgRM0hpfe91oO/IO5c4Y9t5w42LjM3j8VN2JeQka2wSVowm0gT6Jw/chb2G6ftxAYg3w+E7YvCAT9r/NtKjbENA4aQ/n2pcDiOVe2x1zTxY5ZHfoX+WBiYLXpo0FP8/6v42VNB2Aa9wu7j3knxGXGGfMpsutP+3QkQJa8DUs/wjQMrPge7rt1R5n80R577aiVh4FNC/L0F3upclE2GlfOxYMf7vbuGxvyZHcY3T6eS4tm5aNfD/Pigv1kijM4Bm5vVpCmVSKvUabNJ2l7xItS58G97+r//Qmj6v8rziNL/yfrrv9fJkfXBRYBq4HEHttI4F78J0dnB2YClbAToy8B7v6Pk6OvBx4EEmcgLwNuF5GT0ZgcHQ1+k6Mziin/H1e6SA/JTY6OtvDJ0RnpHB5nlt7CJ0dnqPBOSAb6X5kcnaGyxqacmXN45F66i1V9EkN+k6MzSlonR0dFMpOjoy1icnRGOhvDtmAyk6OjzW9ydEYJmRyd0dL4xJELid/k6Ixirkp99cBoSWlydDRlqfzfVtRLFz43ATJKSpOjo8lvcnRGMdUjbypnmGQmR0dbapOjoylkcnQGC58cnZFMidiU8ZOrYnfMIZOjM1hKk6OjyW9ydEYxRdO+cmF6S2lydDT918nR6SFkcnQGS25ydLSlNjk6msInR2ek5CZHR10aJ0dHRQqTo6MtZHJ0BktpcnQ0pTQ5OtpCJkdntDRMjo4Gv8nRKnoSDp1NfaMoSW5ydIZIZnJ0tPlNjs4wuWJ4vyOG9zFDJkdnZNwUJkdHW8jk6IyOHTY5OqOY+Nj1tWJ5rzylydHR5Dc5OqOYGN6jD5kcnZFieMx+k6MzSqzG6YDQydEZKKXJ0VGPrZOjVQbQydEqvf2vTo6OYc8r7URkMeCXgZ8FbbMXKOP9+wTgO+otImV8XtsKVPH+/Sp2dejE974Avgj/THJpKaWUUkoppZRSSimllFJKKaWUUkoppZRSSimlYiOGP+VSSimllFJKKaWUUkoppZRSSimllFJKKaWUUkqp9KOTo5VSSimllFJKKaWUUkoppZRSSimllFJKKaWUUhcEnRytlFJKKaWUUkoppZRSSimllFJKKaWUUkoppZS6IOjkaKWUUkoppZRSSimllFJKKaWUUkoppZRSSiml1AVBJ0crpZRSSimllFJKKaWUUkoppZRSSimllFJKKaUuCJlivQNKKaWUUkoppZRSSimllFJKKaWUUkoppZRSKspcifUeKJUhdOVopZRSSimllFJKKaWUUkoppZRSSimllFJKKaXUBUEnRyullFJKKaWUUkoppZRSSimllFJKKaWUUkoppS4IOjlaKaWUUkoppZRSSimllFJKKaWUUkoppZRSSil1QdDJ0UoppZRSSimllFJKKaWUUkoppZRSSimllFJKqQuCTo5WSimllFJKKaWUUkoppZRSSimllFJKKaWUUkpdEHRytFJKKaWUUkoppZRSSimllFJKKaWUUkoppZRS6oKgk6OVUkoppZRSSimllFJKKaWUUkoppZRSSimllFIXBCMisd6H/zPc0dfEJrOPJsQkLABu7MqXuLGJa2L5k4M8mWIX+2SMMhyQv07ELHbc26tjEjfhritjEhfAZDGxCZwtLjZxiW0ZI1OM8jtzjOICHDgTu9j5MsckrCmcJSZxAY4vOhCz2NlLZYtN4Lyx+Z4BTPGsMYsdy2t1zNqETuzqMvnzeMxikz9GZXzP6djEjTFTNXdM4sraIzGJC2DK54pZbLLFpsMlq2OX3zE7pyGm9ajJEZv2v+w5FZO4AGSNXZ/H5IjRubUvhm3/GI5ZkSU2+W2KxK4t6jz4XMxiu48NjklcWXk4JnGBmPZ5OBnDsegYndamfM7YBAbYGcPrVqzq0ZIxGksAZN3RmMWOmRgOJfxfZCrGrq8lPx+MWeyYjf3HauwdIGsMbybGcvw9RvcxTSz71TG8dyu7YzNWZ3LFrm8bq3EjgLM/xaYejSsRu7ZRTGWPUTn7P9jfATC5Y1iX7TgZm8B5Y3fMcS/+FsNGivq/wh1+lU4YVenKmbrsf7Lu0pWjlVJKKaWUUkoppZRSSin1/y+9paeUUkoppZRSSimllAqik6OVUkoppZRSSimllFJKKaWUUkoppZRSSimllFIXhNg9B0AppZRSSimllFJKKaWUUkoppZRSSimllFJKZQxXH8Gl/m/QlaOVUkoppZRSSimllFJKKaWUUkoppZRSSimllFIXBJ0crZRSSimllFJKKaWUUkoppZRSSimllFJKKaWUuiDo5GillFJKKaWUUkoppZRSSimllFJKKaWUUkoppdQFQSdHK6WUUkoppZRSSimllFJKKaWUUkoppZRSSimlLgg6OVoppZRSSimllFJKKaWUUkoppZRSSimllFJKKXVB0MnRSimllFJKKaWUUkoppZRSSimllFJKKaWUUkqpC4JOjlZKKaWUUkoppZRSSimllFJKKaWUUkoppZRSSl0QdHK0UkoppZRSSimllFJKKaWUUkoppZRSSimllFLqgqCTo5VSSimllFJKKaWUUkoppZRSSimllFJKKaWUUhcEnRytlFJKKaWUUkoppZRSSimllFJKKaWUUkoppZS6IOjkaKWUUkoppZRSSimllFJKKaWUUkoppZRSSiml1AUhU6x34P+sS67BtLoHjIP8+jEsej30/bjMmI5joXh5OH4YeXsUHPwH8hXD3D0H9m6z221fg3wyJeSjpudUyF8cebanf+wKtTHth9rYSz+C+bMiY/ccDyUrwPFDyKyRcOAfyJEX0+9hKFUJls1D3p9qt8+c1b5esCSIC2sXIfOeDcTqMAwcB/npQ/jGJ1av8XBRRTh2CJl1P+z/x77XtB/mmnbgujbW+p/s6w172NcBdm5C3hwPZ09DvS6YBt0xhS/CHdkEjhzCdByGqVwHTp/EfWMc/L0hMj8uqoDTaxxkzoqsXYK896h9PUcenP4PQYFisP8f3FdGwIkjUKQ0Ts+xULICMu95ZMEbgbxv0A1Tpz1kzQ6Zs8HJY+lz3PGlMX0nBz5fqATy2Qvw3ZzAa4164dwwGPeh6+D4oaiUMdN0IFRvAdlyI5MaR+ZlovLXYNoOtd/7so/g29ciY3cbFyhjbzxgy9ilV2Fa3gFxmSHhDDLvGdj8i/1M9eaYxv0AgcN7kTfH2OP0YfqPwNSoB6dO4j4/Cv5cF7lR2Uo4d0yCLFmR3xYhMx+2r5cuj3PzaMiSFRIScF+aBJvXQPZcOHc/BAWLQVwc8sksZOGHyedBlJlmfZGvw8pVpsyY3uMxXrlyZwbKlWnWD1Pbliv33aDzqWJtnI7eOfrjhyFpmta3Y2o0sWVx8bvId2/ZN8rVxLQbCnGZwHUhU2b7+aUfwQKfst7Dq0+OHUJeD6pP+j4MF1WCn+chH0wNfKZ6M0yT/uDEwbrFthz4udQr446D/PIxfO9TxjuNhRJeGZ/rlfFEeYtgBs1BFrwEi98MylwHc/tMOLwHeX2Yf/73vg9Tva4tYzNGw9b1kRuVqYhz60RbxlYsRl5/JPD5Zt0xzbtBQgKy4ntk7pOQKy/O3Y/BxZWR7z9GXnvIP3bPezHV6tp67aUx8JdP7NIVcW6aYGOvWozMDrtOXN8Hp9sQEu5sCEcP2vJ964NQoCjEZUI+fw1Z+nFk7G73Yqp6derMsbDNJ3apijj9x9vYq5cgc736o9NgTLX6kHAG9vxtP3/iKObqFpjr+gY+X+JS3Hs7w9ZAfW0G3G/P6dMncZ99wP+cvjjxnM5mz+lXvPwrXR7nltGQLQfs2Yn71H1w4pjN72FPQLkqyMIPkZcnR6YJmO5Bx/xKMsdcOuyY53jH3O52TI0G4Aoc2W8/f2gP5MiN028cxJeEM6dxZ46DM9tD07zsGkzrIbZ8//wxfOdTj3YZCyW8evRNn/J9z1xk/kuwaDbkjcd0Hge5C4AIsuxD+OEt32MOlmXQKDLVboCcPMGpySNwN/4euc0t95DpuhswufNwrHmNQN4VKU7W+x/C5MsPRw5xcsIwZM+uFOOZPvdhqnvf9fTRsNWv/q6Ic6tXf69YhLxmzy1z1xRMsTJ2m5y54dgR3JFdoFwVnBvHeAEM7nvT4I9FkbG7DA+0GV4bB9v9yncFnD7jA22Gt726q2ZTnFa3QNGyuI/0gW1h+52/KM6Yd5BPZ8DvbwdeL3c15rrBYOKQ3z6BH3zqsXajoVgFOHEIeW80HPoXqjTH1O4R2K7IJciL/WHXH5juj0PugrYO3bYS+fwx2z4LF406NFsuTPuRUORiEJD3J8H2NZGx07t8A6bjKKhQB44eQJ7qQZr81zzIVwwzOKyt9NGUyPRTEJWyHh6jc1CZfn2cf5m+qAJOb6/+WrsEeccr0zny4Ax4CAoWh307cV/22sHZc+P0GguFS8KZU7hvTIB/NgPgTPgEjh0DN8G2oe7vZvcjGu2yKxvhdL3Tlu2EBNxXH4ENv4UefzTiJipXGefB2bhPDIelX4emmd7n9b5tmE4PQv4SIAmwcQmyYFrksSQed9+g4542KpmyVQnntqDjnmWP2wyaGlm2RnS2/y91Gc5NYyB7TnsdmXWT7YOB7Xe08I55+cew2OeYO4wJHPM7o+Dgv95xlsO0uQ+yeunOGABnT2Oa3AqXe/2OyU2SPV4uvhrTdLA9j1d8Aj+9Efp+XGZM69FQrLyN/eEYm99OHKbl/VDkMnDikDVfwI/efmfNhWk5AgpfbPfps8mwY61/fkfjXM6VF2fQY7aN8v1HyKuRbcLzOr9reNesImVxpwZds3LmxblpCpSuhPz0CYikf18aku2jO08thZ2b7OcP7MKdMcT+u9yVmFZ3gXHg1AnknQlQsCSm7RDb1/35Y1jocx3pGnYdOfAPlKyE6Xh/Yi4i37wIa7+LPC4fpse9mKpeG/zlMcm3CW+cYPNj9WLkzbA2+HV9cLoOIeHuhrYNnqhMZZxRr+FOuw/WfBv6mWi0TwoUwxn7Luz6CwD5czUyJ6ycla+NuWHouffzLrsK0/JO20c8ewaZ9zRssn160+I2uLIVZM+NjGyQUnZHp8+TIzfOjeMDbfCXx8L2TcnvQ6/7MJd7fb4XR/vvQ5mKODd7fb6Vi5E3wvp8Tb0+38rvkbeeTPmYo9HvACh/BU7X4bb/fvQg8todoWnGsk2YRvff/wILF/5GwYJ5mDfv3NpcqSpzFabRIFufrJkHy2aHvl/ickyju6Hwxci88fDHwqS3TIdHoVgl2LEa+fC+NIc8n7Jl2g/ENOgIR/YD4L7zDKxaHPhcwaI4D32AfDAN+WFOho+Lkj0XTvfRUPRiQHBfHQ9bVkVlLIG4TJjeozClK4EI7twpsOHXyPyOxrlVvSHODbfZ190E3LlTgT8iNc175wAAIABJREFU0/VT5mpME6/MrZoHy8LaLiUvxzS+GwqXQz4ZBxsXpi3dROk97h/E3PgYFCyBTOkWGi89x/4zZcHc/aI31hgHK+cjn88I7EOr26F6E4gTZMWHsPzdlPMj2vlNlNoIRcvgDBgPpSsi7z+LfPlaZJpRim2uaYlp0c++eeoE7usPwl8bU86D87humxsGYhp0gCMHAHDfDavX/gfjZnjssl45dhxk5TxY6tPnaTUKipaHE4eRj8bA4X/ByYS5fjgUrWD7Nd88Bdu9fnPFppjavUEEju5D5k2AE5H3Ws5rTLZMeZxbxkDmrLaufHEibFoDOfPg3D4Ril4Ep0/hPj/at00WlfH3RAWL4jzyAfL+NOSr1yPTDd6PDPyuTdfhmCperFfHJtP2r2jHlTNnQ9YsRt6y9bXpOBhTrR6cPQt7tuPOGmevl2Uq4/QalRgBd94LsOLbiGSjMYZi6rbCtBtgtzl5HPelib71SdTawQBlKuGMfA33hRGwJajvF417mHGZMDcMh3JXgLjIF9NgdWReR2M8OCkvuz4C+UogL/SKjJu4TTTah4lKVcIZOhN35kjYtDA0zf86HlyyEqa91483Xj/+9++gUClM9wcDny9QAvlmBiyZG5puuWsw1w+2Yz/LP4YlPvl9wxgo7sV9d5TNb4D4cpjWQWNWLw6AhNO2fm05FMrUtK8vmA7rwo7XR9zAkTi16iOnTpLw2Ehkc+S9lri+g3CatINceTjT4cqI903d5mR+4CnO3N0J+cN/rCpp24w6t379Jvpxs+fCuWmSLXtOHPLVa8gSew8zKmW6agOcVgPt2LObgPveY7Blpf1M/iI4XUdBgSIg4D59J+z7J2Z9nqjkd/krcO54AvbuBECWL0DmzQhNMwr9DnPHdMhTCM6csnGn3wlHD0QeD1G6brXph6nXym7jxEHJi3HvaQzHD4fGPp/vut3tmOoNbBvs8H77+UN77L3y6/vZz548gTvb/561UunO5/axUhei81o52hhzNL12xEvvBmPMKmPMemPMGmNMp/NIq4wxZo3374bGmEPGmBXen2+81wcaY/qkkk4OY8xsY8xqb58WG2Nyee8lBKW5whhTJm0752DaDENeuwd5pjumWnMoHPbRK9ragYwnOyM/zsE0D7p5sX8H8nwf+ydsYjSVGsLp4ynH7ngvMmMQ8kgXTI3mUKRs6DbXtLOxJ3dAvnsT0+Yu+/rZU8jn05GPn4pIVr59A3m4M/JoTyhbDSpca2N1vg954W7koc6YmtdFxqrdDk4cQSa1RxYGxSpSFlOzOfJQF2T6XZjOI+zN0LyFMfW7Io/1QR7uCo4DNZvbz2xZiTx/O7Jvp5cXdTDxF+FOaI8790Gcrvfjx+l6P+6cB3EntMfEXwSVrrVZ1awfsnEZ7sQOyMZlmGb97AeOHcZ999HQwX+AYuUw17ZHHu9nJ4zu2Ya8OCR9jnv3X8jUnvbPo73h9ElYFdSpzlcEU/5qJPEGVZTKmKxfhEwf4JuPSYyDaX8v8vIg5NGumOrXQXzY8V/V1h7/Ix2R7+fYm6cAxw4iM4cij/dA5o7HdB/nfUlxmHZDkOm3IY/3hH82YepETgICoEY9TNHSuHe3wp0xHuemUb6bOTePwn1hPO7drTBFS0P1uvb1XkNw352Oe29n3Lefw+llb8qb67shf2/BvbcT7rgBmD7D7M3FGDFXXAdFQ/PV1G4Hx4/gTmiPfPsmpp1XroqWxVzRHHdyF9xpd+F08cqVcXA634c77W7cBzuHpGmubgP5i+BO6oT7YGfk169sWtlzYTrch7wyBHm0O2TLgbw4CJmSTH1ydTt7A/WhDsj3b2JaB9UnX0xHPgmrT3LkxbS+G5l+OzK1K+QqAJfW8skAr4zPugd5KpkyfmVbOHkYebwzsmQO5rrQm8Cm5WDY+GNk2td2hT1bk8l54PK6mKKlcIe2wX15Ak6/ZMpY/1G4L0/AHdoGU7QUVKtj36hYC3NFQ9z7O+GO6IB85g0CnTmN++5zyJuPJx+7Wl1MkVK497XFfXUiTp8H/GP3fQD31Ym497XFFCkFVesE3ixQBFP5GsTr1AKYJl2RHVtwx3TFffgmTLchkeW7Sl1MfCncB9rhvj4Jp+dI/9i9RuK+Pgn3gXaY+FJQxcaW33/CHdcZd3xXZNdfmJa2LpGln+NO6Gb/vDwK9u0MmRhNjXqYYqVw72qJO32cnejsF/fm0facvqslplgpqOGd07eNx539JO7QDsiy+Zh2/e0HzpzGnfsM8vqjyWY3Vb1jHtkO97VJOL1SOObXJuGODDvmL2fhjuuKO6EbsmoRps0tNr9b3ohs32Dfe3k0TvfhoQkaB9N2ODJzMPJEN8zlzSPr0VpePfpoJ2TxXEyLsPLd+p7Q8u0mIJ89hTzRDXn+RkztTpFphom7pgHORWU43q0Zp6aOJuuw8b7bnV2ygBO3RDbZst55H2e/+JAT/dpyeuZzZLnV/8cGSarXtfX3kNa4L03AGZDMuTVgFO7L43GHtLb19+X2u5Zn7sUd2QV3ZBdk2TfIz/PtB7Zvwh3V3b73yG12orQTF5poZa/NMPYG3Dcn4XRPps3Q/X7c2ZNwx95g2wyVbZuBnZtwZwyHTcv9P9d5CKz9IfRF42CuH4a8ORSZ1gNTpSkUKhOWJ23g5BHkuS7I0rcwTW63r6/5Cnmxn/3z0QQ7UOwNhMt7o5AZfZHpvSBHPqjk82OmKNWhptU9yB8/IU92Q57t5V+XRqN8A/LrPGTm4Mh4yTnfPNi/A3m2j/1zjhOjo1bWg1WuY38wOM4r092SKdPd7sedMwl33A2YwkHt4Ob9kA0/445vj2z4GdO8n339+gHIjg24k7vhvjYWp3Poee2OH2DbUN7E6Gi1y1j9E+7wjvb1aWNwBobVT9GKC7b91PMeWPFDZILROq9/fBOZ1h2Z0Q8uqgrlrvE9HqrXwxQrjTu4Fe6LKRz3jaNwXxyPO7gVpljguOWp4bgjOuOO6Iws/QZZ5pUtJw7njodwX5qAO7w97oT+kHA2cMythiJvDEGe646p2izyXKrZxp7TT3dGfpyLaXZHUrqmwzjkkynIcz2RmbcnpSsbFiMzbvQ/zuD8bj4UeXsoMqMnplJTKBgW+/LWNr+nd0WWvYVp6OV3hcYQlxl5uQ8ycwCmejvIW9Qm22wwsmUpMqMH8nJf2PtXMvkdpXM5sU04+zH/uOd5fid7zTpzCnfeNOT9J6FAsUCM9OxLp9RHP3MK95Ge9s+MwDln2t+HzB2LPNUbWfElpnF/zA3DkVcGI4+nch2ZGnYd2bUZeaafTeuVQZgOIyLbBH6qem3w+9vizkqhDd77AdxZE3Hv92mD549sg9sDdHA6D4I1Pv2SaLZP9v6NO7kH7uQekROjjYPpcO9/6+cdO5jUV5S54+0Eao+sXYQ82ZdURavP0+YmZNsG3NFdcF8chdPz3tT3YXgb3Jkp9Pn6jsKdOQF3eBu7D8F9vpoNcR/ohDsyqM+XnCj1O8ieC6fnSNxnB+OO7YQ73affEas24Tno0KE+L72U9snHaWYcTJMhyPvDkFd7Y8o3hQJlQrc5sgv5YjKs+ybi4/LLHOTzSecW83zLFiBfvo47uivu6K4RE6ycHsMDr2X0uCh2YoKs+wF3TAfc8V3hny1RG0sw9ToA4I7vgvvEQJwuQ8CY0ESjdW6tW5r0uvvqOJy+Y3zTjcwgB9NsCPLuMOSVXpiKPm2Xw7uQz/3LXJrSj8K4PwBVG8GpsHsO0Rj7P3saeXYgMqUHMqWHvcdQuor9zNVtIF8RZHIn5JVesD6VPIp2fkP02gjHDuG+OSXZSdHRjC17duA+ciPu2C64n8zA6es/DpckHa7b8uUbdkxyTGS99j8XN6NjJ5bjd4YhL/Xy7/NU8/o8M7ohv7yFaXibff3ytjbWK32RtwZjGt8JGDBxmCaDkDl3IzP7wZ5NmJodI2Of75hs76G470zDHd4Jd+6zOL2H2kPqcDOydT3u0A64z4zEGTAiMtFojb8nfq7ncFiZhu88I7/rKnXsNWt0O9w3JuH0TOa63eN+3DcexB3tXbO8tr/8/pO9Jk7siuzehmnh3cfbsRl3ci/cSd1xn74Tp+cDkX2gKI2hyO6/ccf1t+M3772Ac8vYyESjda0G29fqOAjWhvW1onEPE+yCP0cPIFM6IY92hc0+/bAojRsBUKEBnD7hm39JotU+9I7NaXcXrPvJ/7j/63jwrs3Ic/2QZ3ojMwdh2nv9+L3b7GvP9Eae7QtnTsLahZFxWw5FZntjVlWaReZ3DS+/n+mM/DQX09SLa7wxq0+nINN6IrNuB9eOWZn6/eDYAeTZrshz3WFr6IINfkyt+pjipTlz4/UkPD2WuDv924/u0oWcGdTVP5HsOYhr2xt3/cpU48Xk3IpiXNOoC7JzC+74rrhTb8Z08e5hRqtMb1iG+3B3O0Y1ewJOj8A10Ok9AffLWbhjOuJO7mV/ABOrPk80v+c/fku6dxsxMTqK/Q55YzTyaE875yiZidFRu2598qp97d7OuHOegt9/iZgYfd7f9ZezbDkOy3PZuxN36k32vU9fxOntf0xKKaX+m/OaHJ2ejDGXA48C7USkAtAGeMQYc0U6hVgkItW9P00BRGS6iKRyh4JBwC4RqSoiVYAbgTPeeyeC0qwuIlvTtCclK8G+v+HATkg4i6z+GirWD9nEVKiHrPjM/mftt3Bx5K8DI2TJjrm2O7JwZvLblKoMe7fDvh029m9fQ5XQFXtMlfrIsk/tf1YuCExMPH0S/lwJZ06HpnnmFGzyfqWWcNb+Ii9fvI21JyjW8q+ganisBsiyeV6s+XDZVfbfVRvY7RPOwP6dNp3Sle17Tpz9tbkTB1myBX6puGNDYOUJwFRtgCzz8nDrGsieG/IUDN33PAUhW07YuhoAWfYZpmrDwOeX2n2TpfMw1ezrHD0A234PTAhIVKQMsnU1FL8E9mxH1v0Ileul33EnuqwW7N0BB/4NpNd+CPLx0yDeC9EqY3+vhaP7Ut6mVGXY+7fd/4SzyIqvoHJY7MoNkF+9MrY6qIzt3AiH99p/79oCmbLaX2DbT0GW7PafWXMih/fgx1zZCPneW/H2j1V2FbZ8hUI3ylcIsueCP2wHUr7/GFPLmzwmgsme06aVIxdyYE/S62TLYf+dLQccPWRXRowR+fUrTHi5Ci6zK+ZjvHJlqjawk5vPnrETT/d65ap0WH0QlKap1wn5/EV73JDUATFXXm9/7X5wl3eO/wX7g+qTyj71yS/ed73Kpz45G1afFCwBe7bBMbuSmvyxDFPVZ2JfyUqwP6iMr/Ip4xXrIcuDyni5oDJesT4c2AG7/wxNN09hTPlr7YpZyTBXNEIWf2L/s3l1CmUsJ2xaZY9j8SeYK+1xmKadcT95xX4fAIftik+cOgEbf0v6Raxv7BoNkSXzArFz5Ia8YbHzerE3e7GXzMPUbJT0ttN9GO7bYauWidi6EOzK98ciy7ep3gD5yYu9JYXY2XLCFi/2T/Mw1Rva937/KSlN2bIa8heJPL6rrkeWfRH6Wq1GyMKgczpHMvmdIyds9M7phUHndPEytgMLyMofMVc3s6+fOgHrf4PTKeR39QbIj+d4zD/Ow9TwjvnkscB2WbKTWEmb4hcj65bZ1//daldmzVUgsO1FYXX4Sr/yXR9Z7p1baxZAuaAfEVSqb8/LXVsCrx3ZBzu9Seenj8PurZCncLLHDpCpXhPOfvEBAO7alZhcuTEFIz/jrl2J7Iusk02ZS0j41U4eTFj+E5nqpbDyJ965tcg7tzal8F1nz2XLAiCLPsFc2Yhw5prrkB8/t/85fTJQnjNnJXCxDNr+8gbIT15+/rkGcuSyv1APlqcQZMsFf3pthp8+xVze0L7379ak1RcjXN4Q2bsD8VbXTVK8Ehz4Gw7uBPcssvYbKF8vdL/K10NWesfx+7dQ1me1iMrNYG3QjdzEH8k5cfYaKpHHG5U6NGsOKFMDEuvPhLNw0ud3lNEo3wBbV0QOVKXkfPPgPEStrAe/Xq0BstTLw632CRiplumlgTJtPx/UDk58vejFyIaf7ed3bYUCxe2K9Mkda7TaZaeCbvZkzR5RzqMWFzAtetiJw4nX72DROK/PnoK/vBtq7ln4ZyPkiY+MHX7cqZatoOO+MrKtZWpfh/zglf9q1yLbNsI2b4Wno4cCK9KXCDuX1nwDFVLodwQfc7mrYNcm+wfgxOFAumnpdxSvGJrf6+bDZWH5fWk9ZI0Xe/1CKJM4vCD2ST/G61u6Z+DUMciSAy66HFZ656h7Fk75/yY8aufyqRN2JfRk2oTne36zayvs9rlmnT4Jm1fYlbsLlgiLkT596TT10SOIXaUJ7DFh7HVkf9B1pFJ4f7N+aH/zEu86cuZUoE2QKYtfk8CXqdEQ+SENbcLgNvgP8zA1wtrg70SuHGyadkd+ne9bp0S1fZKSUpVh3/b/1s/bEdSn/3ezzefEPv22NbZNmopo9XlM8YuR35fa//yzFQoVhzz+1zBTsxGyJKjPl9I+JPb5lnyCqen1+Rp3xp0X1Oc74nPNCI4XrX7H1S2Q5fNhvzd+dCTsxmIs24TnoFatiuTNm+u80vBVtCIc3AGH/rHXkQ3z4ZK6odsc/hf2bvZvU2/7NeUFKnycb9lKUc1GyJ6/kR2235Hh46LZcmIuqYH8+JH9f8JZ+7SoaI0lFL8YEvvVRw7A8SNQplJIstE6t0LaosGvp6aY13Y55LVd1n/jX+b2bMb36T+pica4P9h7Dg17IF+/EhkvGmP/iRO74jJ5P9z36rQ6nZAvg8Yqjwc9hcFPtPObKLYRjhyArWsjz7OMiL15pT2fwH7OZ/wuYj/O87r9X8QqbobHLlYRDgaV43XfwKWh5dhcWhdZ4/Ul1i+E0rbPYwqVQbZ69+2OH4STR+xKtAb7J3M2+16WnMjRvZHHeb5jsiKY7Pb6bXLkQvbvtv8uWQ5Z7U2e3PknFC4BeUOvT1Ebfwe4IvR6mZKM/K7N5Q0D18s/V3vXbZ+2f/bw66UXa13Y9TKfN25wJnhcNAu+46LRGkPZuBKOHQ6kW9DnfkC0rtWAadINWe7T14rWPcxabZEFryblie+Tb6M1Hpw5O+bqbsiiVyNjBn8uWu1DwDToiqxYgBz16fucz3hwWvrxl9Sy6R/8N/T1xDGr4PwOH7MqXw9ZGTRmlXivPKUxq+qtkcWJ00vEd+X9cM41jXHn23ayrF+JyZUH8kfea5H1KyFoHDJYXJ9BJLz7cor3tJKOKxbnVjTjCoF7mNkC9zCjVqZPh7X3E9ufRct6Tz32xhZOnYDTJ2PW54nm95yiaPU70iiaY/9JMeq0RJb43Hc53+86OM+D72sEt8G3pN4GV0opdW7SfXK0Maa0MWa+twL0fGNMKWNMnDFmi7HyGWNcY0x9b/tFxphLgGHAZBH5E8D7ezIw1NtuoTHmSu/fhYwxW71/l/HSWO79ufYc9nWcMWZYUPqPGGOWGWM2GmMSeyPFgB2JnxGRDSKSeqszJXkKw6Hdgf8f2o3JXdhnG+/R826CvSGbI6/9f/7imNtnYQY8D6UvDxxPk1uQJW+mOLGOfIXtpMak2LswecNi540PbOMm2JsYOfOm7diy5YLK9eCPnyNjHdyNyRt2Iz9fPByIjGWC9wFsfuWNh0N7kG/fwIybh5n4hX2kyIalvrti8hVGgiYQc3CXTSO5YwXk4C5MPi8/cheAw96Nu8P7IHf+lI/9n82YS2pAfBk4vBdTqQ4mf5H0Oe7g46p5HbL8y8ALVerb7XYG/UI4SmUsTfKEl7HdPmWscGQZyxFWxqo2thP5Es7YFU/ffwQz9E3M6M/srw+X+U9eNQXikb1B3/u+XVAgLP8LxNvXPbJvF8bbxp31CKb3UJznv8b0Hoq8aQeI5Ys5mBIX47ywAOex93FnPux/cyyjHNwdGOBKFH7unvDO3eDyBkjiZ/PFIwd2+adZqASmZnOc4a/h3PYUFL7Ivl64FOTIg7ltOqbHBIjLEvi8X32SJ5l9Ss7e7RBfGvLbRyOZKg0hn08HILyMH/YpZ+FlPLGcZc6Gqd8bWfByRLKm1T3IF8+m+N2a/PFIUPlh/y7IH/Zd5I+3r3tk/y6Mt40pWhpTvibOuDdwHngZLg77AUQKTP54ZH9Q+T6QhtgHArGp3sB28raHPr5O5s/FFC+L8+TXOJPexX1zauREM7/Y4WUwXzwcCHwvIbGDOHXaweolkcd3ZfPIydEFiyD7guLu3xU5kFqwSOg5vX8XJnGb7Zuglh0kNrWbQ6GiEXGTY/L9x2MO2sa0vwNnyueYa1ogH06z22zfiKnpTRQuWxkKFgud6JYnPlB2IfnyfdCLG16+G/RB5r+U/IHlKwbFL4PtqTx2rVAR3N2B43d378IUSnuH3N20nkwNrwMgrn5zTM5ckCdf8vHCy9g5nltJKlwBh/bBv9sCr5WrijPlfZxH3sN9eWLk5P/w+vDAbtuOCRbWrrFtBv8JikmyZMNp3hf5dEbke3kKw+Hg73lP5LU6d9A2kmAHTrKH1aGVmiJrvg49nh5PYIZ8aidrrPN5fGM06tACJeD4AUzH0Zg7ZtlHqSfeaAtJN8rlO63OJw/AtpXumIW56dzbSlEt64kx8sYjB8Ov8Wko04ntztwFAzd7Du9NmgAtOzZiLvduvJWuDAWKBupFEZwHXsB5+C1Mk052P6LULgOgVmOcJz7Guf853Gmhq61ELW7+eMxVTZCv3sZXFM9rALLmgsvqwJ+/+IY3BeIjr5l+xx1etsK3qXAFHAyULVOsNCA490/HeegtTJv+ocecWr8j+JiD+x0FSwGC6f0E5tZXoU5P3+NKVq7CcDgo9pHkYnvbSIKdAJ09L6z/Fs6cxNz9Eeb295Glc+xkgXwl4PhBTKsHMP1nYlqM8K/LyJhz2Tfu+Z7faZE1e1iM9OlLp9hHz5TF9j2GzIRqgRsq8u5kTP8nMCM/wdRsgWz6OfX+ZnC5DK+/L6qMGTIHc8+byAcPp+kHr2n+rg8k810n0wYnX7ydKPntO/5xo9U+AShYAmfkbJx7ZsAl1UPfy1s49XGjtPTzqjW2k6UTznAuotbn2bYRc0ViG7yKbYMX8G/bmgLxSFD6ydan4d95gaA+32U1cca+gTPyZdvmT+mYo9TvoEhp+5jg4S/ijJ6Nqd06NM1Ytgn/F+QqDEeCryN7MLkKJb99OjjfsgVgmnbDmfQO5qbx9kYsQJbsOK37Ix9MD2yX0eOiBUvA0YOYXmNxRs/B9BkDWbJFbyxh+0Z7g9mJsz92KF0J8of296N2bgHUaIQz8X2cQU/jzvR/ylIE3zKX8o+Wz0mUxv1Ny4HIwtl2IkNK8dJrDNw4mOGzMQ9+bcf9//LGLgqVgBrNMUNfw3R8FPKVTHG/o57fRLGN8D8S29Rrj6xOeXXd875u49VrE9/GDBgXqNdSEau4GR47d3ifx6ccB5f1oD6P7N6EubSe/UFo3mJQtDzkjrf3Wr56DDPgNcwdH9pVVFfNizzO8xyTdWd6/erp32D6DENme/dZ/tqAubqp/cAlVaBwsYh0ozb+ntW7Xr4/nbTIyO/aXrPC+nnhEyfzFw67Zu32bfs7ddqFPsGuTBWcse/gjHkbd/bkyHHRaI7dJMZo3B75LbI+idq1Ol9hTI3GyMJ3I2JG5R5mNu+HANcPxAx6DdProdDFUIJjR2HcyDS8Gflpjp0Mn4KotQ/zFsZUa4gsfs8/8PmMB4Ptxw+egxn0JvJhZD/eVGuGrPoqMm54HXo4lXvl4sXN7o1ZiWB6PoG55VW41huzyup9141uwdzyKqbTg5AzlXYyXp0adJ7J3n8xhdI+TmPKVcQUKoosW5i27WNxbkUxriyYiylWFufRr3DGvYM7x97DjGqfp1pDnFHv4gx8Enf2BPtafCk4cQTntkdtn6fTYNt2jVGfJ6r9nXLVcMa+hTPoWTtJOyTN6M03Mt3GYIbNhmbJP1Ew6tetLNkw1esgP0WOz6fHd21uuAPnkc/tD9o/mkY4U/cGZE3kPXSllFL/XTRWjn4WeE1EqgGzgadFJAHYCFQC6gK/AvWMMVmBkiKyCajsvR7sF+8zKdkNNBORmkBX4OlktqtnjFnh/fF/9hFkEpGrgMFA4vN9XgHuM8b8aIyZZIy5NGj77EFpfuCXoDHmFmPML8aYX2YsT7wIGr9Nwz8Y+ZoIHNmLPNoOeb4v8sVTmM4T7KosRS+FAhfBuu9SS9jntbBJgL6xU99lnDhMnweR79+yvxRLSyw/ksxHEcie2644Mb4tMvp6+yu2K1v4p+N3HGk61v844XXXVuTr1zDX3QQVatvJykkdtPM87kRxmexk6BXeL4IzZ8U0G4B8Fj6YE4UyllZpKj+p7F+RizGt7kTe8x7v68RhandEnuyNTGwJ//wBjfv99/gplA3TvCvurCm4tzdDZk3FGeh1eC6vg/y1AffWxrjDO+HcONL+Sj+WwsvquZxyyZXzxNczZYGzp3Cn9sH94UOcnt6ko7hMULIC8vJgZP4rUKI8FCqVfMBzrU9OHEHeewTTezLmjhl2NXjXZ5WU/1rORDBNbkaWzI18xFj5OnDsQGB13eT45vM51C1OJsiZB3dcL9w5T+DcOTXleGlNN6VtEDtJs81NyAfPR75d5Vr7iOnBzXDHdMXpNSLwK+xAwmmI7Rc6bJJ1yxvtIPzSz0K3K1vF3mjbGb5qR1rq6eS3cZ8bjXN9d5xH3rLn7NlzmJyRpuuI3wcD28gHz+He2wL56XNMY/s4NPl8JuTMjTNmLqZxN9i2IfWJOWn8nk3TW5DFc5J/hF6W7JheDyPznrA3S1KSluNPwelnHyGu+lVkf+VD4mrUshOtU1j16D9ft8OTubYF8kPYL7o3r8a9twPuqO447W60dVzop/5b7FTaDKb1QGT+m6Eri6UkLedU8H4VrwRnT8Ke0FWRb3QHAAAgAElEQVSU5c17kCfa2pVLklZJDU43CnWoEwfFyiNL30ee6wunT2Aa9PE7AN90U92/tJTvc3EeecCRvciUdshzfZHPnsJ0SYe2UnqV9ZQ+n5a6M5VzXL561U6yuv9NTMOu9okxXv3lPj4Ad0RX3Mm3Ya7rBhWviF67DODnBbj3tMWdOgin652pp5kOcZ1+9+HOfoJzWlkunc5r+zjP8ciyd+yKN77Oo1wHb1GnRWDVaIC4OEz5GrjPjsAd2xdTq0nQykXnUX86cVDqcuS9ccgrt2IqNvBdESlZ51POi1UCcZFn2iHTOmGu6g75itt9KnoZ8tsHyMz+cOYEpnbvtMdP73M5rXHT4fxOXTr0pVPIM3dMa9v3mDUKp8NQOwEKMPW6ITPvQSa3QX6Zh7miVepxU/putq9FHu+OPNsf06ivT5vAd8dTj5ncNlmy4bS+Cfkwsg3udB+O+85TKdQpURrTOLwX94FWuJN74r73OE7/B8Pa/ukwblTkYkyru5B3J6e8L36i1OeRT1+BnHlwJryFadYN/toACefwNKhz6IMQ5/X5xvfCnZuGPl+U+h3ExWFKV8R96i7cJ+7AtL4ZCl6UctxYtgkzWhqGzjLEOZQtmf827rDWuKO7wME9mB7D7Cc63IZ88UZovyOjx0WdOChZHln0Lu7E7nDqBKbFgBSPJ7Affrua8liCLPkIObALZ9RsnK7D7Upb4f3qaJ1bAL99izu6A+6zQ3BuuN0vER/RuD6fY/rnOk5X/DIodBGsXvjf4vlJbQxcXGRqT2RsS/uDzGLl7OveWKU81gdZ9TGmhf9j0897/85JdNoI/xOxK1yJqXcD8o7/I88DIc7jug3Igrdxh7fGHdMVDu3FdBuacrxYx83w2OdRl6/61P6AtO9LmCZ3w441tp504jDVb0Be7Y88dwPs3gzX+PV5zm9M1lzXFffVR3AHNkVenYJzu+1Xywcv2TbZ1HcxLXrCn+sj22RRGn/3vV6mJCO/6zRVWalvZFrcaFfxDB5737oGd3xn3Id641zfP7IPFM2xG4DKtTCNOiCzn4hMIkrXaqfbcNz3kulrReseZr4iyNaVyFN9kG2rMa3vTjmNpNjnOW5U5FIoUBI2fJ96rCi1D52OQ3E/fuY8x8tS6cc/2R15rj+mYVg/Pi4TVKxnV/gOl6b7G8lskzhm9b43ZlXBG7Ny4jB5iyDbVyEz+iF/r8Y0uyv540xpX9La7jaGuFtGcPbFR9K2fXLxon1uRTEuVa5Ftm/AHdYcd0I3nB7ePcxo9nlWLcSd1An3xWE4rQfa15xMUK4G7jtP4D7YC1OoJKZOW/+Dyog+T7Ty+6/1uPe1xB3fFXfBXJw7wuvvKPQ7AHljNDK1O/LMzZhy1eHKlv4bRvm6Za5oYJ/ql/j0g9B3fZI9t+9aPnwO974WyNKwPiZA+Svt5Oj3UmmDK6WUOieZopBmbaCD9+/XgSnevxcB9YGywEPAzcB3gPdcZgxpa5GGyww8a4ypDiQAlyWz3SIRaZ3Me4ne9/7+FSgDICIrjDEXA82BpsDPxpjaIrIOOCEi1X1T8ojIDGAGgDv6Gnt8h8NWA84bjxwJe1zDod2Qtwgc3mMb4Flz2Ue2AJzwJnbt3GAfc1qwlH00TPHymCEf2O1z5scMeB55JWxw9uDu0FVY8xZBDoU9MuvgLrvNod02rWy5/B//E8Z0GQl7tsH3c/xj5YtHDoUd58Hd9rEQYbEkYj/j4dAeKH+VfdTRMfvYPFn1LaZsNeQX72Zy3c72F6p3voBsXY3JXxRhpRe/iE3D71gTjyFfUH4c2W8ftXJ4n/07/PGjPuSnj2D3Fsz1twQdRzocd6KKdeDv9YFHshYqCQWLY+718jxPYcxts5BPpqR/Gdu5PtXjT0o37BjksE/s5MpY3nhM3ynI3HHeJHvsQDwk/V9Wzsc06pNUYZjrumGadLTvbV5jfz2bOL+1YJGQX+fZdEJXOTAFiyD77T6aBm2RmQ/btH78EnPrOACcRjfgfuitiLRrO+zeAcXLpi1PoiFfvE959vL1oJev2b18TSxvHhNUJk3+IoGKNzjNg7uRFd5gwspvoedY7/VdcOKgncS6ayucOg7FL4W92/zrk0Nh9Un2NNQnvy9Cfl9k/31Ne4z43LAOX1U9j085OxxWxrN5ZfyiypgqjeH6OyFbLoy4yNnTmDyFoUI9zGXX2sGVrDkxncch74zDNO2KaWQvbbJlrS0ziXEKFIGDYbH37wpZhcwUKIIkbnNgF/LLfPvvLWvsIELu/MnWMaZJV0wDL/afazEFigZi509D7PxF7Eow8SWhcAmcid5ql/njccbPwZ3QC6deO9xPvcej7t4Oe3ZA0TKYMpUx9VOIHV4GD+wOWT3D5A86bsDUboOpVh/38Vsjj7PWdcjPdtVoc323pFVHZfMaTMGiofm9P/yc/jf0nC5QJOlRjez8E3fiLfbfxUpjaoY+Ni1iPxp1wdTzjnlrGvI7lWNOJEs/xxn0NPLxdDh5DJk5LlCHPfypfaRcosSymyhPPHI4/NzyVno/HFyPeuW7aiNocSdky+2V71Pw47t24K7nw8iKL2DtQt/jz9yhJ5nadAHAXbcaJ74oicNcTnwRZO9u38/5kX27OfmAN2Exew4yNbgOjoU+Uts064pp5NXfW8Lyu0CRyEfI+Z1bwXW8E4ep1QT3gW7+O7XzTzh5AoqXw5StgqnT3sb+6/fQ+jB/PBwMy/MDu33aDP6PuEvapmwVqNkE0+Fu+0g3cZEcCfDLe7ZuyhP8PReOfIxp4jZH9oCJswN+JwIDMqZyMqvLAiScRjYuto8G/PPn0PeiUIeyZoHd9m+7qpesWeA/ESZa5ftcnU8eQGRbqVAp2JF8WykjynpIjB3rbBlNfDNfPES0+VMo00f22ce1Ht5r/05se548hrwxPlB/TfgE9nn1l5e+qd0c8hXEGTQF+e37qLTLQqz7FYqWxLTtj6lrB0yj1R6kXCWcQV73Nk9+TI26uG4CnPTOsSie16b1ffZRoMtCV602zbthGge1g8OvmeHH7Vu2gsqfE4ep1RR3ZNDA7L5dyLpf4YjXB1uxCIqXtytY+/Ztw495tz3m8H7H4d2w9bektqH88WMg3bQ4sjv0yQu54yPzO3GbxPzOavPbVG6GbPEeWXn8IPy9CopWgO0r7H7u/N3u0/qFmNq9AvmV0detxM/V7xx6zTqf8zu1GDnywqljYTHSpy8tB3Yn30dPvBbs24Fs+hVKVoAdJ6HYpYGnXaz6Gmp3hOD+Qd5kriN548P6m2E3NHZvtX2aIhf71t+mcdfk28F+7f8Du0L7XInt/8IloVAJnPFBbfCxc3An9oIylXAGejc3c+XDVKuLrLwWU8aubBet9glnz8BZr0+2bb19pHR8KdjrVZoRffpz7Ofljcf0n4LMGRvo06ciI/o8HNqHvDw2cA179DPb7wneh4bB+1Ak9fM7/DtP3GZ/WJ/PjezzZUi/48Bu5KjXfz99Etm43J5T+7bbjWPZJvxfcGSPXUEzUW6f63Y6SNeyFfToaln4Ps6QZ+w803JVoVZTTN8HAqtS/rUmY8dFD+62f/5ai2nYBVO1LuQpgPz8VXTGEtwE5O3HktJ17nsVdm3LmHMr2B/LbV2fPW/qj1Q/uju6ZS4a4/5lqkLJCpjRH9ntcxXA3DEdeW5gdMb+g504atsEFWrDP5ttWiu9sco/vocWI1POjyjld4a0ERJXMIxV7JKX4vQbi/vEHfax9eH7kV7XbQit1757H2fw08nOm4lV3JjGjujz+JTjI15ZD+7znLRtX1nwTGAfek2DA39DvLf+k/ejW1m/AHNNL3s9SccxWdOgLfKKnTgqP36JuW283ejEMeT50YE22fNfwu6/M2T83VxSFa5qiuk22F4vRez42fy3Aulk4HdtGnbB1PX6eVu9NkLiuiH54tNwzYoPvV5e0xpTrR7u4wPx9e+f9odtJcphalaK+j01AEpdhnPreNyHboOjtj7JkGt16Uo4t9h9Ilc+TNW6yPvA2u+icw/z+CHk9AlYs9D+f+U3UKttxD5GZdyoZBUoVh5z13uB+QG9n0Vet+Pypl5nzLU32Dza9nt02oelKuL0mxzI70p1kA9d+N2bsH0+48HB9myN7Mdfdq0dnz26nwiHw+rQPMmMWeUNzu+gMau/fktq38mmH6GYHbOS0ycCi9X9vgBqtImMDTite+Bc79WpG73zLDFfCxVF9qXSd0+UPSem9KVknvKa/X/+QmQa+zxnx9+O/BF4OmjMzq1KV2PKVo1qXKdOW9zPZ9rtK9eG3PlwRs9GNi+Pfp9n8292PkbOvDatvzfA3h2Yhl2gTCXMZTWR377NsD6PKV0J09bW89G8h5lk9WLoeT/kygd49/eiNd8oMc9OHUd+/RJTqjLyi50onhFzQZK2rdMCWfx54P8Nu6TrvfJEsvRznLuD+pglLsXpMwb36Tt92+BKKaX+u2isHB0u8dqwCKgHXAV8BuQDGgKJP2VcC4QvE1UTu3o0wFkC+xv8PMZ7gF3A5d7n07LsT3JOeX8nEDRxXESOisj7InI78AaQzM+U0mjHOrtSS75iEJcJU7UZrF8UsomsX4Sp7oWp3ChwgzhHPjBeNuQvDgVL2glVP7+PTG2DPN4eeelW2LctcmI0wPbfoXApKFDcxq7RDNaG/ppU1izCXOWtxnR5Y9j0c2Q6YUyLgZAtF/Lh42GxLgrEqtkc1oTH+h5zlTdn/fIm8IcXa833dvu4zPbzhS+yj9A78C+UrgKZs9q4l9VC/t0aSHDxO3BoD/LsrciqhZirvDwsU8U+riN8YPHwPtvAK1PFpndVS2S17dDI6u8wV9t9M1e3Tno9Rbnyw7bfoWhZqN4cVsxPn+NOzOcrrkOWfxlI6J/NyKjmyIS2yIS2cHgPMq0vbFqa/mUsrbb/blcUye9979Wbw+9hsX//PrDiV9XGsMmLnS0XZsATyOfPwdZVgQ8c3gNFykLOfDYfLrvK3sxOTO/Lubj3dsa9tzOybAGmvjfocGk1OH408gbywb1w4ph9HzD12yK/fGvf278HKnlVUZWrkx5vLXv/wVS92r6etyAULwO7/057vqQzc0VzZHVYuVr9faDMVm+CbPw58PoVzSFTZigYVK62eedoQe+7CkpTVi3EXFbLJnzJFbD7L+/17+DiGrYj8+9mW+ZPHUu+Plm7CHOl911Xaxwo6ynJ5T22KHtuzLWd7I8OwiXWo/m9Ml7Np4yvW4SpGVTGt9hyJi8ORB5tjzzaHn54C/luFvz0LvLVNGRKW/veW6Nhyy/IO+PsZ755C/eBrrgPdEV+/RZT1xvsKFc1+TJ28ph9HzB12yC/2jImv3yLqXSV3a5oafu9pHCTUea/hTumK+6YrsjybzF1WgdinzgaORnm0F44cTwQu05r5LeF8Pcm3Lsb4w5riTusJRzYjTu2u50ksO8fTCWvfOcpAMXKwN4dyMK3cSd0w53QDVnxLeYaL/bFKcQ+ddy+jx2QlRVe3Vn5Wsz/Y+++46Oo1sePf86kB0LooYWOdOmiIr2IFLHQBFEswFXAi4WrICAdxV6uBaUoggoI0ix0adJ7kSooLXRCSUiyc35/nIHdTTYhCGG+P+/zfr18GXZn9tmZOXPmOWVnmnfF/qhP2kexKoWq2RS9xtRv+udvsfu2xe7b1pzTDTJzTl/yntMN7kevXezdnisx2vZAz/efVJZmfy/22eaNi72Pns5omxN9tvkun23O772ruqpaH44eMP+IyG7uaADmEaW7N/jfxfnQTqcedcp3laawM9W5tXMZqrpzblVqBPuc8j2mB3r0g+jRD8KKb9FLvrw6cVQ9PMB0IC7/Jt3tT54+iYQn2pDwRBtSli0guLnpoLcqVkFfuJD5DjuA6Fxc+XV2aJcepMxNO4FVz/8Ou3977P7t0esWoeo651bp2yHhfPr1d2nnWNf1nltmX9xpJkD7PoYyX2FTZwHkLWjq71NH0b9OxR7ZCXtkJ/TmJag7nf1ZopI51qk7aOOd87qEkzPc2RK9OePcwH77aewBrbEHtEYvmoz+ebyZGA1wZKe5q0fOgmAFoyo2gd3+j5fUu5ehqjhPyKjQEA74PmRFQYVGsH2B96WQCMiex3k7CFX6LvTJg2m/WBbUoVw4bSZKOU8TUKVqwfE/0sbOovJ93W5gH6TJlfIWMT/ey8CtKOt+MTYvQdV29mHxDMr0ZZ88uHZLc50nVU5Ru9XV1/3qr7sfRO/dYM6L0PCrd8/WS2ZC3CHsTwZlWV5GjM9dL0uUh+AQ9KzxWZ4P2r3uw+7VHLtXc/Sq+dhfjIC1PnemyYrzGlANukNYNvQvaR9Nq+d9i/1KO+xX2pmydWW7S2ew3Yk+Zct3uwEqByhbW1aiipYxx9kKQpWv6T2/j+w0TzC60u6o1CTtubRrubfdUaEh/OFs897VEFPatO2sIFSxaoHrjfQc+R1yFTGPiLaCUeUbw55U+3vPclQlJ3a5BnDQxNbxcahizp31Q8KhcEU4dRAunjaTC3I7dVnxGnDygPfzbsV1KwC9dCr2qE7Yozrd8Pl9rRh67qfok4f9Y9yktrTe9mvgNnpElMmJAbJFo0pUgWP7zT4Nz26uGwBl7oDDu/3r70DXkR3L/NubznWEXAW9OUHOAqZv5MzRwPtj0XfYgztgD+5gcsK7fXLCS5nICe92cvDDe7H7NML+Twvs/zg5+JBHIP4U9sstr76u1y3AnjgSPXlElucnZPe5juUt7EyM9pnE/NcOcz3PqN8ovXZeeHbU0++i56Zq01/DrWjzEBnlvYbVfwi9a73fgJ9e+B32wA7YA502X51Ubb6Ax9ynzVenNXqD0+Zbf+02361od+hNS1BlnPZ7aDiqZCW/vhRXc8L/C479DjmLQA7nOlK2MexL+7j3G3UzyxbRea8upmo0Qh/aC4A94gnsF1tg96yPnjUGPeU97Hnjbm2/6PlTZgA8fzH0kino1T+il36fdX0JoeHmP4Dytc0Pno7uvzVt+vw+uWjRcuYcv9bEaICjv0OuWG/uUq4J7L2Jj0vOin7/ld+jB7dAD2uD/qAbnPjTTIy+Gu8m9/1ny2naHGCemOjbB7x1CZRx+ipjq8HpvzL+7lm0v29FjuBq7NwFsHq+jf35AIj7M/D3uFnXbfCv16o3Qh/em/72uxTX1dipy3H5tOVY71mBquS0Mcs1gD83mL+Dw0xbB6B4TVNPnjoAF05A3uIQ4Yy1lKhl2kLc5D7ZMyegonPOVq4NR53+qcgoCHZysiYPmx/iJly8Jf3v9rAnsJ9vgf18C/Qvk9CzvvCbGA239ljrJVOwhz+CPfwRk7dduV6WqJxB7n/JvI9zvdzsxKp4N+rertj/7QPJPtfLPIW8baDcBSGmOJw8ekvG1MhTAOuld7E/6uc9/tyaPNju1wr7lZbYr7REr1+APWmUmRgNWTOGCeYzSjr9DGVqQVyAHDgr+o3Wz0C/1wb94cPoCf+CU39dnRgNoJdNxX6jM/YbnbNs3Nwe3AZ78P3Yg+9Hb1qIPeUN78RouKH+4Gu141WVZujN89Lua/Cfj3Flf+9Kdax3L0dVCdBntc/pswoOM/3sxarBCeeY7l4Oxaubv0vUNGMuAdhzJpPS6yFSej2E/dtCrMZtzHcuVwV98XzaH0mm59IFkjveTXLXJiR3bYL+fXOaidHg3rmlJ47I+rbt6WOo8qZe1+sXQMJF7FFds24uSN4i3vWLlDU568VzcHCHuY5lz2XaPL+vQc/69Ja2efTMj7O+vZMjj3f9EhXNON+Fs97XsqLdYQWZCejO36riPehj3icN35LrFpi2SIWafv3lN3WsPPU+vzLPKXcBrGffwh43MN0cXAghxN+XFXeOXgl0xNw1ujNwJatfDXwF7NdaJyqlNgE9AOfqwVvAVKXUIq31AaVUcaAP0M55/wBQA1gDtPWJFw0c0lrbSqnHgaCbuTFKqTrADq31GaVUKFABWHJDH2p70HPeQj3+PlgWesMcOP4HqlE39JHfzUDEhtnw8GuoPlMhIR49ZaBZt3g1VONupiPDttGzRvv9YjRTsb8fjerxAVhB6NWz4Nh+VPMe6L92msRl9UzoPATVfzpcikdPfNW7PwbONL88Dw5BVa6P/rQ3JF5ENXsKHfcH6sWvAdDLpsDqmejv30Q986GJtcqJdZ8Ta9tSWDUTHh2KGjDDxPrSuePDsf3ojQtQ/aeCx4OeNtr8uvvgdti8ENV3ktkHh3bBSueG3/U6oBo/BlF5UC9/C9tXoE8exhr0AyQnYn895Op2WC9Pwn6js9kl372O9ehgCAlD71wJO0znkp7/JdaTo1B3toEzx7DHvWJWjsqD1fcr82tdrVENHsEe2R4SL2I9Pdokbh4PhISgnh9/c7YbzKSBsnfAdyNcK2OqWS+4vRmEhKNemgXrZ6EXf5E29g9vorp9YGKvmQ1x+1HNuqMP7TQdBGtmQcchqJe/N9s/ySljddpD3iKoJk9Bk6fMcRjTG+JPoud/gXrmM7BT4Mwx9HepHs11xcZl6Or1sD74EZISsT8e4D3uo6di/8dUKfYXw7CeHQ6h4ehNy2GjaRDbnw3GeuIVk4QnX8b+zJQb/f1nWM8OR71lypue9N7Vu+e5QW9YYMpVix7oP0250r/NxHpsKGqQKVf2eJ9ytWEBVv+pYHuwpzrlSoM99U2sZz8E5T1HAfT8CViPD0c17ASXL2F/M9x8VtwB9O8rUS9OBq3Ra+egHnzJrL9mljnW9/Ywx/pKfdJpCKpfgPrk1ZnmPAoKQVWqb4513B+oB140d7MC9PwvzF2pU7M96Nlvobq+D8qnjDfuhj7slPH1s6Hta6gXnDL+7cCbs/M3LUNXuQfr7TmmjI0ZdPUta4TpxAWwx4/A6j4MQsPQm1fAZnM51L/OQHUfijXqe/AkY3/m/V7Wuz+ahldwCKpmQ+zX/+U/kLx5Gfr2e7BGz4bLidhjX/OuO9R03ALYX43Aenqoib1lBWzJeIBXz/oc6+mhqGFTQSn0lPf8G7oAW5ejK9+DNWKW2e4Jg72xB32LPdTc8dD+eiTWE0NMnbptBWwzsa1OL0NwKNYLn5iY+7eiv3bqszLVzd1sfCdlXLFhKbp6XayPfoLLCdgf++yvN6dh9zUpgf35MKyezjm9cdnVc1rd0wLV3Hw3vXoBetEM7/of/+Ld33c0MneYvuAzuHZlm0c62zw+g21+0mebtzrb/PBzpgNe23DqKPZEZ3sLlsR6atjVwVt7whBUNp9ttj3oWW+hnvzAlO91s035btIdfXgn7FwG62ZB+8Gol6aZc+ubAWSoWBVU9Rboo3tQvSea/THvE9i1Mt1VPL8tIeiu+kR+twCdmMDlkd5H1kaMn0nCE6YzL/SZvgQ3bQ3hEUROX0rKnKkkjfuQoGp3ENbjRUDj2bSOy+8MDhzoik3L0FXrYr0715Rv33Nj5BTs/s4drccNx/rXcOfcWg6bvOVb3dUcvfInv49VZauh7n8SUlJAa+zxI64+geKqbcvRlepgDZ1pjvVX3u9q9Z+MPbKTif3NKKzHB0NIOHr7CtjuDEhVaWgea5Y9F1bP9+HQbuwPe5Eh7UH//A6q07umDt08B078gar/NPro76aTdeMceGAQqucUU49N99Y3FKtq7mBx1mdSbmg4qsNo01lnWaYzd/0PaWNnUR2q57yNaj/ExD99GP398MCxb3b5BlTHYVCiOmTLiXplNnrBGFg3O/0VbmQflPDJlbSNnnmd+XgWlXU/25ejK9bBGuyU6a8He2P0m4w9yinT347C6jLYlOkd3jKt503Aeup11N1OHvzFy2blAiWwHhtq7oB5bD/2104+FpUHq/tbkKIhKAi9/EfY7HxWFuRl6s6mqHqtwZMCSZex3+3rv/1ZlA9eU1ac11H5UHW7ok8eQHUzd0jRa7+HTQHK98Zl6Kr1sN7/0ZStT322+/Wp2K842z12GNYzPtu9yTswpO6+D73yR//PvRiPnjsRa8Q3gDbX2T3O9cP2oH98G9XlPZP7b3S2uWE39JGdsGu5aXc89BrqOedcmuaU+cTz6N++QXUfB1rDnt+ufq5q2hMqO+2OF2bChlnoJWPT7u/576I6vmP295Y5cPIPVF1nf+9dDpvnQOuBqH99Z2LPdHKn9dOhZX/U01+DAr3lRzhhOtz1vHdR979mJlGePYKeOzLw8c7Cc9l6/ydvjlKjEfbHPc1dvuCGz2+qNMRq51yznnGuWf811yxr6GyTnweHgAZr2FxIvHDz2tLbV6Ar1EnbRi9QAqtjf5MzKQs9/0uzvZFB6O9Hoh593ZSRhHj0tOGQrzjqKae9uXa2aUM0ddqbO5fB2lnQYTCq7zSzzmTnXCheFdXwMVN3aBs9Y3SmnpLFFicHf3222efjfHLwwWaSEoA9cQTWk04OvtWbE/5tWZWflKluHgnrtPntySPNHbkinQnTtgc9fTSq+wfX3867pz3kiUU1fRqaPg2AHtMLLpxBteoN1e415/XAOabPaN7nabc7i9o8FCyB1W04aA8c3o89bnD6y2522nxvOm2+L3zafMPMRFcA+8sRWN2GmXPA5zvopTNQTw/FGvk9pCRjj7lGHpVV7Y6jf6C3rcQaPMWU+WUz4Ph+b1w3c8Lr8MILH7JmzU7OnDlPvXq96N37Ydq1a3hDn2m+qAe96F3Uw2+b+mTbXDh1AHX3U+i432HfCogph2ozwjy1pNTdcPeT6C/NnbBVh48gdzEIiUB1/x79yxtwcE3GMW+wbKmOz6OKljV14skj2OOHpR8rvTqXrOsXtae+ifX4MPO46ROHsSe8BpfOZ01fQlQurD4fm3J/5gT22ABthiw6t1T1xmYSgifFyRVfRmVmREJ70AveQbV9x5S5rXPh1B+oOk+hjzllrkA51AMjISwKVaoO1HkKPb5LJj6crOn3DzSxyy/eTe77j7+/OfUAACAASURBVM6L6jzEtGeVhd44H7Y7deuCCaguw6FBJyDRnHNu7m/IuhwhRx6sQZMhwjnPmnbGHvCQ/138sii2ur87ZM+J1cU5VnYK9uDO6a9wg9dt1aEPKrYs4NRrEzJ5zXAr7q2OrT3o+e+g2r9jzomtc02b5x6nHO9dAVvmQKuBqO7fmmv1rMFm3chcZj1sOH8SPce5Zlw4hV4xHtX5I1OPxceh5wYYc7rBPln709dMuzoo2L9dXaQkVu+RzvjefuyPB6UJnZX979flVh7rbc41a7iT+3852BtrwDfYwx8xsSaPxHp8iIm1bSVsM9dtq+PLEByC1cfnejl5JKp0NVTzrlfbQPbkUWn7RbOoD0W1/ZepT552Ps/jwe6X6qlJWZUHZyQrxjAvnkHP/Qj1yBCIeB4unEVPCTCGmRX9Rtcjq/LDa7mR/uDiVc2TaK6042f6tONDwsyPqGeMChxXO31Wj75n4m5y9ncDp89qt9Nn9eBrqN7p9Fl1Gwf491npBR+jHhwE4X3g4ln0zGtfQ/TaX9G16hEy7hd0YiKed71PwAj+aDopvcxdaYOefAmrYUsIiyBk4mLsn6fhmfTfzO1nX26cW1kYV8/+HOvJIajBU8wY5vfvmzHMLCrTqmpjM+n6Sr4/3hkb0zb2jPexXvwUUOg/d6KXTQdPijttnqxq79RogmrQzlyrkxKxx/Tzj5sV7Y4zR1E9PjR5gxUEu9fAbwHGtiBL+/7VHY3Rm1fC5YTAsW90rPyhVPvcGSdXrbpDtpxYnZ197QnwVG0hhBB/m9I6o4dFXWNlpWzANwN/B5gOjAPyAieAJ7TWfzrLLwOWaa37K6U6AR8DubU2sz+VUg8BQ4AwoDjQUGu9wnmvHDAF87yGRcCjWuviSqkywPfAJWAx0Ftrnd2ZXD1Ha11JKdUAeElrfWUi9pXvPxi4oLV+Sym1xFlmnVIqL7DO+fzHgJcAhblz9VzgZa21Vkpd0Fpnz+z+sgfe+fd39o244OLF03Znk8E7p/hWu3IDJlfkyIrfO2RSoks7HNAH00lQb4GgKVtdievpnfpG+7eOClXuBA6/qb99uS5uljGCXdrfIS7FBTiT7F7snCGuhFX5buTBFzfm0rJrPB45C0UUDb/2Qlkh2p3jDKAKhbkW281rtWs5oeVeXab/uORabHK5VMZPJLkT12WqcpQrcfX2867EBVBlM90MvvnC3Wlw6a3u7W/XzmlwtR5Vke7k//rE5WsvlFXC3GvzqEiXzq1TLub+LvZZEerO/lYx7uWi1oi/Mah/k9hv93Elrt58HT+gu9lcbPOQ6FJftIuntCqb7doLZZUjLl633KpHi7jUlwDonRdci+0aF7sS/hep8u61tfRa924G41rfv1t97wBhLg4mutn/7tI4pnKzXe3i2K0+7k5fncruXtvWrX4jgJRV7tSjQYXdy41cFeFSOXOrvQPutnmiXKzLDidee6GsEO3eNgd9vtHFJEX8r7Cfr+VirSL+iax31/6frLtuqDbXWqeXXTZKZ/m6Pn9PBianen86ZnI1SqnXgeFKqXu11kla69+B230WH+CssyfV6/2c1w8AlZy/lxDgbs9a68E+fzfw+fskZnI2WuuvMHe8DrQ9Lo4ICyGEEEIIIYQQQgghhBBCCCGEEEIIIYQQQgghfLl4m9mMaa0z+SwWIYQQQgghhBBCCCGEEEIIIYQQQgghhBBCCCGEABef2SOEEEIIIYQQQgghhBBCCCGEEEIIIYQQQgghhBA3z//ZO0cLIYQQQgghhBBCCCGEEEIIIYQQQgghhBBCiJvE1m5/AyFuCblztBBCCCGEEEIIIYQQQgghhBBCCCGEEEIIIYQQ4h9BJkcLIYQQQgghhBBCCCGEEEIIIYQQQgghhBBCCCH+EWRytBBCCCGEEEIIIYQQQgghhBBCCCGEEEIIIYQQ4h9BJkcLIYQQQgghhBBCCCGEEEIIIYQQQgghhBBCCCH+EWRytBBCCCGEEEIIIYQQQgghhBBCCCGEEEIIIYQQ4h9BJkcLIYQQQgghhBBCCCGEEEIIIYQQQgghhBBCCCH+EWRytBBCCCGEEEIIIYQQQgghhBBCCCGEEEIIIYQQ4h9BJkcLIYQQQgghhBBCCCGEEEIIIYQQQgghhBBCCCH+EWRytBBCCCGEEEIIIYQQQgghhBBCCCGEEEIIIYQQ4h8h2O0v8D8lMsiVsPqPBFfiAliPlXEttjp70ZW4euNpV+IC6LMprsVO3BzvWuzwohGuxXZN3GX3YseGuxO3QJg7cQHlWmQg1J3o9tpzrsQFCOpa3LXYVL/DlbD2oBmuxAWIfKqoa7FVjlDXYuu4S+4E9mh34gKcTXYvtks/ydT7XDrOgPVkeddi72y3xpW45brndyWuCR7lWui9ffe6ErfUA7lciQug/3Dv3FKlIt2J2yzGlbgAbHcvL9OXPK7FVhWj3YlbrrgrcQHssetci31m3ilX4ubqWMCVuABkc69bVLWs407cbO7VZfbbfVyLbb34nitx7ZefdSUugI53r4/QGtDWtdjs3+5O3Dz53IkL6J/WuxZ775uHXIl72/7RrsQF8Lw4yrXYVrdarsS1x7tXxv4XHX7/oGuxi8y417XYbrEnbHQttsod4lpsCrk41lLSpf6b/O71G+kFf7kWW4W71Cmb08Xyncu9MYfkS+7MEQgKce9+iMqlMUxXFXFpnBx3xzv0effamKqyO3W41a2TK3GFEELcXDI5WgghhBBC/E9xbWK0EEIIIYQQQois4dbEaCGEEEIIIYQQQoj/z2jb7W8g/hcppZoD7wNBwBda69dTvR8GfAXUAE4BHbTWB24kpns/IxNCCCGEEEIIIYQQQgghhBBCCCGEEEIIIYQQQvwjKaWCgP8C9wEVgEeUUhVSLfYUcEZrXRp4F3jjRuPK5GghhBBCCCGEEEIIIYQQQgghhBBCCCGEEEIIIcTNdgewV2u9X2udBHwLtEm1TBvgS+fvaUBjpZS6kaAyOVoIIYQQQgghhBBCCCGEEEIIIYQQQgghhBBCCHFdlFLdlVLrfP7rnmqRwsBfPv8+5LwWcBmtdQpwDshzI98r+EZWFkIIIYQQQgghhBBCCCGEEEIIIYQQQgghhBBC/O/RWo8BxmSwSKA7QOu/scx1kTtHCyGEEEIIIYQQQgghhBBCCCGEEEIIIYQQQgghbrZDQKzPv4sAR9JbRikVDEQDp28kqEyOFkIIIYQQQgghhBBCCCGEEEIIIYQQQgghhBBC3GxrgTJKqRJKqVCgIzAr1TKzgMedv9sCi7TWN3Tn6OAbWVkIIYQQQgghhBBCCCGEEEIIIYQQQgghhBBCCCFS01qnKKV6Ab8AQcA4rfV2pdRQYJ3WehYwFpiolNqLuWN0xxuNK5OjhRBCCCGEEEIIIYQQQgghhBBCCCGEEEIIIYQQN53W+kfgx1SvDfL5OxFodzNjWjfzw4QQQgghhBBCCCGEEEIIIYQQQgghhBBCCCGEEMItMjlaCCGEEEIIIYQQQgghhBBCCCGEEEIIIYQQQgjxjyCTo4UQQgghhBBCCCGEEEIIIYQQQgghhBBCCCGEEP8IwW5/ASGEEEIIIYQQQgghhBBCCCGEEEIIIYQQQgiRxWzt9jcQ4paQO0cLIYQQQgghhBBCCCGEEEIIIYQQQgghhBBCCCH+EeTO0W4pWRvVpA9YFnrTbFj1tf/7QSGoVgOhYFlIOIf+YRCcOwZWEKpFP4i5Dawg9Laf4beJZp2w7KgWr0C+kqA1+seRcHh7wPCqy8uoqvfA5UTsMQPhwO9pFypeHqvHMAgNQ29ajp74hnf9po+gmnUEjwe9aSn62/e86+UpgPXGDPT0T4DfAsZftuM8I74/gm1D27ty0b1Zfr/3v11+iklLTxFkKSLDLIZ2LEzpguHMXnuGsQtPXl1u15FEpv+nNOWLRKS/r1PH3nOJEXNPYWtN2xo56F4vp9/741ecZdr68wRZitzZLEY8mI/COUMAePOXU/y66xK2hrtLR/BqizwopTIOeNudqFYvmGO9dhb8+pX/+0EhqPavQeFycOkcevIAOHvU+350DOr5b9ELv4BlkyA4FNX9UwgOBSsIti1CL/jcLFv+LqyHXzKxfvsBPf9L/1jBIaguQ1Cx5eHiOezx/eC0iaWadkXd1QZsG3vam/D7KvN6p0GoSvfA+TPYozr4fZyq1wFVrz3YKYQsXkTyp28G3AWhzw0g6M76cDmBy6Newd69I80yIU8/T3DzB1DZc3CpeTVvjPwFCev/BmTPgQqySPrsbTyrfs1wl9+q8q1//Crt57pEPfEKqlpds80fD4A/dqZdqEQFrJ7DzTZvXIYe/7p5vVhZrG4DITQMPB7sL4bDvm1QsyFWh16gbfP6hDdg10b/zyx7F+qBF02ZWz0TFqUqc0EhqE5DoEg5uHgOPbE/nDkKkdGox1+H2Aqwdg56hk/ZqdoU1fgJU753LkfP+fCa27/s4GVGLovH1tC2QgTdamT3e3/t4SRGLY9n98kU3r43J/eWDvd7/0KSTctJJ2lSMpyB9XNkHKzMnaiWz5ttXjcLlk5Mu81tX4PCZeFSPPrbAOf0v79BL/oClk82r93VHlWrDaDQ62bCyu8Cxy51J6p5H1P/b5gFKwLEfmAQFHLqk2kDzLUDIH8pVKuXISybuUZ8/iR4klCP/xey54GUywDoiX3g0pmM9wFgde+PqlkPLifgea8/7Etb5qwu/0Y1uh+yR+NpV/Pq6+qBx7GatQVPCjr+DPZ7A+DEkWvGXLb7EiPmnsS2NW1r5qB7/Vx+749ffpZp6+Kd+juIEQ/lo3AuU3+/9fMpft11EYBnGuamxe3Z03x+Zi1bd4QRn24w36N5Kbq3r5BmmZ+W/slHX29FKShbMhdvv3z3dcfJkrosbyGs0TPg6AEA9N6t8OdngbdzfwIjF5w11+oq2eh2l/+5MWHNeaZtvmD2d6TF8Ba5KRxtUstu351g85HLVC8Sxqft8l33tvt9j92XGDHHOe610h73b1efY9KqeIIsiAy1GPpAPkrHhP79eAcSGfmrU59UjKRbrdT1yWVG/erUJ/fl5N4y3hzkSLyHgQvPcuy8B6UUn7XJReEcmU+3b2ldVqo26t4+oILQG2fDygD1SZuBULCcyUW/H2jqk0rNUHd18i4XUxr9+RMQtwfV5SOIygPJTn0y6fnA9UnJ2qhmTuxNs725rG/s+wdCASf2jIHePLhlPyhQ1tSDW3+6+r1Vq/5Qug5cPIP+/NEMN111+g+q8j2QlIg9dhD8GeDcKlYe66mhEBKG3rocPXm0/2fc+xhWhxfwPNcALpyFsjWxer8LJ01dptcvBALnK8u2xzNi2mFTpuvkoXuzGL/3v112kklLTxKkIDIsiKGdYildMJxkj2bApD/Z8VcCHo+mTe3c9Lg3JmCMjMS8/hpRTRtgJyRy5NmXSNwSuL0AEDv5c0KKx7L/7uYARLVpQb6X/01Y2dL80fgBEjdtzTjYbXei7n8BlJMHLwmQB3dIlQefOQpFKqAe7ucspEyuu93Zn+HZUW1fhZiSgEZPHQ5/bkv3K7hdl+Ub+RrZmjREJyRwrPdLXA6wvwt/9yXBMfkhOIiEVWs5/p+BYNuEVixPzFsjsLJFkvzXIY716IN94UKG8dQj/0FVrmPK97jX0i/fTwwx146tK9DfmPKt2jyLqlbf3C3g/Gmz/rkTZp2yNbA69IWgYLhwFnvEkxl/j0dfRlVxrmGfD4SD6VzDujnXsM3L0V+nuoY1ca5hm5eiv3sv7frw93Ojys1Qd3f2LhdTGv1ZV1OXNeoBt98HEVHoUY0z3M4rlu1LYOSCM6acVc1Gt7ui/d6fsCaeaZt8ylnLPBSODmZnXBJDfj7NhSRNkIIed+egRYVsGQcreyfqfif/XjMTFgc4rzoONvn3pXPor18151WZO1AtekJQCHiSTY69b51Zp0oTk3+rIPh9BXquf/6t2vVFVXTK1cTB8FeA4xlbDquLU662r0BPdfL7yBxYT46CPIXg1BHssa9AwnlUky6oWveZZawgKFAC++UmcCkea+hsSLwEEQpsD/zYK83+HjHvtLleVs1O97v99/f41Vf2N+SODGJEK7O/D59Lofe0E9i2JsWGR2tG0bFGVMb7O5VlW04zYuJeU4c3KEj31kUDLvfzmhP0+XAHU4dUp3JJE2PXnxcYNH43FxNMnjBtSHXCQjO+Z4Hq0Ne0x5MSsSe8FnjfFy2P1XUwhISjty1Hf+fs++pNsFr3MPv29S5w0MnXg4JRjw5AFSsPtsae8ibsXp/h94h8ZRChdRugExO5MKAvnp2p6rLwcKLe/i9BsUXRHg/Jvy7i0numbglr8zCRL7yCfTwOgMRvvuLy9CnpB3M5TwCg2B2o+s+Z82zbXFg3yf/9wlVQ9XtD3pLoH4fAXucaFRWDajUcLAusYPSm72HrrGvH87Fs/TFGjNliyliz4nRvV9bv/ekLDvLmuK3E5DE5aOdWJWl3bwlWbTnB659vubrc/kPneec/d9DkrkKZjr10zZ+M+Gg5tkfTrmV5uneqnmaZHxfv5aMv16GAcqXy8PbApgCM/vQ3fl11EFtr6tSI5dXeda7dX3ZF8TtQDf9t8oVtc2BNgP3d8DnIVxI9ZwjsWXL1LfXQW1CwAhzeiv7h5Uxva2b16/cZS5ZsJE+eHMyZM/raK1yLi7mRau9Tl381OJ36pBzWY0NMDrx9BXqKT33SsrupT954DP506pNiFbE6v+oEUNhzxsDmxelu/rK1hxnxyVqnLV2a7h0rp1nmp18P8NHEzd62dL96HI67QO8hS0z97bF5tE05OrYqGyBC5izbfo4RU/4y1+06eenevEDA5X5ef4Y+n+9nar9yVC52jetzRvE2nmDE+J0mXuMidH+wpN/70xcf4s2Ju4jJbdp3ne8rSrvGsQA8PXwdm/ecpXq5XHzWr8a1g5WojWr8b1N/bZ4DqwOMObQcYOrKhHj0zEEQfwysYFTzvqZu1Rq94H34y+kDLN8EdVcX0BounELPGQoJ5675VW51HnzF0pV7GPH2XGxb065NDbp3ref3/pFjZ3l58HTOn0/AY2te6tWM+nVuY8Xqvbz90XySk1MICQmm73P3cletkulE8VIdffLv8enk30VT5d/f+uTfVeubfRt/2qx/7gSq9n2o5l3NuokJ2JNGwqHd6X6HW52fQBbVKVYwqstAVGw5cy1fPRf9y/j/E3FvZWxmvpH2c33kHDaE8EaN0AkJnH7+BZK3pq3z806aSFD+/KjgIC6vXsOZ/gPAtq++H/WvHuQcNIDDlW7HPn3tfuBlW04z4uv9pozVL0D31rEBl/t5zQn6fPQ7UwdX9SljFxk0fg8XEz0oBdMGV8tUGXMz9i071mt96ugsGHNQL82AyxfN+I7tQX/8xDW3PSva2Jm1bF8CI37xaefVSdXOWxWgnZfT2+964bJNi0+P0KRsJIOa5850XHDGrKcf9Y5ZN/XvA/p2+WkmLfMZs+5QyBmzPsvYRanGrPuWynjMOiva9EHBqAf6QqkaoG30z5/A1gA5WVbErtoM1agroCH+JHryILgUIE/IghxFPfIhZPMZ25ryPFw6m+6uX/ZHIiMXnzPzAyplo1tt//6AtYcuM2rxOXafSObtVrm59zbvcXxr6Tl+3Z8IwDN3RtGiXGS6cdIT+tyrBNWuD5cTzVj5nkBj5X0IvtcZK7/P2x7zjpVHoawgkj57C8/qpRnGy5K6rFxtrAd7Xy0L9vT3ISwE9ZAzN2HVD7AgwDjxo0PAmZugv/TOTaBJV9SdZm6Cnu6dm0CDTuZ1gCN70ZOHQEoS1G2Pqv8IKl8sdv/GEFvh5scGUBbqpYlw7jh6zPP++/XhvnBna/8+QxfHbm+kD1Y9+C9U/Yfh/GkA7KkfwpblZp3YMlhPDITw7KBt7MGdgBT/2FnRDx2RHevp4ZC7oNmf875Cr0jVr3Kzx7ZO/YlqOwJyFQbtgd0r0Is+SbstqSxdfZARHy417Y6WFejeuabf+yM/WsbqjYcASExM4dTZS6yb2wOAp/rOZPOOY9SoXIjPXm99zVhCCCFuzP+5ydFKqRjgXeBO4AyQBIzWWs9ItVxxYI7WulKq14cCS7XWC64RpxqwAWiutf7lpm1AZigL1exF9Ld9IP44qusX6D3L4dQB7zJVWkHiefSnHaB8Y1SDZ01DoFwjCApBj30MgsNQ3Sahd8yHc8dQTfug96+GGQPACoaQ8MDxq9yDKlAU+8XWUKoyVtcB2IPTDg5ZTwzAHjsU9m7B6vtf9O11YMsKKF8LVaMBdr+2kJIMOfwbmVbnvrB5ebqb77E1Q6ceYVzPEsTkDKbdm/toVDkHpQt6v2+rGjnpeE8eABZtjef1GUf54tkStK6Vi9a1zKSoXUcS6TnmwHVNjPbYmqGzTzKua0FicgTT7tPDNCoXSen83klU5QuGMe1fOYgItfhmTTxv/XKadzvEsOHPRDb8mcjMXkUA6PTFEdYcSKR2iQziKwt1f1/02N7mWPecgN65DI7/4V2m1v2QcB79Vlu4vSnqvp7obwZ4P6LV87DbZ5J5ShL6i56QlGAG//41Bnb9Bod2YLV7Gfu/PeFsHFbfr9Bbl8Ixbyx1Vxu4dB576IOo6s1QbXqjx/eHAiVQNZphj2wP0fmwen6MPewh04hePRu99DusLkP9t61MDdTt9bBf7wgpySQfDFydBN1ZH1WkOAmdmmJVqELoC0NI/Fe7tMdm5SJSZnxNxKR5fq+HPPYsKYt/ImXmN6hipQgf/TkJHRqlv89dLt+uqFYXVaAY9nMtocztWE8PwH61c5rFrG4DsD8bAns2Y/X7BF31Hti0HOvRF7CnfQqblkO1uubfQ56Erauw1zkdKEVvw3r+Lezn7/d+oLJQD/0H/VkvOBeH6vMlevtSiPMp37XbmM66UQ+ZSc+tepsJ0imX0T9/CgVKoQqU8i4fGY1q9Rz63S5w8Syq42tQphbsWZvu5ntszbBf4xnbJhcx2YNoP+UUDUuEUzq3t0wWirIY1TiacRsvBvyMD1ZdoFahTEymVBaq9Uvo8c+Zc/qZ8eacPnHAu0zN+yExHv1OO6jcBHVvT/R3Pud0iz7+53T+kqhabdCfPAmeFNTj76F3rYRTf6WN3eJF9MR/m9jdxqF3LYOTPrGrtTbXjg/bQcUmqCY9TaNPBaEeGoyeMQTi9kJEDrC9jVg9fTAcDdBoTW831KwHhYrh6d4cyt5O0LOv4XmxY5rl7DWLYc4kgsb87P/Gvp14nm8HlxNR93XAeuJF7NEvZhjT1N8nGPdEIVN/f3KIRuWz+dffhcKY9mwRU3+vPsdbv5zi3Y4FWPL7RXYcucyMXrEkeTRdPj9CvdsiyR5+/Q/Q8Hhshv53PeNGNiQmbwTt/j2PRrULU7qYt7P2wOHzjPluO5Pfbkp0VCinziZed5wsrcviDmG/6v2xi2qcdsKfx9YMm3eGsR3zExMVRPsJcTQsE0HpvCFXlykfE8LUrjFEhFh8s+ECby0+y7sP5AXgydpRJCZn57tNmRu8TI/H1gyddYJxTzrH/eNDNCqXzW/yc6sqUXSsbfb/op0Xef3Hk3zxROYngaSON2xJPGMfzG3qk29P0rBkGKXzeLe7UFQQo5rmZNyGtPXJK/PO0qNWduoUC+Niko2V2QkhuFCXNX8JPcmpT54ei96dqj6p6tQn/21v6pPGz6KnD4Jt89DbnGt1/pKo9m/4DXToGUMyrk+uxJ7sxH5yLHpPOrE/aQ8VmqAaPYueMQjKN4KgUPTnXUwe3GMyervJg/XmH2HdNFTrQRlve+V7UDFFsfvdDyUrYz32KvbwLmkWs7q8iv3lMNi3Bev5j9CV68DWFebNXDGoineiT6b6UceejdjvP+fd1E5pJ2x4bM3QKYcY17sUMTlDaDd6N40qR/vnwTVz0bGuOZcWbTnH698f5otepfh5w1mSUzSzXy1HQpJNy2E7aVkzJ0XyhGW8zT6yN21AWKni7K3RkIiaVSn49nD+aPpgwGWjWt2LfdG/rF3euYtDjz1DwXdHXDuYslAP9EV/0RvOHUf1moDekU4e/GZbqOLkwZMHQNw+9IddzaTIqDyoPl+jdy4H24O6/wX0rt/g635mom56bR7cr8uyNWlAaMkSHLijAeE1qpH/zRH8de8DaZY7+lTPq5M9Co7/hKg2LTk/YzYF3nudE6+NJGHlanJ0akeuXt059fo76QesfA8qf1Hs/m1M+X60P/bIx9IsZj3aH/ur4bB/C9a/P0JXqgPbVqB/+RI982MAVONHUK27o78eYTqlO/fHfq8nnD4GUbnSfKaf253zrK/PNWxIgGvY4wOwxzvXsBdTXcOqN8B+1bmGRaUzqHkjudHWeeitV+qyUqiO3rpM71oOa6ahemcwedOHXznLEUT7CcdoWCYyVTkLZeoTBZxydv5qOQsPVrzeOg/Fc4dw/HwKD48/xj0lI8iRXo6iLNSD/0GP6WXOq+e+RG9PdV7d4ZxXbzxszqsWvdCTXoWLZ9HjX4T4kxBTEtXtA/TwVib/bvkc+v3HTP7d4TUoXQv2Ovl3xTpm0GnwA1C8ElbHfthvPp72eHbsh/3NcPhjK9azH6Ar3A07VqKadUXvWoueP8H8ILdZV/TMD9ELJqIXOIMXlepiNeoMl+Kvfp79fg+sSkEB9/fQn08zrlN+kxuMO0qjMhGUzueTE8aEMu1JZ3+vP89bC8/w7kP5yJc9iG8fL0BosOJikk3rMUdoeFsEMVGZ6xrz2JqhX+5h3Mu3E5M7jHaDNtCoeh5KF/afMHchIYWv5x2mSinvQGuKR9P3098Z3aMc5Ypl58z5ZIKDr5EnVKpjzumBbaBEZazO/bBfD7DvO/XD/nqEOad7f4iueDdsXwlH9mF/+pJ34qJD1X0IAHtoB4jKhdX7I+xR6U8YDqnbgKBixTnbshHBGydkAAAAIABJREFUt1cl24BhxHd+KM1yCRM+J2XtKggOIccXXxNyT32Sl5vJm0m/zOXiyMEZby+4nydc+Q4Nn0dPfwEunEA9Mga9fzmcPuhd5nwcet5IVPVUbaCLp9BTngVPMoREoLpMQO9fARdPXTsu4PFohn6ymXHD7yEmTwTtnl9Mo9oFKV3U/4c999UtwqBnqvq9duft+fjhQzM4e/Z8Evd2+4U61fxvRJBxbJuh7y9j/JuticmXjbb/+p5GdxendHFvHXzg0FnGTN7INx8+SHRUGKfOXAJgw7ZjbNh2jFlj2wPQ6bkfWLP5CLWrFr52YGWhGr+AnvY8nD+B6vw5eu8KOH3Au8z5OPTPI1E107Y59bpvzPG+vU2mt/V6PPRQPR59tBkvv3ztgdFrcjM3qlgHlT8W+7UHoEQlrEf6YY8OUJ880g97klOX9/rApz7Ziz2mL1an/v4rHNlnfnxheyBHXqwB32BvDTxJw+OxGfrRasa93pSYvJG06/0jje6KpXQx700rDhyOZ8y3W5n8bnOnjCUAkC93BN++dx+hoUFcTEimdfdZNLwrlpg81z8pxWNrhn7zJ+P+fRsxuUJoN+p3Gt0eTelC/v27FxI9fL34OFVK/P1J0Wa7NUPH7mDcwFrE5A6nXb/faFQzP6Vj/X8Ie9/dBRn0dNofXj/VpgQJlz18N/+vNO+loSxU0xfQ3z0P54+jHv8CvTfVmMPtzpjDmI7OmMMz6FmvQRXT36fHPQ6ROVHt3kZ/+bRzjv4bPfZRSDiHavAMqvrD6BXjMvwqtzwPdng8NkNHz2b8R12JiclB28c/pVG9cpQu6a0PPxn7K/c1qUSntnewd/9xuveZyKJZL5IrZySfvNOZmHw52L03jqee+5JlP/4n44CVnPz7VSf/7twfe1Q6+fdEJ/9+Lp38u5E3/9Ynj6DffBounYdKdbC6DAj4ueBCfgJZVqeoGk0gOAR7eAcICcd6bSp67c/eSUxuxb3FsYOKTMJz6FDAXR/eqCHBJUpwrE5dQqtXI9eokRxvdX+a5U71eAbtnFt5Pv+MiNatSJhpJhYFFSpIWL26pKQTIzWPrRn61T7G/aeSKWOvbaJR9dyBy9j8I2nL2Ge/M7pHWcoVvY4y5mbsW1nO9iw0E5yzYszBocf2DDxRNZAsamNnhsfWDP3pNOM6O+28sUdpdFuqdl6BUKY95dPOW2TaeVe8v+QstYpmvo/ML7bvmPVb+2lUKSrVmHU0He8xebEZsz7GF88Wp3WtnLSuZXKZXUcS6fn5wYzHrLOiTQ/mx84XzqBHtwWlzPjPrYhtBaHavIB+swNcOodq2RtVpz16/udpY9/sHAVtXp8zBI7tyvgg4/TdLDzL2LZ5TR/hpOM0LB2ett+/eS7GrTvvt+6S/YnsiEtmxmP5SfJoHvvuJPVKhJM9LPPjS0G165mx8s7NnLHywSQ+0z7t91y5mJTpk4iY5D91JeSxZ/zHyt8YQ0LHDH7Qn1X5/4Wz2B/3gXMnoVAprN4fmXkLH5u5CepFZ26C7zjxXW1MuRr+IFRrhmrdG/1lf4gpgareDD3KzE1QPT9GD38IcuRB1etgXk++jOo6Cqo3gzVzYP9mU257fWbKVbuXb25s7fyQqP4j5nPCU7UFYstDRKof2bs5dnujfbCA/mUi+qdUP5SwgrB6jMT+7FX4azdkj4aUFAjxWSaL+qFVw/boI/vRH/aB7LmwRsxAr/rRf3/f7LGt4DD0b5Ph4Abnx0wfQKk7YZ/PhPlUPB6boe8tYfzbDxCTLztte3xHozol/fpQ+veqe/Xvid9vZseeE1f//XTH6iQkpvDd7PRv+iKEEOLmuf5ZQVlImVuK/ICZ3FxSa10D6AgUSbVcuiNXWutB15oY7XgEWO78P+B3UUplzf4pVB7OHIKzR8BOQe9cCLfV9VtElamL3uZc6H9fAsWv3BlCm05uFQQhYWAnm1/+hkZCbBXYPNssZqfA5cCD+KpGQ/RyZ7l9WyFbFOTM679QzrwQkQ32mrvO6OWzUTXNhFTVpB327HFmoBog/rR3vRoN0ScOoQ/vS3fztxy8RNG8ocTmDSU02KJFjWgWbo33WyZ7hHcQ9NJlm0BdFnPXnaVljZwB3knflkOXKZonhNjcIYQGK1pUzsbCnf6TPu4sGUGE8+vxKkXCOBZvklAFXE7RJHs0SSmaFI8mb7a0g7V+YivAqUNw5oi5Q+rm+VDe/24Vqnw99Ia55h/bFkGpWt43K9SD04chbr//5yaZwQGCgs1EeLSJdfIvOHXYxFo/D1W5vn+syvXRq+cAoDctRN12h/f19fPMMT11xHxOsYpmpX0b/Qapr37WPW2x53/pLQdnT6dZBiDonsak/GJ+22Dv2IzKHoXKk3Yinr1jM/rUiTSvg0ZlMwMGKnsU+tTxgHGufi+Xy7cbVM2G6KXOryb3bMlgm7PDns0A6KWzULWcSeZaoyJMA09FZkefcY7D5QTv+mER5i4mvopWNBN4TztlbuN8qJiqzFWqh17nlO8ti8xEZ4CkRPhjs/mlr688heHEn3DR/Lpb71mDqpzBZHhgS1wyRaODiI0OJjRI0aJMOIv2+09GLZwjmLJ5Q7ACVCbbjydzMsGmTtFMTCgsUgFO+5zTWwKd03XRG5z6e/tiKOXzS9Hy9eDMYf8Op/zF4a/t5k6rtgd9YANU8N+PZiOc2FeuHdsXQLlUscvWNQP/ADsWQ0kndqk7TMM6bq/5d0K8t5H/N6jajdCLZpp/7HLKXK68aRfctQXOnEzzst66Bi6bY6R3bUHlvfadT7ccukzR3D719+3ZM66/Y8M5ds4DwL4TSdQqEUFwkCIy1KJcwVCW7bl0PZvs/R67T1O0UHZiC2YnNCSIFvWLsnCV/2DC1J/30qn1bURHmTKVJ2f6E/fSk6V1WSZsOZpE0VwhxOZ0zqsKkSzak+C3TO1i4USEOPu7UChx5z1X37ureDjZQjM/2JHu90h93Q5w3H0nuV9KsrmO+chp46WuT26LYNH+y37LFM4RTNl8aeuTvaeS8diaOsVMJ3y2UIuIkMx/mVtalxWq4J+Lbl8AZVPlomXrojf/ZP6xYzGUqJnmY1TFprA9M2l3qti+ddmOBYHz4C1O7J2LobgTWwOhPnmwx8mDAf7aZOq2a1DVGqBXmlyI/VshMgqiU51b0c65tc85t1bOQVVrePVt65GXsKemcxfba9hy4BJF84URmzfMyYNzsXCL/yCVXx7sU6aVMnlxikeTmGQTEmyRPfwauWgqUS2acvbb6QAkrNuEFZ2D4Ji0eZnKFkmenk9x4q2P/F5P2r2PpL370ywf0JU8+LRPHlwh1XWrYj30eidP2LrITMiEq9dEwDwt5UoKEpYNSlSDtU7e40mBxPQnLrtdl2W7rxnxU8z+Tly/kaDoKIIC7O+rd8ELDkaFhqCdnCukdEkSVq4G4NKS5WRvfV+G8VTV+ujfMlG+w7PBfqd8/zYHVa2BeS/Rp34NjeDKjle170NvWGgmRgOcz/jOYqp6Q/QKn2tYRufZlWvYitmo6s41rFE77Dk+17Dz6VzDbiQ38l2mUlPYNt/7wuHtcCFzExkBthxJomiuYGJzOeWsfCSLdvvnGf7lLIw4p41ZIk8IxXObkYX8UcHkyRbE6Use0lW0Ipz0Oa82zYOKqc+r+v7n1ZX8+8huM5AJpn0ZHGbu9JO7EJxMnX976zx1e31zVzOAA9tMmyJHquOZI6+5k8wf5m7yevVcVJUGPus7bdDVc66+7vedazZHr8vcb9a3HEmiaO5gYnOFOOd1Nhbu9j+v7yzus78Lh3HMOa9DgxShzoSIpBSdpnlzzdj74ikaE0Fs/ghTh9+Zn4Xr05aVD74/wFMtYwkN8eYoK7aepmxsNsoVM23bXFEhBAW6oPtQVRqgVznn9B9bzQBcoH0f4XNOr5qDquocv2N/QNxB0ihYEn5fY/4+fwYSzkOxtBPyrght2ITLs0ybPmXLJqyoHKi8qeqyxEQzMRogJZmUnduwYgLfiTVDLucJABQoD+cOQ/xR8x12L4RS9/gvE38MTu7He4Fy2CkmLpjz6zq7XbfsPk3RgtmILZCN0BCLFvWKsHDV0WuvmMovKw5Tt0YBIsIzf0+MLb8fp1ihaGIL5SA0JIiWjUqzcMUBv2WmzNlJ5wcqEh1l8t08uczEVKUgKSmF5BSbpGQPySk2eXNlctJqgfJw9jCcc/b3roVQOtD+3pe2TwLgz/WQ9PfadplRq1Z5oqP//lOH/LiYG6kq9dGrnM/9YxtEZqIuX+Wtyzl2IHB9kpzo/V4hoYGPkWPLrlMULRRFbMEopy1dnIUr/Sf8Tv1xD53uL+dTxszkotCQIEJDTd6blOxB29dZgft+jwMXKZo/nNh8Tj5eKxcLt6S9w+AHs47wVLOYq9eNvx1v71mKFogkNibSnNd1CrBwXVym17+rch6yRWQy5y9YHs4egnNXxhwWQBn/80mVuQe9zalDf18CxcyYg8pbHH3AeYrApbOQeN7caU1h/rsy6T40G/pC2n6e1G51HnzFlu2HKBabh9giuQkNCaZl08os/NX/SWdKwYWLpq19/kIi+fOaCS4VyhYiJp+ZTFamVH6SklJISvK/O15qqmp977U6s/n3qjmoqg3Me775t2/f677NZmI0mPVypd9vdqvzE8jCOkVrVGiEeapIaJhpD/jsI7fi3urYOoO7pEfc24xL074HIGnDRqzoHFj50/4YSqc6t3zr55yDX+Pc8BEZ1tm+tuw7b+rNq2UsHws3pG2jffD9QZ5qUcS/jG07Y8pY0esrY27GvqXl7EqumhVjDn9HVrWxMyFNO69iJtp58d6287ajlzl10UOdkpm/mdbV2AcTnL46Z8y6ejQLt/pPjk2vr87X3PWZGLPOijY9QK370YsmmL+1DjwhPqtio5w+JCAsGzo+wDhvVuQo12nLsSSK5gz29hGWjWTR3lR979FX+v39D/C+U8nUig0l2FJEhliUzRfCsgPXd0McM1b+A3BlrDwHKnc6Y+WnA+xDrVGR1zFWnlV12aFdZmI0wJF95tifPOSdm7BhHqSem1CpPnqNky9tXgjO3AQq1zfLe5JNuTzhMzfBctr1VpBp5195st3hXd4fLxUpZ9a52bGj86Mq1kH/9kOqnWqh2vwbPet9/9ddHLu90T7YdFW6C/3XHjMxGuDCuTTfK6v6odF4J6WHR8DFc942J2TN2FbKZTMxGky/ztHdkCPjH5tv2RlHscI5iS0U7fSh3MbC5emPm8xduJtWjW+7+u+7asSSLTIk3eWFEELcXP+nJkcDjYAkrfWnV17QWh/UWn+olOqqlJqqlJoNzEvvA5RSE5RSbZVS9ymlpvi83sBZ98ok7LZAV6CZUirceb24UmqnUupjzF2lY5VSzZRSvymlNjjxszvLDlJKrVVKbVNKjVGZflYkkD0fxPskreePo6JSJcBRPstoj2kkR0TD74shORH13EzUs9PRq78xDYGcheHSWVTLV1FPjEfd90q6d1FTufKjT/l0wp6Og1ypLvC58pvXHfp0HMpZRhUohipbHWvw11ivjoWSTrIYFoHV6gn09E/JSNzZFArm8l7sC+QMIe5scprlJi09RdMhu3hr5jFebZv2DpA/bTx33ZOj4+JTKBjtHRwqEB3sNwEitWkbzlOvjBnQqVY0nNolIqg7+k/qjj7IPaUjKZX/GhOQcuSHcz77Ov44KjrVsc6RD846x9r2mEGMyGgICUfVfwy98Iu0n6ssVO+JqFd/hr1rzMTKHPnRZ3xinT0OOVMd1+j8cDbOGyvhAmSLNsv5rKsDrZv6K+QviipVFevFCVjPfYZVLu2jMAFU3hj08WPezz4Rl6mJkFckj/+Q4Gb3EzFtKeGjPyfpvWEZfy+Xy7cbVO786JPefcypOMidaptz5zevO/SpOJSzjP3lG6guL2J9PB/V5UX0ZJ8JX7UaYb07C6vff7E/SXWXreh83vIE5u7Racp3OmUuPSf/gvzFIJd5XI6q1AByZlxejl+0KRDl7ZyKyR5E3MXMNR5trXljeTx9787k47Rz5INzPvV3euf0OZ9t9j2n63VBLxrrv3zcfihe1fwiOCQMddvdqOgA2xyV6toRH+Da4RtbO7EjoiFPUdN50vldVPcJ4PuIO0C1GYDq8SXUy8Sj9QDy+Jc5fSoO8mT+vPZlNXsIe/2yay6Xpv7OEUzcufQHqaati6febab+LlsgjKW7L5GQZHPmoofV+xM4msG6GX6Pk5comM870F8gbyRxp/w7ag8cPs+Bw/E88uJ8OvSZx7J1R1J/zDVlWV0G/4+9+w6PolofOP49s0kIafQUeq+hCBaQ3gQBsQBiQUVRbOi1gQ0QbCjg1Yvt6vXaBRQRQcCCdFAUUDoqAkFaGqSSvnN+f5wNm002DUjWH/f9PA8PsDO77+zsmTPvzDlzDtSph/Xsp+b1Vhd4jR+f5vQ8rkIdJZ4vF+44Rc+m5e8EXpq4FC/n7dSiv90nP6YwcPYhZn9zgieHeemoX0bx6YW+d4hFXHoJndQKiEl2ElrF4r6lJ7lmbgKz1qfiLEejfaXXZakF85OEYnLRgvWJKxctqO0AdKHGDjX8SdQd70PPsd5jh9aBtHLGPp0Hr4KcLNQ/lqAmLHLnweWgaoSjTxY4ZxZ3bCV5P7bo1Ns8RJR/Y7CgZh2wpn+K9eBrULdZ0eVAXHJu2fLgtQkMfGoPsxcd48lR5jnRQRdUJ6iKRc8ndtFvyh5u61+H6sHlmwjILyqC3KPuTlZ5x47jF1W081r4Ew9x4rV30BmZRZaVWcG8E8yoNF7PmV7yYIAG7VAPzUM9OBe96AWzvGZdOJWEGjUFdf+HqBFPlDhytK/rMrO/3eeAvGOxXvc3QL3PPqTZb1ux00+RvsTcLM/Z+wfBlw8EIOTKIfjXiyoxnqpeqHwnxRXN6auHQ5I7n9BJcagC66ir78Wa+TWq6+XoL12jZEY0gqAwrIn/wZryCarbsJK3o2Y4+mShc5i33LTwcVazwDmsZWespz7GeuK/0KQdXp1NblRQu/7oneVruC0oPt1JZFjBclbyNebC7en0bFa0wXbHsWxynZqGNUo4rsMK599ejquCOXrh4ypf+35w7HfTCHTiCNQpmH/39si/VbVwdHLh68xCMat7bpdOjkNVc/3mobXcjaipiUVHAvcPRLXtht620v2a1lgTXoehr0OLIR6rx6XlERVaMCcs+bj+fFs6vZq5j+vjqXkM/88x+r56lNu7VSvzqNEAcUk5RNV0j0QWWbMKcUmeD1HtiUnj+Ils+l5Qy+P1mNhMlIJxM3dwzeStvLP0r1LjmWO60L6vUWjf16hT6JiO9zimvTryB6pjb9PIWKsuNGxTYqcrKzwSO9Z97rDjYrHCi+/4rEJDCejTn9yffjj9WsCAwVRbuJyQl17HiiihLvNxngBAcG1IK3jPLgEVXLTRulgh4agb30ON+xy9ZW6ZR40GiDuRRVQdd/0QWbtqkWsNgBU/HGX4hO+5//lNHE8o2jF4+bojDO1dv8jrJcZOPEVkuHtUrIg6wcQlenYMizmSzMHDKVw3YRHX3rOQdT+bcnxBu0guuaAePUZ8QI+RH9LzogY0a1TKLAP5QuoU3d8hZ57P/635MDdS1QvdM0wqY11eWn0CZlaBKZ9hTf4Ue+4Mz4brAsy1tLuMRdYJIu6EZ/mNOZJKzJFUrn/ga0bfv5z1m4+eXnY8/hTD71xC3xsXcvvo6DMaNRogLqlwPh5AXJJnPr7nrwyOJ+XQt0P57jt7jXcym6haBY7rmoHEncgust6Kn+IY/vAG7p/9K8cTzzAHL5wbpSWgQgr9zgWPuQJ1qI7/E9Wip3nApFqUmdI+NNw8xP/dS6jbPkTd+yXUbgw7lpa6KZWdB+eLS0glMsKd90REVCMuwfNcMGF8P776eju9hs5i/AMfMXni0CKf8+2q3bRpGUVAQMl5QpHry7Lm3wWuQdVV92K9+LV5IHFx0VHqVY+r0Ls2FrsNlZ2fQMXVKfqXleicTKwXvsV6bpmZZaTAoC2+ilvZse3kog9s5HNERpJ3zH1sOY8dxxHp/diqPfdj6u34FTv9FJlLTQe5wMsG4oyNJXfPXq/v8SYuKZuoWgXLWICXMpbO8ZNeytjxTBSKcTN3cs2UX3hnWRlGwfdx7EotZ/kP71VEmwOY9oBb56DueR8uKsMsGz68xo5LyyMqrMB1Xin3bwpe59la8+KKJCb2L2P+WTh2ci5R1QvmBn7EpZTSZj2i6Hnp619SGNq5hLYvqJhr+kBXh9nBd6H+8SFqzAwI8TIDV0XEtp3oL15EPTwXNWU5RDSBn5cUjV0ROYqLGvIEaux7cGnRUZELik+3i94jLON9/9Z1/Fl/MJvMXJukDCc/H84+/RB2WRVtK49F1SlPW/lr+F12BVUXrCXwxbfJ+dezJceryPw/3wX9ISnW/MmXHO++H3Q6ToF7gPnlKriaWa9QmaRaOKQkoFd/jJq2FPXMN6Zd+fefisavVtvz/eciNqCueRi9eE7Rh4h6XYvetQ5SC13j+7Dt9mzvwQKoAddhPbsAdft008EZUFGNAI018U2sp+ejhowtGruC7kPrVfNRUU2wZn+HNW0B9rxZnr9FBbZtAVAlBFp2h4Nbii4rwNxDcT9IHVEnhLhE7w+4HY1N5cjxVLp2Lt99GiGEEOfO361zdDtMp+TidANu0VqX8jgTACuArkqp/Luuo4FPXf/uDhzUWu8H1gAFW9taAR9qrS8ATgGTgQFa687AFuAh13qvaa0v0lpHA1UBry3ESqnxSqktSqktb/8cm/9i0RWLPKXtra+1hqi2oG30q1ei3xyJuvh6qF7XNGpFtkT/ugj93q2Qm4nqVnSK8OI/ulD8krbR8oPgMOxpY7DnvYw1YZZ5yzV3o7/52HO02TLy1rf8xl61WPFUKx6+MpI3v/V8AnJ7TAaB/oqWdc++80JxvdqXbEtj99FsxvUwN8IPncjlQEIOax5pyNqJjdh0MJPNMWdws7os+xqNGjAevWGee5Roj8U2+tWb0C9cAfXbQUTTMsbyGqps7y3M8oOqYdgvjcVePIcq04sZQbFM5b14jv7DyP16EZkje5E16Q6qTJ5VzD7Lj+flNR+X7wrn9fuUYZ380QAvG439wUzsewaiP5iFddfT7lU2r8J+cDj2rH9gjZ5Q+EOL/cxybVtBmWnohS+ibnoede/b5glgu+ROrN4+rqxPq8zbmUGvxlWIKnBTpERl+j7ey5fqfwd64/yix3RCDHrdR6jbXkXd8grE7vP+nUv4DUuMjTbniIYd0V9MQ797J6p179NPyuovpqH/PQb93t2ohh2hQxlG4znL4/r0x/S5AtU8Gr2w5OlYzeeXbTPAVX8fy2ZcT1N/92gRRO+WQVz/1lEe/jSOTg0D8TuHGVDhzchzag4dTefDF/vz0mOXMvmVn0lNz/H63jJ/KJyTuozkBOwHBmFPHo39yWyse14A/6KNyuU5rpbsOsWu2BzGXeJlur4K4G07buxWjRWPNOLhQbV4c3XJI5qWxOv3LmOF4rQ1W4/lMKlnGJ9dV5vDKU4W7Sn7OaNS6zKvG1CGnKHgVtZtC3lZkOB+Gl5/OQ391k3oD+5BNegEHQaf29h124J2oucMR78+EnXJdSYPLpczzMO1hoBArGG3o798o+jyQ3uxJ16O/dRo7O/nY933ctm3yEu4G3vXYcX0tjx8VV3e/MZcQ+yMOYWlFOuej+b7p9vw3soEDicW7VhR7mCFvn+V6DYENG1M2rJin0c9c2XMgwE4vBv9z+vRr92K6nuLGSXRckDdVuhNX6Dn3Gw6wfUtvvHD53VZOc6XR6+9mQPtLkYFBBDU81IAYu+fRPXbbqLhyq+wQkLQOUUb50qNVyQ38/ZG9zp60evYky5Hb/oa1W+0edHhQDVqg/2v+7Bfvhc17A6IbFTythQJUcbjDMzsOMFh2NPHYM8vcA4r7Gxyo3z12prROBOKH9mjNN5+0mJzlGLKWXy6k0e/OsFzQ2sVGaGo1A8uSy5aUERT1NAJ6IUzzP8z00xj5pjnUPfk598FGvnO5v5FGaj2PeHAdo8OKPY/b8N+8UZY+SS0ugLCvT+IW9ImAizZmc7u49mM6+puAIkK82PJHXX59p66fLkjncQyNoYCpeajtq2Z8cl+Hr2h6AMyeU7N1t9TmX13Gz6Z0okVWxP5cXcpOUuZdmv5973euBidFI/1xMdY1z5iRqcspjOjCVGOGA4HITP/RdYnH2AfMR1QctasJGlQL1JGDCF300ZCnivmmC52gyszT6B839eb9Hj0J7ei378e1XYwBJWnk0bROIU3p+/Fkax8dzBLXhvApZ3CeezlrR7L409m8kdMCj06l+/h1bLUZU6n5tDRFD56ZTgvTRnI5FlrSE3P5tDRFPYfSmLtgptZt+BmNv16lM3by/iA6NlPNvP/W6XlRmd6/6YMZT9mF/Yz12K/eBPW4LFmu7wqvXzn2TaHjqby4exBvPR4Tya//OPpa+mo8GCWvDWcb9+/mi9X7Ccx6dzdnytSly84zKMjKq7hushxfWE4K9/ozZKXenBph1o89trOM/1kL6+V8Xfesez0NPeq//1wdJc5N1gOVKer0O/fin79KojfD12LaXMoSxwvzkkeXEKIwpuy7NsdXD2sM+uWTeTtV25i0lMLsW33g8n79scx+9XvePqJMnQkLMv1ZSn3d/SXr2M/ejn6pwL5d75WF5rO0QsLjVDo8Vletqoi8xMTofQNOZM6pXE7sG3sxwZjT7kCNWAM1K73N4hbubEdDRsWv345YiTeMIajF1yICgigSo/uqKqBhN1/HymzXip5m8qg4FbYtmbG3AM8en3RNqo8W7P1jxRm392aTyZ3ZMWWE2UsY76MXYnlrEbdEj6vDNtVUpsDoN8ej379FvQHD6IuGWkGaCmJL6+rG1VkAAAgAElEQVSxvdVlxax6+jqvm7nOm7sljd7Nq3oMsHG2vN6ry2+zHh7Jm995juy7PSaDwACr9Dbririmtxyo6hHomO3of92M/msnatj9lRe72wj0KzehnxkCx/dBv7Fe3lgBOQqgv5qOfvcW9Nx7UPU7Qrvi70V7zRGKXdtT98aB9GoSyA3zEnl4WRKdogLKNQq+CXaWbeUDhpq28lG9yXp0PFWenFlKw0UF5v8AUU2xrr4fe/0XpcfxRlP8tX3VUDPi8/Th6CmDzajCF5ZtFpGzjt2uB6SfhCO/eS4Kq43qNADWfVr0bX+ntlso1z1YvfIz7EeGYU+5FpITUDc8YpZbDlTLC7DffBz72bFmxtq2Fxf62Aq6Dx19Kfrw79iPXIb99HVYNzzmHkm6OOegbcu8z4G6Zjr65wVmZOoSQ3q5vi2mVlm2ah+DejfH4fi7dc0TQoj/HefuSqECKKVeB3oAOcDrwAqtdZnmhdda5ymlvgGuUEp9DgwFJrkWXw/Md/17PnATkJ+9HdJau+YCpSvQFtjo6rwbAPzoWtZXKTUJCAJqAruBr7xsx9vA2wD2jO7mLJkW7zkVQ2h40eno8tdJSwDlMNMkZqai2g1EH9hkEv+MZDiyAyJbmylCUxPg2B4T97c1qG5j3PtywGhU32vMsgO7UbUi3ClAzQhILjRFy8k483r++2tGoPPXSYpDb3GN6nRgF2gbQmugmreHiwegrnvAPFmmNRyuBoe/8fjoiOp+HC8wIkdsci7hJVy0Du1cjemfHvV4bXlZpifyIiLMz2O00NiUPMK9dCT6YX8G/16bzEfj6p6ePvH7vafoWD+Q4ComcenVIojth7O5qHEJ0zSlxkPBEWDDwtGphX7rFNcozanxJgkODDENww3amemML58AgaEobaPzsuHHz93vzUpHH9wKLbvBoe2oGgV+1+rh7mlm8iXHm1HAkl2xqoaY6ZWS4z1GilLVw9GF31tYchx6+2rz70O7wdZQrQakJOF39Y34DbsWAPu3nagCo0qpOhGlTvdTkP/QkWRNHGc+a/c2M+VYtRqQ7K4KfFa+c8vZ2fEcUoOuQ/UfAYDevwtVOxL9u2thrQiPJzEBM2p0gZF9Va2I01Mzqd7D0e+9YD7rx29Rd04rGnDvVoisD6HVAdd0USnxnqM6V4tApxQu33FmnZRCZa4ke9aj97hGEu56NUqX3GEhItjyeEo7Lt1JeHDZLjC2xeay9VgO83ZmkJGryXVCkL/i4eJGXy3w9DDgOqYLla/84z41wX1MZ7qO6eh+MHgCBIa4jukc2PQ5bP0KvdWcQtTAu7xPPZZa6NwRFo5OSyy6TrUI97kjP3ZqPBz6FTLNvtd//ghRrcyTr2muWDkZ6J3foeq1dU9TXYAaej3WoFHm/ft2mjKXv6xWBJws+3ENoDp2wxo9Hudjt5hpBEsRUa1Q/Z2aR3hY0XPHD39m8O81SXx0e12P6W/v6luDu/qajgkPfxpHo1pnNl1RRO0gj9HZYhMzCK/leR6IrB1Ex9a18PezqB8ZQpP6YRw6mkb7VrUKf5yHyqjLSEsyU2ABxOyF+MMQVh9OeI6CGxHq8Dyu0pzez5cxWbz1Yyof3hB+1tMNe1Pkd0/x/rvnG9ohhOmLS5/it9h4IYW+d7pNeHDZOhxHhDhoU8efBq6cpn+zKmyPLVsDLlRyXZaaAGEF85M6RXPR/HVO1yfBHtPRq3ZenqzPr5NyMtC7vkPVbYve8U2hdRIgtJyxT+fBl6H3/+TKg5PgyE4zjWIpN6pUv9GoXq5j6+BuVM3Iko+tpDjPvCj/2KpTH2rXw5rumpymRjjWU/OwnxnjOWLEzg3geAL8QyHXc5SyiOr+XvLg4uujoV2qM32+6Vy2dEsyPduG4u9Q1Ar1p3PTYHYdyqBB7SrFvh+gxu03UePm6wDI/GUH/vWiyG8y86sbRV6s57TeQRd3JrBjNM23r0c5HPjVqUWjr+Zx6IrrS4xTRJE8oZg8uFq4O0/Iz4MLio+BnCzzMGBKvPlzeDcAeucqVJ+bi90EX9Rl1W67iWo3mX2VvW07/vXq5mdO+NWNLLK/C9LZ2Zz65ntCLh9IxtoN5P65n6OjzPfzb9aEkIF9i7xH9b0W1dNVvmMKle8a3sp3vMdo6apGgXNHwW356Wusf8xBL/k3JMWj05PN75CThf7jF2jQEmIPuT+n/2hUn4LHWaFzWJKXc1jh4yx/nZOFzmF2gXNYQWeTG+XHjR7ofZSQcogIdXhM5xuXlkd4iJdydjCLt35I4cMbIzzKWXq2zV2fxfOPXtXpVK/k49n7cZXgfR2P4yrl9Prqlpno+dPMtKP59m5A791g/n3JVaio5qgHPwZcv2f1wteZhfZzsud2qeoR7uvJtBNmqtbURPN3muctHdVlEHrLt4W+g+vzs5Lh8A9QuxXEm45iEaF+HE8rmBM6i9nfmfx7Ywof3RTp9biOCPWjeR1/thzOYnCbUhpZ8t9TM4DjJ90PpcSezCa8uvs3O5XlZN+RU9z8/DYAElNyuOflXbzxYDSRNatwUetq1Ag1dX7vjrXYE5NOt3aeHWdVn2tRPa4G8o/pCPR+18Lq4WU4psO9HtMebCd6wUunf1Nr0nsQ7zlSZJXrbiJwhGmYytu1AyvSPTKaFRGJHe+9Lgt+6nmch2LI+vi906/pFPfoh9kL5xP04KPFb5sP8oQi0hM8RiIjtA761Bnkl6dOwImDULcD/Lm2TG+JqFWV4wnuji2xiZmE1/S81qgR5i5zowY1Yfb7uzyWf7P+KAO61cW/nE+DRtYJJjbePVJ0XMIpwmt5HhsRdYLp1DYCfz8HDaLCaNKgOjFHUvh521E6to0guKop3z0vbsi2PXFc1LEMndPTvOzvwr/5+aKScyPVexSqu6s+ObTH855hjXBILhQ7qYS6vCxiYyA7q9gZVCJqB3M8wV3GYhMyCK/p+aBuZO1gOrapba6lo0Jd19KptG/lHk08olYQzRtVZ8vOeAb3KufDWkBEjcL5eA7hBUaLPJVts+9YJjf/01wjJ6bmcs8b+3njnma0b1S284VHvJpVOF5gBPjYk1mE1/Q839cIdXcoH9W/AbM/9jJLTVkUaXPwcjylxZtjrmAdmmXKmF716unV1Jg3zXTV4S3MC666VP+2CtV1jNduJ5WdB3sTGR5GbJz7vmNcXArhtT2viz9fvJV35piHCC7o0JDs7DySkjOoVTOE2LgUJkyax4vTR9CwvpdRN3Gdq4u7vqwRUfR+fHny7/td+TdAvRZYN0/FnjPBTCdejMrIT6By6hR18WDY/YMZNCItCb1/O2rwbaiGbSo/bsO20O5Sn3zngI4dyPzLnZuFjL2F4BvNsZWzbTt+deuS3yrhqBuFM674Y4vsbDK/W0HVQZdhxyfg17ABkd+b3NsRFUXEt18TN+QK7ITitzOiRhWOnyhYxnIIr+GljM3YAbjK2Ct7eOOBtkTWDChUxmqyJ+aU1zLmy9i+Kt/UawNJxyquzSH/+vhUEuxZC/XbQsy24jfSh9fYEWF+HC8wW2BscfdvDmTy7w0pfHSz+zpv25Fsth7OZu7WNDJyNLlOTXCA4uF+ZSxn1f05nlwwN8gjPKyEe3WdqzH9M89rjOW/pDC0SymjRkPFXNNnpKBzMmHXGvP/7d/DRcMrJ3bdluZv1//19pWovjcXzRMqIkcByP+MnEz0nhWoqDbo3YXuRbtEhFpF7xF6uZdQnLu6hnJXV5NTPLLsJI2ql97Fxu+qG9xt5b8XbiuPRCeWo618yEiyJt5uPqu4tvLKyv+rh2PdORv7/amm3aljL49lRT4jvw9CoXKlk4uWSVISoNXFcPIYnDL3EvSO1agmHdBbCrVbpiR6vv8cxFbRvSC6F6pNd/APMPXqTU+jt34LteujJi8y6/sHou5bgH51VKW33Z7Te7Cp7vKj13yB9dCr5rNOxqN/2wLprt9g+wZU4zbQoGmF34e2ug/H/tp1Tyn+MCQehajGYLs6MldU2xaghj0KJ4/Az58VWVZYZJ0QYuPdI0XHJaQTXtv79eLylX8w9cE+pX6mEEKIivN3ezxlN9A5/z9a63uB/kD+XAinvL2pBJ8C1wL9gM1a6zSllAMYAUxVSsUArwKXK6Xy75IVjKEwHbI7uf601VqPU0oFAm8AI7XW7YH/AGUfwvjYb1Cjvpn+xfJDtekP+zZ4rKL3bUBFuwa0bt0HDpmRYHRqHKpRF/O6fyDUawcnDsGpk+bCoaZ5qlw17gKJMe7P+/5T7CdHYz85Gr11NarHFWZBs/aQkV40IU5ONFNMNDMjNKkeV6C3mo6westqVP7TYZGNwM8f0pKwn7kV+8Eh2A8OQX/7CXrJO0U6RgO0bxjEoYRsjiTmkJNns3xrCv3ae46cFRPvvuGxZncajeq4b3jYtuabbSln1Dm6fb0qHDqRy5GkXHLyNMt3nqJfa89EZc+xbJ5anMgbYyKpVeDCKKqaH5tjsshzmovrzTGZNK1TSue6I3uhdgMzRbHDD9VxIOxd57GK3rse1dk1fV90P9hvpunQb9+Jnnk1eubVsHE+es0HpmN0cPXT0yThVwXV7GJIiDGx6jQw0+I6/FBdLkPvLBRr5zrUJWaQc9WpP/qPze7Xu1xmfstadc3nHNpd4lfTO9aiWpqnF6nTEPz9IcV0WMhb9AlZ464ka9yVONd/j98gczFmte2IPpWOPlH2xhU77jiOzt3MNjdqBgEBHhd74LvyrVfMx1f0t/OxJ43CnjQK/fMqVC/XzY4WHYr/zpmnzHJA9RqO3uLq3H4yAdq6fsvoSyDWdfM1ooH7/U3auPZFgWn9Du+B2g3NNK4OP9QFA2F3oTK3ez3qQlf57tAP9m0u/cuFuG5aVQ1FXToSvWlxiau3j/DnUIqTI6l55Dg1y/dl0bdJKR1LXGZdVp1VY8NZeUs4k7qHcmXrqsV3JgQ4uhdqFTimOwyE39Z7rGKOaVf93a4vHHAd0/+5Cz37avTsq+GHT9FrPzA3KQGCXd+5WgS06wPbvYzWmR+7uuvc0W4A/F4o9h8bUB1dsdv2hYOuUcT2/wQRzcGvinnytdEFkHDQXBTmTyVkOVAtu6PjvY/qoJfNw3n/NTjvvwb940pUP9cIOq06QEYaJJWjAbtpG6wJT+F8ZgKklOmZJ3f9fdJVf+9IL6b+TnDV3+6bU05bk5Rhbnz9HpvNH7HZdG9+ZlPwtm9Zk0PH0jgSm05OrpPla/+iX1fPEaUGdKvHT9tNw0RSSjYxR9OoHxXi7eM8VEZdRmgNUK70r049iGgEaccprH1UAIdO5nIk2XVc7cmgb3PPjhl7YnOY9s1JXh9Rm1pl7EBcXu3rVeFQYqHfvVAHpphE94Mqa37PoFHtM+v4Dq76JNnJkRTX9/4jk75Ny1aftI/wJzXb5qSrrP10OIdmNcv+HGKl1mXH9kLN+p71yR+FctE/1qM6ukYjaNsXYgqOSqigbT/Y/X2Bl8pYn+THzs+D23qJvW89Kn8khDbu2Do1DtW4QB5c15UHl0Kv+hR72mjsaaPRv65GXeqa8KWp69gq8mBPImRlmOWAunQY+tc1cPRP7Af6YU8agj1pCCTFY0+/3nSMDivw8EOTaDNyQqGO0QDtGwVxKD6bI4nZrjw4qZQ8OJVG4aYcRNXwZ9Mf6Witych2sj3mFE0jS78ESXrnIw70GsqBXkNJW/4d1a8zNzCrXtgJOzWNvDjPvCzp3U/Y17Yrf3bsSczlo8jef7D8HaPB5Ka1SsmD96xHdXHlCe3deTA1oswNa4DqkSbXTDpuRu5IiTf5B6CaXwjxB4vdBF/UZSnvfsRffYfwV98hpC//jrBrzf4O7HIBdmoazkL7WwUH4YhwXe46HAQP7EvOPtMT0lHbVa6UotZDE0h+/5Mi8fTqz7Cfvg776etM+e5WoHxnlqF8dxuG3ubqtBfuHqFMdeoNx2NMjG1rUC0uML9JQCCqaTQc89zveuWn2FNGY09xncO6FzqHed2OAuew7legf3Gdw7YWcw4r7GxyIxPV1GVn2Tm6fd0ADiUVKGd7M+jbophyNrKORznLcWruW5jAldHBDG5Thtzk8B7X9aUr/+50Gewp9J33rPM8rv50HVeBIajbXkZ//TrE7PD83OBC+feiWeiXx5g/29egLnF9XuNoU64Kd+ZLTTRT3jaOBkBdMhS9w5Qrj2vQS4adfj1/m2jRGb1jjfu1gECo4toXfoEQ1RmSY04vbl83gEMn8ziSnOs6rk/Rr2XR/f3U8pO8cW24x/6OTc0jK9eMDJmS6eSXI9k0KccDc+2bhnEoNpMj8ZmmDt8UT7/O7vo/NMiPTW92Z9XLXVn1clc6NgvjjQejad80lB4davDH4VNkZjvJc2o2/5ZMs3peZu9Y8xn2s9djP3u9Ofa6uo7pJu2L3/dZGWY5oLoOQ29fQ4n8A81+BmhzielMfNzzmM6e/xEpo4aRMmoYOatWUGW4uab369AJnZ6GTix6TV/1vodQIaFkvPiMx+uqtnt604A+A3Ae+LP4bfNBnlBE7G9QvT6EubahZX/Yv7Fs7w2pAw5XJ8cqIVC3PSSVffr49i1rcOhYOkdiT5GTa7N83RH6XeI5ZXf8SXcny1U/HaNZA8+cb9m6wwzt3YDyat86nJijyRw+nkpOrpNlq/6k36WNPdYZ0KMJP/1qOj6cTMkk5kgyDaLCqBseyubtx8hz2uTmOdm8/RjNGpVxxOzC+7tVf9i/ofT3/X9UybmRXrsA+/kbsJ+/wdTlXV2f26SEujzrlFkOqK5D0dtL6dhfq657u2pGmuvLE0WvLwHat6rFoaNpHDme5rqWjqFfN8+yOuDSBvy0zcyakpSSRcyRVOpHhRCbcIqsbNNhKiUtm192x9OkwZnN9tG+UTCH4rPc+fjmJPp1cN9jDq3qYNNLnVj1fHtWPd+ejk2Cz7hjNED75tU4dDyDI3EZ5rjeGEu/Cz2nm45Pyjr971Vb4mlW/8xicfw3qNGgQJvDAPjTs/7S+zaiol11aOs+8JdrEk+/KqbuBGh8oTk3nIgxD4zUbgxVzT5STS4qtm6t7DzYm/Zt6xHz1wkOH00iJzePZSt20q9Xa491oiKr8+NmE2f/wXiyc/KoWSOY1LRMxj/4EQ/dO5AuHYvveK/XFMi/t612n6tLyr+zC+TfXUvIv2NjzH9qRmLdMxv73SkQ5/kAU5HvXAn5CVRSnXIyFlpdZP4dEIhq0h69ep5v4sYd9Nl3zvvTM1dKf/8D4gYOJm7gYDK/+ZagkWbAlIDO5tiy4z0716mgIKxwVz3jcFC1fz/y/vyT3N9+41iHCzh+yaUcv+RSnMePEzfo8hI7RgO0bxrKobgsjiRkucpYAv0ucD88EBrkx6Y3urHqnxez6p8XmzL2QFtTxtoXLmMpxZYxX8b21W9Ngqs+rYg2B/9ACHB9X/9AaH4xxJUymrMPr7FPX+clua7zdpdwnTfa8zpv9tV1WH1/fVbdV59JA2pwZYeQMneMBmjfsKppsz7harP+JYV+7T1z7KJt1u4Hm2xb882vKQztXIY264q6pt+zHpq6roVaXARxXu6VVUTs1ASIaGLarQHV8mLzIF9hFZGjFL4X3fxSdGLxZbx9ZACHkvPc9/1/z6Bvs7J17XDamqRMV/tSQi6/J+TSvXHp9+3zvpxL1u1XkXX7Va628qvM5rbtiD6VdnoAq7Kw44/j6JLfVt7UdI4u3FZeGXVZ1RCse/+Fvfg1MwvYoT2mT0F+O3Hny2BXoWucXetQF7vypY793e3Eu9aZ9R3+5v35fROSYqFRNPibfaxaXoTOz5EKOvrbOY+tl76Ofmoo+unh6A+ehH2b0R9NhT0b0VMGm9efHg65WaZjNFR62+25vAdLNfdDqKpLP/QRk4PonRtRDVqae0eWA9W6C/rogcq5D30yFtXGdV84rCZENoaEAgM8VETbFqD6jIcqwehvi5kpvZD2rSOIOZLM4eMprnsof9Cve5Mi6x34K4nU9GwuaBfp5VOEEEJUlr/byNGrgOeVUndrrd90vXZmvZeMNcB/gTswHaUBBgDbtdaD8ldSSn0AXAWsL/T+TcDrSqnmWus/lVJBQH0g/25DolIqBBgJfF7mrdJO9IqXUdf9E5QDvWMpJB5E9bwdffw3+HMDbF8KV0xB3fUpZKaiFz9l3rv1Cxj6BOr2j0GB3rEcEszNPP3dy6jhT5lpiJOPoZc97z3+tvXojj2wXloKOVnYb089vch6znTMArDfew5r/DMQUAW9fSNsN4mFXrsINf5prBkLwZmL/daUMn91AD+HYsqouox74yC2hhFda9AiKpA5y+KIbliVfu3D+GTdCX78PR0/hyIsyMELN7k7nm3ef4rI6v40qF3cNI2lxB5Wm3EfxGLbmhGdQ2kREcCclSeJrluFfm2CmfXtSTJyNA/MNx3boqr58eaYSAa1C2bTgUyGv3YEpaBHi6AiHfOKsJ3oJbNRt80BZaG3fAXxB1EDxqOP7oW962HLErh2GuqRzyEjFT1vcsmfGVobNWqq6dymLPTOlfCbuYi0F8zCuudVU642LYHYA6ghd6L/2gu71qF/XIx189OoqYsgIxX7vSfMZ8YeQP/yPdYTC8B2Yi+YaZ72BNTY51DNu0BIdaynl6GXv43etBi9aTHqxqlYj38Kzlyynvc++pNz0xoc3XpTdd73kJ1J9ozHTy8L/O9issaZDpb+d03Eb8AVEFiVqp+vI2/ZAnLfe5Wc12dQZdKz+F17K2hNzozHSt4/Pi7fPvHrenTnXlhzlpvv/Ia7DFkzF2BPMhdo9jvPYN3zLAQEordtgF9NlWe/NQ3r1sdMg1ZuNvZb0wFQXQeiel0BzjzIycZ+eaJnXNuJ/mImavwcU+Z+XgJxB1CD7kQf2Ws6Sv+0GG6Yjnr8C1O+P3ry9NvVk4vN05oOfzNF0tv3QdxB1FUPQ5QZmUaveAcSS24E8LMUk3uFcfviJGwN17StSota/sz5KY3ocH/6NQlkZ1wu9y1PIjVbs/pgNq/+nM7SG2qX+Lle2U70V7NRY/9ljr9flppjuv8d6KO/mZuWW7+CkU+hHlpg6u/5pZchdcMMCKoGzjz0ktmQVbRDHdqJXv4SaswrJva2pZBwENXnDvSxvebi75ev4OqnUPe5Yn/uip2Vhv5xHuqOdwEN+36EfT+Yp5vHvGLOG8qCg5vhl5I7owPoLetQF/bC8Z9vIDsL5yvu39Ux5wuc95sGMOvWh1G9h0KVQBzvr0J/txB77utYtz0CgUE4HnvZfF7CMexnJpQY08+hmHJFbca9fxxba0Z0DjP19/cnia7nqr+/OUFGtuaBea76u7ofb94URZ5TM+Ztc/EcEmgxc1QEfo4zGxnUz2Ex5e4LGTd5DbZTM+KyprRoVI05H+4gumVN+nWtT48uUWz4JZah45dhORQTx3XyGOGtTCqqLmvdGWvEvea41jb2e8+iahYtb36WYvJlNbj90wRsrbmmQwgt6vgzZ10K0VEB9GtRlVmrk8nI0Tz4pRkxNyrMwRsjTcPmmI/jOHAij4xcTZ/Xj/Hs5TXo0bSEmRaK4edQTBlem3HvuX73Lq7ffcVJouub3/2TH1P5cX+GyRkCLV4YGV76BxcXz1JM7hPG7V+e9KxPfkwjOsKffk0D2Rmbw33LkkjN0qw+mMWrm9JZelMdHJZiYo8wbv3iJBpoF+7PqOiyp7GVWpdpJ/qbf6JueNnU39td9UlvVy76xwb4dSlcNRV172emPvnCXQZp1MmMalBwJEY/f9SNL4PlB5ZlGml+XeI99rf/RF3/Mliu2IkHUb1csfdtgG1L4cqpqLs/g6xU9CJX7C0L4YonUeM/BhR6xzIzrTOgrpoOjS6AqtVR932JXveOyacL27Ee3aEH1gtfmWPr3adOL7KmmU7UAPZHz2Hd9rQ5tnZuNKNBl0BdOADV91ozAlBONva/H8O6pOh6fg7FlGvrM+71AyYX7VaTFnWrMmfpcaIbBtGvQzU+WZvAj7+l4+eAsCA/XrjJ3Ci8oVdtnvj4L6549nc0mmu61qJVvfIdV+nfrSZkYF+a/7IGOzOTY/dOOr2s6bplHOg1tMT3hw69jMgXp+GoXZOGn75L1s49/DXS29TtmHPm4tmocXPAstCbvzLn+YHjTZ6wdz1sXgKjp6Emfm7K2VxXDtO4E6rvzafrKr1o5umRavTi2ajrnzbnrpPH0Aue8R4f39dlp1asJnhAXxpvXovOzCT2fncu1XD1cv7qOwQrKIh6H7+DCggAh4OM9T+c7vwRes1wqo8z05anL/2W1LkLSg64cwO6fQ+s55eY8v3etNOLrKnzsZ82I4jbHz+Pddt08K+C3uUu39aI+01nZG3DiePYHz1n3nz8IHrXD1jTPjO/x/pFcLSEzo3bXeewWa5z2DsFzmHPmBv4APYHz2Hd8YzZjh0bYYfrHLZuEer2p7GeXwh5udhvF5NLnU1uBN7rMkANuBfaX2bypAcXwy9L0Gv/W+zX9bMUkwfW5Pb58ab+7hBMizoBzFmX7CpnQcxanURGjs2Di0wjQVSYH2+MqsM3ezPYcjib5EybL3ea57SfH1aLNhHFXOvaTvSXs1B3uI6rn78y+fdlruNqz3r4eQlcNx316EKTf3/iytO6X2tGuRkwDgaYmXn02/fBqSTUlQ9B3fz8+7+e+ffuDeh23bGmLTa/58fT3L/n43OxZ9xgNm3+DKybpoF/IHrPRthtrlH1d+9jjXsBdemVkBSL/Y77ulF16oveu8mMgJovtBbW+Nnm3yEBcHA1HNvisb+nDKrJuHnx2DaM6Bhi9vda1/5uGcSslUlk5No8sNA0NEZV8+PNa8PZn5jLiyuTUJjJNG+7JIxW4WW/r+DnUEy5uTnjZu00dXivSFrUD2bOwoNENwmlX+fiz8nVgv0Ze3l9Rj31Cwro1bEmfTqVPKsIu1zH9LOuff/BtI3l6BcAACAASURBVNOLrMnzsJ81D67Yc5/HumW6OWft+gF2uRqZO/XFum4ShNTAmjAHDv+BPedeCKuBdf/rZjak5HjT8aoEuetXE9CrD9WXr0ZnZZE+2X3uqLZgKSmjhmFFRBI0fgJ5B/6k2mdmRpyseR+S/cVnVL1xLP59+oPTiU5JJn3KxOJC+T5PyN+G1a+grp5t6pbdy+FkDKrrbej43+HARohojRr2rJnlq8ml0O029Ee3QM1GqJ73gmueXr11Ppwo+5Tifg6LKXd1YtzUjaaMDWxEi0ZhzPl4D9EtqtPvkrp8tGQ/q38+jsOyqBbqz4wHLjz9/iNxpziekMnF0eXPD/0cFlPv78ntk5bitDUjLm9NiyY1+de7PxPdqg79uzeh50UN2Lj5MEPGzsdhKSbd1Y0a1QIZ1Lspm349yhW3fYpSip4XNSjSsbpY2ole9TJqxEumXtu1DE7EoC4dh477zXRMj2iNuvI5s7+bXQqX3ob+wDU68ujXoGYj8K+KGr8Q/e2LcOjncn//4jz00Kv8/PNekpLS6NVrAvfdN4JRo8o2gm0RvsyNdm1AR3fHetpVn3w47fQi64m52M+76vJ5M7BumWbq8t3uupyOfbFGTzT1yb3/giN/YL86AdWsE2rQWNd2aez5L5we4a0wP4fFlAkXM+6J7035HtScFo2rM+eDbUS3rEW/bg3ocWFdNmw9xtDbF2NZiol3dKFGWCAbtx7jxbe3oJRCa81tI9vRqknZOz15bodiyuiGjJuzz2zHpbVNPr7kGNGNgujXsfyDcZQcz2LKuLaMe26Lide3Pi0ahDJn/j6im1Wj30XhfLT8EKu3JOBwKKqF+DPj3van33/jlJ84cDSdjCwnve9czbN3R9OzUx3vwbQTveKfqGv/6bpnvMzUoT3GoWN/M52QdiyFYVNQ4+ebMrZkmnlvUA3zPmxIS0QvdZWj9BPoje+hbnzN/M6pcehlz5X6vSs9D87f334Opk4axu33f4DTaTNieGdaNIvgX/9eSXSbuvTv3YbHHhjM5OcW8/68H1AoXnjqGpRSfPzZT/x1+CRvvLOGN95ZA8C7r91CrZolPOyen38/58q/3592elGR/PvWAvn3Llf+fU2h/Ptjs2/VsPEQXB3rRtd9dKcT+7kbvX/nys5PoMLqFL32M6ybpqGmfAZKoX9c4nnd4au4lRw7d+9vxe76rJWrCOzfj6gfNmBnZnLywYdPL4tY8Q1xAwejgoKo8/67EBCAclhkbfyB9A8/Lu1XLZYpY80YN3OXuTfXK8JVxmJcZaz4MlMt2J+xg+szatq2AmXM+6jsf5vYlVnO4lzlrCLaHEJqom580bXhDvSO72DfppLfU0HX2GXhZymmDC5wndfJdZ23Jpnouq7rvO8LXeeF+fHm6DO/D3w6tkMxZWRdxr0RY+pRb23W60+626yrOnhhzBm2WVfQNb1e9hrq+ulQ9UFIT0Z/9nTlxE5NRK94B3X3W+aeaFIs+lMvsSsiR/HzN69bDvMnZgtsLzLBt/t3thST+1Xn9oWJ2DZcEx1Mi9r+zNmYau77N69q7vsvPmHu++/P5NUfUlk6NoI8G26ab+7nBFdRzBxSAz+rfO1Lzk1rcXTtTdW5K0xb+QtPnF4W+M6XZN1uOk773zURv/7DTFv5grWmrfz918h5/QWqTHwWv1Fjy9ZWXlH5f5/RUKcB1uW3w+VmJGu97E3U3a+auia/b8Lld6IPm74JbFoMY542oy5npKI/KNA34dfvUU8sMPcLPnf1TTi0G7avRE38xHSGP/I7/OCaAL7XaFT/myG0FmriXDj257mNfSZ82XZ7lvdg1XUPohq2MveHEo9hv+c6vjLS0N98hDVtLqDR29fD9vUQUGDczQq6D62/+g/WbdNR01zny4X/MiNY58/gWxFtW6F1UD3HohNjUHeYUav15oWwrYQ6xc9i6gO9uf2RJThtmxFD2tKiSS3+9d9NRLcOp3/3pgAsW/kHQ/q1QCnPOuOGCZ9z4K8kMjJz6TXyXZ6b1J+eF5d/ZiQhhBBlo7T2Ngma7yilooCXgUuABMxIzv8GqgIXaq0nuNZrDOwDCs4Z9SAwFFiqtf7ctd5rwFggXGudoZR6H9iktf53gZjDgbtdf5ZqraMLLOsHvAjk92qarLVeopR6FrgOiAEOA4e01tNK+m72jO4+2dl6d3rpK1UQ6+YWPotNcnkHGj839K9lGwW1QmKnO0tfqYJkbU8tfaUKEtiw/B3uzhXHx9t9Etd5bfvSV6ogqkHZB8o/pxqfzbMyZyk2u/R1KkrAmXXiPVv25uKn7KxojrGNfRabzhf7JKw9dZFP4gKo/sU0rFZG7LDyP+h0Lui4DJ/EBcDpw9y7wBSRlc5H89Xo/b77ra0bWvks9t5R565TUHm0Hn/2jVJnHryE0dIr2J8TS+goXIGaXXVmnYLOiZwzbDA4B1QzH+WEjUqfBaLC7PZdXqYzfHeNaV1Shs45FaF1Y9/EBez/bil9pQqS/IP3Do0VrcZ1Phw9J9h3Y0aood19Ezc4ovSVKog9b6HPYlsPl230p3PNfvQen8QF0AWmpq9s1mPX+CbwgZJnwatQtXx3Xa2/3lr6ShXkz1lHfBK35YGZPokL4Hx4hs9iW3dc5JO49nu+K2P/i44tji99pQpSf9Gg0lc6z9jv/+qz2Krmmc9+d9Z81OYAoJr66P5NuO/uG+nvyz6bzHnjDAY4O2dq+C525idHS1+pAgS29d09K+XD+sRnfFh/+7K9w6NzdCVTjXzTF8S64wafxAUgcsL/4MElKpvz3i5/rw6j4v89x+tb/5Z1199t5Gi01scxnY69eb/AejGAt8zDYxgBV2fqCQX+P9ZLzCVA/tB20YWWrQKK3HXSWk8GShniVwghhBBCCCGEEEIIIYQQQgghhBBCCCGEEEIIUVn+dp2jhRBCCCGEEEIIIYQQQgghhBBCCCGEEEIIIcQ55rsJQoWoVL6b+0AIIYQQQgghhBBCCCGEEEIIIYQQQgghhBBCCCHOIekcLYQQQgghhBBCCCGEEEIIIYQQQgghhBBCCCGEOC9I52ghhBBCCCGEEEIIIYQQQgghhBBCCCGEEEIIIcR5QTpHCyGEEEIIIYQQQgghhBBCCCGEEEIIIYQQQgghzgvSOVoIIYQQQgghhBBCCCGEEEIIIYQQQgghhBBCCHFekM7RQgghhBBCCCGEEEIIIYQQQgghhBBCCCGEEEKI84J0jhZCCCGEEEIIIYQQQgghhBBCCCGEEEIIIYQQQpwXpHO0EEIIIYQQQgghhBBCCCGEEEIIIYQQQgghhBDivCCdo4UQQgghhBBCCCGEEEIIIYQQQgghhBBCCCGEEOcF6RwthBBCCCGEEEIIIYQQQgghhBBCCCGEEEIIIYQ4L/j5egOEEEIIIYQQQgghhBBCCCGEEEIIIYQQQgghRAWzta+3QIhKISNHCyGEEEIIIYQQQgghhBBCCCGEEEIIIYQQQgghzgtKa3kSoLLY/7jQJztb5/nuN1YNq/osNkEOn4TV21N9EheAHNt3sX1Yzqjh77PQjte3+iSu894uPokLoBr76LhOzvNNXIAsp+9i++qwDvDh81N+ynexq/tmUg29N90ncQHUhdV9FptTPjqus3x4vvThU7g6PsdnsX2VJ6hAH9Zl4QE+C613pvkmcJ0qvokLqDDfTYrk3Oab/N/RNsQncQGSvkn0WeyDB3yTJ3TZe4dP4gJk3fq+z2JXGRnls9i7Hjvkk7jt323tk7gA9oLDPovtq/xfXRDmk7gAWL677lA1A30SN+v9v3wSFyCgng/zhCjf7G/rxTd8Ehcg+7IxPovtV9t39+kI9U1OmHcw0ydxAfwa+qZ8A+Cra0wf3bsBUHV8d51HoyDfxE3J9U3c/1E5a0/6LHbAoNo+i02Ij84didm+iQu+vT/pw3rUZ791bJZv4gL6qO9iU9U3beXKl208NX2Xi+rfT/kmsA/vgasI313n6UQf5aK+vJfgwzaH/8l2tba+u2dl3fq9DytS8b/CeWdn6TAqzinHW7/8LesuGTlaCCGEEEIIIYQQQgghhBD/f/moY7QQQgghhBBCCCGEEOLvSTpHCyGEEEIIIYQQQgghhBBCCCGEEEIIIYQQQgghzgvSOVoIIYQQQgghhBBCCCGEEEIIIYQQQgghhBBCCHFekM7RQgghhBBCCCGEEEIIIYQQQgghhBBCCCGEEEKI84J0jhZCCCGEEEIIIYQQQgghhBBCCCGEEEIIIYQQQpwXpHO0EEIIIYQQQgghhBBCCCGEEEIIIYQQQgghhBDivCCdo4UQQgghhBBCCCGEEEIIIYQQQgghhBBCCCGEEOcF6RwthBBCCCGEEEIIIYQQQgghhBBCCCGEEEIIIYQ4L0jnaCGEEEIIIYQQQgghhBBCCCGEEEIIIYQQQgghxHnBz9cbIIQQQgghhBBCCCGEEEIIIYQQQgghhBBCCCEqmK19vQVCVAoZOVoIIYQQQgghhBBCCCGEEEIIIYQQQgghhBBCCHFekM7RQgghhBBCCCGEEEIIIYQQQgghhBBCCCGEEEKI84J0jhZCCCGEEEIIIYQQQgghhBBCCCGEEEIIIYQQQpwXpHO0EEIIIYQQQgghhBBCCCGEEEIIIYQQQgghhBDivODn6w34n9K6G+qaR8Cy0Ju+hO8/8Fzu8EeNmQ4N2sCpFPQHj8PJ42bZgLGorleCbaO/mAW/bXK/T1moRz6ClHj02w+6Xx56D3Tqj7Jt9PrPoU4DVLvukJOF/dE0OPxb0W1s0BrrpukQUAW9eyN6wSzzelAY1m0zoFZdOHEM+7+PQWYaasBNqIsuN+tYDohsgv3oAMjJwnrwPxAUaF7/fTX66G5U/3+Y7799Kfz0cdHvP3QyRLaCzFT04qmQGguWH2rwRIhsDVqjv/8XHP7VfMdRL0FILRPj8Hb0in+Ctkv8GdYfyub59anYGka2rcodXUI8lm8+msOMDan8kZjHS4OqM6h5oMfy9ByboZ8kMqBpIFN6h5UY6/Rvcf0kVHvXvn/3KfjLy75v1AbrVte+37kRPW+mee+V96Au6A22hrST5v0pCeY9rbpgjZ4IDj9IT8Z+7raSt2PMo6iOPSA7C/s/U+CQl+1o3AbrjmfMdmzfgP74Rff7B16PGnAdOJ3o7evQn75SfKybH0V16mm+87+nQMzeois1aYN157Mm1rb16A8LxLrsetRl14Odh/51PXrey+DwQ90xDdW4DTgc6PVfoZf816w/auI5L98AtOiCNfJh9z5+ZTxUj8C65WkIq1Xi/q5olfqdATVmKiq6J2Qlo9+/ueSNa3yJOd6Vhd6xFH4udLzX74jqdz/UaYb+ahr8sab8O6BFV9TQB02dsmUJrPvIc7nDHzXyKajXCjJS0fMnQ/Jx9/JqEah/zEOvegc2zDXf8ZFFkH3K1CO2E/3GrSVvQ6tuqKseNtvw02JY5aVev2E61G9t6vWPnoCk49DyYtSQCeDnD3m56KVz4M8tpX/n1t1QVz9s9utPi2Gll3g3uuJlpKA/cMULqoYa+wI0bAs/LzXnERc1fo4pyw4/OPAr+vOZ3uvRll1Rwx8ysTcvgTUfFo09+imo54o9d7KJXb8tasTj+dHQ3/8Hdq81/3t0EWRnuPf3q2OLxq2A35nAENTVT0BEU9Cgv3gWDu8qff/nq4zyXYi6YRKqfQ9zvP93avHnkXFPg38V9M4N6LkzPT9j0M1Yox/CeX8fSE8uNeb6mCyeX+s6X7YL4o6LCp8vs5mx1nW+vLw6g1pUPb3sWKqTKSuTiU1zopTirStrUC/sDNPOytjfzS5BDXoAlAP961fwg5dyduUUiGoNmSnohVMgJRaiL0N1u8G9XkRz9H9uhbh9qOv/CaGuHOWv7eivXyp6bDXrihr8AFgO9C9LYKOXuFdNhbqu4+rzySYuQHgz1LBHoUqwyY/+cxs4c6Bdf1TPsaAs2PcD+vvXi/3aZ3UeuWAA1tDxENEEe9bN8JfrPB9cDev2mdCoLXrTV+jPZhb9TECNnoiKdpXp95/yHrthG6yx08A/EL1rA/pTE1uNeADVoSfk5UHCYewPpkFmOrS5BOvq+8HPD/LysBe+Aoe2en5mReTjfW4wrwMc+xM9dzrk5Xh+btNLUJe5yti2r+BHL7/18Ckm381MQS9ylTHLgRr6uMmPLQd659ee5VNZqNvehbQE9GcTve5rAHXLY6gLepoc8M3JxeRlbbHuduVlv65Hf/CCee8/ZqGiGpt1gkPhVBr2Y6NQ3Yeirhjrfn/DltgLZmL1ud7s3x+/RK8otH/9/FE3TUe59q/9nnv/qoFjUd3M/rU/d+9fdcNUU1bSkrBnjHZ/p6F3odr3NsdVWhJ68bOQlmgWnutzR+2GqOuedS+vUQ+98m344dNi93k+684nsC7sBdmZ5L38BOwvuu+tm/+B1W84hFQjb+SF7tcvH4017HpT5jJP4Xx1GhzeX3ywVl1Rw115yc+LYbWXc/V109x5wsdPmnN1i4tRQ+4Fhz84c9FLX4X9W6BKEOqetwvsl3D45Wv0kpdL/M5Bj00loGcfdFYW6ZMn4ty723OFwEBCX3odR4OGaKeT3LWryHjF1BVVrhxB0EOPYcfHAZA170Oyv/isxHgFNZg1lWqD+mBnZhJz5yQytu0udt3mn71FlSYN2e26nm36wRwCWzYxu6paGM6UVPZ0u6JMcddvPsJzb/yEbWtGXt6S8dd1KLLO12sP8tqHv6KUolXTmrz0RG8A2g56n5aNawAQFR7Mm88MKPP3zed/75NYl/SC7CxyZj6O3renyDp+tz2AY+CVqNAwsoZ18Vjm6D0Yv1smgNbY+38n9/lHSv/OMVk8vzYF24aR0UHccVGox/LNR/LzhFxeGlKjUJ6Qx5TvU1x5Arx1ZU3qVStfnlD3xamEXtYHOyOLI/dMJHN78b9143lvE9C4AX90M791xJMPEjZkINg2eYknOHz3RPJi48sVH2D9Hxk8tzTR/O4XhTG+dw2P5fN/SuGTTak4LAgKsHj6qjo0jwgoV4yKqL+pUxfrpcVwLAYAvW8H+r/PFI19FvcP1NV3oXqPgLSTANgLXoUdG8x7GrTAunUKBIaAttGL7jI5jDeNLkb1cd1H2rUUNn/iubxeR1Tv+6FOU/Ty6bBvjXm9TnNUv4dNnmTb6J8/hD9WFbebi1j/VzbPb0gz5bttVe7oHOyxfPOxHGZsSOOPE3m8dFk1BjUz942Opjm5/5tkbBtybc2Y9kFcFx1U5rgA6/dn8ty3J00O3imE8d2reSx/b1Mqn29Lx2FBzSAHzw2rRb3q7uMnPdtmyL+PMaBVEFMH1yxXbKjc+qTCyhhArUisGYvQi95Ef13ofFgB17YEhqBGPmmuMdHoBc/CX+W4xizk8cffYs2aX6lVK4ylS73n02fLcc8TOC7qhc7OIm/2E+g/i/7WjrH/wDHwSggJI+fKAjnKwKvwu2Mi+oQ5XzsXz8X+5vMyxT2b+4XqvplF67Unri3zd66Qa5Ayqsz9XSH3oVt1wbr3ZUg8BoD+ZRV66dtFP7fgdtzxOP/H3nlHV1V0f/8z56YBSQiQQu+9d0V6aFJEBQFBFBSQxwewIRYEpAkqVhQroKgURUGqilKkCSjSewvSUiAdSLtn3j/mJLfm5obk5j7r/eW7lkty7pzZ087ee/bes0cYerD+/qtw3nGuxfCnEV2VHqwPaWP5oVErtNEvQ/W66PMmwe5NLmmpujzAU0Iror2xGq5FqX6fOwIbrL7JO7ULliyNGPEGVGkIf61Hrjb22f4lEeO+sLwfEg77f0aueddl33dcTGfOzmSL3LL3d1zNYO6OZENuWfwdV5LNPP1LgiG3YHhTN+WWB2woaD6I3hOhWgtl49j6GZzc9r9B19u07eAz7lW0tkpWZ771ilN+4vO4ktUEBZN+n62s1jrfi89jSlbL8+7p/gWxzYmH3oEKDeHKYeSql/KmZYc73XfsvZTOG38k5ZQ7n5DFO73L0L12CVzCW3PtCRv4PQ8jWvcHJESfUzZwe3uVKxSxDbxI95i170b0Nub5n7Ww08l4D5hmmeeVUyDRsMlG1ELcZ2WT/fwJyMpAdBsLzXpDQBByTjeXffWIrC4RiDZ6NpStoOzRSXEQWhEy09G/nQ6XTznSqFIfbfh05U84tgv549vqeclgtMfnqrrir6EvtvgPxcAXLPbk7HrrtEIb8Lyl3ojqyK9fhaN/QJ02iP5Pq/1fcCikJiB3/1govq2c8Rz1DpSrhHzrYcc+esLu/+hHyu6fmQ6AXPoc3EpwpA2IR19CNDf0k8+nQlQu+slYQz85uBP5jZ1fvqfhlz+4HbnifQgsjfb0O1CzEXL7WuTXc53T9sQ6KxmkdOXwypCZgf7ldDBfttTnZV7mEX2/XAW06T9CzEUA5PkjyBWOYy4GW/lavp6eC+36aI/NsHxz3xvruaXhaylfA/1NK19LtUZoj7xqEBDo6z+Ha7ss9XmTl3nLZwyFbwMHaN4TETkSkJB8HblsGtxKwhV2nL/NnN+VDeihZqUY0842buirfSn8cCgVkyYoW1Jjdh+LbBrzXRyHrqbTsrI/nw4Kc0mnGMUoRjGKUXAUWnC0EMIMHAEEYAbGSyl3F7DO5kBFKeVG4++RwDzgilHksJQy1wg9IUQX4AUpZT/j3dZSyvFCiOnAGCAOCAC2AuOkzD2qVgjxAHBaSnnc+HubUbcb0WwAmMSgl5Afj4PEGMTEr5FHtkPMBUuJdvfD7RTk7AehRU/EfROU8h9RA9GyJ3LuYCgdhhj3MXL2AEuATeehqp4AK2fNXfdBSARyzkPITB1a9UJreA/69AegemO0h19BnzfCoZHaw6+gL58NF46g/Xc+suE9cHw3oudI5Km/kL99pQIXeo5ErvkQ+fs3yN8NRatxR7TIR+BWMgD6/P8gIlBBHY98gmh6H3LpOEiJRYxYiDy7E25EWYg37QdpKcjPH4YG3RBdnkKufQ2a9QdALh4BJUMQg95BLhkNSOSaqZBxS83RA7Ohflc4sTnXSTDrkll/JLPo/jJEBJoY/P0NutYIoHZZy6dQMUhjbrfSLD5w02kd8/ek0qZiPhyaTTogwquiT74fajZBGz4ZfY7jstWGT0b/ejacP4z2zEfIxu3h6C7kr0uQaz5Wfew2FHHfk8hvX1cb3Ucmo78/DuKjIaiMQ502aNoBEVEVfdJ9UKsJ2sgp6DOGO7ZjxBT0L2fC2cNoExcgm7aHw7ugQRtEyy7orz4EWZkQ5MLJ1rwDonw19Of7Qe2maE9MQZ/2iCOtJ6agL5oBZw6jvfgxslkHOLQTGrZBtO6K/vJARStY0RJ39QRfX/XcLwBt3mrk7p+hfl1EWJVCX9+UCEQb8jL6ggmQEA2BxhjrZvRV78Glk5gW7HegUyRo1L5o+wwqyO2P79FGOTrObSA0RI/nkd8/p773Rxciz9l978kxyJ/nINoMvbP+Cw1x3wvIL5+G5FjEU18iT+yAOCsarftDWjLy3UHQpDui1zjkd1MsVfR5Fk7/6VC1XDQuzw1PThsGvIj8bDwkxSCeXYI8ZsfX77pfbfDnDoDmPRD9JihHyM1E5OLnIfk6lK+FeHI+cmbfvOkNfBH56XglR55bgjxqR+/u+9XhkjkDoEUPJUe+ngxZ6cifP4UKtRDla9n2d8krKiAcECPfhObd4MBvjrQfmIRcOAGSYhHjv0Ie3wGxVrTb9FcybN5D0KwHovc4tdmNOac2sLoZgsohnv0WeWKn+huQn/839/H20DyLvs8hz+yB5ZNVULiv7SEYlyiK9W2PJgb/fqW/kiOPvYo++1GHYtqjr6IvmQXnDqM99xGySXs4YhhKykQgGt2NNByZecGsS2ZtS2bRg2WVvFxxna41/aldzjenTMUgE3N7hLD4H0d5+fKmRMa2CaR9NX9uZuhoQtxZ34uKn9z7AnLpM2qdjV6EPL0DrlvRaH6f0lEWDIZG3RHd/otcNQ2ObkIeNZy04TURg99UTg9A/jjFoqM89Do0jIRjv9vS7TMR+Y1Bd8xi5Ck7ui0Muh8OUnS7j1MGWmFCDJiOXD0DYs5CiWDQs6BEMKLHeOTnj8OtRGXYrdEaLjhRVwsoR7h6Fv3zSWhDJ9u+kJmOvv4TRIVaULGWQ30ANG6vdKOp90ONJmiPvIL+hhPaw15B//Z1pRtN+BDZ6B44tht5fA9y9YegmxEDnkb0fgK5ar460LPgGUi6DhVroT29ADm9j+2YF7Y+HlwO0WmIep6Zjhg5F1r2hH3rbene+wJymTHXTyxCnslljX0yGBp2R0T+F7l6GjSIBJMf8otHwccfMXYZ8thvliD5NoNVPf62QVs2aN4RUaEa+rN9lV42egr6FCd62agp6F/MgDOH0F7+BNm8AxzcifxgEjK7K8NfgFsqCETu2oDctUH9UKUO2gvz0SKHoy9Q46tNMsY32jK+ot39cCsFfeaDiJY9EfdPQH45GcrXQLTqiT5Hja827mP0WWq/I/euQ27/Du3RmTbtlZu/QW74VNXbeQgi8gnkmrc8Izuu/4v86DHLfL60Do7/kfuYZ9fTuhOiYjWyxtyLqNcU07jXMD/v6KiRe7eStW4pPl/8YvNc37Ye/WcVgC3u6oppzIuYp43NhZiGePBF5Ofjlax+egnymJ2sbmvI6jcHKlndZzxy6atKL/lyotJLImoixsxHzu4H6beQ71n2C+KZJcgj21z22bdjF0zVqpPYNxKfps0pNWUWyY8McCh3+6svyPprD/j4ErzwW3w7dCZzpxrTjF83cHPOdJd0nKF0ry4E1K7O0aaRlGrTnKrvz+Rkl4FOy4b074n55i2bZ+dHPJ3z78pzX8GclOIWXbNZZ+aHe1j8Zi8iQksyaPw6IttVpXa1kJwyUZeT+Hz5YZa935fSQf7cSLid81uAn4mfPrs/P121gda2E6JyNdIfuwUcUgAAIABJREFU64Vo0Ay/Z14jffwQh3LmP7eS9dNSAr62XWeiUjV8hj5J+tPDIDUZQvIOpjTrkllbk1g0oJzSE5bH0bVmgKOe0DOExf84Bo69/GsiY9sG0r5agKEn5K/PQT264FerOqdaRFKydXMqvTuLs90c1xlA8H29HOY6bv4XxLyugvzLjR1BxEtPc+W5Kc5ezxVmXTJzbRyLn6hIRLAPgz6+TGT9UjbBz/2aBfHwXSqwdcuJm7yx8ToLH6/oPhEP8W8AYi6pQOncUFD7ASB//cYxKFUzoY2dg/7Zq3DpNASWRtTNZQEIDRH5PHLVc5AShxj2BfLcLoiPspRJiUFumoNoZcdbM9ORv74OiZehVDnEI4uQF/dBet6BjGZdMmt7CovuC1Hr+4d4ulb3t7UbBZqYGxnM4oO2ayuspMbyAWXxMwluZur0X3GDyBr+hJcy5Uk3m/bMn+NZ/Ei4WleLrhFZtwS1wyzrqkF5P34YVZ4SvhrL96fw9pYE3htgcaR9sC2RNlX93aJnjyLlJ55aY9nvDZtkGyyd00jP7G1F/+eRp/6Eb1/J/x7TCQYM6MTw4T156aVPClRPbtDadEKrVI2Mx+9F1G+Gz9PTyHzaUUfR92zDvHYZfl/+7PjbHz+TtWC2w3OXKKC9UH74ooWvPTLRlq/lBU/tQdxAkY63p+zQAGcOoH/4jFt9plVHRMVq6GN7Q72maE9NQ5/kuGeXf21DbliG9qldn+OuoX/wKuKBke7R8yRPib2MPtXqkGY2Ty6IXTArHfnLp8omaG2nS7+FfNfyTYhnv0Ye2eqy60puJbOov+HvWOnE3xFo+DsO2tpvwkppLB9YTsmtDJ3+K67nLbc8ZEMRHUfAzQTkxw8DQtk5/hfoepu2HbS2nRCVqpExQslq32deI2OCE1m9ZytZa5biv8S5rM54xn3dv6C2OblvGfgGIAw/X35QkH3HXVX8WT08HIDENJ17v4yhfbU8dCRvru/CtmMEhyHaDUZ+MBSy0tWB7yY94MAG12Ng3aYitIEX6R5TaIi+E5FfG/P8pGGTtR7vlvcpfXD+IGjcHdFjHHLlVOXvHjAducrKJmvOAkCe2gl7f0A8nccBbw/JatF1MPLqeeSHz0Kbe9FGzUQfdw/UbYQ25BX0d0Y60hjyCvry1yHqCNpTH1j8hz1GIk/vQ/62BNFjhPp77YfQsD0ivAr6zAeVPTm73jP70d805FfJYLRpq+GUkfTgoZeQi19EjH4HufkrRGgVRIueheLbUuPZVQVT5jbXHvimAWWXv+Yk+NUazTogyldFn2iln0x3op88PgV9kaGfTLLzy7fqgv7KQza+cjIz0H9YgKhcGyrXdk7bU+uszyjkpVPIjydC+epoj7yM/PYZy3h7k5d5Ut+Pu4w+24rX2TOZRsa38doDUKMx2tBX0N9yQnvoK+hLDV/L+Pk5tHN8LcPsfC1Xz6G/8ajagwaHok1Zjny3v/rbm7zMWz7jbNqFbQPXTIj7n0fOGwK3khB9JyDaD0b+9kWuzTDrklmbElj0cDgRQSYGfxVD1zolqB1qkVsNInxZOTJC2W/+SeXtrYm890AoAE/cFURaZiDfHczHnrYYxShGMYpxx9AKsa7bUsrmUspmwCuA82Nq+UNzoI/ds+8MOs1dBUa7gfeklM2BhkAToHMe5R8wyt4p2hJ3CW5cAXMW8p9N0MSWpGjcGZkdSHFoM9Rtq/7dpLMqb86E+KsQdwmqNVK/lQ5HNGqP/PMn27raP4T89QuQymQs6rZC7jUUxaijUMI4oWmN4FB1cvPCEQDk3g2IZl3U+007I/euN56vz3luQ7P1vci/f7U8SDccvpqPCthIiYWkqyoT8InfoU4H2/frdEAeNQyhJ7dBNXWiXYRWR0YZAai3EiEtRZ1wg5ygIzSTOuUlJa5wOCaTqqVNVCntg59J0KdOAFvOp9mUqRTsQ71QX6eb52OxmVy/rdO+qvvB0aJ5Z+SfxryePwIlg6C03diXDlXB7ecPAyD/XI9o0UX9lmZltPQrAYYbQNzVG/nPZhUYDZDi/FRqTjtadkXuWqf+OOeiHSVKwVmjHbvWIVpGqvcjB6GvX6w2YJCTScMprVZdkTsMWmcPK1ohdrRCQtU6PGPQ2rEO0bqrer/7YPS1iyy0kg1aUiL8S6r59vNXv99ONdZn4a9v0bo38uAWFSQMkGqMcfJ15yc+ixBF3meAswfgphtBwxUaQMJly/d+8neobfu9kxwNcefyzPSeKyo3hPjLkHBV8dTDv0GDTjZFRIOOyH82qj+ObYValqw7NOgECVdsN0v5RdVGcOMSxBt8/cBv0Mier3dC/m3M0+EtUMfIgnPltFpHANHnwMdP8bC86F23kiMHfoPGTujtM+gdsqKXkQYXDkGmk9PURmA0mkllsnbGRqs0hBuXlQwyZyEP/QYN7ca7USfkfoP2kS1Q26CdmZ6zqcXHz3n9ucET8+xfEqq3gL/Xqr/NWZCWj81nUaxvO4gWXZC73ZAjJUrBOYOn7l6PaNE152dt6AvoK3PP9m8PB3lZtwRbzqfblKkU7EO9MEd5efZGJmZd5jgcSvlplPC9w+Doohjvig0VjUSDxrHfoV5HmyKiXkfkIUNHOb5VBRzbQTTqYRv8nJeOUslY39Z069ut73odkYc2WujWNOjWaquMVjFn1d+3k1X/y1RSfOmWygwuL/yFaNDFabcLKkeIiYLYi44VZ6TBuYMuM9GIZl2Qe4w1feEIlAhyTruElW60Zz2iubGmT+yxGMvOH1HZtAAunVKB0QBXz4GvHW+t1giP6OOaCXz9Df0kwHLDRzYq2s318d+hrt0aq9MRedhYYye2QnVjriWqTmHQMGda+HZQGKL2PSoTtQuI1l2R2w2el6dedkiR3b4W0TrSsa52vZC7Nzo+b98befJvWzm1f5PK7GxdromV/nFwM8IYX9GkM3L/JqXb3biq6ske33MHcg5f2sBeR87+xDytI9RqrWR/dpYNFxB3R6JvWaP6e+owolQQlAl1KCdPHYaE644V3LbqY0AJ1zK0aiO4biWrD26CRvayurOtrM7WE65a6SUx58HH31EvCa0CgWXhwgFXXcava3fS164GIOvwQbSgYESoXfaLtDQVGA2QlUnWiaNoEeVd1usOQvp258YyRfvmXwfxKR2Mb3nHzBtaqZJETBjFtTdzz6xfdkBf4leuz/V3axw+dZ2qFYOoUiEIP18TfbrUZPPuf23KrPz5NMP6N6B0kJKN5crkka0sHzC174Z5k7HOThyCwGAo69hveeIQxMc5PDf1HUTW2mUqOAIgMfd9XjYOR2dStbSPrZ5wzm5fXdrQE+zePXsjE7OE9tVU4KDSE/Jnmgru253E5Wqub/19EFPpYHwinM912LhRxM77yOa5npJqUyYvO4IzHL6cTtVyvlQp64ufj6BP00A2n7ANOAoMsPTrVoZOfs+KFQX/zpV2Ae0HuaJxO+SlMyowGiA1KXcdrnwDSLwCSdeU/Dy1GWo50QOvn3Ocw8RLKjAa4OYNlcWrRAju4HCsnR5cO4AtF+z1YJNTu5GfSeBnUg8zzPlfWoevZlC1rA9Vyvgq2o1Ksfn0bZsyd1cPyPlmmlXyJzrZnPPb0Wvp3Lhppn3NO+MxRclPPLbGAFp2RcZdRl5xctuCJ/a2/qWgRgv46w73mE7Qpk0DSpcOzLvgHUK7JxLzb8ZcnzwEpXKZ65PO5/pOUVB7oU1dd/dC/ukYRJwrbU/tQdxAUY63p+zQ+W7HXZHIrcY3ceqwyvTtRA8mNz049ipEnXabkXqUp+SGgtgFs+10rjK4hlZRyUnOu9a/HeRWnQC2XHDP32Ejt3Q3h9tTNpRm/ZC7soPTJdy2s0F7i663adtBu6ebhZ/ciazuMwjzmvzp/gW2zf2732IjyycKsu+wxqYzt+lopUPlCm/NtafsGNb2Kt8ASMmHjCliG3iR7jEr2Y33USc22fodkQetbLLZ85ybTRbg8jFIvZFnXz0mqyU5SdRE807Kl6ebDbtvkONNuMHlVPkow+67byOiiaJhY7/bux7R1Or5PmNccqlXNO+GPL47J6syANUbK1uf2QyJsYXn2/IrgegyDPnbYsffwHPftJsQrboid1rpJ6Vy032t9JOd63L29KL7IPR1ix195em34fQB2zG2p+2p2ISKNZEn9qnn0VHqduJSRtC2l3mZN/V90awzco+xfi8chZJu+Fr2WPlaoqNyMlPbIDPNsgf19bNV1rzJy7zlMwYP2sCFsdYB/1LIZNcy8/C1DKqW8aVKiCG3GpZkyxlb+81d1azsNxX9iEmx2G/aVQ+glN8d+k2LUYxiFKMY+UZhBkdbIxhIABBCVBBCbBdCHBRCHBVCdDSepwoh3hRC7BdC/C6EaCuE2CaEOC+E6C+E8ANmAkOMdx2PPxsw3mtt/DtUCBGVj7b6obJHZ7d3jBDiLyHEISHEj0KIkkKIe4D+wDyjLdlHEwcJIfYJIU5n98sFKpEYY/krMRZR2k6pCgmHBKOMblaG9FKlVTnrd5Ni1ZXGgBgwEblmvqPlKrSSynY38Wu0/85HhFdF2tEnxM5oEhJmQ0cmxljaGFTOoiwkX3fMGuwbgGjYDnnQKmuz0BAjv0RMWAc3LkLcectvKXGIQDv6gWEqgBpAmlXgR4nSyNiziDodVVBI6QrqWvEgy9iJwe8gJqxXBpZT23CF2Js65YMsmQ8iAk3E3HRv465LyZs7k5l0T1Deha0gQsKR8VbBEwkxjgp1SDgkWK7xlQkxCKsy4sFxaG/9jLi7N/InI2tMRDV1AnfSF2hTlyLa9XPdjrLhyHirNRAfA2Xt2lHWag0CMj4GYZQR5ash6rZEe+1btMmLoEaj3GmVsetzfAyUsaNVJlw9t6ZVxopWvVZoM5eiTV0MNRUtue83ZPottI83o83fhNywBG4mI0qHe2Z9h1dVY/zMZ2gvfYtom0dm3yLE/3Sfrb9lcP69FxTBYYoXZiM5FlE6zEkZO55asrTiV50eRW5Z5FivlIjH5yP++xW0ySODX+kwO94c46QNVvxbN6srmErZXotM00gVLG3OdE0vxA16pe3opTmh5wRi7HzErE3K4HHISfZ9J3LI+XjH2tIuadCu0gjx/HLEc8uQq9+wbHwBMXo+YsISaPuAI11PzHPZSnArATFwKmLcEsSDk/OX1aso1rcd3Oap9vw7u0zzzsiEOEsQihuITTXbyUuNmFSzizcsiEo0E+SvMWF9PAOWxTFvRzJm/c4cqkXGT5Kt1ndyHCLIjkaQVRlpVt9KCbtvq2F35FHbrOti2HuI5zcoHeWEXbanoDBItlvf9nSt17c01neJ0lCuquJXj7yHePIruMfIzBF/GUKrQenyIEyIep0gOMJptwssRwoApRvZ0S5jR7tMmJ1uFGujG2VDa3+/yq5gj5bdVLC0NW+152WFoY8nxSG3fouYvh4x6xfF50/tta0zKAxS8rnGDD2Yk1sgIw3xzFrE+NXIvcvVQUFA9HgWuWVBnk4oUTYcecOOhzjTAe31Mvsy9VtB4g2Itg36BBDt7kVePI1MsF9TdnXYy6lsuRhix8Ocveusb/3+izZzvTrc9btxrbendIRsmk17IA/nfa03gCgXDnGWsZfXYxDlnH+TuUHrOxSfhb9genwi5s/m5F4w2F5PcNJva93FXlZno0kkXD3lqJc07wmH7G6WcNbe8PLo0ZbrMPWYaLTw3AOfRVAQfl26kbnX8h37db+X0j9uJPCdBWgRFfKkmQ3fihFkXLbckJBxNRrfCo60K017jpj5i9Bv3Xb4DSCwfRsyY6+Tfi7KLbox129RIcySvb18aElirtsGyUZdTibqShJDn9nAkAnr2fGX5crR9AwzA/+7liET1vP7LieOkDwgQiOQcZYxl3HRiFD315lWuTqicnX8PliG/4cr0Np0yPOd2Jt2ekKQiZibbuoJCVkE+QsmrItnwNJY5u1Iyree4FuhPBlXLH3OuBqNb0XHuY549XniPlqIfttxriOmTqT+sZ2UGdSfaCOLdH4Qk5RFBatrmsuX9iEmOcuh3NI/k+jx9kXe/uUGr/ZzEhTmAh7l32GV0OZ+jzbtS6jf0jntAtgPAET3h9Fmr0SMnqEcsYCoUA2QaJM+QZu5AtFnZO4DYK8HpsYhAvM3hgBENFCH9hOv5F0Ww24UaDGXRgRqbq9vgGspZu5fcYPIr+MY1aKU21mjAWJSsqgQbLWugkw2zjN7/HAwlU611F5Gl5I3f0tgUrc8bhVzgaLkJ55aY/iVQOv3OHL1p84Je2JvW7Yi3ExADJqKePprxMB87jG9gXIRSCsdhevRSm/JB7QOPfH99Cd8pr4PYe4dciqovTAH9VtBknO9NFfaRbEHyQ1FON4es0MD1GqK9tp3aM98BBVrumyvKBdu2+cbMZBPPTg/8BhPASUzZ32n7OF1W1ieF5ZdMDe06AUH89a/Y1N1ygfemb8DsuXWdSKXxDKqpRtyyxM2FH91GER0eRIx+kvEwNlQyk6eeYuut2nboaCyWmTL6veX4eem7u8NW2g2CrLvsMbGU7fpU8+Nw2PeXN+FbcdIjkPuXIqY9BPi5fWqnWf35T0G2SjieS/SPab9eCc5sclaz7NuVjfQlDRsskjEo+8hxn4F7R1vwMgLnpLVcssKRIUaaG9vQrTuib7pG0vsQGJMTlxBDuz0YpkYg8i2DQeVhWQjODL5Rs7NxSIkDJlg1XYn9YpWPZH7LYnU5HezEQ88DzWaK/vd5iWF5tsSff6D3LZUBVA7gyft/v1fRYz5CjqOzL19ZcKRN+z0k3z7yluiTf8W7dVFOb5yd+CxdXbpNKJlN1WgRiMoV0HpROB1XuZRfT+0Etqry9AmfgG1WziUFyHhtnbxBDd9Le4EYFdvjDb1e7Qp36Evm2vxr3qTl3nLZ5xdb2HbwHUzctWbiInLEFM3QkQN2LfW5RDEpjiRWy7sNz8evknHmv/jdoJiFKMYxfj/GIUZHF3CCBw+CSwEZhnPhwG/GlmamwEHjeelgG1SylZACjAb6AE8CMyUUmYA07Bkiv7OeC87WPqgEOLxArT3OSHEQeAacFpKmd2uVVLKNkYG7BPAKCnlbmAtMMloS3bqER8pZVvgWeA1Z0SEEE8KIf5+4okn3jyZYK+cu+EAlIDTQ0MSGnWA1Hi47CSDrY+fumrmncfQd62GSnWdVGFP3xkhN7MzNOkI5w/ZZnWTOvKrx5EfD4AylSHAPqjYrm5naZSkhMMb1LVNIxYiuj0NV47aKEny+4nIj+5XJ7uqOTr18uqNu2eylh+5Rafq/lQIct+xpQi4Ma65zXH2v1YvQH+xN3LPz4hI45yAyYSo1gD9gwno741D9BsD5avlr23urIHsMiYfKBWMPmM4+or30MbPy71et/rsYuRNPlAqCH3aI+jL3kV7+m31vFZj0HX0cd3Rn+2N6DMCwivlvnZsCebdJod2mBBVG6B/8gz6R+MRvUer4OFs+Bdexrd8w1t9dq9x+aebXzjtvxvtkBLRbQxy1wrIcAySkJ8/iVwwArnkOcRdD0H15q4a4eSZO3zN6t8RNRF9JyB/cBHsVJj0coH87Gnka72V7KjjeDLe+UvufNNGmUvHkO8ORX70OKLrCEUHkB+PQc4fgVz8LKLdQ1DDbrw9Mc+aCSrUQ+5dhVwwAjJuIzrn5yKKIljf7tB0l3/7BaD1G4386eN8UXQqL90UmGZdsv9qBi92DOb7h0O5lGRm9XHnAWh5wxvjjZP17bSQ5Z8VG0JWmu1BMEAuew75Xn+lo1RvZVenO33LpYxmgqrNkKumIxePRdTvrE79p6UgN8xDPDQb8fgnRqbFXAwynpIj7sCtavMuJHqPUtkB9tplwqxQE23A0+p6vLyqLKg+XiJIZZue0R859V6VXaB1bzfqdHONVWwI0oyc3x+54CHEXQ9DSEWofY/Kghl9Km9aTvmDO2Xsxrt9b+dZR2s3gfQ0FfCQRx35WlJupC2T6z9Gn9YP+ffPSo6Ax3QEQOmo9TuqjBPuwElbZD6/IX3DcrJG34v5y3cxDRmbL1rufVdWiKiJ6Dse+aPjJVCieQ/kATeCwt3ibQZMJgLf+oC0pUvQL18CIGPbZhJ6dSJpYB8y9+wi8HUXew53aNutoxJNG+BfsxqJ63LvS9lB9xG/0nVGdlc0VFNs25Jl1rl4JZmv3+nNO5M7M+XdXSSnqgw/W5YO5seP+/P25M7M+WQf/151kik9v8hPulqTD1qlamQ8/xgZr0/Eb+Jslc0on9ULN3fWZgn7r2TwYqdgvh8aZugJ+cwk58ZcBzRRc5283vlcx8x6h5ONOpCwci2hTxbkUjKrZjl59ki70vz2QjUm9irHJ1td3/bkVo2Fwb8T4tDH90R/ZTD6N/PQJrypMiflhXzYD+Tm79Ff6Ic+dTAkxiGGvaB+10yIui3QP3kFffZIlRGrSivHenJtg/tFAShVDnHvFOSmuW6/7HR95yOZT4UgE2seLsevj4Sy5tRtrt/KRwCP02/LOdYeSeXYtXRGtVMOvmV/p9C5dgmboP1CgYf5iWta+V9jYsBTyF++tdxmdyd087u31UxQsR5yzyrk/MfUwbauI9yn7w3kR147gb5nGxmPdSPzPw+g//MnvpPcvECyoPbC7CL39Ebudj9rtHopb9IF2oO4pF2E4+0pO/TFk+gv9UGfMQR9ywq0cXkdLHJnv+lhFIbcSoxDf64X+tQh6MveRnvqDZUtPrf6CslOB9n69695liuIvwOy5VYovw4PY83JtPzJrZxGFNCGopkQpSOQlw4jFz6OvHwU0X3C/y5db9J2uuzyJ6tFpWpkTHyMzNcn4vu8O7LaS7Y5CrbvyEbsTTOnb2TRwbjhrsCN8MRce8KOERCEaNAJ+fYA5Bv91K1kze511vhcULTzXrR7zDvl31Y22R8Nm2yDzk4zDbuEp2R143uQl06hv9ATzvyD1n14TiZp5zTuQFbn1fbgclChNpz40/JK52HI37+CA78i961DPPBsPtrjoi0V66pbFo5sc91mhzoLbveXP01HfvYocsl/EVWaQ9Ncvi13eLaredAMv/z04ejL8/DLO9D2zDqTP38JpYLQpq1ARD4M/56y+B+8zcs8pe8nXUd/pQ/668PQV76LNup1u2/LTeJ38s0BRB1FnzUY/c1H0e4dmeNf9Tovc1ZvXrQL6jPOtU8OhVy31d4GrpkQ7QYi338UOasPXDsDkSNdVpEfHXzt0Zscjc5g1F3BrttVjGIUoxjF8BgK02J+2wiARgjRDvhaCNEY+AtYLITwBX6yCkLOAH4x/n0ESJdSZgohjgDVXdD5Tko5vhDa+56U8m2jXT8IIR6WUq4AGgshZgMhQCDgygK1yvj//tzaLKX8HPgcaCdP/Lk7R1CGhCPtr9xOjIUyEeoUlWZSV2vcSjIyp1md/jay1InGnaBxJ0SD9uoqjYBAxKMzkd9MU3X5BSAmLVWC2L8kIiQCa/o5145b07eiI0IiLG1MuaGu+0i+rv6fYnvdlmjVC/l3LkOVnoq8egxRpZnlWVAYMtWOfkqsygidEgfCpAyNacoxLLd8aKE1/BN1DY41zBnIszsRtTsio/523g4gopRGtNWprZhUM+Gl3DsjcDA6k/1XM1h+5Ba3MiWZZijpK5joJJO06DoY0XGAanvUMUTZ8paxLxMBiXZznxBrc1pUlIlA2pcB5N6f0Z6Zj1z7KSTEIlMT1YnYjDTk6X+gSl2ItmQbE92GILoY7bhwDFHWag2UjYAEOxrxMap92e+XjVDZRo3f5N9GRtnzR0HX1WnhFOXgFT2GILoOVLTO2/U5N1pl7WnFWmj9ZdA6dxSkoiXu6QOHdoE5C3FXDwgOQXt1IfL0Ps+sb/sxPvuPOmgQ+y9oPmij87ERLWTIpLii77O7SI21ye7u9HsvKKwy6AMQHO54xU1yLJSOgOQ4C0+9naxOpDaOhHvHK74pdWRWBuz5AVKMdt5MgON/qGugog7iFEn2vDkCaT8HSTGqTDZfL6H4uiofjnj8LeTy1+CGG1nMHGSBE3qJdvQCrOjlhawM5LHtKsjvtN3Ja4e+hiOT7fuanUXVmrZdcE9slFpbETXhyknb8T62Dao0ggsHHevMRmHM89EtquzlYwDIo1vyFxxdFOsbEJFDEJ2s+bcdT3WQI074d2IchFVWp9pnfK9+KBOO9tpy9FnDLdkfnCAi0GQnL3W3s95FBJpoEOZLFSMwo1stfw5F55EZPTcUxXgnx9lmVw52QiO7TLaOElBKrTMDopFj9ogcmDOQp3eqK/ou/GVVZ6zKIpVDNxyZYk/XWN85dI31nRwLFw/kXMMpz/4JFerBhb/h9E7k6Z3q/Zb3I3RLxijRaRCi/YPqnYvHCyZH8gnRZTCig0E7ytBJso8bhoS7oRuF2+hG4u5+iKYd0d/9j+17IeFoT72D/uU0db1agJWeZ89HC0Efp15bdYXbzUTVt8NbETWaIv+2CtZIiYOgfK4xf7XGRKOeyHN7lZH5VgJcPgIV6iMi6kKdDoha7ZTx0L8Uov9ryLUz1Pj0fBgRaehl544iytnrZbG29J3qZVZjo5kQbbqjT3a8zEcFp2yE+Bilw1qNL87GNyRC/d9aLmaPe3adzubGBeTfvyDGfQCbF3pORwCo205llLiZ+9XDWt+haPcOUu06fcQms58IjYAbsbm96rqP2zcixk2D3OJQnMrqOOdlnOkJpcMRI95CrpjuqJdUqKMcMlecHMoF/B9+lICBam1kHT2MVt6S7VmLKI8e6yRwHij12hzMF6NI+/ZLSz+TEnP+nf7jCko+91IuHVYIe3I4YY8r2jf3H8GvckXU9hz8KpYnM9qWdmDbFpRs0Zgmx/9A+JjwCStHvZ+Xcqq3kSHFZKLM/b043j6PG0SsEBFWimtxlkzR0ddvEV6upE2Z8qGlaNYgDF/2tdI2AAAgAElEQVQfjcoVgqhRuTQXryTTpF4YEaGqbJUKQbRtWp7jZ+OpWtG1sdx0/zB8+qh1pp86ggizjLkIK4/MxzqTcdHoJw4px0/0FfRLFxCVqyFPHc29z/Z6Qor7+2pHPSGAQ9dcXClvoNzoRyk7Qs31rQOH8atUgWx3t1/F8mRes53rkm1bUqJ5Y+of3g7GXNdcv4zz/YbZlEtcuYYa3y8iZu77brU/px+lfbiWZMkUHZ2URXhw7ia2vk0DmbEmbx2mSPh3ViakGt/+heMQcwkqVEPUa1Z49oNkC5+U21ahPf+hqis+Fnnyb0g15OahnRBeFy7tdxyM1DhbPTAwDHkzH3qgX0nE/W8hd38B0cfdfi0iUCM61aI/xaTqhJfM5yF5ILyUidplfdh/LZNetdzUo4N9uGaVgTw6xUy4kwP6u8/f5tOdSXzzWHn8fJT77eDldPZfSmfZ/hRuZUgyzZJSfoKJka6zUBYlPylUG1Uua0zUagJtuiOGPKsyv0qpruA+9pMq7Im9bVKs+u+Sscc8sgXRpXAOXRQmtPuGYeqjDpPJU0fV/Gb/GFoeeSMfen6KRV7rP6/EZ/TEXIsWqr0QDL7WDf3Vh/NsZpHtQZygKMe7SOzQ1lerH9kJj7wCgSEQa5kb0WcooqfR5zNGn08YP5aLgPg704NzQ1HwFBuZGXUCYi9BWFW4fKLgdkFXqFAHTCbnSXHsoOTWnfk7rJEjt65m0qu2C7nlCRvK7SRkxm04+Yf6+8QWaNHPeZ1FTdfbtAFT/2GYsmX1aSWrs9f6nchqmU/dv6hsoc5QkH1HNn45fZvutQLwNbkRaOutufaEHSM1HhKuwi1D7z62DVGtCfLQL7iFIp73It1jJtuNd+lcbLLBVuPtb2WTjTqQw8vlmT+homGTdYGikNVa/7Hg44eo10bRCCoDFapD9ElDFtnb6GKc2H2NcUiJV4HOyTfU/w0/sEyIRZQpj+SQKmdXr2jRA3l4q7JjagJKhUDFOrDlG6jdEn5dCGPnw/UrBfdtVW8Clesjpq5R5QPLIsZ9ilxgpad5yu6fvV4ybiGPbkJUbIg8rL4t0X0Ioqsx1+ePIcpFuPbrONN9s8sk2Pnlpa1f3h5FpRPKL6db5NAbGxSvAa/wsiLR97MyIctYi/+egLjLEF4VUaOxra/F2i5eJhwS7dZaQgF9LdFRKkFJeE24etIrvCwH3vIZ50q7gDbwikaSSeNveWgzoutjLs9nRAQ5kVvO7DdRaXz2ZzJfDwvPsd8UoxjFKEYxih6FmTk6B1LKP4FQIExKuR3oBFwBvhFCZFuHM6XMOUKkA+nGuzr5D9rOwtKXfN1HIKXMRAVpdzIefQWMl1I2AWbkUV+68X8zebf5L8KqqKsWTT6Ilj3h6HbbthzdjmhrbIqbdYMzRgDN0e2qvMlXvR9WBS4eQ65fgHytL3Jmf+SSV+HMXyowGtRJycQ45LxH0H94B+KvIu7qq36r3lhd4WavpCRfV1d4V28MgLirL/Kw2rDLI9sRd/UznvfLeQ4ohaJOS+ThbZZngSHK2AdqM1a2KviVgtIVQPNBNOgOZ3fZ9v/MLkRjI9Ne/S7w7z/G+/6W6yirt1abqhtR4FsCSpVTz4UJUbMdMv4irtAkwpeLSWYuJ2eRYZZsPJNG1xrunRif1zOELSPD2TwinBfbB3F//RJOA6MB5Nbv0Wc+jD7zYeSBrYh2xrzWbKLG3sFQeh3SbqnfAdGuH/KgMcZWWXtF885wLUrROLgNUaeFUur8AhA1G8PVC7bt2PydymwxdQhy/1ZE+/vUD7WawK3c2nFT/Q6I9vch/9mq6tq/FdGwrSpXvhr4+NpswORv36FPHow+eTDy7y2Ijgat2k3hdorjJiDxOty+qX4HRMf7kPsNWn9vQTRyQuvGNTCey+1rIfEG+ttPIw9t88j6loe3IWobY+wbgKjeGKLVGIvhU5HRtuNdlPBGn93GtZNQporle6/v+L0XGFdOQLkqUKaC4qlNe8DJHTZF5IkdiJZ91B+NusJ5tamTX/wH+faDyLcfhN3fIf9YooKefAPAzwhk8Q2A2m0hxjYLrA0uHYfQqha+3qIHHLPj68d2IFob89Q00sLXAwIRo99DblgAUYfd6/Ol48oB44re0R2Itga9ZpFw9i8nFVnBr4QyboFyMDZoj4yNcix32W68m/WAE3a0j+9AtDJoN4mEc8YmukwFtZ4AQsqrPiRccxzvundB9DmbOj0yz6nxyjkVqnirqNUGYvOxxotifQNyy3fo04egTx+i5Mg9VnIkV/5tJUfu6Yc8sA2unEV/NhL9xT7oL/aBhFj0GUNdBkaDIS8TzVxOMuTl6dt0remevGwS4Utyuk68kW1o76UMapW9w/N4RTHeV09A2coQYtBo1B2yg4sNyNM7EM0MHaVhV4iyDuAR0DASjv1ueeRbAgKtdJTa7ZDX7XSU7PVtTfeU3fo+vRPRrI+F7gWD7rm9EFFb6UjChKjWAuKMdVzSCIAJCEK0GYD8x3L9l9y+En3uMPS5wwosR/ILue179NlD0WcPVTrM3caartEkd9ppt9TvKMOkPLRN/dboHkSvkegLnoVMq5tZSgSijZ+PvvpDOHfIsRH/Hqew9XESoqFaY/BV34eo2wYZHWVLN3uNZa/jhk7W2JkdiKbGGmtgWWMyOQaRnXXcNwAqNoIbF5HbPkV++ABywUDk6mkQtT8nMBpAblqB/vIg9JcHKb2qU3/1Q+2mioc408vSrPSyTv2Rf2+1/N7kbqVnxtsFuQqBuKsncvcv6kBbWBUoZ4xvq57II3bja61/NO+GPP2X5XmrnkrnK2c1vq4QVsXSjCadIc74xjwhO7LpNO2JPOw6e7K+YTlZEwaQNWEA+p7NaJEqyFbUa4q8mQIJ+XAmVqxmod2mM/Kqi73OpeMqY04ZY/yb94Tjdv0+vt1WVp81ZHVAIOKJ95A/O9dLRPOecDD3M8PpK74haVA/kgb1I2PLb/j3V44Bn6bNkakpyOuOhv4SE55HBAZx681ZNs9FqOUaRL8u3TGfP5t7n4G4z7/leLv7ON7uPhLXbaLcMEW7VJvmmJNTyIy2pR23cBmHa9/DkYadOdl9COlnoyyB0UBwZHvSTp0j82o07qJJvVAuXknm8rUUMjLNbNx2nsh2VWzKdG9flb2H1PXXCUlpRF1JonKFIJJS0snIMOc8P3AshtrVQvKkaV6zjPSxD5I+9kHMuzZj6mmsswbN4GYKxLvvXDHv+h2t+V3qj+AQROXqyGuXXb7TpLwvFxOzbPWEWu6ZYhz1hHRqlfPN870bC7/hTMd+nOnYj+T1vxEyVM11ydZqrrNibPscv2gpJ+q342TTTpy7dzAZZy/kBEb71ayeUy64d3fSzrjQ+XPrRyV/Ll7P5HJ8JhlZko2HU4lsYJs5KOq6xSG/7dQtqoXm3c8i4d9BZUAYJrTwylC+KsRcLlT7AaVDc4qJVpHIy+pblkd2IarUVdmeNBOifiuIj3I+GNEn1S1kwYb8rNcNzu90XtYemg/ivjnIE7/AmW3uvWOgSXi23cis1vdZ9+1G0alm0rKUqTMpTeefa5nUCHE/sLpJRT8uxmdxOSFT0T52k8i6tjdWHY/O4LWN8Xw8JJxyVocX334wjK1PV2bLhMq82L0M9zcNzDMwGoqWnxTFGtNffxx9Yh/0iX2Qm5Yi1y1E/r7CUqcn9rap8crpmr3HrN06f3vMIoK+bhmZTw0g86kB6Ls3Y+phzHX9/M81ZS3yWmsXifw3dz5amPZCABrnopc6o10Ue5BcUJTjXRR26BzbEagr1IXIOeiS046Ny9GfHYj+7EDk3s2IroYMq2fIsPzowW6gKHiKjcwMqwQR1SxBFAWxC+YB0bIXuHNrC9Zyy8rfUf1O5VYGNcrkIbc8YUMBOLMLqhu3glZvDXFR/xt0vU0bMK9dRsZ/HiTjPw+i77LiJ3cgq/XdtrJac0P3LypbqDMUZN+RjQ2nbtO3nps3gHprrj1hx0iMgSpW9qparZ3b/XNDEc97ke4xr56AsoZN1uSDaNzdcbxP7UQ0d2KTPWvYZH391X6mWgu39L4i8RmfOYDcu1HROPU3hFeBuCvKrpuW6ugPSL6h5GK23bdtH+SRbP/hH7b+w+znR/9AtDXGxUm9olUv5H4r+9HtFCP4NUXpzi17QezFwvFt7f4ROb0Pctb9yPljIO5f28Bo8Mw3LUxQQt3eo25Gao+Mtcoq/ft36K8OQX/V0E862Oknue3ps/WTDta+ctd+eXsUiU5YIlDdrAeIjg+qxG3pxtF1L/CyItH3A0Ms+mBoJTU2168g/1iJPmcY+hzD13K3sX5ruPC1pN1UvwPi7r7IQ3n4WspVtOxBy5ZXumiisi96g5flwFs+Y/CMDTw5DiJqqAMdgKjbVgVuu0CTCn5cjM/kcqIht47fomttR/vN9F/iWTAw1MZ+U4xiFKMYxSh6FPJdiwpCiPqACbghhKgGXJFSfiGEKAW0BL52s6oUwJ37F6OAVsA+4KF8tlUA9wDZx46CgGtGRulHUEHd+WlLbsiSP85DPPUhaCbknrUQfR7Reyzy0gkVmLFnDQyfiZiyGm4lI5dMVm9Gn0ce+B0xeSWYzcgf3lKnA11A/v4V4tHZ0GUYIu0W+sKXEO0HoE1fAxlp6N9OzymrvbIMfa5yEuor5qI9Oh18A5DHd8ExtdmVm75CG/UG4p77ISEafaElg5do3hV5Yo862ZWN4FC0x2aAvw8IDXlyC+z5BjH4XfX3kQ1w/QKiwyhk9Em1qT68HvpNRTy5Am4nI9cabSxZRr2HDinXkesNB7pvAGLgGypIRTPBxf1wYI3LcfHRBFM6BTN6TQK6hAENS1CnnC/z96bQONyXyBoBHInJZMLGBJLTJVsvpPPhvlTWDwt1Wa9LHNmJbNIBbc5aNfZfWo39tBXoM1WmE/3bOWhPzABff+TRXSoLB6ANfFpteqQON66hf2NcEX/tAvLobrTp34PUkTtWwxUXwQOHdiCbdUCbt161Y+E0SztmKWMygL7kdbQxs1Q7Du+Cw6odcvtqxOiZaHN+hKxM9M+n5k7r4A5k845o722A9DT0zyxltTnfo08erGgtno32n9ng568yRh00aG1bjRg7E+3NVYrWJ1PU800r0P4zC/HWKkAgt6+BS2cgNQrZqH3hr++YKOTx3WiTV6gx3v0TXDsHtZqj3dUPeeVM7mPgaRzbWbR9BsTjryPqtIbAEMR/ViF3LYIjGxzbJs3I399FPPQuaMb3fuMCor3xvZ/bBeXrIx6YA/5BiFrtof0o5JePut9/3Yxc9zZi5AeKp/yzHmIvqKuXrpxUG8D96+Ch1xDPr1Q8ZYWLNQvqZPkjbxqDaFLBT2f2uG7DqrcQT84HYULuWwsx5xG9xiIvn1DGnb1rYNgMxCurFF//5lX1bofBUK4Kosdo6DFaDdvn4yHVxVXbuhn541uIsfNV+/YacuReQ45k03tkBmKyHT1QJ+j9S4GPL6JJZ+SnE+BmEmLUu8qoopmUk2b3Kue017yNGDVfzelf6yDmAqLHk6qvJ3bAX2thyHTEpB/UeC9T3y3VmyO6PgbmLLWmVr+lTuiWrYh49C1VxmRSV4We3uNIt7DnGZDr30EMnqHkR/wV5I+z83zH8nIRrG97HN6BbNoB7Y116ntf/FrOT9p0FUQNoH/zOtoTMxVPPWKRI3cCH00wpUswo3+Kt5WXf6bQOMKXyJoBHInOYMKGBJLTJFsvpPHhnlTWPxqGSRNM6hDM46vikUCjcF8GNS6ZJ02nKIrxlmbkL+8ihr2nvuVD6yHuAqLzaOS1k8pgemA9PDANMe57tc5WWWQo1Zqrk/aJVy3P/AIQQ94ydBRNGZ32/+RId+M7iOHvq/V90KDbZQzy6glF95918OBriAnG+v7BWN9pKcg/lyPGLAYknPkTzuwGQNz7LJSvo0j8sRjiLznvdwHlCM26og2aBIFl0J76AC6fRl8wXr0/c53KsuHji2jaBf2jcXDZyoF/1NCNZhu0l1jRnrIcffZQRXvZHLQRM9SaProbjira2sMvgY8v2rOfqH6eP4JcNgfRdQiEV0HrOwb6jlG/fWrFW3Uzha6PXzwGhzYjJi1VB/gun3Lko9KM/PVdxND3FN1D65Ue3MlYY2d2wsH1cP80xFPfQ1qyCngG+PtHuO9VxJPfAgJ5eAPEOjEKusKBHcjmndA+2Kj0sk+nWMb7jZXoLxsZqBbNQntqNvgFIA/uhIMWo2JOdmh7NGgF8dEQq5yp+sp5aP/9UH1L2ePbZyzyXzW+8s81aI/NRExT46t/aTW+//yONnkl6Gb0lZb9jhj5OqJ2KwgMQZu5Abnxc+SeNWj9J0C4oSPHX0NumGeZZw/IDnz91cGpn95we+jlX9uRrTvhs/AXSE/D/J5FLvt8uIqsCSqbi/b4RLQufcE/AJ8lW9B//RF92QK0fsPQmrdTWb1SkzC/Ozl3YroZ+dM8xBhDVu9bp/SSnoasPr4D9q2Fh2cgXvpRre+lRnvaD4bQyojuo6D7KNX2zyeoLB0AzbojFz2bC2FbZO7Yil+nLoRs3IpMSyN1yos5v5VeuZ6kQf3QIspT8snxZJ0/S+nv1wGQtvxr0ld9T4lHRuLbpZv6zpISSZ06yc3RhqRft1G6VxcaH9mCfjuNqLGWPWvDP9dxvN19edZR9qF+xK9c5zZNAB+TxtTxdzPqlU3oumRgrzrUqV6G+V/9Q+O6oUTeU5UOrSuxc/9V+o5ahaYJJo1pQ5ngAP45FsNr7+9G0wS6LhnzcFO3gqOtoe/9A3lXJ/y/2QRpaWTMs6wT/89Wkz7WCFZ/8gV8IvuBfwkCVmwja+MPZH39EfpfOzG17oD/4vVg1sn6fB4kJ+ZGTtWlCaZ0Lc3o1TeUntCopKEnJNM43I/IWoaesD7eoif8mcL6x8KVntAxmMdX3UDKO9MTUjZtJahnF+od3Ip+K43L4yzrrM6O9Zzp2M/l+xVmvIh/7RpIXZJ56QqXn5visrzTMTAJpvYPZdSX19ClZGCrYOpE+DH/t3gaV/YnskEplv6ZzJ/nbuFjEgQHaLzxUHjeFVvDU/y7QSu0QeOU3NLN6Atnwc1k8LPKn1BA+4F4+DlE1XogJVy/iv6lYce5lYL85Ru06csAiTy0Ay5Yrly2gTQjt7yHGPCO4ufHNsCNKES7UciYk3B+F0TUR9z3ujoUVvMeaPcE8uvHoG4kVGqGCAiGhsrRLTfNgTjXBy7AWN8dgxi9zrAb1Q+gTlkf5u9LpXGYj8Vu9Esiyek6W6MMu9HQUM4lZPHWrlSEUF1/onlJ6roR/G9Ne+q9ZRm1PBZdh4HNA6kT5sf8bYk0ruhHZN2SzPs9gVuZOs/+qAKhKgT78MmQfK6tXFCk/MRTayzPTnpgbwuqzqEzVaBA/FXkSjfbkwuef/5D9u07QUJCCp06jWfChIEMGtS1QHVaQ9/3B1rbTvh99SsyPY2sty1z7fvJKjKfUjqKafQLmLr2Bf8S+C3divmXHzB/swDTA8PR7o5UY5GSRNbbr7hHuID2QgDR7l7k7p8dqs4THtqDuIMiHW8P2aFFq+6ILoOU7MhIQ/88jzn/ezuyVSe0z35Wcz3fSoa9/yP6syqbuBg5EdGpD/gHoC3ejPztR+Tyj6F2Y7TJH0BgMKJNFxg2Dn28i5s9PMVT6rVEGzAO9CzQdfSvZiOys0kWxC4IiFfXqH2zyVfd4vb5BIgxglKadUcufMb1GBtQciuY0WsNudUgF3/Hz47+DiW3UhCABJ5oUSpvueUJGwogN3+MuH8a9HwGbiUi177+v0HX27TtoO81+MnXmyA9jUwrWe336Woy/mPI6jEvYDJktf/ybZh/tshqrVUH/BatB10n0w3dv6C2OTF0AZStCr4llU/hlzcgap9rmgYKsu8AuJKURXSKmTaV/dyi57W59oQd4/IxOLYFMW6J4t1XT8NfP7l+x34sitAGXqR7TN2wyT76vurbAWOeuxo22VOGTXbAa4inc7HJPrlYyQxrm2yPcdCkp/JdP78G/lmL3LbIkb6HZLVc9wXaEzMQ079Xh5jOHECb/DVkpaN/a0mooL20FP1NdUhc/+4NtOHTFY0Tu+G44T/8bQnaE3MRdxv+w8Uvq5eP7UI2bI827SfITLOpl7IVVHbis//YjvX3ryNGzAUJotcYuJmI3L2q4L6tGDcCOT3xTfv4Ih55T92wpmkquPfAWkfaoHTfZh3Q3jH0k8+t9JPXVRA1gP7l62hPzjJ0311wyPCV/7Ea8eRMtLk/gjnTVnd+b6MKVPbxRbTuiv7ef+Galf3dU7EJFWqijZql+Mq18+hfzUBkR894m5d5St+v0xKt/1NgNoM0oy+b45gB+ehOZOP2aDMN2l9b0Z68DH2O4WtZPhdtxHTlazlm52sZYvhaxhm+lg/HI2o1R/QaaexBJfqKNxDZGZC9ycu85TPOpl3YNvDk68jfFiKe+kzp/QnRyO9mOl9nBnw0wZSeZRj9XRy6lAxoGkidMF/mb0+icQU/IuuUYN7WRG5lSJ77SR0iqRBs4uOH1MHX4d/GcP5GFrcyJV0WXGV27zJ0qOnmYa5iFKMw4SpFejGK8f8RhCV5cwErEsIMHMn+E5gspdwghBgBTAIygVTgMSnlBSFEqpQy0Hh3OpAqpXzb+DtVShkohCgL/Ar4AnOBEkBrKeV4O9r1ge+N+rcAw6WU1YUQXYAXpJT9hBAjs9816I0B4oy6DwNPSClvCyGeAl4ELhr9CZJSjhRCtAe+QGWLfghYZNT9txAiFPhbSlnd1Rjpz7T2CmuRWd7jaKKqF4X4HVx7WhiQh5LzLuQpZLgOmvcovLjOKOO+s7GwYVrg5PrfIoB5XCuv0AUQ1b30XSdm5V3GU0gz513GU/DWZ20dHFHU8ObVQiEeOTeWJ+SJVK/QBRCt8xeEVai46aXvOs2L8lL3nryUsS6ulPQ0vKQniAAv8rJwN51vHoA8kuIdwmHuZSjzBESwd/g3gPmgd/R/U8NAr9AFSPilcDP/5QcXzntHT2h1YoxX6AKkPf6V12j7P1TBa7SPvuz6ZihPocni+l6hC6CvzOVQU1HAS/q/aBHsFbqAuurZSxBl85f1sLCQ9tW/XqEL4FfJi3pCBe+Mt/bmx16hC5Dec7jXaPu4kSnfIwjynj6YdeG212j7VPXO+gbAW3tML9luAESY9/Z5VLvDg+cFRVKmd+j+H0XGH/Feo+3XqwBJggqKQC/JjuvpeZfxFLxpn/QiH/XaXEfnffODpyCveI82JbzjKxfe9PGU9Z7PWJ666R3CXrSBiwjv7fPkdS/pot60JXjR5/B/0q/W0Hs2K+3x373ISIvxfwXm0S2Kw6OLUagwLTzwP8m7Cm33I6V0ql1LKZcAS5w8D7T693Rnv0kp44E2dq9+5aSuk0BTq0dTjOfbgG3Gv7/KftegZ0PTqq5PgE+cPN8FNLR61MXqt+tAdWf1FaMYxShGMYpRjGIUoxjFKEYxilGMYhSjGMUoRjGKUYxiFKMYxShGMYpRjGIUoxjFKEYxivH/2DvrMKuqrwG/+wwpnUOXQTcIqKR0g8KQAnaLYoHEECpgNxaIIojYYgdISKhIIwqCpHT3zFnfH/vcuTnDIHPnfg+/9T4PD3PP2Wev3XvttUtRFEXJHGJ4lJqiKIqiKIqiKIqiKIqiKIqiKIqiKIqiKIqiKIqiKIqiKErGoYujFUVRFEVRFEVRFEVRFEVRFEVRFEVRFEVRFEVRFEVRFEW5INDF0YqiKIqiKIqiKIqiKIqiKIqiKIqiKIqiKIqiKIqiKIqiXBDo4mhFURRFURRFURRFURRFURRFURRFURRFURRFURRFURRFUS4IdHG0oiiKoiiKoiiKoiiKoiiKoiiKoiiKoiiKoiiKoiiKoigXBLo4WlEURVEURVEURVEURVEURVEURVEURVEURVEURVEURVGUCwJdHK0oiqIoiqIoiqIoiqIoiqIoiqIoiqIoiqIoiqIoiqIoygWBLo5WFEVRFEVRFEVRFEVRFEVRFEVRFEVRFEVRFEVRFEVRFOWCIEusA6AoiqIoiqIoiqIoiqIoiqIoiqIoiqIoiqIoiqIoiqJEGVdiHQJFyRT05GhFURRFURRFURRFURRFURRFURRFURRFURRFURRFURRFUS4IdHG0oiiKoiiKoiiKoiiKoiiKoiiKoiiKoiiKoiiKoiiKoigXBLo4WlEURVEURVEURVEURVEURVEURVEURVEURVEURVEURVGUC4IssQ6AEn1MFhMz2bLtZMxkm4JZYyM3T+yqlRw6EzPZ5IpdvE22/8F9Hm4MZZ+MjXDZdSomcoGYxRmAfLGpW7HrOSCWe7fkz2MxkWsuzRUTuQCy7FDMZJM9NnkdS92IEjliJ9uJYbyPJcVErBxLjolcABPD9DYXx6ZNkb2nYyIXQP45ETPZcZfFKL1jqBvlrxy7fqtmmdjUa3nz05jIBciaM4bjncOxG2NWbXVRTOTKgj0xkQtAkewxE21yx8VG8L+x6ztIit04TzbHpt/Kdkls6pUVHsNx3uHY6KKnWveLiVyA7N9Oi5ns5JtujI1gV2JWzrI2yBcTuQCyNYb29/I5YyJXYmini1V7AmD2xEj/Py2xkfs/SraaeWImWzYcj5nsWGHyx2YeEYipLsrB2IkmRu1oLPtLYjhvbPLHSHYM+8uYyo4VOWM0ngc4GsP0jtE8j8kbw7UgMbSBmxjNV0MM7eDHYze/xKDYiVYURbnQ+B9cUagoiqIoiqIoiqIoiqIoiqIoygXD/+LhCYqiKIqiKIqiKIqiKIqipIpaDBVFURRFURRFURRFURRFURRFURRFURRFURRFURRFURRFuSDQxdGKoiiKoiiKoiiKoiiKoiiKoiiKoiiKoiiKoiiKoiiKolwQ6OJoRVEURVEURVEURVEURVEURVEURULhE5IAACAASURBVFEURVEURVEURVEURVEuCHRxtKIoiqIoiqIoiqIoiqIoiqIoiqIoiqIoiqIoiqIoiqIoFwS6OFpRFEVRFEVRFEVRFEVRFEVRFEVRFEVRFEVRFEVRFEVRlAsCXRytKIqiKIqiKIqiKIqiKIqiKIqiKIqiKIqiKIqiKIqiKMoFQZZYB0BRFEVRFEVRFEVRFEVRFEVRFEVRFEVRFEVRFEVRFEWJMm6sA6AomYOeHK0oiqIoiqIoiqIoiqIoiqIoiqIoiqIoiqIoiqIoiqIoygWBLo5WFEVRFEVRFEVRFEVRFEVRFEVRFEVRFEVRFEVRFEVRFOWCQBdHK4qiKIqiKIqiKIqiKIqiKIqiKIqiKIqiKIqiKIqiKIpyQaCLoxVFURRFURRFURRFURRFURRFURRFURRFURRFURRFURRFuSDQxdGKoiiKoiiKoiiKoiiKoiiKoiiKoiiKoiiKoiiKoiiKolwQ6OJoRVEURVEURVEURVEURVEURVEURVEURVEURVEURVEURVEuCLLEOgD/U1RqhOl+PzgOsvgT+H5q8Pu4rJh+o6F0ZTh2CJk6FPbvtO9aDsQ07AKui3z0BPyx2D5v1sc+B9ixAZk+GpJOY/qPhdJVwE2Cf9YgK37AdL0vY2XnzI3pNQKKXwwiyIwxsHkVpv2tUL0puC7GdSFnHkCQRZ8g34XIzZIV0380xpPrTvHLNa0GYhpZue4Hfrmmz0hMtavgyAHcxxPCktm06IfTbTDuhLZw/JB9eElDTLvBYOKQZZ/BgnfC4999JBSvBCcOIbOGw8F/IX8xzJ3vwd5/rLtta5DZE+3fVa/GNBkIjgN//ox891Lq+d5tCBgHWfIp/BAh7fuOhlKV4PghZOowOLATLsqHGTgeylSBpbNt2ofG9YanoFBJZGKviKJNnwcx1a+C0ydx3xwJW/4Id1S2Ms4NYyBrdmTVAmT6xGA/2lyHk3AfyXc3g6MHMQ3bY9oNtC9PncB951HY+me47J4PYKpeaWW/nQhbI8guUwnnutFW9pqFyPteHOu0xOlwMxQrjzvhOtiyzj53smD6j8CUrgROHLLkC+SbKcF+xjC9Y0lU0hug5CU4fR6BHLlABHd8/2A/L26AaePVrd8/h58j1K0uI/x168MRcOhfqNYa06iP3138Jcjrg2DXX/44JUyA/CWRV/ulHu/eD2Kqe/GePCr1Mj5oNGTLjqxaiMywZdx0uR1Tuym4Akf22+8P7YGL8uAMTISipeDMadwpifD3X8Fy+z+EqXUVnDqJ+9oI2BxBbrnKOLeMtXKXL0DemeD/vlVvTOtekJyMLJ+HvPcsVKiGc8MInwvcjyfBrz/aXz0C8vedxMj5W7oSTn8vnmsWIrO8/L0oL871j0OhErBvB+6bD8OJI3BpXZxbnoZ92wGQ5XOQr1633+TMjek/EopdDAgyY6x9lpF1K2t2+7xQKRAX1sxHZr8YHq/LGmI632fl/vIZzH07XG7CKCjpyZ0+3MotVQVzzdCU9JTvX4c1P9lf1w6HylfC0QPIM31IC9MroIxNSaWMlQkpY+8FlLFaTUEEDu+33x/aA8XK4QwcDWUqIZ+8iHz7TrifFRpgWg62/fbyz2HxtPB4dxwBxSvauvXJSFu3nCyYdg9CsUogLvL9c7DldxueJjdD9baQIw/yVKvU4xyNelWrGU7X2+xzNxn3vSdgw/Jw2edT1mt7bVl8edwnAtqyXPlwbpwIZasgiz9H3vf6uYzWy7Jkw9z9OmTJCk4crPgB+eo1G6+7X4fsF9lv8xWCnWuRj4dB+QaYq++xYVgxG5ZEyOcOw6FYRThxGPl0JBz28rntA14+i83nrb9DluyYrmMhf0lbrzYsRH6aFJzG19zvT+NpibBtfeQ07pfo7y8+fNI+vygvzqDHoWBx2L8Td7LXnlRvitPhVivTTcb98Cn4ewUUKIZz4xNWVyIL8u0M5MdZNhzRaEdz58O5+ymoUBWZ9xny9uPhfkZJtrmiPabDgIA0vAx5qj/s8HSkKOgn5o5JkLcwnDkFgEy6E44eCI/LpQ0xHe615ezXz2BehL762lFQsiIcP4y8NxwO7vS/zxePuWcG8uMbsGB6QEI6mNunwOE9yDv3R0zrUEzCA1aPP30S961RqegrlW0/nDUHsnoBMtPG2VwzGFOjMSQlwZ6tuFMT4cTR1GVFo4wVLoEz8WPYuRkA2bAKmTIu2M9o5HX726BeB7goD/Jw0zRSGEy/hzA1vXi/PgL+SSXeN3nxXrEAmWbjbbrdiml6DRzZD4A76wVYucD/XaFiOI9/jHz8CvLxW8FyBz2Mqd3Yyn15OGxaRxjlq+DcMc7K/X0+MmW8fV62Is5NIyBbdkhOxn1jHGxcDVXq4Tz4POz2dJUlPyAfTgr3NwDnlmE49ZrAqRMkPTMMNoaHw7nuHpwWnSF3PpKured/3i4Bp2Nv27afOEbyC4mwdWPqwv7rGBMg/mJMp4cgu9Wx5bXrIem0Pz17T4QCJZCXU9eDg+J08zCMF+/kZ1OJd/97MF68k3v44226DsBpfS0kJyGHD+A+Oxz27IgsKKP7rQBM9/GQvwQy+bp0xdlcP9SWudMncV98JHKZq+ArczlsmZvs9QtlK+LcPAJyXAR7duA+9xCcOOb/7r/WY4CrB2IadLZ62EdPwnrPftKkF6ZhVzAGWfQJzJth43HdY1C0rHWTMzfm+BHcCX398YxGv+2jTBWcIVNwpwyD5T8E+3lZQ0xHz4b0y2fwUwQdvGeIDh7ad9z7HvLDGzD/XS8uw6GSp4M/l4YOHgX93z5yMHe9Zfutt4aEy63YCNN1iI3zkk/hxwj53sfL92OHkHcC2u8B460N7pfZyMcBtoTarTFXD/LGA3uR6SPg2KFw2bHuO6LRPxcqjpP4Ieyy9jT5exXywfjolOn4sjh9R0GpSsjsl5EfA9qmnLlxevttl+47o2HTqujYUMpWxen7iJeoBnf2a7DxizTTPu72YcTVb4KcOknSk8OQDWvD3Qy8h7hWXSB3Xk53Cei3WnUly00PIPt2AZD86XTcrz9IU156GDr0VebO/Z1ChfIye/bEs39wjkRljB0qIxo2lJx5cPqNgiKl4Mwp3GljYKfVE0y/kZjqjeHYAeTFvlZH6HCvrdO/fQbzI+gI14yCEp7+/b7XhuYvjrl7BuzdYt1tXY187sW95a1Qq50dz49rkXYa930QU8Or02+MjKwPlq2Mc+MYG/+VC5B3Q+zBba/D6XUfyXc2g6MHra3shtF+W9mbo2D7xowfVxctixnwmP/7wiWRL1+Fn2ZArasxbe2YX8b3h3+C+/6otGW58uHcMhHKVkUWfY68NyHMy/Mq09cOxtRoAslnYM82+/2Jo5gG7TBtAsaXJS/FHdcbzvzjfxaNcnb9y5CnkH+MOfUeOBZhjJnRfXW+opiERMhT0OqKSz6BhTP//8iNtez/qqNcdjmm/Z3WTpV0Bpn9PGz41Yaknacn5MyDDEtdT4hKvarcAKfb3ZAlCyQl4X74LKz/JdUwRC0cqRGrvM7ofM6aHXPdeChcClwX1s5Hvohge4eMtxsVLoPpFWArKVAS+eE1+DlCvGPYZ55Pf2m63opp2h2O2DbS/cCzn+TKh3Pnk1C+KrJuKaZYuZQ8zYj5cSo3wrnG63cD59wvq4fTdTDEZUW2rkOmjwU3GVOvLabNQOvm9HFkxdeYRgmZk96ZuCaCS+thugy29WDrOuTDR8FNtu4qNsR09urW0k9hToQ63SvRP9aa9oitW5dejml/B8RlheQzyOwXYKPXht74HOQpbOcANi1HPp5o7eIRyDT75CeebS8K4y1Try2mpaeXnDqO+/542G7nTE2fkZiaza1N78Cu6K9/CZxnyVMQs3kNcuDfDNf9Tcv+mPrtrBsnzo79HmoJxw9jmvfBNO5mxyS7NiIfjA2y6UXDnpIWUWnLylfDGTQi5XP3k0mwbE506nUq642CdP+nB8Cu4PlEMyDAFv3KcNicii36tgBb9FRrizb3PIEpXs66yZUHjh3BfbgHFCmB89SnsGMzAPLXypS6lSI3M+cwFUVRlAzjvE+ONsYkG2OWG2NWGGOWGWOuyAA/axlj2gf8HmiMeTHEzVxjTL3wryO7Mcb0MMasM8bMMcY0M8Yc8sK90hjzvTGm6DmGKdEYk75VAJY40+Mh5NW7kcd7YOq0gfjywS4adYETR5Bx3ZC50zGd7rLP48tj6rRGHu+JTLoL0+NhMA7kK4JpkoA8dR0yPsEuPKnTGgD57WvksWvs86zZMX0TM1Y2YLrfj6z7GXnsWmRib9i1ycr+4R1kQm/kyf5QsDiyeTXuoz0wddtAsWC5plEXOH4Ed0w3ZM50TBdPbrHymLqtcR/rifvKXTg9/XJlyee4L98VOZXzx2MqNUD2ByiRxsF0GIJMuw95qTemeisoUi74uzqdbPyf74Eseg/T6g7/u/3bkEkD7D/fpEDOvJjWdyJT70Je6gu5C0L5CMXROJhrHkReuweZ0BNTu3V42jfsYieOH+uO/BSQ9kmnkK8mIZ89Fzmu1ZvDqeOR3wFUvwoTXwZ3aGfcqWNxrnskojOn/yO4U8fiDu2MiS8D1a/0vywQj6naENnrnxyXPdtxJ9yAO6on7uev4QwYEe5p1SsxRUvjjuqKO30cTu+h4W4Ap/dQ3HfH4Y7qiilaGqp6zceODbivPQAblgW5N3VbQpasuOMScB/vh2nc3Q7SUhzEML1jSZTSGycOZ+A43OmP4Y7tifvMzZCc5H9vHEzb+5HpQ5BX+mCqtYTC5YL9qNUJTh5BXuqJLJmJufp2+3z1t8jrA+2/T8fYgV/AwmgqNYXTJ9KOd/WrMEXL4A7rgvv2OJx+wyLHu98w3LfH4Q7rgilaBqrZMi7fTMVNTMAd0wtZOR/T6WYbrfY3IFvX23dvjsDp/UCwhzWvwhQrgzukE+6bY3AGDo8sd9Bw3DfH4A7phClWBmp4datyfUzdZrhDr8V9uDvypTcw3rYBd0Qf3EcScJ+43Q48nTibv0VK4yZ6+dsrlfztNRR3xjjcxK6YIqWhis1f03ogsv4X3NHdkPW/YFoP9H+04Xfcx/vgPt7HvzAaMNc+gKxbhIzvgTzRB3b/E5W6JXOmWRlP9oXyNaBSiAphHEzXB5DJg5Gne2FqtoaiIXLrd7bt9xPXIgvew7Tz2u9dG5EXBiLP9Ucm34Pp/rBNT0B+m428OThiOgZRzStjj3TBfWccTt80ytg743AfiVDGRoeXMY4dwn1vAvLt2xH9wziY1kOQ94cgr/XFVGkJhcoFu6nZ0datSQnI0pmYZl7dqtXZyn7zOuS9wZgWdwLGPtuwEHnrprTjHKV6xbolKc/dtxJxBowM9/Q8y3qqbdmZU7izX0E+etb/zDhkuF6WdBp58VZkYh9kYh9bnstWs+ny/E3IE32RJ/rCjtXIn/NsGFrdh8y6H3mjX+R8ruHl82u9kF9nYprdZp/X9PJ58gBkZkg+L52BvNEXmTIISlaHCg39/lXx+osx3XDfexQnIZU0ThiKO+NR3DHdbH/ha09aDUT+XIo7tjvy51JMq4H2g/VLccf3xp3QF/fdMTh9PN3g8F7cZ663z0f1xXQaBPmLRK8dPXMa94OXkOlPR/TPpl10ZMvPX9r2+5EE3Fcegb07/Aujo6ifyLQRyJN9bTsaaWG0cTCd7kem3os81xtTo3W4HlyvM5w8jDzdA1k4A9PmjmAv2g+GPxeF+31FAuzZHDFcEal2pW1fRnTBnTYOp28q5a/PUNxpj+KO8NoXT1+RtYtxR/fEHZuA7N6CaXd96rKiVcYAdm1LyeuwhdFRymtZMx95dkDY8zBqePr/A51wp6QR7wHDcaeMwX2gk9X/a/j1f/nmHdwRCbgjEoIXRgNOnwfCngFQuzGmWFncuzvgvjYa58ZU5N40HPfV0bh3d8AUKwu1rrLP+92H+8Ek3Ad74L7/Ek6/+/wfrVtmnz/Y46wLo029JpgSZUm6qS3JL4wi7o5REd3Jkjkk3Ru+ydadO5ukO7qSdFd33A8nE3fTg2kIO48xphOH6Z6IfD4ReakvMuX2YB27cjr04JB4U6IsyTe3JfnFUcTdHjne7tI5JN8XHm82riP53h4k39UNWfANzqAIi0Z9cY5CvwXAZU3gTPrjTO3GmOJlcO9qjzsp0S50joBz0whb5u5qjyleBmp7Ze620bjvPos7pDuy9AdMl0EBH51HPY4vj6ndCpmQgLx6N+bah6yOUOxiTMOuyDMDkCf6YKpeBYVL2zR5e5i/HV8xB1kxxy8nWv02gHFwutwF6xaHe2gcTOcHkCmDkWfOooM/GaKD+7zoeG9Y3yG/zUamnEUHj5L+D8BVCbB7c+pyuz+IvH4PMjGVfG/QxS4QeLw7Mm86pmNA+/31JOTzkPbbicN0GYK8civyVB/Y+Rfmyp6RZcey74hm/7xnG+643rjjeiPTH4temT52GPeDJ4MXRXuYa6zt0h19De6jveDfTdGzoezYiDu+P+5jfXBfuMuOHwPLYKj/9ZvglCzL6UFtSXp2FFnujjBGAtzFczl9V4T2G3B/+oozt3XnzG3dM2RhNED37k14442HMsSvMKI1xg4kSjYU0/Z6ZPt63Md64b49CqeHf1pAFn+OvH2v/eHTv9++F3khFf27bmdbp5/tgSyagWkdaIfejrx8nf33uX9SXP6Yj0xKQ//14dMHH+qM+1Ya9uABj+C+NRb3oQj24ILh9mDT6UZky3rcET1xXx+O0/fB6Iyrd/+TMnaWJ/vD6ZOw0usbd25EJj8IG4M3WAHRa8vOnML99BXkw2cip/f5lum1i3ETe+COTkB2/YNpb+XKkq+s/WRML9w3h8O+HcGHk0SpnAHIrFEp7yIujI5GX+0mI7OfQ57qhbx4A6bRteF+xkru/wfZ/1VHOXYQmXwf8mRv5L3RdmGtR7r0hGjVq6MHcV+6B3dMAu5bI3EGjY1NOCIRy/IdjXyeOw2Z0AN5ui+Ui2B798nOaLvR3i3Ii9fZfy8NhDMnYe1PhBHLPjMD+kv5ZhruyATckQH2kzOncD96CXn/GUzFerhP34E7rHvGzI8bB6fHQ7iv3B08524MTr9E3CnD7IFi+3diLu9ow7hvB/LmbchL/ZCf3sK0G5w56R0NHSG1NRHG2DUQU4fZ5/t3Qt0O/nB0exB58x7kyQRMrTbh9e9yr05PuAaZN8NuNgBbt6YMQZ7uY+tW70R/nN8ZhjzTF3mqF+TODzWuDis7QObbJ6M03pJ9O3Cfu9na/795E6eXv77I0tlw+jjs35k5618C51k2r0L2bI2K7i/fv5Myd+p++iL8tQyOH7Zha9YLeXGg3fRtHKgRcBBRlOwpqRKttmz7BtzEPvb5U3fgDBxhFz5ndL0m9fVGaer+tRpjipfFHdwB9/U0bNE3DMd9fTTu4A6Y4n5btDz3AO7DPXAf7oEs+R5ZGnBgwK6t/ndvhugomTmHqSiKomQo5704GjghIrVEpCYwFIh8RNu5UQtof1ZX58YNwO0i0tz7Pd8Ldw3gF+CO1D/NkDBdzp6t9oTO5CRk2bf2dOUATLWmVokEWPEDXHa5/bt6U+s++Qzs3wF7tkLZqvadEwdZs9v/s+Xwn5axdmGKv3J0P5w8lrGys+eCi2vD4k+tu+Qk/27rU96JS2WrWkXx5FEr97dvMaFyqzdFlli5svwHjCfXVG+K/PYtJJ2xxr+9AXHe+Lv1NwJO9/twP33e7tbzUbIK7N8GB3bYcKz+Hio1CQ5HpcbI8i+9tJsTeaFzIAVKwr6tcPygDfvGXzBVmoW7K1PVht2X9r9/B9VC074JstQ7SWbFj3Bpffv36ZOwaQWcOU0Y2XJimvVBvpucahBN7WbIz16e/r0KLsoD+QoHO8pXGHLmgo0rbTx+no2p3TzltdP7ftxZIYrYxhVw3DttauNKKBAfLrtmU2SxF6dNq+Gi3PZkw0DyFoYcuWHTKit78ReYms3su383p5wuFIQIJltOr7xnt+XjZMAJXzFM71gStfSu3BDZ/lfKDmCOHQre/VyiChzYBgd3gJuErPkeKjYODlvFxsiKr+yPVOqWqdoK1nzvf5A1J6ZBL2T+W2nHu1ZTZFE6yniOXPC3V8YXzcbU9uIdWHay5QRsu2FKVEDWLbXP/91sdwznLeiXW7c5suBz+2PjKrurNH+I3Pxe3drgyV3wOaae3TVvWvbA/XyyLb8Ah+3pjJw+6d/NnjW7Pzw1miJLvPzdvBpypiN/l/jz137vtbNLZvvzPTVy5MJcUhuWBLTvRctmfN06cwo2/OaXsW095A/Zp1S6CuzbZvuf5CRkxXdQJaT9rtoE+c2Tu+pHuKS+339fembJ5ktOy6blcCJyPxLkd62myOJzLGOLZ2NqNbPvAstY9pz+vunIAdi8NnghVCAlKgfXrXU/wGUhdevSxshqr9/6Yy6Uq2ufFy6HbLYnGHD8IJw6ak+sBNixBo7tO3uco1CvOHUi8vNA2edZ1tm1GXZHaMtOn4SNy4N375etSlT0Mt9itrgs9l9oPLNfBGXrwl/zoHhlOLgNDvny+Xu49KrgMFx6FbLaa0P/mGu/xZfPXv05fhBOHrH5nHQq5aRw3CTY9SfkKeL3r3pTZOmXAWmcB/IWCknjQjZ/N3tpvPRLTPVm/u8D25MazYLjDTZ/fWU9Ocnf1mXN5jd4RasdPXUC/vw95ZSrSERNdqCMK9ohi77yP4iWfpIeSoXowSu/g8oh7Wjlxsgyr1ysmQMXB/TVlZvAge2we1Owv3mLYCpeYU8USiemZjN/m7pplVf+ItTxnKFtqqebrluc0q7L36vC+4xAWZmQzxGJVl7/sxoOp91+A5g6zZGFAfFOS//3xXvh55g6aZ8+CECd5siebcj28JOUTb3myDyvLPy1Mo30zg1/rbBy532Gqe/JFcHkzGX9uig3ciD8BMj0YBq2wP3R6i+yfiUmVx4oUDjMnaxfCQf2hnsQeHJwjpyRuio/5zPGvPhy2LXB/gOrk/h07Gw5MY16I/NCbsdJA9OgBeLFm/Ve+keIN6nEW1YthVMn7d/rV2IKh4/vgOj0W2B1//q9kJ9DTptJK871myNzA8rcRamUuYtywZ9emZsbUOZKlIO1Vl+SFYswDQImsi6p/t/rcbWm1r1PR9i71bYL8eXgn1Up+qlsWAa+PjSQWi2R377xy4lWvw2YpgnI8h+tvSgUnw5+IEAHD+s7miDLvDRY/SNcXN//skoT2L8ddv0d7O/m5anacsJkZ7T+n68optKVyC+fRpZbpqq18ewPyPeqEfL9V0/uygjtd1KE9tsYT/cFsudCDkdoe2Ldd2Rm/xytMn30AGyJML7yxrayKNh2GTUbypnAMX22YNtkBJwrWpD8nddv/bECcuWFgkXC3MkfK2D/f+sb/wv161cmX77cUfE7amPsQBlRsqGYYhUQ38mmuzZDwRL2FFCADb/7bQylQtrQVRHa0EAdYc0cqHAWOzTAtjVwNB11unYzZKGXxmfTB3324IWzMXVC7MHvB9uDTYkKyNol9sfOzVC4BFS/Ijrjah+X1Ye92+GAd/NGamN+otiW+ewJqYzHzrtMrw2RG8nOfnlbZOnXwQ+jVc7SQzT66iP7YId3suXp43YzU76Q9jBWcmMt+3x0lO1/gk/3+HejlR+X1f7estqGIQ2iVq+2rodDXrh2bLR9ZpasmR+OSMQqr6ORz2dOwcYQ23u+CHGPlt3Ix8X1bLx8tyiFyo5Rn5kR/WVETp+Ev5bbcnbiCOzZnnHz42VDxg0+P3Pls2732FOdZf0STC1v7LtppR1/g6crS+akd6kq0dERIq2JuChC/Kt7+VSmKuwNqNPLv4WqoXW6aXCd9tWtHQF1a9ffkCW7vw31rYNw4rxnkfX+zLZPRm28tWml/xaqTSHtaNIZq68lJ2XO+hcf2S+CS+tBrnxRnz819doiv/ptNcSFhO1IwDg/WvaUVIhqWxY6tq0QhTm1tNYbpaX7B9qiN6RhFwy1RdcLt4GbRm2Qn79MOz18bjNzDlNRFEXJUDJicXQgeYEDAMaY4saYed7pzKuNMY2950eNMROMMb95JzZf7p3w/LcxprMxJhswBkjwvo18NEYAxphXjDG/GmPWGGNGR3g/ErgKmGSMeSLknQHyBIT7cmPMz8aY373/K6YRpioBYb/7LMEsycFd/l8Hd2NCB6L5i8IBz42bbBcV58pn3QV+e2i3HcQe2oPMmYZJnI0Z+7VVFtYvCfbTicNUbWJPRslI2YVLwtGDmD6jMA+8i+k13CqAvnTtcDvmpqchV37ky0kpcsMMD4H+u8kp19UFhQeQSN+GUq0Jcmi3fyGnj7xFbLgD4mDyhBgf8hSBwwHhOHXUDqgACpTA3DoVM+hlKFPTPtu/DQqXhfzFbBpXbgL5Ikwi5y8Skn67MKGGj9A08NI+LUz7W5G571plKTU3BYoi+wMMDvt3QYGQNCwQks77d2F8bmo1tQsTAk+lCJXRuBuyKvz0OJO/KBLgLwd227QIJCRt5OAuzFnyWJb9gJw+gTP+G5xHv0C+fyd4cjWG6R1LopXeJr4MIDh3vYgz9F1Mq5ArrvMG1BuAw3vSrluSbCeycoakd5WWyOrv/HKb3YQsnmEnFtMKX/6QMn5gV3g7kb+oTQ8PORAcb9PtDpyJX2EatkM+ecW62fonpo6307t8VShUHAr667cpUDTl2log9bq1P3LdMsXKYirWwUmchvPIm3ZA6ePi6jjjP8J5/APcKePs1Wf5iiIh/Ue68tfXzucp5DfiHN7rn7wDKF8dZ+gMnNufh+IV7LPCJeHoAUzvUZgh0zAJj9hnUahbKeTIDVUbw18hVyhG6IPC5Aa28T65vva7dFXMfTMw905HPh7vH8ynk7B2NL1lLKA8mK534Ez4CtOgHfLpK+kTnLsIHA7ot46k1m95biTZJn+GDQAAIABJREFUGuRy5kN2b8Bc2hhMHOQrbq+1z5vKIqcIRKteAVC7Oc7Yj3DueR53Spi6dv5l/VwILVsZoRsBGMfqRY9+Z3Wyf9YE+1mjOfzzq50MyROaz3swuUPim7sIHElnPucJCX/23HDJleBbjAaY/EWQAwH5e3BX+MRISPxsf+GFK09B/yKbw/sgT4GAuDXDGf4Bzq3P4r47JiAd43EenoHz3DfI7ClwcE9029GzkBmyTYM2yKKAyeso6ScAptdIzP3vQqsbIjsI1YMPp9aOhsi+KB9kzYFp0h/58c1wuR3uRb5+8ayLfoK+yV8U2R9SxwuEhKVAkZD2ZXdEfcW5sgus+Tl1WdHM5yIlccbNtM8r1g72M4p5nR5MwZA03r8LCobEu2AE/T/AjWnZC2fcLMyNo61hGSBbTpyOg5CPI5/cbAoWRfYGtC37UpEbkCeyzy/XnToB038IzsvfYfoPQaYHLMa5rCbOxA9whr4CpS5OO/6FisIefzhk7y5MofT3gQBOh95keeNr4gYNIfnVx1J3eD5jzEJWxzb9n8Hc8hZc2dcfhxY3Iz+fXQ8OolBw+su+XXCO8fbhtO6O+9v8yC+j1G+ZxjciS987pzibQvHIvpCxbmicC8UHl7n9AeVh6waobyeCTKPWULiY/7uCof18+uuxyVckTL8gfxHYuREq1Pba1uyYKldg8oeEt0JtO6G8Z6s/ntHqt/MVwdRohiz4kIjkLervFyD1vuNgBB08aw5M0+vs9a//hSjp/6bTvciXafRboXkXKd/zpmK/Sg03GflwPOb+GZhRX9kTlZZEWJwd674jmv1z4ZI4j0zHGfI6XFI7urpoJAp5tst+o3CGvYvpNwKy5YiaDQWActVwRryPM3wm7vTH0x6DFopHAvot9v5r+7JzwLmqNVknfUKWEc9CkWJn/yDGZMYYO1o2FNn+p70yHOxEfsFikW3V6dERQvXvUDv07VMx178MZWuG+38WIqbx2fTgA2e3B8uWPzF1fbayatZWVvLi6IyrfXGp0wZZ9g3pITPHGkFyM6BMB8ldtTDsuanXOnxxdBTLmek+HHP729BsEBGJtq2uQHEoeRlsCbGnxEpuzGVnkI5So4VdRJt8JlxGKmRKvapztV0snZR6uDK1fsesfEc5n1OzvYfGBzLMbuTD1GiFrPw28ssY9pnn3V/i2U/Gvo+5PtFvP/FxUR44edz/OyPmx0N1WN/zowftIR2lK9tw1bo64mYbarb1bziC6KZ33vCxcdTWRByLEH/feDs0HJHqdGD9C63TPqq3sJscAuqWufF5zKhv7I3DK3+MmAyZbZ/MjPGWadQFWRvQjuYv6tedIfPWv9RoDn/+gsldIHrzp2DbuSqNkOXeycKH9iDfT8M89Clm6Bc2Ln8FhC2T7SlRbcsqVMN59EOccR/gTh1nF1lndL0+y3qjVONdsGi4XTCSLTq0boW6qVQXDu6Df7f4nxUpifP4+zgjp0ClOsFyM3MOU1EURclQMmJxdE5vwfAfwBuA736BPsA3IlILqAks957nAuaKSF3gCDAOaAV0A8aIyGlgJDDTO9l5pvedb2HycmPMciBwu+IjIlIPqAE0NcbUCAygiIwBfgX6isgD3uPGnj9bgJaA70jYP4AmIlLbC8djaYSpEtAGuBwYZYwJ295sjLnZGPPr9ddfP+GPA6GTfelYTCAQeNts0IuceewOrNGdkRFt7Wk09doFy+/xsN1dFrYL/DxlO3FQqiKy8AN7dcnpE5iWA/0uvngZmTUe9m7FNOkZ8GmI3Ej+pxa0tBZfZM2O0+Z65ItIE/bpEGIiuBGBI/uQp7sikwYgXz+HuXa03Y148ggy+wlMj3GY61+BgztTmfD4r7IjfOajxGX2Ct5Vc9NwlIrssDRMxU22HDgdb0Q+eTl17yvVwzTuisyKdM37eaR5WpSrCq6L+3Bb3BGdMC37WcX5vOWmITPd6R1LopTeThbMxbVwJw/HffIGe9pCxfppf5OeOh4YthJVIOkk7PF2wcZfCgVLwfp5acuByHEKi3fa8uXjl3AfbIcs/grTwu57ka+mQK48OCPfw7ToBVvWB9fviGLPIb2dLJArL25iP9wZz+DcGbBnZ+Mq3Ie7447sg9PpBu+k1f9Yl8/Wzm/9A3dkR9zHe+P+NBPn5qe88MVB6Uq2fX+qH5w+mbJzPE3/z7Vu+XDiMNc9isybaXccn430pLVP8NY1yNO9kRcHYZoPsCdnnBPpSPuzlAf55CXch9ohS/xl7OxizyPPV3xhFysNehPT8h7YvtqeIJxeolSvAPh9Du6I7rgv3ofT9fb0yc6Ish6Js7VNqZGWbgQgrr3WbVR7O2FePHghn6nTGlnrOyn/PNrulV/YRfMD3sBcfbeXz4HtVBymcyLy2yx7wmda/mVEfwGwci7uuGtxX78fp+Ot/ucHd9kr94Z0wjTubE/ij2Y7ejaiLfvi6nYz1bYNZxOaDpkRPgt8PW0E8kRv5IWbMBfXgnoRLrlJl7+R42uuvglZ+F7wyeAAFa+01yv7Tj5KL+mqvmd3ZNrdYE+nWPLlOcrKgHw+uAd3cBvc4Qm47z6Jc/t4e/LGOYT/P/eX/5X06v+A/PA+7v0dcUf0tBsZ+txvv+h+G/L1tOBbAIK8TEec0mh/TOsE3KkTcW9vhUx9AudWb4PFpnW4t7fGffBa3K+n4zwQadyRtgw5x8R1v5hB0o1tSZ7yNHEJt6QlLMKzdJYxJw7K1EQ+TEQm34Kp3NSeKl3M04P/iHDdcFr813Y71JtmnTCXVEM+TO22nCj0W0UvgQKl7I0K5xbayHLS6cZ9aQRO2944E2baOhy4GOM/95WpPRfYvRn58W3MbS9ibnkedvwVZj8wdVrbU3TOJicD+m3nmiG4n71A0K1AZyOdOrhpeTOyYEZ433E+nK/+X+lKOLoftv+RhpAotN9OHOaKa5Gn+yGj28HODXD1wMyRfS5Eq38+tBd3aHvcR/vgznoa54ZHvZtVziIsg9o0wG+7nP8B7mN94dQJTJtBRM2GArB5Ne7YnrgT+uO0HWjH9KmRnjqeBu7iuZy+7mrO3NoVd9kisj6QEZc5RptMGGNHaVwp374FF+XFGTod0yzBnsCZbltwOsN4ZC/yZBfkZc8O3WOMtUOfC+mJf2plL1sOnE43Ih+H24Pli8mQKy/OmJmYVr3gn/Wp1IkMGFeDbS+qNYHl30dyGE5mjjXO5uc5lmkA0/4Gu6kmVG75anZ8uSP09pbolDOZNQp5sR/yxq2YsrWgVrtwPyKRUba6bDkx/cYjnz3jP5Xz/6PcTJWdAXpCfAVMh7uQD9LY/BmJaNer4hVwut+NO+3R2IbjbGRKXkcxn504TL9Hkfkz7WmkoUTDbuQjLgtUamxP441IDPvM8+kvAfnxfdwHOuKOTIBDezG9hvwH/1P1/uzfhjx3pwzDueY+nPun2kXZySE6Svk6mAr1YPvaVAT4wpRR6f0f9dy0dIQ01kTI1GGYbvdh7vPi79PR/mv5DiS+AqbDnciHwbq2vHE3Mra9Pfn+klRO2M5M+2SOXNG1/QNcWtcujv70hbM4jF5e+7A2lG+iPqdkqjeGv1f4D2rLmceeHvxEN+TxDpA1J9Rqm7Yn0bSnRLMt+3s17iPX4I7ui9PxhlRueTjPvD7LeqPU+e99V5CLK9sFnxp9YA/una1xh/bEfecJnLsm2LqV8kEmzmEqiqIoGUokq/S5csJbAI0xphHwtjGmGvALMNlbMPyJiPgWR58GfFvdVwGnROSMMWYVUC4NOTNF5E7fD2PM3IB3PY0xN3vxKQ5UAVaeJdzzRaSj59dDwETgViAfMNUYcym2p0r9Pif4QkROAaeMMbuBeGBboAMReQ14DWgk6xb9nNL15S+KhF4BcnC33c15aLdVBnLkhuOHvF2hAbs8vV1zVLzcXj1x7KCVtXIOpnwN5FfvGtu2N0HuAsh3UzBtbvJ/nxGyD+62/7wTEWX5D+HKysHdcOYUpubVyJev2d1ikeTmj7f/O3H2+onjh/zh8TCRwhxI4VJQqATOwzNS4mhueQt5/QZ7ulXgjqx8RZHAK07AuskbD4f32HBkz+2/DvGEN1G6c701HhQqAzv+gD8XIH96pybX7YJxI0wshqVfPHIoRPbBXdZNSNqnSrnqUKoSZsSn1n3ugpg7JiEv3YppkYBp0h0A2bQGU7CYX90qGA8HQ9LwwK7gdC4YjxzcA0VK2RN+Rr9vXxQoijNqBu7Yfna3aKlLcQaOwn3mDjhmw2qa9sBc2c3K/mctpkC8X3aBonAwJN4HgtPG5I9PO48Bc3lbu7PfTYIjB5CNKzBlqsDanV5aZm56x5LMSG8O7kL+WuZvY1YvxJSpBGu85vXwnuATafMWQY6G1i3PzZE9YOLsIOKE/7RvUzX41GhKVYPiFTF3fWjTO1cBTP8XkXds82+a98Q09sr45pAyXiBSGd8dtEvWFPDKeAiy5Cuce55HPpsEJ48hUxJT/DXjv8BUbYC5xe79kb/X2NPqfB9Hqlv7dwWfNl0wQO6BXciv3i7jv1fbRQl5CsCRA373VS6HkhVwHpuF/P27zS/fy/xF/VcP+jiYRv4e2Wev8Tm81/5/xLt6K/A62jULIeFhyJXf3757J1jIih8wHe8MNnZlRN3yhbXnMHvl2bwZ4S8PhfdBYVdRp+wmD5Qbcl337s12Mim+wlkWRYBp1jP1drRAfHg/di5l7G6vjJ2NI7vtDnMfeYqG1y2fG1/dyu6vW/LD8/7w9J9kbztIg0ypV4H8tcz2M7nzYxq1CW7Lzqesnwuh/UVG6EaBnDiKbPgNKjWyp0WC3f1ftip8OcL+DsvnCG3okd32ZM3AfD7p5fOPfiOk6fcKHPDns2n7IOzfCr/OgtrdMTU72W82rsYUKIawwot3hDLtq8s+v/IH1Pcj++3Ve4f32f8D2q0UNv5u9bJc+VJ0BMBeWRZfGmf0NGT14qi3o4GYlgmY5l4Zj3Ibbhq2QRZ9FexfNPQT8OfdqePIb99gylRFfg2Z5As9gS1vUeRwSHwP77Y3oPj04ByeHly6KqZaC2h7J+TIjREXSTqNyVsEKjXGXHaFnejLngvTIxGZlRgWRNOsJ+Yqr45vXmPT0jevn79oOtqXokHti2nYEVOjMe7T4XpYpuXzUS9fNq+D3VuhWFk46i2Gj1Zep4G5OgHTLLDfCon3gQjxDtX/fW4CrueUuR/h3PeCtV9fXB3qt8QkDLYniIhA2WqYEmWt242rMYWLIb718oXig07tAuwJvgEn+5pC8ch+K9c07YxMGW/9WvQN5pZE6+hEgK7y+3y44RHIkx+O+Tf+Oh1647TtYb/9c1XQqZmmcDzsCwlHOpF5X2LuGAnPpOLgfMaYh3fD5t9T8l3+WgQlKtpbBYpXxAz+yK8HD3wJeeuOMPGmQ2+cNl68/1pl09/3rlA87D+3eJuajXASbib54QGpn9oWjX6rdC2Ir4i5dZaN80UFML1fQGbcFR7Gtr0wV19r/dq4GlMoZKwbGud9/waXuYLxiM/Njk24Y2+2fxcvi6kTcMXpvl3/uR6H6QiBusySz5Al9spP0/52e+uVDyfOnnr01HWYxj0wV3S18dyyNjr9dpnKOAO9RRO582OqXInrJsHfnn3D1y/4yJuKDp6/qHUbqIOXrmqvMG53J+TI4/Udp2DRB6SLKOj/plxNqNIEU/EKe/Vt9lyYhERkZmIaciPk+6GQfM95lva7ZEX7v7cBVFZ8j2kxIHxKLBZ9R2b0z0lnIOmQX9ZFeZHTJ6Oviwb55bddmqY9MNWuhDwFkd++i44NJZB/N8Opk5hylyJ/+U+HdDr1Ia6915atX40pEtCWFS6G7DsHGUcOpvzpfjWLLDcOScNx7MiMMXaKDJMB48o0bCgybbS/vx3zub3qPpSIOkJI+A+F6N+R7NA7QuzQaWCuTsA0TSONz6YHF/D0waKl7ElpYwPswaNn4I7pB4f2IW+O8sf/yS/hnz+gZiO/vxk5rq58JWz7w5/+keKdiWONMLkZWKZNo06YGk1wnw7fmGfqt0F++TrsedTKmc+P08eRld9iSlZBln8V7m80bHVOHKb/eGT517BmbnicYyX3/53sc9RR8hXFDJqIzBiVrkMpMq1e5S+Kc9tTuFNGwt5wu2Ws6vf/n/KdcflsegyDvVtgfgTbe2B8fGSA3YjFnu5/WSPbzhxLpS3P5D4zw/pLCLaf/PQRzuDng/X8Y4chR8B8SgbNjwfpsIF+bl6F+6y3DqBSAyhaxi8n/hJM12F2UXOdTv7n0Uzvw1Gwvae1JmLzKuR5L/4VG2CKlfXHJ6xOR4hzamOtfEUxAyYi7yVGbkOTTiNr5mOqNkH+Wgpkvn3SXFLDbmC7/21k47LojbdKXILTewTuK3cHj0UP7rY6s4/MWP/S4jqo2BCTr4jtI6Kh+/vc1m2D/Bpwk0mlBsi+7f6wrZmDKVvdtu+QKfaUTG3LAHZusgdmZMmW8fU6PeuNfOFu3QvT4hrrLpJdMNQWHaluBdrJnThM/Za4wwI23Cad8dv+N62FXVsxba7HVLFjnkydw1SUzMLVxfvK/wYZcXJ0CiKyCCgMFBGReUATYDvwjjHmOs/ZGZGULTQucMr71uU/LNY2xpQH7geuFpEawBfA2e9bCOYzL6xgT76eIyLVgE5n8etUwN/JpB3+XyhSGgqWgLgsmDqtYXXw6Uiyeh7m8o72R82r/VccrZ5n3cdltd8XKW2VhAP/QtlqdnIHMJfVR/7dbL9p2AVTqSHy9iPWbUbLPrLPKtBFy3qyL4d/vZNfi5S2/29ZC8Uq2HDGZcHUbY2sCpG7ah6mgZVral2N/PmL/3nd1nYXWqEAuamxcyPusNa4iZ1xEzvDwd3IqwPt6UA71kHB0pC/uA1HtZbwR/BVwbJ+AaZWe/ujSnPY5F1Bf1F+MF41KVACCpWGA57hO5d3nUyOPJj63ZFln4WHa+taKFLGn/a1W8Ga0LSfj7m8g5f2LWBDhKutAvn5QySxPTK2ix3s7dmSslBXfpyJm5iAm5iA/D4Hc4WXpxWqw/Gj4Qraob12F22F6gCYKzoiv8+F7RtwB7fAfbA97oPt4cBu3NG97YCoYDGcO57CfX047PJfMyI/zcJ9rA/uY32QFXMxDb04la9mr7wJVf4P77WLM8tXs7IbdkBWnOWUtP3/+k8uzpYDU746smuT/30mp3csyYz0lrWLMCUvhaw57CDhsjrIzoD03rHOnm6Xv7g9ZbpqS/BtGPD58ed8TE1vR2+V5rD5t4C3Bqq0gDUBp8D89jHybBfkhWuQt26FfVtTFkYDyJz3ccf0wh3Ty5bxRgFl/EQ6ynijjshyL94BBiJTqyns3Gx/5MydcqKVadwN+XMZ8tU7uI8k4D6SgPw2B3OVZ0S62KtboROpB730vtiTe1Un5Lc5Ng6/zrGLn8EuqMqS1RoZipS0g0VAfp8HJ47ijh5g87eBl7/l0sjfU8fse8A06ICstPEMamcbdEx5Tt5C/u/LVrVt3bGDtp4f2AVFvPb90vqweVXG1y3AtLsVcuRGPnk6soNt62y7W8Brv2u2gnUhctfOx9T15FZvARt/tX8XKJ6SnuQvZsN/YOdZwyRzA8rY8jmYhukoY6cCyljDNMqYr48+Gzv+sKco5vPqVuWr4a+QuvXXAkw1r9+q1Az+8epWluy2zgKUq29PSdiXttxMqVdFS/u/L1PJlvujB5F5s3Af74P7eJ/zLuvnxJa1Ga8b5cpv2w+ArNmtbrR7s9/D2i1hzQJIPm1/7/wDCpQOyOeWsCH4Cl35ayGmmteGVmoGW5bZv4PyuV5QPpvGN0H2XP5F8r9/hLw1yP5bORdzuVduylWz15r5rsrzcXifbb98aXx5e2SVrz35Kbg98Z5TuJT/+1IVbdocO2SNQ56eKj9/CUcO4j51d/Ta0VSQ72dGvw0HMAbToDWyKGTyOhr6iRPnvz7VicNUvQr5N/Q0MWB7SDtao1W4HrxuPqaOVy6qNoe/bTsqr9+KPNkNebIb/DwT+WkqLP4A+fYVZGJn+27mCPj714gLo8FrU8f1xh3XG1k+19+mlq+ehr5y3L7Ha1NXzPXCdgWmzUDclwbDmdAbeTIpn/MU8I8NipSE+LKwO2AiNxp5fRbkh5m4IxJwR3jxvjIk3hHb8IB4X9kJWWbjTT7/ZIap2wLxTkB3Hx2EO6Q97pD2yLfvIp+/gTx7P+6DPXAf7IEs/RHTpLP98NIaqaf3iWP2PWCadEZ+9eTu3wNVvFN2qjXwX2WYL0BXubgaOE7QQjDwTnq+qztJd3XHXfwDTosu1v+KNZBjR+BASDjSwlvsDWDqN0V2/JO62/MZY25YAvGX2PbRicOUrQ27N8EvHyNPdUae7Y5MvgX2bYm4MBpAvphB8t3dSb67O7LoB4wXbyrWgOPnGO8KlXHuHEXy2DvhUOoLkKLSby3/BHm5KzKpBzLtdti/NeLCaAD5+j3cB67FfeBaW+aapafMHfeXuWadkV+8MpfXuybVGMy1tyDfve//bsPq/16P18yz7lN0hDL+K7Nze/aD/PF2IfSygMm1yy6HXf/Aod3I/Fm4E/riTugbtX7bTeySYjuR5T/gvj8BAvWpbevs7Ulp6eDr5mPqeGlQza+Dy2u3IBO7IRO7wcL3kLlT078w2ic7g/V/+fpl5LFOyIRuyPThsPHX4IXRYNvvwmfJ9zXzMfU8uTVaRL6WPJBDuyG+vNURAXNZA9i1OdxdLPqOzOifc1t7msx9H3fS/Xbz4LJvo6OLpkaA7VJ+moUs/QpZ8FH0bFaFSvjLYMFiEF8W2RW8iML9fDpnbuvOmdu64/78A3GtvH6rUk04dsT2iemloP/6XqdRC2TL3+n/NhPJjDF2iowMGFemakMJtBVd0Q3ZsCx407kPn/7t0xGqR9C//5jv1xGqNodNXjsWZocu5bdDp4H8MBN3ZALuyARk2RzMlV4aX5xGGp84HqAPevbgbRtw726Be3973Ps9e/Co3nBon90g54t/0+7I+t9g/W8ZP672MHXb2NMA04p3Jo41wuRmVJmuegWm7UDcFwfbhZSBGIOp1wpZGiEdolHOnDi7qRusjlrxSmR3hHYlSrY6c+1wa0NJbQFnrOTGWvb56Cg5cmNufAb54iXYfLazpDy/MqNe5cyNc+fzuB+/ABtXxC4ckYhVXkcpn01bz/b+aSq2d4iK3ShFfo3WyMqQ23Eiyc6kPjPD+ksItp/UaYFs3xD87Z7tkDMPFC6RcfPjPnt2oQh++sabWbLitByALPzQS5t4TO/HkQ9Gw9q5mZfe29dlvI6Q1poIX/zjsmJaDkAWfWR/b13rjW29cNRqDWtD4rx2XnCd3uDFOUduzPXPIF+F1K1sOSGPZ69y4jCVrkB2++1HmW2flBUL4PhR3KejaPsvEI9z4xO474y0Bx0FsmVtSpnMlLwGq8f/9hUyMYq6P9iFvZfWQVbO9T878C+mfHV/2C6pjwTOAWWCPSVT2rLCAWPbQsVt+Vu5IHPXG4XG+9v3cB/ugftwD+TXAFv0JWnYBU8es+8JsUUDVG8IOzbZRdQ+Am3/RUtBsTLId1NjM4epKIqiZChG0ntVRmoeGHNURHJ7f1cCFmBPUC4FbBeRJGPMYKCciAwOcZ8IHBWRJwP9MsZcA3QWkQHe84FAvQgnR98PnAHeBmoDRbAnRj8kIm/53IjIryF/N/P+7uj5dZMnr5Mx5mNgmoh86IVvoIiUixCm0LCvBjqKyObU0sp99R4x3e4DJw5Z/Bl8NxnT7hZk6zqrPGTJhuk3xi4qOX4YmTrMvxOx1fWYhp0hORn5+ClY97NNh3Y3Q+3WdnJx23pkxlhIPoN5erFVHj0jrezciClbNUNlU/IyTK/hVhnfux2ZPhpOHMFcP9EqMeJao17uAiAgiz9Dvp2MaX8LssUv17nOL9ed4pdrWnty3WTcj56CtV6cBz6KuaSunWg5vA/58jVk8adBae0kfoa8cb1/9+KljTBtB4PjIL/PhnlTMc1vQnasg/ULbPy7j4Jil8GJw8gHI+zArnIzTIubbPq6LjLnjZTFn+ba0RB/qU3fnybDam+B5+Gk4IyvfAWmq5fvSz6D76dg2nppv8ZL+76j7alCxw8j7zziT4MRn9rTtrJkhRNHkEl3QeBi4ALFMTc9g0zsZcNxKPiUL9NvKKbaFXD6JO7kUbB5rZc+dhE1AOWq4Fw/BrJlR1YtRN4dH1Z2nYlf4o7pA0cPYgaOxNRtCfu8RYZuEu6YvpA9Llh2r4cwVTzZbyfClnXWr2HTcR/rYx2VqYwzIBGy5kDWLERmTrTPazbHSXjAlp0TR2Dbn7gv3AnZc+L0T4Ti5cEYZNFnyHfvYHIE7PPIxPQGcJ45v0nJ/0rybXWDfkclvQFzeTvv2llBVi9EPn4eUyK7X/AljTCt7wETh6yYDQumYpreiOy0p6sTlw3TdaS/bn00Eg56RpOytTEtbkOm3Bw5kvmKYXo9ibzaDwD550SYE9PnYX8Zn5II/3hlfOR7uGO8fCpbBef60ZA1u43D9AnWzW1P2gGduLBvJ+47j9odtRVq4Nww1tb7nX/jvjUa9gefymUGDMXUuNLKfW2k3UEKOI9awwcA5avg3DzW1q0VC5G3vWu34rJgbh6DKVMRks/gTn8a1i7FXNkR0+l6SD4DIrgfvwq/zYF8WTA9A/J3WkD+Dp2O+3hA/vb38nftQuR9L39z5cO5YTwUKAYH/sV94yE4fhjTtCem8bX2irUzp3A/fBo2eUaeUpfh9BthB6r7tiMzxkC56hlbt04ew0n8wm5w8E4olPnvw5JPIVtAna54BabTvbb9/uVzmPMWptXNyLZ1sG6+lZuQCCW8MjZ9uN1VXrsdpvl1kJwE4iLfvwlr7UDd9B4LFerYhQpH9yPfvQa/fG7DsP90eBmr6qX9W2mUsUEBZWzN+7pXAAAgAElEQVSGV8ZuDSlj07wylrcQzvB37UnqIvbU18n97ImRPi5uhGl5t61bK2fDz29jGnt1a4NXtzqN8NetT0fZupWvGCbhGSvzyB7ky8fhsB3cm+a3Q5VWkKcwHNkLKz5HFkxGNh4PjHJU6pVpO9Auuk5OsuVt1jOwYTlkD96nd15lvWZznB4hbdlLti1zxnxu0ztLVjh+BHnlTihUggzVy0pcYuuA49iFIL9/B9+84Y/bna8i378Fh3/3R7hCQ8zV91j3q76ARW9jrroB+fcPu+AsLhum4wirb5w4jHyWCId2QN5imJ5PA6691vArL5/zFMG5/WNk32Z/vVr2Iaycbf/edhLT40FM5SvgzEncaaNhq5fGD72LO6GvDVfpyjj9Em3+rvsZmeWl8UX5cK5/3N+eTH7YtictB1jDqy9/P3nOXjdXsQFOt8GAQDLId+8hc6xxPhrtKIDzzJd24YKX1+74W2FHsEEtWrKpXA8n4R7cxP9j777Do6jaBg7/zm56BUIavSlFkC4gPVIUBCyg2DsWBBVBRbCAFBUUe0HAiuALNsQuvCoogoJ06SAlkEBISE9I5nx/zCRbEzZAsr5+z31dXJrdmXnmzMyeNmfO3GDGiXV6ferZrp+kH0bdO9vseLbZYcca9GfWbx8gzKledm4X1MAHzOts3VL48R3z1aeHtpk3QQKCUEOfcOSjCx/zuMGhkm5HF+bCyg9dPqdhO1S3a9HvjzWvsWOueag7dc0jqPO6mMf+3Sfhb+v6m7gAY8o15kL1m2O7aZJ57Df/il5o5S9PfW4eA2tGcr1nE/pDp9fF5ri+MrRSznPHi7BdObK0bDE+fh3+/Klyz3XKXtSgUdCuP0TFmrP3/PY5+tu30Gmex1vdOB7Vykr3HKd0P2UOoi5N9x1Pmb/xjb+g3zfTre6caqZZaziWjPH2Ux4d6uryuyA/F/3pO66f3zYB1dqK+9pE2GPFfXYRxkPmDMc0aoHtnikQFIJevxI9zzp/Tdtiu+UR81o+WYAxZyrs3Yrqfw2q31VmXaUwH+O9GbBjA4bbuXZmu3sitvbdoCCf4lkT0LvMQTYBL39C0ShzVhXbLQ9i6zUQasTB8VSMbz/G+PBVbCPGY2vTxXzVcvYJil+fCvsdNzjtHaJdg51uGxPg/P6o7jeax3rnKvT3r7puu1oC6tqZ6NfMerCxtvwZYm13TUSVpPuFCWCl2/7SJxSPdqRb9XSkW39npXvKXFT9c0oHVOujyRhP3evYdvcajkBnu9xyFpWAGvoset6NpR/p310HwztTt09AtekGBXkYrz0Gu80022YsxhhnzspK4/OwjbSuuT9XoOea15wacD3qYqsNvfoH9PwXXLfd76LT/h3T5xZUJ7MfQ3/6PGyz+jFGzTYHHBUXoT9/wWVgrbrmCfTfm+DXT9BFbq/4rIRy22X71z+B3rwS1i9DRTiVHU0vRF1qlR1/fGGWHX1GoA851cGvetIsO3Iz0QsmepYdF92OLsyDFfPNv4c/BQ2d6uA/zIY/vjCnTXBWCfX/Uo3aoXpch37HmmG3yCl4Myv/Vnb0miWw7G1U/zvNuCXn/Vq38269mlxN+Nysa9qt/Hu21ZfQ5QpU9+HmPqUfQS+c5Oinck53VZYduZ55aKWUz22TsA2+28zDdTHGF2/CtpWVc01HxmAb955L+8qYdpXZJ1r7XGzXTgSb2XdpvP8k5GZVSh+KumAAqv/N1jWoMb56i6JP3N7q4Sbg3sewdeiGLsinaOajpbNMB77+CSfvNvNv++1jsfceCDFxkJZK8TeLKX7/Vey3PoCtc5IZL+sERS9PQh9w9GEFf/dBubHLMmbMy6xZ8xfp6VnExEQzatSVDBvWu0LbKL7j9jK/q5Q2dgmrL6Ey+lBo2MrswzYMOLIH44PJ5vkH1C1TUU07mAOHso+jtyw337Jis+rfP72DSroDnexU/77yCUi08rH/WHWEFr1RFzn1Qy9/y6xTAKrfvXB+P0d7fu0Ss58a0AdcB/upG8ajWl0IBfkYc536gyebAykAsz/4dqs/eOMv6A+89AfP/ArjSbM/mMbnY7tjCuhiOLQHY96T5m+pS8+z264G82HjSV+iJw9xHYB+fi/UldZvLzcLDuzAeMnxIFlltTVsU5dCqCOPN2bdA4cdbcwzuqanfm7Owucc94Op5jrntsd25WiM6Tc5YiU49cme0wU14IGzd50FhqBue8NqY9pg9+/or1+07vG43UM822V1g9bY7p6NPryTkleT629eh+2//jPiVnXsIrfK0enWUfrcikq6GY4dKN2Unn0vZKejLh0FbZ3qCas/R3/3FjrbrV1dCb8rNeA21MW3QqpjgJ3x4j3lPvRemX0JqlrgP+Ncn+3zbA/E9rhb3/svVt87QEgl9xsFBqMeWoKeeYU5SMyZc3fw2c7LKLvMPJvlpRoxBVW3KWD1n7wzpbT/xDbzK7NeGhRs5qkZx9C/fnJW7o/Toiu2K63rxLrnDqCGjEa17G6ew5WL0T+aA/HVNRNRbZMg44h1XqyHlquijlKn01mvI5Q5JmLwaDjPSv8vi2HVR66/rcFjzDSv+QKWv43qZ/2mt1ppHj4Jaltt2/kTzN/0Rbeikm5y+22NAqVQtz5v5ivKDrv+QH8xy9wnQB92nlevCvsn91nHqDL6/q+ZiGqTBMdLxgUUY8ww+27UzVNRzTpDWJTZD7J5BcwbV2nnGpzus2xbhS7SlVP3B1TnQdC8C/rtR13P6cA7UR2sfTu8A/3x1NJ9AyqlP8WZxzVWCXmZunAgauCt5jVmGBhLZsO6/1ZO3b+M8UYudf+8LNizDWO6Y/I6dcsEVJuuZrrfcOqLfnoRxiNOfdF3O/VFv+1U/t89BXZuQP+wyHEwL+iDbdhIK68rxlj0Gvy9yvV4V9E9TOOVkdgfW6w8LgAhzrLiG1vL1NHirLK/t+EfmXedjcHRxcCmkj+BR7XWXyqlbgLGYQ5ezgZu1Frv9XFwdA3gWyAQmA6EUsbgaGuw8ztAJ2AP5mzOS3wYHP05sNfa5xPA7VrrHUqpLsC7wFFgOXCDNTjafZ+aU9HB0fd1+H+XsWj3m1xVSNUIPPVClcF9cHQVch8cXaXcBkdXJZfB0VXsnzI4uiq5DI6uQt4GR1eZfD9mZtEVfqnCWaGC/Pe7wo+x3QdHVxXVKOzUC1US98HRVSrYP+daBfixXl6roi84OXv0wVPMkFOZ0v1YR/ETlwGzVS3MP/WyUw2OrlTlDJitbP46194GR1cZP9aNyhscXZk8BkdXoVMNjq5MLoOjq1h5g6Mrk6ob6pe4gMfg6KrkMji6KvmxqeUx+Kgq+Sm0t8HRVcafbUw//baK/NjWOt3B0WdDeYOjK5UfrzG/9UPjOTi6Kik/9Vlpf/bT+fG1wy6Do6uS++BoUbn8WD9xHxz9/4HH4Oiq5M+6aIj/7ued3Xda+86f5SWR/ikvAVQ1P8X2471yv95fchu4WmWq+y8vU35s5vmrD0VF+e837bdrDP/V/QF0ip/SHeO/ezz2V9f+IwcYin8XGRwtzrZ/6uDoMy7BtNZeW1Ba63cxBxm7fx7h9P9PevtOa30c6Oi26jtuy/Zy+v+by9iHXmX8/4+A1zubWutVwLlOHz1Wzj45r9eyrO+EEEIIIYQQQgghhBBCCCGEEEIIIYQQQgghhBCVz4/PcgkhhBBCCCGEEEIIIYQQQgghhBBCCCGEEEIIIcTZI4OjhRBCCCGEEEIIIYQQQgghhBBCCCGEEEIIIYQQ/woyOFoIIYQQQgghhBBCCCGEEEIIIYQQQgghhBBCCPGvIIOjhRBCCCGEEEIIIYQQQgghhBBCCCGEEEIIIYQQ/woyOFoIIYQQQgghhBBCCCGEEEIIIYQQQgghhBBCCPGvIIOjhRBCCCGEEEIIIYQQQgghhBBCCCGEEEIIIYQQ/woB/t4BIYQQQgghhBBCCCGEEEIIIYQQQgghhBBCCFHJDH/vgBBVQ2aOFkIIIYQQQgghhBBCCCGEEEIIIYQQQgghhBBC/CvI4GghhBBCCCGEEEIIIYQQQgghhBBCCCGEEEIIIcS/ggyOFkIIIYQQQgghhBBCCCGEEEIIIYQQQgghhBBC/CvI4GghhBBCCCGEEEIIIYQQQgghhBBCCCGEEEIIIcS/ggyOFkIIIYQQQgghhBBCCCGEEEIIIYQQQgghhBBC/CsE+HsH/l9pEu6XsLkfHfZLXICw62v7LTb5xX6Ka/gnLqDig/0WO+/XDL/FDu1W3W+x/SZA+S203pLll7jqwhp+iQvASf/9rjl+0j9xw/z3/JRqGOm/2O3O90vc3DuX+CUuQNjzSX6LTUGB30IbCzb6Ja5KzvdLXADVOMxvsf3FX2UWgLogxm+xt43c5pe4Tcf5r+6vOtbxW+wtQ9f4JW6Lm/x3jekU/+Xf9h5+qhNmF/knLmDrVM1vsfUm/+WjtqF++l0H2/0TF9DLU/wW++C7/uk7qvNgfb/EBaC6//pQVB3//K5ViP/qg8b7m/wW2zZxqF/iBoz/yC9xAYrvuN1vse1vzfFbbGPW/X6Jq5rF+iUuADvT/BY6+Zk9folbe9lwv8QF0O/+7LfYqol/+st0ap5f4v5/tW3aIb/Fbv5dP7/FJifbb6H173/7J7DNf/d4/Hl/iRD/DE2wtfTffURj0QG/xSYqwi9htR9vqakQP84NWOSfhKtqfhzyU6T9FzvDT311/rzG/Dk+IMdPY2/w3xgBdXFnv8QVQghxdsnM0UIIIYQQ4v8Vfw2MFkIIIYQQQghROfw1MFoIIcT/Lr8NjBZCCCGEEEIIUSVkcLQQQgghhBBCCCGEEEIIIYQQQgghhBBCCCGEEOJfQQZHCyGEEEIIIYQQQgghhBBCCCGEEEIIIYQQQggh/hVkcLQQQgghhBBCCCGEEEIIIYQQQgghhBBCCCGEEOJfQQZHCyGEEEIIIYQQQgghhBBCCCGEEEIIIYQQQggh/hUC/L0DQgghhBBCCCGEEEIIIYQQQgghhBBCCCGEEKKSGdrfeyBElZCZo4UQQgghhBBCCCGEEEIIIYQQQgghhBBCCCGEEP8KMjhaCCGEEEIIIYQQQgghhBBCCCGEEEIIIYQQQgjxryCDo4UQQgghhBBCCCGEEEIIIYQQQgghhBBCCCGEEP8KMjhaCCGEEEIIIYQQQgghhBBCCCGEEEIIIYQQQgjxryCDo4UQQgghhBBCCCGEEEIIIYQQQgghhBBCCCGEEP8KMjhaCCGEEEIIIYQQQgghhBBCCCGEEEIIIYQQQgjxryCDo4UQQgghhBBCCCGEEEIIIYQQQgghhBBCCCGEEP8KMjhaCCGEEEIIIYQQQgghhBBCCCGEEEIIIYQQQgjxrxDg7x0QsOLvAqatyMTQMLRFKHe0j3D5/vdDhUxfmcmOY0U8178a/ZuEuHyfXWgwcP4x+jQK4bGeURWOH3TfRAK69ETn51Ew7RGMHVs9lxnxAAH9L0NFRpHTr23p5yq+FsHjp6OqVYesE+RPHos+mnLqNO/LZ9qPJzAMGNoyjDsuiHRN88ECpv+UyY6jJ3luQHX6nxsKwOoDBTz904nS5fYcL+K5AdXp0yTU9wTXvwDVczTYbOjNX8If812/r90a1XMU1GyE/moS7PrJ/Dy2CSppDASFg2Ggf38fdiw/dbxzO6MGjwFlQ/++BH58z/V7eyDq6iegdjPIPYH+cCKkH4Y6LVBXjrcWUugf3oItP0FAEOquN8AeBHY7bFqO/v4t73EvHWOm8/cl8JOXuFe5xc047Pg+Oh71wEL0sjmwYr4Zd8QbEBAENjtsXm7ukw+CRk/A3qknFORTMP0RjJ2e11jg7feb11hEFLmXtCv9XMUlEvzoMxARibLZKXxzJsWrfy472DmdUQMfMNP9xxL4+X3PdA99Amo3hdxM9EIv6b5vAXr5HFj5IdSshxo+xfF99droZbPh1498SntlUX1vQn//ruuHAYGoGyah6jaHnBMYb4+H44et5W9GdRkChoGxeAZs+81cp3kXbFeONY/Xqs9Kt6l6XIXqdQ0qti7Fj1wEOdbvLiQc27iZUDMRbHb00nehQTNU2+5QkI/x+kTY95fnDjdsge3uKRAUjP5zBfrdp804981AJTYwlwmPhJwsjEeGgT0ANeJJVMMWYLejf14CRz8t83is+LuAaSszzTzFWz6aXMj0FZnsSCviuX5l5KMfWvlojwrkow0uQPW+z/x9b14Ka7zkJ71HQ2wj9NJJsPPH0q/UFTMhsQUc2oT+7GHf4p3t67t0Z2yoe96GzKPo98d6j92oE6rf/aDs6PVfwCovsQc/BgnNIO8E+tPH4MQRsNlRA8dDQlPzmtn0NfxqrqsufRSadIWcdPRb158y+St25TL1m+PmeW4XwYhu1Vy+f3vVCRavy8ZugxrhdqYOrkntamZVJ/lEEROXHONIZjEKePO6OOpUCzxlzNLY61KZ+tYmDEMztG99Rgw9x+X7T5btZ8Y7W4mPMa+t6wY0ZFi/+gC0uHwJ59Y3r6vEmqG8PrGTz3FLnEk+GjRyPLa2ZkwVEoKqFkPupR19S/eGNKa+t9NMd+9ERgxu4HW5b1ancv+Lm1k0pQOtGkVRWGTwxJxtbN6bhU0pHr3xHDq1qO5zeldsSmfqh3vMc90jnhED63iP+/sx7n9tO4seP59WDR11ieS0Ai6dsI6RQ+px2yW1vQcpI/8rdRp5qrr2cVTLbpCVjjH96tJNqSGjUa16QNFJKMiFyOqAQv/2GfzgFtceiLp+Elhx9buOuPS5GdXZjKs/seLG1UfdNM2xfs3a6K/ehJ8WmJ/HmdchoZFg5KDn3+Z5LKq6buTn2Gr4Q6hWXaEwH+PtJ2D/Ns+F6jXHdssks9za9At64bPmukPvR53fA4pPwtGD5vp52da+noPthokQau4Tv4wB46THplfsLMnLNEPbRTKiu1te9usJFq/LcuRlQ2pS28qvkjOKmLjkqFNeFk+d6r7nZQDx058gom9vjLw8Do8cS/7GLWUuW2f+WwQ2qMferv0BiBwygNiH7yfo3Cbs6zOE/PWbyg/WqBOqz/3m+V3/Bfz2gev39kDUpY9BYlOz7PjscavsCEBd8pBZpmgD/cOLsP9PAFSPEdDqYgiJRD/X95TpXbElk6mLD5nHu2sMI/rFu3y/cMUx5v98DLuCsGA7k6+tS5PEEDMfW3CQzftzsSl4dGhtOp0bWUaUsiU+8wQRfXuh8/I5eM9Y8jeUfbzrLXiLoPp12XXhxQDETRhD1IC+aMOg+GgaB+8ZS9GRVMcKzbqgrrDysbORn1SLN5ePjDGP+6pP4aeFAKjBo6Glde0fO4h+YQLkZpWGUjc9UiX1Qf35XLdtdkJddJ95DDYshdVerrGBE816SF4m+vPHIdO6xi4eZ11j2rzGDvzpsqq64mmoVgs970bvJ6yJVS9TNvTaJbDCS93oyiegllUv+49VL6uWiBq9AI7tN5c7sBn9hZXH3PqaefxPFgCg370PctJdt9u4E6q/VSf784vSepVL3CGPQaJVJ/vYqpO17Ifqcq1jufgm6LdugZSdqGueN+Pa7LB/A/rr50AbXpOtbngY1aabea5nPwb7vOShDZpju/Mp81yvX4l+/xnH+n2vQfUbDsXF6PU/oxe+ABHR2EY/B43OM8/ze9O9H3PLip25TP36OIb2IR8NszP1MjMf/W1vHk9/c7x0uT3HTvL80Fj6NA8vN55L7O05TP3imNl/0zGKEb1c6zcLfzvB/FUnsNsgLMjG5CviaBIfRHpOMffNP8Lmg/lc1j6Kx4fEeg9QhfUTap+D7erxEBwGacmob+9CZ2d73a3qT00iJKk3Oi+PtAce5OSmzR7LxM5/D3tcHAQEULB6DemPTjTLQ0vkXSOo/vhEDrZsjXE83WN9r6q6vWVZsSePacsyzLpo63Du6OzaRnxnTRaLN2ZjtylqhNmYckkNakeb7Y47/nOUDckFtKsTzBtDyzjP5cXemsXUj5PN2F2qM6JfnMv3C1emMf/nNOw2RViwjcnDa9MkMYQvfk9n7rJjpcttT87nk4ea0LyO7/1lKzZnMHXh32aZ2T2OEZfU8rrcN2vTuP+NXSyacB6tGkTwy9YTPPfxfk4WawLtioeG1qNz8+hTxquUOpk9AHXDRFT9FqA1xsJnYcfastP8+yGmvv67meaLmzBieCuPZb7+aR+vvL8BpaBpo+o8N74Hh1KyGTXpRwxDU1RscP2QZgy/tOkp0+xxDG58GNWmu3kM3nisjPKzObY7rfJz/Qr0e2aeqkY961l+PnqV77HP5PgPuQfVpidoDZnHzfVPHK1o8j2MH/8mP/74JzExUSxd+uwZb89F/QtQvaw6w+al8Lu3doeVn3zllJ/ENkElPQjBVrtjzXsVbvOs+CuLqZ8cMcuOztUY0cc1b1j4y3HmrzyOXVm/66sTaZJg9i1sT87n8Y+SySkwUAoWj2lEcKBv8934ra/MEj15EqFJSRh5eaQ/MIaTmz3LjpofvI8tPg5lt1OwZg0ZVtkRNW4sIf36gTYwjqVx/IExGCmnvucAZ9Z/A5Cde5IBI/9Ln84JPH7n+eUHO9v974C6ciI06wrZ6egXr8UXK3bnMfX7dPMaax3OiAtd8+C3V2eyeL2j3Jp6aQy1owM4dKKIUR8fxTCgyIDrO0QwvF3F2zylGlh1c2VDb1wKa9zq5nVao5JGQ2xj9BdPwo4fTz/WPyW2H+LGP/0EkX17YeTlk3xP+W36uh++RWCDuuyx2phmm/4+gps2Ye9Fl526TW9ZsSGNqe/vMn9XvRIZMbi+1+W+WZPK/S9tZdHkdrRqFMUXv6Qw98v9pd9vP5DDJ1Pa07y+79fZis0nmPqf/WZe1q0mIy5O9B577XHun72HReOb06pBOOnZRdz35m42/53DZV1iePwa7/vss6o8136qAwOs2F/AtJVZjrKjnWtb6ffkQqavzLLKjmj6Nzbz0kNZxYz+xqw/nzQ017cKY3jLsIrF3lty31gztFW49/vGP54w7xsPrFF63xhgxs8n+GlvPlrDhfWCebR3NEop32PvzGXqV2lWGzOKET3c2pi/ZFhtTCsfvTy2tK9uxrdp/LQjF0PDhY1DmTAg5pSx1a3jzT6UwnyMVybAXi91wEYtsI2cAkEhZh/KPKudXL8pthGPQUgYHE3GePFhyMuB2FrYXlgCyfsA0Ds3omdPdt1mJdxfUmM/hYIcsw/BKEa/dkvZ6b5yLOo8q/75wZNwcLvnQnWbYbv+SQgMRm/5Bf3xTPPzsChst0yHGolw/DDGvEcgz9EvRb0W2B58G+PtR2HfT47PK6HvBnsAauBYaNjO6rd8E7b+13uaq6i/jK0LXbfprz6r060b1WmButwaE6GsMRFbrfPYdTiq4xCz7ZGyG734KSgq9H68rxrnuMbeexIOeGvjNMN24yTHNfafGebn7fpgGzgCEhpiPHMj7LfOVf3zsF03oXTfjKWzIeUX12027oy6+H7zHui6JfCLl+N92eNQy0r34olmXx1AXGPUpQ+b7Q2t0W/dap7jW153rB8VBxu/RX/7gmear3Fq180ro11X361dt8CpXde2Jxgaso6b6584iup/I6rTAGvf7ZDYEOOBJMjJrPTYNG2PbeQsOJYMgF63HL10tud2Lf5s86xYm+La7hh2rsv3n/zwNzPe3uJodwxsxLD+DQBoMeQzx33j2DBef6xzhWILIYSomP+5wdFKqWLAucV+mdZ6XznL7wM6aK2PKaWytdYRSqkGwF/AdkABOcAtWmsvtfDS7TQALtRaf2j9fbO13XvPIDkUG5qnfspk7pDqxEfYueo/afRuGEKTGo5TUyvSxvSLopn3Z47Xbbz0WzYdawWdVnx7557Y6jYgd3hfbOe1JnjsJPJGDPNYruiX5Zz8+APCFnzn8nnwvQ9T9M1nFH3zKfZ2nQm6cywFU8aVG7PY0Dy1/ARzr4ghPtLOVR8epXfjEJrEOAZ21Iq0M71fNeatdb0x16luMJ9eb94Yysg3uHheCl3rB/ueYGVD9X4A/ckYyD6KumY2es9KOP63Y5msFPR301DthruuezIf/e00yDgI4TGoa+eg/14DBd5vHpbGu2wces4oOJGKuvcd9NYVkLrXsUzHwZCXhZ4xFFr3RV0y0mwMpOxGv3wzGMUQGYO6/wP0XyuhqBA9eyQU5pmDDu+eDdtXwf7NrnEHj0PPHQWZqaiR76D/KiPuzKFwvhV3wUTHJi59AHascixfVIie4xT3LivuAc+ObWf2Tj1QdRqQd10/bC1aEzTmSfLv9rxZU/zrfyn6ZD6h8791+Tzwxrsp+u/XFH2+AFW/MSHPzCZv+EVlH+9BY9FvjzbTfffbZrqP7nMs02Ew5Geinx8Grfqg+o9Ef+SU7gH3u6b72H70Kzc6tv/wF44GmR+p9v3Rm36GI45zqroMgdwsjMmXo9r1Qw0ZhX77UUhoiGrfD2PaVRAdi23kaxhPXQGAbdjDGK+OhIwUbOPeK92m3rMBvXkFttFvusbtcRX60B70jFEQWR3bS1/DjvUY9w+EJudju30ixsTrPPbXdttEjLcmwc4N2B55Hd2mG6xfiX5xHLpk29ePhVzz96Q694PAIIyHroCgEGzPfYZeugqyjnhsu9jQPPVzJnMHW/noIi/5aISVj64vIx9dfRr5qLKhLhqDXvwAZB1FXfcWetcvcHyfY5msFPQ301Adhnusrv9YAAHBqPOH+B7vbF/fJS682txOcBkDQ5QNdfFY9If3mbFvnYveuQKOOcVuMwjys9CvXwUt+qCS7kF/+jg0TwJ7EPqtG8z03vkhesv3cOIIesNX8Mdi1KDHT5n8YkMz+avjzLshnvioAIa9lUxS0zCaxDrOW/OEIBaPSCQ00MaC3zOZ+cNxZg01y4yHPz3KXd2r0bVxKDmFBjbf+0YpLtZMfnMj8yZ1IT4mlGFjf2DXIOkAACAASURBVCbpggSa1HPtoL2kWy2vN85Cgux89kIv3wO6OdN8tPBVxwCjgCuux3ZOC5/iFhuayW9vZ974tsTHBDNs4h8ktYulSR3X6yQ7r4gPvj1A6yaOjoNFy82Oiy+e6UTaiULueGYDi6d0wObDgS82NJPf38O8secRXyOIYZM3kNSmBk1qu3aoZ+cV8cEPh2ndKMJjG9MX7KV7q3IGYytbmflf6SIVzVO1gV79Bfrnj7Dd4NrxrLevRn/xKmiN7ell8Od36I9noB604qY4lc9dhpjl85TLoW0/1KBR6HcfhfiGqHb90NPNuGrka+gpV0Dq3+gZ15WmS03+CjaanbH63Ucd6bnsfnRIgddjUaV1I3/HbtkNFVcPY8IQaNQK23WPYkz3HPhou/5RjPenwJ6N2Ea/gm7ZFTb/gt76G/qTl8EoRl05GjXgVvTHL4HNju32KRhzH4ODOyA8Gltnz5tAZl6WxrwbElzzsjinvCwxiMUjahEaZOVl36cza5hTXtbDyssKKpaXAYT36UVQ44bs7tCLkA5tSXhuKvv6XuZ12chL+2Pk5Lp8VvDXdg7eeBcJz0/zuo4LZUP1exC98H6z7Lh5DnrnSkjb51im9aVm2fHG1dD8IlSve8zBq20GA6Dn3ghh1VBXPYd+53ZAm2Xt2o9Rdy30GtZZsaGZ/J+DzBvVmPhqgQx7dgdJraJpkujoBL20Q3WGd68JwPKNJ3j640PMubcxi35JA+CLCc1IyzrJHa/uYfFD5/qUj5WI6NuLoEYN2NmuN6Ed2lDruSns6XO512WjBvXHyHatpxx7aTapU58HoMadNxP30GiSx1jlus2GGvYw+jUzHzsr+YlRhP5slnlzKjgMNfZ99LbVkLIXvX01LH3VvPYHjUJddjv6w1lmnDbdUYn1q6Y++OvXmM13zGus7xj0Rw9AVirqpjnoXW7X2PnWNTZ7uHWN3Y1e8gS0tq6xeTeZ19iw59DvmtcYAOf2gJN5ZZ/cknrZO1a97K630dvc6mXtB5sDsl+w6mX9Rpo3mwCOH0K/5n3QtV70BCR7uZlQEvfisej5Vp3s9rnoHWXUyV69Cs7rg7roHvQnj8Pm79CbrfZ8XCPUVc9Ayk4z5scTodD8vauhU6FFEmz5wTN+626ohHoYDw6Cxq2w3TwR40nPB9xst0zEmDsZdm3ENu5V9PldYeMv0Lwjqn0vjPFDzQeGomqYK5wsxFj8KqpOE6jTpKyjDli/6y/TmHejlY/OPkU+uiaTmd+lM+uqODo3DOWzu82HpjJyi+n/0kG6NvZ94GixoZn8+VHm3Vab+OgAhr1ygKTm4TSJd8S+tE0kwzubA5KWb83h6S+PMefWWgQHKu7rV4OdRwrZkeL9Jh5Ubf3Eds1EjM9ehF3rUJ0HE3X3nZyY8ZzHXoUk9SagYQMOd+1BULu21Jg+lZRLPdswx+68p3Rwdc233iBs0EByP/8CAHutREJ6dKfo4EGfj3eVt7csxYbmqe/TmXt1nNln9W4KvZuE0qSmo8+qeXwgi26KN9sdf2Yz88cMZg0xy5JbL4gkvyiCj9b7WB9yiz15UTLzRjYkvloAw2bsJqlVlGu51b4aw7vFALB8UyZPf3qYOfc0ZFDH6gzqaNZ/tyfnM3L2vgoNjC42NJM/3Me8B5oRXz2IYVO3kNS6Gk1qudXB84v5YFkKrRs62gTVIwJ4fVRT4qsFseNQLre/sI2fZ7RzD+GqkupkqrvZ12FMusrss7jvFYyp3h/ELS42mPzKauY93Zf4mmEMG/UVSV3q0qS+YzDMvkOZzF64iQ9nXUx0ZDBp6WbZEFsjlIUvXEJQkJ2cvJMMGrGE3l3qEh9TgUFAbbqhEupjjLnULD9vnYjxuJfy89aJGHMnwc6N2B56Dd26G2xYiX75IUf5ed2DpeWnT870+H/7Lvrz18zYSdegBo1AfzDV9/hluOKKHlx/fT8efvj1Uy9cEcqGShqD/sTKT659C73bS37y3TRUe/d2RwH626mOdsd1cyvU5ik2NJMXH2be3Q3M3/Xze0hqGVk6+Bng0vbRDO9qlonLN2fy9GcpzLmrPkXFmnHvH+TZ6+vQrHYI6TlFBNh9q4v6ra/MEpLUm8CGDTnSrTtB7dpSffo0UgcN9lgu7a67S8uOGrPfJPTSS8lbsoSs198gc4Y5GCri1luIeuA+Mh551GN9d2fafwPw4vxtdGwZc+pEVkb/O6DXLoVVi1DDnjj1PmBdY9+mM++aOOKj7Ax7+whJ54TRJNa53Api8a0JZrm1NouZyzOYdXlNYiPsLLwxgaAARU6hwaC3DtP7nFDiI0/jtmFJ3fw/Vt38hjno3W5188wU9NfTUB2vqfj2/4mx/RA3om8vghs3YFd7s42Z+NwU9vb13sY02/Suv2+zTX83ibN8z7OLDc3kd3cy75HWxNcIZtjja0lqX5Mmtb31Dx6idWPH721Q13gGdTUfUN5+IJuRz2+u0MDoYkMzecF+5t1/LvHVAxk2/S+Szq9Gk1qudZzs/GI+WJ7qUj8JDlTcN6QWOw/lsSO5nLadL6ryXPupDgwlZUcWcwdVM8uOxcfp3SDYreywMz0pinnrXfuLYsNsLLiiBkF2Rc5Jg8EL00hqGExcuN332MszmHtlTbMOPj/V+33j/tWZ90eWy7p/JhfwZ3Ihn99g9p1d99FRfj9YyAV1fbt3XGxoJi89xrybEs025puHSGrm3sYMZvGdUU5tzOPMuiqedfvzWbc/n89HmhN7XDsnmTX78unUsJx6eNvuqMR6GKMGwDnnYxvxGMZ4z4dhbHc8hvHmJNixAduE19Ftu8GfK7HdPQnjvZmw9Q9U0uWoIbegF75irpRyAGPcUO9xK/H+kp47EnJPeHzuokVXVFxdjMmXQ4OW2K4ej/HczZ7pvno8xoKpsG8TtrtfRLe4ELb+iup7M3rHGvT376L63mT+veTl0rTZhoyCv37znuaz3Hejet5sTvjz4lWgFISWMaCyKvvLkn9yDGT3Z5/V6daNUnajX73ZMSZi9AfobSshogbqwqvRs4ZDUQHqmqlwfl9Y96Vn/POsa+yJy6BhS2zXjMd49ibP433NeIz5U2DvJmz3voQ+70LY8isk78KYPQ7btW51zuTdGE/fYO5bVE1sExegZw0GXexI94AH0e9bfXV3zENvd+ura2v11b08zOyr6zPSnMxA2VFXPIn+dBKk7DKvJaMIigvRbzr2Xd3xNvqvHz3T3Mpq1z1qteuufxRjWhntuvesdt19ZbTrLnK06/S376G/tQa2t+6Brc91HgOjKys2ADv/xHj5Ps/0uvFnm6e4WDP5jQ3Me6qr2e4Y8yNJnRJoUs81P7ike20ev6u1x/ohQXY+eympwnGFEEKcHt+mGfhnydNat3H6t+80t7PbWr818C5wqt61BoBvj+pXwMaUk9SLtlM3OoAgu2LAOSEs35PvskztqACa1gz0OvhhS+pJjuUZdK13eh2VAd0vougbczZWY8sGVEQkKsZzZhtjywZ0mucMIKpBE4rX/gpA8brfCOhexqBVJxuPnKRetQDqVrPS3DSU5bvd0hwdQNNY72ku8d2OPLo3DCHUx9kyAEhoDicOQeZh8+b/jmXQuJvrMplH4NgeSm+Ml8g4aP4DyEmD3HQIdX162EPdFpB2EI4nQ3EResP30KKHyyLqvB7otVYlftNyaGLN5nmywKxogzlbs/PuFFqdOfYA859229eSuOlOcZu7xW3eA13SeNi8HBo7zSLaogccPwQpe1y36xzXFoDHMfLC3u0iir79DABj6wZURBSqhpdrbOsG9HEvs8xojQozB76piEh0WqrnMiXqtIDjTune6C3d3dHrvjL/2PJfaNzB8WXzHpB+yLWh5qxxB/O4ZHgO0K1qeu13qFY9XT5TrXqiVy81v1+/DHXuBY7P135nDkBIS4ZjB6D+eea/Ywcg7ZB5vJy3eXC7Y2ZBl8DafCIdzP9qw3wqGWDXRgiLhGo1XdepVhNCI2DnBnMTPy9BdfCs8Ksu/dG/flUaRwWHmrPXBQWb+17oveGyMdVLPrq3gvlorkHXuhXMRxOaQ8YhOGHlJ9uXQRNv+cluz98owP61pYNQfFJZ13dULKrpheZMAWWpZcXOSDbTuvUHOLe7a+xzuqM3fm3+8dd/oYEVWwNBIaDsEBhszuxVYJ3LA+shz61BXYaNhwqoVyOAutUDzfN8XjjLtrkev84NQ0vLhNZ1gjmSaeahu44WUmxQOvglPMhWobJj48506iWEUzchnKBAGwO612bZmqrLB844H3UScNFAipYt9Snuxl2Z1IsPo258KEEBNgZ0iWPZWs/tv7RoD7ddWp8gp2O6+1AOXVqaN3djooOICg9g854sj3W9xt2TRb24EOrGhZhxL4hl2Z/HPZZ76dP93HZJbZe4AD+sS6NubLDHYGoX5eV/lgrnqQC7/4RcL9f0ttVmmV7/PLNOEBxmxl33HbjHbdkTvcY6RxuWgRWXVj3N5YtPmts46hS3xLkd4dghSPdyfbbpA9uXeX5e1XUjP8dWbXqif7OO755NZrkV7VZuRdeEkHDYsxEA/dtSVJte5ndbfyutn+k9m6C6NQtxiy7ogzvNgdFgvnHBy6yrZl4WSN0agQQFKAa0DGfZdi95WZBzXlYEwK7UQooN7cjLgm2ly/kqckA/Tiz8BID8P/7EFhVJQLxnfqLCw6hxz+0ce+5ll88Ld+ymcNcej+W9qtUc0p3Kjr+WeS87Nlvl1rYfoUF78/OaDdD7/jA/z80wB58kNjP/Tt5innMfbNyXS73YYOrWDDbzk/bVWbbR9WZNRKjjRl1uoTkjH8DuIwV0aWrWQWMiA4kKtbN5fwXKbSBqQF8yrOOd98d67NFRXo+3LTyMmHtu4+jMV1w+N7Icg25sYaFop/pEaPvWZj5Qko+djfwkM80xa09BLqTsg2rWjKXbVzuu/b83QQ3HDNyqQ++qqw86D/xKbG7mAydKrrEf4BzXPESd0w292aqfbPsR6jtfY9ZMorkZkJ/luMYCQ1Edh6N/dZux11kdt/bWJi/1smbd0eud6mWNOnjZUAXVauH6u9ryAzR1+1017Y7eYKV563+hoWdcdV5f18HPJXVSmx3sgd7rroBq3xu90hzsyu5N5sxFXs91uHktAHrlF6XnWvUZhvHFPPNcAmRa5XtBHuz4s3T2ofJ4zUe91QlL8tG6jnzU2bdbc+jeJLRC+ejGA/nUiwmkbowVu3UEy7a6Do6LCHFsL7fQoKT5ERZko32DUIICyunkqHFu1dZP4urDrnXmtratJmzgAK+7Fdq/HzmLPwagcN2f2KKjsMXFeSxXOut0QAAqyLUPo/qTT5AxZVqZ15ZXVd3esmw8XEi9aoGOPqvmYSzf6TqgplN9R19U61pBpGQVl37XpUEI4UEVfHqpJPbfudSrGUTdmkFWuRXNsk2u586l3CpwXGPOvvwjg4HtK1AnAzbuzaZebAh1Y606eMcaLFvvOcP3S58d5Lb+iS518Bb1womvZranz6kVSsFJTeFJ77PPl6i0OlmtRvDXGvP/s9LNtxzU9/5w6MbtadSrFUndxEiCAu0M6NmAZb8ecFlm0Vc7uXZwM6IjzcE1MdXNelhQoJ2gIPNcFJ4sRhsVuLZLjkH73ugVVp56yvLTOgYrvkB16O25rc790au+9j32mR7/fKf+meDQiv22y9GxY3Oioz0ffj1j3vITr+0OL/lJxoEzavNs/DvP9XfdNpplm1zbxhEhzr9rXfq7/mV7Nk1rhdCstjmQunp4AHYfH9TzW1+ZJcSt7FA+lR2BlBQezm8yUGFhvnRBA2fef7N5VwZpGQV0bePDzP+V1f++b733crsMG5MLqVc9gLrVrXPdIoxlO93qRg2cyq3awRzJMutGQXZVWjcpLNJn9lNOtNp/JXXzbT94L7eP7i7zDSX/c7H9EDfSrY1pK6ONqcLDiBnp2casUJvesnF3JvXiQ6kbZ/UPdo5j2dpjHsu9tHgvt11a16OfrsSXv6YysItnPlBu7L051IsLpm6s1abvUINlGzI8Y39+iNv6JxAU6MjQwoLttG8SWeb+VEhVnms/1YHBS9nRJITle13baLWj7F7LjiC7Ish6gKewuOJVg41HCl3vGzcLK+e+sWfBVVCkOVkMhcWaIgNiwirQzjvo1sZsFc6yba73ojo3cmtjnjDzUVUaW1NYpCkyNDUjyh8Qrjr2Rv9o9aHsLKcOGBYOO6w+lB+XoDpafSi1GsBWs89Mb1iF6nTqt6oBlX//9BRUq57oNda2920233IY5fYwUlSMWf/cZ86Rp9d8hWrVy7F+SVt49VLU+b0c2+55NXr9cnS22z2Eyuq7aTcI/bPVZ6R1mQPDq7S/rMDpmvVXn9WZ1I3KGxNhs+4t2uzmvcYszzIIQLXuif7N2vbezRAWAVFuxzuqJoREwF7rGvvtS1TrXuZ3R/ZByt94OJnv2LfAIM8Mrrbb/dMtP0Azt3Q37W5OFgVmX13J8W58gTkoOmWX+Xdepmc5UqMOhFeH/es909ymJ3pVBdt1q5ai2lppdm7XBYXirdKtLrgYveYbv8Q+FX+2eTbuTKdeYoSj3dGjDstW+3/8iBBCCO/+FwdHe1BK3ayUesXp76VKqV4V2EQUkG6t20AptUIptc76d6G1zNNAd6XUeqXUA9ZntZRS3yildiqlTutdf6k5BgmRjoZSfISdlBzfGs+G1jyzMpNxF57+q85UzXiMVEdBbaSmoGrGl7OG2z7s2kZAL/M12/Ye/VDhERBVfgdxanaxZ5qzi8tZw7uvduQxoKnvs+AAEF4TspwG12YdRYVX/DWnxDc3bxpnHCp/ueg4yHB65d+JVFS0W7yoWDhh7ZNRDPnZEGa9+q7ueagxC1APfIj+9GlH5VvZUPe9j3rsG9i5Bg64vTotKg5OOMXNLCNuhpe4gSGonjear/Nzp2yoUe+jJnwDu7zE9ULVjEc7XWP66BFUrO/X2Mm3XyGg3yBCF/1EyDOzKXxxStkLOx9LKDvdJcfGPd09bkAvd3tVt3Nazu+L3vhdmd9XqYxUx2CVEs7Xm1FsvlI2PNpcLt1xPeiSdavFoZ0+97pNN/rn/6BqN8L2+nJsMz6B5H3oY06DqI+nQA23bdSIMz8v2cbxFJT7Ms3aQ0YaHDFf1aRXf48uyMP2xnJsr3yHXvouFHgfWJmabZAQcQb56C+nmY9GxHrmJxE1y17+TFXS9a0GPoD+5pXyeywjYyHLOU85ioqM9Vwm01pGF5udMaHRsG05FOaj7luCuvdT9OoF5gCkCkrJKiYxyvG0b0JUgMsgBHeL/8ymRxOzjNiXdpLIEBujPkrl8jeTefa74xRX4OZ1Slo+iTUd5U1CTAgpaZ4zjny/6jCDR/+X0U//zuGjju8LCg2uHPMTV49bwQ+/eXno4BTONB8t3U58LVRiHYx1v516YSAlvYDEGMcMGwk1gkk57tohvnVfFofTCujdzvXab1ovgmV/HKWo2OBgah5b9mZx+Lhrp0TZcQtJrOHojEioEURKulvcv7M5fLyQ3m1quHyeW1DMW18dYuSQeuUH8SX/q2ie6otqcRAWhf7r19K4KjrOc5l0t99xeLS5nFudArd1Vbv+6HWuM4cD0LgtZB133NR3VtV1Iz/HVtXj0MedOqnSUzzPX7U4SHfsl05PQVX3PMe2rkNgk/kKPRVfz5wZ/P5XsU38ENXfc1YKgJTMYhKjHGVWQpSdFC+D9kosXpflmZctTOHyNw5VOC8DCEiM5+Sh5NK/i5KPEJCY4LFc7KMPcvzVOehc3363XkXEQqbz+U0to+ywlnEqO3TqLtQ53c0Ha6ITIaEpRFU830vJOElidccsQwnVAknJOOmx3PyfjtL3ia3M/DSZCcPM2X6a1g5h2cYTFBVrDh4rYMuBXA6ne65bHvN4O/L9k8mHvR7vuAljOPbqHIw8z7IlbuJYmm7+hWrDhpA6bVbp54GJCa55wlnOT6iRCHWamjes3KhOg2H9SsffNeLQaU6/q8qsDzrPUhLpfo0dRUW4XWPO9bVTXWOR5v6o7rej1yw0b36Uxb1edsLL9e1eLytwaudVr4W6513zlaT1XWcPUVdMRN3zHvTy8iraKKf6FvhWJ8u36mTOWvRBb/7eNe61s1BjvjRvpP9Vxutgq8eh05ziH08B9/yxupdzbS2jEuqjmrbD9uQH2CbMhUZuD/n4ICWzmMRop3w02k5K1iny0XM8+w2+2pzDwFYVG4BnxnbKU6IDSMn0rI/OX5VB32f3MfPrNCYMrkD7ICSmausnh3eXPlSh2vbBXsv7K8oDEhIoTnbkZcXJRwhI8MzLAGI/fJ86G//EyM4md6l5UzK0X1+Kjxzh5FYvrw8uT1W3tyypWcUkOJXV8ZHl91l9vDGH7o1Cyvy+IlIyinwrt35Oo++k7cz8/AgThtby+P7rP09UeHB0SoZbHbx6kEfsrftzOJxeQO/WZb+h5dt1x2lRL+yUA5Eqq07GgR3mAF6bHWrWMgdG1/B+vaYcyyUx1jHDZEJsGClproOJ9h3MZN/BTK65/2uuHv0VK3531DcPp+Yw+M4l9L7uY26/umXFZo3GyzGoYJ5aqll7OOEoP08r9mkcf3XZSGzPfI3qdAn687M80/PZ5p6fZJ9mfhLf3JwsogJtnpQTXuqjJzzLrfkr0uj71A5mfnGECVea1+y+1EKUgtte38cVM3czZ5n3gSDe+K2vzGJPSKA42dHuKD58GHsZZUfN+R9Qa8Of6Owc8pY6ZgGMevghEn5fTdjll5fOIn0qZ9J/YxiaZ97ewribfayfVFb/ewWZ/WVOdaPIU/SXbcimRyPHMTqcWcTgtw7T+5Vkbu8cdXqzRkMZ5fZptO//l2L7Ia57G7OorDbmo2NIe2UOOvcMZ0zG6h+s4dY/6N5Pty+Lw8cL6N227Lz169UVHxydklFIYnX3+onrW1i27s/lcHohvc+vWN2nQqryXPupDgzW/eoIRx0uPsJGSo7v924PZxUzZGEaSe8d5ba24T7PGg1WueV+37icvMxZ21rBdKobTI/Zh+nx5hG61Q+msdOM06eSklVEYrTbfQcv7bwSi9dm0eMcs97Xtl4InRqG0n3GfrrP+JtuTcJoHFv+IDsVE+/ZhxLj1ucVEw9pbnXAkmUO7IKO5sNyqks/qOmUB8TVxjZjEbZJb0Nztze5VNb9U61Rt7yEuucd6Fj2jOWqWizaeUKPjBTPvii3/iqdkYKqZu1jZA3zoX4w/xtptUmiY1Hn90Kv/NgzaGX03YRYk3lddCfq7ndRV0+FcNd7FKVprsr+MudJiPzWZ3UGdSMwx0TcvwB134foz6wxEZlH0Svmox7+HDX+S3P5nas9YwPK/Z5PeipUc4tfLdbLNeZD2dSgJbbH/oNt4kcYH053zBoNnv2Tmac43tpKd2g0xJj3FNR1s1Aj3oELPWcWp2U/2OJl0puSNJ9Ou85pGXX5SGzPfo3qfAn6M7d2XVAIquWF6HWe8Ss1duPzsT3xEbb7XjEfgC6DP9s8KWl5vrU7fk1m8KjljJ6+hsNHHf0NBYUGVz7wI1eP/YkfViV7rCdElTG0/JN/Z/ffP9T/4uDoUGuA8nql1KdnsJ3G1jZ2A2OA563PU4G+Wut2wNXAS9bnjwArrNmmS+5Kt7GWaQVcrZSqW9Gd8HZp+Dq/zIJNufRoEExipO8NTM9g3qL5fsEWvvIM9jYXEDrvM+xtO5oDrYvLvjFZ1taV1/0oW2p2MTuOFdGtvm+vRXIK5OMelSMsBtV/Avq76RVfFzwHIJa3Twe2oJ+/Bv3KLajeN5lPS4I5W++LN6CnDYK650F82RXDisZVfUagVy5wzBLt8rWBfvkG9NODoI6Pcb3FqcBj4/Y+Azn59afkDetJ/sMjCJ7wbBn7XlYsj4W87o+66A70Lwu9pxvM2bKbdTdn9/6n8Din3pbxcd1TfV6ieRf039sx7k7CeHgo1G1izhJUbsxTXwOq6yWOp54BGrcEw8C4+yKM0ZegBt4IUd5v1p9xPlr/NPPR05sM7PRVxvXdtCvkpEPy9orvjy/XH9qc4VAXo18ajH51KKrTcKjmeQP/1PE8PyrrFCzZmM2W5AJuu9DsVCkyYO3+fB7qV51FdyRyIKOIT0/jNdcusd3OR++OCSx7qw9LXurNha1jeeTFP0u/Wz6nLx8/35OZD7Zj2tzN7D/sfRb0coJ5fnYa0/kEJA2k+KdvwfBxBhNvx9xpXwxDM/39nTx8fROP5a7slUhCTAhDJ/7BtPd30vacaAJ8nOHKG4+4C/by8PAGHsu9/Ol+bu5Xi/CQ0/hNV0ae6ka1TjI38ofzrG4+rKvL2B/nde0B0LIHrP/BY6kyB02Df+tGfontw+/J6265lVsDbgOjGL3aKrvsdtQ5bTHmTMB49lZU2ySIb+NLCsqsBy/ZkM2W5EJu62re4HPkZTVYdEctDqSfrHBe5jWWW9qCW7YgqGF9sr4s45rxPdgpY5X5Q9vwpXkD8Ja5qD73waHNYJTfxjiT3bquZyzfT2rBg5fV4vVvzE7dK7vEkFAtiKHPbGfa4kO0bRhe4XzMl+Md0qo5QY0akLXU+wN4qVNmsr1lVzIWfU7MCKdXE57u78eX/CQoFHXrs+hPnnOdeQag763mtb/S+S0Ep19HcVnCl/pgXJ3yt+keuKxzsPFLc8D+TXNQF422rrFiiGsC1evAzp+9bPsU6fFYpIzYWcfQM4egX7sJ/c2LqGGTzTcKAHrRE+hXrkfPuQtVvw20ueTUcXytk5Wo1QKK8uGo64xx+sMHzNeC2gNLZ3H3TJMv8cs517YACI/CePJ6jAWzsN07w3ucClJlnA/3fLREalYRO1IK6dakgg9b+1gfva5LNb5/qAEPXhLD68s9Z94t2+mWUWVs7hT1E+PDydi6D8M27n0ICUMXlvEAiNfd8r7tzLGzaAAAIABJREFUo9fewMG2HVBBQYR064oKDSFq9L1kzHiu3H3xNW5VqEj7csmWHDYfLuS2C8p4jfJZ4K0sua5HDN8/0ZQHhyTw+reub9fasC+XkEDFubUqOGD7FNe3YWimf/Q3Dw+rX+Ymdh7K5bmPDzDp+oY+BKycOpn+5XN0egq2ifOxXT0Odm+A4rIGt3gm2v1wFxkGfx/K5L2Z/XlufHcmzlpFZrY5KCsxLpwlbw7m23cu57Pvd3MsvYID0Hwpy33oL1UXXoL+1fdZo621vISu2PHXn72K8fAl6NVfo5KurmD8f4CKNqnDY1AXTzz9/mAnXuuj3WP4/rFzeXBQPK9/Z76xqcjQrN2Ty8wb6jB/dEO+35jJqh2+1f/91ldWGsz3foxj111PcrsOEBREcNeupZ9nPvMsRzp2IvfTT4m45eYz2BXf+m8+/HofPdvHkRhbwfqBs7PR/34WlFlubc5hy+FCbuvsKLcSowJYckci396dyGebcjh2GpPYlB21qm6M+iu2H+L61Ka32phfnqVJXrzWEdz66T7YxcPXNi5zExt2ZRISZOfcumf+dgCP2Iv28/DQCt+arXBUT5V0rv1UBwbv2XRFbt0mRtr5fHgM315Xk8+353Es1/f8xPt9Y9/W/Tu9iN3HT/LfOxL4cUQCvx0o4PeDp34rUXnBy4q9ZEOWed+hm9nG/DvtJHuOFvLjg/X4aWx9ftuTx+/7TpW3n2Z/mbWM8epj2C6+BtszH5lvbSp5M1P6UYy7+mKMG4bx7gxs9z1rfl9eos7C/VM9ewT61ZvQ7z6A6jQUGpTRH3q6dd9TtGttVz6IseRlvM/aXgl9NzY7KjoevX8j+vWb0Ac2oy4eVdbGvWzbl2VOo7+suvM9t39yn9UpxkS8cA361VtQvawxESGRqBY90DMuR08fCIGh0ObishJV9rbLi+/LvZ19mzGeugrjmRuwXXwz2J0egvCpj7aMZWx2qNca/cmT6Hl3opr19HgDnGrZB725jDLdp9+VtxWd2nWfvorx0CXo3zzbdap1D9i13nWyisqO/fc2jIcHYEy6GmP5QmwjZ3nbiLdoZYf04ozbPD6UHb0vSGTZ3H4seTmJC9vE8sgL60q/Wz6vHx/P6sXMsR2YNmdTxe8bCyGEqJDTfAzcr/K01r6NNCjf7pLtKKWuBmYDFwOBwCtKqTZAMXBuOdtYprU+YW1jK1AfcHn/olJqBDAC4PWrz2FEV9fBffHhNo44Pf2akl1MXLhvY9bXHznJ2uRCFmzKJfek+cqgsEDFg6d4winwiusIGHQVAMZfm7DFJVDSZLDFxaOPpZa9shudlkr+hHvNP0LDCOjZH3LK76SNj7CfdppLfLMjjz6NQwi0V7CnIPto6YxgAETGonN8n3WDoDDUZc+gV82BI1tPvfyJVKjm9MRvdBw685jnMtFx5n9tdvOpU/dX56Xug8J8czDyoW2Oz/Oz0XvWQtMurq/gy0yFaKe4UWXErRZnLusct+55qFa94ZJ7zUaHNtBFBbBqsWvcvWvh3C6er/4DAi67loBLrWts+yZUnOPJZRWbUKFrLHDAUPLH3W5ua8t68xVB0dUh47jnwu6z3kXFoTOPui5TcmwyjzrSnWelu2USXHwvhERY6S6E36x0n9vFHECa4yWuP1SLgxNuacuwrrcM65yGRpivc8pIdbxiFutpTmtdVT3eUX/3tk03ts6D0Pv2YHt6kflBThaqcUv0RmsW1BrxLk+BAtbT0E7xa8Sj053i2Oyojn0wHnU0ulTXgbBhpfmwReZx9Pb1EN8MMj1n3Y2PsHEk+wzy0cOFLNjslo928eFJ0Swv+Ul2BfKTiqqE61tFxUKz7qhzLzQ7GoLDUcOeRC960nW7WUch0jlP8ZLWzKPmrJ5ZR0HZITgc8jJR5/VD715tDjjKTYeDm8zX1mdU7EnY+Cg7h51mVz2SWUScl0brr3vyeGPFCd6/OaH01aAJUXaaJwRR15qtqU/TMDZUoIM0PiaEw8ccHX9H0vKJq+E62KB6lKMzZFi/+sx8b6vL+gB1E8K5oGVNtu45Qb3EcMpzNvPREvaLBlA4a7LPy8fXCOZwmuM4HTleQJzTbC05+cXsPJDDjU+ZNxKPnSjknpkbeW3s+bRqFMX4G84pXXb4E39QP8G3mdTiqwdx+LhjFpgjxwuJq+YW91AuNz692RH3pb94bXRzNu7J5ts/0pjxn31k5RZhsymCA21c38ft4YqM1FPnf6eRp5ZHXTAQVasxHHWqKnpbt2T7LvWCE9YMkK51Cpd9bt4VDm4zZ4h2ZrND694w4wbwNolFVdeN/BBb9boK1eMKAPTeLagaCY5zXz3e89ynp7rM2qeqx6MzHMuoLoNQ5/fAeP5Ol3X0jrWQbb7eVf8fe/cdHkXVNnD4d3aTkIQklEBC6FVaQhVBaRIEFBRUQIo0RbErdlGpUhUbKirYEFQQfZWqIlIEFMRC770TICEJpGfO98cZstlkQxIk7PvyPfd1eUl2zswzMztz2pw9s3k1qkpNOOn+ujuTl7nKrBMJmZ7zsr3JfLDqLDMHReTIy4pRqbSdl9W5kJddvMwqNbg/JQf0ASD5n434VijPhRzNp3w5Mk6cdEsf0KwJ/g2jqLFhNcrHiU+ZUCrPn82hrr0vGieXxBgzY8gFwWG5y44LaXKUHQD6lylZyVT/D8zrCQspvKSv22zPJ86mE1Yi79mDujQtyejZ5h71cSqG9aiQtaz35F1UCcv/h5ml7+tPqYHmXCX/vQnfCq78x7d8RK7zHdisCQENI7lm0yqU04mzbCjVFn7F/lv7uKWL/2Y+VeZ8TMyEtwAzC7VbnnC58hOH0wyM/vNH2LTcfXvNuqDqt0K/9xCqY29UdHcA9N4tqNBs91UR1gdV9fqQar8BIdc15qF+khhj8pns11iKfY0te8cVq9/75jXJlRpBeG3Ug3PNOQssherzDvqrHA+6EnLUy0qEoRNznP/4HPWyYkGumXyS7evy2E7zOvXQynBsh9lPgLQk9KYlqAr10BuyDXi7UN+6oCB1Mv/ibjMIqfq5Z43OkpmG3rXavO5z/3qT/qZeqHZ2Hrpvq5nl6kL60uFwNsdxe/quL6SJO4n+055tZt8W8/AyuBQkFnwAcXiIk+Px2fLR+Ivko7+eZeY9rnz0gh+3nOemusUL3Z8QXsLJ8fhseUp8BmEheT9E6dIgiNHf5V9HyJJyGhV2BesnJw9iTbX7c8pWJiOiedaioEEDCLrb5ENpGza5zSrtLF+OzJPueZmb1FSSlywloFMHMmNi8KlciYil5hWszogIyv20mBOdu2Kdymf/rnR7yxYe7OREtrL6ZGImYR5ejf3bgRQ+/C2Bz/uG5brGLjl2SR8P5VbeXbddmpRg9Bz3GWwX/3W20LNGg4c6eFwaYSVdZeb5lEx2H0tmwGRT5zodn87D7+5i6qPXEFU1iBOxqTw6dTeT7q1B5TDPA7OvSJ3MykR//XrWdh3PfwYxh4DcMy6GlynO8VOuB5AnTiURVtq9zVKuTHEa1i2Dr4+DihHBVKsYwsGjCUTVdm0vPDSQmlVK8ufmGG5uk/fgcQDVoReqnV1+7stxDkqHQ1wB8tTsZazDiWrWHuul/Otpl/v8X6DX/YDj8Sno+R/kuw9ek7PdEXQJ7Y5ur6J/m17oNk94CQ/10ZCL3NeNSzB6run7KlfSl2Y1ilMqyKRvWy+IbUdSuP6a/AcXeqOvrPjAgRTPKjs24izvGqTjjIjIt+xI+flnAjp1JHXVKrdFSd99T5nPZ5Dw+ht5rOzyb/pvNuyI5a9tsXz5wwGSkjNJz7Ao7u/D0wPreQ5W1P3vBRQenKONmZhHf9n+FD5YE8/MfuEey63wYB9qlvXlz8Op3Fy3cDPhA3AuxivltldjX6G4pe7rT6kB7m1MV5veQxvzuib4N4yk5kbTxvQpG0qVBV9x8LY+XIrw0sU4HptP/+CR8wwYZ/o/Tsen8fAbW5j6VCRR1c1A/MVrCz9rNEB4ST+Ox12kfpKaye6jKQx4Y6cdO52Hp+5h6sM1iap68b7XQrmS15iX6sBwoexwDTA9ec4iLLDwg8bCijupWdqHv46n06lGwdYPD/LwrNxDHdyTpXuSaRjhR3E/U861rurPxuNpNKtYsMm1wkN8OB5fgOcOe5P4YOVZZt5bPisfXbr9PA0r+VO8mIndplYgGw+n0qyq+w9t1M29Ue17AHn0ocTm6EM5c8JtNmlVOhx9Ic2x/VivDDH/jqiCatLG/DsjHc7Fm3/v2wYnD0P5qsBB81lRPT9NtK/P83GwbSVUrAcHTH6gWvdE3XC7Oe5D21ClyqHZaNKX9FD/PHvSrb9KlQxHx9vbT4yFkFAza3RIqKsfoXJdHIPGm38HlUTVa4leoGH7r0XWd6PTkmH7CrNsyy/Q9DbXPnupv4wKdSHOfubmtT6rf1E3yu7UAdeYiFLlIfYYnLf73LcuR1WJQm8wfQyqbU9UyzvMsoPb3J/5lAqDsznix8V4uMYK0W9z4gCkpkBYdTi+w3XcITnurcScfXX2ucnqq7PPd0IMHPwHks29q/f8DhG1Yf+fZr3wmuY8HXdNcKXa3YVqbbfrDnho1+VssxWmXfeEe7tONeuEXvfjlY2dkm2Q8ObVcPcwCCoJ5P4BhNfGBwDhZQI8tDvc8373dkdVJn/meiN7eKhJ63pufDbf58ZCCCEu3f/izNGeZOB+LIV9n+V8wG498CRwEmgIXAtc7P032UdWZeJhsLnWeprW+lqt9bU5B0YDRIX7cjA+kyMJGaRlahbvTqFdtYI12F7rWJJlg8L4ZWAYz7UMpludgHwHRgOk/+cLku/pRvI93chYtRSfm02l0VG/IfrcOfSZQlQCS5TK+hmUX/8HyFiUfwdeVDlfDsZlcCTePuadybQr5CtIF+1MpkudS5jF4cQOKFnRzEDr8EFd0x72rinYug4f1K3j0Nt/gt0rCrbOke0QWglKRYDTB9Wwg2mQZaO3rUI17WL+iIqGvXaFt1SEqfAClCwHZStD3HEoXjLrtT34FEPVvM4Mns4Zt0w+cbevQjWx40a64uppD6BfvQP96h2wZjZ6xQzTMZszbo3rTAPFg4zvvyTlvttJue92MlctxaeTafw66jVEn09Exxb8GrNijuNsej0Aqkp1Mzja08BogKM5zneDDrDDvUPdHHdn80f9drDPPu7pD6In34GefAf8Nge9coZrYDSgGnREb7pMsy1cBqppR/TmHN/p5l9RzW81yxu1R+9a7/q8aUfw8YXQ8lC2EhzcCoe2mX+Hljfny8M2c9KxJyD5HNYLPbEmPAi+vqh6zczCmg0g6VzuxubZ06YxU7OB2bc2XdF/ZhtsE9UCju13e3UUZ45DffvhfLEAVK0GEHvQ4z5FhXnIR6sWIh8dGMYvA8J47gY7Hy1gwydXflK7Pexdnf96l6oIrm+95H30q13NsjnDYd+fuQdGAxzbDqUrmtfOO3xQ9W6CXe7HqnevQjWwfyletx0c+Mt8nnASdWH2QV9/KF8fznj+Li8mqkIxDp7J4Ehcuvmet54nurb7w5ptx1MZufAMU3uHEZrttX1R5YuRkGIRa78GcO2BFGqULfir9aJqleTg8fMcOXmetHSLxauOEn2d+6vuYmJTsv697I8T1KhorqP4c2mkpZu4cQmp/LM9lpqV8r/GLmc+CqAqVUMFhWBt/Sf/xLaoGsEcPJHEkZhk0jIsFv8eQ3RT1yCA4EAf1k5rzbIpN7Bsyg00rBmSNTA6OTWTpBRz3Gs2x+LjVNSsWLCGfVS1YA7GJHPkVIqJ+8cpohu7RvUGB/qw9p3mLJt8LcsmX0vDGsFMfbwuUdWC+eLFqKzPB3Qsz5AuFXMPjIYC5X+FzlMvpu71qJsGYr33MIRWgNJ23CYdYUuOuFt+RV1n4tKwPew2cdnyq0nv9DXr54irmuYxO/Q118HJA+6v0svuSteNvBBbr/gaa0xvrDG90RuWo1rY57d6FCSfg/icnbSnITXJLAdUi1vRG1aaZfVvQN08COvdoaaT9kKMrb+hKtQCP3/TaX1NU0jI/WrzqPLFOHgm3eRlGZrFW/LKy04ztU84odkeBEVVyJGX7U/J91WdAHEfz2R/287sb9uZc4uWUKK36cD0v7YxVkIiGSfd85Ozn85iT/3m7G3UioO39CR17/7CD4wG02leKlvZUbc97M5ZdqxGRdrlVp0b4aApO/ApZsoMgKrNzA9szhwo9C5EVQnkYEwqR06nmvzkrziio9xn9zwQ42rSrdiakDUAOjnNIinVzse2J+LjUNSMyL/NEvvRTPa27sLe1l1IWLSEkvb5Dri2EZkeznfsJ1+ws24LdjVozb5bepK2Z3/WwGi/6lWz0gXfchOpu10/Skz+e5PJBy5zfqL6jICT+2HFF+4HVsfkY3r6U5Ceil4y29QHX+iJ/nMZqk1Xk66I64P62H7X8uM7oFSlbNfYTbDHPQ/Ru9egIu36SZ0b4ZA9Q4fbNXat6xrb8D166u3oD3qiZz0MsYdzD4wGV72spF0vi/JQL9uxCtUoW73swoONwJKg7O6LUuUhtKJ5gOVwul4l6nCiardEx+T4IeqFOllJ+5jre6iT7VqFamgfcz1XncxQUC8atmZ7y4BvAASF2oudqJrXo0+76mp66Rysl3phvdQL/ddyVCv7oV+NqIt/1zXsPLTVbei/zHet/1yOqnedSVeuiilLCzEwGux8NDZHPlrHQz664DRT+7rnoxcs2nKeLlGFf+AQVdHf5OGxduyN54iu576dA6ddgzdW7EiiSpmC1zmJ23Vl6ydB9muIlULdPJhzM2dlLTr32eec6HALJzrcQtKPP1G8h3m469fElB1WjHu9QgUG4gizH3g5nfi3b0f6nr2k79jJ0QZNONa8JceatyTz+HFOdOqc/8BouPLtLVtUhB8H49I5ctZuX25Pol2OWca3nUxj1E+xvNe9jFu741/HrhzIwVOpHDmdZpdb8fmUW4lUKetq+1qW5scN8Zc0ODqqahAHY1JcdfD1sUQ3LJW1PDjQh7VvNmXZxMYsm9iYhtWDsgZGJyRl8MA7u3jqzko0qZl3W+dK1Mnw8zf/AdRtbvL347l/1A8QVTuUg0cTOXI8kbT0TBavPED09e4zT950QyXWbTBvlYiLT+HAkQQqRgRx4tR5UlLNIJr4xFT+3hpDtUr5zyCuf56D9eJdWC/eZcrP1naeWrMBJCd6zlOTs5WfrV15KgCRHsrPvGJfzvMfVjkrmWrU1gwS+G92wq6XZs9P9hUwP3H4oG4bj97+4yW1eaIqB3DwdBpHztj39T/xREe63ycHTmW7r7edo4pdx29VJ4hdx1NITrPIyNSs35tEjfCC9Xd5o6/s/IwZxHS8mZiON5Pyk3vZoQtSdkRHk75nDwA+1apmpfPv2IH0vXsKtO//pv9m8tNNWf5xB5ZN78Bz99SjW7uKeQ+MhqLpf78EUeVzlFvbkoiulaPcOpHGyB9imdqzrFu5dSIhg5R0M9AkPtni7yOpVAu9xPmUctbN6+SumxcZb8W+QnHjPprJvjZd2NemC4mL3duYntr0cZ98we56LdjTsDUH7Db9pQ6MBoiqHszBE8mu/sG1MUQ3ydE/+EErlr11Pcveup6GNULcBkZblubHdZc2ODqqanFTP7nQpv8zluiGrnpOcIAPa99oxLLxDVg2vgENqxe//AOj4cpeY16qA0P2siPT5Cd7Cv68+sS5TFIyzBC5+BSLv4+nU61kwevJUeX8OHg223PjHUkFfm4cEeJk/ZE0MixNeqbmzyNp1Chd8LwsqkKONubm80TXcb+Gth1PZeT800y9u5xbGzOihA/rD6SQkWlirz+QTHUPzx30j7Oxnu2B9WwP9B/LUDfafSi1LtKHkpxklgPqxq7o9XYdMMTuJ1cK1eMB9M9f25+XAofd1xBWEcpVNgOkLyiK56e+/uBnt8d9/aHmdW4TaulVc7Em3Y016W70phWo6+xtV42ElHNmoHN2CWdMf0LVSHOI13VGbzb1T715past3PzWrM+tUd2wRnXFGtUVveEXrK8nucrjoui7Adi5Gqo2Mf+u0QxiXH1V3uov41S2Z27e6rP6F3WjPMdExJ+EypHga/IiVbMZOtuYCL1yLtb4vljj+6I3rkC1sLddLdK0cXIOzk6wz3c1+xpr0QW9cSUXFVretW+ly0F4FTibbSKv7Of7Ql/dzhzne9dqVEP7fNdrB/vtvrq968wAaJ9ipk+uSmM45bqeVGQHyDHBgV6erV33z3LU9QVo16Vka9ddf5F23fEDrvUCgqB2U/SGFVc2dkioa/1q9c04JHtCmpy8Nj4Au91x7BxHTtjtjl+PEH1dObc07u2O49So5OG5cXzBnxsLIYS4dP+LM0d7cgB4WCnlACoA1xVy/VbAXvvfJYAjWmtLKTUQuNDKSSS/adkugY9D8XKbEO6bF4el4c56AdQK9WXKukQiw3yJrubP5pPpPLY4joRUzfL9qbzzxzkW9s0948mlyPx9Bc7r2xI4Zyk6JZnU8cOylgV8Oo/ke7oB4PfQs/h0uA38Awj8z69kLJxL2ifv4Gx8HcUeeBrQZG74k9Q3RhXsmKNLcN9/zphjrh9IrTK+TPktgchwP6Jr+LP5RBqPLYglIUWzfF8K7/yeyMKBpvPkaHwGJxIzaVYx/8EguehM9PK3UHdMBuVAb10MsQdQLe5Fx+yEfWsgvA7q1rFm1oZqN8D196JnDoRr2kGFhqiAEKhnXtmil0yAUxfpnLUy0fMmowZPAYcDvX4BnNyP6jAEfWQ7bF8F6+dDr1GoZ7+B5AT0ly+bdas2QrUbYH75qS30d6+aGaHK1UTdNcI0cpUDvekX2LEmd9z5k1H3TjFp/lwAMfvNK/uO2nH/nA93jUI98w0kJaC/evni5y64DKrnCNMoUg70Zg9xPchcuxJni7YEfPkzpCaTOvHFrGX+H31Pyn1mwJ/vg8/i0/5W8A8gYO5KMhbNJf2zd0l7byLFnh2LT89BoDVpE164+PleMBk16G2zj38vNMfd/n700R2m8ffXAugxEvXUXHO+Zw/P9xjwLWYa9d9PzD/tFaL/Xgon9qE6P4A+tB22/Ir+fR6OAWNQI76DpASsT+1zfWIf+u+lOF6cC1Ym1txXzSxtGqy5r+F4+B1QTvTa+XDCNGZV216o9gMgJBTHsNnorWvQX41F//gRjl4jUK/+BxToGa9CrYY43l4MqSlYH7iuI8fEuVgv9ATA+vgVHA+NBT9/9IbVsMHVMDSvgM32SihA//QVjofGol77DpRCr/geYj0/0PRxKF5uHcJ98+18tG4e+egPlzkf1ZnoZW+iur9u7u8ti+DMAdQNg9End5gBfuF1UN3Gmfykxg1ww73oGQPMcfd6F0pXAd8A1JBv0T9NgoN/5B2vqK7vgh7rT2+g+rwJDid640I4vR/V5j708R1msNuGhdBtBOqhryElAf3dCLPun9/CbS+hhswCFHrTIogxRa66fTRUaQwBJVGPfY/+9SPYuNDjLvg4FMM7l2bwrJNYGro3CqJWmB9TlscRWb4Y0bUDee3nOJLSLIbONQ/cIkr48H6fcJwOxXMdSjPo8xNooH6EHz2bFrxI93E6GD4kisGj1mJZmu7tK1OrcghTvthBZM2SRDcvx8yF+1j+x0mcTkWJIF8mPGFecrH38DlGvr8Rh1JYWnN/95rUrFy46sS/zUcBfNp3IWPZYo/bv+hxD7qGwRM3mOO+sTy1KgYxZe4+IqsHE920bJ7rnklI476JG3EoCC9VjEkPXeSBYq64iuF3V2fw61uxLOjeOoxaFQKZ8t1BIqsGEd04NP+N5MfK9Jj//as8FVCDxqFqNoWgkjjGLEIvnoZeOw9Hz+fAxxfHQ2aWUvXcF3A+3hX3lgfQh01c1s6DfmNQL5u4eka2uP8sRb04FzIz0d+44uJbDGpfB3PG5TpU1aQj+u+L/LjnSteNvB1782p0VCsc4+ZDWgrWZ6OyFjlGzMYaYwYBW7PG47hnNPgWQ29ZA1vMgyhH3+fBxw/HU++bmPs2o2eNg6RE9M+zcLw0C7Q2M0fH5c7TfZyK4Z1DGTzzhMnLGgebvGxZHJHl/YiuU5zXlsSavOzrbHlZXzsv61iaQTOO23lZMXo2KVx+cu7n5RTv0I4af63ESk7m+KPPZi2rtnIx+9t2vuj6wV06ET5pFM7Q0lSa/QkpW7ZzuMcAz4l1JvrnN1G93zD32Sa77Ghtlx17Vps8/7bhqAfnmHJr3kizbvFSqF5vmms88RR6gWvWe9XuYajXAXz9UY98BxsXoFd/4nEXfJyK4XdVZPB7+0w+dn1papUPYMrC40RWDiS6QQm+WHmK33ecw8cJIYE+TOxvOmbPJKZz37v7TD5W0pdJAy8+E6Qn55YsJ7hDO675ZwVWUjJHHnkua1mNVYvY27rLRdcPH/UcxWpWN3Xgw0c59uRLroWZmehvX0M99I4pmy9HflK9Ieq6Luhju1HPmsHRetFU2LYG1cPkY+rh98w2tm9Ef/yK+fc/q9CN2lyZ+uChXRBqP4zRmeif30Dd9YbdPllkrrFWg9EndpiH1ZsWwq3DUUNmm2ts/iizbmApsx6WeWXowlcK8I1mY2WiF05GDXzb1AMv1Mui70cfs+tlfy+A7iNRQ+162dd2vaxqY1T7+82APctCz3/VzBbj648a8DY4fUxbb+96+HOee1ydif7xDVTfN819tXEhnNqPamvfV7tWwz8L4fYRqEe+NnH/M8K1fpVGZlaa7G/w8PNH9XrVDJZ3OMwDmr++93zcG1ahG7bC8fpCk4dOc23bMc4MogawPh2HY8gr4FcMvXGNmdEI0Cu/Qw0Zg2PCt5CZjvWhq67qeHOxefDi44u6th3WxAeBZHJyy0etwuWjAEfi0jken8F1VQr7m3o7dteyDP7kmMlTrg2hVniFGcyOAAAgAElEQVQxpiw5Q2RFf6LrFeeL3+L5fU+yyVMCnEy8yzUIJHriAc6nWqRnan7Zeo6PB1egZni2fg1tXdH6iWraCdXG3J9643LOz/7a43Gn/LKMgPbtiPhtFTo5mdgnn8laVu7nHzjR4RZUYCBlP/sY5ecHTiepa9Zw7vNZHrdXYFe6vWXzcShe7lCK+74+haU1d0YFUausL1NWxRNZzo/oWgG8tvwsSWmaJ+eZh/kRIU6mdjd1435fnGTfmQyS0jU3vneMsbeUolX1gv2438epGN6zPIOn7jf1hBalqBXhz5RFJ4msHEB0VAhf/HqG33eew8epCAl0MrF/xaz11+89T7mSvlQqU/j+Mh+nYnjfqgx+ayeW1nRvWdbUwecdIbJKcaIblcpz3S+WneRQTArvLzzK+wvNTNYfP1mH0JCL/DigqOpkwaVwDJ1qrv+4U1gf593X5eN0MPzR6xj84lJzT3eqSa2qJZkyYwOR14QSfX0lWl1bntV/HaPLffNwOBTP3t+UUiH+rPnrGJOm/YlSCq019/aoT+1qeZ8jjzasQjdqjePNRab8zJ4njv8a60X7TUKfjMXx4Fg7T10NG1wDpNT1N6N/+yHXpvP1b8//nY+bH7loC84cx5qVux1yKZ566h3++GM7cXGJtGnzKI891p2ePdv9+w1fyE/ufN1ud9j5yfV2fnKh3XGbnZ9Ut9sdnw+Aa6JNu8M/BOqZHx/pJeML3ObxcSqGd49g8AcHzXXW3L6vF8cQWdmf6MgQvlgVy++7zuPjUIQEOpjY17y9pESgk0E3htLzjX0ooE29IG6sX7D6v9f6ymwpvyzDPzqacmtWm7LjqaezloUt+ZGYjjejAgMp8+kn4OeHcjpIXfMb5+0f6oQMG4ZvjRpoyyLz6BHiXngxr1Dux/0v+m8KrSj63wHV+xWo1gSKl0S9sAC9dBr8uSDvY3YohncszeDZMaZu1LA4tcr6MWXlWSIj/Ii+JpDXltn9Zf8xA1YiSvjwfs+y7D2TzqSlZ1HKvFH+3uYh1A67hGcuYO6zpW+gerxhyu3Ni+DMflRLu26+dw2Uq4O6fTwUC0bVaAktB6M/7X9p8f4bYnsh7rklywnq0I6af6/ASk7mWLY2ZvVfF7GvzcXbmMFdOlJu0iicZUpTec4npGzexqEeAy+6jo/TwfCBtRj86iZzX7WNoFbF4kz5Zj+R1YLdJlLwZP2Os5QrXYxKYYWf7MjHqRjeuzKD395lru+WoaZNP/+oqZ80vPgPwqJf3MT55ExT/95wlo+fuIaa5S9h0qUr+V17qQ4MF8qOYO5bYJcddfypVdqHKX+cI7Ksj6vs+PEsCakWyw/YZUefMuyNy+DVNedc+UmjQK4JLfgPRX0cipfbleS+b0+b2JHFzXPjNQlElvMlukaAeW48/4z93DiZd35PYOHAcDrVCmDdoVS6fR6DAlpVLUa7GgX/nn2ciuFdyjD48xPmGm9itzF/iSWyQjHTxvwplqQ0zdA5ZoBqRAkf3r+7HJ3qF2ft/mS6vncEpaBVzcBcA6tz+ftXdJPWON79AVKTsaZmqwO+9g3Ws2aGaWv6KzgesftQ/lkF/5g+FNWqM+pmU1fT65ail31nVq7bFEfvRyEz07QJp42BcwmAPelVUTxfCiqNunuSvfNOM8HU7rWe025dg67XEseI7yE9BWvWaNdxP/8F1qS7zW7OmYij3yhT/9z+G2wzz6H1zzNw3DsB1aIbxJ3A+uQiz4ovKIq+G0D/9B6qx0jwfxLOx6G/G+s5/pXsLzuZrW7qrT6rf1M3qtoI1TbbmIh59piIpHjYsgz16Of2D193wR959FltWY2ObIljzDzTxvl8lOt8v/gl1vi+Zje/moBj4Cjw9UdvXQNb7bEODdvh6PUsBJXC8cjbcGQX1juPomo0QnUaZO+bxpo9EWXP9Gy+kEz04tdR/d4yx73B7qu78X70se2mr+7vBXDHSNRj9vn+xj7fKYno379C3f8JoGH377D7N9e267dHf+GqR+dyoV033m7XfZrtmHO26+7N1q7bbLfruudo1810tetU43borWvdf4x8BWKrpjehbuxpvu+0FKxpw3KFvsCbbR4fp4PhDzZg8MjfTNlxUxVqVQlhyqztRNYqSXTzCGYu2MvydSdMuyPYjwlPmB9V7D2cyMj3zPNTS8P9PWpRs3L+P7YWQghx6ZTWOv9U/0WUUue01kE5PlPALKARsAUIB0ZprVcopQ4A12qtT19YVylVFdgO7AQUkAY8qrVep5SqBXwLJAHLgcfsdXyBHzHvYfwMiLO3+6i9DwuByVrrFXntu/VOW6+c7KQ5x/NPVEQC+1XIP1FRScnMP01ROJ6af5qi4sW54JN/8/yrvSshoFUhH0BdRo5xeTT0i1jmY9d6JS4Ap7xzjasbSuefqKik535dzxUTm55/mqIQ6L0MRVXz4i9kmzTwStikB+Z7JS5A4BvRXotNqnfyE+urTV6JC66JF7yi2iW8Gvd/nN6a6LXYjujw/BMVkR2P7PBK3NrPeq/ur5pVzD9REdnao2APGi+3egMvw49FLpE+6b02j2pcwjuBz2Xkn6ao+Hmv8NA7z+efqIg4bvXw9ocrodjlmwm4sKxl+c/+WlSOfpvHWyaKWMWnC//jk8umVMFmFCoKqmLhZ3e+LPy9Vx+0Zm72WmzHyz28EtcaNscrcQG4jLOaF5Zz+kdeiWu9OdQrcQFUnbx/PFzU9O4z+ScqIscmeZ7IoKhV+OUS3mxzmegZF3/rXlFSdbwzaELH5P7Bmig6O8Yf9Vrsuks6ei025895JaxeX/g3HF42DuW92D5ejO3vnXnbVEnv1f2tuYfzT1REVO2g/BMVAZ3gvT4UVdJ7cwPq3d7pQ1G1LvOM+YWR4b2xRvqsd64zVe4Sf0x2GejDeQxWvsqpBt6pB6ubW3glLoC6ZpIXC2vx/0Vm76j/rQGj4r+ec/bm/8q8639u5uicA6PtzzRwdx7pq+ZcV2t9APD4s1Gt9W4g+8ioYfbn6UD7HMk/y7berQXYfSGEEEIIIYQQQgghhBBCCCGEEEIIIYQQQgghRBHx5tx1QgghhBBCCCGEEEIIIYQQQgghhBBCCCGEEEIIcdnI4GghhBBCCCGEEEIIIYQQQgghhBBCCCGEEEIIIcRVQQZHCyGEEEIIIYQQQgghhBBCCCGEEEIIIYQQQgghrgoyOFoIIYQQQgghhBBCCCGEEEIIIYQQQgghhBBCCHFV8PH2DgghhBBCCCGEEEIIIYQQQgghhBBCCCGEEEKIImZ5eweEuDJk5mghhBBCCCGEEEIIIYQQQgghhBBCCCGEEEIIIcRVQQZHCyGEEEIIIYQQQgghhBBCCCGEEEIIIYQQQgghrgoyOFoIIYQQQgghhBBCCCGEEEIIIYQQQgghhBBCCHFVkMHRQgghhBBCCCGEEEIIIYQQQgghhBBCCCGEEEKIq4IMjhZCCCGEEEIIIYQQQgghhBBCCCGEEEIIIYQQQlwVZHC0EEIIIYQQQgghhBBCCCGEEEIIIYQQQgghhBDiqiCDo4UQQgghhBBCCCGEEEIIIYQQQgghhBBCCCGEEFcFGRwthBBCCCGEEEIIIYQQQgghhBBCCCGEEEIIIYS4Kvh4ewf+X/H1zlh0/5Je/JoPJ3sv9rkM78QN8uL5trTXQhcLdnotNhneO26vSbO8F7tsMe/EjU/3Tlzw7vn20n2tj6V6JS6AalXda7HZutUrYf2rBXglLgA79nkttE7yUlntTf7eKy/13iSvxfaak2leC62TvFduVWnopbLaobwTF9Bbj3stdrUGvt4JXNpLcQEV4r02jz6S4pW4ysd71zf+XmzvFPdeuWUtOeGdwF7My7zZpq9wbbB3Aju9eL4TvVdPyJyyzStxnVN6eiUuAHqz92Lv8047j2Av9hF6sdyy3hzqtdiOJ9/ySlzr4+e8EhdA/xbrtdihdYp7J/DuHd6JCxDoxTZ9hpf6J73YR/j/UUQ1781ppbfs9Vpskr3UR+jN69uL7Wpv5mWkeakO7sU+WW/SZ73TP6nC/LwSF4Bzmd6L7aX6v479//n8VHkpL9OnvXi+vTTeCEAFeTEfjfNS2bHZi/0Y13gvtBBCXG1k5mghhBBCCCGEEEIIIYQQQvzP8tbAaCGEEEIIIYQQQgghxH8nGRwthBBCCCGEEEIIIYQQQgghhBBCCCGEEEIIIYS4KnjxnT1CCCGEEEIIIYQQQgghhBBCCCGEEEIIIYQQ4oqwtLf3QIgrQmaOFkIIIYQQQgghhBBCCCGEEEIIIYQQQgghhBBCXBVkcLQQQgghhBBCCCGEEEIIIYQQQgghhBBCCCGEEOKqIIOjhRBCCCGEEEIIIYQQQgghhBBCCCGEEEIIIYQQVwUZHC2EEEIIIYQQQgghhBBCCCGEEEIIIYQQQgghhLgqyOBoIYQQQgghhBBCCCGEEEIIIYQQQgghhBBCCCHEVUEGRwshhBBCCCGEEEIIIYQQQgghhBBCCCGEEEIIIa4KMjhaCCGEEEIIIYQQQgghhBBCCCGEEEIIIYQQQghxVZDB0UIIIYQQQgghhBBCCCGEEEIIIYQQQgghhBBCiKuCDI4WQgghhBBCCCGEEEIIIYQQQgghhBBCCCGEEEJcFWRwtBBCCCGEEEIIIYQQQgghhBBCCCGEEEIIIYQQ4qogg6OFEEIIIYQQQgghhBBCCCGEEEIIIYQQQgghhBBXBR9v74CAVQdSGL8iHsuCHpGB3H9dsNvy9UdSmbAygV2n0nm9cyk6XRMAwLrDqUxcGZ+Vbl9sBq93LsVNNQMKFd8x5EXUtW0gNZnMt16Evdtzp+n/BCq6KwSVILPntVmfq9sH4ujYAzIz0AlxWG+9DKeOeQ5UqwWqy5PgcKD/nA+/znRf7vRF9RgJFWpDUgJ69stw9rhreYlw1BNfoZd9BKu/hDKVUb3HupaXqoD+ZRr8Nsf8Xed61J3PmHhrv4elM3LH6zcaKtWF8/HoGcMg1o530yBUi25gWej/vAY71kJYFdTA8a71y1RAL/4QVn6F6vwgRLUFy4Lks+hvX4HE00Vz3IB65jtIPQ/aAisTPfWe3Of7mhaoW58ycdfPh5Wf545710ioUAeS4tFf2nEr1kPdMcykUQq9dDpsW2n+vqEXqlk38/n6ebBmdu64Hlyxa8zTOej6FCj7HKzwcA565TgHcfY56D7swh6Yc7B1ZcFieonq9SwqshWkpWB9NhIO78idqHJdHINGga8/estq9JzXzLrdh6IatIaMDDh1GGvGKEg+B8VL4HjgVahSH/37AtCWiZGegjVrFBzZmTtGpTo4+o0C32LorWvQ3042nweG4LhnApSOgNjjWJ+8AMmJdvxnUPVbmn3Ptl3V9TFU/VYA6J8+giP2d3Btd1SrAajgsui4Y+i/58FvHu6rbsMhog4kx6O/HQ7xJyCyI+r6vq504TXR0++BM4dQPcZBqQqgM2HXGvSy9z2f7Jr2Pa0c6L/mwyoPsbuPhPL2Pf21fW+VjEA9/hWcPmTSHd6CXvCqOdYBb0JwGXA44cAG9MLJ5v7O6VLv6wtKhKOenI3+5SNY9QX4+KGGfAA+fib2lmXmei8A1fNZ1/c2c5Tna65SHRz9R4OffT3MNdccjW/C0WUIhFfDem0AHMqdJ3iyaks84+YcwrI0PVqVZcgtER7T/fhXLEM/3MvcF+sRVbU4a7bF8/p/jpCeofH1UTzXoxIt6oQUKKbH/diVxLiFp81+NAthSNtSbstnr4vni7UJOB0Q6OdgzO1lqRnuV+g46u7nUA3s+/qjEXDQwzmuUhfHfWPMOd60Gv2FfU3d/iCq7Z2QGAeA9c07sGk11G+Bo+fj4PSFzHSsOW8Chzwf554kxv0Ua+onjYMY0qqk2/JPf4/nm3/O4XRA6UAn47qWoUJJU7Ws98oBrgnzBSCihA/v9w4v1LGv2p/C+GVnsbSmR1Rx7m/u/n2tP5zKhOVnTd3o1tJ0qh2YtWzyyrOs3JcCwEPXh9C5TiB5ySv/cVPYfC2qLY4uD2aV0da3r8O+ja7tFSuOeno2bF2Jnje56Moq5UA99hkknEJ/9nSRHrO69mbUTQNNmtQkrK8nwtHdJl7b3qgb7oCyFeH0EazxvTx/GZXr4Xj6U6xPX4QNv3hOk4e8jsnx9jo4YPaDU8exxj2ae937h2XVUay3XoJ9ufMj1e9xVDtTR7F6NXMtqN8Ux30vQNVrsF57Fn5bUqj9Bli1L4Xxv9jXeoPi3N/C/Vr/bH0i32w6j9OhKB3gYOwtpahQ4t814Xwfewln87aQkkLqpBfQu7flTjN4KM6Ot6OCQ0ju3MT1+cPDcDZubv4o5o8qFUrybc1yrZ+lWnNU+ydMubVxIayb5b7c6Yvq8jKUqw3JCeh5IyDhBDh8UDc/C+XqgNbopW/D4X8AUD1fh6BQU24d3oj++Q3PZaZt1aFUxq9ONHlZvQDub1Lcbfn6Y2lMWJ3IrjMZvN6xBJ1q+ANwNDGTx388i2VBuqXpFxVI78i885O8+D3+Ms4WbSE1mdQJL2Dt8nC+73sSn5tvRwWFkHRz46zPVVgExV6cBEEhKKeDtA9fJ3PtReqkNVqgbh4KDif67/mwxkMd5fYRUN7OT7552dSPAMJqoG59HooVN+d8+r3g9EHdk60+FBIGm35C//SW+3avdN2o7vU4utvtvN+/R/+co53n44vqPxplt/OsT13tPNVhEOp6086zvrHbeYDqO8LUcxPjsCa48inV7XFUVBvISIczR9BfjYGUc2ZhnetRdzxtjnvdPPjFQ3vz7tFQ0T7fM140+XdgCdSgiVC5Hvyx0LQ3s9bxQXV/Dmo0Md/D4qmwabn7dr3cziuSdscFpcrhGPUNeuGH6J9n5tqs6vscKsqO/fEIOJRH3WjwGFOGbV6N/vJV9210GoCj11NkPn4jnDvrWlC1Po6XP8d6/3n4J3c5pPo8h4qyy5pPRuYd+x677rt5Dfor+3ru9jCqcVuwNCTGmvXjT6E6DUA172zWdTohohrWE+3gfELRHnO5qjjuHQ1V6qL/8y76p89zbzPn8XurvKxyHart4+Z637II/vzCfXmFhqi2j0GZ6ujFo2GPfU2XrYmKfgr8ipt+nfUzYdeyAof1dtnhtT6UbFb9eZxxH/xt2jw3V2fIXfVypfnh10O8O2sLSkHt6iV5/fkbChWjKO4rGt2I4/aHzOdWJtbs12DPhoId89Z4xn192HzvLcsw5OZyHtP9+FccQ6fvY+6wOkRVKe4xTUEVaZ7Kv2y3B4bguHcChJaHM8ewPrbbOwHBOPqNNPX79FSsWWPg+F4Tr98IVGRrSD2Lnjkwd6wq16FutOuGWxbCek/39ONQ1r6nd68wn5etiYp+2tRTLAv9x+eFuqfzM2zYh6xY8Q+hoSEsXPhq/iv8C1ei/q8GvoBq3BpSU7DefxkOeOhzqVYPx0Njzff+zyr0jIlm3SdeQ0VUNWmKB8P5RKwXekLZ8jhenwfHDgCgd29Cf/zKRffD95GXcDRvA6kppL06zGO7w+feoTg7dEMFh5Bya1O3Zc62N+Mz8FHQGmvvTtLHP1Og41+14zzj5sWYe7l5CYZEl3ZbPvu3s3zx21mcDkWgn2JMj3BqlivGpkPJjPgmxhyf1jzaMZQOUcGeQrjUaI7qNBSUE/3Pgn/fPxl3FDVwquvzkDDY/BN6ydsFOna4Qm3MoqgH29Tg1yG0AvrV3v89cb0dO4eAZ0fg2+pGdEoySSOfI3PHVvcE/v4ETXoXR8XKYGWS/usykt8xcf2698H/rv5oKxOSkjg/9iWs/XvyjblqXzLjl5o6To+Gxbn/+hzX1R+JfLPxnLmuAh2M7Vw667q6f84pNh5LpUnFYnzQs2yBjtEt9oEUxq9MwNLQo34g9zcLclu+/qj9/PR0Bq/fUpJOtVzPR48lZDL8l7OcSMxEKcWH3UpRISSf691b33XNFqhb7Pzk7/mw2kN+cucIV34y92U4a7fnw2ugbsvWnp92L2Skofq9CcF2/8nBjehFeTxzKIK+Gxw+qA5PQeXGoC30r9NgVyGesVW190k50JsWwh859qliQ1T041C2BnrBKNi1ouDb9mDV3mTG/RxnrrOGxRlyQwm35Z+uS+CbDa5rfNytoVQo4cPR+Awe+/YUlgUZFvS7NojeTfIpOwB17zBTVqelYL37Euz3UFZXr4fjkbHg52/K6k8mmM+r1sYxZAT4FjP13emvwJ4tUDwEx8OvQLlKkJaKNXU4HL74/X1Fn/Fc7j6rzDTUwPdMH2FGKgB65lBIinPfbu0WqK5Pm+v7j3mw3EMfSu9Rrnt61kvmnq51HarzI1nPUfTCd2Dvn+7nb9Bkc0+/3ifvc9w7W5vn0zzaPJVztHlmZ2vzNGoLWkNCrFk//pRp0w8aDZXroL9/F73EdS6Lov6vbuqPanaLSeNwQrlqWM/fBGkpOJ6cDk4/cDrRfy1Fz//g3x1zj6GoBm0gMx1OHTHrJ59DNb8F1Slb+6JCLayxfaBs2OUdCwKoEfMhNQmsTDMG4/UB5vOuj0Ok2Td16gjWF6NRnR+8/M+XwqvguHskVKyDXjgVvSxH/qccOIbNhLOnsKYORd2V7Tv/PI/vvHIdHANGu/bha/s7b2Lfx+WqYU3KcR9XqImj70vgb+47a2J/INO1vCjurUYdUdGDAA0Jp9FfjoCkeC7qUvOWqI6oG+52pQuvif5wEJzcffF4ebhSz42FuOzyfrQmxFXlf2bmaKXUuRx/D1JKvZvPOllplFJllVLrlFL/KKVaK6UOKKU2K6U22P/vVoB9eDHbv6sqpbZc6vFckGlpXlkWz7TbQ1kwMIxFO5PZcybdLU35YCcTOpakSx33Qc/NKxXju35hfNcvjE97lCHAR9GySrFCxVfXtoHyVcgccjOZ747E+fBIj+msP5aT+ZSHwSx7t5P5ZE8yH7sDvfonHPc8nTsNmAE6tz2DnvEk+u0+qAYdoWxV9zTXdoWUBPQbPdFrvkJ1esR9E52Hwq7fXR+cPoR+d4D5771BkJ7ierirHKiez6M/fBw9oSeqSScIr+Ye7/pukJyIHnsHesWXqNseM5+HV0M16YiecBf6g8dQPV8A5YCYg+jX7jb/Te4PaSlZD6r1LzPRk/qYZTvXoKLvLbrjtumPHzHH7mlgtHKguj6L/nQo+s3eqIYdISzH8Tfrao5/cg/06tmoW+y4J/ei3xuEfqc/+tMnUHe8YBo74dVRzbqhp96DntIPVaclhFbKHTvnrlypa8zTObj9WfQnQ9Fv5HMOXvNwDt4ZhH67P/qTJ1B32ufgv1VkS1RYZazh3bBmjcVx9zCPyRx9h2HNGoc1vBsqrDLUNw8u9ba1WKPvwnqlFzrmEOoW+/pNT8Wa9z762zehdIQrxuxxOHrlEaPXMKyvxmGNuQMVVgnqmRiqwyD0rj+wXrkTvesPVIdBZoV6LVFhlbDG3OG+3fotUZXqYE3qi/X6QFT7/uBnP1Q+usU0SBNi0J8+gIq8CcpUdd+RRrdBSiL6vbvQ6+ag2j9sPt+yBD19kPlv3hgzUMRu6Ojfv0S/3wc9bRBUioIaLXIf4IV7+vMn0e/kcU837Wo6Cd/qif79K1THbPd07FH01AHmvwWuB256zkvo9/qj3+kLxUtBZLTn2Jd6X1/YxK1PuucnGWnojx5BT+mHntIPrmkBlSJzx86pfktU2UpYo27H+nIsjt55XA+9h2F9NRZr1O2osq7rgWN7sKY9C3v+zj+WLdPSjPnyINMfr8XC0ZEsWn+GPceSc6U7l5LJrGUnaVjN9ZC6VJAP7z9aiwWjIpl4TzWe+2RfgeN63I/5p5g+KIKFQyuzaOM59pxMc0tza8NgFjxRie8fq8R9bUoycfHpwgdq0AoVXhnr+a5Yn72CY8BLHpM5Br6E9dkrWM93RYVXhqiWWcv0T7OwRvTCGtHLDIwGM+jrrSewhvfEmj4cx5BxeR/nD7FM7xvOwocrsGjrefaccj/OuuX8+Ob+COY/WIFO9QKZvDQ2a5m/j+L7Byrw/QMVCj0wOtPSvLI0jmndy7DgnnIs2pHMntM56kYhTibcUooudd0Hm6zYm8y2mHS+GxjOnLvD+GR9IudS82jZ5ZX/5FDofG3nH1gT+2BNuhvrizE4+g53257q+ADssx8UFGVZ1aoXxBy4IseszxzDenuIOe6fPsbR275eI2qgbrgDvX4xeuMKCC4NZT3UHZQDR7fHYPtaj/tzURc7pvRUrKHdzX8eBkbTtDWqfBWsB27Bem8UjodGeAyh16/AesbDg6tTx7Hefgm9clHh95ts13rPMiwYXI5F23Nf63XDfJk7IIx594TTsXYAk1fk0xmYD0fzNjgqVCWlX0fSXh+O35OjPO/bb8tJeahnrs/Tp04g5f7bSbn/djK+m0Xmqp/zDqYcqA5Poec+g/6oH6reTRBa1T1Ng1tNeT2tN/rPOagbHzKfN+wKgP5kIHrOUFT0o4Ayn80bjv50EPrj/hBYEuq0y3MXMi3NK78mMq1LSRb0CWXR7hT2xGa4pSkf5GRCdAhdavm7fV420MFXd5bmu16hzOlRmun/nCfmfCaF4WzRFlWxKsl9O5D62nD8nhrteT9/W0bKAz1yfe474GEylv9Ayn23kzLqSfye9FyPBsz57vw0+oun0O/1QUV2yF0/amzXj97piV47G3WTnZ8oJ+rOUehFr6Lfvxs942GwMiAtCf3hwKz/OHsCvX1F7rhXsm6kHDh6Po/1/uNY43qimnaCcu75prq+GyQlYo25A738S1Q3u51XrhqqaUes8Xdhvf8Yjrvsdh6g1y3AmvpYrtOqd67DGt8La2IfOHUIddMg13F3fw497Qn0pLtQjTvmbm+26GaOe/yd6JXZ2psZqegfPkDPzz3IRXW4FxJj0RN6oCfdBXtz1JW83c4rqnbHhfXuehq2rvEcO8quG1vCj7MAACAASURBVA3rijXjInWj/i9hzXgFa1juuhGlwlH1W6BP5xgoqhw4ej4BW3K3u7Nih1XGerEb1udjcfR70WMyR78XsT4fi/WifdyRJrb+aQbWqF5YY3qjN61C3TbE/vxzrDG9zX//eQd2/uU2MLrIjvl8PNaXrxZoUDTgvfJSOVDtnkR//yz68wGo2u2hdBX3NIkn0UvGw46l7p+np6B/Go+eORD9/TNmAHUx94E0efF22eG1PpRsMjMtxrz3J9NfacvCD29h0YpD7DnoXgc5cDSRaXO28eXrN7Hww868+ECTPLaWhyK6r9i+Lutz67NROAZ6vl5zHbOlGfPVIaY/WouFI+uxaH1s3u3N5TFu7c1LVsR56r9tt6uOg9A712ONvgO9cz2q4yDz+c33oo/uxBrfG+vzkTh6ugas6rULsN7LXZ6aFR2o6KfQ3z+DntEfVfsmKF3VPU2e93Qq+qdx6M8HoL97GnXj4wW+pwvizjvb8NFHz1+27eXlitT/G7VGRVTBGtoFa/poHPe97DGZY/DLWNNHYw3tgoqoAo3syQnefhbrhZ5YL/REr1uK/iPbD4ZOHnYty2dgtOO6NqiKVUgd0Im0N0bg94TnvCzz9+WkPnJXrs9VhSr49BlC6uN9SR18G+lTx3tY28P2LM2Y72KYfl8FFj5blUX/JLDnRKpbmlubBLPgmap8/1QV7mtXmokLTgFQq1wxvnmiMt8/VYXp91dk5DcxZGTqvIMpB+rmZ9BfPo1+v+/l6Z9MS3J9Pn0QxJ9A7yj4YMIrco0VUT0YgKh2ZjDSf1Ncb8fOwafljTgrVyWhWzRJY18icNgYj+lSZn5EQveOJPTpirNRU3xuaAtA2o8LSOjVmcQ+t5EyYxqBT3uuX2aXaWleWRLHtLvKsuD+cizalpT7ugr3Ze6gcOYNLkfH2oFMXu76EeK9zYOZdGtogY8xV+wVCUy7vTQL+pdl0a48np92KEmX2rknjXphyVnubRLEogFhzOkVSumAfJ7xePP67vI0epbdno/qkLtd3eQ2086b0hP9+2xUB7ud57Db8wteRb93N/rThyHT1F313JfQ7w9Av3c3FC8J9fN45lAEfTfqhgGQFIee3gf9UT84XLAfq7nt0zfPoD/ph6rrYZ8STqJ/GA/bl3rcRGFkWpoxP8UxvVcYC4dEmGv8VM5r3I9v7i3H/Psj6FQnkMnLzDVeNsjJ7AHl+P6+COYMCmfa7wmcTMzwFMalcWtURGWsxzpjfTAKx5DhHpM57h+O9eForMc6oyIqQ2NTVjv6P401932sZ3tgzX4XR39T31d33o8+sAPr6Tux3nkRx70vXHw/ruQznqLos7Lp/4xy9VvlHBitHKg7nkN//AR6ci9Uo065+1Cus/tQJnVH//oVqrPdh3z+LPrTp9Fv9EXPHo3qM8p9vcgbIS13e8E9jd3meakb1syxOO6+SJtn5lislzy0eUZ7aPOcj8eaPQm9JEebvojq/3rpTKwJfc1/896F3X9DUgJkpGFNeRBrjNlHVf8G6HD3vzvmbWuxRvXEGt0LffIgqrNp4+h1P7j6Tz5+Gc4cgyN7Lv9YEJt+9wEz5sMeGA2mj1BP7GXGg8QcQvV5uWieL51PwPpmcu5B0TYV3Qd94oD5o779bGSk/Z33yWMf+gzD+mIs1sjbzT7Uz+c+djhxDBqL9eV4rFfuwnpzSFbZYnaiCO4thxPV7Sn0Bw+h37gbju9BtczdTnA/Gf8ib9m8xNXv/Z37eIHCumLPjYUQQlyy/5nB0ZdBe2CH1rqx1nqV/Vk7rXUjoAcwpQDb8FyD+xc2nUinckkfKpX0wc+p6Fw7gGV7U9zSVCjhQ+2yvjhU3ttZsiuZ1tX8CfAt3Feqmkejl80zf+zcZGaEKFUmd8KdmyAudyGtN/8BqWZ/9c5NqDJ5DICqWA9ij0DcMTN7zaafoW4b932p2xr992Lzx9blUMM18w1120DcUYjZ73n7Na6F2KOuX0pXrAenDsOZoybe30vMzM7Z40W2Rf+x0Pyx8Re45jrz76i2Jn1mOsQeM9upUt893jXN4PRRiLPjpZ53LfP1hwv9pkV93HmpVA/OZIu70VPcNui/7YeTW5ZBDXtmp/RU82tIMLPJXjiWslXh8Jas5Xr/P1Df/Zx6csWusZwunIPYbOegXo5zUL8N+i/7HGxeBjXzOQf/pVTDG9Fr7Wt5/2YICIaQHOc4pAwEFId9mwDQaxeiGtmDibavzTpevW8zlAwzn6elwN4NkJ6GKlPBFePAFjtGjk7NkFDzC9IDm822/liMirrR7GNUW/Q6s75etxDVINvnfyzOtV1Vrjp6z99mv9JS0Ed3Q017sLLDF04ftH+1m4HeuhRqt3Y/J7Vbozf+YP7YthyqXUtOqn4H2Gp3nmWkwkG78WdlwPFdZnaWnCrmuLc2e7i36rRGb8h2T1fPHTuXCx2jDqf5tayna+7f3Ndgrv/Yo3Ayx8DgCx04Th9w+FCQC141aIteZ8c5sAUCgjxfc/5B5poE9LpFqIY3mmUnD0DMwXzjZLdp/3kqhxWjUll//HwcdG5Wml82xuVKN2XeUQZ3isAvW3lYr3JxwkuaX+DWKh9AarpFWvql/RRy05FUKof6Uqm0L34+is4Ngvhl+3m3NEH+rthJaRbqIuV3XlTjG9Fr7Htu72YIDIYSOc5xCfu+3mvf12sWoprkPUgQgEM74ax58MfRveDrZ+6pHDYdTaVyKR8qlfI19ZP6xfllp3sHfotqAVn1joYVinEioXADP/Ky6USaiX2hblQngGV73TsaTd3IL1fdaO+ZDJpVLIaPQxHo56B2WV9W7XevV12QV/7j5hLyNbdOUb8AM7PDBZXqQHBp9O519t9FVFaVCEPVaWlm/7wSx7x/U9bbANifrRwJr4o+tgdVpzn69+/gfDyqQe5rVLXthd6wDH0u1v3z9v1xPDMDxwtfoToPybVegY8pD6p5NHr5fPPHJdRRiDkGB3a5f8eFsOl4mns7oG4Ay/a4X+vNq7jq9w3L+3Hy3L+7z5wt25Ox5HsArO0bUcVDoHTumZus7Rsh9tTFtxXdhYxfFuadIKIunD0C8cdMeb19KdRq5ZZE1WqF3mKX1ztWQBUzW5wqUxV94C/zedJZSEk0syMBpOUsM/M+/5ti0qlcwkmlEvY5runPsv3ugyMqhDipXSZ3W8vPqfBzmg/TMi/ta3a2ak/GT98BYG3biAoKRoV6ON/bNqLPeDrfGlXcDPxRQcHoMzF5B6tgtzvOHnPVj+rkyE9qt0Zv/D/27jrOqqJ/4Phnzt2ELWJ3AemQFkxAlBYlFBURE1TArscOQFAUBXxUUOxW7CBERUAQEMSgW7p2YdkENtg98/tjznJzC7hcH3/f9+vlS/aemFMzZ+rMOPFlrUcepdE5kPq3+Q8gN9t/NKmqtU0n5R0+DZonO29UuwWkeZTz/pyF8i3neaZVy+egnHKeat0Z/ecsZxToPWY/xeW8zctMw46v9b+588nbV0OCUxap29L7OJb9BK18y5ud0Eud9HvFXGjipN8FebB1BRzxriQH4JxL0HPeM//WGg75dFYJcTkvaOUOgDZd0Gm70XsCf8SmTu+C/tUJe0s580a/zkCd7n7vWFc/gP2Fz8jngOpxNfrPOejsdL9lAKptZ/TicoQd5XHei2egTu9iluV55BUjogmU31bnXIRe+sPJOeecDNi2xrthqxQhe1/WaA5ZuyF7r0nXNs6BRt7vEbJTIG0Lftc0c5f5D+DQAdNIHu09C0pJQv3uCFkdioeVG9OpWyuWOjVjiAh30btzXeYs2e21zhc/bOaai5sQH2vKWdUSogLtqkRBi1f5uYF/L8PKbYeomxRFncRIp7xZhTkrM/3WmzhtD0N6JhMRdgyFPB9BTVM5/nK72d4j71/8e42G6A2/m+1Tt0HVWuYjSIC/l/m/u4rVaA6ZuyHLidMbSorTm/0jT+bOY47T5XH22c2Jjz9xna1LcjLy/+qsruhfnDT775UmbiX43PeE6uZ52GRmONK/TEOd5d9hTnW4EP3rzAqFX8zVsTtFs0xaptetgJjA5Q5dQrnD1WcAhdOmwEEnf5YZ+B3ta+WOPFNnUy3C1Nm0jWPOGt86G3fnyMMFNsWxOTrCIqw4DT+iy67LqdUCMnzy38dbP+mpam2oFCD/XYqTUsYMVj44IhrV5Rr0T+/8s8INddi+m3TpQf4MU8YsWrUcFRuHqu4Tt/LyKPzD+fi88AhF69ZgJTuzIRzyGIMqulK5Misr9xZQt0q4+7lqUYm5m8p4rnLcz1WH+lFUjji29+bKVJ982anRzN3imy8L3H7694EjFNn66IBSlSMsosPLOI5Q3etTfNoRVwcoz3uWqz3Tk9LK837l6gD3O1h1N637oJcUj96pIbcCH2LUbG7S1+JjWj8bGgfIM+zfHHgk7Apaucepi67ifsbnbPKpB68f5V0P7nSAjnCpo/nCgkJdrvy/Orsrep7zrt5Uyru6UmXY6Lyr501Dne28q7VGRTt1RZVi0OmmrkjVboRe5cT9PVsh8RSIL7mO9KS28QS7zqokdVtCmkfd+/JZ0NK37r2zd917cZzesxGynfJW6hYIizTxCEyc7nQNenbp6bdq29md3y9vmWfJDFTbLmaZZ5kn0qOdIScDtq31K9MHK//vFcZZF6H/+NH9Q75H+6IrDNXkjOM757U+ZZwq/uXZo/UnDVoFty+Irw0edYTbVqFOOTU4bS0HM2CH//0FICEJ1eo89CJTv6/adEYvce751tVQqRz3fIlHPE7ZBqkB4nHz9qZd3pkdlENZ3vEuWHEL5ZTjgcjK6OzS2yeOK23xXKfVBbC6lEFgynCy2o2FEEIcu39F52il1MUeo0LPVkol+yxvC4wDejsjRft+QhwHZHis/61S6k+l1Bql1M3Ob88C0c72xXP+uZRSbzrrzQqw3zLtO1hEjVh3hVxyjOuYOj3M3JhL7wBfRpepWhI6LeXon/pAKlSreMMJgNXzcuw/FwReGJcIWR6N+dn7UPGJAdZJNf+2i8x0xZXiITwK1el69Ny3SwxbnXYBeqXH1KxxiZCZ6v47cx8q3qejY0ISZPiEVznerOe5bdY+8NlWnXEh+q8fvX/rcztq1AxU2wvRs98I7nlrjbpxIur29+DsAIOexyW591lauJn7/MMFqNMSde8nqHumoL991ixP3QINTodKcRAeiWp6Liq+HM/KyXrGfAW4j4GvfSnX4L5PUP+Zgv7mWXdHgn8glZCETvd+3qnic65VEiHD/SzqjH0on4YzAKtjP1jzq38gkdE+YaT6xQvfa64zU1EJznHEVoXsA+bf2Qcgtopz7InoDPfzUbxfvXsjqsW5ZmqwyvGoJmdCnPPcxCVCtufzvR8V63O+sR7r6CJTiRDtPRUaLXqgAxV2ImPg1I6w9Q//Zb5xOmuff9i+cTrf47mqUgt1+/uomyZDvTZem6lBL6Ie+R4KDsGaANPDHk+8Do9CdR6EnvOW/36VhbrrQ9TjP8DfS2HnGv91fDeJT0L7pLEk+BxLQqL/8+D7zFRAamYBNau6pxiqkRBBaob3CA5rdxxib3oBXU8ruZH0x78yaFGnslfn6QodR1YhNT2mG60RH0Zqtn8lxceLs7hgwnYm/HCAx/sG6MxQBlUlCZ3uETcyUqGKz/WrkgQe8VJnpKI81lE9rsJ66nPUTaNMJZSvs3rA9vVgH/FblJpT5H2ecWFeDRu+vlx+kE6N3fmQ/EJN/zf3MPDtPcxef6jE7QLZlxMgb1RK2J6aJZnO0LlHbDIOF7F0Zz4pJWxbUvrj5RjSNQBO64I1/EusW1/E/tgZxUcprMv+g/7O43u8IL2r1MX/Qc982a/RI6jnXBxGh37otc57ZO9mVKvzsX98x3x8EVvVv0IzPhF1Whf0wq+8f2/WDhLrYE8YjP3cNag6zaHR6f7hlXZOYRFYz3+GNX4KtAvQ2F8tCb3fY9vjyKMcC79yQGzpz/pXKw9xfoOKdTzyZVVPRu/zyJelpWAdQ6cplVwLq2Zt7GWljPYdmwjZHu/MnP2oGJ/nOyYRcpx1dJH54DA6Hr3vb1ST80G5IL6mmbo11iN9u/J51F0zTEfpDfNKPIR9h2xqxLjT++QYi9QKjOC5N6eIfp8eoNsH+xlyemWSKldsJhHle733p1aok9qRdycR1vMSor/8hahxb1LwYikj9Ple7+wy8ijaSU+i46FaXVO+uPYF1M3vgeeUgsVa9YQ1c/x/P9l5o7hEdIZvHqSUdMwuglxTzvMq/wE60LalUO0uQa9z0jeffA5Zqf7pt+9xOOXNEkU5jZu9bkXd/yFq8FiI8Z4GPtTlvKCVOyKisC66AT3j9cDXhgB5o/QS8kae9zjdI2/UtjM6Yz/s3Oi9TUIS6oyu6J+/KDnshAD5Mt9zSkjyOe9Ur/NWl92BNe57VPte6G9f9d42IgrV6lz0X95xLGjnXEEhe19Wru5+R4B5j1Su+FTsJDc3DW2Zu8tel9C/O0JWh+IhNS2XmonuGVpqVI8m9YB3J6htu3PYtjuHq++fzcB7f2LBH3srFEZQ49XpXbGe+hrrnonY7waetcFXasYRalZxfzQauLx5mL0ZpZc3KyLYdTnHXW6PreZutM5OO9oBWu/eiGrjdNCu1xKq1ijf+9Qz3wdwcD8qpuJlZZKbm7JFOeP0P8nJyP+rqknoAz7vjqo+96eqT11CeirKd51mZ0LmAUjZ4f4t8RSssZ9jjXwXmpU+Wryqnoze704X9P6UCuWDrdr1UbXrE/HSFCInfYp19nllb4RTZ5PgUZeREEZqln+dx8eLMrlg7FYmzEjj8Uvd575iey59x2/jkue3Map/0tHO0gEFu36y5QWwNkD+uxQnpYwZjHwwoHrfip73selg+k8KN9Rh+26TlIyd6p4RxN6XgpVYo+T1Y2IJ79SNwqXud0TkldcRN3Uule55mMPjAo887cmvnq48z1XD46u7OBq2X/upVe72022ZRcRGWtw1I53Lp+xn/IJsiuwyeq6G6l6Xp1ztmZ54lqur1QU06voXULe8Bx29y/Pq+hdQD800HaXX/uwfdjDqbpzZHdT5Q1GD30b1e8p87FFevnmGQMd0AqXmFFEzzv2c1Ygtox58xUE6NXTXg+/NLuSSN/fS9eU9DG0fR3JsWInbAqhqyf7vat/8frVkU+5y6PRUlLOO/e5zqOvvx3ptNmrQA+iPzcewevsGVLseZoPGrSCxZqnliJPaxhPEOivVbzjqlvehU4BZln37CgSqe49P9I/TlXzidOtusGeD6UgLqAtvRf8yxcxoXYqAbTzlKfN4tvFcegfWc9+j2vVCT/WpS/ANL0j5/6PCo1AtOqCXe+RPlIU18lOs5+eg1y1BucKO+5yLWR37wSr/2cXUWT1N5+gEn7aVE9YXRKNuewX1wIfQ4TK/8AGs9pdAfm7Q21r8wr38fuxvXgLbdFRWCUne9aQZ5bznZZTfVLJ5t1h3vYz16MeoCwZ5rxCMuGUXob9+DnX/FNSImWYU8KXTSj3O40pbPLXsbgb8OEYnq91YCCHEsftf6hxd3DF5uVJqOeBZal8ItNdanw58CjzkuaHWejkwEvhMa91Wa11co/+zUmo1MB/wnGPuJq31mcBZwN1KqWpa60eAXGf74px3E+AVrXVLIBPo73vQSqmblVJ/KKX+eGPBHt/FAccvURX8VGjfwSI2phVynvMFdIUECusYhrZRXS5GNW6F/qqEryQDhuO3UsBjUd2HoRd9WvL0NK4waHa++eqstPDKM1qMDnwYXtu6wqBVJ1juPaKD/m4yelRf9PIfUR2uKPk4TsB56zduRr8yGP3+f1DtroD6bUs5Kfc+vYMt5RrtXIN+8Wr0Kzeiugw2I4vt34ae/wHqpkmoG1+CvZvK12H4ZD1j5VHRa/Dfq9Ev34jq6lyDf6pyPe5lr6R6DTFfeP4WYFSYsuIFHNu9LukerP8NvWYR1n3vYN3wDHrrqtKfN797W8bx1moBhXmw32dkOuVCXT4avfQL86Wp/wGXfAxHVynhOuSkoSf0Q08ejP7hJdSAJyHS3eCsP7gXPa4vuCLKN6Ji8X7LChuN6nEzeuEngdNRbZvp1Z+9GGq3hOSGZYdbrnt9jOlwSQJs6nkYtq0Z+/lOHh5QwjTwwKY9uTz/1S5GX1evxHWORaAzvbZDPD89UI/7L6zGqz/7j3Bd9k7LcY1LScP03M+xH+yLPXIgZKWhrvKZTrtWI6wr78F+b0z5D6mE36etPMiaPfkMOdddoTD33tp8NawWEy5P5Jkf09mR7t8YWZLAeaPybduxfhSdGkZxzZT93P9dOm1rReAqKbdbnrzCsb7DVs7DHnMF9psPYPW91ezq/AHoNYu8GzsCOd53VbOOcDAddq/33yyY5wzQ5EzTOXrqJPN39droHWuwLrsX69J7TEOwT1pu9b8fe9okvxE/VLP2qGbtsR7+GOuhjyC5PiqxboXOyR7ZF/v+gdgTHsIa+gjU8E0fTkwe5VgFCqqkZ33amkOsTjnCkHMCfOhQEQEC0MeQNru69qFw/o9HK2JLCCzAb+V83lZ+Bzn7UIPfQnW/G3av9np29Of3o1/uZzq71Su5Y0ZFrnEgNWNdTL2qGj9eW52pG3JJO1zBj+WOMx/s6t6XI99/Q+4Vnch7aBiRw8eXfALlKv+UsI7lgrptzFSk79yCatbZb1Q71aoHevWsANuf7LxRed6PAY6hpMtezvuhet5kRmz58/vyB1KusqAHlwtVJRm9dQX6+evNKDT97in74E5mOS9I5Q518a3o2R97j/hansDLk//U2nS+7jsU/e1kv8XW1Q9if/FS6SNPlev9GWhD9zr6m1ewH+qFXvI9qttA703bdIK/l8Mh39HLg3POFRei9+Wx1ut4qlQNdeHj6Fljy73t//q74+hujqsOJcDo5j5/FxZptu/O4YPnuvH8Ix0Y/uJSsg8GGCmxxAMMYrxa9jP2iMuxX74P69Lby39MpRyibWvGfrGTh/vXPub9+QcQ4LcTWZcTpHK7nvUeVIrDenQKqstA2LXh2AcUqOijXbka6qLhFYrT/yQnJ/9/7HXRXmt07OU9anTGfuw7e2I/eiX2h+Ox7nrOjGpeERVJy1xhWKfUo+C+QRQ8fT8R948xI+kfg0BtLdd2TOCnRxtwf5/qvDrbPSp1m3rRzHiwPl/cU5c35qaTX9FZx05U/SSgWpbQaboCwcNJesaONx9c61SoXgdWzfsHhhvqsH2PpALptstF5bEvkf/p+9i7dx79Of/zj8ju143DE58jaugdZYYZsJ6uhHWnrT7E6pQChrSLK3O/5XE8dYRFtubPPQU8dH4cn19VnZ1ZRXyztrTyBvzvPd8e5fmvnPJ8c+/yvP7wP+gJF0NYODQ488SGXVLdjeVCxSWjd61Cvz8EvWc1qmvZz1qFjinISnvG1+wtYEh79zNeMy6MacNq8uNtNfl21SHSyuzAfxzlPEBdOBD7veewb+2Bfm8c1u2mu4T+5i2oHIc1/ktUr2th63ooKuVYTmYbT5DqrPTXo9CvXYd+9zZU3TZwWq+ywy1XfttDckNUnzvRX401f9dqAtVrw+p5pW9X0r7LVYflUeb59hXsh3uhf/OvS/APLrj3VLU+H7as8J55TdvYT16F/dCFqPqtzCjJZR1DGecMoHoPMZ1lfcs4DVqZD032bC5fu3VJq5SyrX5xCHrCdejX7kadP8B/wJYLbjJpXcBRjU9gW4uvlueZmTd3eLb7BKm9xwpDNWqL/c5w7AlDzOxFTc8uY5++P1QwblkuVIf+6BevRz/V29RPdruh9H0cT9pS7JQWZja9APnx4xGUdmMhhBDHrPTPF/9ZcrXWR3uAKqVuwHReBqgNfKaUqglEAFvLuc+uWus0pVQjYI5Sap7W+iCmQ3Txp2B1MJ2gDwTYfqvT8RrgT6C+7wpa6zeANwDs17r6ZQuSY1xeIxqmHiwiqXLF+qz/sDGXHo2iCC9tJAMPqs/VWBcOMMe3aRWqeo2jWQBVLRnSy+i047u/Nh2wBt5M0SODzRTFgfiOvhyX5D8VRvY+iE82mUnLZUbOys02o1u16gYX3QlRMShtowsLYMmXZrtTO5ivyg6le4eX4PFFbEISOssnvMx9ZvTCrH3u8A5nOSOIeWwbnwSe2zbvCLvWQ04J0/mtnAWDnoc5bwXvvHOcLzcPZcDa+WZ66W3L/ffpFa7PdKtZzkhp2Z7n79MYu3+bKWQkNzSdrP6Yjv5jOgCq523o7MDPSkieMV++z0B8CdcgPsnnGfC5Bvu2eV+DfwjV5UrUeSaZ0tvWoKomozc7CxOSINPnOcvY5zXKmKqShPZYR7XvizrtfOz/3uofRuU4yDvsE0ayd7wA8wWoxzVXCcnoLOea56Sb6YOyD5j/55hMv87Yh6pSA80Kv/3qWe+gZ5mGXDV4DKQ7lbjZ+92jSIMZQfCgz70tXidnPyiXKZDnuu9tSQ0Mqu/DZgqepZ/7LTP79YnT8UnoHJ/rkOUTpyNj3GHnOs/vng2Qvtt89b7H47kqLECvX2Cmydu8NEDYxxiv67REte4Kve6EqFgnPcmHxV+6t807iN76p0lTUwM0ynQagOroPHPb15r7W7wwIQmyfI7FJy01z0MZUyCVIrlKBHvT3Y3tKZkFJCW4R/Y6lFfEpt25DHreXM+0rCPc/somJt/RhNb1K5OSUcCdkzfx3E0NqJt07KOXJMeHsTfL/cVvSlYhSXElZ6f6nBbD6KkBphcPQHUfiOp8OQB66xpUVXfaSZVk/3idngpVPa5xlWQzOiCAx7Twev7XWPdO9NhXEtbd/8V+YwTs3wX4jyCRHOvyPs/sQpJi/Ue9+3VLLq8tzOLDwTW8ppYuHiGjTpVwzqkfxdqUAupWDffbPpDk2AB5o5jyj7h3a/s4bnUqqB+YcYB6VTzuT4t+lXRU4gAAIABJREFUqGa9Ub2K0DvWlpj+HHUM6ZqXzctMZWnleKjfGtXodOh0hen85wpHRVb2HoHhBLyrVP020KITqqkz+n50HOqJnyAzxbwvgnXOtRpjXT0C+9W74bCZKlM1bGM6NNtFEB4BlROgwWne4dVtjnXDM+bfMQmoFh2x7UJQCv3Te+hFX3utrs4fgDr3UgDsV+8p9T3inp5tF3r179CwOeqM81A9zUdsetNqVGIN9Dpn58eQRzkefs96TuBn/ddteby+OIcPrk48pincwy69hrA+VwJgr1+FSnKPKqWq10CnVfycw7r1puClMkaYytlnRrktFhvgfZ2zz4wqVPy+jqwMeeb51nMnuY/zulfNlKqeigrQfy9ENT4fvS3AbA+YUaVSDro7NKQetEmqVMERPIGkyi4aVw3jz71HuLBR6duHXXYtYX1LuN6JyegD5b/e4X2uIO/BIWZfa5ZDRCTEVwk8rXi2z/WOS0Ln+OaPnLzE0fyRk0fJ3gfblx2d5lb/vRhqNnXPopHc2KQ/ezcEDvdk5o2y95n3XfHyhKQA6ZiTB8l00s1oU847Wv5zqEBlxADUOX3MlJWvenSw8yszeqSVR9dx0lOf8maJDmWh83PdjeYr5kB7n1mCQlDOOynljgat4YweqMvvMbNdaNtMR11kozqVkDeqGiBvlJHqfY+rJpuwE2tD9VOwRjt5/CpJWE98gv3UdVC/Bdatz5nfYxJQp52HrYtQVZJQ51/ucd5l5Mv8zjvZ67yL6d++x7pnInraa+51z74Q/dsP5t/dBgb/nLMDVW95U72vDv378uB+r1kDiE1EHypfvhqAiEqoS59DL34LUtaWe7NQvDv+EXUoHpKrV2LvfvdU4ilpuSRV856trkb1aNo0q0Z4mEXtGjE0qB3L9t05tG5aytTdXa88afEKgE1/mbgQU/ZIz8lVwtnrMVK0X3kz32bTnlwG/deMxJ6WfYTbJ29m8u2NaF2v/B1Eg52meu1/x3GW23MOmCmYs9PM/4vrQfMOoT8a7X5Gn5wOBwJ9XO7DN07HHEOc7jcO/eubFYrT/yTByv+rnlehupkxW/Tm1ahqPu+ODJ80xLcuoapHXQKYjgln98B+zKMDTuEROOjkY7auhdSdULMe7Mg8uoqr3zWE9TZpmb1hFSqxpjuMxBoVygfr/SnY61aYjv8pu7F3bkXVrofesLrU7ZLjw9ib6VGXkVlGnU3bWEZ/7X9cjZIjiY6w2JhSQOs6JdQhBbF+8mj+OyVA/rsUJ6WMGYx8cP3WULsZasRUs35MVdQdr6FfudVjnyEKN9RhY0Z6jrjMxMeiNauwkmtRxJ8AWEk1sPen+m0DUGn40xTt2Eb+lPcCLj/y4wwqP/oUhwMudQv4XAWqI9yWx+uLs/ngmqRjqrsIGLZf+6ld7lk5kmNcNE8Mp44zkmP3RpGsSCkjXxSqex2wXB2gPB8XoFydvQ+2LTt6DHrTYqjV1HtWzMIC9PqFqGad0Ft+995vMOpucrPQBbmw8RezYP3PcFrfkq+Rr4P7/MsBvsd0AiXHutib7X7OUnJKqAffmsdri7L48LrkgM94cmwYjRPD+WNnPhc1r+S1TF10Faq7U74K9K72ze8fSPEa9VlVTUY766jOl6DfMZ0J9eIfUbeNNivlHkJPHuHOo03+EfbtMnNnF/8WqjaeYNVZFdc/FRxGr5qFOqUFeuX37n0GbCcOUGdVUpyOT0INHof+dBQccGYtqXcanNIM9ei37jh966vo124z16jLlSWX6asEqIuvSJnn7gBlnkZtsEb2AXUC7mlJ+f/idc+8EP2H96zaXuccVw0O7D3uc1YdLkad1gn7v7f4h3X2hejff3DvJxh9QYrr2Q5mwMp5ULelaecBuHY0qk03SNuF3r46+O1LnufesA2qVSfU+AtMXaeyIG2Xdz1plSTI9LnnGccQjzNT0Zv+gkMmr69XL0LVbQa7/zLLgxG3ap1q/u/8rVfMQXUdVHp39+NJW4qvR6sLKvxBoq9gthsLIYQ4Mf6XRo4uzSTgZa11a+AWoEK9nrTWm4FUoIVSqgvQA+igtW4DLCtlf/ke/y7iGDqbt64RzvaMQnZlFVJQpJm5IZeuFZxy6rsNufRpFl32ig793ScU3X05RXdfjl48B9XNaXBtehoczoGMCryMGzbHuvMJip66E7JK6CwMsHsdVKsDVWqCKwx12gWw3ntqT71uAeqM3uaPll1hiym86zdvRU+4DD3hMvj1M/T8990dowF1Wk/0Sp9RzHavg8Q6ULWWCe+MnrD6F+/wVv+COscpkLfpDpucSoHVv5j1XeFm+8Q6sH2NO7wzL0T/5ZP5T/QYibDZ+bB/e/DOOzwKIpyCdXgUND7HvyPjrnXma/TicNtcAOt8zn/dAtQZfcwfrbrBZqeypEpNk0kFSKgBiXUhw5kGsbIzpUt8MrTsAssDjR4XomfM1y6fax/oGqxdgDrTuQaty3kN/iH0vM+xx1yNPeZq9PJ5qPbOs9ygtZk63LeTRHYa5B02yzENaHrFPLOs5bmoC2/AfuVer2mgisPQ015Dp+12h1G/lZl2xrdRPfuAGRW0fisTxjm90avmm32tmo9qZ7ZX7fq6f189H3VOb//9Kss9vU6txqhaTaC4s/CedVC1trlHVhiqZQ/YuND7+mxcgGrjfCXeoits+9NjqYIW3WCN9+jvqsvNEFkZ/eOLJV12d5xOcJ6r1gHi9PoFqLYecbq4IrJSgjkvgCq1oFptyNgDEdEQ4zQgWy7Uqeei07b7h30c8Vq/cQt63GXocZfBok/R8943HaMrJxydwp2wSFSjc0xnmQD0L19gj70Ge+w16BXzUO2ccOq3KvmZy/d4Htr1Qa+cX/K1LUPr+pXZvi+fXWn5FBTazPw9nW5t3NNMxVYKY8kLpzN3bBvmjm1Dm4YxRztGZx8u5JZJG7nvstqc0fj4Rl1tfUok29OOsCv9CAWFmpkrD9KtuXdj+LY0dyfueRsOU696+ToF6zmfYY8ciD1yIPqvn1EdnTjXyInXvhVZWWmQe9gsB1THvuhl88yyePeUTOqMbujdf5s/KsVi/WcS9pcTzQiFpZ1neiG7Mo6Y/MmaQ3Q71btSd+3efJ747gCTByZRzaNhIiu3iIJCU2WRcbiIZTvzaZxYvmsA0LpGhMkbZTp5o/W5dG1UvnxOka3JyDWV2Rv2F7Bh/xE61vfIV62div76FuznrkWvnBc4/fF0DOka1T1Gk6vd1OQnDmWhPxiB/URf9HOXob+bCH/NRH855oS/q/QPk9HPXGzCmTIcNv2GHn0B+qXrg3fOVZKxho7H/nAk7HdPu6ynv4I97jrsUZdgfznBNMZMvssrOHtUP7N81CXo5XOwP38OVs5Hr1uMan+JSSPBTMMWUwW94Avs567Ffu5ayE4r+T0SHWtGxQGITUA1Px12bkbP/AT73v7Y9/ZH/zYH1fUSs07T0+DwwYrlUY5T65o+z/q6XLo29n7W16YWMGpWBq9cXs0rnlVE4bdTyBt2KXnDLqVw0WzCeprO5VbzNuhDOZBesUYNVacBxMZhr1lW+op710OVOmZqVSsM1bwH/O09FaLetAjVynlfN+sCO5wK1rBIk88FqH+W6WB/YBuER0Nl552pXKiGHdDpAd6ZjtZJ4WzPKmJXdpG5xn/n0bVB+WbbSTlYRJ6TlmXl2fy19wgNEsq+B4XffEzekH7kDelH0YLZhF1oGp2sFm3Qhw6iD5T/etupe3Gd0QEAVa8RREQE7hgN3nmU4vzRBp88ysaFqDZOfGnRFbY6+aPNv5kOGGGR5rrWOx32u783Vq0ugJIqiU923qi4nFfNKeed2RO9yifdXPWLO61q2x298Xf372f2NGlDNf9yXkDNO6B6DMZ+4z4zikixnWtNultc3jz9AljjW95cgDrHSb/bdIO/fRqhA1mzABo5o3k1ORtSQl/OOxnlDnvCEOzH+2I/3hc9Zwr6+3fQ8z5Dz/0Me9RA7FED0ct+Rp3rhN2wtUmzA+WN8g6b5YA618kb7f4b+95u2A/1xn6oN2Tswx59NWQfwH64z9Hf9R+zsT98BpbPQ//8uRn96MmrTNgdPMIuKV/mGXaHvujlznsyyT3zgWrbGfZuc28XHQNNz0QvN9foZJxzefwj3pcp6yGhNsQ56dqp3WGz/5S6AVlhqL5Po9f9CJvmVSjYULw7/hF1KB5an1qV7Xty2JVykIIjRcycv4Nu7U/xWqdHh9r8tsJ00MjIymfb7hxq14wpdb8nJV4ledTP1W1m0vyD7s6bJZ5zvcps35fnUd7MoNtp7k7VsdEuljzflrnPtGbuM61p06ByhTtGQ/DTVK/9H2e53et92q6vuzwfHWNm1QPUuZeh//7LlB/KkrIeqnjE6abdYcvCsrcDs/7Fz6DX/VDhOP1PEqz8v571KfYjA7AfGYD+Yy6qk5NmN3bSbN8OEplp5p41Nh+uqk6XoP/42eNA28OeraYTdbHYKu58W1JtqFEXUr0/XiyaOoX8Wy4j/5bLKFo0B1dPk5ap5m2gguWOokWzsdq2M3/EJaBq10fv3VX6RkDrOlGmzuaAU2ezPJtuLX3qbPZ71NmsO3S0zmbXgSMUFpk0fHf6EbbuL6B2aR95F9dPeua/T0D9JIBqeQGsqXgnjZNSxgxGPvjXr9CjeqOf6oeeOAz27/DvJByqcEMdNmak55yrLybn6ospmDeLyL6mjOlq3RZ9MAed5h+3om6/DxUTS+6Ep7x+t+rUP/rv8PO7UrRzW+nHifNcpR9xP1drD/s/VykFjPohnVf6Vz/muouAYSeHsz2zyN1+ujGXrg3Lly9rnRxOdr5NujOLx287C2hUtYwm3FDd6z3roKpHubpVD/9y9YaF7nK1Z3n+b6c8Hx5pys/1Tod9WwOUqzsEbnMIRt0NmHx7XWe01XpnQtq20q9TacfUzP+YTqTWtSLYnuH9jHdr4v+MP/F9OpMHJHo94ynZheQ5swxk5dr8tSufBtX8nzP9w6fYD16B/eAV6KVzUV2cd3WTUt7VuYfNckB1uQT9u/OuztgPLZ0RXFu3g73Ofa0UC2FOHq1Hf/S6PyHXO48WsjaeYNRZKRdEO22Ilgt1akf0Pp86lJ1rnToUJ0637QlrfcJd+4t33fvfTh1KVAzqphfQ378C21a6N1j8FXpMH/TYS9GTb4a0HUc7RoOTHy8u8yz/2Z3fL63Mk+9R5mlfSpknZZv/td28woR3Au5pifl/53rQ5Az0ynnu32ISIDrGnPPYwbBvB/aaRcd3zi3PRV10A/bL95qP+j0phTrrAvRSp4/GtjUnvi9IRJR7VruIKGjWDvY6X7M264Cq2xw9+mLsZ68OXltLCfT0V7BH9sF+sDv2S7fDmkXYXzyPau/c8wal3PO8Q2Y5oNr3Qa8oI6y1i1GnNDFpvOVCnXoGeq/H2JTBiFvZ+yG5gWm3BtSp55hBgUpzPGmLCcXkx4+zc3Qw242FEEKcGP9LI0eXJh5wPiticEU3VkolAQ2A7UB7IENrfVgp1cz5u9gRpVS41rriw66UIMxSDO8Wz9CvD2BruLxlJZpUD2fir9m0So6gW6MoVqUUcNf0dLLzND9vyWPS4hxmDDZfQe3OKiQlp4iza0ccU/j6j19QZ3XC9eYPkJ9H0YuPH13mmvg1RXebrxutG+9Hde4DkVG43puLnvUV9pRXsG56AKIq4XrkBbO//Xuwn7rTPyC7CD19AuqGl0BZ6L9mwL6tqO7D0LvXm4L+n9PhiidQ930BudnoT0eUfQLhkaZz8LfP+of31XjUbZPAcqGXTIOULahet6B3rjOZ4yVT4bonUcO/gcPZ6PcfM9umbEEvm4167AsoKkJ/OY6jU+yGR0LTc+Czp72CUxffBUn1zHrZqeipzwXvvGOqoq519m+5TMfwTUv8z3/aBNRNE024f0w34fa4Gb17HaxbAH9MgytHoR740pz/J8PNtvXbojoPMtNGaxs9dZx7BMhrnzUdVu1C9LTxkJdT5i06ac+YL7sIPXUCashEsCz079MhdSvqgpvRu5xr8Ps0GDgK9eCX5tpP8bgGXT2uwTfjSv/6P9RWL0S3Pg9rzFQoyMN+f9TRRdbwT7DHXA2APeUZrMGjISISvfpXWG0qlKyrHoawcKx7XwVAb1mFnmJG8bSenmGmyXSZTLo1dibkHcT+aLQ7jIc/Np3UAPuzZ7GuGwXhkeh1v8JaE4b+6X2sm8ai2veDjBTsdx4xG69ZhG7REWvkt3Akz71fVxjWvW+af+cdwv5gBEo7X++fdbkZnSA6HnXvt5CyEfZvRXUeit673jRELJsBl45E3fG5ubdfj3Rfr3ptzZeimR4jG8Umos6/AZ22DTXsXXPMv38Fy6d7X2u7CD1jAmrwS+a5Ko7T3Yah9zhx+q/p0P8J1L1OnP7cidP1T0d1H2YqCW0bPW2c+Tq1clXUtePNtOaWBVv+hN+/8b/PxxOvSxJbHTVgpGngUhZ61RxYX46KxjUL0S07Yo1ynrmPRh1dZD06BXvsNeaQPx2Ldf0oCI9Cr10Ea5x9t+mKNeBBiKmCddtLsGsj9iulx+swl2LE1XUZ8uIGbBv6d6xOk1rRTJy6m1b1KtGtbZUSt/34533s2JfPq9/t4dXvzH1/+96mVIureOEzzKUYcUl1hry7F1tr+p8ZR5PkCCb+lE6r2pF0a16Zjxdns3jzYcJcirgoi2evSCp7x75WLECfdh7WuOmQn4f99hNHF1lPmk7UAPYHT2MNfdLE65WLYKVpiFMD70XVaQpoSNuD/d4Y83v3gZBcF+uSm+GSm80Ol46AfO80LsxSjOhVlSEfp2Jr6N82hiZJEUz8OYNWtSLp1rQS42dncLjA5t4vTaeImvFhvHpVMpvTjvDEdwewFNgahnWMp3Fi+fMpYZZiePcEhn6Vhm1rLm9d2eSNFmbRqkYE3RpHs2pvAXdNPUB2ns3Pm/OY9Gs2M26sQaEN139iGoUqR1qM61OVMKuE0WpKSn84vnRNte1uKsWKCuFIPva7j5Z8sif7XRWsc75oGFSOx7ry4aPnZY8fZPY7dJzJO4SFm+nucnNQHZ1RzRZ9VfKxrv8NndwA636TJpN/GPuDEWbEhvKcU40GWFc9BvlFoBT6q7dg52bvbf/4BX1mJ6zXvzfxbKI7zbRe/Ar7XnOc6ob7UZ16Q2QU1jtz0D99hf5kMjRuhfXYSxAThzq7C1xzB/adPqO8liLMUgzvkcDQL9KwtcezvsB51ptEM35eFocLNP+ZZjo31Yx1Mbl/9TL2XDJ7yXzsdp2J+ugnyM+l4LnHji6LevNb8oaZjtPhtzyIq3tfiIwm6vP5FH33BUfef9kcd7c+FM2dGXD/XnQR+qf/oq78r/OO+Q7StqLOG4JOWW8atlbOgL4jUDd/ap7vaaPMtpWqmO2wIScNPcNp0A2PQvV/1uRLLBds/xOWTS3xEMIsxfDzYxk6PcOUtZpF0aRqGBOXHqRVYhjdGkSxKvUId/2QSXa+zc/b8pm09CAzrq7O5oxCxi06iFJmpsGb2lbi1GoVe28ULZmHq0Nnoj+ZDfm55I91pwdRb08lb4h5XsJvfZCwHhdDVDTRX/5C4XdfcOTdSRS8MpbIh8YQduWNoDUFYx8p/XrPfB513Yvmei+fYfJHXYah96wz+aO/psNlT6DucvIoXzp5lLwc9OJPUMPeATRsWgybfnXvu2V39Mf3Bw73ZOeN7CLsL8Zj3T4JlEc5r/ct6B2mnKcXT8Ua9CRqpCnn2e96lPP+mo312BfOftzlPHXD06jGZ0JMAtaT36FnvoFeMhVrwEMmn3zHK6AUbF+F/uJZp7w5DnXLRFMm+805jouc8uaaX+C3qWZEmce+NvmyD93lIDViqsnPhoWjWndGv3YXpG5Fz5iEunY0RN8HBzPRn4zGS6jLeUEsd5RppZM3ena6Cfsdj7zRKNOhGMD+8Gmsm5y80apFsKqcHe9Ks8o572emmbDf9TjvkZ9iP3mVCfujZ7BuGm3en6vdYVv974YaTn3Bgb3YH7rrE9TpXdFrlvg3+gXznOOqYY2cYsp5WqMuuBZ7+OVACR1IQ/W+1EXon19EXTbBPO9rZkL6NlT7m9D7NsCWRZDcDNV3jJkdp8G50OEm9IeD4dSucEobVHQctLjI7G7WWNj/d5nBhvrdEbI6FM9r4LIYcduZDBk+H7vIpn/PhjSpF8/ED1bR6tSqdGt/CuedWYOFf6XQ5+aZWC7Fg0PaUiWufJ2VgKDFK3VGd9Ppujgv/vrD5TxnxYiBdRkycRO2rel/rlPenLbHlDfblD36dIUFO009znK7nvUe1pBnUec6ef+3nGtZowHWoCfBtiFlC/ZH7tlE1I1Po5qcZUbiH/oVevE7sOY7s1AXoee+gLr8eSdOfwcHtqE6DEGnrnfH6YufNnG6oROnPxgEp3YzcToqDlr0co7vmXLF6fK4775JLF26joyMHDp1upO77urPgAFdT8i+PZ2U/P+yBei2nbBemmnS7Nc80uxnv8B+xBnZ+e2nsG4bAxFR6OULYbm7E4E6txf6V5/8fvMzsQbc4eTbirDfegoO+cxM4cH+bT66XSciP5wFeXkUjHeXOyJf/4b8W0znzrCbHyCsm1Pu+HQehTO/pPCDl7F/X4jrrPOIfGcGFNkUvjEessv+0CHMpRhxWSJD3txl6jLOjqNJjUgm/pBGqzpRdGsZw8eLMlm8yamzibZ49ioz08uf23J5c246YS6FpeCJy5OpUlonT12E/uG/qGteMPnSFTOOv36yWItu6E8eKPN8/c7/ZDxjQcoH/2PDDXXYPgoXzqPovC7ETZ0LeXkcGuV+z8V+Mp2cqy9GJdUgeugdFG39m9gp0wDI/+xDCr79nMiB1xPe7lx0YSE6O5tDIx8sM8wwSzG8ZxWGfrbfPFenxdAkMZyJv2TRqqbzXP2caZ6rb02nsJpxLiZfkQjAdR+lsuVAIYePaLq8socxvapwXsPyDYIQZimGd4lj6LfpJl/WIpom1cKZuDiHVsnhdGvotJ9+l2HaT7fmMWnJQWZcn4jLUjx4Xhw3fp2OBlomhTOgVaXSAwzl8z3zedT1L5py9TInPenqlOc3OOX5y59A3V1Cef7md0wGtLg8X7kK6ppx4HLK1Vv/hD8CtDkEo+4G0PNeRfUdAZF3w+FM9MyxZV8Hz2Oa/V/UFf8112PVd3BgK6qjc0ybF0GNZqhLn4HIWFSjjtBxCPrd68sfhocwSzGiZ1WGfLrPtDu0qUyTxAgmzs80z/iplRg/16kH/9p0OqwZH8arAxLZfOAIz83OdOf/28XRNKmMevC/fkGfcT7Wy99Dfi72ZHebsDX+S+wHzQjT9ptPYd3hvKuXLYBl5l1tv/YE1o2PmI/VjuRjv+7UG9RuiHXXM+ZdvWsL9uSRfkF7OZltPMGoswqPMvtzhZn2ra2/w18+dYR2Efrb8ahhTt370umQugXV06l7X7sAlk6Dq0ajHv7KxOmPnTjd8UqoXhvVYwj0MLO66TfuMjM6l1dxmedpp8zznsc19i3z3OhR5lntlHku9ynzfOTUJcRVwxr+sZmRQmtUj2uxxwwIXv4fUG27otf51F3EVccaNNrdvvjHTzDjDfQ1jxz7OV/zMIRFYN3nUcYpPu8mZ5jZs9J2u+/vie4LElsNNWS8c8Au9J8/wvrF5hpcYeoI1e2voAC9bTU6bfcJb2shthrWgx+472+Xq7GfuTLwB6mrF6JbdcR60rnnH3hc78emYD/j3PNPxmINdu75Gp94PNCJx3c48XjSnXA4Bz3nI6xHPgC0+x4Vz0gSjLiVnYb+6S3Uba+DXQgZKejPypi58njSFig9P14BJ63dWAghxDFTWpc6GcE/hlLqoNY6xuPvG4CztNZ3KqX6AS9gOkgvAc7WWnfxWefov53ttwE5mBGfw4HntdbvKKUigW+BU4ANQCIwSms9Tyn1HHAJ8BfwODBDa93K2d8DQIzWelRJ52C/1jUkF9ueEXharZPBahNX9krBcrCw7HWCISaE3xzYoYvP9qqyO0oHi9Xy+EaCPa6wn/stJOEW3XJGSMIFICI0kw6osiqVgqnALnudYCkMTbzW2SFKQwHryuYhC5u0Yxtd7XjZ04+v8H08rAuSy14pSPTh0DxnemXoPnhRxzAt+4miDxeVvdK/zfbckAWt+tUIWdh5H5U9qlowRF2UGJJwTeChmxQp96uUkIQb3b1aSMIFQpY/AdCZoXl3qBM0NfQxCeHzrdNP2LfhFXckRHnwkj6sOhlCWKYnLTT3WnULYVoWylv9U2imUHVNHBCScAHsZ6aFLGzr2tCUMe1P14ckXABC+N5SjcvofBYk1n9KmQksyOy3HwpZ2PqnfSELu2B/aN4dUfc2CUm4AHp5+WZhCIpa5Z899IRaXXJHeHHiZc0PTd0kQPxdDUIWNrkhqoveVI7ZD4IlLoRtiSGsnwzVnNYqKURpKGBPD+HMtMkV+IDxBAppe97B0NWB68wQ1aGEqN0WCGn7aajaWnQIm4xDWSerYkL47ghR2KpVyQNzBT3s/jNDWGsl/r8ourzV/0aHUfE/w/X16n9k2vU/M3K0Z8do5+/3gPecf08F/IYM81nn6L+dv+uXEE4+0KuEZQ8DnkOOtPJYNqGscxBCCCGEEEIIIYQQQgghhBBCCCGEEEIIIYQQQgRPCD8jE0IIIYQQQgghhBBCCCGEEEIIIYQQQgghhBBCiBPnf2bkaCGEEEIIIYQQQgghhBBCCCGEEEIIIYQQQghxjGwd6iMQ4qSQkaOFEEIIIYQQQgghhBBCCCGEEEIIIYQQQgghhBD/CtI5WgghhBBCCCGEEEIIIYQQQgghhBBCCCGEEEII8a8gnaOFEEIIIYQQQgghhBBCCCGEEEIIIYQQQgghhBD/CtI5WgghhBBCCCGEEEIIIYQQQgghhBBCCCGEEEII8a9bWoVfAAAgAElEQVQgnaOFEEIIIYQQQgghhBBCCCGEEEIIIYQQQgghhBD/CtI5WgghhBBCCCGEEEIIIYQQQgghhBBCCCGEEEII8a8gnaOFEEIIIYQQQgghhBBCCCGEEEIIIYQQQgghhBD/CtI5WgghhBBCCCGEEEIIIYQQQgghhBBCCCGEEEII8a8gnaOFEEIIIYQQQgghhBBCCCGEEEIIIYQQQgghhBD/CtI5WgghhBBCCCGEEEIIIYQQQgghhBBCCCGEEEII8a8QFuoD+P9Er8gOSbiqQaWQhAugmsaFLGx9IDc0Ae/JD024gN5fELKwVdXwkIWt94fumodMblHows4pDE24cSF8ZR0M0TkDhKmQBLv/x7SQhAuQ1HZvyMImMzTpiUqMCEm4APb0PSELm5jQxGsVG7r0RGeHLj1REaFJTwCICM03mToqhN+C7ssLWdBR51YJSbh6w8GQhAtAtCt0QV9YPSTh6q0hKu8AqmVM6MJOCE25Q89PD0m4ANSJCl3YIcqLAqg2CaEJeHvo4lZI8wktI0MSrt50KCThQujSEwCra7XQBJwTurRMNa0csrCplhiSYAu3LgtJuADh7eJDFrZqFprrrb9/Gr0nKyRhW0PGhSRcAFs9HLKwIzflhCRcdUaXkIQLYM/6JGRhqxCVb3WBHZJw/7+KvyA05UsAtoUuX8bh0LR3hPT5Tgtdex75oTvvUNWD65CEaqiWsSELW+8L0XNWGMIrHsq2xJ0hqk8IUd07hLZtixAlZapqCNuXdoauzYGwEJ53qOrqEkNTVwYQwtY8IYT415HO0UIIIYQQQgghhBBCCCGE+J8Vqo7RQgghhBBCCCGEEP9z5DtY8f9ECIdSE0IIIYQQQgghhBBCCCGEEEIIIYQQQgghhBBCiBNHOkcLIYQQQgghhBBCCCGEEEIIIYQQQgghhBBCCCH+FaRztBBCCCGEEEIIIYQQQgghhBBCCCGEEEIIIYQQ4l9BOkcLIYQQQgghhBBCCCGEEEIIIYQQQgghhBBCCCH+FaRztBBCCCGEEEIIIYQQQgghhBBCCCGEEEIIIYQQ4l9BOkcLIYQQQgghhBBCCCGEEEIIIYQQQgghhBBCCCH+FaRztBBCCCGEEEIIIYQQQgghhBBCCCGEEEIIIYQQ4l9BOkcLIYQQQgghhBBCCCGEEEIIIYQQQgghhBBCCCH+FaRztBBCCCGEEEIIIYQQQgghhBBCCCGEEEIIIYQQ4l9BOkcLIYQQQgghhBBCCCGEEEIIIYQQQgghhBBCCCH+FaRztBBCCCGEEEIIIYQQQgghhBBCCCGEEEIIIYQQ4l8hLNQHIIQQQgghhBBCCCGEEEIIIYQQQgghhBBCCCGCS9s61IcgxEkhI0cLIYQQQgghhBBCCCGEEEIIIYQQQgghhBBCCCH+FWTk6BBSVz6IatkRCvKwPxgFO9f7r1S3Gdag0RAeiV6zCP35ePP7GT2w+twMNRpgPzcIdqwzv9driXXt404ACnvGG7Bmnvmz/wPu8D4aBbs2+IdXpxnWdaPc4X01wfxeKQ7rxrFQtSak78V+5xHIzYHkeljXPgG1m6FnTEbP/ch9fp2vgu5XgAI2fQ/rvjm6bMHmXJ6elY6t4Yq2Mdx8brzXYbz7WzZfLj+Iy4KqlVw83bcap8S7H9eD+Ta9X9tDj6aVGHlR1XJfc3ONzkF1uQcsC716Bvz+sffyU9qgOt8NiQ3RM0fDJnP9SGyM6nY/RFYG20Yv/QA2zi07vKbtUZfcb8JbOhV+/sB7uSscddUoqN0MDmehP3ocMvZCk3NQve8AVzgUHUHPmASb/zDbtO2J6nYDoCE7DT1lJBzOChi8uvYh1Gnnmfv+1kjYHuA5q9cca+iTEBGJXrkQ/fE4731cNAjrqvsourMLHMyE6BisW56GqjXAFYb+/gP0L996b3Pdw6g250F+HvabIwKHW7851rCnTLgrFqI/es5se9mtqM79IScdAPuLSbByoXu7ajWwxn6D/uZV9Pcf+O1WXfMQqrVzzm+PhB0lnPOQJ82zvmoheorPOV84CGvgfRTdbc5Zte+N6nWDWZifi/3h07Bzo/9+QyQY11t16I3qPdi9fZ1TsUdeBVu8960GPYxqe7653q+NgG3r/MNu0BzrljEm7OUL0B84Yd81DlWzvlmnciwcysF+7EqIice653lo1Ar9y1T0e2NLvwBN2qP6/MfEsz+mwS8fei93haOueAJOaQqHs9GfDofMvZBQE3XvJ5C2w6y3czV66jj//TfrgLr8AbP/Jd/C7Pf993/daKjTHA5lod9/FNL3mmU9bkC172fSja/Hw/ol5txHToP8w2AXgV2Efn6Q+b33rdC6M9g2HMxAfzYastP8j6lpB9SlTtry21SYG+CYrhlt0pZDWegPHzNpy6nnoHrfCWHhUHgEPWMi/P1H6dc3gNgRo4js0hWdm0vWww9QuGa19wpRUSRMepWwunXRtk3+3NkcHG/uu1XrFOKfHY9VtSo6K5PM++/FTkkpM8wFW/N4Zm4mttZc0boyw9rFeS3/fWc+Y3/OZOP+IzzftyoXNq10dNmE+ZnM35IHwG0d4ujdrBLHrH47VPd7QFnolTNg6Ufey2u3QXW7GxIboaePgo3zKh5GCN8davAjqNPPN+nJq8NLiNMtsG5z4vSyBej3nzXb3jPeP04/MgBcYahhT6AatgRtY7//LKz1f+7U1Q+hWjt5lXeeKDn9vnG0CXvVIvQnJs6qfrejTu8MtoacdLN91n7nep6JNfBBcIXBwUz0a7d677NZB9Rl95t7+ttUmBMgPl072n2933fiU6V41A3PQt0WsHSGieNHtwlD9X8IGp0BWqNnToaVP/ufD0HKE1phqOtHoOo0A8uF/u072LvhxKZlSfVQg59xb1/9FPTM12H+J3DKqagrH4WwCJPGfTsOdq517seJf77Vra9CbHUozAdAv3EXHMoIfL1v9HjGJw+HrSU843d4POPvmmecek2xho2AiEgoKsJ+awxsXo26+AbU+X2ca++C2g3RL/WBvBzzW8N2qB73mnNePh2W+KQbrnBU3xFQsynkZqG/HQlZKeY+9noIajQDbaNnvwQ7lpnz6HQztL4IomLRz18Q8FyBY39HFotPRt3zCXruW7BwivktKgZ12WOQ3BA06K/HwE6f90Dx9Q5CvoymZ2Hd9QKk7QFA/zkHPftt720GeMSrD0cFjld1mmFd76Qnaxahv3Di1elOvEpugD3eI15VjscaOg7qtUAvmY7+PECeoWE7VM97QbnMvV4c4HpfMsLc09ws9DcjzL1u2RPV4Rr3ekmN0W/fCKmboMUFqI6DQGs4mIaeOhpyS8j7ByMdjY7BGjrGlAUtF3rWB5BZQjnoZJe1PNU/B9XVeT+vngFLA4Td1Ql7hkfYgLp8AtRsAbtXob99uGLhFu9j2KOoszqZssKLj8MW/7RFXXc3quslEBOPPfBs94KWZ2INfQTqn4o9/kH4dZb/tsfzTFeKw7ppLFSrBQf2YL/tlOcBmpyJdcX9R9+R9os3A2A9OR3yDoMugrjqJt96IsNucibWLf+FA7sB0Mt/Rn//pjnXrtegOl4KERakb0HPfQ6KCo4GtWBbHs/Mzzb1CS0rMezsGK9D+X13PmPnZ7MxrZDneyVwYZPoo8v2ZBcxYk4mKTlFKKV4vV8VTokrpWrs1PaoS+4zz9Xv02BegHfWwCfgFOedNWW4eWfVboHq/2jx3UPPfhPWzDd/RsWgrnjcpKFo9BdjYEcJaehJyiPoH9/1P+++95m4/Ps0mB/gvK/0OW/fd8d/PkXPeQsWfAzxSagBoyC2qskXLf0Wfv3MfZ7BeL6jYrBueAqq1ACXCz37Q/SS6eYSTFoKe/4Gl4LMVPRHDwbnfXnuVaizLgE0pGw278vCAkoVwrRswfI0nn53PbatuaJ7bW6+tIHX8q/n7Wb8hxtJrhoFwLUX1WFA99oADH36T1ZsyuKMZgm8/sgZFQ7by8kobzkWLNvP0++uw7Yx53xZQ6/lX/+8i/EfbnCfc6+6DOheB4ChY/5gxaZMzmhWhdcfPfOYwnfd/hiuszuh8/MonPAY+u+1/uvccA+uC/pBTBwF/c46+rt1waWEDXsQfSAVgKKpU7B/+DJwQI2d51tZ6D+nwYIAz3f/J6CW83x/7lFncrdPncl0J9/Q41Zo28vkRcd0K9f5LliXw9Nfp5j0u30CN/dI9Fr+6aJ0Pl6YjkspKkVaPDmwJo1rmGu/YU8eIz/bw6F8G6Xgy/saEhl+bOO+LNiSxzNznLqF0yozrL133cJ7v+fw5cpDuCxF1WiLMb2qeNVLn0iPPvo68+Yto1q1OGbMCJC3PEEWbMk152zDFW0CnPPSHL5cedCccyWLMb2qVvycj/XdUbsF6jLnnamcd+ba+VC9Lurqp93bVz0FPfsNWPRpqYfxy9KdPP3yr9i2ZkDvZtx8TVu/dWbO28zL7/+JQtGsUVWeH96dJcv2MHby4qPrbNmRyQsjutPjvPqlhheUNpfWnbH63AraBrsI+6vnYcuKUo/jqCClocF4V6se16PO7mXWsVwmz/JwDzicHfS86D867ILDR++9nnTDic+PhkWgbn0NXBHgcsGqueif3vQ/r8btUb2csu1f02BhgHfH5SOhplO2/WI4ZKZAQg3UnZ9C2naz3q416OL0rWV3VKcbwLJg46/on17xDxeCUy/apgeq+42gXLB+Efq7SV67DOkzXlSEPe764NRjNGuH1e+uo9fE/uYl2Pi7326DUZegLhyEatfbuWcuqNkA+z/dgDz3Pk/0uwOg41Wos/uZOpTUzegvn/LPg5eVVrrCUb2HQ3JTyM1GTx8J2U49Xc8HnXo6jZ77Euw09XQ07YbqMMg8Y1t+Rc9/1f8awrHHLYDkRqiLHzZ1J1qj37gJCgtQ170AsdXMc7Z9Bfq7CSYdCSAoZcxiVWpgjfwC/d0bsNznfR2q/GijdqgLneu9bDr8GiDcfiPc1/srp56ulU89XXJj9Js3QsZu1ODJ7t/jkmDVj+hZLwUMPihtLQB1T8UaOhKizbNgj74Gjng/5yer3Vi/cD3scdrLj7XdslI8avCzUKcF/D4D/Y3zzEVWQt3h8Y5KSII/v/8/9s47PIui+/uf2RQSSKGl0HsPTYoUAQlFpSoIWEBRUVHB3ikCIliwoKLYkKIgoqJSLHRpioXeu9QkkIQEEghkz/vHbHLXFAh34u9593tdXOTenZ2zMzunzJkzZ5Af3vJsiw/WeNQjU7UtcNFac5g6DM56WXOo0Qp14+Pax/LPj7DWyzi7eTSUt2h/M1KPM4DIGqgeTnz9yb2QmYG6ewqElHGsd8x6HNI8af/PyO/LtP19suYQXRXj3rFQpR7y3fvIL54xKM4oVP+kDRs2bNgoEPIlYZVSmcBWdJhrJjBMRNbll4hSagxwVkQmXclLXimUUk2Bf4AbReQX61pVYKGIxFxGPSHAG0BXIAUwgaki4sVjkE80aIuKrIT50s1QLQbj9hcwX7/bo5hx+wuYX46Hg1sxhr2LNGgD29fB8X2YHz+DcceLrg8c34/56iAdbBdWFmPkHMyRq6FuK01v3C1QNQZjwAuYbw72pDfgBcw5r8ChrRgPTUbqt4Ed61BdBiN7NiBLZqC63K1///genEvB/GYSqtH1rhWVq4FqcwssHg7mReg8AY7+AanHyTSFcT8nMu2OSKLC/Ok37QSxtYKpGRGY/Xi9qEC+uTea4ACDOX+nMmlZEm/3cTjMJ69KpkWVYpff78pAxT6JfPcEpCag7vgE2b8WEg85yqTGIb9OQDW7zfXZixeQX16B5KNQogzqzs+Qwxvgwtnc6d3yLPLxMDgTj3p0BrJ9NcQfdJRp2QvSU5HX+kLjLqhuw5AvR8C5ZOTzp3RQZFR11P3vIuN7gOGH6v0k8sYASDuD6j4c1ba/dwdWo+tQUZUxn+sFNRpi3DUC8+VBHsWMu0dgTn8Z9m/BePJ9pGFb2LpW3ywdhWrQCrGCTwBUpwHIsQPIO49BaCmMid8jaxdC5iVXus/01HQHj8QcO9AL3ZGYn4+DfVswnpqCNGoLWzRd+WWW18BnAOOOZ1yDpZ3R0KL9Qi+obrV5vJc2DxqBOcNq8xNubS7l2WZJOIa8dh+kpULDthh3j/Jab5HAR/0t6xcj6xfrHxVrYjw+Gf51c/A3uQ4VXQXzyR5QsxHGvSMxR9/pSfvekZifjYW9WzCe/QBpfB1sXoO89yxZh3WoO5+CNIufLmZgfjMFVbEmVKqZe/uVger5NPL5o5ASj3roc2Tnakg45CjTvBecT0He6gcNO6NueASZO1LfSzyGvH9X7vX3ew754BFIjkM9NRPZ+hvEOfFx696aj8ffAk27onoO1xPrqGqoa7oiE/tDeATqkQ+Q8X2yHVPy/oNwzjW4SZbNgsVT9Y/2A1BdhiDfvur5Tn2eRT4aBmfiUI/PQLa7vdO1vbUTaWIfaNIF1WO4djScS0amPallS3QN1APvIuO6597Hbgjs0BH/qtU41akDAU2aEjZ2PIm33uxRLu2zj8n4fT0EBFB65mwC219Pxm8rCXthBOnzv+X8/G8JbNWG0Kef48zTT+RKM9MUXl6axGf9IogK9aP/F/F0rBFMzbIB2WXKh/kx8aZSTPvTVS6v3J/OjviLzL87ioxLwl1zE2hfLYiQYlewkKoMVJcnka+fgNR41KBPkf1r4PQhR5mUOOSnCagWt19+/Vk0ikp3NGmHKlcF8/HumqeHjMQc6YWn7xuJ+clY2LsZ4/kPkSbXwaY1yORnHDw98OlsnladbgXAfLYPhJXGeP5DzBFuerbhdajIypgv9tbye+CLmBM8edMY+CLmzPFwYAvGY+8jMW1h21rklxnIDx9Y9G5H9XwA+eIVHdR354uY7zwCiSchtBTKvb/7PqsdW8lxqCdmINvc+KlVb+0In9AHmnbRPD7zRbh0AflpqrZ7omu4fsYu90JqIjLxVlAKirsuPmfDRzahatYZ/AMwxw+AgCCMl+ZpZ9P7Q6+eLIs/jLxxp6Mfxy3ODgBXvR5Ffv4Edq6D+m1R3YcjUx/yzfi2IHNGw1EvDmZnNG2n9daj3aGWNcZHeBnj94/E/Mga4y84xrgx8EnMb6bCpjXQtJ3+PfZeZMF0ZMF0/XCzDhjdBzkCo5WB6voU8tXjWk8N/hTZ6yY3GveA86nI1AFQrxPq+oeRH0ZDk166bZ/dBcVLovq/iUwfAgiyby38/S1qaC7BAQXVkYDq9jjsWe9abfcnkL2/w5wXdUBlQJB3+j6yywDYuxFz8qOO38F+jr8btEVFVMIcc7Oe+9z2AuYbXvjqthcw51h89fC72XOfbL663W2udfEC5sIPUeVqQPkaHvWhDNSNTyOzH9P9fe9nyN7VcOqQo0yTnvpbf9gf6ndGxT6MzB8N239FtlsBsRHVUf1e04HRyg/V9XHkozsg/Qwq9mFU81uR1Z950veRHFUd+yPHDyDvPQ4hpTBemY98+huYlzzbX5hzLXfanZ5EvrFo3/mJ5hF32j9PQDW/zeNx+WsO+BdDNeqdP3ruaNYOVb4K5oM3QZ1GGA+NxnzG0w6QP1cii2ZjTP3J9UbCCczJI1A3D/ZefwHHtOo6GNn9J7JkOqrLYP37h/e0jhzwPOaU4ZB0EkJKudRnTn4QqjbA6DAA84NHry5tgH0bMac+7lpReATq+tswx/dD1Q5EdX0JasbC7p8ByyZcmcJnt5QmKsSP/l+domP1YtQs42QThvoxsUtJpv1zzuM9n/81mQdbhNC2SjHOZZgYSnmUyYYyUDc/g3w6XOusYdORHW46q4Wls964Veusmx7RCz5x+3Uwi5kJoWVQj3+B7FwDZiaq15PI7vXwxQu5y9BCtBHkz5/BTHC0u9czyGfDtSx7ZLrWHd7aPelWaGS1e46T7ujxhKvuMDORxZPh+G4ILI4aPgPZt0HX6aPxrTr0Q04cQKY+ASElMUZ/h/z5k/ZbXLyAOfEOVMkAR5uvtr4Mi0C17o9Mvh0uXUDdNh4adoGNi7x/76z3KCJZlmkK4z7bybSRzYgqE0S/F34ntnkENSu6Lu7d1Caa0ffV83j+vl5VSb+QydylRy+btgsKY75lITNTGPfZDqaNakFU6SD6vbCe2OaR1Kzk3uZyjB5S3+P5+3pX021ecuSK6Bst2mNUqELGPTei6jbG/9HRXHzU87uav68k88fZBH7+k+e9VT9xacr43Allje/p1vge+jmyy218N+ul5zvvWOO76yM6IAW0z+QDT3tCdq2G3+ehHp+Xr/ZmmsK4b04w7aGqRJX0p99bB4iNCc0Ofgbo0Syc29rqJBjLt6Xw6vdxfDq0CpcyhWdmHeX1gRWpWyGIpHOX8PfLRX7n8R4vL03is/6Wb2FmPB1ruvoW6kUGMO+uSO2X3niWSSvP8HbvMldELy/06dOegQO78txzOQRQXQVkmsLLS5L4bECkbvOMOM82RwUw7+4opzYn83bvsvknUhDdEbcfmTLYoTMf/QLZtQZO/Yu8N8hR/wsLs5PA5NjWTJNxk9fw+RvdiYoowa0PzSe2TRVqVnXYOIeOnuHj2ZuY825vwkOLcTopHYBWTcvzwyd9AUhOOU/XQXNp27xi7u2u39Y3ay67N2ButYL8ytfEuPdVzPG35v4uWf3kCxnqI10tS2chS63goZh2GLF3QlpKdn2+tEX/y7Tl44cdyQx8YY9eykA+fgQy0rW/8KGPYfd61816ykB1fwqZac1tH5iG7HbTHdf01HTf7QcxnVFdHkHmjdL3Eo8iU936KjgM1XUY8tE9kJaMumUUVGsOB92SJ/jCb1Q8HNX9UWTyXXAuWQeT12wB+6wg4aIc4+eSr8o75OjHOJus51xnTkG5GhjD3scccZNrGR/5EuSXmY7AssbtMTrfCedSoHig41tfbd0RUhrVZgDy9m3aBr/9FWjUBf5xssHzIysbWn66T2+Dup1QHR5CFrwEjS0/3fS7tZ+u75vIrCEQFIq6/hFk5n2Qnoy6aQRUbgb//u3aiQXhLcMP1WcM8t1YiNsHwWHZa7Iyb4TeyAGoAROgQSxsW+rxDX0Wm5D1XL8ndTl3FJU9muWn+9Lq7yGfIXty8NNN6Q8NOqM6PYx8Nxq2/Ypss/x0kdVR/S0/HSCfDHaQGDIN2bXKO30frbVg+GE8MhFzygvw7x4ICYdLbj66wlw3zgqMLsi65aULyM9T9Zql8zrLhTTkLUefqcdnIlu9JKDx0RoPgHwxCo7ksuagDFS3p5BZ1ji73+Jr53HW1Bpn7/XT46zzIzoQX1l8Pd+Jr538rfLdGDjhJeg3C/9L8vtybH9frTmcO4M5+3XUNR1z7nMLheqftGHDhg0bBUZ+o4LSRaSJiDQGXgDySOGZPyilfL395XZgjfV/QfApkATUEpGmwI2AR7pipZSf+7WcoBp3QH63JmMHt0HxEL3zzBlhZSEoBA5uBUB+X4RqfL2+d/IQxB32rPjieW1MAAQE6p2xgGrYAdlgGauHtkFwKIS5OXXDykBQCThk0duwGNXwesfzfyzU1/9Y6AiGPpsE/+5wBMVmIaoqcmgrZF7QQYAnt0LltgBsOZ5B5dL+VCoVQKCfolv9Eizbk+7yeKuqQQRb2T8aVyjGydTM7HvbTlzg9LlM2lYL5rIRXQ+Sj8GZE2BeQnYvgxrXuZZJOQmn9mf3XTaSj+jFeoBzp/XuvOCSudOr3ABOHYXE45B5Cdn0KzRo71JENeiA/G2Nha3LoZaVQez4Hke22LgD4F9M7+7WT0Gg1f5iJZCUBK/kVdPrddAywP6tUDwUwt3GWXhZvbN0/xYAZO1CF6PPuP1pzK/fcX1GRI8VgGLBOrjTdHwjdU1HZO2C/NHdl0V3AeqafGSauaYjknAUObY/5zavs9p8IJ9tXrcQ1dStzfPc2rx/sw6MBv1cqai837WQ4NP+zqLR6ibkd8+FONWsI7Laor1vi6Zd0o12ybIQHAJ7LdqrF6Cae04sVKsbkPUWjQvpsHtj9m7cXFGxPiQehSSLz7YsgXpufFavHfKPJQO3r4Aazb1UlEv9CUd0VrvMS8g/v+rMzs71x3RANljjbvMyqN1S/92wgy6feVHLgYQjUKVB7vQuOE2SAoMB8SxTuQGcPgKJ1jttXAIN3N+pPfKXJVu2OMmWY06y5eR+ndXVL4DLQVDnLqTP/xaAi5s2YoSFYUREuhY6f14HRgNcvMjF7dvwKxcNgF/NWmSs1xPQjN/XUaxzLhlPLWw5mUHlUv5UKumvdUfdYJbvd9UdFcL9qRMRiOE2h9x/+hItKhbD31AUDzSoExHA6oPnuSKUqwdJR+HMca1Hdi2Fml70SML+HLMz5Iki1B2qeUfktx/1jzx5Wmctkt9+RDX3lCeq9Q3IOovvKtSAbX/ov1MS9UJAdVdeUE06IOvzIb+DSsABS56sX4hqer2+d94776hrb0L+WaYDowFS3XbXV24Ap5x4fOMSiPHCTxus/t7s1N8Z5+HgZo+sDAC07IUsm67/FvHYCJFdt69sQhFUYLDOGBJYTAdonzrqO1lWuwWcOqaD67LanGUrBIU4xqXPxnf+4DLG927RWTfyM8ZbxGa3SwXrdqniIUiSFz5q2w1Z66Qzy1tyI9mSGzuXQe12rs/Uaodss/hl10qoqrMPqrJVkUPWQmFasg4ULVfX6o/t2ibNDQXVkfXaQ9IxV8dmseJQtSn8ZfVj5iU47z2A1Wd2WR5QjTrobOlgzX3ywVd/OPFV3CGI98JXGedh/6acs36Wt/o761vvWOr9W2+xxsfOFVDV0yZRDbrADmsRK0unBTjJ77NeTpTAd3IUwYmfPW3/bBT2XCsv2t70szfaoBcsM9LyT88N6tpYZIXFE7st2VLKS0DR7i2Q5OX7xR+HQ3u8vxsFH9P6eaf5fNb15jchm5Y7ZLeX7De+op0r/PwgoBgoP3eJbwIAACAASURBVPAPgjRHn22Ju0jlcD8qhVs2Ye1glh9wnTNUCPOnTkSAh0247/RFMk2hrbXRukSgQXBALosPlerDaSedtXkJ1HfXWe1ddVZNS2ddvODgE/9Ah0lfrARUawp/5kOGFpaNcOmiK/9ntTvJqd0euqM9khVgsG051HDKhF6/vZ6nxB1wXEs9rQOjQfNa/CEI0xvgfTbGnGVXseLa/vQmu8A3+hJ0HwcUs/4PglTvvptsFKEs27LvDJWji1MpqjiB/gbd2kSz7M/4fD/fumEZSgRfBTdvYcy3LGzZl+xoc4BBt7bRLPsrLt/P6zbn2xXsAaNNLJlLfgBAdm2GEmFQOsKjnOzaDIl5jJ3cUNGNp7d6Gd912yGbnMZ39Xz4TI5uh7N52KJO2HI4ncplA6lUNlCPsabhLNua6lImJMjRn2kXJNsMWrv7LHXKB1G3gg6kLlXCHz93IZ/f9ziRQeWSTr6FesEs3+fqW7i2ipNfunwgcWdzkB1XAS1a1CM8PCTvggWAbnOAU5uLs3xvHm1Ovcw2F0R35KQznVGzha4/K3NmTm3dlUCVCuFUKh9GYIAf3WNrsGzdIZcyXy/ayZ29GxAequ2BMqU81xh++e0g7VpWIjgod7nmszWXDKfvExico43oAR/J0MKwB1XzG5G/frFpu8MX9ig4xpifv/7nPsYquNlG25ZC3Vx0x44VOtA5N5SqoP3ZaToYWPb/iap/vWc5X/iNSpfXWWetQGTZuwHV0OF3+C98a5/5MY7u1oHRACestQB/V1+az3wJzjRa3ohs+Nn1oq90h7MNHhgEqW5z8HzISlXzOmS75bvZvVIHOgOqTFUkK+A5LRkupOos0iXLQ9IRSLfG2OG/ULWv9+iHAvFWjZY6eDJun/6dnuKQ5VZgNIafHvM5+RZ8NccEaHw9cuoYcsLL2m1R2aPl67v6ZLcvhTpufro67ZDN1rfOQZapBl1gu5dg89IVoXgp+HeTV/I+W2tp1Ab5d48OjAY4e8ZDrxfJunFB1i2z1llyO2mpbCV9GtWBjZ73fLXGkx9UcPMHb/fC13XaIZud+Lp6Pvg6H/ifk99ZyMP299maQ2oSHNruGffkBYXqn7Rhw4YNGwXGlZw9F4YOFAZAKfWMUupPpdQWpdRYp+sjlFK7lVJLgTpO11cqpSYopVYBjymlqiilllnPL1NKVbbK5XR9ulLqQ6XUCqXUAaVUB6XUNKXUTqXUdCc6CrgVGAx0VUo5p+LxV0rNsOr+RilVXCl1k1Lqa6fnr1dKLVBK1QBaAiNFtDUiIgki8ppTuRVKqdno7Nr5gioZiSQ5OdyT4qGkmwO8ZAQkO8pIchyqpFvwmTdUjcEY9TXGyLmYsyfqzEQlI5AkJwMiOQ7C3eoKj/RCz3qn0NKQYk0wUk5DqGtGKQ+c2I+q2RSKhYJfMajYAkrouuJSL1Eu1OFYjA7zy9Xh+s2ms7SvoT+fKcJrS5N4plMe9HNCSASkOi3unE1AhVxGFowsRNUDw18vWuWGMNdvyJl4VLjbdw53KmNm6oXR4uGuZRrG6oXEzIs649J3r6Gemo0atRiiqsGGH72SV6UikUSn754UB6XcvnupSEh0+u5JcaisMk066KCfI3tcHpFlX6HKV8N4ZwnG+G8wZ7/hMtlWpSMRpzpJjIPSbnRLR+r3yaozMQ7lVEZ1vg1j/DzUkLHaqAUIDMbocQ8yf6rX9nptc2IObXannUebXWi0uwXZmkPm6iKAz/rbmca1NyDrf/a8nt/+Tsyhv7NQtxmcOQ0n/82lpTkgLALOOPF1ihc+C4uAMznwWanyqEdmoIZ8AFUae6/fmY+T41Hu8rOkU/9m1V8iXJdzkwEO2Suoh6agnp4FrW9xqU51fxg1ZqEOWPn5I893CneXLXFe2hzpKlvS9Tu5oFGsDpbOvOhJIxcYUdFknnDsps08eRIjKucNAyo0jGKxnclYpwOiL+3cSdANOkNFsa43YoSEokrmHgAVn5pJdKhjoTQqJHfd4Yy6kToYOv2iSVJaJhuOXHDZdHNZcNcjqQmoEM8F7AKhCHWHKh2JnHbjaW/yxJ2n3cvUbQbJTjz97269KcLwg4gKUK0+lIl2pV3Si85yt3tKRmqbKYt2kqttpG55BOP1n7Rj7nsr81ZUFX285TOfYIz6EtW6h1ud+eCn8EjP/nbnJ2cE6cVtddNQ1FOzUHdPhBCPfXWOdvvAJpR/liEZ6Riv/oLxyiJk21rtHMzCVZNlVjuuuQH5x7HII/PfRPV+TMuy3o8hi62jUn0xvrPeof8o1BNfQOd7c+wXVToSOeU0zk7nMMZPO/X3accYN2e8hhr0FMYHS1CDnkJmuznQAoNQTdoivy9xXAuJgBRnuRGPCnVrc6hTGcnUG2WCw5H4faha7XSAYHg5iK4DYZexQasgOjIgCNV+ELLcLUNx6QqQloTqO0rrz1tezDHrqU/tshqNMMbOxXjifY8szio8EnHT3fniK3eeuFyERkCqE92UhBy+tVXG6Vu7oH5nZLs1hsxM5OdJqAdmoR77EcpWg00LvJL3lRyV5V+hylXDmPQrxph5mHPewKvnurDnWrnRTr1C2lcIVSYSSXCTLWWu3mbKAo/p0DKOIIGUU3p+DxBZWevIxz7CeO4LVEun00REMIZNQTXrCpXqOK5fLdoA1RpivDAH4+F3oVx1fe1MArL0C4zxi1CDv4WMs3DEkU0u/qy7TWjkO2jtUHImocUMhi9MpM/sBN5YnUKmmUuwkRf9512GWmPPXWdVaoB6cg7qidnI/Ff1/dLl4VwSqt8o1KMzUX1zkaGFZSMsneWSwY6wSIdegJx1R7KXdgcEoTrchSz7NOcXKFkOyteGI9t1O300vmXVXFR0NYwJv2CMmIs5b5LDb+EfiPHsLNSDn+oFPF/oy5QEZM2XqGe+Rz2/UC867tuQc79AkcqyuMTzlCvjGIvRZYKIS/TcrLzkjzh6Pb2OR9/cxIlTV7jhNDcUxnzLQlziBcqVcQRFRpcOIu50Dm1+ag2PTtrIiVPpHvevGGWiXHXHqZOoMpdnixjXdSVg6vf4j3oHIqK9F3If32e82KLu4/uCm8/k4Rmoe3PwmeQTcWcuUq6UIxgrumQAcWc8F52/XH2aLi/vYdKCk4zoq9t0KD4DpeC+Dw/RZ9J+Pl3mfaNYfuChR0Jz9y18u+Uc7arlkOH//wjiUzOJDnNrcy6689st52hX/TLbXBDdAVpnPj4H9dhs5PtXPTazqEZdkC2/5vkacafOER1ZIvt3VNkSxCW4Zmo7dPQMB48mc9vwH+j/yPf8tsEz+/ui5fvpEevlpBg3+HTNpdH1GCO/wRj6DuaX4/J8F8BnMtRntmgWAoJQ9Vsjm5Y5rhWGLfofpa2GvIsaPgNa3uwbexRAGajHZqFG/Qx7N2TbZV7rzKKb29zWm+4YOgN1zwdQ2dIdiUehbBUoGa0z4NZrD+Fe5ky+8BudPgoRVaBUOU07pgOUdNAuyjFuPPcFqu0thePHaNpJB0tfcl0L8JlPNguBQaiYNjp5hTN8oTtSEpDVX6Ke+wH1wiJdfu8frnXmR1Y6+/IkEzKc/HQ1nfx0UXV0O5KOQenKEBYNyk/78kK9fJuC8FaZyoCgBr2NenA6tHXNQKwGvY16drEOlN7hJbMuPoxNCAzC6Ho3suhj7/eLyh4Nc+pLyJ+f7nwOfrptS/BAgy6wY5nndQu+WmtR5aoAgvHCVIyJc1E97/FOu7DXja/WumVOaHoDbPLyHcA3azwW1G2jUU9/CV3u817A2a8PWpblNr7Foh1s8bUI6s63UQ9MhzZufN17JOrBGdDe8xvD/5j8dm5XHrZ/YcSC5IVC9U/asGHDho0CI7/B0cFKqU1KqV3oLMovAyilugK10MHDTYBmSqn2SqlmwG1AU6AP0MKtvpIi0kFE3gTeB2aKSCPgS+Bdq0xO1wFKAbHAE8AC4G2gAdBQKdXEKtMWOCgi+4GVQDen5+sAH1t1pwAPA0uAVkqpLO/ZAGCuVe/mrMDoHNASGCEiHmcsKqUeUEr9pZT665Mdzo5bb7t/3JSet+MT8pMl4NA2zJf7Y742COPGwXrXldejGK4SPW+IO4QsmQmdX4XOEyDxAJg5d2FOJ0X8uPUs209c4L5W2lia/VcqHWoGUy7sKiYdv9wmliiDunEk8uvEvB/22qcehXKvI6o6qvsw5FsrYbvhh2rdF3lnEPJyNzixF2IHXwb9fHx3RE9mew5B5n/geTumDfLvbszHu2COHoAx8HlHRqac4DGWcn43WfY15tM9MEf1h+QE1B1P6yf6PIT8/IXOKpwj8jOOcygTGITRYwjyvZc2Z6Fuc1S7m5F5k3N5h/8ArkJ/Z6N6Q71z9tg+zzquVLa4V9PmJmSdZ2bqfOFK+UwEUk8hr/dGptyNLJ6M6j9OZxXLq/78CA7xTjbrWXnnPmTSQGTqo6h2/aBGU0eJRR8gY3ogf/2Euq6/lzquVKY7/R1VHdV9OPLNhNzb4Q2Xoy/8/Cj5znukzfyczCN6wSn11fEEtmxFmR8XE9jyWjJPnoBLuU8avdWe31OG2lYNon31IO6YncBTixJpUj4QvyvZHqap5vPtCoAi1R0F4CfnEm1vcmQyAGTFfCQxDmPCVxh3Pwd7NkOm2zfPlzzxUsSpjMyfgvmszligYgfoi35+qCr1MCcPx3z7EVSP+yGich6VXiY/ucPPD1UqCjm4GXlzEHJoK6r3YzkU9pGNVrUBmCbm8zdijuqJatReZ6vMjY435CHLAJ1lKKY9bHJk0FBtb0Xmv6Vl2fy3UP1H5tIW9wuXOb4BmT0aeesO5IMHUNWaQLNu3p/ND/1cxqLqOgBzxuuYD3dBZryBMdR1kVo166BPPjjnFGSWr++XA83Ni/QizT2foTo/Bse2uRytlycKoCNVp/uRtV+5Zi0DvcmhXB3kj++QKXdDRjqqg+dxfbnVna8yudllh3diPnMT5ksDMJd+hTH8bbcqC9DnVxsetrfXQo4/y9fXpwElWBlXDT/UNbcgnw5GJveC+H3QJof+9pUcjWmDHNmN+XRXzHG3YdzxPAQW91ZRnuTzxOXMtZxR5Mk1ruJc2mv1PhrTfn6oyvUwP3wM8/1hqJuG6IBpwHzrXszX7oRDO1CNO0JNh616VWgf2YU5ugfmxNsxV83FeOBNfT04FNWoA+bonsiMvuAfDLUdp4wUxCbMNIW/j2fwbLswvr6tLEfOZDJ/x2UGOuZ3Pg1wZDvy1u3I+/egOt6tfTOGH5Svg/z+HfLuXZBxXt/zikKyEToPhLIVcn8mn+1WnR9A1szx1B1ZCAxGDXwVWfi248QcX43v+q2Ro7sxX7wBc+LtGP2fzfZbmKO6Y74+CPl6NKr7EzqgJc/qL1NfBoXqTEmT+iCv9tBZ6xrfmPs7F6Us89Kd7p+mY7MIlk1pz4+T2tCmYRmen5LvHBGXgULSzzlRd29z80iWfdCBH9+8jjaNyvD8+1exzVfqa7Bg/r6SjLs6cXHozZj/rCfgmZwOeszHwMqJD1NPIZN6Ix/cjfw8GdXPi8+kAPBG9s52ZVgyqjZP9Yziw191xuxLpvD3gTQmDarIl49WY8mWFNbv8Z51Py94E5E5+qW3n2PbyYvc19IzGOT/ErzqzhzK/rj9HNtOZHBfy7CrQPgydeY7tyNT7kFdb+nMLPj5Q712OjvsZZLUZF3pZmYKh4+mMOvtnrw5MpaRk34j5axjY0T86TT2HEzkuhaV8qTn0zWXLSsxx9+K+cnTGD2G5l1eE8v7fa4EPp5fqYbt4MBml81aPrdF/8O05d27kWmPo1rfCpFVvVRfQHsUQExk8iBkQk+o1ACiql9+u3LUHaeRt25Gplq649axWnecT0UWvoHqNx5174eQfML7qR6+8Bulp+qkEQNfQT38MSS60S7CMW5OGY5q3997gN7V9GOUq47R+1HMOV7WAnzlS8h6tHF72LfJ1VeWEwqqO4JCUfXbI2/cgkzsrk/hauJugxdgfG9dpJMe3PUpquOjcHybFcibiix5E9VzHOqOKXDmpA6A9EABaBt+ULkx8u0YZNqDqHodXLIcy6wnkEk9dWbwas280Ckg/VygegxFls3OZe32P2SPXomf7pKTn8750QY5BE3nVvlVWGvBzw9Vpynm+89jvnQ3qkUnqN8yl/fwXu/VXzf2wTqL86NNuiAbc8rA7xva8sUo5I3bkffuR9VoAs29rDnka16XQ5ksvv7O4uu6Dr6W78YgUwcinz+EqtwYGt10ZbT/r8jvLOTL9vdxLEg+UOT+SRs2bNiwcVnIb4Rpuog0AVBKtQZmKqVigK7Wv6zzK0LQwdKhwHwRSbOecU9NONfp79boAGqAWcDreVwHWCAiopTaCsSJyFaLznagKrAJuB34yir/FTAI+M76fURE1lp/fwE8KiKTlFI/Az2VUt8A3YFngY7OL66UGgH0AyJFpLx1eYOIHPToNUBEPgY+BjC/elVUW50dVA7v0EEzWQVLRUKyW9aLpHjX3cslo5Az+T9GUdVpAdHVMZ6fg+z/B1UqGkEfy0LJKHCvKznOCz3rnVIT9RFwKaf1/+5H0ntr++8/oDJX6x9N78k+Cjcq1J8TqY6gjpMpmUSGeB5Due5gOlPXnmHWoGgC/bU1senYBf4+coHZf6eSliFczBRKBCqeis1nJumzCa67dUMikHOXkW0ksDiq9+vIuk/g5I68y59x/YaERyIpCd7LnInXRnBQCKSdyS6v7n4d+WqMI9tj+dr6f+u3bF6G6nhX9lhSnQagOmjWkYPbUaWjncZZFCS70U+Mg9JO371UlN4tF1kRIipgvGwlVC8ViTF2Dua4gRjtemMumqavxx+BhGOo3g+gYlo50XUa36WjwP3Y+cQ4/T5ZdEtHOY6mT0nMvi4rv8N48j0dm1WjIbTojBrwuN6lKqKPuTFAtc+hzaW9tDnJC+3kBIioCGUrYIx1avNLczBfHqjHfsVaGINfwnz7EX2ceBFCdRqAut65zVe/v7PLtrrB5Wgk1WUAqmNfXf6Al/72Rru0O22nXbSGH6pFJ8wRt+Wz9W5wz2Aa5oXPUuJ1JoqUBAefpVuTuXQrU8Lx3fq4p7KV4dgu1/qd+bhkpKcsTo7X/evGx5LsKQOyZW9WNomzSbBlpT72ab/bcVB//wwPToZf3Hbce8gWJ3mdXSbOVbYEu8mWe15H5rzkmkk2FxQfeBfB/fU3urh1C37lypOVY8IvOhoz3vuRy2HjX+XSoYOkTZ+Wfc2Mjyf5kQcBUMWLE3TjTcjZVK/PZyEq1M8l23PcWe+6IycMbRXG0FZ6ce/phaepUuoKN9mcjXfVI6ERyNkrz1rlFYWsO1TX21CxFk/v34Yq487Tbt/WK087vZ/hh2rRGfNFJ0eKmYnMfD27XmPcLDh5GNWxP6qdJcsO5UNnJcW77ABXpSz57Qb54yeMx95FfpwKSfHI2WTtrMs4j+z5B8rXggQrq7UHn3rhp+S4nPvbG86dQS6kw9aV+vfmZdCqt+O9O/TD1zahankjbF+nA2lTk5B/d6GiqjgKXC1ZBlCvLRzdpe3FLLTsAd9N0n9vWgq3W8HRvhjfoOU7wIU0ZOMvqEr1kb+101jdcBuqk9MYLxuN7LaeK+NljLtlfFVlohDrKHPVoRfy+au6rvW/oB4c4/KoansTssZts09qvM6mkIXQSE+5kVUmNQGUnw5kt/SULHPsEVWDpupsS/lFQXRkpQaomFi4cRgEhaDERC5l6GPwUhL00ZWAbFvuEhytYgcUjl2Wha1rwO9FVOe7US1u0HQP79B8klWmZKTjGNksJF8+X+WJ1AQIdRrfYV50REqCzv7t5VsDKOes0QBRlvy2sijLjuWoNgMdtn8hyFGjbS/Mnz7XN+KPwKljUKoKxO10faiw51rOSE3wvX52g+p2O6rrrQDI3m2oiGgkq0vKREGid9voiuo/sbNgYzr1tD4aN+WU/j9LXrvryH3/QIXaqLrXuugpzqeiqsQg+zZePdrOR3duXwsDnocSJaF2c+T0MTibDGYocvA3VHQDZI/mi6gQd5vQJLJE/mzCqBA/6kUEUClc24GdahRj88lcTlDxqrPcbW5LzrroLLdFo/hDuo+jqutyZ+Kzs/PJ1uWo651kaFHYCPs3oyrXhwNWRp0svZCFsBzaXTJSl3Vud6UG+ojym4bpwAQxkUsXYP032ka881Vk088QWhY1fJZu58HtPhnfRqtemL9asivhKJw+DlFV4fB2R/1Jx+HgP1oWX219eTZR1591dPz2lagqDZHNnicyZaMIZFkWosoEceK0IxP0ydPniSxVzKVMqVDHgmW/zhWZ9OXeq/8ihTHfshBVuhgnTjsWIE8mnieydC5t7lSJSV9ceWYpAKPnHfh1s2T7bkt3ZN0sG42cvgxbJDU5+0/zp3n4D3nKe7kUN3swPBJJ9WJ/O4/vYrn4TMpUhuO7uFxEhQdwIskhc08mXyQyl+QX3ZuGM3beCUBnmW5RowSlQnT5DvVD2HH0PK1rh1z+e7j7FlJz8EsfOs9H61OZeXtEtl/6/yqiQv04mZLPNq9LYeYdkZff5oLoDmckHHLozCzfXO02evydTSQvREeU4GS8w8aIO3WOyLKuAVRRESVoUi+SAH+DSuXCqFYpnENHz9CoruaTn1bup8t1VQnw976rXrXrh2pzMwDy7w7fr7ns3whlK1qBk57Z7V1wNWVo0z6oRj0By9b1hS2aVbbZDchfjmAn1b6f723R/yBtQNcf4g/nkmD7SihR6urbo85+7/NnkQN/Q53WEOcU+OdVd7jPbeP13DY33XHCTXfsWYPssU7kbNYb5S2hkq/8RjvXIDst2tfejCpXE/XEFyhTCu5DuMJvnT3eQktD4gnf+TFKRmLcPwlz5mg4pX1KheKTzSrb4gbkDy82sC90R6nykHgczmXZ4Cu0Db7JiX5+ZGWWn+6s5bsJLAHnLT/divccbbvjQ0iy/HT71yL7rdCDRr1Q3oKjC8JbKfFwaGP2WJe966F8HTjoOGmJSxnIrjWouu2RA3/qdyyMOWa1GLimE6rPoxAcqjdgFLsEf3yTS7sLwR7N8sFlIT9+uiA3P11OAdBRNfV7ntztcrlQ1lpOxyE7/86eD8im1aiq9aBctSJbNwYKvm6ZG8rVAj8/vQbhDb5Y4wGHXXchDfn7F1TlBshfi13LpLj5/sNy4Otw53HmxNeHN0K6xdf71kM5i6+zeCQjDdn6K6pCfWTLT/+78jsP27/Q1xzyQKH6J23YsGHDRoFx2XkTRWQ9UBaIQG+5mSgiTax/NUUk6xzJ3PZancvlXk7POV/P8gKZuHqETMBfKeUH9AVGK6UOAe8BNymlstI8uNPI+j0X6I/OSv2niKQCO4DGSikDQEResQLFndMn5NYeB5FV8zAn3IE54Q5k80pUK+vI2mox+tgQd6Mh5ZReMKwWA4Bq1R3ZvCp3ImXKawMDkK2r4fw5zLfvRbasRLW0drNVjdFHV7gr+JTTml5Vi17LbsjWVVZdq1DX6mPo1bU9sq/nihArYLlEBFS+Dg6uAKBh+UAOJ17iaPJFMjKFxTvOEVs72OXRHSczeGlxIh/0j6SMkyEx6eYIVgyvyPJhFXm2Uyl6NwzJf2A0wMldUKoihJUDwx9VpxMcWJO/Zw1/VM8JyM6fYe/K/D1zZAeUraQn5H7+qCZdYcdqlyKy4zdUM2ssNIyFfdZENigEde/byE9T4NAWxwMpCRBVTS8cA6p2S+3cyqpv2VzM0QMwRw9A/lmBaqu/GzUa6nHmMRE5Belp+j6g2vZANq6Eo/swH43FfLob5tPdICke86Xb4cxp5PQJVP1r9fNhpaFcVWTR55ijBmCOGoD8vQLVtqeDbloOdM+fc6LbE/lHjxHCHcfGqmaxyFG989R85R7Mp7phPtUN+fVLZMGnyNKvkOVzMccMwBwzANm4AtXGanP13Gin6fuAamO1+dg+zMdjMZ/thvms1eaxt2veKB2N8cibmJ+MhLh/KWrIsrk+7299QaFadkV+d0x+ZMlczBf7Y77YH/lrOaqdRbtmI0hP9XSmJJ+C9HP6PqDa9UT+XuG4H9MKjh90OTrqsnBsJ5SppI/F8/NHNeoCu9z4bOdq1DWWDGzQEQ5YfFa8JChLFZYqrxcbEo971h9RSR+B7eePuqYrbPvNtf5tv6FaWuOucSfYqx1PbPtNl/cL0M9HVNKL8YFBjt3tgUFQ91o4sV//jnDKTBPTwYW/s3Fkhw7iznqnpl1gu9s7bV+Nam7JlkaxjncKCkENeRtZ5CZb8kDaFzM53asbp3t148KSXwm+RTt4Apo0xUxNxUzwDAAKeeJpjNBQUsePdbmuSpXK3kJbYugjpM/7Ok/6DaMDOZx0iaPJl7Tu2JVOxxrBeT4HehduUrqepO5OyGB3wkXaVr3CY3FP7IJSlfSxeYY/qm5n2Lc27+cuB4WsO+TXrzCf74f5fD/N0+176WdqNtLyxBtPn3fi6fa9kL+ceLqhF54ODIJi1vdq2FpnjT52AFnxNea42zDH3abld2sn+Z2TznKW3617IJssmyTSkQ1aNekAJ6z2bVqJqtVU20eBQajqMRB3yLW/I/Lgp22rUS2t/m4cC/v+JE9sXw01rCwdtVrAScciU6HYhIknoY51eEtgECrCWky9mrLMgmp2A/KP+yJPAtS02l+7BZyyjir2xfg2/BxHshl+qHrXIc79/ctXmM/2w3y2H7LBaYzXymWMp5/T93Eb44kJUN/KyhJzbfZxhoB25tZv7soPoJ31pSo65Ea9TrDX1f6UvWtQMZaeqns9HP5b/+1fDAIseVW1hc5Gc/oQ+UYBdKR8MhSZdAsy6RZYNxdZNQN+/0Y7Js/EaT0EqBotIN6xT7RQ7LIwpwyf1WJAKWTpDMyJd2BOtPjqWmsMVc2Fry44zX2u7Y5sycccJzcc3wmltXemwwAAIABJREFUnb51/c6wx/1br0ZlZfqo1xEO/e10V0G9WNjhyMJOagJEVNU2C6Cqt4BThx31FYYcTTyJqmdloAkrDdFV4YybvQSFP9dyp13Sjfb+fNK+QsjiOZiP98V8vC/yxzJUR0u21LFkS1LBgvlc6i/gmJatv7nO57Oub1mJqmnpyIAgVNUYOHkQ+X0B5ltDND/tWIuq0xI5se+q0nbh4yoNtE1+LhmSTqKqNcyWfarCNUiSY8w3jArgcHImR89YNuGedDpWdw1mzAkNowJIuWCSmKbtwj+OZFCjdC4b5o66ydDGXWCnm+7csdpVZ+23dJZ1ZDegjw6PqAxJJywZGu+QoTWbu8rQorARqjVE4pz2+x/daenqXNq9czXqGuvdYhztlo8fRF6/BXn9Flj7FbJyhg6MBlTfkXrha80c+P0b5L1B+p+vxnfSSVQdS3aFloaoKnpzR3CozqYG2n6o3Ah2rr76+jI5DirFQIAen6pGc8Tb3M4ZRSDLstCwRhiHT6RxND6NjEsmi9edJLa567G08UkOF+zyv+KpUTGPE8SuBIUx37LQsGa4bnNcGhkXTRav9dZmR8D41WizuWA2Fx/qw8WH+mCuW4ZfF72BUtVtDOdSta2ZX5R2HFtstI5F/vXMZgc47MGS1vhu6GV871qNauI0vrOCbNx9JmUq6qD/K0DDysEcPpXB0dMZeoxtPENsjGtG5kMJjjG2csdZqkTo4PTr6oaw58R50jNMLmUKf+5Po0ZU/mS/x3uUc/Mt7EynY003v3RcBmN+TWJKnzIufun/q9BtvujU5jTvbf4lkSl9y15ZmwugO3LUmRZU467I5pyP1XZpa90IDh07w5ETKWRczGTR8v3Etq7iUqZz26r8sUmP48Qz5zl09AyVyjmWehYt30/32Jo50pDV83S219fu9N2aS9mKjucr1tFz8fwk6riaMnTjd8iMe/Q/H+lqQAfK1LoG2bIy+1Kh2KL/Qdou/uKAIKh9Lexef/Xt0RIlNX0A/2Komi09/c/Hd0JpJ90R09lTd+xe49Ad9TvCQWtu66E7Kjl0RwlrLS8oFNWiD/KPe14tfOM3cqYdHIpqcysy/w3k7YFXxYdwpd9afpuH+ea9cPoY5vY1vvFjBIdgPDQZ88f3dfbqrD4sBF9CFn3qNEM2ObU/C77QHWfioLKTDV6zhacNng9ZKfvXohpYvps618O//+i/nf10VZq7+uksvw3FQlFNb0G2LPRsc0F4a98fOiA3oJj2f1ZpqueSgcEQYs2vDT9U7daIs9+oEOaY5ptDMEf2xBzZE1k+G/n5c0dgNBSdPZrlpytpfesGXvx0e1ajGlvfur4XP139WNi+FHeoBl1gu2fQdGGstciWdajKtbQsMfxQ9Zojxw4U6boxULB1yzygrrkBNuZiD/pijcfwc2T1N/xQDa5DTu73LOc8vrPG2W638b1nDaqxF77eb/G1fzFQFl8nHNQB1MFOtGu3ReL1fO9/Vn5nvUcOtn+hrDlcBgrVP2nDhg0bNgoMJfk4wkspdVZEQqy/6wJrgCigE/Ay0ElEziqlKgAXgYrAdOBadHbqf4CPrOzMK4GnReQvq74fgXkiMkspNRjoLSK35HJ9OrBQRL5RSlW1/o6x6poOLARSgSdF5AanNswAlgKrgYNAGxFZr5T6BNglIm9aQdX7gT8t2l9bz34N7ANGiUimUioIOC0iJZRS11vt6ZFXP2Y+1Myls9Vtz6Hqt4GM85gzx8C/Os2U8eJszAl36EKV62HcPQYCgpDta5G5VgLtxh0xBjyjA5DTU+HoHsz3hqFadkPdMBgyL4EI5uJPYLs2cFS/Z1H12sDF85hfjIUjFr3nvtTHhAFUqocxcAwEFEN2rkPmWfSKh2PcOxFKRUPSScxpz+vdXaFlMJ6ZqXdSisCFNMwJ/eH8OYzHP4EypXU2or8+gpObstu+al86E5YkYprQt3EIQ68L591VycSUCyS2dnHu+TKOPQkZRFjO2HLh/nzY33WB4rvNZ9l2IoPRN5b22t/ilP3FBVVboa5/FJSBbF8EG2ahWt+HxO2CA2shqi6q5ysQFAqXMiAtEZl5F9Ttiur6Apx2Wrj8dQIk7HOt/7hbBoe6bVC9ngTDQDYsgOWfo7o+gBzdqZ06/oGo28ZChdqQloJ8OUIHZ3a6FxV7tyOYCJCPh+usAa36oK4boPs26SQyd5zO7JiQ4dFcNegFVMM2cOE85mcvwSGdhc0Yp4OodZ/UxxgyDgKLIVvWIl+86lGPMWkx5pg7dAavkhG6fHhZHYyyaBqydpEr3bteQDVsq8f3p6PhoEX3ZT05A6BafYz7X9bjbctaZJY+5kw9+Aqqch09pk4dx/z8ZQ+jVt0yFM6nIT/NBLdsJmrgC6gYi7emObV5jDacs9t8r9XmrWuRL720+fXFmON0m9Xg0ahmneG0ZaCblzDH3YnftE0ezxUGMu9q7PLbZ/1dtzlG/8cwxw1yELvkdqTT4BdRjdvqMfbRKAftCV9jvtjfQXvoeN3fm9cg0x3HvaoHX4Z9W5Bl81zqNSb/pCdf/gFwLhWZ9ZheTPeG2q31ccjKQP5ZCCun6+ONj+3SThb/QNStL+nsuekpyFejtAOlQUdUp/u1E0tMZNknsMvL4nPla1G3PAmGH/L7j7BkGuqmB5EjO3VwoX8gauA4vWCRloLMeNGRmaLLvahWvSAzE5n/JuxcB2UqoO57w2qoH/L3L7BEZ1ZW974OkVVATEg8gXz7qiMjqjPqtkHd/CQoP2TDj7Dsc9QND2rZst16pzvGQgXrnWaN0LvqO9+Lih3sJluG6QzWToj/Ifdsh6FjXqZY+w5IejpnnnuaS9v08cJlflzM6V7dMKKjiVzzB5f27UMytFxM+2Im6V9/RbEbuxH69LMgQsafG0gZMwoyHPIr8jnvi1CrDqQzccUZTFPo07AEQ1uF8e6aM8REBxJbM5itJzIY/sNpUs6bBPorypYwWHhPNBcuCX1naudRiWIGY7qUpF5koFcaJOeRhQegWitU7GNarm9dBL/PRLW9Dzm5C/avhei6qJsnQLFQyMyAc4nI54NyrzPeTX4Xpu444qov1T0jUE0snp46Eg5YPP3qPMzn++lC1etjPDQeAoOQTWuQzx1HMqqHxsPezchSJ56OKI/xwlQtZxLjMT8aDadO6Gw4zrTveN4hvz8fA4ct2qO/whxnZZevUh/j3rFalm1bi8x+TZd5aBJEW7xz+gTmrFeyd4urG+5Cte2t+Xz1fPjDLSC/nsVPhh/yx4+w9HPUjRaPZ/HTnW78ZPG4GvWDzjboH6CP6Zw6HOIOQqlo/UxwKJxNRuaMheQ45LxnVhxf2IQUC8YYNAbKVdO6ev2PkHDw6soygIBiqLGLkHG9XbOAVm+M6vO0dnRdzEC+f92x+/9qj++MdNTDH+kj15Qf7N2ALHhHf+/Dnvagum+E1lsZ5zE/cBrjr8/DfNZpjD/sNManWWO8TlOMe5632nUB89NXsvWe6tAbmrRFJj+rfzd12ktZozWq86NaZm9ZCOtmotoNQU7sgn1rwC8Q1XMURFt66oeXIPk4hEejBrytx3VqArJ4IqRoeaY6Pgz1u0BoWUg9BZsXIGusLP1nnbLTXKmOdO6z2CFIRhqsma0vlKuFuuVFvUifeAz5drw+IvfEedzhE7ssdgCqY38tzzIuYH71pj7K1Jlufye++mKMg69emI050YmvBo3RfLVjLfK1E1/1c+OrKcP08+MW6LmPfwCkpWK+/wjKcOqvGq1RXR7TfLZ5IaydgWpvfeu91rfuPVpnhD6fgswfrb81QOWmqNiHkOkPuDb+mptRLfrrOV7KSWTBeP2tDnoZ376Qo+ERunyW7f/T55D6mwdt/S19PNcCvSXaG6pZtA0D2bYI/piFamPR3m/R7u1E+1wiMkNn7FUD3ofSVfSRu+fPIL+8Boc3uFQvq3LPVqgeHIm6xtKf746EfXoTifHOt5iP601lavBTqPbdoHQkJMYjS75F5nwANWMwXpwMIWHaJko+hTnMceIAlYIKNqZLhGPc96pjPv/pc9nZWlTnQVq+i4ms+x5ZMQfKVMB4YJJ+1s9PLyaElLqqtFWH/qh2t+oNUxcvYH77FhzUAQyq+4N6U06AwKm9yIo3wHRkUFl18DwTf0vBFOhTP5ihLUN5d30qMVEBxFYPYuvJDIYvSiLlvBDoD2WL+7FwkA4iXHv4Aq+vTkGABpEBjO0UTqCfW3ZMZ91Rpw2q5xN6XP25AFZMR3WxdNZOS4YOGOOQobNHap3V9CZUx7ss34yJLP0Mdlh8U64W6tYRWm8lHkfmvaxlDSApl1xepbBsBFkyC1XSyS6r0wbVw9Idfy3QuqPzA8gxp3b3t9qdloLMGempOzoNQTLSYfWXUKUxxtCPkRN7yT6m99cPYfc6JOWSb8Z3eFmMQWN19j4F8ut05M+foFojjNtHaFnnbyDr5sLfC3yiL1WnIdCws55vHt+DzJ8AmdZYLh2AV/hYlqnOTbzTBVb9k8CEGbsxTaFvxwoM7VOdd+fuI6ZGGLHNI3lz9l5W/BWPn58iPCSAMUPqU72CDha+c/QGDhw7R9r5TEqGBjB+aAPaNSnrUr/8utEbWe99cJXnW+oG70eLr/ongQnTd1ptrsjQvjV496u9xNQIJ7ZFJG9+uZsVfyU42nx/fapX0AFld476gwPHzjra/FAM7ZpEuNSf8XTuAZ3+w0ZhNL8OuXCeS5NeRPZq3RHw4XdcfEhnxfIb8jR+HbtDmUg4HU/mz9+QOWsKfvc+gdEqVsuZ1DNcem8scsShRwOuDXcQqtUa1c2SZf8shFXTUbH3I8edxnffl6CcNb6/tsZ3fSefiWkiyz+B3dpnoroOg0ZdHbbo3z8iKz7V99qUxxtW7UhlwvyTur+vLcXQrhG8uziemMpBxMaE8cp3J1i/5xz+hiKsuMGovuWoVU4HIP34VzIfLz2FAtrXD+GZXtEe9cvx/J3ytmp/OhOXn8EUy7fQOox3V1u+hVrB3DM3gb0JF4mwsiuXC/Xjg75lc63TuO/1fNF2x5NPvseGDTtJSkqlTJlwhg/vS79+HfN+0AnmtOfyLLNqfzoTlyVbbQ5haBu3Nn8V79rmMD8+6BuRR63AXqdTwK5UdzS9SZ9Ek6UzlzvpzIBiqOcX6E03FxzzTWNY/5zb+vu/TPhgPZmZJn1vqsNDA69h8ud/EVO7LJ3aVkVEePXD31n95xH8DMXQO5tmB0MfPZnK7cN/YNXcOzEM79mzM1+d4/LbF2suqvPdOug685K2k76fDAc2oyrnY6O/D2SoHEr3nS3aqifUa418/qKDYCHYov9p2oYCPz9k4y+wYvrVt0eja6L6jwbD0Py6ZRkss3JeBTnl06rVGnXj45ruxoXw2wxUx/uR4zu1LvAPRPV5yeHH+MbSHfWuR8U66Y4Vn2YHI6pbx0JULT2uVk2DbU4Bh2lOfgwf+EXVHS/rk+QAWfIZbNZBjWLRLcoxLn/+jPwyzSd+DHXjfaiu9zhO0APM9x6B065BYD7zybbpCTFtkY+fd9CKcPLL+0B3qM73O2zwE3uQb1/RNriz/Z2XrPQLRHUfBZG1tO9mwRi9STwsGtXvLd3Ws6eQn538dD3GQEQNPa7WT4ddyxz0nP10V8pbAI1uQLW7S8+p9q5HlkyBEqVQd04Cv0DN1wf/Rn6erNsPiNu6g0/mmM71d38ALqTDpq9crheqPRroJMtqtkZ1fUz7ZDcvhDUzUB0sP90ey09382hHf3/n5KerYvnpPnfz0wFq2DxkztNw+rDLddnuekKqT9ZaAHVdD1Tv+wBBNq5Gvpns+Y6FtG7swtNXum4JqBE/aJ+rn7XO8rG1zgKoF79HPn0M4l3728VHeLXXeJJOoIZ9rH03hh/s2YB8b/npS7qua1HT4mtlIJsWwuoZqOstvs4aZ7c4je9vRjnGWcMbUNfdBVh8vXSKTmAw+ENrvcOAg38iv7yr5d0RV//7/5L8zsn2B5A417VbX6w5EFYGY/RsCLbins6nId/eAxfTPJ4D3/snjYdX/t8+wsjG/wlc6lE/74BRGzYuA/4Ld/wnZVd+g6Mzga1ZP4EXRWSRde8xYIh17ywwUET2K6VGAHcBh4GjwI4cgqOrAtPQ2agTgHtE5N9crk8n7+DoHsDvIpJ97oNSqhfwkPVvMfAb0AbYCwwSkTSr3PvAYCDS6VoY8AbQFUgE0oGvROT9ggRHFxqK8Og/o4X3wOXCQI7B0b6Ge3B0IcJbcHShwSxCvVmEY/y/EhxdqLhUNN9aVSuedyFf4eylvMv4CkU0vvMKjvYlcgqOLhTkJzjaF3APji5EuAdHFyrcgqMLCyq06HZhewuOLiyowCKcjzg7pQsR3oKjCwsuwdGFDedFl0KEt+DoQkNw0WX1U+WvLHNhQeEtOLqwoBqEFBntHIOjfYy8gqN9ikpXeOLF/3GoBqF5F/IFilB3uAdHFyaU++JeIaFo25xDgHJhIKfgaB8jt+BoXyPfwdE+QE7B0b5GXsHRvoRLcHQhI6fgaF8jv8HRvsCVBkdfDeQnONpn2JuadxkfILfgaF/DPTi6MJGv4GgfQA4Vod/o/0OoIvKVAa7B0YWNtCLyYxQR3SLHhSL0TzoH1xUmisj+BorMTweewdGFBVW2CPu7iPzQ4BkcXWgowjYXGU9DkfkIPYKjCxHuwdGFiaL81u7B0YUF1bxkkdAFOzjaRuHADo62cbXxXw2OzpfmFpEcV5pFZDLgsR1NRF4BXvFy/Xq334eAWC/lcro+2K1MjJd73+AGEfkRyDqjqb77fadyw4BhbtdSgAdzKL8SWJlTfTZs2LBhw4YNGzZs2LBhw4YNGzZs2LBhw4YNGzZs2LBhw4YNGzZs2LBhw4YNG0WNfOTStWHjfwJFuA3Yhg0bNmzYsGHDhg0bNmzYsGHDhg0bNmzYsGHDhg0bNmzYsGHDhg0bNmzYsGHDhg0bNq4e7OBoGzZs2LBhw4YNGzZs2LBhw4YNGzZs2LBhw4YNGzZs2LBhw4YNGzZs2LBhw4YNGzZs/E/ADo62YcOGDRs2bNiwYcOGDRs2bNiwYcOGDRs2bNiwYcOGDRs2bNiwYcOGDRs2bNiwYcPG/wTs4GgbNmzYsGHDhg0bNmzYsGHDhg0bNmzYsGHDhg0bNmzY+H/svXd4FkX3uH/PJoEASagp9C69iyK9CVKld0TFigUsqDRpKoq9vWJFRQHbqyLqq1IFC6JI70gvCSWQUELKzu+P2eTpSVCePJ+vv3NfFxd5dmfmzMzOnjlzZnZGEARBEARBEARBEIR/BbI4WhAEQRAEQRAEQRAEQRAEQRAEQRAEQRAEQRAEQRAEQRCEfwWyOFoQBEEQBEEQBEEQBEEQBEEQBEEQBEEQBEEQBEEQBEEQhH8FsjhaEARBEARBEARBEARBEARBEARBEARBEARBEARBEARBEIR/BbI4WhAEQRAEQRAEQRAEQRAEQRAEQRAEQRAEQRAEQRAEQRCEfwWyOFoQBEEQBEEQBEEQBEEQBEEQBEEQBEEQBEEQBEEQBEEQhH8FsjhaEARBEARBEARBEARBEARBEARBEARBEARBEARBEARBEIR/BbI4WhAEQRAEQRAEQRAEQRAEQRAEQRAEQRAEQRAEQRAEQRCEfwXhoc6AIAiCIAiCIAiCIAiCIAiCIAiCIAiCIAiCIAiCIAiCEFy0rUOdBUEoEGTnaEEQBEEQBEEQBEEQBEEQBEEQBEEQBEEQBEEQBEEQBEEQ/hXIztEFiNUhLiRy9dqTIZELYK89FTLZZIbmKxcVGbpvDlTxEL7ScYVCJlpvOxcy2SGjeEToZF/ICo3cQio0cgF99GLIZKvqRUMiN+7hGiGRC6B/Tw6Z7LTtodEnkWVDp0MvJqaHTHZYcmZI5EY0jA6JXAAy7JCJ1kdD96yJCo2NoqqGRocC6D3nQyZb1YkKjeBTGaGRG2oiw0Ijt3AIv3VOCY3+BqBEiOzgmNCNtVSoygzoxNDZwewKjV2mj4euv1QtS4ZMNlmh8aEkf3UwJHIBossXDpnsiLahedZ64W8hkQtAWgjt4G//CInc8EqRIZELoA+mhUw2u0Lni9Y/h8YXbauHQyIXwLr5qZDJtl+4LyRy9YrvQyIXgBDurKVXhchfFkKf7P8vqR8TMtF6beh8sqSH6N1KC9FcB0B46N6tUPqDC4fKn7A/dPWtKhYJmWwyQ2ODh9QWLRIiPx2gyobI/g/h2gS9N4Q+8OrFQiP4bAj7jlD6g8+HsNwh8idkfpUYErkAhcaETLQgCMK/Dtk5WhAEQRAEQRAEQRAEQRAEQRCE/2cJ1cJoQRAEQRAEQRAEQRAEQRD+byKLowVBEARBEARBEARBEARBEARBEARBEARBEARBEARBEARB+Fcgi6MFQRAEQRAEQRAEQRAEQRAEQRAEQRAEQRAEQRAEQRAEQfhXIIujBUEQBEEQBEEQBEEQBEEQBEEQBEEQBEEQBEEQBEEQBEH4VyCLowVBEARBEARBEARBEARBEARBEARBEARBEARBEARBEARB+Fcgi6MFQRAEQRAEQRAEQRAEQRAEQRAEQRAEQRAEQRAEQRAEQfhXIIujBUEQBEEQBEEQBEEQBEEQBEEQBEEQBEEQBEEQBEEQBEH4VyCLowVBEARBEARBEARBEARBEARBEARBEARBEARBEARBEARB+Fcgi6MFQRAEQRAEQRAEQRAEQRAEQRAEQRAEQRAEQRAEQRAEQfhXEB7qDAiCIAiCIAiCIAiCIAiCIAiCIAiCIAiCIAiCIAiCIAjBRduhzoEgFAyyc7QgCIIgCIIgCIIgCIIgCIIgCIIgCIIgCIIgCIIgCIIgCP8KZHG0IAiCIAiCIAiCIAiCIAiCIAiCIAiCIAiCIAiCIAiCIAj/CmRxtCAIgiAIgiAIgiAIgiAIgiAIgiAIgiAIgiAIgiAIgiAI/wrCQ50BAVbtOs/jX5/E1poBzWK4rW0Jj/tzfzrNp3+kEmYpShWzeLxvLOVLRADw9HcnWbnjPLaGljWKMKl7aZRSuQus1QLV+wGwLPRvX8Ly9z3vh0WghkyDCrXh/Bn0B5Mg+SjUvArV/S4Ii4CsDPTil2HP71C4KGrMG674xeNg3bfoRc8DoPo/iKrXCtLTsD+YBod2+OapYm2sEdMgojB6y0/oz54x14vGYN00C0qVhVNHsd95BC6koq68DtV5lAlz8Tz2x0/C4V1G3rBHUfVbQ+op7JmDc0SoQeNd+Xh/Ghzc7puPSrWxbpjuysfHT5vrTTtj9bgNEqpiP3UDHNhmrleuhzV8kiNAYS9+A3as9Eyz9jWovg+AstBrvoSl7/nW9/Dprvp+b6Kp76LFUTc+CZXqwm+L0f918hJR2FwvXQG0DVtWoRe/4pLV70HzbH/9Apb4kTViOlSsA+fOoN+bAKeOmnudb0S1uB5s28ja/qu53n6YuQ5wZDd6/nTITHfVa//xcHUv9DOdXXKqXY3qMg5UGHr9V/DLPN989J4CCbXhwhn051PgzDGwwlA9JkBCLbDC0Ju+hZ/nQXScCR9VGrSN/nMRrP3Y9/ll52nkw6jGreFiGvYbU2Cfn2ddpQ7W7TOhUGH0+tXoeU+54l87FNVlCGRlodf/iF74Aqpld1SPUa74Fa/AnjwkYB4KmmC8ZzRoh9XjDtPO7Czsz56Fvzb4yh76EKqBI/udqXDAT31XroN103RT35t+Qi+YbeJePwbVpB3Y2ryz70yFM8dd8arUxZr4Pvbrj0DSatf16i1Q140z7WTdIvjJTxvr8yiUc96rTyebNgYQVx3V82EoXAy0Rr95M2SlQ71OqDY3grJg18/oJa8Gru+bHkE1aWPa2H8mw95tvoGq1sW66zFT5j9Xoec+6dRFLaxbp0ChwpCVhf3WY7BnM9S9EuuhlyDpMAB6zVL0Z3M807yiBarn/eYdX7sIVvrR34OmQnmn3PMnw+mjrvvF41H3LUQvfQtWfQjhhVC3zYHwQmCFweZl6CVvBix3Nqv2pvHEstOm32pQjFuvjvG4v/bgRWYtP83O4xk827MUXWsVzbn3zMrTrPwrDYA7r4mhe+2i5IUaPN7o9fQ07HenBtDfdbBunAYRkejNq9EfGZ2p+o9DNWwDmZlw/CD2e9PgwllXvJIJWNM+RS9+Hf3DPN903Sh07yTCrm4HF9O4OOsR7F1bfcJE3DKO8K59UFExnO/W1FWGuLIUnvgUREWjrDDSX3+GrDU/5l7uUW7t7LXJsC9AO7vTrZ29Z9qZGvs0qmwVE6ZYNJxLxX5koFNXV2Dd8igUMe8At/SDjHTftIGIe5wyp6Vx8alH0P7KPHocYV36oKJjuNDdVeaIMRMIa3K1+VE4ElWyNBd6Nc+1zO6E3TmRsKvaotPSyHx2Inq3r+ywG8cS1vl6iIohvc+VPvet1l2ImPIi6XcPQO/aElhYAdtG3hSYHv3um4BVoG6ZgGrWFi5ewH5pEvzl297U8HtRHXpDseLYQ92eZd1mWKMfgSpXYD8zHn75PqCcnLSC0FfnUDoB66nP0f99DTZ42QtXtED1vt/YZWsXwQo/z3qwlx5NPgoV6qL6T8iWbnTlFmPzqQGToU4rOJuMfn5Y4DIH4zkXjTa6L64CZKRjz50GR/YEzANVrkJ1GGvKv3kx/Pah5/3yjVAd7oXYaujF02HXClf++z0DZevC4U3oLx4OLMO73AVlg29ajhroJmteAFkVa2ONdOp4y0/oTxxZRWOwbp4FpcvBySPYbzv2UM1mWLc/Byed/nn9cvS3bn2lslAj34bUE771UkD1HZRyR0Zh3TgTSiZAWBh6yTz0r18Zedffg2rcxtTHj3Mh7dzlt8vqX4tqPQrQpm7/Ow0unMm1HlYduMgTq1OxbRhQtwi3Ni3mcX/tkXRmrU5l58lMnu1SnK7VIwE4nJrFvf87jW1Dhq0Z0aAoQ+pPPoZQAAAgAElEQVTnbZ9AkHRZmXJYsz+Ho/tMHe/eBMuedaVXswWqx32mz/p9Efzop74HTIXyteB8CnqhH3tw7AL0srdg9Xy3wlioMXMh5Th63oOBy1xQfdYfSzzTvNzjaoCwcFT/h6B6U9P+vvkPbFzuW+YCes567mMB633VvjSeWJmCrWFAvaLc2jzK4/7awxeZtTKFnScyebZbCbrWLJJz70hKFlOWnuZYahZKKV6/viTlY/LvDly1/yJPrHJk1y3Crc28Zacza7Uju2sJutaI9Lh/Nt2mx4cn6FwtkintPMcN+aHYhEcp1KY9Oi2N1EnjydrmZdNFRhLz3KtYFSqBnUX6imWcf2F2zu1CXbtTdMxY0JrMHds5+/C4fMktUFv0cvtQslEW6uZ3IPU4+uPx/mVf7jEmoPpPhtqObfRiANsoGO90drFHPwuly6NnB/DZVL0a1WmsKfOGxbDmA1/ZPSaber2Qgv7yUUg5BlY46rrx5jlojV7yIhz808Sp0xl1zUgzvjp7Er14RsB+Kyh6tFYzrLuehxNHANDrlqG/eN1T7vCHUA2dcfVbj8L+AHJvmWHkblyN/nC2ZxrX3YA15H6y7m4PZ08bW3T0dJct+vZUOBzYFl21/yJPrE5x9dXe+uRIOrNWpTh9dQB9Mt/RJ23zp0+CMq6OLYf17JdwZB8AetdGOPiGb7r+6uCvCzyx1NgdAxoV49YWnuV497dUPt141swDFLV4rFspyhcPzhTOhAmvs2LFn5QuHcPixbPzjnApVL4K1e5e855t/hp+92MHt7sHylRDfzMddjv+9Oh4VM/HwLLACkev/ww2Lbok0at2n+fx706ZOm4SxW2tveZafjnDp3+eJcyCUkXDeLx3GcqXMHVcd+Y+rogz8y5li4fz2pB4vzKCYn8XicYaMRViK0DGRewPZsBRt/dJWVgvfAonE7Fn3uWbp1snoK50xvQvBBjTj3DG9FHFsQe7jenrNcO6xRnTPz0efs7HmP7mCebdSk/DfmWSf99otWzfaKR5t96ZZa5XqYV126MQUdj4nN+cCbs3Q9EorHufhDJlzRhk0bvo5V/8n5BbkLLhp4D1bmzCM6Z91y/Krc2jPe6vPZRtE2bwbPeSXjZhJlOWnHFsQnj9+rz1ixr2EKqB03e8/WjgPmv0DDOe37QaPd+r7+h6A9bg+8m6t73pOxq3x+o7xvSZdib2gqdh13pf2cGwwavVxxo9JTsE9udzYPUPvrILqp2t+tJTbjD6rLBw1K1TUdXqgbax33sStv7um64bBe0PLrC5li+9bKMbHja+jfQ07DlTAtR3HazbHbnrV6HfN21M3TPbt74nDoL6LbCGjsvxFdsfPgdbfwtc+CD4KfNCDXGzRecGsEUredmiCx1bdMA4VMO2kJUBxw+Z+NlzLeVrYo2cbOYcbBt7+vCAcw7wz2xT1ecOVLt+kJoMgP3py7BxtW/8bFnB8E0ClK+BNWwSRBqflv3kSCDTdb8g1wd483fHeRXqovo6bUs5bWvrSihTCTX0cVf8UuXRS96Anxb61newdNlt01BV6xod+uMi9Jdve6YZDH9ZZBSq70SIrwYa9H8fg4ObfctzueeXAHXLixBdxszd7l2P/ny2ee4ExxZVnUeimnczYaww0+Yf7gznU1Dth6Ja9YHIohARCWnnLts6FPXoIrh4HuwssLPQz95gro96AuIqm7hFolGpKUbPOgRFh2dTOgHr6S/Qn70GH7zlm657ke+YiNW8LfpiGlnPTkTv8eM7GjUWq5PxHWX0c/mOrO6DsXoOM2VPO0/mS1PhQC5zO4IgCMLf5rLsHK2UOuv2d3el1C6lVCWl1B1KqRuc6zcqpcrlkc6NSqkAVtzfztuXSqlfvK69q5QacInpXKeU+k0ptV0ptV4p9ZFSqtI/zV+WrZnx1QnevCGBxfdU5OuNZ9md5DlYqFO2MJ/eUZ5Fd1ega70onvnuFADrDqSx7kAaX95dga/uqcCmwxf5bV9aHgWxUH0fQr89Fv3MYFTjrhBX1TPMVb3hQir6qf7oHxegut9trp87jZ77APq5YeiF01FDp5nrF8+jnx+R84/ko+hNK8y9uq1QcRWxZ/TFXvg41uAJ+MMaPAF7wePYM/qi4ipC3ZYmu9feiN75G/bMfuidv6GuvREAffII9ou3YT85FPu7t7GGTMpJS6/5Cvs/93gKqOfkY2of7PmPYQ0NkI+hE7A/fAx7ah+Tj3omHxzZjf3GeNi9zjPCkT3YT47EfmIY9sv3YA2faAxG9/ru/xD6jbHopwahmnSBeK/6bnG9mWx5oh965XxULyfvmRfR385BL3rRJ596+QfoJweinxkOVRtC7ZZG1sCH0a/fi541ENW0q6+sa643z/axvugVbrLiq6KadkHPGoSecw9q4CNmgWjxWFTbwehnb0A/Odg4ppt2caVXsQ4U8XTAoSzUdQ+iFz6Afn0Yql5nKFPFM0zjXpCWin5tEPq3j1Adx5jrdTpCWCH0myPRb9+EatIHiieAzkIvfRn9+jD0u7ehmvXzTTObRq1RCZWwH+iF/fYMrBsn+w1m3TQZ++0Z2A/0QiVUgoatnDw0RzVrjz1hAPYj/dDfmAGM/vkb7EmDzb/XJpkJpwN+FiCHgiC9Z+z4zbxjTw3H/nAG1rApvok2aI2Kq4Q98Xrs9x/DGjHRv+wRE7Hffwx74vWouEpQ39S3/u497GmDsWcMQW9chep1myuSsrD6j4Utv3gmpixU9wfQH96PfnUoqv61vu2hidPGXh6I/nUhqrMzaaDCUP2mob+ejX5tOPq9MWBnQpEY1LV3o9+/B/3acChWCqr6Tm6btNugEipj39sD+43pWLcEaGO3TsZ+fTr2vT1QCZWhcWunLu7H/nQO9kMDsT9+FWvE/a5I29aZ6w8N9F0YrSxU7/HouePQzw9BNeriq7+bO/r7mQHo1QtR3TwnS1TP+2CnW31mpqPfugv90gj0SyPgihZQsb7/cjtk2ZqZS5J5o38Zvropga+3X2D3iQyPMOViwpjVrSQ96nguLFqx5wJbkzL4fFQ8Hw2P4521qZy9aOcqj/qtTBubcj32B49hDQ/QvodNwP7gcewpThtz9Lfe+iv29EHYMwejkw6gut3sGW/QA7Al8KRDNmFXt0VVqMKF4V24+MwUCt0/zW+4rJ+Xk3b7QJ/rETfcSebyb0m7pS9p0++j0H1TcxfYuA2qbGXscT2w38ylnY2ejP3mdOxxPVBlXe1Mvzge+5GB2I8MRK9Zgv5tqRMhDOuuWdhvzcAe3xd7xk2Qlek/7avbYpWvQtqILqQ/O4VC9+VS5jt9y5zxn1mk3dqHtFv7kPn5B2St8p1sCITVvC1W+cqk33QdmS9OJfyeR/2Gs39dQfq9g/3eo0hRwvqMxN7m+1GHBwVtG3kTCj3qTTOnvd3ZDfs/07Du8F/feu0K7PF+FpmcOIr90iT0j1/nLiebIPXVOfGGj4cNfhziykL1GY9+Zxz6uTz06NNeejRxD/rlG9EvjkS/MxbV75Ecm0//sRj9dh4LrYL0nFX30eiDO8y9t6dgDQ2w8Cm7/J3uR//3QfS7I1G1OkOpKp5hUhPR/3sCti3xia5/X4D+NvDCPb8UpA1evw0qtiL2NEfWkACyhkzAXvAY9rQ+qFg3e6jLjegda7Gn90XvWIvqcqMr0u4/sWcNw541zHNhNKA6DIWT+30FFVR912sVlHKrdgPRR//CnjUU+4XbUP3ug7BwqNcaVbE2es4o9Fu3oFoOR/UYf3ntMhWGum4c+r270HNGQuJu1FW5D9+zbM3MH1N5o0cJvhpamq93pbH7lGf/Vi4qjFkdY+hR03OhVWxRiwX9SvH54NJ8NKAUb/55jqRzWXnXfTB1WeKhnLGHx4JZZaF6PYh+7z70i0NRDbtAbBVPgVf2hrQU9HMD0T8tQHX1sge7j/O0B7NpORiO78u9zKHqs4I0rlbX3gypp9CzBqCfGgR71vmECclz9iLL1sxckcIbfUrx1chYvt55gd0nvezv6DBmXVuCHrWK+MR/5PvT3Nw0iq9viOOjwaUpVSTMJ0yuslem8Eavknw1rAxf7/TzbkVbzOpUnB5XRPpN46Vfz9K8XKF8y3Qnok17wipVIbl7R85Om0jUlJl+w12Y+yane1/L6QG9iGjSjIjW7QCwKlWh6C13cmbkQE73uY5zT/mP702B26KX24eSTfNBcGJf7rIv9xgTxzaam4ttFKR3GoAGHczEam6yr70f/cmD6LdGoOp2htJVPMM07Gnq+40h6N8/QrW/01xv1NuU751R6I/GoTreDSjTb3Uai15wL3rujXB8N6pp/wD5C6Ie3fUn9owh5t5ir4W6DVuj4ithP9wb+92ZWDdMwh/WqEnY787Efrg3Kr4SNGjlulkqHlWvBdpZgA2get2CPrADe8og7DcnYw1/yH+5ye6rU3ijp6NP/PbVeeiTNZeoT4I1rgZIPOi693b+dEuWrZn5QzJvDIzlq1sS+HrreR9/Sp34CD4ZFc+XNyfQpVZRnllxOv/lvUT69WvLW2/l/6PHfKMsVIf70F+MR79/A6pWJyhV2TNMaiL6+ydgu5cdfO4k+uMx6A9HoxfegWo+HIqVzrfoLFsz49tTvDksnsVjyvP1lnPsPu4115JQiE9vLcuiO8rTtW5RnllyKudeZLjii9vL88Xt5QMujA6a/X3dzejDO7CfGIL9/lSsgZ4fq6kOQ9EH//Kfp2ZtUOUqY9/eDfvVaVh35jKmf9DPmP74UewXJ6FX5nNM36QNqmwl7Hu6Y8+ZhnWbH58xYN06xfhG7+mOKlsJmji+0ZEPYH/yGvb4AdgLX8Ea+YBTB0PRh/ZgP9gfe+pNqBvGQ7jb4t1QyS1o2Zb/BctZtmbm8jO80ac0X90Qx9c7AtiEXUrQo7Yfm/C709zcrBhfj4rjoyFlKFU0j+nhBk7fMaE39nu59B0jJ2G/NxN7gp++o6Rv38G2NdhTB5n+7J1pWDf68ZEGywY/tBt7yjBjgz89BuumKZ7zeVCwzzrM7VkHqc9SncxY2n6oH/bjt2GNGA+5bLBV4P7gUM21NG5t5N7fE/utGVg3B5B782Tst6dj39/TyG3k1PfLD2FPHIQ9cRD6tyXotY6NkHoa++l7sB/pj/3aZKwxj/tNFwianzJX6ju26KTrsec9Zvxp/so9YiL2vMewJ3nZolt/xZ42EHv6YHTiflR3Z67FCsO65TEzPzN1APYzt5rNagJxGWxT/d0H2I8Oxn50cK4Lo4Pmm7TCsG58DHv+E9gzB2E/f5vnPEtBrg/w5p+M8xL3oF+9Ef3ySPTcsai+Tts6ccBce3kk+pVRkJEGW1b4yg6WLmvRBSIKGV02YTCqs/lg0aPMQfCXqR73oXf9in5hCPqVEf79ZsGYXwL0vIno54ejnx0CUSWgYSdzI0i2qF4yL8f/bX/5CuxaB+dToGx1VKs+2E/fBLYNxw+g37z/8qxDyS7rK7ejnx6eszAaQL830Vx7ejhsXObSsxA8HZ4db+RD/ueXvFDN26LKVSZj9HVkvTSVsLsD+I7WrCBjrK/vyF6xmMwx15N5dz+yPnmb8FuDMDYTBEEQgMu0ODobpVQn4GXgOq31Aa31HK119szPjUCui6MvN0qpEkBToIRSqmpe4XNJpz6mXKO01rW11o2BD4EqfsJe0lYOGw9dpFLpCCqWiqBQuKJ7g2Is3XbOI0yLakUoUsg8qkYVCnMsxRjXCriYqcnI0qRnajKzNGWK5TH4qVQPThyCU0cgKxO9/nuo19azDPXaof9wHGGblkFN56veIzsh5YT5O/EvCC9svmRzp0xFiCoFe83OKapBO/Rvzi6F+zabhbQxXg7NmNLmq8p9mwDQv32DatDeFX/NYnN9zWJUQ3OdvRvNjgoAezdBiThXenv+NMaae5katUP/6pRpr/lKm5gyXvkoA5FRJj1A//o1qpEj79g+SPSz6CEjzXzNBRBRyHzt7k6lenDioNlpLisT/ecPUL+dZ97qt0X/5uRtg1t9p6fB3g2+X9ZmXITdf5i/szLNDsEl4oys426y1n0PDbxltUP/ttiRtRSuuMr83aCdCZ+VYdrG8YNQuZ65Z4WZr9ytMCgU6drZS1mo68f6Ds7K1YVTh+D0EbAz0VuXwBVtPPNRsw1647fmx7blUMVZhKoxMpQjMysDLp6Dsyfh2E6nXs6bBSjRsd5Pw6TdrAN6tdnVjj2bzBd/JbyedYky5uvl3RuN2NVfoa7saOJ3Hoj91TuQ6TgWU07hjWrZDf3Lt37lh4KgvWfpF1zxCxXxbd+AatwO/YvTpv7aBEWjobhXfRcvY2T/5dT3L4tRTRwZaW76rlARTCNw0u40BL1uKdr7GZT3amNblkBtLz1Wqw16g1MnW5dDNaeNVb8KEnebfwAXUsyXtiXLw8mDcN5MOum9a1F12vuUF0Bd2QH9o7Nrza6NubSxKNhlJsL1j4tQzU0bQ2tUEbOToSoahU4+Tr6oWBdOHoJkR39v+AHqeJW7Tlv0OkefbF4G1d13dm0Lpw4b/e1O9nMOC3ec777P2Z2Nx9KpVDKciiXCKRSm6F67CMv2XPAIU754OLViC2F5+Vn3nMykeYXChFuKooUsasVGsGpv7h/1qEbt0b86bWzvJqd9+9HfRdza2K+LUY07mHvbfs3R0/ovr/6iUXv0icPoIwEml9wIa92JzO/MrjH21g2oqBhUKV89ZG/dgD7l55lqjSpqdsVSUdHok0m5yvNoZ7s3mncrP+3M0WUeaV3TFf2z8z40bIk+sBMOODr17Bnj0PBX5ladyPzeKfO2DahiMeCvzNs2gL8yu6fVsQeZSxfnGsYd65qOZC0xu6fo7RsggGy9PbDssFFjyfrkbUi/mLuwAraNvAmJHvXOw1Ud0Suc9rbT0Wsly/gG3LkRkk/4Xk86Avt3+u0n/MoLZl/drAP6+CG0vx3rsvXoKTc9Wtf7Wbf1fNY1nGedcdFl84UX8lSVe9eb/iS3MgfpOaty1dDbnB1oju0zOz7ElPKfiYQ6cPownDlq+s8dS6FGa88wKcfgxB7/z/LAH8YOuwQK0gZXDdqi1ziy9m02+jEvWWtcslRDL3soOw+5USIOVb81epMf/VZA9W3yHYRya0x7BChc1Iyv7CxU2aro3etAZ5nnkHrS2OuX0y5TAMpp60DhYuhUP7rHjY1JGVQqHkbF4o59UiOSZXs99X/5mDBqlYnwsU8KhSkKhZmL6Vn5VmUFMu7woYJjB2fbgxv92YNt0Ouc+t6yHKq7ffBXpy0kH4akvZ7pxsSiarU0O+vkVuZQ9VnBGFcDXNUbvfRd87fWcM53l9eQPGcvNiZ6te8rirDsL+/2HU6tWN/2vftkBlm2plXlwgAUK2RRJCKP08Zyk10zkmV/edrv5WPC/b5bAFuSMjhxwaZVpb+3OLpQh86kLfocgMyN61HRMagyXjZhWhoZa52TrzIzyNy2GSveLBCOHDCYCwvnoVNMP61PncyX3AK1RYPhQwGIjkXVaGl2og5EsMaY+9b7+OU8CNY7XagIqv0w9A/vBJZdtg6cPgRnnPretgRqevbPqmZr9GanvrevgMrNzPUyVdD7HH/c+dOQlgpla5t+S2F20AIoVAx91n+/FUw9mhuqSXv0T47cPbnILVIM9jhyf1qMatoh57Y19EHsj1/wiKLKVUNvXWN+HN0HZQLboj59dc1Ilu29RH1y3qZVxfzrk6CNq/8mG4+mU6lEhMufUqcoy3Z5+lOurhxJkQhnHqBcIRJT8/HB1t+kefM6FC8elXfASyWhDpw5DCmOHbxzKVT3Zwf/hU8btjONLgNnbH1p01cbD180PquSEaaO6xVj6Q5Pm7pF1SKuOi5fmGMpl1bHwbK/VUI19I61Jn7iPihVDqKd9yl73PHDZ/7zdHVH9HKnre/IZUy/I5cx/b5LGNM37+DyIezK5d0qWgx2Ou/WCm/fqOMjKxqFPpWUcz1nDBJZ1PisslzPJ1RyC1y27b9NbjyWQaXi4Z424R4vPVrcsQm94u4+mUGWhlaVTV9lbMLc3y/VpD3653z0We59x8+LUU28+o5PPPsOLrrpvcIB5hyCZYOnu/sSCuOvHw3Vsw5an1W+Omxe46qH8ylQrZ5PnGwK2h8cqrkW1awDepXTxvKsb6eNrfoKdWUHvFEturrmC/dvh9NOHg7tNu0sPMInDhA8P2Vu5W7czjXXkl9b9NfFqMbtzb2tXnMtJZ0Piepegz60Cw45cw7nzpC9w63ffFwG2zS/BM03WacF+vCunFOtfcpckOsDvPkn47z8tK0azU36p4/53AqaLtMaVbiIs1ahsNHv591OiA2Gv6xwUajSBLJ9ZVmZkOYmM5tgzS9lj+2tMOeaMx8QLF+we36vvA79+3fmR0JV9N7Npj85fhC97Reo1+byrUPJD407e6zLCJoOB7iyAzrpEPpQ3js4Wy06Yi91+Y5UVAyUDOA78tc/nXeN71Wkf5tIEARBuDxctsXRSqk2wJtAD631HufaNKXUg84uzVcCHzq7LhdRSjVXSv2slNrg7Micvf1sOaXU/5zdp2e7pd9FKfWLUmqdUuoTpVSUc32fUmq6c32TUqq2W7b6A18BCwHvT+I7K6VWKaV2KqV6OmmtUUrl9MRKqRVKqWbAw8ATWuuc8xi01ou01j+6hXtCKbUSGHsp9ZaYkklZt6OrEoqH5+r0/HRdKm1rmp04m1SK5OqqRWgz+wBtZu+ndY2iVI/Lw0EcEwunE12/zyShint10sXdwthZxtArWtwzTIOOcGSHy1mZTeMusMH1JbAqEYtOdjOOTyeao+U95MV55EmfTkSVcPIUXQpSnMmrlJMQXdKnSOqa69Fbfw5YZJOPOHSyW7mTk6CEV7lLxPrJh59BhTdV6mNN+Rhr8kfY82d5Oq9KeNd3op/6jvOt72Je9R2IyCio1wZ2rfWVdToJ5V3XJeIg2VeW8noGnEky+TpzHL38A9S0xaiZ/zPHI+1wHCltB6E3/+h6PtlEx0KqW1opx1HeC5mjYyHFCaOzjIFfpDhsXwbpaaixi1B3f45es8BMNnnUVwLE14TD/o+kVSXj0Cfd5J9KhJJe9VAyzlx30KcSUU4YlVAZVasp1rQPsCa97ddRpK7uiv7lf37lh4KgvmcN22NN/hTrjhewP5zhR3Yc+pSb7ORE38F4iTjzzmXLTvZ8t1Tfu7Bmf4tq0Q39xWtOnFhUk47oFZ/6Fjg6FlLcFpamJPm2sZhYOOPWxtLOmjZWupIZRA9/HnXbu9ByuAlz6hCUqWzalwpD1WoLMQGOziwVhz7hVuaTiVDKq8yl4sz17DKfTEQ5Yez3nkKNfADrPz+gRj6Anu/mIL6iEdbsT7EmvAYVqnuVKc5Vpuxye+uTmFg47dSNu/6OiES1u8EcdexTIAt1zzzUpP/B7t/gYC7HPQNJqVkkRLs+xImPCsv3ZF3tOLMY+kKGTfL5LH47eJFjecQ1bcxTt/kMLkvGerWxJL/622p1PWxx+otCkVjX3Yhe/LpPOL/5KBOPTnI9d338GCo2wC5CfsiY+wrhXXpR5JOVRD71Bukv5r4bqCoVhz7p1s5OBWhn3rrMO0ztZnD6JBw7YNItWxnQWBPmYM36CNXrpoB5sLzLfOIYVpn8lzmnLPHlsMpWwP7z1/xHKhOPPu5W/hPHUKXz0Sdny6xeBxWbgL1mRd6BC9g28slrKPSodx786rVLf9b5JWh9deEiWD1vQv/XazeYbPzYO3716Bk/ehSgYj3U/QtQ981Hf/5kwAlLv2UO0nPWB3eimjq7RlStB6XLuiYmvImKhVS3/jP1OCrKz4T5ZaQgbXBVPBbtZQvnS1a2zRRd2uWMTjnhWogAULUB1oQFWGNegrLVci5bAx7A/vxF/xM+BVTfqnhcUMqtV36ESqiK9cR3WJM+wv7kGdAafWgXqm5L46wvUhzK14FMt8may2GX2Vnor59G3fkB6v6vzE4vf+ayuA9IOmeTEOVyb8RHWSTmZ/dnh6OpWVy/8CQd3z/O6CbFiMvro2OCPO6ILY/12Efmeq0mruvuOgoC24Nn/PRZEZGotiPRy7yOHQWzE87/XsnTCR+yPisY4+pIZ8FCtztQD8xDjZplPmbyLnMonrMXSWe97W+LxLP5a9/7TmcRXdjinsWn6Df/OE+vSiHLzv9kS9I529f2P5fHyS8OttY8tTqF8S2j8w4cgLD4BOxjrmNu7cRjhMUnBAyvoqMp1K4TGWuMzR9WuSphlatSfN7HFP/wMyJatQ0Y14OCtEWD5ENR145DL3s110UJQRtj5kWQfGWq+x3oFR+axQSB8PYnpB5HRXnJdu/D3epbJ+1G1WxjFqMXLwsJtSA6zvRb3z+Luvl91F1fmJ2/N/pfCBQ0PQpQvSHW1I+wxr4C5aq5p2h0mbfcvHRZskuX0bidWWx0cKdHFH1gJ6pZti1aP1dbNOmsTULUP9AnP126PgnWuBowOnzWx1iPzoXaTfOVn6TULBJi3OogOixXff7ZxnO0qeZ/F+3/0xQr42sHF/O/yYVfouJQw+eiRn+K/n0+nMvfhy0AialZnnMtMXnMtaw/S9sarh12L2Zq+r95hMFvH2HJ9nN+4wTN/j68E9XIWbBRuR6USsjRDznjjgAft6vScZ791slEKB3EMX3peN93y1te6XhP3+ipRJQTxp7r+EbnLEHd8CD6Q+Mb1d/OR1WohvXmcqxnP8ee+6SHfRoquQUuO8Aqx6RzXjZhdFi+xzz7kjOJLqy456tT9PswiadXncnTJvTpOwLZwcn+7eBAfQcATTtgPf451tiXsedO8y87WDZ49QZYT/4Xa9an2HMf8/HthKx9B6vPOrDDLAazwiC2PFStC6UD29MF7Q8O1VxLvtt3gDaWQ+1mcMbLRsjmqmvNYunMDN97EBI/pV+bMD+2qHe5ceZaNpkTOezV5tIAACAASURBVFW88e9Y417Fmjwf1XXUpefjUmxTQHUegjXzY9TN08zCyECyguSbVPGVAI11zytYEz5EXXuDZ4CCXB/gzT8Z54FpW+MWoMbOR3/h27ZUw2vRG7/3m61g6TK95gf0xQtYc5ZhvfI9evF7cM7tg9xg+MtKlYfzyaj+U1B3vYfqO9H1Qax3ukGaX1K3vISa+p05HWnjMnMtSLZoDhGRqLrXoNc7uykf2Y2q0QTiq0DKCVTdVqiS8ZdnHYrJHerOV1EPzoNr+uJD9SaQespDzwZNhxcugtXrZvRnr5EfVOl4jz5MnziGKpN/3xGA1XMYEe98R9joB8mc88QlxRUEQRDyz+VaHF0Y+BLoo7Xe7n1Ta/0p8Dsw3Nl1OQv4CBirtW4EdAayPxduDAwGGgCDlVIVlVJlgMlAZ611Uyctt7NxOOFcfw140O36UGCB82+oV7aqAO2AHsAcpVQkZhH1IAClVFmgnNb6D6Ae4Od8VQ9KaK3baa2fzSNcngTaw2fR+lS2HL7I6NYlANh/MoO/jqez4sFKrBxfmV/3XmDtvgsBYmcn7id1Hx9IHrsIxVdD9bgb/dks3+QbX4v+080g9ns8k5dAv3nK52RdzWZmcfSXL+cRMIj52LfZHJnz1Eis6240X1L+Y7l5i8UKQ93wOPrHj8yXp/mR5Q8dICoaikSbr/ym90ZPuc7sSnNlN4gpg2rcGX78KB8ZxbceA8krVxd0Fvql3uhXB6CuHgIl3DacjyiC6v8E+ocXA++k57caLuFZW+FQLAZ72gjsBc9j3f20Z7jqDcxE26Hd/uWHgmC+ZxtXYD82APvNB7F63vE3ZftL2BVGf/4q9kPd0L9+i+pojpWxhozH/izAYqP8yAz0PlhhUKkR+r/T0O/cjqrdDqpeaY7M/fpp1IDHUDe95uzyGMCZlJ93Npc8qi6Dsd+bjT3mWvR7T2Pd4Sw637sNe0wX7IcGYP9vPtb4AMcEeySZj+eMRnW+Db16gedu4Dm3bXMU1pO9oEI9iK/mG8anFPkQ64dWVSJpWy2SYfOP88DXp2hcrhBheVki+VJteQdS3Uabr7bXmC/DVa870Es+9NytJNd8/IO+Cgjr3IOMbz/nwsB2pD18G4Unzc6j4v5mf+09edOqm+fuVmFhqFpNsF95BHvqKFTzTlhNWwTIgm/6Or/bULgR1qEHmSu/CziJF0C476V8b+WpCL/9ETLfeCrf4X1l5SM/7lyKbZQf+cHWo38nD5eTIPXVqt+d6P99kP/3Or9ys+vi4Bb0c0PRr9yE6jDKy+bLgyA9Z/3tXCgWjfXoQlTHIXBgh88OV7mnH2wK0Aa3/HQoPun8jbZ+cDv2oz2xZw3FXvkR1m3OcK9+G3RqMhz0Gf4GFhUM8lV/f6Pcda9BH9qBPbEr9qyhWIMeMjsHbf8VveUn1Og3UP1nmJM3fPTMP7TLrDDUlf3Qr49CP9cLEvdA6xv8pJFLkcm/fQJQNjqML4eU5rvhZfhyxwVOnM/HIoNgjTtOH8ce1xV78mDsD5/BGvOk2a0mYHr5yJjWqE63on9a6GsP1moF55LNBExehKzPCsK4OiwMVTIevXcD+tmR6H2bUNf7+da9IJ+zs+NZfoqR3/adZWv+OJLOQ21i+HhIGQ6eyeLzrfnvJ/3KzmfcBZvO07ZKYcpG5/2xQUD82aOB+oiwMKJnv8iFD9/DPnTQRA8PJ6xyFc7cNIzUh8YSNX0WKjo/iysL0Bb1xz/1odRoCeeT4Vg+3us8Zf+NMWaeBOGdLneFObFl04ogydaw8WtITUKNegvV6V44vNn4DawwVOM+6HdvQr/aB5L2QIuRAcQHR4+yfzv2w92xpw/GXrYQ667n81em/OStUCRWr1vQn//H9+7X70CxGKwZH6GuHQL7dwT0pfxjfVL57+iTII2rk49j390Fe8Ig7HlPY93zFEQUzTM3l1IHi7acY/PRdEZfFZNnuv/n+Kfjy7NJ6A9vQr87FFX3Oijqu1nKJWUnwPVFG8+y5chFRrd0LUxZNq4Cn91ajmf6xfLEd6c4cMrPgrYg2d/6+3ehaAzWhPmo9oPNbpB2Vt7jjkDygrrz3N+sAyeM6joY+92nsO/ojH53NtYYxzfauBV633bsWztgj++PNXqil30UKrkFLDuAPvE75smnJs3S8MfhdB5qG8PHQ2MdmzCvk4r+QZkLRWL1vAX9hW/fAcC65diT+mK/ch9W3zH5En3Z5nj2bMJ+pB/2o8Oweo02p1Hlp0z5DHN527f3hUvvs/Tyz9GnErGeWIg16mGz23UgvxEUvD84VHMtf3dOzTtrLbuhf/Zzymz56lhDx2G/5bvhUK4E3U+ZH5sw73yp7qPNB4LOXAthYaiaTbDfmoQ9+2ZUk45Q56pcsvEPbFNAL/sYe3xP7EcHw5kTqCEPBJYVLN+kFY6q3hj7ncnYz4w2J5nWcjtlp0DXB+SDS21bLwxFv3oTqr1X2woLhzptzO7HfgmS/V29Ptg29p2dsO/thupxA8RVyL08/9RfZoVB2VroNf9FvzoK0i+g2vnxTwZxfkm/dS96ZnezA32NK3ORdxl8wdkxG7SBvza4ToNK3If+4T2s626F2tfAkV1uY75/uA4F0C+MRj8zAj3nXlSbgWYxtHt+mnZFr/vOK5PB0eGq/xj0N/MKbN4YwF48n4ybu5L1zrOEDfWzDkMQBEG4LITnHSRfZAA/A6PJ387JtYCjWuu1AFrrFABlOpClWuszzu+tQGWgBFAX+MkJUwj4xS29/zr//wH0c+LGAzWA1VprrZTKVErV11pvdsJ+rLW2gV1Kqb+A2sDHwA/AVMwi6U+8M66UKg0sBYoCb2itn3Fu+V0lqpS6DbgNYM6t9bitc0WP+/Ex4Rw9k5nz+9iZTOL8OHp/3nOeOStPM290OQqFm452ybZzNKoQSbHCZiFA25pF2XDwIs2rFPGJn8OZJCjh9pVv8Th0ynH/Yc4kGcMvMgrOn8kJr0bNRi+c5mtwl61pnA6V66MGTQZA79uCKpmAxhyNYtL1knc60SNPqkQ8+ozzxVrqKYgpbXazjSkNqcmueOVqYA2dgv3ava78uVO0ONbE+SYf+7eaic/seyXj4LTXEXLJSX7ykb8jmABztM7FNChbHQ46m4yf9q5vt7J5l99ffeeCGjQRjh+AHxf4l1Uizjf/p5PMDi5esrRPPs2u0dS6yhxvcu40AHrjclTVhujzKVCmAmqyOd6WiEjUnR+jXxsEqcch2i2tmFjf40RTjptdeVOPgwqDwsXgQgqqXhf0njXGqD6fDIc2mSNKTx8xg73+T6A3fw87VnrWRefBqA79TB7/2mK+1Mu+WSredYxVNqc8d8RUpeLR2WGSE9G/O19D/rXZTNBHl8xpez7Hq4QI1WYgqmUfAPSBrcF7z7LZ8yeUqWC+8GzRGdXGqe99W1ClEtzeLT/1nZzk8cWmKulW327oNd9ijX0JvWgOVK6LdduT5kZUCVSD1uhvnoIdP5pdnmLcvryMifM9aj0lCYq7tbHIKHNUe0oS7P8TLph3TO/+BcrWgr2/w87V6J2rTfym16PcHHeq6xBUp/4mzp7NqDIJ6Ox55tLxHl/SAz47tKjS8WjnmDnVrjd6rimb/uU71O3TTKALbjvS/LkKRk+C6BJAumeZ3Mud4lXuM0nmy9wU93c8xXzp3aADdLsbIqNR2kZnXoRf3HbnSzuL3vsHXHGN77HIbsRHh3ns9px4Nou4qPxPUN7RIoY7WpjJvQcXn6RySV9TRLUfhGptvhA2bSwenX2CUYm4fLSxOI82plr0RDVsg/2ca2CpqjaApp1R/caanQW0bY4p2+46gjm8zzDCew4CwN6xCRXn2lVDxSagT3g991yI6D6AtPG3mLS2rDdHfxUvCaddR6urLkNQHd3aWekET13m3c786TL3o5msMFTzztgTB7uunUxEb/sDUh29vn4VVs162Ot+dZW5h1Pm7V5lLnNpZc4mvGN30l/M2xFs9RpGWLcBJl87N5s6zr5ZJiHnHcqTIsVQVWpSaPb75nepMkRM/w8ZU8egd/nZGb0gbKPDnpOYqsOgkOhR+3QarHF2GOg2FNXFqe9djl7LTqh0PJy69GedGwXRV6saDeCqzqgh45z3WqOL2i5d5/dZ+9GjxeO8nrXXsfBJ+8yHUvHVfJ6tR5kL4jmnnUPPnZaTrnryazhxGKL9OOZSj5vdDbOJ9mOjXQZUu4GoVo4OD7INniMrtiJ6xxoTN/tmiTjwsbtzkZV60hw5mHLC/J/q6Gf34+u3/ASDH4FiJVDVGqEatEXVawWRhaFQMVS3KehvZzrpBbG+G/dFNeiFSrdNHQeh3FaL3tjfzzVhjh+Ck0fMDiH7t6C/ewf+/MCkNeIFs3tpNpfDLss+NjLZ6FS9ZSmq9chc3e3xURbHzrpst8SzNnFFL31BZlyxMGqUCuePoxl0re4bv8DGHWedPmbfNkg6CGUqGX3jsbMKjj3oJTO7vlOOu/TYBccerN8RrrsbIqMcezAdFRMLtdugrmhpJrwKF0MNnIb+ZJrJc6j6rKxM2OPY5sEYV587g754wbWQcsNSaHG9yXOonnNCZeAo3sRHedvfdr52N8+OWyc2gorOLpqdqhdmw7EAO5f5i1/M8rX9i+Vvn4X1xzL440g6Czad53yGJiMLikYoHshj59fIISOJHGDs18zNG7ESyubcs+ITsJMS/caLmvYEWQf2kfbB3JxrWYnHyNzwJ2RmYh8+RNa+vYRVrkrm5o0+8UNmiwbBh6Lir4CarVHVr3G9172nohdN90o3yGPMQATjna7SACrURk350oSPKoW6aw76Va/JxVQvf4K//jk1yfTh7vWdZuxBvcy1OYMa8RokH4K4mk6ej5gw25ehWoxw2WcFZBPmsGk1DJ+A6n4jqkU3E3ZvPuR667KSzvgyroLZJXnmx07cOKzpC7BnjIAzJ9FvT3WV9Zlv4PhhiPUd55u++h/ok6PpLNjspU+u8dUnBTKuzsxw6fC9WyHxIMRUgJN+dkd1Iz46jGMpbnWQ6t+f8vO+NF7/OYX3h8XlzAP8P8VZP3bwub9hB587CSf3QrmGsHtl3uExdewx15ISYK7lrwvMWX2GeaMSPOo4Ptq03YolI7iqSiRbj6VTqVQEXNELqjvv07aNQRt36A+mu96nGV/BySOoZl1d4w6rEBQthrr/Sdi+wXNMH5tAzrmnwRjTXzcE1cmR5+/d8pZ38pinb7RUPNoJo9r1Rr9jFv/oX75D3Wn6J6tDX+wvnBMJjh2EpMOo/rejGrUscLmUr4qqUT8kZaZkJUjy9TX42ISp+dejvjZhJBuOpvuEUx0Ho9o6fZZ33+HPDk5O9DgxIMcOjq0AZcpjTXfrO6YuwJ45wvMk0p3rILaiGQM07VJgczwAHNlrFj9Vqomq2SA07bvvbaiGubTvy9Fn2Vno92fnpGvNmAfH9nskW9D+4FDNtaheN6GucXT5X37ad3I+2ph73qwwVPNO2JO8Dq4uFY91//PYr02CpEN+6wAoMD+laj8o8Htd0s9cYh62qLqmF6phW+znbveIo3f+AWedOYdNq1FV6qC3/eaK12kwql0u+civbQqQ4ppT0Sv/izXuJQ+fUYH4Jk8nonetc82fb/4JVak27P/DuV+A6wO8+SfjPHeO7/NtW1e0NB/Xny3YeS3VqgdsWA1ZmZByCr1jPapaPTi+2lWey+wvY/MyE/aQGcfrzcv8L44O5vwSQGY6+mIaathMSDlu3p9g2KLZYZt1Rf/uuRhZ//Il+thfWD1ud1tXchnWoYBrF+uzybBxBVSqZ9YkgEmjUQd4eiTq2sGoDk47C5IOVzUawNWdUcPuy5lfss6cx/5qvitaz2FY17n5jtzm1VSZBPTJS1hb5Ia98hsi7p5K/s9BFARBEC6Fy7VztI1ZTNxcKTUxH+EVgT8luuj2dxZmAbcCftBaN3b+1dVaj/YTJzs8mN2nSwJ7lVL7MDtFu49QvOVrrfVh4KRSqqETf6FzbwvQ1Al00tn9+g0gyi2+33PWtNZvaK2v1Fpf6b0wGqBB+cLsP5nBoeQM0jM132w6R8fanl+lbz1ykalfnuA/IxIo7eYwLVs8nLX70sjM0mRkadbuu0C12Ah/2XBxcKvZSaVkOQgLRzXuAltXeeZ564+oZj2cDHaE3b+bvyOjUDc/j/72VdjnO5GkGneB9d/Bz5+inx9h/m1cgbqquwlQpb45PsPd+QHmd9o5cx9QV3VHbzIOT71pJerqnub61T1zrlMyHuuWp7HnPWoGAP44fwb7iWHYTwxDb1iBauGUqWp9uHDWZWzl5OOEyUdVJx8teqA35OF4LV3OGGZgjrqLr2wWE2dzcCvEVoJSTn03uRa2/OiRhN68CnWVk7dGHWG3nyNwvFDd7oDIKPQXz3nJquiS1bQLbPaW9SPqqp6OrE6u43Y2/2jCh0WY+LEVYf8WSD4GletDRGEj94rm6GP7YOtP6CnXoWf0Rs/oDRlpZmE0wJFtUKqCOWLUCkfV7QzZC06z87FrFaqhcUJQpwPsM4NFnZKIqtLMXI+IhHL14KRx1KgeE+HkPvhtId7oJR9hTxqMPWkw+o/lqNa9zI3qDeD8Wd+B7mnnWVdvYNJu3Qv9x3KT1u/LUXWdL5oTKpuvMbOdZkqhru6C/uV/AZ5MwaFXfYL91HDsp4YH7z0r4/bVbYVapn2cO4Ne/jH2jCHYM4ag/1yOusZpU9UamHfLexB25gSknTf3AXVNT/R6R0ZcpZxgqnE7OLoPAHtCT+xHemA/0gP9xxLsD2eZhdEAh7dB6YpQwmlj9TrDDi89tnM1qpFTJ3U7wF7HIbFnDcTXMEfBqzBU5SZwfK+5l70TTWQ0qnk/9LpFrvS+W4j90EDshwaif1uGatvb3KjZMHAbu3DO3AdU297o300b49RxqOt84Vv/atdxPcVLu+JXr292wHQWsAJwaJujv8uad7zRtbDN6x3ftgrV1NEn9TvCHqO/9Ru3o2f3Rc/uCz8tRK94z0xaFyuRc6Q44YVR1a8yDo9caJBQiP3JmRw6nUl6luab7RfoUD2Xj3LcyLI1yRfM0G7H8XR2HM+gVRXfY6j0io+xHxuK/dhQ9PoVqBZOG6vaIBf9fd7cxyyG1htWmHv1WqK63oj96jjIcB2vbD8zGntST+xJPdFL56O/fQe9wvM7p8wv5pN2Sx/SbulD1qolhHc1HyRYdRuhz6Xmf4EEYCcdJazZNSZ/lauZxdGnPZ0O+vuF2I8MxH5kIPp3t3ZWI5d2lnbO3MernQE0aGEc/e5HR238GVWpJhSKNIP/Oldi73fthJ/5xXzSbu1D2q19yPxpCeFdnDLXMWXmEsoMoCpWhegY7C1/5hnW/mo+GWP6kTGmH/bPSwnr7CxQqt0Izl+C7PNnSR/UkvRRnUkf1Rm9bUPgxShQMLaRFyHTo2tcOzrobxdg39cf+77+6DVLUe2d9nZFQzh3FpIv76LZguir7Zk3Yd/XHfu+7ujvPkQvestzgc4hp//ITY9uXeX5rB09SsmyLpuvRIKx75J9F7B5pFUAz5kiUWbHDkC16Yveuc5zcYw7x7ZDiQoQ4/SftTq5Fh5eRvTKTwrMBtcrP8Gec79ZSPDHD6irHVlVcpF10c0euroHemO2PfSjpz3kXCfGrX+uXA+UBedOoxe9gj25O/ajvdCLp8GBda6F0RDc+l7/OXrezdiznDoOQrl18jFULec9iy5lxjknDpvyZx/xGVcdostAkZjLa5elHIfYKlDUnJikql8FJ/blWiUN4iLYfyaLQylZxj7ZnUaHqoXzVZ3HzmaRlmncA2fSbNYdzaBqCf8LTwtk3BFd0tQzmGOP3ceYh730WMNrYbtXfW9bhWrq1He9DvCXYw++eQf6mb7oZ/rCzx+hV74Hv36K/v419Oze5t5HU+Cv33MWRkMI+6z1K1xpBmlczZZVUN0Zf9ZsDsfMB4Ihe84BJs4bxEew/3QWh8449vfOC3Solr/23SA+gpSLNqec3dDXHEyneqn875PQID773XJk78r/u/V0lxIsuzGOpaPieKhVNNfXLpLnwmiAtIXzOD2gJ6cH9OTish+I7G0mtcMbNkafTUWf8LUJi95zPyoqmnNPzvS4nr70eyKuMqekqBIlCatShayD/n1IIbNFg+BD0SvmoF/ug361P/rzR2HfH74LoyE4Y8z8EIx3+ufP0NO6o2dej37pVjh+wHdhNMDR7VCyoqu+63SG3T95yt71E6q+U9+128MB5zDB8MKuY5SrXGkWpZ/cZxaClqkCRZx+q2rzHF8WFJBN6G6vVK0HSqG/eRf70cHYjw5Gr1uOauXIrZ6L3AvnXbqsVU/0nyvg0G7seztiP9gd+8HukJyEPXWoOX64aLTLFm3XD73jj4C2qKuvdtMnVS5Bn4yKY+kNcTzU0tEnfhZGQ8GMqz10eFwFSKgEqbmPDQAalC3E/uQMlz9l23k61PD0p2xNTGfad6d4tX8ZSufzQ5j/c3jbwVd0gj0/5R0PICoWwpzdCQtHQbkGkHww36IblC/M/lOZZq4lS/PNlnN0vMJzF96tRy8y9euT/GdwnEcdn7mQRbpjEyafz+LPgxepkT3XsvMr+HYMfDsmaPa3x9iuZV/0bjO2cx932E8/CBvXoJ97BP3NAuxx/bHHOWP6Dk5br+W09cs9pv/fQuzxA7DHDzC+0fb58Y2ed/lG2/dGr3XereTjUM/ZXbPB1XDU6Ex94uj/x959R0dR/Y//f95JDynUhCIdBAQRKYL03hVFEBELImKhSpFepSjoW0XsCoI0EZRqpyhFBJQuWECUGmoIJXXn/v6YCbub3U2CsOznx/f1OMdj2J2Z18ydO3fuvXPnLup2+9fNYgtA0VLoZTMDEpeEIwE7ZpKO4c3thUP4JzHDvU5Y1rNf1eu6HnXCVMoW8HyWqNd8ijmuC+a4LtY9q67LPetyLu5Zde17x9G/MAc0xXyhLeYL9r1jfFfrGUWcy3PSEhWt+vHFxBtTBy9UzNm3U6AIFCkJJ48GLn+vmOX/e1ZoOITZ95rb77ZmjT7qPjHKje4PDtSzFr1iFuaIBzFHPGildwM7j5WrCskXfMfNTO8GzjxmxfOS3pHRGENmYC6cDn/syD6hblA/pV7nUhfdsdb5rCW7umiqy3Vdx6UuWrkuqnV3zBkDrEGzmTH2bkIVc3nmcGsN9DH3fKZXf3p96qYAsQWvLKaqN0Ufdf+l3xvRN6l/+8k65pDMY66OPv63c4EbOT4gq2to5+WUt9QdLdE73X8l84bUv88ch8q1rb/DIlDlq6KPuaS3H/rLuHgWzidYExYAqmwtOPk3HvzxfCk0AqLtcswIQgWHoL/70Bp746+6qL0/lK+O3rXOfXtR+eCf36BwaajWEnasvj7jUELDnb+WFxoOFWvD8QPODd56FyQcgvMn0d996vcy3JzQHbN/G8z+bdBfz0Mv+9BtYDRYMz1n9OlIRp+OmD+txmjm7DvSly54DtLOTtGSV/5UdzVCH/0nm4WFEEJci+s1czRa68tKqfbAeqVUgtb6oyyLXAAyey33A0WVUrW01luVUtFAcjab3wy8pZQqp7X+SykVCdyitc5uOoauQGut9U8ASqnSWLNCj7K/76yUmg2UBsoAme+lLgReAGK11rvtz6YCXyilNmt95f37nH8rLxeCgxSj2xfkydknME3NA9WjKR8fyvTVZ6lSNIymlfIw7ZuzXE7TDFho3ZyLxAbzziOFaVU5D5sPJnPvjCMoBfXLR3oMrPZgOtBLp6Gemm41BresgISDqJa90Ef2WZW1LcvhofGooUvgchJ63khr3XoPWrMFN38Smltj0/X7fa2f4AW4ozn6owHu8fZuRN9WD2PMUkhPwZzrfBhjDJ2H+XI3a7c+fQnjkXEQEobetwl+szpM9XezMXpMQdXpAOdOYM4cBoBq/RTkicV4cOiV4zKnWW/rqe6TUOVqQFRejMlfole+h960DF2lHsaEZZCWgjlnnHM/RszHnPywtZkFUzAeHwch4ei9G63Z4QDuaILRZQhE5cPo/QYc+QPzzT6ostVQrbpbbypqjbnwJdQll7c6TQd6yVTU09OtARw/L4cTB1Gtn0Yf3mc1hH5eBt3Go0Z8bqX3JyOvrK5GL7NmqAkOQd3eCP1uX0i5hGr5JDrhb9Qga8Y2vX4R/LwMvWQa6tk3rVib7Vht7Fh7foTNy+CRCdaMz5eT0LPtdxlOHERv/x414jNwONCLp1pv0/+zF3auRg2ZZz30OfI7bPqcbGkH+pv/obq+Zu3HzpVw+m9Uw57o4/vhzw2wYyV0GIN6dhGkJFkP6wC2LYF7RqJ6zQUUetcq6+dIb6mKqtoGnfAXqufHVpi178GBnzzj71iPvqM+xqsrrXP9/hjnuZ5kdbABmLMmYfR6EULD0Ds3Wm+cAvqHL1C9JmBMWQKOdMz3Rju3XbGGVUk+lcufKbpR/HWdVWtmDbp2ZEB6Kuas4Z6xd29A314fY/JyK71njXPGHrMQc4L1Too5dzJGj/FW7D0brZmMAOOBflYHpTbhzHHMTyblfLzagf7yVWumQmWgd6yEU3+jGj+FPrbPepD86wq4fyyq72eQnIRebJ/HlAvonxagnpoJaPjzJ/hzk3W8rQdAYWvGJ/3DTDjr4+HL9vXo6g0xpn9pHfPbo658ZUz9DPOFztYxf/gixnMTITQcvWODNUMBYL43DuOJYVYHQ3oq5nvW+VJ1WqJaPmh1UKalYL4+xD2u6UAvfwXVY7p13NtWwMm/rZ8zProP9q2HbcvhwXGowYuta3zBKLIVXRDVeYz1UE8Z6N2rYX/2D6yCDcWoZnnpueQ0pqnpeHseyhcMYfqG81QpHErTchHsPp5G32VnSEoxWXsghTc3JbHyicJkmPDoAqthmCfMYGq7/AQbOcyCtMfOYxPt8nv2OGd6j1qAmVNPZwAAIABJREFUObGrlTzzJ2M8Pt66pvdsgj3WcRgPDYXgEIwB7wCgD+5Gz5+cfUwvHJt/IKhOIyLmfwepyaS+5HwXLPzDpaT0tDqNQ54ZQnCz9hAeQcRnP5Cx6jPSP55B2lsvETZkIsGdu4PWpE0Zln3A7evR1RpivPElpKZgvuuSz176DHOYnc8+ehHjWZd8tsPZ6WL9JNSX7tu9lIRe9QnGpAWARm9fj7nZe0efufkHzNqNCJ9rHXPayy7H/MFSUp6yj/npIQQ1aw9hEYQv+gHHqs9Inz0DgOCm7XCs+dLr9rNjbvkBo1ZDQmd9g05NIeNVZ+yQtz8n/TlrlomgJwcT1KQdhEUQOnctjq8X45j71lUGu8F1o6wCUY5m9cuP6BoNMd79yspv013y22tLMJ+33shXjw9CNWgLYeEYH65Gf78EvfBtKFcFY9gbEBWDqtkYuvbG7NfBdzx/3quzYzrQy15BPWmf660rIOFvVAv7XO9bD1uXQ5dxqCGLrfvHfDstSlVDNXnMrvOZ6C+mXpndQXV9EcpUt2YTHrEC/d37sHWFe2x/neciZTCefNGqpx0/iPmxl4FPmbQDveY11AOvWse/ZxWcOYSq+yQ6Yb81YCG+IqrDJOtFobJ1oW4P9Gy7jt1lBuQvCSERqF5L0N+8DP9s8R0PrDL8BtXB2b0OXbYaxjg71lyXWMPnY06xYy2cgvGoHes3Zyz97ccYT76EqmvXhz602hnqzmaoBp2s+3N6KuZML/WhQKb33g3oyvWu+3Hrrz7AeHQ8asSnoEAvnW7NhhMcivH8hxCsIPUS+vPxVn3iOtfL9A8zUd3fATMDEk+gl7kPeMwq2FCMahBNzxXnMDV0rBhO+fzBTN9ykSqFgmlaOpzdCen0/TqRpFSTtYdSeXPLRVZ2LciBcxlM3XgRpUBr6FEtklu9DBTw4K+yrGJ1jAd6XylvzFkTUcn27D2mA73iFVT3N6z0/nWlVR9s9hT66H7rwc8vK6DTWNRAO70X5rKMzI1A3bP80a5O+Bu98k1Ut/EQMdAakLHASxl6A88zl5Kw3vF3F2woRjWOoefSs1b+vi2C8gVCmP7TBarEh9C0TDi7T6TRd9U5klI0a/9O4c3NF1n5aCGCDMWQ+jE88flZNFA5LoTOVXLfnRVsKEY1jKHnsnPusX++QJW4EOe19eU5klI1a/+2r62HC+a88VxI/3EtoQ0ak++rtejkFC6OfuHKd3kXrySxU3uM+MJEPt2HjIN/kfcz6/6bvGAOqUsWkb7xR0LrNiDvsm/AYXLp1ZfQ5xN9hbvihtZF/dGHklv+aGMC6qEXobRdNxq2Av39+7DNpW7kp2s61+n93f9QD/7PbgOvstK7/pPoE/utgdK7VkL70aheC61ydPk4a93IfNZ6mHDhNHqlfW+6eAa9cRaq2wx7JrME9Cof5ZufylFVozmqcWerTpiWgvl+lvrKzvXoqvUxpq6w6vsfjXXGnWANVAEw50zC6DnBKst2bYRdObzYVaQ0xlMTQVsDrcyZ43wuat2rY+i53C5PKvkoT766juWJv9rVlWpgdO5tpbfpwPzwRVTBCznuTrChGNUiHz0XncLUmo63R1G+UAjT19v9KeUjmLY2kctpmueXWZMeFIkJ4u0HCv33NMjGwIFvsmXLPs6du0DDhn3o2/cBOnducu0b1g702tdR979iXWd7v4Szh1B1eqBP/g4H7Xpw+4lWPbh0Xbi7B/qTxyF/SVSD3mD//rb+ZSGc8f3rZlkFG4rRbfLz5LwETA0PVIuifFwo09ees561VIhk2vfnuJxmMmCxNXNckdhg3nkongOn0xm76gyGAlPDU/ViKVco1DOIn+rfFC6N8dgEME04cRBzbs6/wHXFNrtN/56XNv3rSzAH2G367oNQDe02/czV6O+WoBfYbfoRdpu+VmN4uDdmn2za9L/+iK7eAGPGV5CajPm2s75pTFuMOcSaTc/84EWM3va1tX29s2/03bFW32hQsFvfqF78LkafSahXP7de8pj7mvvEEYGKe6Njh2aZudMWbChGNYml5xdnrHK0cqRdJ0yiSlwoTcvadcKVZ511wp8usPKxOKtO2CCGJz4/g9a5rBPusu8dL62w8vpMl3vHOGsQNYD5ySSMHva9Y7fznuWLqtEMVfce656ZloL57gueC/mpDq5uvRN1Tw9wpFt9CR9PDuy5do3tr3tWbH6M4e9ajd2zJzHfyr5P44b3BwfqWcuO9ehqDTBeW2Wlt0vfojF5EeYIeybtmRMxnplo57ENsMOZv9XdrdGbvnLbrGr5EMSXwLi/F9zfy9rGS8/gdQiEn/ops5VZF51k10U/Huc87qx10Sdc6qJ77Lrow0OtfqGBLs9a5k6CyxfQ383FGDkXtEbv3gA713uEv+Ia66aqywBU8QqAhtPHMD+e6DuWn/omuXwBvXouxrA5gHamU7j9At0NHh/g5lraeaWqWbMjZ+atZS55KyQMyt8FX0zxnd5+Ksv0Nwswnp2ImvaFVYauWwr//gFl8ziP2Q/9ZXrlq6gHx1uDes8eRS/xktf88XxJKdQTr1ov96ggazD1Znt8hr/qooCq1gS9b7Pbyw8AxlPTrMkyHA4ICUE9P+v6jEOJLoB6cpodJAj9yzew3zn2Q1Vvif7VfTA+4Lcy/GrprT+gazUkZOY36JQUHK8575nBMz4no4/dd9RjMIbddxTyyVrMrxfjmPcWQfc8jLqzrv3LREk4Xs3lcwchhBBXTWmd3Y/T5nIjSl3UWkfZfxcHfgQGAHcCF7XWryilHgAmY7UA7gaqAG8CEfZnzYFOQE2tdR97WyuBV7TW65RSTYGXgcwpJUZprZfbs0LX1FqfVkrVBF4BugMbsQZQXzlApdSvwLP2f+eAmkA8MFBrvdJeJh44CryotR7vsm47YBzWAO8zwL/AWK31H0qpdcBgrfW27NJJL2pz7Yn9H+itZ3JeyF+xU8ycF/KXjIAkNyqz4RMIZmCOGYA4L53FN4je52OGxBsgaO7OgMR19K0ZkLgAJAfmR11U8dzNhOEPeu/FgMVWZa/LuzhXr0xUYOICetu5nBfyk5T9gSlPwosErgxNTfD8Gc0bJSg0MPfMkKo5z1roL/pc7n/K/ro7HbhzTdR1eyfzqqhiAbx3nAlceqtKgSnD9V+XAxIXuH6/ifQfqDKBuVfrg4FLbxXAuj95czFw2Q/01lw8aPQTVTJ3v9LhDzohNeeF/ERFB+beoU8FsPyu6zk4+oZxBKY/4ex7uZ8R9HqLLpa7WWv9IaRhgM71xQD+SGsg+wgLB+Zc6z8D118VqH5RAFU9NiBx9aazOS/kJ6plfM4L+YnR4+WAxTZffz4gcVWhwNWNzE3Xd0bmq3I4Jedl/CE0h4kNxHWlmvnnhYjc0FsD1ydLWoDuWykBrBsFB+7aCmR/cJi3F09uhACmtyoewDb92QCd6/QAPq+OCNyvbwRsjEAAxybovwPYP1k2h0kD/SUtcG1bfTlw9y0VwHI0UH11jgA+zwv9ap9UwoXfpbasFMAbtrgZhX37f7Psui5PmjIHRtt/H8aajRlgmcvnS4AlLqttBepk2dTH9n+Z67R3+XsNUMtL7FIuf28DGtv/LOZl2er2nz9ncywJeEkXrfUqYJWPdRp7+1wIIYQQQgghhBBCCCGEEEIIIYQQQgghhBBCCHHjBHB+LSGEEEIIIYQQQgghhBBCCCGEEEIIIYQQQgghhLh+ZHC0EEIIIYQQQgghhBBCCCGEEEIIIYQQQgghhBDipiCDo4UQQgghhBBCCCGEEEIIIYQQQgghhBBCCCGEEDcFGRwthBBCCCGEEEIIIYQQQgghhBBCCCGEEEIIIYS4KcjgaCGEEEIIIYQQQgghhBBCCCGEEEIIIYQQQgghxE1BBkcLIYQQQgghhBBCCCGEEEIIIYQQQgghhBBCCCFuCjI4WgghhBBCCCGEEEIIIYQQQgghhBBCCCGEEEIIcVOQwdFCCCGEEEIIIYQQQgghhBBCCCGEEEIIIYQQQoibggyOFkIIIYQQQgghhBBCCCGEEEIIIYQQQgghhBBC3BSCA70DQgghhBBCCCGEEEIIIYQQQgghhBBCCCGEEMK/tKkDvQtC3BAyc7QQQgghhBBCCCGEEEIIIYQQQgghhBBCCCGEEOKmIIOjhRBCCCGEEEIIIYQQQgghhBBCCCGEEEIIIYQQNwUZHC2EEEIIIYQQQgghhBBCCCGEEEIIIYQQQgghhLgpBAd6B/5fYv5wMiBxVZnIgMQFSFkemGMGCC8eHpC4+v/Ry0rlCdxxqyJhAYsdMBk6cLHDAvNeTcbmxIDEBQgqEBqw2PpsemACHz8TmLiAPp0WsNg//RiYuE3HRAUmMHBs9bGAxU68HJh7x50RlwISF4D8IQEL7Ug1AxY7iIyAxNV/Bu5cJ/55OWCx84/uHJC4evyigMQFOP5N4O5bxb7tFJjAczYFJi5AkYiAhda/BKZOmPJvckDiAgSmZWtRpQN3ri9+H5jr+uRfgauLlglg21a1KROQuPmqngtIXABSAlc3OjzjSEDixt0WuD7CsCqBa/P8NS0w6V22bp6AxIXAlt/HXj4YsNgFKgYmzcP+vBCQuADm688HLLYx4LWAxD11W4Dq30D+2wJ3XV84lhqQuNE1YgIS9/9VqkJ8wGIfHBO48jtQTzvKdCwQoMjA+QD1+wNhJQNXT8gIUFkWqDIUIH+FwN07OBuguCEqQIGBC4HphwagcGDaW/rvwPVZERkUuNgBok8Frt9IFQjc8yWCAzfvZsbpwNwzv/0ucP1G9wQsshBC3Hxk5mghhBBCCCGEEEIIIYQQQvz/VqAGRgshhBBCCCGEEEIIIf5vksHRQgghhBBCCCGEEEIIIYQQQgghhBBCCCGEEEKIm4IMjhZCCCGEEEIIIYQQQgghhBBCCCGEEEIIIYQQQtwUZHC0EEIIIYQQQgghhBBCCCGEEEIIIYQQQgghhBDipiCDo4UQQgghhBBCCCGEEEIIIYQQQgghhBBCCCGEEDcFGRwthBBCCCGEEEIIIYQQQgghhBBCCCGEEEIIIYS4KcjgaCGEEEIIIYQQQgghhBBCCCGEEEIIIYQQQgghxE0hONA7IIQQQgghhBBCCCGEEEIIIYQQQgghhBBCCCH8S+tA74EQN4bMHC2EEEIIIYQQQgghhBBCCCGEEEIIIYQQQgghhLgpyOBoIYQQQgghhBBCCCGEEEIIIYQQQgghhBBCCCHETUEGRwshhBBCCCGEEEIIIYQQQgghhBBCCCGEEEIIIW4KMjhaCCGEEEIIIYQQQgghhBBCCCGEEEIIIYQQQghxU5DB0UIIIYQQQgghhBBCCCGEEEIIIYQQQgghhBBCiJuCDI4WQgghhBBCCCGEEEIIIYQQQgghhBBCCCGEEELcFIIDvQP/L1Odh6Aq14O0FMxPxsHh/Z4LFa+I8eh4CA1D792I/mya9fmdzTHa9YL40pjTHoN/91mf54nF6DkVSt6G3rwCvWhq9jtR6i5Uk/6gDPSelbBlnvv3xe5ANekHhcqgV46HP9c597/jK1DkNji6G7106H9Kg9B+Iwmq3QhSU0idMgzzz988lgnpOYDgVvehomK43Ka6M35cEcJGvAxR0SgjiLT3XsHx848+Y6lHh6Kq1YfUFMz3R8MhL+ldqhLG0y9a6b1jA/qTl53rt+iKavkQOBzoHT+iF77uXK9AYYyXv0B//g56/XzP2A+6nOs547yf6xIVMR4bDyH2uV5kn+vq9rkuXBrzZZdzXbE2xv19ISgEHOmYn78Bv2/1e1xVqw2qxaPO9YuVx5zSDTjquW2AknehGvUDw0DvWQXbvOSxRn2hYBn0l+Phrx+szwuVQzUdCKF5wDTRWz+BP9Z4j+GqQh3UvYOseFuWwdo57t8HhaAeGge3VITL59FzR8K541D+LlTb3lfSU698Ew5sg7BI1HPvO9ePjYNfv0Ivfy3nfbmB/JLHMuUrjDHmM/Sq99Hff+IZ+1rKssgYjB5ToEBROHMM86NhkHzB+q58DYxOgyAoGC4m4uj3SLZpEPTMCIxaDdGpKTheHYE+4FmeBD3eH6NZB4iKIb1jTc9jqd+SkJFvkN6vE/rPvT5j+aM8UXXboto97pJmt2KOegjO/OUeu8sQVJX6Vnp/PNbHua6E0X0chISj92xAf2qlt3pgAKpqA8jIgFOHMWePg+SLUKk2xv39IDgYMjIwl7wOu372PO5uL6Cq2rE/HAP/eIldshJGzwnWce/agJ5n3YfUfc+gGnWEC+cAMBe/Cbs2WPetPq9A6croDcvRc1/yme4ARq8RqJoNITUZx+sj4MA+z2Ue7Y9qei9ExeLo7DzP6r7HMVp2AkcGOukc5uuj4NSxbOO5uvWNkRRs2wjH5RR+6z6MC9s981iNtXMILRKHmZwCwK8te5B+6iwAcZ3bUGZcH9Caizv3s6fbYN/BytVBtRkAKgj963LYkOXaCwpBdRwDRSpC8nn0Z6Mg8YT1XXxZ1D1DISwPaI1+vwdkpDnToetUyFcU/Xb211SmgpPHEdm8CfpyMif7DSZ11x6PZYp8OpvguDgIDiZl8xZODR0NpklolduImzYJFR6GznBw6oVRpG7fmau4xaeNIbZVY8zkZA49/QKXd/i+Jssteo+w0iXYW6sNAGVmTyf81tJWUsXG4DifxG9335OruFmpnsNRNaw8Z04fCQc985zq1g/V5F7IE4vZtdbVx3j4BdTt9rX10Rj418e19eQEqwzfvQE9372Op1o9htFlII5+jeFiIqpOW1Sb7taXqcmYn0yC47t97sO1lKFG2y4Y7R8G0wEpl8mYPhb+PZD747+WNL6tBsaTw6DUrZivDIGfvs053pPDUdUbWGX4DO/xKHMbRt+JEBqO/nU9+qMp1uelKmA8PRrCI+HkMczXh0LyJeu7krdiPDMGIqJAm9DxXkhL89w2EDlsDKENGqNTUrg4agiOfVnyd3g40a++RVDxEmiHg/Qf1nD5deuch3V4gMiBwzBPJgCQsmAOqZ8vyvG4AdZvPcqkd7ZgmppOrcvT66HbPZb56odDzPhkB0pBhTL5eXV4wyvfXbyURtueS2lerwRj+tTJVUx/5G8AKtTE6DrEriecg2/uz3Y/YieMJ6JpU8zkZM49P5D0PZ5lWcG5n2DEx6GCgkjdsoXEEaPANIkZMpjwli1Bm5inz3D2+YGYCQk5Hvv6X08xaeZvVno3L06vjmXdvv98zRGmzdlPfP4wALq1KUXnFsXZ93cS497bw6XkDAxD8cwDZWlbv2iO8bi1DuregVbbbutyWOelHtxlLBSz68HzR1n14FtuQz0w3F5Iob//APZadXI19AtIvWzladOBfrN79sf8dwqT157H1JpOVfLwVO1ot++3Hkllytrz/HEqnVfb56fVrRFXvnvlx/P8cNC6fz5bJ5q2FSNzPmb8VDfKlK8wxrjF6JXvwb53st2P0H6jCKrTCFKTrbbtH97ats8T3Npu27a+03kMV9q2Maggg7T3XsWx+Qffx3wj66L86/ysXB1Uu+etPPbLcljvpX7ywFgoWgEuJ6EXjYLE45C3CKrfAjhtb+vwHvSKqRAaier5rnP9mDjY+TX6q9e5GmHPjyakbiN0SjLJLw71TPuwcCImvYlxS3FwmGRsWEPqO69cVQxX11I3iv9gBqHlygBgxMRgJiVxuElb74Gud9vWher+ChQohn61a47Hu35vEpMWHbGu63oF6NWqsNv3C388zbwfThFkKCLDDCZ0K065IhGkZZiMnX+YPf9cxlAw4sFbqH1rtI8o7tRjQ1HVGljX9buj4ZCXe3XpShhPT7Tz+Hr0HJc83rIrqmVXMDPQ29ejF7yGqtcW1a67c/0St2IO7gyHfs/dPuWi/qAe7odqfC/kicHsdleututNvhfHE9GsCTo5mTMDBpG22zOPxc2fQ5Cdx1J/3sLZ4dY9K3bQ80R164p55gwA56ZMJWXN2lzHDuk9EqN2Q0hNIW3qcLSXfrrgHgMIatEBFR1DSvsabt8FNWpN8ONWm8c88Dvpk13aPBXvRnUcbOXpzUvh+9nuGw4KQT0yHopXgkvn0bOHw9nj1nfNu6PqdLD6hz6fBvs3Q3Aoqt8HEBwCRhDsXI3+ytl/o9o9B9WagWmSN3I2iR987PWYC00eS57mVnqf6DuY1F2e7Y5in84mOD4OgoNI3ryVky/Y7Z3KlYh/ZRJGnkjSDx/hxNMDMC9e9BLFO/XU8CvtW/N1H/nqEbseHBWL2cWlHly5BkZPux48bQhsylIPvt7pHVcS9fhk5/oFi6G/fA9+WADVmqFaW/3U+n+PA77rSYGok2Xya/52dWsdVPuBVtpvXQ4/eCm/H8xSJ0u062T323UyZdfJfvsBCpZAdZ3kXD9/MfT378PGhdkf8H/tk42OR7WfCIYBRjB6xxLYvTz7WFdh+PD3WLduOwUKxLByZQ7PLv6jPCPGEtawMTo5hQsjBpPhpb0V89pbBBUvCaaDtLWrufSatS95ho4itPbd9nIRGPkLcKbOHT5jqR7DUXfa96wZI+FvH+3L3nb7cvt69Ey7fVmyAkYvu3156hjmG3b7MioWY/BrULYKet1S9EeTPbeZRcTg0QTXawwpyVweNxTH71mOOSycPC+/iXFLCXCYpK9fQ8oMq04c1q0HoR0eBEcG5rmzXJ4wDH0i+/4yv9TB88RiPD0VSlZG/7QCvfBlj00GKm6gY2cKRL3M1Q2rB2dRyCVugo+4RbPEPTnUea+Omzb5yr064Zn+Od6rA5a/Hx9mlSepKZjvjPJRB74N41m7Drx9PXq21Zeu+k9DFSllLZMnGi5dwBzWGQoVxXh1GRw7BID+cxf6oxc9Y/uj3790FYwnRl9Z3Vz6Lvyafb006LkRBNn9kxmvjED/5aV/snt/glpY/ZNpHVz6J1vcR/BTQ9BnrLqBY9l8zK8XZxvPVZ7hzr66CyO999XF/O8tqxw1HaStc/bVAYS2akvkc/1BazJ+38/FoQO8BypbB9V6ABh2v/9GL+3q+8ZAUbuesHgUnLf7/ePKotq79Pt/0AMcaVClBar+44CGC6fRn4+D5PNew6uHXkDdbj/PmzXWez9diUoYT9jP83ZvRC+0z3WnAaiqDcGRDqeOWOsnX4SgYNSjo1Alb7PqSQunwh+/ZJve17QfHZ5DVWsEWkPSWWv986d8x/LH+ICCRTGmfgHHDwGg/9qNnjXRfZv+ONdGMKrtIChV3fp8zbuwb5334/bHdV25Dkbnfs6xCZ++5jk2wR99wYVLYfQYDyUroT+fgf5mjuc2y9t9VoaB3rYcfvSS3p3GQjG7z2qhXQfPFBuP6r8AveZD2DDfqoM/5HJO8xVDr34fNn163dP7yjZaP4bx0EAcfezjjojCeHoS5C8MQcHor+bAvi+9xgegwt2o++x+pJ+XwRovbcCHx1v9SJfOoz8ZYfUj3XoXqm0fq22dkY5eOR3+2uY9Rqbr3Q8dG4fqMg6i81t5++elsNF7WmcVyHtH5TdGEm8/N97RfRjnvTw3vnvtHMKLxOGwnxtvbtmDtFNniShRlDtmTiasUH7Sziay/ZEhpBzNfftWCCFE7vl9cLRS6qLWOsr+uy3wBtAMaAtc1lrPUUp1B77VWvvscbGXqam17nOd9us+YAIQCmQA47TWub/TuW+rFLBSa10l1ytVrocqVBxz3H1QqgrGQ8Mxpz3usZjx0HDMBRPh790Yz01H31YXftsEx/7CfH8IRtcR7iukp2KufAdVpCwULeuxPfcdN1DNBqIXPw8XTqG6fYD+ayOcPeRc5kIC+uvJqJoPeayuty2A4DBU1Q65PmxXQbUbom4pRXK3lhi33UHowHGkPPugx3KOTWvJ+HweEfO+cfs85LFnyVj7FRnLFqBKliX85fdJfqiZ92B31EcVLoE56B4oeztG91GY4zwHhRlPjML8aAL8tQtjyFvoqvVg10aoVAtVozHm8E6QkQ4x+d3X6zYEdm7wHrtyPVRcccyx91mdAV2HY071cq67DsecZ5/rPtPRlevCXpdz/XCWc30xEfPtAXD+NBQti9F3BubwNn6Pq7d+hd76lfWPouUwnn0VjvwBFfJ4HrsyUE2eR38+EC6eQnV9H31wA5z9x7nMhQT0t5NR1bPksfQU9DeTIfEI5CmAevhD9D9bIDWbjitloO5/Af1+Hzh/EtVvNnrvejj5t3OZu+6F5Avolx+AO1qg2vZBzxsJlxLRswZB0mmIL4N6ajp6YntIvYx+zZlXVP/Z6N3rfO9DIPgrj2Wu13mgtZyv2NdQlqmW3dG/b0V/9zGqRXfr38vetBp8XYZhvtUXzp2AqHzZJoGq1RBVtCTpT7ZGVbyDoD5jyHjes9wyf16HY/l8Qj76ynMjEZEE3fso5v4cBm76qTzRm75Eb7IbtbeUwxj4Bvz7O+QJcm60Sj1UXAnM0R2g9O0Y3YZjvuQlvR8ejjl3EhzchdH3zSvnWv+2Gf3Fm2A6UB37odr0QH8+3SpP3urvLE/6vYX5fEv3jVatj4ovgTn0Xuu4HxuJ+eKjnrEfH4n58YtwYBfGwBno2+vB7o3WMX4zF/11lgZyeirm52+hbikHxcplm/SqZkMoWhJHr9ZQoSpBz43FMcjLed6yFlbOI+j9r92/OLAPx/OdITUF1aYLxhODMKcOyjZmpgJtGhJZvhSbyrckpvYdVHxnHFvreN6zAPZ0G8yFX9w76SPKlaT08F5sq9eVjMQkQgrl97qudaAGqt0g9Jz+kHQS1Wsm+vf1cOqQc5nq91hl2fTOUKU5qkVv9GejwQhCdRyH/nw8JPwFETHgyHCuV6kRpCXn6pgBIps3IaRMaf69qxFhNe6k0NSJHGl9n8dyJ57sjbYfLBSe9S5R97bj4tIVFBwznLOvvMHl1euIbN6EgmOHc/Q+z3OWVWyrxoSXK8Weqk3JU6saJV7sTwoUAAAgAElEQVSfwP7GD3hdNu+9LXFcuuz22cHH+135+5Ypw3Gcv5DrY3ZTowGqSEnMZ9vArVUxnhmD+YLnICK9dR36y/kYb3spW3Jyu31tDb8XytjX1kQv19ajIzFn29fW8+7XFvniUZXroE87q9L61FH0y0/C5Qtwez2Mx0fj2OI9z15rGWquW4n5pdVRpWo3IfipoWSM7pW747/WND59HHP6SNR93XMXr3oDVJESmL3bWvF6jcYc9rDHYsbTozHfGQ9/7MQY9Q76zvqwfQPGc+MxP34FftuGano/6r4n0AtmgBGE0f8lzOnDrUFWUbHWgzAvQho0JqhkKRLbNSW4ajXyjHqRpG4dPZZL/vgDMrZuhuAQYj6cS0j9RqRvsAYspH2zikuTx+XumG0Oh8mEGZuZ+VJL4gtG0rnvKpreXZxyJfNeWebQ0STeX7ib+a+1ITY6jDPn3MuLN2bvoFbVwlk37Zuf8jcR0RiPDsf8X284ewKis68nhDdtQkjp0pyo34DQ6neSb8pkTt5zr8dyZ5559kpZlv/994ho357k5cu58M67JE2zBlJG9XiCmOf7kzjMe70pk8OhmfDBXmaOvYv4AuF0fmEjTWvFUa64+wPoNvWKMOapyu77G2bwcr87KFU0DwlnU+g0eCP17yxETJ4Q3wGVgbpvCPrDvlY9uM/H6N+y1INr2fXgaZ2senCb3lbHdMIBa9Cz6YDoAqgBc9H7Nlj/BvT7z8Fl7w/V3I7Z1Ly4OpGPOhUkPjqIB+edpEm5cMoVcO530eggprTOx8xt7uXyuoMp/JaQzhePxZHm0Dz26Wkalg4nKiyHH7vyV90oc70HB8HejTkee1CdRlbb9uEWdtt2PCnPdPZMo01ryPhiLhHz3AewhTz2nHvbduoHJHdp6j3Yja6LlrYHsCsDdc9g9Mf9rPrJM7PQ+7PUT2rcC8lJ6Nc7w+3NUS17WwOkAc4eRb/9mPtOpl12+0w98zH6t3U+09mb4LsbEVS8JBc7NyeocjUiXpjApZ6dPJZLm/8hjl9/huAQIt+cTXCdhmRs9v1ytS/XWjdKeMrZpVVg/CjMpCTvgfzRts1UpXGu64MOUzNh4WFm9itHfL4QOr/0O02rxlKuiPPFhva18vFQw4IArNl5npcWH+XDvuX4bIM1OHfF6EqcSUrnqRkHWDysAoahsg9arT6qcEnMge2hXFWMHqMwx3TzWMzoMQrzo/Hw5y6MF95G31Hf6pe5rRaqZhPMYQ+45/GNX6I32nm8eHmMQW/kemB0busPets69FfzMWZk87AyB+FNmxBSphTH6jYktPqd5H9pEifaefa7ner13JU8VvDDd4m8px2Xl60A4ML7H5L07vse6+TEuKsh6paSpD7WClXpDkL7jyW1TxeP5Rw/rSVj6TzC57i3t1SxkgR37UVqv4fhYhLkdWnzGAaq81D0270hMQE1aA5694+Q4JKn7+5g5emJ98OdLVH39EXPHgHxpVHVW6KnPAixhVC930ZP7AgZaegZz1j52QhC9f/I6jP9Zw/UvgfyxqMndwKtufCN9nrMeZo3JrRMaQ7d1ZjwGncSN20Sh1t5XtPHn+x9ZSBVkVnvEN2hHRe+WEHh11/i1NjJJG/6mZiHO5OvTy/OvPS/3CV4jQaooiUxn24DFapiPDsGc4iPevCq+RjvZqkHnzqO+YaPerA/0vvkP+hp9rWoDNSEL2GXPcDp+AH0zBdQD2ZfPwpEnexKkvgzf7staKDuHYL+qK91v+z9MXqfjzrZK52gql0nW2DXyd7q7qyT9ZuL3r8BTv+LfvNR5/aHr4S967I/4Gvpk710Br3oOWvgU0gE6tGP0Qc3wqUz2cfMpY4dG/LIIy0ZOjT7F8/+q9CGjQkuWYqzrZsQXLUaUWMnkviQ54uUybM+IH3LZggJIe/MeYQ2aETa+h+49PJE7NdfCe/2OMGVbvMd7E77/tC3LZS37w/DvbQvnxqN+Z7dvhzp0r58djzmHJf2ZYcn0AtnQHoa5sI3USXKQ/Hs+8oAgus1wiheigv3NyOoSjUiho/nYnfP+lDqJx+R8YvVxox6Zw7BdRuSselHHPt/48Li+yA1hdAHHiai31Auj+jvO6C/6uDpqZjL3kEVKwtFvRx3oOIGOrYtIPUyFzesHuwj7j93NbLu1VMncthHXOe92hk3/rWXOT1ukn2vfpC8fZ7m7Euv+g4YqHNdze4fG9DOqgP3HIU5yksd+MlRmB+Mhz93Ygx7B12tPuzYgH5jCJm1HfXIYLjs8hwt4bA1UNoXf/X7H/0Lc5w9mUJsQYwXF2Hu8N0GM2o1xChWkrQnrP7J4H5jSO/npX9ys9U/GTrLsx/W/OErMt6a6PF5TkIaNCaoRCnOtbX66qJGv8j5h7301c36gHS7ry72I2dfnVGiFJE9n+X8o53RSUmo/AW8B1IGqu0g9Cd2v/9Tdr//6UPOZe68B1IuoN/sDJWbo5r3Ri8ZDcru9//Cpd/fzLA+bz0A/dbDkHwe1bw36q5O6B8+8oxfpb6Vv0d2sPrpuo3AnPKYx2LGIyMwP5lo5e9+M9BV6sGejVb+/tzO3w/0Q7XtgV4yHdXASitz/IMQnQ+j/wzMSY9Yg5e9udb9+GY2etnbVpI27Yq6pxd67iSP9QH/jg9IOII50rM+ae2YH841oBp2h0vn0DO6AMr6zht/XdcXzmG+3h8ST0GxshiD38Ec5PIs0V99wZfOY86fiqrexHd63zMYPcvus3p2llUHd+2zqnkvpCSh/2f3WbXqjf50lHMTbQfAHz85lz/9L3rGY87tD11hvbjozXVIb/J7Hrdq1gV99CD69f7WtTVlKXrCt+7P/FzToOML6Pf6wPkE1IDZ6L1Z2oC1O1gDw6d0hGotUO37WgOkLyWiZw60+pEKl0X1mo6e0M77sWbG8kM/tF75Bhz73ZpMod9s9J9b3LfpRSDvHXFtGhJVvhRryrckb+07uP2dcWzw8dz4126DOZ/lufFtrwzlyJylHJmzlAJN6lBpyiC2P/bCVe+HEEKInOXwpPH6UUo1A94EWmut/9Vav6u1zqxRdQdyMRXWdduXO4BXgA5a64rAPcDLSqka2a95HfehaiP0z6usfxzaY80wF1PQfaGYghAeBX9bs/zpn1eh7mhsfZdwCE7+g4e0FDiww22GSJ8KV4LEo3D+uDWbzu+roVx992WSTsDpA94bMP/+AmmXPT/PpaD6zcj4ZikA5m87UVExqPyFPJYzf9uJPuvljU+tUZFRAKioaPSZkz5jqRpN0Bush0Qc2G29OZ03S3rnLQgReeCvXdbmN6xA1bQeSKvmnTFXzLQaPgBJZ53r1WiCPnUEfdT7DInqjkbozfa5/nsPRObiXG92OdcnDkGCl3N95HdrICPAsQMQHGq90efvuK7HVqsVeus3vhcoXAnOH4UkO4/9sRrKestjB4EseSzxiPUfWJ3vl89BRF6yVaIynD4CZ49ZM8Pu+BYqN3RbRFVuhP7FTpfda6C8PevOsT+sSj9AwkEIDrPefHVVsDhE5Ye/t2e/HzeYX8/1HY3Rp4+ij/vI39dYllnrr7Q/X+n8vGYb9I411sBosGaEzIZRpynm6mXWdvZb5Qn5PMsTvX8nnPP+BnnQY/1xLP4I0lKzjeXX8iQzRt026J88G2jqjsbozVZ68fduiIj2nt4ReeCgHXvzSlQ1u8Ng32bnQKeDuyFvnPX54SzlSYh7eQKg7myM3rjSedyR0RCbJXasHfuAHXvjSt+dFZnSUuDPHZCe831L1W6KXmOdZ37fZaV9voKeC/6+C86d9vhY794Cqdabufr3XaiC8TnGzFSoQzOOz7HuWUk/7yQ4bwyhhT3zmC/FnnqQw2/NIyPR6vjPnE3a+8K3wdkjcM4uy/Z8DxWzlGUVG6B32IMuflsLpe03ncveZXWYJdgzjicnWbN9AoRGoO7uiv5xVq73O0/rFlz4dAkAqb9sx4iNISg+zmO5zIceBAejQkJwlukaI9q6VxvR0WSc8H2vdpW3XXPOzP8CgEtbdxAcG0OIl/Q28kQS3/dJjr/8ls9t5e/YjrOfrcxV3KzUXU3R6+wZsv7IJs/94T3P5SrGnY3Rm+z9O5jLa2vTStSdzmvL6DoY87Mss2we2GkNjAZrvXy+8/s1l6GXL135U4VH+O749uKa0/jkMfjnj1zHVHc1yTlePju9/7BeltHrlqNq24MUi5aC36xZE/TOn1B1WlifV6uL/ucP5yCri+fBNL3uQ2iT5qQut/J3xq4dGNExqIJZ0jslxRoYDZCRTsa+PRjxVzEo2Ytdv5+mRNEYiheJJjQkiLaNSrN602G3ZT778g8evrcCsdHWTMYF8jkfsu754wxnziVTr0bum23+yt+qThv0L2usgdFwZRYTX8JbteTSYqssS/t1Oyo2BiMuh7Is1FmWaZdZpVRkpEe11ZtdfyVSokgkxQtHEhpi0LZ+EVZvyd3MD6WLRlGqqPXiYXz+cPLHhnL2fA73yeK3wRmXevDO7+C2rPXghu714HJ2PTg99Ur9gODQXB2fN7tOpFEibzDF8wYTGqRoWyGSNX+luC1TLDaYCoVCMJT7Q/gDZ9KpVTyUYEMRGWJQoVAI6w+5r+uN3+pG4KwHHzuY435YbVvrurbattGoAj7atme81UU1Ks//gbZtZgxvddFb7DyWWT/Z/R1UyqZ+snctlPH8pRaf8he3Xoj8Z0fu1wGCGzYn7SurjubYu8P6ZamsaZ+aYg2MBshIx/H7b6i4/1amXnvdyCmqQzsufuFjJk5/tW1DI1ANH0Z/PzNXx7vr0GVKFAqjeKEwQoMN2tbMx+qd7i9LREU4X+a8nOYg8+o+cDyFuytYL4QUiAkhJjKIPf/m3IekajRBr7fz+F+7rHuH1zweBX/aeXz9ClRN67pWzR/EXP5Rznl8U+5fastV/SHzu/9YJ8wU2bolFz9z3rOMmBhrhugs3PPYfy+7XQXVa4bjW7tOuG8nRMWAl346vW8neOmnC2rXmYzl862BowCJzrQ3KlaFU4fhzFErT//6LdzeyG19VaUReotdpu9cDbfas2/f3sha3pFuXROnDkNJ+8WizIH+QcHWf3ZCqHqd0N98cKWO6DjtfVBnnjYtSVr0OQApv2wnKDaaoHgv5XeWOoK2txtSrgzJm6zy5fK6DUTd08ZjXV9U7abotXa++g/tW04eg0M+6sHlb/dPeme6tRacPurss/HVT51FIOpkmfyZv90Uz3K/3OnlflmpIfpXu/zeswbKXkWdrFwta/uZvxzly7X0yZoZ1vkH+/5xfR8h1apVidjYqOu6TVehTVuQssy6rjN27UBFx2B4aW+lb7HbW+nppP+2ByO+iMe2wtveQ+qqFT5jqVou94c/s7lnRWZpX9by0b6sbbcvU5Nh//Yc+ygzhTRqTtqXVl3Uscc6Zm/1oYxfnG1Mx/69GHHWMWf8svlKf5ljz44c255+q4NnPtvy0UcYqLiBjp0pEPUyVzesHpx12dYtSLLjpmQT1/VejUtc93v1eqLaZ3+vDlj+rtkE/aOdJjnWge3y5MflV9p5btu6u5Xzxddc8Gu/f+Z9LSQ0x747o25THN85+yfJ4+Nevd/7vfpahDZpTopLX53y0VeX7qOvLrxTF5IXfoK2B/3rsz5eKMrs9088Zt2f93rp96/QAL3Tpd8/s13tq99fASgItfvwwvKgL3hvk6hqjZz5O7t+uvCs+buxvT9Z8ndmf3PRMrBvi/X3hXNWn3RJ3y8XXfN+pDj7ognLvi/6RvSheOWPcw1QrT16Q+bwGu17hnB/Xdf//m4NjAY46vks0W/POi6cg0N7vQ8KBqvPyvWZ2i5vdfAG6F9d+qzKuvRZVWoI5476HohbtiacPeqzDn490tvoOhhzUZbj1tq6DsDK65fOO8vVrEpUhjOHrf10ZKC3fweVs7YBG6K32e2QXS79SEdd+pFO2GNOso6RcOWPfugLZ6yB0WCNPzp5CGJzfgYbyHtH4Q7NOGw/N078eScheWMIu4rnxtG3leX0amtA/pm1m4nv4GMSSCGEENfshgyOVko1AD4A2mmtD9ifjVNKDVZKdQJqAvOUUjuUUhFKqVpKqU1KqZ1KqS1KqczptYoqpb5WSv2plJrqsv2WSqmflFK/KqU+U0plzlR9SCk13v58t1Kqor3KYGCy1vpvAPv/k4FB9nrrlFI17b8LKqUO2X+XUkqtt7f3q1Kq7n9Ok9g4dKLLw/HEk5A3y80ybyFwWUYnJqBiPRv9/1lUIbjg8tD1wilUlJdOeD9RBePRJ52VSH3qBKpQ7geqpc+aQXDLe4j47AfCX36ftDd8v9Gl8sVd+TkMAM4mQL4saZkvzvo8c3/OJqDsZVThkqgK1THGzcUY+RGUsR8KhEVgtH8C/fm7+KLyxqHPucQ+l8tznfcqzvWdzazB0pmNsxsUV9Void6WzeDoPAU981ie3FcKr4ivZFXCE49mv1yM+/Fw/iQqa8U51mUZ0wEpFyEy1n2Z25taFXBHuvvn1VrCzu+ufv/9zG/nOjQco+Xj6FW+Z5y65rIsuoCzwZV02vq5HIC4EhAZg9H/PYyhc1F3ZfOGKqAKxKNPu5Qnp0+gCl5FXi5bCVWwMHrLupyX9Vd54hqjdiv0T197fp43Dn02S3pnHcCYr5CVBzJjnzvp9Vwb9Tp4nxG8ejNrsHSGe/5X+eLQZ10a/udycdznnMcNoJo/hPHiIlSPcVbnwNUqEOd+ns8kQIHc3zdcGS07Yv6yPtfLhxWLJ+WwM3bqkROEFfMeu/KsydTevpTSo5678lnkraWIvLU0NTcsoNZPn1KgVQPfwWIKwXmXsvP8SVR0lvMcXQiSXMqyVLssK1AC0KhHX0M9/THUc84wopr2Qm9aAOk5DzbLFFykMBnHnG+qZxw7QXBh78dddNEcSu/7FfPiJS4utzqZTo2cQIGxIyi54ycKjh/JmYnZ/zxoppCi8aQdccZNO3aCkCKeD+eKjXmehOkfYV72PvthVL1apJ88TeqBQ7mKm5XK757nOJMA+f9bnvMZI+u15atMOee9TKFaI/S5U3D4D98xGtyP3u3jFy649jIUwGj/MCEzvyHoycFkvJvzT/5eiX0D0tg9XnzO8fLHW5/b9JkEVOYy//4FtezBV3VbQkErX6qiJUFrjNHvYbyyCHXfEz73wYgrjHnC+ZN9ZsIJjGwG6anoaEIbNyP9Z2eZHdq8NbFLviTq1be8PsT3JuH0ZYoUcv7SR+FCkSScueS2zKEjSRw6kkTXAV/Spd8q1m+16l6mqXn5/a0MeeoqBjrix/xduCTkicF44UOMMfNRdduTnaDChXG4lGWO48cJKuw9zQvOm0vRndvRFy+RvHLVlc9jhr5A4a0/E3n//VdmLMxOwpkUihQId+5ygQgSznoObvjupxPc+/x6+k39leOnPcuyXX8mkp5hUqJwZPYBY+Nyrge73l+y1oOLV0YNXIB6fj76i5fcOtpVz+movrPhLs/ZuVydvGhSONr5MD4+OoiEiz467LOoWCiE9X+nkpxucu6ygy2HUzlxIed1/VY3Cg3HaN0dvfK9XO2/Z9s24apewkqf9SbBLe8lYvGPhE/9gLTXPX/m+EqsQNVFc1M/iSkE573UTwDyFUU9NxvV420o6eWn6au2gN3f+zxuX1SheHSCs0zNsV8hKpqQ+k3J2PaT72Wyca11o0zhd9+F49Rp0g8e8h7IT21b1eoZ9I/zc10fTEhMo0i+0Cv/LpwvlITEdI/l5q07RYvRe3nli2OM7HILABVuiWD1rvNkODRHTqey999kjp/1XDerXN87ss3jNTAmzMMYPdN7Hq/T6uoGR+em/nCdWPcsZ57OOH6CIC/1YIC4BZ9wy+7t6IsXuexyz4ru8ThFVn9Dgf9Nw4iN9bquN6pgPPpUluvpKsoy45ZSqFtKEfrGfMLeXIhRy2UgZsF49zydeNKzjzOvS50gM0/nibWWy3I9kLmuMlBD5qEmfQe//wz/2D9/XrCYNRvyoDmop98gpEwpr/scXCSe9KNZrmkf6V1s0RzK7v/F7ZpO2/cHedpYgxmjOrQlpFju6mUAqkAc+lSWfPUf27ceCvgpvTP3vXor9K/Z9Af6EIg62ZV99mf+dhUT57wXgjVznbc6WWI2dbIBC1D956OXvuQx+EFVbYHe5f4LFF5da59sVByq2yzUk4vR2+Zft1mjbwQjLh6HW3vreLaDfVV0NGGNm5G22f3XQoyixTBuKe7WDvNYt0A8+kyWe1bW67hAlvbl2QRU5jKHXdqXdzvbl1fLKBTvpY3pO3+rqGiCGzQlY6vnsYV26Ez6Jh+zImaufyP6J/8PxQ107EyBqJe5umH14GuMW2bfr+is9+rW9r363nY53qsDlr/zx3mWJ/mzbDO/lzpw1mUq1oDEM3DiX+dnhYphTFmEMWYWVKzuGduf/f5lqmBMWoIxcTHm7Im+B/UBFIh3rxudPoEqcJX9k/VbEvLuUoJHvw6Fcl+mBsV79tUF5XDvCG3k7KsLKlmaoJKlif1kEbHzlhBSr6H3FaMLQZLL/Tkph3a1tusJEXa/v9aobq+hen0Mde1+f9OBXjUN9exc1MAVUKgUbPf+Yo/Xc5017+aNy5K/3c91JqNeB+eMt4f/sAYuG0FQsKg1MDp/Nul3HfZD3dcb4+WvULXboJf5/jUKv/ahFCqGMfFT6/MKd7pv0x/nOsx+qb5JL1Svj1GdJkEe77+md0Oe59VsDv/sdx+bcAOedXiVtc/KVx38fJb2T2QshISjGj6KXuNltvXM48qhDn7N6e3juPXqhaiipTFe/84qR+dP8/0yQGzWfqQEL2kQ596PlGy1Ad1UbWoNls46RsItlv/6oQHIVwSK3Qr/7vW9D5kCeO8Iz/LcOPnICcJ9PDeuNmsyDbcvpbzLc+PzO/dT5IFWABS+vwUhMVGE5M9hokAhhBD/yY0YHB0GLAPu01rvz/ql1noxsA3oprWuBjiAT4H+Wus7gOZA5lPiakAX4Hagi1KquFKqIDAKaK61rm5va6BLiNP25+9gDYoGqAz8kmVXtgHZ/EYaACeBFvb2ugDTc1gepVQvpdQ2pdS2D/aedv3Cc2GPyoy3n7S6DlPBZLf5GylXaeBbUPN2pH/1BcmdG5EytBdhI6d63yb4SMossbLbHyMY8sRgjnsEc8FrGH2mWat0fBb99VxrNgefcnEeryUtipTBuL8f5rysA5H8HLdUFevN72PeZxT2uf2rzcORBVCtRqK/nZLzul6Px2Oh7LcRXwbVrg96yRTPzVdrgd6eiwcQN5x/zrVq/wx69fzs87e/yrKgIFSJSpjv9Mec0QfVpicUK3WN++F73aBew8j4IHeDNv1VnlxR9nbr2jryVy5jX/1Cqs2T1tu8P2eZQaJIGYyO/ayfBPTYbC7SOJtrXq9ZhDmkPeaYLnD+NOqhQV6WzcE13jeubKbxPahyVdBLcjdjnhU6d7H3dBvM5qr3sq1BN/I2qEGRR62fwFbBQUSWL8kvjR9ld9dBVPpwIsGxvgaIX8M1bQRBiTvQS8ahZz6NqtTImlW6cHnIfwvsz/4Bl+eu5D7Njz34GIeq1EKFhRLRwHp/LPaJRzg9+kX+qXY3p0dPIO71qV7X/S9xI6pWIqxMSRJX+C6X83e+h7Of+Z7l6T/tx/Wsi1lBvITIRTmqtTV4r31P9NK3fW++Yk1Ug/vQn72RzS5c+7VlrpxPeo9WOGa+SlDXZ3K/4g1J4xziXUUZbr41GqNNV4xpn1ozPWR2/gYFoyrdifn6UMwRj6FqNyO4to/3KK/mmIOCiJr6BinzZmMesWZ5Tlu3mnOtGnL+gbak/3/s3Xd0FFX7wPHvnU0noUOoAoLSmyAgIL1XpQsiqAj6gryIooL0IojwYu8iHQREmohKbzYEpCNV6aGm1537+2Mm2ZRNE5L1+Hs+53gMOzP7TLlz57a989NuAqe96X7bLEidtyWYmj8vhrFgVjtmj27C2Dl7CIuIY8m64zStV4riRfOk803pRkj70d1I34YDVaYy5lvDMP/3H1TnwXjdWy6D3ch6Gr/e73EuPVAXfHzwbdQo6fOwN2Zy5cH6RH39NYFPDkw/VgZS70XzB4uy+eNmrJ3zMA1rFuLVdw6mWB5yM4aX3/6d14fVyNbrjpNk4znN+SPo/z2Gfu9JVPMB1swdgP7gGfQ7A9BzR6Ae6gHlamU5HGS9ytmorB9NyvnRd+l1XvzmFrWK++DIyjHnUNlIdX4WvWlxJvW85F9wh3Xblp2sum2PJsS8/Ay+Y9/M9bptknTLolm5HunEDb+OntUV/cEA9Ma3UT0ng2/KAf+qemv0ob9T18rGuXc4CJg8h7gVC9CXzrtfJ9Nwd1Y2ShT0aBciVmUwW15O1G1L3AeFS8HhbRlvl2FM97vWr1kRfphSlRcfKcGHG6wOsu4NC1Esvzc9Zpzg9RUXqX1vHrwcabfNUoCslIUTObwgTxDm+H6YS/6HMTzV4Mny1a3ZMd3Vt7KzT3+jHpK1WG4+SydWyGP9uVCrLvj64NfYemaFz1/IxQYPc7lVO5whIRSYMNbttlmWneN0eFmvsx35BHHTXsTnxanWzGzpf3kW4pNOUre31Sb6zX7oCR2s2Y2Ll7c+9/KBhFj07CfQP64m+O106iHZuLYXez3Bmar1UD4+BNj39JXhL5P/qf7cs3kdRmAgOi47A81yMF1ldM4yktn5Buseq9YEDmT/By3/lDJZZrHdynb6ziBOZmWytx5Dv/8kqpmrTJa4D1R+2Jp5LTN3Ws+KCEEvfhI97zFUlXYQ4H7gzT9SdvJsh4O8s94hetG8pPpWIt/2nYj7/tt03whkB8tCrEzql+0ew3gjVf0yu7J5zAHT3iLuywWYF1Mes3f7rjgqVyd2wWeZxHPz2d1sn/ynxfV07HTj5UK5LLNgOVEOvsO4Z+24ic/qq/8dRbn2Ke4AACAASURBVL6nnqD0pvUYgXkyf1Z77Fr/zfJ/qnOhGrVPOWv0rWuYw9pgju6FufBNjOffsPKbFBvlYLv/mcOYr3XHnNQPo9PT1iyz6bnDZ5f50zbinmhJ/LOPYO77Ee9Rafv4shNbZ5CPBs18m+hkbXXKywtHmbKEPtmX8Jf/S+Ck6aggN+WELB1jOusktvuvstv9K9nt/oYDVbcb+uMB6P91hqunofET6R2om69Ofa3dhU+Vzjo8bQ3KttO33r0GfesqxtjFGL1HWW80dGb0g/c73w+9+n3MV9qjf/4W1aJ3tkLdlTaU29cwR7TFHNsbc/EsjP/MSHlv5dS1zheMPn8Q/clA9IVDqNbPp3PcOdyfV6I8Rq//Ys5LPXFdDvd1pOfvtqFojWr5DHr3MtdbiVJzeEGlTMrgd3K+ffwwOg9Cf+3muKs1RP91AnNEa8zxvTEefxV802uf/7v9isn+Dr4X1fF59MqsT37j+p47b4cGrDeePT4DvXYOxEa6+Y5U/mHPDndllP39XmJ7jS7sfrgfhR6uQym73/joSzMp1PRBmuz7mkJN6xF94Qo6IZ3Z0YUQQtwRr1yIEQ/sAZ4G/puF9SsCl7XWvwJorcMgqeN+s9Y61P73UaAMkB9rUPNuex0fIPkUQKvs//8GdLP/VmStBJqaN/CeUipxEPf9mW2gtf4E+ATA/HKGVo0etT7/8ygqf7BrJ/IXhdBUr7m5HQL5Xb8uUvmD0aF38XUP4dcgKNkvp4KKoCPu7PWfmfF6pC9enXoBYJ44lOJVtqpIMfT19F8fnJp3hx7EjBpkfdeRA+DjC/kKJL3WULXqjWpuXXJ95og1k0PixgWDXa99SXQz5cw/qmAwOnGdW1fRezdbf585DNqEoAKoCtWhXitUnxHWrya1BiMB0KS41gWSxS5QFG6nOs+3/ua1zl8UY8gszHnj4foFVNOeuRMXUHXboPemndk2hQg3aSwyG2nMJwD1yBvoHz+DK0czXz805fGQryg67Jr7dUJDrAqmXyBEhSatrwbMRC+baL16NLni91mV4ItpfuPhEblxrVW5avBAS1S34dbr47Rpve5GpUrfd5KXhd+wXkMXdt36f/jNpP3VEbetgRlxMehT+1DlKqIvnkv6HqNTX4x2Paz9+OOwNfNzYozCxdJ5Zbkb/nlQZe7De6b9KqoChfGa8AEJk/6DPmn9KjU38hPCb1nrNmib4jXmqlkvVGP7fJ87Yn1X4m8S8hdNG/tWSIpfJKsCRV2xAdWgE6rGw5j/SzV4MX9RjOdmY35h5ScAqmVvVFP7uM8eQRUsliydZeG4CwRbv3aGFK8b09tXYYx4J0vVU9XxMYy2Pa3tTh5KeZ0LBcPNrD83AFTNhzB6D8b56oBMO51K/acvJZ+xnllhvx7Cr3QxEl9S5luqGLGX0sZO/MwZEcmVJevJW68GlxeuIfbCVUJ/OoBOSCDm3AWiTpwl4L6yhO09lDZwWKqZufIVTfsqvLAQyBsMYdesvMw30Hq9WlgInNuflK/pkz9CiYrWa6iKV0SNWGWtn6cAauD76HlD04TP99QT5O3fB4CY/QfxKlEiaZlXiWIkXE3/nOvYWCI3/kCe9m2I3r6LoN7duT5mIgARa76h6Jz0f4RQZPDjFHnSasiM/O0QPqVKkPhbNp8SxYi/cjXF+oH1ahNQuxrVj25HeTnwKlKIit8u5kR7eyYFh4MCXdtytFHXdGO6o9o/hmpj5y0nU+Yt/I005zZGi96oJuncW+7ylFtXXa8pJFmeUqQUFC6JMWm5taBAUYwJSzGnPA5hN6DUfRgDJ2DOGWq9ci2Zu5aHpmJu34D3sAlk2PydC+c4Rbx2fVCt7Xin3MS7lSrejSspZvtShYLRietcPIs5ebD1d/EyqDr2TDDXr6KP7IXw21acfTvxqlyVBHsGGd8+/fHrbqXvhMMHMYq5ZioygothhqRM34nyTHgd55/niFn0RdJnOvR20t+xXy0j4IVXsnQeggsHcPmaq0HxyrUoihZMOTixWOEAalYugreXQaniQZQrlZc/L4Zx4Og1fjscwpJ1x4mKTiA+wSSPvzcvPl0nTZxcSd+3rqYsJ/zxG95VqpBw5qzr3A0YQJ5+jwEQd+B3HMnyMkfx4jivuj/nAMTGEvPDD/i3bUPszpRvGYj6ejWFF8wnbPb/0t8eCC7kx+UbrplZr9yIpmhB3xTrFAhyNfz2bHUPsxaeSPp3RFQ8z07by4i+91OrYhYGo7gtB19Pu06+oqnKwWEp1wk5Z53X4Hutcm/i8yfyFhzZBqWrwtkD7o85yEgx2/PVcCdFA7Pe4/5sgyCebWB1Hr70zU3K5HffXJEbZSNVrjo80ArV7b92Pc/E60I4CasWJa3j9Wg/V932eOq6bTD6Rjbqth17EDPqaeu7PFS3Ta8smsRt+cRNXSufm/IJQLRd7rp0wnrFZ6F74JJdtypWwVr/0gmywrt7P3y6WHmq89hBVLIZ9DNqV/B7dSrO838S9+W8LMVJdDfLRgA4HOTp2I7zrTKY9T4n6rZlakDJSqjRq631Awuinv0Q/dFz6e5GcAEfLt9yvfr7yq04iuZL/9WqHesWYNLS80AZvByK0T1LJS3r8+YflCnq63Y71bo3qnl3wE7jqZ8dt7KQxhOf1Tevon+10/hpN2n8oXbu03jqfcpu+eEOBA58giD7mRX7+0EcJVxp2qt4MZxXMn5mRX+3Cf+2rYnZsRPzuivvD1+0lKILv0h/W8DRtS9eHaz6lnniEKpIqvspG3mZvnYF89jv1kCgKxcxz59FlSqDPnEYrl9NmabzF03bJnE7xCoTpErT+nba+4HU20ZHoE/9BpUegsunre/63e68PrgV357jXJs/1Z98/e3zfeB3vEuWIPGJ7VWiGAkZnG/rnt5EYPvWRG3fRfyp01zsaQ0+8S5fjsDWzTM8R6pDqnJwkWLoY/bCu1kOzsnzXbkRXDjuar/JhCfLZLmWvpMLs5+FifKmUybLX9RaN70y2bVzKctkAPc3tJ6VEVk493faJpso8gbcOAslasCpbP7YOhf5PdYf/57Wszr+0EEcxYqTOKzACC6ebn0rcNLrJPx5jmg3eaVvh85ETBmf5nPVrg+qpX0fnz6MKpTqmZX6Pk5dvywYjE5c59JZzCnJ6pcPpDPTqBs+PR/H9xGrLJpw9BBGseI4f7eWGcHFMK+5T9/+r03FPH+O2KXzUnzuVa8hfk89R8TgvhAfl2a7XGuf/IfE9XRsd3KrXJacR8rBdtx8dxA3wo6b+Ky+1Ks/AN73liNP6xZptvFY+m7TB9XCLgO7y09SlzfdloGT7ZvhQD3YCnNMsoGiCfEQYdcRzh6Fq+et/KZyrdxt97981vrxcckK8Od+1y537oujg52nnrDLRokLs9s+Ge5qLzO/XYHXoIwnZ/Hr0x+/Htlvqwuc+DrOv1K21TmvXiHh9/2QkIB58QLOc2dxlClHwuGUP4K32vSTPZ/zptPuny/Y6sNXdjkhsd3/z/0Qbbf7n/oRild0DR68ZdX79JHNqMb9Xe28zXql305XIDhtuTpN+g5Omb4f6oyq0QTzf0Nc25hO9PLZSd9rvDIPQpLNXp4D+5FI//wtxvB30Gtdb3jOtTaUxHvr3DEIOW+96Y5z1mc5ca3P7kXHRcMxu0x2dAvU7uza79zqzytQFGP4/zA/GQfXLljnOzf6OjKS+m03ed20oSSe78Q2q8TzXboqqloLaDcM/AJR2kQnxMFPK63t7n/IKoNHpiyD37XzXbSUNQv5lGTHPWkp5uTHMR7uivmNPclTyHm4dhGKloHzbsZMpGlHCkan7q8PvZqyHck/VTvSkzPRSyekHSORaay71A5tOFD9Z6APbLTaodPhyWdH2f/05R673/i23W+cyL9UMWLc9BvHJOs3vrBkPfnr1eDCwjXEXg5hb3frBw6OPAEU796GhLCIrO+7EHeBNnNo8gch/mFyY+ZoE+gFPKiUGpOF9d0NXE6U/D3ETqzB3Qr4QWtdy/6vitb6aTfbJK4PcARI/U7oxFmnARJwnRu/ZOu8AFwFatrbZ/AT17T0jhWY0/tiTu+L/n0bqn5Ha0HZatZrK1IXGsKuW5WastUAUPU7og/exUbIK8chfynIWxwML1TFlnA6/Veu3w0Jq5cQM+gRYgY9gnPnJrzaWq9mNqrUREeGo29mvbBihlzGUechAFSZe60O5NvJCuubvsR8rTfma73Rv21FNbYrCOWrQ1RE2sGjt69DTKS1HFCNO6N/22p9196tqCr1rPWKlQEvbwi/hTnlScwXOmC+0AH93WL02s/Q25ejt6/AfL0v5uv2tW5gX+tyGVzrmEhrOaAadET/nsm19g/EGPo25pr34IzV8pkrcQGUQj3QCr03k5m9Uqex+1vC6d0Zb5PI8EJ1moY+9h2c3Ja1bc4fhcKloUAJawbHWm3gaMrOE310B6qOfV6qt4BT9m3vF4h6ag762/fhXKoGC7C+60D2XxmaU3LjWpuzB2GO7Yw5tjN6yxL0xi+s9H0X8zJ9aAeqfif7806uzw9uQ1WobVWYvP1QZavB+TMp92/9EhKGdSNhWDfMHzdjtLRn6K1k5SdpOtDTExVBfJ+GxA9sRfzAVujjv6cYGA25k59YKypU/TYpXmOuty3HnPoY5tTH0Ae2oRrYjcflqmdwraOs5ViNsfr3bdayqg1RbQdivj8i5au0/QMxhr2D+fW71q/6E2Nv/hJzfG/M8b3R+7aiGnVyHXd0RNqB8KHXITrKddyNOqH327HzFU5aTT3QAn0xazO16W+W4hzeDefwbugfN6Na2ANdK9aAqHC4lY3OvXsrYwybgHPKMAjNvDPxwgdL+Ln2I/xc+xFCVm+i+BPWMytv/ZokhIYTdyVlGlMOB96FrAFsysuLwp2aEXH4JADXVm+iQPP6AHgXKkDA/WWJPpPOjIWXjkHB0pC/uJWXVWsFx1PlZSd2oWp1sP5RpTmctV+IcepnCK4A3r72zKq1IeQs/Po1enYX9Fvd0HOHwI2/3A6MBgidu4DzzTtwvnkHIr/9nqDeViO9b53amGHhOFN1QKg8ATiC7YYnh4OAVs2JP2n1IDivhODfsAEA/g83Ii6DV2Ze+2QRRx/qzNGHOnN73fcU6mt1SuR5sBbOsHDiU53va58t4WCFhhyq0pTjrXoTe+qca2A0kLdFI2JOnCb+0hWyQ3+7FPOF7pgvdEf/vBnVrIu14P4aEBmRvTSXXowtX2JO7I05sTd6/1ZUQ/veutfOU9zdWzFR1nJANbTvrYunMEe0wHy5A+bLHeBWCOakx6zGwoLFMIbOxvx0LFxN2RgNdzEPBShRJulPVa8p+uKfGR9/LpzjFPE2LsN8sQfmiz3Qv2xJGS/KTbxb9vm+v4Z1TM26oH+x8nDyFbT+rxSq5xD0d1ajpT6wG1X2fvDxs+69KnVxnnblc7HLFhLasxOhPTsRt+UHfLtY6durRi10RDj6etrz7f/8SFRgEFFvTEnxuSrsekWdT7NWOM9kLT+tXrEwf14M48LlcOLinWzYfpYWD5VKsU6rhvfw8wHrnrkVGsO5C2GUKh7IrNFN2Lq4B1sW9uDlwXXp2upetwOjIXfSt96/DXWfXU7w8UOVq078yZTnIXL+fELatCOkTTtivvuOPD2svMzngdrosHDMkFR5WUAARlFXXubXogXxp6zv9CpXNmk9vzatiT+d+TmvXiEff16O5MLVKOLiTTbsukyLB1O+Vi/kputZvOXXq5Qvab0eMy7eZNgb++jarCTtGmb8yt8kF45BodLWawcdXqiareHYjhSr6KM7U5aDT9vl4ALFrXMJkL8YFLkHbl0Gbz/wsQfQe/vB/fXhSvpvjalezIc/bydwITSBOKdmw4kompf3S3f95Jym5la0NbD6xLV4TlyLp1FZ9531uVE2Mmc9jflaJ8zXOqE3L0F/OzfFwGiAhK8XE/N0V2Ke7mrXba372qrbRmSrId68ehnHA4l12/Lg45PrdVtrxbRl0SQX7TSWWD6p3jpt+eT4Tlf5pGpzOGunsYD8oOwmlgIloFApuOV6Nbaq3gayMWt0/FeLiRzQhcgBXUjYsQmf9lYZzVG1FkSGuz33voNfQOUJIvat1LMaZe5ulo0AApo2Jv7UaZyXMyij5ETd9sev0FM7oqc/gv5gMFz/K8OB0QDVywTwZ0gsF67HEpdgsmHvLVrUSPnK1XMhrntn2+GwpIE20XEmUbHWfb37WBheBlQo7u82jv7hS8wxvTDH9ELv3YJ62E7jFWpAdLj7NB4daS0H1MPJ0/gWVNXM0njmg6OzXX64AxHzFnC5dXsut25P9LffEdjT9cwyw8NxunlmOZI9s/xbNifhlJXGkj4HAjq0Jf54xj86cK5ZQuyQR4kd8ijO3ZtxtLHLhJVrQmQ4ZKOdzrl7E0Ytq85D3vyoUmXRl60f3prHD0GR0lDQTtMPtIHDqZ5Th3eg6tl5es2WcPJX6+/DO6z1Hd7W9kVKw59HIE9+qzMXwNsXdX89q3MV4NA2uO9B6+8KdYg/7foBVejchfzVvAN/Ne9AxIbvydvL6tD2S7qnU9Xz8gTgCLbLXw4HeVo3J86+px2FC9krKQqNHMbteYszPEd6w1LMEd0xR9jl4OZ2uqp4l9PVycN3/3zbVJ226H1Zbx/zZJkst9J3CheO2fl3BmWyYztRD9j5d7UslMlsqmYb9O9ZfF7eSZtsYBFw2N0evoFQojrc+ptvXMglMUsXcqtbR25160jc5u/x62rd1141aqHDwzHd1LcChr+IERhE5PTJaZY5yt6LkTcfCQf2pVmmNy7DHNUDc1Sq58N9NdIvl0VHWcux65e/2vXLvMnqlz2GoH9YnuVjjluxiPB+XQjv14X4bT/g08Eqizqq2XVMN+Uhv+deQAUGET07ZXnIUbEK/mOmEjlyCPqW+/ayXGmf/AfF9XRsd3KrXJacR8rBdtykZ/W335PXjuuXxbh5Wrl/Vhcc+Tyh89M+qz2Wvr9fhvlqT8xXe1pl2CZ2flIhg/wkJlkZuEkX9N6truXVG8Cls9YAvERBBVx1saKloNg9cPVC7rT7Fy7heq4VKm6Vza9fIjlz3RLin+tG/HPdMPdsxtHa1T6Z3Wc1BV3tZcZDLdB/nclgZYhZtpDbPTpxu0cnYrf8gF8W2uoC7La6yBkp2+riNn+Pdz2rDVzlL4CjbFmc59O2x6aoVxteqKqt4ESqet4fu1A13bT7n7bb/b18Qdnt/tfOWgM9i5S16t2AKl8Prp9zfd+25ZiT+2BO7oM+sNWVvu/N4FrHJmuna9AJfcDuS6zaENVuIOZ7I6wBjYl8/Kz/ACrXB9MJl1Oe/7u6H0XvSVpN1WoKV86l2DRX2lCS31tFSkJwGQhJVjbMiWsN8McuKPuA9Xe5utYP6hK/Lzfu64AgjBfexVz5DpyyJk/Ilb6OzFxM1S5aw02b1bGdqAeStVmdscrg+tNn0bMeRc96FPZ8id4+3zUwGlA12qAPpi2D37XzfeEU5vAWmC91wHzJPu4Jj0HoDfSNy6gqiXWQglC8rDXhgDvnj0Lhe1x1wNqt4UiqesiRnai6dj2kRgtXHdAvEDVoDvob92Mk0siJdmhA9Rhr1el3Ls0wvCefHec+WMKO2o+wo/YjXFm9idJ2v3H++jWJDw0n1k2/sU+yfuPgTs0It/uNfQoVIHH26ftGD+b83K+yvt9CCCGyJTdmjkZrHaWU6gTsVEpd1Vp/nmqVcCDx/TLHgRJKqQe11r8qpYKAjN5l+xPwvlKqgtb6lFIqACiltf4jg21mASuUUlu01ueUUmWBEUBPe/k5oA7wC9Aj2Xb5gAtaa1MpNQDI7ounXI7sQldthDFxDcTFYC6amLTIGL0Ec3pfAMxl0zH6TwRvP/TR3XDEbsSs2Ryj5ygILIDx3Ntw4Q/M94dZ209eB355wMsbVaMZevVLcPNc2n3QTvSWOajus8Ew0Ie/gRvnUA2fRl89bjWYBldCdZ0GfkGo8g2h4VPo+daMKKr3e1CwDHj7owZ/hf7uDfjzlyyfAudP23E0aIr/kh8gNprYGa6x836frSZmkFWY8H52FF4tO4GfP/4rtpPwzQri571H3Psz8B01Fa+eA0Fr4qa/mn6wAzvRNRtjzF5vne9PXLM+GNOsShKA+cU0jMFTwMcX/ftu+N0aLK63f40aPBlj+lfgjMf8eJzbMG4d3oWu1ghjsn2tF0x0xR6zBPN1+1ovnY4xYKJ1rY+kuta97Ws91L7W7w5DNesNRUpjtB8E7e0ZtN8d6ur0y6G4AFR4wJph5nomvxzUTvTWt1CPzgJloI9sgJvnUA2eQoecgDN2Gus01Upj5RrCQ0+hFw6A+5tDyZoo/7xQpZ31dd9Ph2sZdHyYTvTqN1HPvGOl6V/WwdUzqDaD0ReOWZ3Jv6yFPpNQr3wFUWHoxa9Z2zbqBYVLoVo9Da2s31foT563ZskDqNkK/fmIjI/XU3LyWmfmDvMy/f08jKdnoBp2hVtXMD+zZ7+8eg59dA/GmGWgTfSe1eg/T6a7G/rX7egHm+A99zt0TAzOOa78xOu9VSQMszpFHE+9hNG8I/j6471wK+bGlTgXv5+1Y02Uk/lJpTpW4+W1dO6tw7vQ1RtjTLXP9/yJrthjl2JOtWZjMpe8jjFgkhX78B44bJ1vo88r4OWNMeJDa1/OHEIveR3VvDcULY3R8Rno+Iz1HTOfdeUnAL/vRNdojDFzHcTGYH4+wRV7stUIAGAumIYxaLIV++BuOGgdt+o9AlW6IqDh+qUUr9syZm1wPbceaI7ztUFwPu3gK713B6puExyfboTYGJxvvZa0zPHOKpzDretsPPkiqmlH8PXDMW8L+vuvMJe8j/HUS+AXgOPVOdb3XbuEOSVraf3Ghu0U7tCUhqd+wIyK5siTrjRWf/9qfq79CMrXh9rffYby9kY5DG5u+pGLn1odWze+20nBNo1ocOQbcDo5OWom8Tdvuw9mOtEbZqP6v2XlZfvXw7WzqObPoC8dgxO7YN866DYBNXwFRIehV9rpKCYc/eNS1OC5oDWc/BFO7snSMboT9cMWAlo1p8wvOzCjowkZ/lLSstJbN3C+eQeMgACKL/wM5eMDDgfRu/YQOs8aQBYy8hUKT5uIcjjQsbFcG5nBszqZ0O+2ka9tM6od2oIZHcO5Ia6Zcav8uI6jD3XOYGtLwR6duLliXTaPOJXfdqDrNMH46Fsr3b/jei25MecrzBeszhk14EXUwx3A1w/js83oTV+hl2Xx9W8H7Xtrxjrrvp6b7N6aaDUsApgLp2E8Zd9bh3bDoYx/0Ka6DIbA/Bj97bRqJuB8rofbde80D3V07ouq3dCejSYM5+zRWTt2uPNzXKEaxqtvQ2BeVN1m8NhQzOEZzBb+2w70Aw9jfPAtxEZjvufKg43ZKzFftM6R+fEUjOengo8fet9O2Gc1pqrGHVDtrdmL9E+b0Fu+tjaODEOvXYAxcxmg0b/tJH7nVtyJ37kVnybNyL9hKzomhoixLycty7diPaE9O2EEFyNg8DASzpwi33IrHccsXUDsquX49xuId7OW4HSiQ28TMW5Ulk61l8Ng3LD6PD1mE6Zp0r3tfdxXtgDvzN9PtfsL0eKhe2hctwS7frtEx0GrMQzFqGfqUiBv1ga3upVD6ZvLZ9GH92BMXg6mRu/8moQT6Q/+itm8Bb8WLSi2exc6OpqbI10zQBT9fiMhbdqhAgIo/MVc8PFBOQxid+8hcqGVl+UdPRrv8uXRponz4gVuvZr5b369HAbjBlXl6cm/YJrQvWUp7rsniHeW/kG18vloUS+YhRvOsfXXEByGIl+QN9Oftzo4N+65zN6jN7kdHsfXW62OlenP16RyubzpBzSd6DWzUE/b5eBf18HVs6jWdjn42E74dS30nogatdJ6diyx77eytVDNnwBnglXu+nqmNWtIwRKo/jOtdRwO9P7v4I+f0j9mQzG2RX4GfXUd04Ru1fJwX2Fv3tkdRrVgb1pU8OfQlTieX3ODsBjN1tPRvLsnjPUDg0kwof8yq9Mgj69iZocCeBlZeLlTDpWNssv50zYcDzXFf+kmq2473ZUP+n2+hpinrXzJ+9lReLXqbNVtV+6w6rZfvEvc+9PxfXkqXr2e9GzdNqOyqOlEr5+FGvC2lcb2rYeQs6gWz6AvHbc6nfatg+4TUCPs8sly+7vL1ka1fMbqIDVN9NqZrhmlAaq1RC8cmc2zbknYsw2vhk0JXLEZHRtN9FTXucszfy2RA7qgihTD98n/4Dx3mjzz1gAQt3Ih8etWZDvenZaNAAIf7Ux4Zq8Sz8m6bTZ4ORTj+pTi6XdPY5qa7g0LcV8Jf95Zd5lq9wTQomY+Fm+7zo/Hw/FyKPIGOJgxwPrR1I3weAa9cxrDgOB83rwxsGzWgh7Yia71MMacb6yyQbI0ary+HHOMPWP73KkYz0610/guOGCn8W1fo4ZMxnhjFSTEY37oKlskpfGQTNoyUsti+UH1H4lqYpdXPt2E3rQK/WX2XgkcvXkL/i2bU+LHnejoaG684EpjxX/4lsut26MCAigy//OkNBazazfhC6w0ln/cGHyqVgGtSTh/gZsvZ71cZv68HV2/Cb4Lv4eYGOLedD3vfD/+mtgh9oCRwS/h1aIT+Prjt2wbCRtWkrDgPcxfd+Go2xjfuevBaZLwyZsQZtd5TCf6qzdRz70LhgP901q4cgbVfgj6/DFr4O5Pa+DxyaixX1tper4d/8oZ9P5NqDErrPLPypnWjG35CqP6TQLDsNqc9v8AR+x0sGkeqv9UaNYXYqO4MtD9mzYif9hKnlbNKfvrdnR0NFeGu8pV92zdwF/2PV1ykeuejtq5J2kQdFC3LuR/2pqNMmL9d4QtyUa+stcuB3/sphz81leYI+xy8MAXXelq7mb0D1+hl9rl4DF2OfjBZtB3KOawrjl3wypV3gAAIABJREFUvsH6EW7FevDltJTHUqMZqrvVrqSGvEXhuoe53u/xNIfsiTJZohxN3ykCOdFrZ6GeesdKl3vXWc/LVoPRF+0y2d610Gsi6qWV1rlfmqxM1jRZmWzNTNdMbt6+cF89+DqLr3m+kzbZgmVQDw/Fmr9GoX9bBjcyHiSQHSNHvssvvxzj1q1wmjQZxvPPd6dnz4xnXc+OuB1b8WnSnIIbt6Fjogl/zVXfKrDqG25164gRXIw8zw4j4fQpCny1HoDoxQuI+epLAHw7diZ2QxbaE/bZz4f37OfDB8meD2+uxBxl1y8/nYIx1K5f7t8J+5PVL9vZ9cufk9UvAeOD76wfgHh5o+q1sGaYPuf+zYoJu7fh3agZQau3QEw0UZNceV7Q4rWE9+uCKloMv6eH4jx7iqBFVnkodvki4tYsx2/4Kyj/APLMeNfa36uXiRw5xG0sIEfL4Ma09eCfBxzeqFrNMN/+jzXjrCfj5nJsTsyEqLRlFY+Uy5LJtXKwm7h57Lg6OpqryeImf1aXSCduULcu5HvK6tOM+GYjYUsy+RFCbqazqYPhop2/7t+JrtUE4+0NVrngo2TlghkrMF+134Tw+RSM5+z85MAuOOAa/Kcatkfv2ZDyeCrXweg51K6LOTE/mwKRYeCXrHs7h9r91f21UR2fsp5rpom5cDpEpNMeDpi/bMeo1wSfed+hY2NImOV6Vnt/uIr45+z2yUEv4bDbJ30Wb8W5cSXOhe/jeORxjAYtrHjhoSTMyno5OH7HVnwebkaBb7eio2OIGOd6duRfuZ7bPey2uiFWW11+u805eukCYr9aTvzuHfg0fJj8a74Dp0nk7Bkp3vyWRNvt/o+/ZT2fD9jt/s3sdv8/7Hb/Ryegnk+n3f+Zuda5Ttbur7fPRQ38EMwEuH0FvWZK2tgAh+z0PW2tlb7nTUxaZIxfhjnZeiaZi17HeHISePuiD++Gw9a1Nvq+Al4+GCOTpe9F0yCoAMaID6wy461rmJ+PTRP6ru5Ht+HWQGVtwo3LmIumuYtiyak2lEoPYHQfmlRuM7+Yat1b2JMM5NS13vQB6tHx4DcCIm+j16TzA/Ccuq9b9obgezC6DIYu1tsvzNnJ+hJzqi04byGM8UusPFRrVOt+mGO7QeL7K00net0s1MC3rfOd2GbV8hn0RbvN6rd10GMCaqR9vpdlYayHty9UqAerZ2S83h2e7/TotZ9iDJqMmrIClEIvfyvNG0KTmE70qpmowe+AcqB/WWu1I7UdYrUjHdkBP6+BvpNQo1dZ9ZCFdjtS415QqDSq9SBobY050Z8Mg4h02pFyoh26bE1UnQ7oyydR/11o7cPGD+FExv2bnnx2hGzYTtEOTWlx6gecUdEcSNZv3GT/anbUfgTD14f6332GYfcbX9v0I3/a/caFmtWj0vSRoDU3duzl8NBJWY4thBAie5TWOTtNulIqQmsdaP9dGtiBNRC5NhChtZ6llOoOvI41CPohoBrwLuBvf9YKa5ByXa31MPu71gOztNbblFItgDeAxKmlxmqt1yqlztnbXFdK1bXXb2Zv3w2YZG9TFmiutd5tL6sELAcigC3A41rrskqp+4CvgChgK/C81jrQHly9XmtdLaNz4RxaxyNz0qt7AzJfKYdEr727r0XPDr/SdzCQ404E5cpvDv5xVMU8ngt+8e/NtnA3GG9m/QcBd5PzOfezNeaK3HjngBvOM1GeCQw4CmXrRQF3V56//zucOxJreiYuoK+nfX1nbtn2jdMjcVuML+iRuABnPriU+Uo55HaUZ56ZtVt7qIwAUDD9V57mNOfl2MxXyiEOXw89PLIyuDKH3D7puedWwfWDPBLXnJRJJ2MOuvxdFmYRySElv3f/w4Ocphf8/R+/3LHyniv769/S70zNSTHHPPdaQ797Mp/VLaeocp6LHbHJM/d1yCnPlUXvHRic+Uo5RLW/1yNxzc/cD/TKFTGeq/Nc+DEs85VyQNEqnmsj9K0W6LHYpxbf3TeTZFX5hp57Xnoy/7600v1r6HNaoUqeO9++9fJlvlJOCXb/to3cYIyY45G416p4pvwNULCK59JZ+DnPtIEH1cngR5rirjN63++x2Kd7/+ix2J56ofe93Qp5KDIQGu+52H4e6nMAEi55pn0y3ENxAQr29Fw9T1/wXP+px0R7rp6n7vNMfUufzWiewRzmoWZ/AFXcM/082oPjElQhz/Uv4eW5ix2/3zNtKN//4Ln8pLM+4bnOLfH/RlTzip4qhot/qYCt/8y8K8dHpCQOjLb/Pg+Us/+5JtnnX2ENOk70K9Ag1VfNs/9L3KZTsr+3AA+6iV022d97gWbJ/r0KWAWglJoBTFVKtdVax2mtjwM1kn3VWHubk6k+H21/fg5rQLcQQgghhBBCCCGEEEIIIYQQQgghhBBCCCGEEMJD/n9OcZuK1jpr73gXQgghhBBCCCGEEEIIIYQQQgghhBBCCCGEEEL8Y3nwRRdCCCGEEEIIIYQQQgghhBBCCCGEEEIIIYQQQghx98jgaCGEEEIIIYQQQgghhBBCCCGEEEIIIYQQQgghxL+CDI4WQgghhBBCCCGEEEIIIYQQQgghhBBCCCGEEEL8K8jgaCGEEEIIIYQQQgghhBBCCCGEEEIIIYQQQgghxL+CDI4WQgghhBBCCCGEEEIIIYQQQgghhBBCCCGEEEL8K3h5egeEEEIIIYQQQgghhBBCCCGEEEIIIYQQQgghRM7Spqf3QIjcITNHCyGEEEIIIYQQQgghhBBCCCGEEEIIIYQQQggh/hVkcLQQQgghhBBCCCGEEEIIIYQQQgghhBBCCCGEEOJfQQZHCyGEEEIIIYQQQgghhBBCCCGEEEIIIYQQQggh/hVkcLQQQgghhBBCCCGEEEIIIYQQQgghhBBCCCGEEOJfQQZHCyGEEEIIIYQQQgghhBBCCCGEEEIIIYQQQggh/hWU1trT+/D/hjmugUdOtr4S64mwABgdS3ostg6J8kzgs5GeiQvoP6M9FtsMTfBYbKOIj8diO+Yd8Ehc51O1PBIXgDjPPDdUnbweiQvAbc+lb0zPnO+ITTc8Ehcg6L/lPRab0sU8Etb83DN5CYCqGuSx2BTw9VzsyHjPxA3xXLkML/X/Lrb+K8YjcQGMFsEeix0y9phH4hbpUsQjcQEoG+Cx0Dc+/MsjcQs2yOeRuAD4OzwWWlUK9EzgS57LTzxJX4vzWGyjiYfyFF/PpW+955rHYkcfCPdIXP+6Hqzn5ff2WGjVuKxnAper4pm4gF6x0WOxjSHDPRLXOWyaR+ICHn1WGy+09FhsTh73SFj1QDOPxAXQ2773WOzr0/7wSNwiR1d6JC6Ac8gzHottdPJMX4u55oJH4v5/FbYvzGOx80+p5rHYJDg9EtZcd9EjcQGPPqtJ8NzYAE+1RatCfh6JC6D3eq6vRceYHomrCnuu35YAD9bp94d6JnCgl2fiAvh6bi5G5anj9vPcMevTHhr/AuDjuf4lVdIzebjq85BH4gKoqnM82KEn/r+IbFpRBoyKuyrP9hP/yLxLZo4WQgghhBD/v3hqYLQQQgghhBBCiJzhoYHRQgghhBBCCCGEEEKIfyYZHC2EEEIIIYQQQgghhBBCCCGEEEIIIYQQQgghhPhXkMHRQgghhBBCCCGEEEIIIYQQQgghhBBCCCGEEEKIfwUZHC2EEEIIIYQQQgghhBBCCCGEEEIIIYQQQgghhPhXkMHRQgghhBBCCCGEEEIIIYQQQgghhBBCCCGEEEKIfwUvT++AEEIIIYQQQgghhBBCCCGEEEIIIYQQQgghhMhhWnt6D4TIFTJztBBCCCGEEEIIIYQQQgghhBBCCCGEEEIIIYQQ4l9BBkcLIYQQQgghhBBCCCGEEEIIIYQQQgghhBBCCCH+FWRwtBBCCCGEEEIIIYQQQgghhBBCCCGEEEIIIYQQ4l9BBkcLIYQQQgghhBBCCCGEEEIIIYQQQgghhBBCCCH+FWRwtBBCCCGEEEIIIYQQQgghhBBCCCGEEEIIIYQQ4l9BBkcLIYQQQgghhBBCCCGEEEIIIYQQQgghhBBCCCH+FWRwtBBCCCGEEEIIIYQQQgghhBBCCCGEEEIIIYQQ4l9BBkcLIYQQQgghhBBCCCGEEEIIIYQQQgghhBBCCCH+Fbw8vQP/b1VogOr4AigD/dta2Lkw5XKHN6r7BChREaLC0MvHwu3LkL84avhSuP6Xtd75w+h1MwFQrZ6FWu3BLwg9tUWG4VWfl1HVG0FcDOYXE+Cv42lXuqcyxpOTwMcXfWg3epkdp+t/ULWagtYQdtPaPvQaFCuLMXAS3FMJvfo99PcL036nbeeJSKatvYapoceDeRncvGCK5ct+us3iH0NxKAjwNZjcrSgVgn3Z/UckszfeIN6p8XYoXu5QmAYVAjI52alin43h9a2hmFrTo1oenqkflGL5rxdimb41lD+uxTO7U0Ha3u+ftOzN7aFsPxuD1tCwjC9jmudDKZVxwPsboDqNBMNA/7oWti9Iudzhjeo1AUpWgqhQ9BL7Wpeqgnp0tLWOUuhNn8LR7da/G/VBPdjVugZXT6NXToGEuEyPXT3xCqrWw9Z1/2gcnDuWdqVylTGGTLWu+4Gd6AVvWNs+PxNVvKy1Tp4giAzHHNMr05gAxpAxGHWbQGw0CXPGwOm0cY0n/ovRogsE5iOhR13X5+17Y3R6DEwTHR2J892JcP50xsfZ72VUjcbWcX42Hv50k77LVMYYNNk6zoO70Ivt9P3Is6im3SD8FgDmynfh4C4oVw3jyXFJm5urP4J9W7N0/LlB9X0ZVd0+5s/Hu7+ny1TGeHoyePuiD+1CL5mZ8jvaPoHReyTO4c0g4jbUaobx6H+sdGYmYC59E04eSBu7/yuoWo0hNgbzk3Fwzk3sspUxhkyx09Uu9MI3XNu3fgzVpg84negDO9DL3oJqDTB6/xe8vCEhHnPpHMDN9yYdWz1Us/9a99nh9fDr4pTLS9ZENR0ORe5Fb5gEJ7dZnxepgGrxIvjmsdLYLwvgjy3pxwEr/24/ApQDvW8t7HKTf3cbD8UrQXQoesVYuH0F8hdDDVsG1/+01rtwBL3evgZVW6KaDATDgD/2oH94P/3Yd/nZkUj1exMKlEC/1y/j43fD94VxeDdsio6JJnrKK5h/HE21gh/+097FKFUanCYJu7YQ++GsbMfZeTKKad/etPLvB4IY/HD+FMu/2BPKyn3hOAwoGOBg2iOFKZnfm5/ORjNj482k9c5cj+d/PYrQqnKerMc+dItpS85ZsR8OZnDHkm7X27j3BiM++IMV46pTvVwgB8+EM37+GcC6lYZ1LUXrOoWyfew5co9npmw9VPP/Wunt8Hr4xc191dy+r9Ynu68A1W0WFK8CFw+hV7+S7ePdeSaa1zffxjShR808PNMgb4rl834JZ+XBCByGomCAwdT2BSmZzyrWPrP8Gr9fiuWBUr581KNI9mP/GcvrO8OsMkoVf56pE5hi+a8X45i+K4w/ricwu21+2lbwS7E8Is6k4+LrtLrXj3FNU+53GjlxTzu8UB1fgnIPgDbRmz6Go26eV+UboNqNAMPOy3a7if3IeChhl09WjoXQK1C9DaphsnwiuAL644Fw9SSqxRCo0R78g9DTW2Z87InurY9qY+epB9bBj272o8s4KGbnqV+Ps/bDcKA6joZiFa1jOPQt7Em/7Jmc6j0KVc2+n+ZNgPPplIMHTgRvP/ThXegv37S27T4CVeNhSEiAa+cx50+E6AgoWxXj8bGJETDXfwwcTfu92HnZhht2XpaXwU1S5WW7b9t5mZW+pz1ahJL5vQF487sbbP8jClNDw/L+vNahUOZl0VSCxk3Ap2lzdHQ0Ya+8RMLRIylX8PMj/7sf4ChdBkwnsVs2EzHLem4bJUqSd/pMjIIF0aGhhL40AvPKlfSDVXwI9ciL1vP55zWwZX7K5Q5vVN9JUKoSRIaiF46BW5chIB9qwAwoXQV+XY/++s1k23ihHn0ZKjwAWqM3fACH0i+T5eo97UaeMRPwbdIMHR1D+JiXSDiW9nznnfN+0vmO27qZyDnW/ZznlbH41H/IXs8fo2AhbjSomWG8HHteVKyL8dgocHhBxC3Md4ageo5CVbXrlAsnur+XSlfC6G/XKY/sRq+wr2VAXoynpkOhEnDjEubnr0J0uLXsvjoYPV60Y93GfGuw9bl/IEa/cVD2PtCgN78BV1znM9ev9d+t5yXKF4x6YRl682ewczF4+aAGfwRePmA44PAWqw54t+KmV78sfA/qsWmu7QuWRG/6BHYvc3vY6rFkbQlz02lLKJOqLWFpsraE2k3B1BB+09o+9Jpru7JVMMYswPz4VfhtU3pnnp2no5n2/U3rWtcKZHDDfCmWf/FzGCsPRLjKhJ0KJZUTACJiTTp8dIlWFQMY365g6q/P0N/Nw386E82MjTeS1jtzPZ7/9Syatjxa6SFUt5es6/vTatjkJt98fBKUrmzlm/NHw007XbUaiGrQ1arXrHoTjv8EgBq/FmKjwHSC6UTPfsL6fMDrULSMta1/EH43Q4kZ9Ijb4/YZ/hqO+k0hNobY6a9inkz7jPMeNAKvto+gAvMS1f4B17ZDR2PUrm/F9PND5S9EVKcH0z/Jf/fZcX89VIdhSXVIvf4dOLUXvH1RT8yAwqXANOHoTvQ376WNW74+qq1dJtm/Lm25wuGN6jrOVc/7yi6TVGuDeqiva73gCuhPn4SrJ8HwQrV/EcrUtp5ZWz+G49vSP/ZUdh4JZdry81aZuFFhBrcr5na9jb/dYsSnZ1gxuhLVy2S9jpMm3q8XmfbRXkynpkf7CgzuXS3NOt9uP8d7iw6igIr3FmD26Ic5dvomE9/9mcjIeAyH4tk+1enQrOzf3g/K1ke1tOshB9fDL4tSLi9VE9ViOBQpj143Ef7Y9rdD7dhzkmmzv8E0NT271mHwwCYpll+6cptXJq4iPDwap6l5aVgbmja6n90/n2L2ez8QH5+At7cXo4a35aEH781STPX4K6iadhvKp+Pct1mVrYzxjN2G8vsu9CK7be7RZ1FNu0O4Vb81V9htVoVLYMz4Gi6fA0CfPoT+cnrKuDlRBs6TD2PITChTFf3jOvSyN9J+ZzI794Uw7dNDmKamR+syDO5xX4rlqzb/xZvzjhJcyHpG9+tQjp5tyiQtj4iKp8PQrbRqUIzxQ2pkGCtN7OORTFsTYt1P9fMxuEWqtug9t1m85zYOQxHgo5jcI5gKxXw5+Fc041eGAKC1ZlibQrSuHuQuRLp2/HKeae/tsdJZh0oM7lsrzTobtp3mvfm/oVBUKl+Q2WNb8tP+S0z/4Mekdc78dZs541rSqnHZrB3zqSimfXfTOubagQxunOqZ9WMoK/cne152KUzJ/NbzssqUc9xf1KqDFM/nxYd9grN1zJD75eCsGD36Y7Zt20+hQnlZv35m5htkwZ3cWzzQCqPzEChWDnNGf/jTbjN3eKEeH4sqUxlMjbn8Tfjjt3T3wRPp21NlQk+WRXMt9r5V6Zx1i/+o8Xg3boaOiSZqwss4j6e9twLfeA+j1D1gOonfsYXod60059P9Mfx69UebToiKInLqa5hnT2UYD2DnsQimrQ6x8u8G+RncMmXb5rI9t1i86zYOw+7P61mMCsV8uXAzjo4zzlKuqA8ANcv4M6mn+/JMurFPRDJtjd2XWM9NX+KPqfoSuyfrS/w2WV9ix6z3JebatT66FdX9JVe9etFEuHAibazSlTAen2jV4Y/sRn9lt6sH5MV4cjoULA43L2POTVavBrinCsaLX2B+MQYObLY+KxCM8dg4yB8MaMz3hsPNy6heyer3Cyamk5dVwnhikms/lifLyzoOtvKyN56Av+y8rFJ9jEefB4c3OOMxV70NJ35N97zv/DOG13ck1ukDeKZu6jp9LNN32nX6dvlpW8HVd1v1vcvcX8h6hhUPcvBBp79Rz9t400rjmfU75HEwrWvhpLa6S7cTGLv2GlfCnCjg437BlCrgnX6wnGgrq9Ua1fJJqy3h2C70+ndTfGWOtN/cVwdjyP/gxkUA9IGt6G8/hfzBGAMmQ4HCVtv0b2vgp+We61crZ9ctDAP9+3r4OVXdwuGN6jjWamOODkOvGQ9hV6y6XLtRVpu01uhNb8P5/SnPa7cZkL8Eeu4TaeO6oQa8iqr9sFUP+HBsOn30VTCes/vo9+9Ez59hfV6mIsagceDtC04n5typcPpwxvFyIi8LCLLKNEVLQXwc5hcT4cbZlHHvJL3VtvOT4HKYbybLT/Lkwxg0E8pUQf+0Dr08k3Lc/Q1QXUZadcpf18I2N21nvVO1nd2y2866j048Eqvt7Mj2jGNBzqTvaq1RTQZYHYvh19GrJkJUaJrQOdJHH5gPY/hsuLcqesda9ILpab8z9X7kZh9mToyzemIOBBW28tFzB9DrZ4E2MzzmnfuuMW3uUevZ0ao0g7uVT7F81ZYLvLngOMEFfQHo174sPVuX5mJINM/P/A3T1CQ4NY93KEOftmXchRBCCHGXZGlwtFKqEGDXnCgGOIHE2lw9rXVcqvULAr201h/Z/64AHAJOAL7Az8AgrXXCHR+B9f3fAHm11g8n+2wRsFJrvTob39MBmAQEATHAMWCU1vpCJtt5Ade11vkzWs+1gYHq/BJ63nAIC0E9+wX6+E64ds61Tp0uViH8rZ5QvRWqzVDrwQ1w8yL6g7QFbX18J/y0AjViRcbxqzVGFb0H87WucG91jH5jMKen/T7j8TGYC6fCmYMYw99DV2sEh3ejv5uPXvOBdSgtHkN1HoxeNA0iQzGXvYGq1TzD8E5TM3n1NeYOKklwPi96vvcXLarkoUKwb9I6nWoF0aeBdTq3HI1gxvrrfPZ0SQrkcfDhwBIE5/XijyuxDPr8Ijtey1rnQ2LsKZtv83mPwgQHOei1OITmFfyoUMhVUS0R5GB6uwLM3RueYtv9F2PZfymONU8UBaDfsmv8eiGOeqV9SZcyUF1GoT9/3rrWQ+ehj+2EkGQVhQe7QHQ4elYPqNEa1X4oeulYa9Dz+wOtDsygQqjhi9DHd0FgQVTD3ug5fSAh1urIrtEa9n2T8cHXaowqVgZzZCeoUAPjqbGY49MOgjSeGov5+SQ4eRDj5Q/QNRvD77vQ776MTjysfi9CVETG8RLXrdsEVaIMCc+0Q1WsgWPoBJwj+6RZT/+8lYR1i/H6dGOKz81t6zG//dL6rvrNcTzzMs7xQ9IPWKMxKvgezFe6QPnqGE+8hjmlf9rjHPAa5rwpcPogxsj30NUbwaHd1r58twi9MVVF6eIpzIl9reuRrzDGlOWYB3Zk6RzkuOr2MY/uYt3TT7yGOdXNMfd/DXO+fcwvpDxmCgSjqjZAX7/k2uDYz5gHtll/l7oP47mZmK89mvJLazZGFbsH88XO1vkeOBZz4uNpYz85FvPzyXDqIMao99E1GsHB3VD5QVSdZpije0BCPOS1G63Cb2POHg63r0GpChgvf4ie39398SsD1WIketULEH4N1fdT9OndcPOca53wq+jvX0fVSZX24mPR302D2xcgTyFUv8/Rf/4Csemkb2WgOr6IXvBf654ePBd9IlX+/UBn655+pydUa4VqPRS9wh5Yf/MC+qMBKb/TPy+qzTD0x09C1G3Uo+OgXF04uzdt7Bx4dgBQpRnERblflgmvh5riKF2GiJ6tcFSthf/Lk4kc1CPNenFLPsO572fw8ibg3fl4NWhCwk9Zv4ecpmbyNzeY+0QxgvN60fOTS7SoGEAFu3EdoHJxH1YOLoG/j8HSX8KY9f0t5vQqSoNy/qx+zhrMfDvKSdt3LtCovH96odzHXnSWuS9WIbigDz0nH6JFrQJUKJmyQT0i2smiTZepea+r4fa+kgGsHF8DL4ci5HYcj0z4nea1CuLlyMZgxpy6xzOiDFTLkeiV9n3V71P0KTf31cbXUXXd5Ol7l4KXL6pG16wfp81paqb8cIvPexe1ntXzr9K8gj8VCrue1ZWDvVkxIBh/b4Ol+yOYte02c7oWBuCpekHEJATy5YGsPafSxN4exuddCxAc6KDX8hs0L+dHhYKuInOJIIPpLfMxd3+k2+9456cIHizh43ZZCjl0T6umAyHyFvrtXqAU+LsZ4KcMVIcX0QvtvOwZOy+7nix27c4QE45+tydUbYVqNdQaBHToe/Sh7611ipZH9XnDGvwD6BO74JeVqOeXZ378ifvR7iX0Ens/nvocfTLVftSy9+PDXlClFarFf9Bfj4fKLcDhg/60v5XWhixBH/nBGqSUkWqNrHLwuK5QrjpGv9GYMwakWc3oOxpz0TSrHPz8u+iqDeHIHvTRn9BfvwumE9VtOKr9U+hV78DF05ivP26VE/IWxhi3DDb2T9OA5jQ1k9dfZ+6A4lZe9vFFWlRKnZf5snJI3mR52U3m9Apm318x7PsrhjVDSwHQ97NL/HIuhvrlsp6f+TRthqNMOW60aoZ3rdrknTyNmz3SDoSL/OxT4n/+Eby9KTB/MT5NmhG3YxtBr44hZvUqYr7+Cu8GDxH44suEjRrpPpgyUN1eRn88DEKvokbMRx/ZAVeTlYPrd7UaKKd3szpyOj1vdfokxKI3fgTFyqOKpWxUVK2egoib6Bk9rDQekP4g1ly9p93wadIMrzJludmuOV41ahE4YSq3+zz6f+ydd3RVRff3P3PSe0JIAxK61EhREOkEUBEQRRGwPKggFkBR7AoiFlSwoaKPIoqIKBYEKaIQUIoIihB6DxAgCemF1Hvm98ec5PabG0LCs96X71oscs+ZM/vMmZk9u80eu3JFn39K2bat4OVF6PxFePfqQ+nG3yl84xUq3sr3zjF4tmnrmmBtrRd+QWh3P4v+9gTISoWgMGjXAxERiz79ZmjSHm3Us+izHMylUc+iL34Fju9Ge3gOsm132LcFcd09yIPbkb99gRh4j/q97H0VAD3yGfQPJ0F2KgSGVdbptgIuAAAgAElEQVQlbnsSue9P2PQyaJ7gaQ5urvO+romeV1HFkMfgkDngifJS5LwJUFqkNoA8+Akc/BNO7bk4dJ3plxknke/fba7/2RWwd4PjdscbtoTnDFvCXc+hv+bElvClYUt41Iktob+FLcGgrd36KOz9064+S5h0yYxfsph/R6Tio/PPktDSjxYRFnw0ypvv74tWcsI/+cxel807w80bpt77PYcujV3o8a5oXyAP79bMj58eVvw757yJ6987ZS+PCg0x4mnk3AmQk4aY8iVytw3fvHaY6t9XboFO1yGGTkIueA6imiI6X4eceTuERCAmzEW+MrxyHZIfPACF1k40ueA5M+mbJ2M6noUjeFzTG9GoCUV3XofWtgPej0+n+CH7jdKmLesp/3ERfovWWF0v/dDsRPMcfhdaSxe8rCZrR2EOcv7jkJeh1o/xc5AzBqu2bvgKjv6jgs0enAutu8OBLdZ0b3gCuciQScZ9hjzkRCb58HYlG/V/GPnjNNjzK3JPhWzUDHG7WTYSvcYouWzuKMCJXOYEJl0yY/FJ5j96BVFhXoyYeYCEK0No0cB63BQUm/hqfTodml54UDSAyaQz48NtzJ85gKj6/oyYtJqEbo1o0dhs6kw+nccn3+7h67evJyTIh8ycIgB8fTx548keNGkYTFrmeW6buIqeVzcgOPAC1k+hIQY+jlzyGOSnI+6ehzy6CTKTzWXy0pCrX0N0GV3zNr/5M59/cA9RUcHcNuZjEnq3pkWzyMoyH332O4MGtOeO27py5Fg64ycvJHH5FMJC/fno7TuJigjm0JE0xj6ygI2rnqqaaIXN6kkLG8pLDmwoY15A/9ywoUyxsKEAcs1C5Oov7Z4hPQV96kjzbz8P89+1JQOXlaAv+wjRsDk0aOGy6SaTZMZ/k5j/0rVEhfsx4ok/SOgaTYs460DMQT0bOA18fm/RAbq0r/5mY5MumbE0nfnjGxIV4sWI904oW3S0hS26cxCjuhu26L0FvP7zOebd34iW0T58/2ic0unzyrn5rRP0axvotk5vMunMeG8Tn88aTFREALc9tJSE7o1p0cQs4ySn5PLJ1ztZPGeYmlvZam5169SAZZ8qW1hOXjHX3f0tPa5u5H6bV2cx/64otWbNM2wolutltDff3x+j1su/85i9Not3blPj39dT8NMDjjeFu4M6l4PdxPDhvbnrrut4+umPLkp9NZ1bnDmK/vETaHc+b1Ve9BoOgD5jJASFoU36AH2mPa+ASzS+L5VMeCll0f8BORjAs0dfPOKakDcsAY/4jvg/O4P8MfY28+KF8yj/eyt4ehH434V4du9D+ZbfKf3lZ0p/WAyAV+/++E95noKJ97qkadIlM35MY/6DsWqMvZNMQrtAmzEWzKjuiq8l7snn9WXpzHsgFoC4+l789ETTKtvmlPbSc8y/3/Alvu/Al9gpiFHXWo7vDOaNs/Alhhi+xHmn+eMFN3yJddnXbXsgImPRZ9yi9OqRz6K/dY89rZHPoi9+FZJ3oz30nlmvHngP8tA25G8LEAPHqN/L3zfTGjYJ9m+1ruvuGehr5sPereDjpwIf2xnv8eLNKknQ6GfR33TAy0Y/i77I0O8nzrHgZUfQP3kS7Y7nrB8oyEGfOxlyM6BBc8XLnh3k8LObdMnLG/L47OZ6Sqf/NoN+zXxoUc/GdzsglPk77HV6X0/B0tHVT5JRQXvGqkzm3234HT6twu+wPY/Zv2Xzzgi1Zj699BwP9g6lR3M/Ckt0NFcstDZsZf4hiCGPIN+5GwpzEKNehJZd4LARiF5b9huAI/+ifzzZuiLdhP7jO4iiY+Dtj3jgc+Sx7ZfGr1ahW3xr6BZj5iGP2OgWVw5Ret4no6BNf0Tfh5DLX4QONwEg548B/1DEiLeQC8ZBhaf8it5QVuSis23QsRcipjH65MHKRz/uBfQXHPjox76A/ulLcHgX2jMfITv2hJ2b0O58HP2Hj2HnJujYS/2ecZ9zerXEy8SNY5GnDiLnTlFJ8+58Bv2Dh80V1nC8VfKT0Tb8pKwEfcVHiJjm0KC5XX1WEBri5ieR8yZBbjpi4hfIfU5sZ7Nugw6G7exrw3b2/j1m29nkr5D7N6nfruhd7PGteSAGTUZ+eAecz0UMnIDoehtyw2fW5WrLR19Wiv79h4hGLaCRaz0PqFsfZm3FWX37vEosAIhRM6F9Aux2nrjBZJLM+HQv81/sSlS4LyOe2kxCl0haxNrotz1imHZ/O6trEWE+fDPzWry9PCgsKmfo5I306xJFVD3rRB6XcRmXcRmXcfGguVNISpkppewopewIfAy8U/HbNjDaQD3gQZtrB43n44GmgJMot+rBCNyOB6KEEHE1qKcD8C5wl5SyNdAJ+Baw26ZjBENfOBq1hcwUyD4DpnLk7t+gjXVmEtG6F3LnKvVj73podrWDimyQshcKMqssJjr2QW5doX4c2w3+QRBS37pQSH3wDYBjSQDIrSsQHfuqe8UWiqePn9qxBirTbvI+MLmOeU86VUxcuBex4V54ewpu7BDEun3Wymygr9mAf75UUqFLtm3oS1Sw+vwto7wpKZeUlrvetWVFO7WUuFBPYkM98fYQ3NjKn8QjxVZlGoZ40irCC802C5+AknJJmQlKTZJyHcL9q5hCsTZ9vctBX7fpjawIbN6TCM2NDEplJWZh29O7Ut8C1K41Lx/1v7cv5GdU2XZxVT/kxp/VjyNJqt9Dbfo9tD74BcJho983/oy42j7YXXS7Hvnn6ippqrIJ6InLVH0HkxABQWrHsA3kwSTIdtCOIoux4etn/R0c0evUF7nZGN9HXYxvvwA4arRz8wpEZ9dB/ZQWm/vDy9s87v8HIDr1RW5xY05btnnLCkQnc5u10U+gf/eu9TMlFoq95Vy3pH1VP+QmY1wd3a2yijscVwFq3AFy08+Iq1V2ezFgBPrP85XSBZBnOORPHFCB0QApR9Q393Cy2z66DeSchtyzoJcjD66D5j2ty+SlQsZR+zbknFKB0QCFmXA+G/xc7HNp2BayLOb0nrXQ2gX/3rdeGWRcIawhZJ6C82oXrDy6HdG2r3252lo7vP0Q3UcjN3xedVkH8Ow9gNLVah+Sae9OCAxChNsYIkuKVWA0QHkZpoP7EJHVyxKSdLqEuHpexNYz1o72Aaw7YB3Q3a2pH37eii93iPUhNc9+PVqzr5BeLczl3KJ9rIC4SF9iI33x9tS48Zr6rNuZbVduztKTjL2hId5e5rr9fDwqnUqlZXq1M7xCLc5xV3A0r1q4Oa8ATv5zwQH3SWdLiQv1Mq/VbfxJPGxtaLymsS9+xnfu0MCbtHyzceraJr4EeFf/OwMkpZURF+JBbIhBu6Uvicds5IRgT1rV93Jo6N6bXkZGkU6PODcCQWprTnceivzDyDgipcNsApW8LOeM6t+9DnhZq17IXRa8zAFt0X4g7PnNfOG0e7JoJRrYvMe+tXBFL6siomUvZJIhc+xfD02M95AoGUgYMpGpDEocBzxa1dehr1kOPr4b/IIg2GY+BRvzyUoONubT/q2V8oA8thtCjeCZMhs5wYnAkpRiw8viA1h3wPq9uzWz4WW5ipcJKmRRSWm5pFyX1A/0sCXhEj4DrqP4J5WFqmznv4igILQIG55dXKwCowHKyijftxePaMWzPVu0pPRPZbAs2/onPgMGOicW106tb1mn1Rj/9zdo18eqiGjfG/m3IQcnJSrnDSi56/guxyejdL0JmfiF+ltKu2A/S9TpnHYA74SBFC9T37s8aSciKBitvoPvvc1wVpaVUbZvD1pUjF1dvjcOpWTlzy7p1dZ6IboNQv6TqAKjAfKzEVf2Qf5l9F3yHqVDOJpLvoFqrgHyr5WIDn1VnVf2Qf61wri+wnz96kHInYkqMBqgwFhvfQMQLTohtxh7n/VyKDVvgqnzvq6JngfQtreaG2nHrOstNdY7D08VAG7LS2pLv6xAiy6q/hzHG01Exz7IP6tpS/hzBaJTX3XP0pbg7WfVPtF/FHLHOmSe4wDdCiSdKSWuniexYV6qr9sGsO6QtZzQrYmFnNDQh1QLOWHP2RIyC030qMbGkkraNeDhllizr5BeLf3t5dF6V8C5UyrzlqkcueNXiLflm32Q24w+2LUOruiq/o7vo8qbyiDrjKqnsbXzxSU6DqB87QqHtzx69qd8jZp7+r5diMBgRD37wAN93y5k1jm765bw7D+Y8nWO6QA1WztOH1KB0QCpR9U49/BSY/+okW3TVK6y8YVEWtVJg7aQbSMbtbKRSVr1Qu4yZBInep5oNxD2WjjPOgxBbq4IYpVQ5HzNskVScqHSQSJ8lA7SJYx1SfaZk+YsP8PY66Lw9rww+beS3sFM4hoEERsThLeXBzf2bcy6P09Zlflu9WHuGNqKkCAVkBQequZR00bBNGmoAr+jwv2pF+JLVq41D3YbMW1UX+QafXFgrWM95NzRKrM4VYWkvSk0jg0ntlE9vL08GTwwnnW/W2dvEwIKClVb8guKiayvHJ1tWzUgKkK1uWXzSEpLyyktrToHiOjcD7nZwobiaq2usKFs/hnR2fUJgVXSrS0ZuLQYju6EsqpPs0s6nE1cdACx0QF4e2nc2Ksh67ZVsbHRAnuO5JCZU0KPjtUPfEo6WWGL9lb8u2Mw6/a6skXrlbZoP2/NQqeXVFelTzpwjsYNQ4htEIy3lweDE5qzbkuyVZklK/dz57B25rkVZr9GrfnjOL26xuLn655bIul0CXFhFutluwDWHXRgQ7FcL/NcBH1UE3UtB7uLLl3aEBISWHVBN1HjuZV6HNJO2Fcc0wwObFN/52erDJ2NHQeIX4rxfalkwkspi/4vyMEA3n0HULJiKQCm3WpuCQdzq/xvY26Vl2HavxctyrDDFlokEvDzd8vHkXSymLj63uYx1imYdXusExLY+fNqJpaYaZ8qJq6+jS/R5fg2027b0JeokOr7Euuyr0V8H+Q2w/aWvMfgITabgILDFa1kQ6/etgoR39f8vKVefWVfM60+I5E7E5EFFuMquqnyKR407PQlRVBWjOjQB7nVkK+P7wF/N/T7rWb9ntRkx7ws5aAKjAY4Y8jnno59PElpZcSFWuj0V/iReKzEqowrnb4mcOh3cLRmVuh5jcx+hyPppZh0WbnxNcBHc+13qA1bWXhDOHcSCg3/0uFtiHiz7Fhb9hunyMswZwouPa82nDa9+tL41WLaKP9fhW6xfy20tNYtRMueyD2GnndgAzS+Sl2v3wSZbOiR53OgOF9l/QXw8kN0GYXcYpP12wXE1f2QfyxXP6r00e9SbfpjeaUvFSkRfmpDrPAPRGa71r1ri5eJBs2Q+w0ZJTVZZRQPMmdqr+l4Iy0Z0h3wkwq9w41TtCttZ1kWtrO2NuOtXW/kP8Z77k5U9jBwz3Zmi9rwG4NSRr0MvcAnAOkgFqTWfPQlRXDoX/U93ECd+jBry69mBEajeShbUhV9n3Qkh7gYf2Kj/ZV+2zOGddvSqqYDeHtpeHsp+aW0XEf+D8WcXMZlXMZl/L8K9yODnEAI8ZQQYo/xb5Jx+XWglRBipxDidcvyRrbo7UBD4/lxQogfhRArhBDHhRAPCSGeFEL8K4TYIoQINco9JoTYJ4TYZWSFrsBtwE+oQOaRWON6IcRGIcQhIcQgo56/hRCtLN5/kxEY/QzwspTyoPGeUkr5k5Rys0W5V4UQfwAThRDNhRB/CSG2A9Or9dGCIyA33fw7Nx0RFOGgjLGA6iaVxdTfOCo2rAHi4QWI++ZC4+ofJyfCIpFZFsbn7DSzUbsCoZGQbX5HmZ2GCDOXETdPQHtjNeKaQchl1cu0kJZbTkyo2ZAbHeJJmgOH4aItOQx8I5nZqzJ4fpi94XvN7gLaNlBOIneRXqATHWQ2lkQFeZBW4J7ht1MDH66J9aH3f8/S++NUejbxoXm4k2DNCgRHmvsR1A62EAd9nWN8a90ExRZ9HdsOMXkx4tGvkT+9ru7nnUNuXIR4ehni2ZWq/OG/qnx/u37PSoMwm34Pi1TXDcgs634HoPVVkJsJqSerpAkgwiPhnJmuzEhDhFfvKEZt8Gg85/2Cx71TMP33Ndf0HI3vqtppO74HjEJ7eQnivulKgK9As/Zor/6A9sr36Atecb1TtA7hdt9mO+nbjn2UIn3qkH3lnfuhvboU7dH31fFIjmhnWozxao4rEd0Y0aoz2vSv0J7/DJo5cOB3GaCCpU1lDttPYATkW/DUgnOIQPsA/CoR1UYFoeScdl7GHf4dFAF5Lvj3gwsQ986FOIN/Z6VA/cYQGq12A7fpDSEO5kgtrR2i/3jk5q/dVnJtISKikGnmI+LluVREhIs5HhiEV88Eyv+uOhuKJdLyTMSEmPl3dIgHafnOnc/f78ind0t7h+KqPYUMjq+eIywtp5SYeuaMJNFh3qRlW3+vfScKOZtdSr+OYbaPs+toPkNe2MlN03Yx/e6m1csaTS3PcWewnVf5FzivLgDp+Saig91fq39IKqRXs4uzozq90EZOCPQgrdC9oAtdSt7YlMeT3d08Yrk25rSvGtui/wOIhxYgRr4KAQ6OkQyKgDwL2nlV0JaGfOIXYl2mXX9lfLpQBEVAvqWcdM41T5UmFQDtFwIHEqG0GPHocsTEpci/FisjdRUQoZFIizWJnHQIs6EZFmEjB6cjbGVlQOsxTGXIqUCT9mgvfoc2bQn6otccBuyk5ZcTE2IhBwd7kuYiCOH7f/Lp3VJlqe8U58s1Tf3oNeskvWadoGcLf5pHVC9o1yMqCtNZc/YFU2qq2UnqACIoGO+E/uaA6AP78bleZfnxue56tMAgRKiTTUUhEZBj8a1z0xzIwZHmMrqp8nh2p6gY4zc8iHhsIeI/MyHQ+VGpdTqnHUCLjMKUal4j9bSzVXzvIHz69qd062breho0RGsUS9lfW5w8aTxfW+tFdGMICEZ7ah7atK8R3YcgQiKROTZzKdSmf0Otx4DMSUNUBCQGhZuDGPMyzI6UyDh1ZOuj/0V7+itEV5X1lfoNoSAbcfd0xKh5iIQnrTJH13lf10TP8/JF9PkPct08+3qFhpi0EPH8L3BkG5yyOSK7NvRLS/JXDkQm/eq02YqHXoAtwaKMuGUC2purVdD9T4YtITQC0SkBueF7p7QrkJZfTkyQJR/1sNokZYvvdxbQu7kaK7qUvLE2myf728tr7qAmPNwSq3YXMDjeQZZfv/rWfDMn3TxnKhBqMYcr+jcgRJWz4rnpFgHAEvHQh4gnFsK19lk7ad4J8rOQpx04IAFRPwqZbqHTVyXvO4GIaoCIaYS+Y6vzQhdr7bgyQQVL2+qQvoHQrpc5i1plnRbyBrgnkxQX2stGbQcgKzaO+RhrVt/xiHGfI259BQLcH3tp2WXEWBzHHR3qTVq2dXv2nTyvdJAr3TvIziW9zPPERJjHZXT9ANIyrDceJKfkkXw6j9GP/cLIR1ezcbu97px0IIOychNxMRe4fjrUQy4sC2BVSDuXR3SUuQ+jokJIO2ctT04cn8DPq3fRe/Asxk9eyAtPDrarZ03iXtpcEYO3d9VBq6KejSyalQb1bOZ5PQdrdT0bm9Ur3yHGvWRts4poiPbyt2jPfQZXdLKmW5sysJtIyywmpr5ZR48O9yUt0z7b3m9/nuWmR9bzyOvbOXtO3dd1yRuf7+XJe6qx6cOStq0tOtSTtFx7G9OizTkMnHmc2SsyeP5mc9t3nShiyKxkbnormem3RlZLp0/LKCQ60jy3ouoHkHbOOrAvOSWX4yk5jJq0jNsn/MQf207ZVsPKxKMMSagiS54l3XyT/ZpV1XrZwtw/JeWSWz89w8jPzrDWZiOQO6hrOfhS4WLOLSukHEJ06KOCM8IbQFwbCHO89l6K8X2pZMJLKYv+L8jBACIyCj3NrNPr6aloES7mVmAQXr0TKN9mnkM+t99F8LJE/B99mvNvzqiSZlpumXtjbFM2A189yuwV6Tx/i3m8pmSVcctbx7nrgxP8fax6iRTScm3k7xBP0hwkw1i0JYeBrxu+xJtq5kusy74WoRHIbAtaOWn2m/hs5HyZk4ao0L2D6kGekaQgL1Od8gTqJJkr+yI3/WBdV2QcFOWjjXsT7blFiOGPKh00NBJpIXuQ7aZ+XxUvs0Sn/ipYutyxjye90ER0oKVOr7ntuwW1bt32bQYjl2Sw9mj1Numl5ZmIsbBFRwd7OBxnFfh+R37lmpmcWUaQr8akb9K45ePTvPlrFibdRZBbbdjKMk5BZGMIi1H+pfZ9IdQ8B2vNfgPq1IRnF6M9PEdt7LFFaDREX6FstpfCr2ZrA3ekW1jqHxa2Z5l+BNGyl0rMERID0a0gyPBr9hqH3PaNSpbhJkS9SGSmjc3OkR5g60s1yugL3kDcOQXtw98Qd01BLnYdRFpbvEyeOoTo3F8VaNoOwmOs6q3xeLsYcGAfcWg7y3VhO3t8MeKxr5FL7W1ndqgNv7FuQq6YhXj4K8QTP0NEE9hhv1mwTnz0bqBOfZi1GGcl/vMu4pnVUFoIexNdvkZaZjEx4WbbdHS4H2lZ9n723/5M5abHNvLImzs4a2FjOZtRxE2PbaTf/YmMu6XZ5azRl3HJIPXL/y7/u7j//ldRo+BoIURX4E6gK3At8LAQ4kpUoPFBI7P0MzbP+AFdAMtzNtuhApu7AW8A2VLKTsA/QMXZD08BHaWUHYCJFs+OBhYb/2zPU4wF+gBDgU+EED6oIOrbjXdpBIRLKXcZ77CjiiYHSyl7SynfBd4H3pNSdgGcbs8TQow3ArL//mRHxULthgHV0dZqKSE/Azl7GHLuGOQv7yFGzAAfe2dbFZU7rruKIpZl5E8foj89CPnXakSCbUx69eGouXd2D+W3p5swZVA4H62z3jV/OLWEt1Zn8tLw6gnLjjZeuWvOPpFdztGsMtaPj2bDA9FsPVnC9pQLCCa0+9YOP7b679Re5LujkR/ei+g7Ru1S9A1CtO2NnHULcuZgtWuw4w1V03VFx2UZmyLdByG3uJc12lmd0q2tlmboKxdTPu4GTJ+/jcfIB6pNrzrfXCYuQX9yCPq0kZCbgRg1xVzk2B70529Ff+lOtCFjjcyQ/wtwo83Oynj7og0Zh/xpruOqd6xHf/4W9A8eQ7vlYfv7VfAKVcbF+2meEBCMPv0u9MXvoE2cZV2uYXO0UZPR57/s+P2cobqbLAPCETe8gPx1ZhUPX+A8khLyM5Fv34z82ODft72k+HdxvlJyR7yCuO8jyDnrRNmuhbUjuiXUi4X9v1ddt3Oijmk6gocH/jPeofS7L5Fn7J191afs+Jss31XA3jOljO1hHSSQnl/OobRSelo4/NyCo7XD4lvrumTmN8k8PdLusAkAOjQPYsUrHfluajyfrDpNSVl1JcNanOPVIFlXcDR6nL3O8r2F7Dlbytiu7h9RfrFo22Lx7vP0buJDjEVwnmvUwpzWPBAhUciTSciPxiBP7UHcMMm9eu1aX0WZhm3Vpopzx6puR3XgjkyKVBkepQk55ybkh7chrhkFoQ2qrt+dprtRSAwaqzIT/LXKfDF5D/pLI9Bn3o12w72gOdhE55CfOH7V5bvy2XumhLE9FS87kVnGsXOlbJgSx+9PNGbrsSK2J1fj+EZnxFzw7JB35lD05ReYTimeXfD6q3h3vYZ6y1bi3bWbCngod2YgvtA10+nbg4cHIjQKeXwX8p27kcm7EUMfdVq8bue0I2LV+97Bs+dQ9NUX6CnWa6TPoCGU/roa9KrWj1paLzQPROM26O9ORH/7YcTQ8epUkQuhVZWQ5uGBiGuD/tGj6B9MRAwapxy4mgfEtkZu/B75zTiV3eqqO1zWWqd9DW7rHGLAeOSmxeYs0Va3deT7dyNfHwqN2kGUG8c+11S/rICHJ7TppTLmOINbOqXDlzT/tfRD9KcGIbeabQnaqCfRf3jvgq1nTvno7gL2ni1hbDflAPn673z6tPAjJvgCDwOrAQ+vgFkeddeO44ZiI3H53eW7Y5Gz70J+/Aii1wgVDG0B0fl65I41jiowClSDl7mAZ8JgTL+vqYKXXYS1I6oZYvAk5Pc2G6s1D8RdryI3fqsytVUFd2WSCjRoC+XFZtmoQi47lYScdy8yZQ9igAO5rBqwbLquS2Z+d4qnb21Uozor4cb4LjdJTpzO58tZ1/HWsz154d2t5BWYM3elZ57nqVmbeW1Kd7QLTul3AWvHBcKhjdCG/Mo1SdwypDN/rHyST969m6de/AHdYgwfPprG7Pd/ZcZzwy7iizifc3LdEvQnhqBPvR1yziHueELdzzmH/tj16FNHon89G+2h11UWOBdVXjQZuAawPVmpX5do1n06gOVz+tG9QwTPvPcvAF+vTqbPVZHERFQ/67+7tAHu7BHKb882Zcrg+ny01myL7tDYjxVPNuG7R+P4JDGrWjq943FmTdtkkpxIyWPhO0N564UEXpj9B3kFZptzeuZ5Dh3PomeXWLfpOoJTvTqpQK1Z3c2BV4mTG/HD/Q2YPTyC19ZkcTLLScICp8TqWg6+RLhIc8vu7uZlyOx0tOe+Qrv9CTi6q1pJOmp9fF8qmfBSyqL/I3KwY1uo87kVMPM9Sr5ZgH7aPLdKlnxF3rAEzs95A99xE6om6qYMfGfPMH57vjlTBkfw0W8qkDIy2JPEqS1YOqUpzwyL4omvzlBQXLOEM46+wJ3dQ/ntmSZMuTGcjxId+BJXZfLSrW76Euuyry/UZ1eFLK7dOgV9+fv240rzhOad0Je+h/76fxD1GyKuHeqkQTV/j0rENEO75RGVSMAJ3JHLXCHxnki+H1mf2deHMnNjHicdJOSqDpyd/mjrdyjX4Z+TxTx1XT2+u78Bp7LLWLqzwOGzRs0OrtXQVlaUj/zhDcTdryEmfAJZ6iRI1/VdBPvNqQPo04agzxyN/vu3aOPfsr7v7YcYORP5y7tOThmpC79aDcZ20krIT0eMmYfo/wic3qPqj2wBYY3g8K33K5EAACAASURBVB8O6nYFd/rVeV+JgSPRv3wTfcJA5Jez0B6oYnNLLfEyufpzCAhCm/YNImEUnDxo/d1ra7zVFNW1nb09GvnBvYh+NrYzh6gFv7HmgegyXF2fPRTSjkKv/7hJ+iL66N1GXfoway/OSn45GfnmEPDwdi/bdBVv1q9LJOv+25fl7/Sie4dwnpmTVHkvpr4fy9/pxZq5fflp/Wkyci4sgdllXMZlXMZluIcL9AhVohfwg5TyPIAQ4iegJ+Ao1VArIcRO4ApgsZTSMgVSopSyECgUQhQAFVufdhvlAfYCXwkhlqEyRSOEaAjEAVullFII4SGEaC2lNM5rYYmUUgcOCiFOAS2BJUb9L6MCspfYvqgQItJoQwDwoREMDfCNRbFrUUHXAAuBlxx9ICnlJ8AnAPrUbkoKyEu33v0bEonMt4mvzk1XOxzzzilHsE8gFOWpe0WGMfLMQeXQCY+DMwdwBdH3dkTv4eqdju9F1Is2i2VhUZBrQz873WpHlwiLQubYx4DLv1ajPTIHufxjl/QtERXiydkcs2KWmltOpAvn5OAOQby01Ew7NaeMiQvP8sbIKOLCqxecGhWkWR2pm5ZvItLN48jXHimiQ4w3AcaRSL2a+rLrTCldGvk4fygv3XqnanAkMs/m2JPcdLWrMi9d9bVvIJzPsy5zLlkdGRPVDMIaqKNgKo5I2rse0TgeufMXO/Ji4EhEv1tVuWM2/V4vCmyP3clKU9crnq8XhbTYNaqE8f7oz49y3mZUpmfthhGK7qHdYJG9QNSPgsx0Z4+6hPxjFWLCNHjH+rroPxLRx8X4th27tu0MizIfQWRxfJ38/Ue0yXPsVbKzx9WRMg1bXFA7LgZEwkjnc7qegzZnp1llGBH1jDkd0QjqN0R7yWCFYZFoLy5Gf/kuc9YBgEM7ICIWAkMRna9D9DNoH9uLCI9yTdvRuKook52G/Hud+vvYHmWwCwpTR0bWi0Sb/A76xy9AegrEOgl+LDhXuWMbgMAIZKH98UJO4e2PGPYmcsunkLrPdVmH/DvDvkxwFfz7rA3/PrQJeWiTunfVMIQjp09trB0N20KDVojHl6ryAWGI++Yi5zsIhLeA16134n2TMoaY9ichLI49FRHRyAzHc9z3mVcwnTpB6bdfuKzfEaKCPTiba+bfqbkmIh0EMW05WsTHf+Sw8N4Yu6Olf9lTyIA2AXhVM3NzVJg3Zy12/KZmlxIZal5/CotNHD59nv+8ocZPRm4pD885wNxHWhPf1JylunkDf/x8PDiUct7quiPU+Ry3Rb7NvAqKQBZUY17VAFFBHlbH+Tpbq7ckF/PfLXl8eUdkjY8Rr6QdYCMnFJiIDHBvL+HO1DL+OVPK4t3nOV8mKTOBv5dgirNMpLUkD8rSIti/Qd3bsw6uGood8tJVFpIKBDvhZSFRaiwIQz4pMssnov1Ac2bEC0X+OQiylJMcjLO8c4qnVryHTwAU5SHaXYc8+pcyvp7PhpTd6mjDnDPYQvS9HdFTZcqUyXvV/Dhq3AyNdDCfbOXgSCs5WHQbgriyF/rbDzpuV+pxFfQY0gSyD1vdigr25KyFgyY1r9wJLzvPx7/nsPC+BpXje+3+QjrE+hLgo8Zk75b+7DpVQpcmroNE/O68G7+Rag9pWdIuPGIaUBHa4BEdjZ7u+Li34FdmYjpxnPNfzK+8pqenkztBtVv4++Nz/Q3IAicZu3PTrTLVEBKFzLWVg9NUmVxDDvYLhPO5zhtTmIssKYI9G9TvpHVwjfNgpDqd0wZ8R9+N3wglK5ftTsIjOoaKHteiYpx+78CXXqP8RDJFCz+3u+dz41AKXp7m8Lk6WS+y05AFOYiewxStgGBkdqoKVK+oKDTSfFxuBXKsx4AIjUJW6J35meoYzbwM9X++IYNnpyMLcpTuU1qMPLIDGl4BR/9V9SXvgdaByKO/WwVH13lf10TPi22HiO8Hgyaqja9SR5aXwJ8W2eKKC5DH/4ErroU0i00otaFfnjZsCVd0V2tKgXUwgeh3O6KXMcaS3dC1qmNLeNSwJTRuizbeOHQsMBQR3xPdVI4yA1kjKsiTs/mWfNSJnHC8iI8357Lw7uhKPrrzdAn/nCrh63/yOV8qKTNJArwFUxLcy+ZbEx5eAZfyaFEGNLTo39BI85ypQE66YcOx7N9cZI4tz40023kqxkhBNiRtUEc5H1UBh2ge0KEfzLrbioznzXfgOeR2APSDuxGRFjq9C3nfFTz630jpO1U4cGu6doREIu59E7n4Rci0DoAWI56DjJOwcbE93Qp5owLuyCS+AdayUbsB1rJRUa6Syw4YG1H3J0KnIa7bb4GoMC/OWmSKTs0pJTLUvPGqsETn8Jki/vO2yqyUkVfGw3OPMvfh5sQ3dpCZvCp69f05a5HNNjWjkMhwaxkjur4/HdpE4OWp0Sg6iKaNgjlxOo/4VvUpKCzlwWnrmTymIx3b1CDTc0F6nekh0ZHBpKaZ5Y60tFwi61vz/u+X/cO8OWMA6HRlHCUl5WTnnCe8XiCpablMfGoxb7x0K3GNnJ9kIfqPRPS1XKujqrbN2a7VjmxWG35Ee/x9VVd5GRQYbUneD+mnEDeORbS9VpWtCxm4CkSF+1plykrNLCbSJjtWWLBZzx5xXWNmf6l07J0HsvhnXxZfr07mfJGJsnKdAF9Ppoxp6x5tW1t0ThW26I5BvPSjPZ9rHuWDn7fGodRS4mPdy+wVHRFAarp5bqVlFBJZ33qDTFREAB3bROLlqREbE0zT2BCSU3K5srXqj9UbjjKwZxO8qnF6YlSQh3tr1rEiPt6Uy8Ix0VZrVpRxSkNsmBddm/iyL7WUuHquT1Csazn4UuFi65cOoZuQ371VySu0pz6H9JMqFZAN6mp8XyqZULa9BtE0vs7p6qZyRFjkJWmz1+F8yjaYZQqf2+/C+xbDDrt3N1pUA0z8A4AWGY1+zvHc8n/hVUwnkyn5+guH98vWrCDg2ZepKpdzVKiXgzHmnB8M7hTMSz+od/L21Kg4WKF9rC+x4V4cP1dKfKx7m12iQmzk7wvxJX55ljdGufYl1un49vUH/2BEtxuRh/9GhEUj2aUeCHXgq81Jc6BXG7JRfhYEhysbb3C48qkAxLVBu8cIRA4MRbTtga6Xq7pSDkLmaUSv2yCuLaJlZ+TODaoNlW2OhBwb+SvbhX7vCqGRaA/MRv9iGmSkOC0WFehBaoGlTq8TGeD+BuYKnTA2xJOuDb3Zf66MuBD3QiCigj04a2GLTs1z4XfYmMPCe8x+h+hgD9pE+xBrrJEDWvuzK6UEcGJPqA1bGcC+jch9G9Xf3W5BNGiBeHwRYIzp2rDfFFucLLF3M4x8BgJCle9a80SMfA2ZtEYl5mnU/tL41fJtbOCOdIt8Q/+wtD0XK7oy8X3zN7nrI8hOgdiOENUK8eB36j39wxCj30cutt8IK64bhUgwfPRH9yDCbX30NuuxQx+96gfR5ybkArVeyK1rEOOn29OrC15WXIj8fHplveL1lYjW1yD+o8Jk5Il9NRtvFwN288yJ7Swk0sa2YmM7S0+2t505Qm34jSvCbLOVXUPuXYfoebfaGz9gZN346KvAJfNh1nacVXkp8sBGROteyKPbnLY/KtyXs5nm7PGpmUVE1rOOGQoLstBvB8Qxe+FB+3rq+dIiNpC/92VxQ/cYu/uXcRmXcRmXcXFQo8zRuLU1pxIHpZQdgRZAHyHEjRb3LLfC6Ba/dcwB3NcDH6OyVP8thPBABTeHA8eFEMmoQGnLqE3bmEYppTwBFAgh2hrPf2vc2wt0NgqlG+/6GWAZvWR5hpx0UL97OL0fwmMhNAY8PBHxA+HARusXPbAR0dH4RO36wfG/1d/+oSCMbgtrAOGNINs+CMQWcsMS9Bmj0GeMQu5cj+hmOGSaxasjeeyUrwwoOa/uowzgcqfh0ImMqywmOvaB1ORqNT++kS8nMktJySqjtFyyalc+CW2sHTfJGeZdpBsOFNK4vlIs84pMPPDFGR6/IZzOVQSCOKQd7c2JnHJScsspNUlWHTxPv+buGbNjgjzYnlJKua6cqH+nlNI8vArlOmU/1I9Vxxl5eCI6DIT91rtJ5f6NiM7GsZztE+Co0dfGEUiAOhYoIg6yzyrFOK49eCkBS7TogkxPdkhe/vYt+nO3oz93O/LvREQvI0CqxZVQlG9v4MjJgKJCdR8QvYYi/1lvvt++G5w5bnX8iiPoKxdTPmk45ZOGo29dh5agglZEqyuRhfmQXQ3HVoPGlX+KLn2QZ07Yt3Pdt+jTRqJPG4ncsR7RwxjfzV2M76Lz6j4gegxB/rtB3Qupb6bXOQF5+oj6Ub+BuT/CY9Tx4hlVz73agkz8Fn36SPTpI5H/rkd0t5jT5520udhiTnc32nz6CPrkBPSnbkR/6kbITkd/abRSOCItLO5xrcHTCwpykGu/RX9+JPrzI5H/rEf0NMZVc4O2o3FVXGj+3j3N40r+vR7RtqsqF91Y0cjPBv8gtCkfoC95Dw7vdP0xUg+ondrBMcro0qo/HNvk3ofUPBFDX0Pu/wUOb6i6/Jn9KtNyBf9uP8Cefx/cZObfbfvBcWWstuffsWb+XXG8sm+Q2g28Y7k97dpYO7b/iJw1FPn2Lch5D0DmySoDowHKflhE4ZibKBxzE+V/rMV70M0AeLTrCIX5yEx7Q4bP+McQAUGUvPtKlfU7QnwDH05klZGSbawdewpJaG3tUNx3toQXf85g7h1RhDsIklm5p9DxEeZV0W4ayIm0YlLOFVNarrPqrwwSOpqDaIL8Pdk6pwuJszqTOKszHZoHVQZGp5wrptykxIXTGSUcP1tEo/ouNtUYqJM57gqpByDUZl4ddXNe1RDxMd6cyC4jJcdYq/efp59Ntu99aaVMX5PFh7fWJ7wahvIqaUd5cSLXREqeQftwMf2aVt1fALOuCyXxnkjWjYnkqR5BDGvt5zqwrrbkwYOboEln9XfzLpB+3DVtzRPRbgActKF9aBOigwNeBoCAtglQ0+DoM/uhXiN1NKHmiWg7AA5ZjzN5eCPiykHqR5t+kKzeQ+alIZpcpa57+UKDdpBpLyOAIQe/Mhr9ldHK4VMhBzc15ARb42ieMZ+aWsjBuzaoe+26I66/B/3DydZHJ4ZbyAn1YiCqCRTay0vxDW142e5CElpb86V9Z0t4cXkGc++MtuJlMSGebE9WPKXMJNmeXESzCNcBCgBFixaSddONZN10IyVrf8X3ZmW09OrYCZmfj37OnmcHPDYFERRE/ivWQWwiLKwy84L/Aw9T9L3dPlMzTu2D+nFQr4Ea450Gwl4bOXjvRsTVhhx8ZQIc3l5le9i3EZobfd+yi3XgqA3qdE4bKF68kOzhg8kePpjSdb/iO0x9b88rO6rvnWH/vf0fmYIWGEThTPugQY8mzdCCQyjf6fiQo7pYL+S/GxAtOyE3fI/+2hjIyUDuXIe4xui7Ju2dz6WSQnUfENcMRiYpnVLu/gNxzRDj+hDz9aQNiBad1Hzy8kU0aa82HORlKiN6pNINRKPOkJVcSarO+7oGep785AHkm7cg37wFNn+D3LBABUYHhCpnDICnD6J5VxXEfJHoOtUvDYgO1yF32e9zl+stbAn/rkdc64YtwXKMXevClnBWtU9/dgj6M4PRnxmM/Gct+qKZsHOD3bsAxDfw5kRWOSk5Zaqv9xWScIWNnJBayoursph7e6SVnDD75gjWT2pE4sRGPNU/jGHxgW4HRkPNeHgFVu4uYHC8k01yWYfUhtQKvtn5Othj0797/kB0NfqgQ38z39zzhyrv4aWej4iFE3vB29ecBcfbF1pfA2ePmiu8oiukJVsfSQqU//Q1xeNupnjczZg2rsXzeiXva207IAvzkVnVc1yK2KaIwGD0vf+6LliTtcM3EDHuHeTKDyE5yeoZccOD4BuIXPa2Y7oVMomlbGQrkxzaiOhgyCRtzTKJQUHJRnvXWtd7eLNZLmtytf2cdoH4xgGcSC8mJaNE6SDbs0m40pyJPMjPg61vdSTxtXgSX4unQ9OACw6MBohvFc6J0/mkpOZTWmZi1YYTJHSzjsIb0D2Wv3apo3Kzc4tJTsmjUUwQpWUmJs74nWH9m3FD78aOqncfZw9AWKxZPmw9AI5srlmdThDftiHJJzM5dTqb0rJyVv62m4Tera3KxESH8ud2NWeOHk+npLScemEB5OUXMf6xhTw+YSBXdXDdZrnuW5XReaphQ+lhY0NxyEctbCg9hiJ3GLY5S5vVVQnIFMNmFRRm1g8iGkJUY+QvX9S+DFwNxLcM5cTZQlLSCikt01m18TQJXa2PPk/PMteduC2V5o3Uejx7ylWs/2wgiZ8O5Kl72zKsXyO3A6MB4mN9OZFRRkqmwb935pHQzsYWfc7CFr3fbItOySwz6/RZZRw/V0qjKoKErWi3jiD5dC6nzuZRWmZiZeJREq61HjMDejThr51Kn8vKLSY5JZfYGHOCgJWJRxmcUL0EDWrNKldrlkmyam8hCVc4sKGszGTuSOv1MrfIRGm5anP2eRP/niqhhRt6R13LwZcKF1W/dAYvX7VuA7S5Rm0KPutAt6fuxvelkgnlwlcvmSx6qdpsGRgNKtNz/uih5I8eSumGX/EZooLzPeI7IgvykQ7mlu/DjyMCgyiabX0aoxbbpPJvr179MJ1KtnvWFvGxvpw4V0pKZqkaY//mkdDeWp61HmMFNK6vgoGyCsox6WqMncos5cS5MmLruZ/wKL6RLycybHyJbV2M7wOFNA638CV+fobHB1XtS6zTvp7cD/nnCvRPnkVuWIzoatjemrSH4gJ7m21eppILKvTqrjcid1fo1b9b69XGdX36MPTpN6FPvwm5cx36kjcg6Xc4sQ/8gyAwFPn7d8iD25Er/ovctQHRzZCvm7rQ74sL1X1AdBuM3PW7y++KXyDahPfQl30Ax3a5LBof5cWJHJPZd3uoyG2dPrdYp9TgZdlFOjvOltK8nvu54eIb+HAi08bv0MrBmrkig7mjrf0O8Q19yCvWySpUwdVbjxfTPMLFGK8tW1mgodf6BSG634b84U3k23eqf7s21Ir9huBw8/ON2ylZ1EjqJe6aCudOwJ9GzrlL5Vez1S3a2OsW8vBmRHtDz2vdF04acoenj1qPQelyugkyk2HnT8i5NyM/HoH86mHIOuUwMBpA/voN+jMj0J8ZoXz0vW9SN1pc6dqXWuGj730T8m9DD8g+B22NTLbtr4HUk/b06oCX4ReoTh4DRK9bkId2INd9hT7zDvSZd9R4vF0UpBi+D1e2s30bEVcZ7xnvvu3MIWpjfOefg4gm6j4oG2FGsqqrLnz0buCS+TBrw6/m7QeBBk/TPBBXdEdmOPY1VSC+RYih355X+u2msyR0caHfbk+jeUMlP6VmFFFcotaN3IIydhzIpmnDC7PlXMZlXMZlXIZ7qGnm6D+A/wohZgEewDBUwHE+TrZFSinPCCGeBZ4F3DqDzwiEbiSlTBRCbALuBPyB0cAAKeV2o1xLYAUw3Xh0hBDiK1TG6FigInXbtwZ9HyllRZrQN4ElQohtUsqKbTv+gKOzXgC2Arejsknf6U47KqGbkCtmI8a8B5qG3LEC0o8jEu5HnjmgFvAdP8OtLyImfwdFecglU9WzTToh+t+vhHBdRy5/s3Knk7huIlx5nXIiP7Ec/lmOXD/Pnv7uTcj4nmivLofSYvQvplfe0qZ9gz5DxZfrX72Gdu9L4OWD3LMZ9ijHkDb8ESUgSR0yz6J/9ap6ODgc7YVFKnuOlIgBd8LmiVBufVywp4dg6rBIxn52Gl2HW7sE0zLahzm/ZtK+kQ8JbQNZtCWXPw+fx9MDgv08eP12JUws2pLLyYwyPlqXxUfr1O7Uz8Y1JDzQvaHsqQleSAhl3A8Z6DoMbx9Ay/pezNmcR/soLxJa+LE7tZRJyzLJK5asP1rE+1vyWHFPFNdf4cdfp0oYtiAdAfRs6kO/5lUEaOsm5PLZiPvmgNCQf/+s+nrAeOTp/bB/I/y9HG6fjnjiezifh1z8gtHXHRF9/gOmcpA6ctmbanfw+VzYk4iY+KVhGD0E236quvE7NyI79kJ7ZyWUFKP/d2rlLe21JejPGVmh5r+C9uAr4O2D3LUJdpodguLaG5BbVrv1rSsgt/+BvLo3nvN+gZJiTO88X3nP8/0fKZ+kDOXavVPQ+g4GH188FySir/kB/esP0YbcgdbxWnVsZ0Euprefc01w10bklT3R3vxZtfOzF83tnKGCqAH0L19FGzdDtTNpMySpdoqRkxGxrQAJGWfQv1CBnOKKTojB96n+0HX0hTOhIKda36LWkGS0+fWf1Zyeb9Hm6Uo5AdAXvop2n9Hm3Ztht+tAR3FVf0T3oarNpcXoHz9lX2jnRmSHnmhvrVBlPjFnc9FeVQoagP75q2jjXzbG1WbYpWjL35cixs9Am/kDmMoqx6UYOAqi4tBuHg83j1dlVz8JRQ6+uTQhE99BDH9LzbO9KyEzGXHtWGTaATi2GaJaI4a+qowkzbrDtfchv/wPXJEADTsgfIOhrTKAyF9fg3NHHH8U3YRc9Rbi7ncV//53BZw7juh3P/LMfhWUuONnGP4i4hGDf39vzLXGHREJFvz7Zwv+PWgyRLU0vsl8yDzlmHYtrB01RfmWDXh270Pgd+uQJUUUvfJM5b2ABcspHHMTIiIan3sfxpR8lIAvlgFQ+v1Cyn7+zm06nh6CqTeGM3Zhqlo7OgXRMtKbOYnZtG/gTULrAGb9msX5Up3JS1RwR0yIJx/dodaPlOwyzuaW07Wxexti7Gjf1ZSxb+9H1yW39oykZUN/5iw9SfsmgSR0cp4l7J/D+Xy66gCeHgJNCF68uxlhQe47UoFam+MuUTGvbn1Ljbc9xrzqbsyro8a8GmbMq+bdoft9yAXqaC8x8gOo1xi8/BDjf0CueQNOON9lbQlPTfDCwDDGLTmHLiXD4wNpGeHFnI25tI/2JqGlH7PW53C+VPLYMmUgiQn2YO6tKkPdXYvSOJZZzvkySd8Pz/DKoDB6NnNvQ5WnJnihdzDjlmWjSxje1o+W4V7M+Suf9pFeJDT1ZXdaGZNWZZNXIll/vIT3txWw4o76VVdui1qa03LNh4jbXgTfx6AwG7nUwYYEafCyu95VfHOnwcv6GrzskMHLbnkRMcmGlwE07qh26NtkaRYDJkC8IYs+tgx2LEf+/pnzbyBNyDVvI0a/A5oHctcKyDiO6D0OefYAHN4EO1fAsGmIh5ZAcR5yqbHO/P0DDH0eMf4rQCCTVkL6Uee0KrDHkINfWabm04Lplbe0Fxajv6IyLOtfv4Y25iU1n/ZsgT3KcK6Neho8vdAmf6SacGw38uvXEC06IW64p1Ju07+eiRZuz2c9PQRTB9dn7Jepip90NnjZuizaN/RRvGxNFudLJZO/VcHVMSGefHRnNNe3C2Dr8SJu+jAFIaBnC3+7oLyqULphPT59+hG+7ndkURF5zzxZea/e8lVk3XQjWnQ0gQ9PovzoEeotWwlA0cIFFH33Ld7XdCNwylMgJWXbt5H3kossbroJ+eObiPFzQHggty2HtGOI6x9ApuxXzp+/lsEdLyGe/VHJwQvNcqJ4fpnSKzy8EO37ID+ZBGnHkSvfR4x+CYY9DoU5yG8cHuCjvnddzmkHKP1jPd69+1Hvlw3I4iLynzfLUmE/riR7+GC0qGgCHpxI+dEjhP2wAoCiRV9S/IPaw+szeCglq352WL8damu9OHscuWcL2owloEvkxqWw6XtkTHO06cZc+mq6mdazX6PPVFmd9W9mot09Hbx8kfs2q2xCgPz1C7SxryO6D4PsVPR5T6uH05KR+7agPfeN0oG2/FQZyKl/9ybaPa9AgA/knUGufb2SZp33dU30PGcIqo8YMU0Z6YWG3L0ODtgEBNaGfglq423LrrB0put3rLAlvGbYEj6fXnnLzpZwn4UtwRhj2q02toSFr7r7xSvhqQmmXl+PsYvTlUzYIZCWEd7M+T2H9jHeJFzhz6x12Zwv05n8gwoUiQnx5KPb3TxG2xXtGvBwsJBHmziRR6WO/GEW4qH31bq4dTmkHkMMegB5ar8KlN66DO6agXhhqerfBYZ+nHoM+e9axHPfgcmE/P5NI+NPOGKscSyq5oH8Zw0c+LOSpOh8HXKHo8PfzDBt/R2Pbn3w+/o3KCmi5HWzTu477yeKx6nAaa8Hn8Sz/xDw9cPvu98pX/kdZV98oL5d/8GUJ7phAqzJ2tHzdgiPRQwcBwPHqU/6yUS1jgwci0w7jnjsK3V98xJVT+W3NyF/eRtxxzuK7i5DNupjyCSHNsG/K+DmaYgJS5Rs9KPFGuhENpLr5iKGTYPrHoXzOcjl7o95Tw/B1JFxjJ1zWI237vVp2cCPOcvP0L6xPwkdQquupBrw9NCYOqErY59bp+hd14KWTUKZs2An7a8IJ+HaWHpe3YBNO84y+P7laJrgyfs7Exbsw/J1x/h7dxo5eSUs/U3x7JlPdKdNc+d6klNIE3Lt24jb3lYy8u6VkHkc0WMsMtXQQ6JbI25+DXyCEM17QI+xyM/vrrpu2zZ7ejDtqSGMe2QBJpPOrTd1pmXzKN77eB3t2zSgf582PDP5Bl54dRlfLN6CQPD6i8MRQvDVkr84eSqLufM2MHfeBgDmfzCG8HpONj9UYJdhQ5ll2FDmWdhQXlZB1AD6glfR7n9Z8VFLm9WoxxBxrdSRwBln0D83gt5adUYbPkEdoa7rypZlmfmslmRgAO3VFeBnyGwd+6K/53jDtaeHxtTx8YydvlWNsf5xtIwLZs6iA7RvEUrCNdEsXHGM9dvS8PAQhAR6MfPRjlV3pBvw9BBMvSWCsZ+moEsLW/QvGbSP9SWhXSCLNucYtmhBsJ/G66MU7/4nuYhPE7MMnR5eHB5FWDU26Hp6aEyb1INxT69W42xQK1o2rcd7n/9N+yvq079HE3p1acTmv1O4XIQ2WgAAIABJREFU8d4leGiCpx64hrAQtVakpOZzNr2Arh2ql0XMUxNMHVSPsYvSVJs7Bqo1a3027Rv4kNDKn1lrs5UN5XsLG8qoKI5mlPHiykw0AbqE+3uE0MJVoJcD1Lkc7CYef/x9tm3bT3Z2Pr17T2TSpFsZMaLfhVdYw7lFx35oo56CwDC0iXPg1CH0ORMgOAztkQ/VXM9JR58/1QFxhUsyvi+VTHgpZdH/ATkYoHzTBkw9+xK8LBGKiymc/nTlvaDFP5M/eigiMhq/cRMwHT9C0NcqULDk24WU/rQEn5F343VNd2R5OTIvj8JpTzojVQlPD8HU4VGM/eSUkr+7hqgxtvqcGmPtg1i0KZs/DxUaY8yD1+9QPGv70fO8/0sGHprAQ4PpI6IIrRYPNXyJ82x8iWsMX2I7w5d45DyemuFLHGnjS1ybxUdrDV/i/W74Euuyr/duRrbtgTbtJygrRv/KbN/Qnl6E/oZyPevfvo5213RFa/8W2Gfo1b8tQLtvJqKboVfPf8YRFTOkjr70PbSJHwECeXI/ctNS5Xtr3wNthsHLvrRo83Nfo79m6PeLZ6KNma70+71m/Z4O/dBGPql42YT3IOUQ+vsTEX1HQkQs2qBxMEjJ5/r7E4BybOGpCV7oE8y45VnKd1uh0281dPpmvuxOK2XSSkOnTy7m/b8KWHFnBMeyy3lxfS4aKuPa/VcF0qIaG5ms/A6yen4HD03w1HX1uGfBWSTQLsaHEZ1dbLauJVuZuHkKxBj+pd/mqRNzKrB3E7Jdj4tuvxGd+qsM5CYTlJWgz39WVdq8I9o1Q5CpRxAPLlB1rPv40vjVpAn529uI29827Cwrle25p6FbHNkMSStgyFTE+G8U3eXG9/EPU8+hQ34GcoX1ZpNq49+NyI690d5bpXzXH5ttRNrr36E/o05j1j97Ge2hV8DbF7lzE+xUQZ/6J9PRxjwDHh7qe3/q3B4K1B4vi2mGNvZlIz7hGPoXNu9Rw/FGh35oIwx+8pDBTz6cqJ6f8bMa/55eiCv7on8wAQqc+FKXzUaMnaPG2/af1TwZOF7Ns/0bYftyGDkd8eT3qt+/trCd9bOwnS19s+rM7bXkN5Yb5iPu+0i9S24qcqmDMVhLPnoA7Z1VKhje0wtxdT/01x+EDMeb9erUh1kbfrWAeog7Z4GnN2gaHPsHti91+RqeHhpTx7Vj7IxtSkbp34iWcUHMWXyI9s1DSOgaxcJVyazfno6HJggJ8mLmJLXx4WhKAW8sOIBAZeK8b1gzWjV2cnr2ZVzGZVzGZVwUCCmrl/xYCDEdKJBSzjZ+PwX8x7j9Xynl+8b1b4G2wEpgHvC9kY0ZIYQA9gDjgHZAeynlZONeivE7RwgxDmgPPA0kogKuNWAB8COwAYiTFo0QQiQB9wKPAelAFyASmCylXG2UaQCcAqZJKV+1eHYoKrA6EMgAThhljhhB2ROllDuNsi2ARajs2UuBp6WULj0T+tRuF5ZpuoaQqSVVF6olaIMbXjLaMr2qA8FqCccLqy5TS5AniqouVEvQc+0NGnUFrZoG+osJjy+qyGpcSzDdd3EcRBeE0kvCyhBXXULFIOfSjW/0S/O9C9ZWkVm4FhH0aPNLRpvY6KrL1AL0zy4NLwEQ7arOhFprCHMvA8hFR2FZ1WVqC+mXTi7D4pjk/19oy5MXltnuYkBLiPo/9u47PIrif+D4ezb0XkOTLlICSFGpUgUBKYL0ImBFxS42QKoNe1csiEqxF8COooCCgoA0ARGUIj0h9JL9/P6YvVzJXRIgl/PL7/N6Hh/J3e7OztzM7Mzs7GzGG0XJrlFrYxJuya4lYxIuAJXyZbxNlOx9Ke1qLdmhWOPCMQkXgLxZt2r/qTI1Mph4Fi3bY1efxJLsjvS8ePQ5LWJUp+SOXf6Wn7LwVbKn6MjyAzEJN+8FMeznFTnFhxazkGleKTYBV878artZTd7/MmZhO9ffEpNwU4af3uS3LBHDa7Vze9vYBLwhndddR5lp0CpmYcu89B9yiaY9D66PSbgl13wQk3ABUq6/NmZhO51jc6/F/XRrTML9/yr5t6xZ0OJ0FJlQO2ZhczIlJsG6s7bFJFwgptdqTsbmngPEbizaFD/1RVOyiiyJ3b0WOerGJFxTInb3bckXwz79sgwm0kZLJheRi4rcZ/qi+tNnYhXvPLGLs2yM0fwXgFyxu79kysWmDjd9m8QkXACT8FQMb+ip/y8ONj8vdo1CdVYqsGD9f7LuOuUWg4iMDfl7EnbV5dDt+oR8VC/gO8FOigb4OXAjETkn4N+Byx43C3M65UM/EJG63j8Hhtnet8127ErXoZ/PAsIuRyAizUP+/hNoFPBRBkssKaWUUkoppZRSSimllFJKKaWUUkoppZRSSimloil2jzUppZRSSimllFJKKaWUUkoppZRSSimllFJKKaVUFtLJ0UoppZRSSimllFJKKaWUUkoppZRSSimllFJKqbOCTo5WSimllFJKKaWUUkoppZRSSimllFJKKaWUUkqdFXRytFJKKaWUUkoppZRSSimllFJKKaWUUkoppZRS6qyQI9YnoJRSSimllFJKKaWUUkoppZRSSimllFJKKaWiS1yJ9SkolS105WillFJKKaWUUkoppZRSSimllFJKKaWUUkoppdRZQSdHK6WUUkoppZRSSimllFJKKaWUUkoppZRSSimlzgo6OVoppZRSSimllFJKKaWUUkoppZRSSimllFJKKXVW0MnRSimllFJKKaWUUkoppZRSSimllFJKKaWUUkqps4JOjlZKKaWUUkoppZRSSimllFJKKaWUUkoppZRSSp0VdHK0UkoppZRSSimllFJKKaWUUkoppZRSSimllFLqrKCTo5VSSimllFJKKaWUUkoppZRSSimllFJKKaWUUmcFnRytlFJKKaWUUkoppZRSSimllFJKKaWUUkoppZQ6KxgRifU5/L/hjrgoJoktmw7HIlgATLX8MQtbdh+PTcA5Y/jMQQ4Tu7BPxq4uMflil+bOE7/GJNyUGxrGJFwA2XIkJuE6CQVjEi6A7ItRfQKYfHGxCTiW9UmBHLELu3Se2IS751hswgUonit2Ye+NTdmSrUdjEi4Q07JlYlmuY0QOnIxZ2KZqvpiFLRti0/435WNUh0JM6zL5PTkm4ZrKMcxj6w7FLGzyxqbtb4rF8HpZKEbtQUBWHIhZ2LGsR2NFdsawTRijPr0pnzcm4caarDsYk3BN9QIxCRdA/o1hGzwuNu1gUyh2fVtJjmE7uEQMr5kxGkORXbEbN8KN4f2dWF23Ytj2j3vl1ZiFnXLNNTEJ1xSO4Tjd/0NuDPtaTrOiMQs7ZnXZvhOxCTfWYnXPASBWbZQYtk/kn9jcU4PYtUflYEpMwgUwBWI4hnLYjUm4Me13HIxdv4PYJPf/235eTO9t5YnRXJCyuWMTLuDcPv//3w09le0ONK2mE0ZVlir404b/ZN2lK0crpZRSSimllFJKKaWUUup/VywneimllFJKKaWUUkoppf5zdHK0UkoppZRSSimllFJKKaWUUkoppZRSSimllFLqrKDvw1JKKaWUUkoppZRSSimllFJKKaWUUkoppZQ6y4nE+gyUyh66crRSSimllFJKKaWUUkoppZRSSimllFJKKaWUUuqsoJOjlVJKKaWUUkoppZRSSimllFJKKaWUUkoppZRSZwWdHK2UUkoppZRSSimllFJKKaWUUkoppZRSSimllDor6ORopZRSSimllFJKKaWUUkoppZRSSimllFJKKaXUWUEnRyullFJKKaWUUkoppZRSSimllFJKKaWUUkoppc4KOjlaKaWUUkoppZRSSimllFJKKaWUUkoppZRSSil1VtDJ0UoppZRSSimllFJKKaWUUkoppZRSSimllFJKqbOCTo5WSimllFJKKaWUUkoppZRSSimllFJKKaWUUkqdFXRytFJKKaWUUkoppZRSSimllFJKKaWUUkoppZRS6qygk6OVUkoppZRSSimllFJKKaWUUkoppZRSSimllFJnBZ0crZRSSimllFJKKaWUUkoppZRSSimllFJKKaWUOivkiPUJ/L9VvTGm653gOMgvn8L3bwV/H5cT03csnFMDDu9H3hkJif9CtYswnW6CuJyQcgKZ/RxsXAKAueYZKFgCnDjYtBz5eBKIGzZ4c9V9mPoXw/GjuM+PhE1r025UpRbOTRMhVx5k2XzkjYft5xWr41w3GvLkg93bcZ+5B44cgrpNcAbcBjlywskTuG8/AcdW+493XmNM5ztsnH/9DH4IE+feY6CcF+fpoyDpXzinFqb7fd6JG+TbV2HND/bvpn0wF3azn//6KSycGTHJTb+7MXWa2Ti/MQb++SPtRhVr4gwdB7lyIysXIjMm2X273Yip3xJcgQP77P77d0O9VjiX32A/d1NwZz4Gf/+eNuzeIzAJXthvjYUtYcKuUAPnynGQMzeyeiHy3mP28waX4Fx2HZSujPvolfCP91sVK4Mz5gPY+TcAsmklsuoHnCvusmn88yfIN1ODw8iREzNoHKZ8TTi0H3fKfbDvX3uO7YZgmnQD18X94DH4Y5H9vP8DmNrN4UAi7sN90satzUCc7reRcldbOJQU3TjXaITT/ebU/O9+9Ays+zXtcX2qN8Fc7pWzxZ/CdyHpEZcT03+cLWeH9iNv32/L2XkXYToNT83LMvtZ+HNJ5HD+A6KR3ubCjph2g/z7l6uG+/AA2LIi4nk4192PuaAFHDtCytP3w8a0dYsz6FZMm65QoDApvS7wx+HywTjte0LKSSQ5EffpUbB7e+RIn9cY0/UOMF6dMi9MndInpE5J9OqUK+7zhWrrlNU/QOF4TJ+xULAYiCCLP4GF74YN2vQNqE+mRKhPKoTUJzO9+qTnbZi6LSDlBOzeavc/chDicmAGjcJUrAUiuDMnwfqlUKMJpodXrhd9At+GyccDx4FXrmWqv1xzyRBMY1uu5SN/uSZvAUzf0VCmqo3rjPGweSWm0zCo0xJcFw4lIjPHQfIeu8/plqd8hTGDH4HyteDX2cjHXr7LnQ9z06v+/YvEw9IvkE+fDD7uuY0xHW8DE4f89hkseDttuD0egDI14Mh+5P1RkLQDipTGDJ8Je2wdydbVyGz7G5DQFtNiCDgOrP8J+eaFsL9zoPmbj/LQD/txXehZOx/XXlgw6Ptftx7j4R+SWb/nBE90Ksql1fICsHjLMR75YX/qdn8lnuSJjkW55Ny86QdYtRHmUi/ey2bBT2Hi3W20P94fjob9O6B2e0yT/v7tSp2LvDoUErdhBr/o/7xQPKz8Cvn6mQzinIwr0DMhH9deWCA4ztt8cT7JEx2LpMYZYHtyCqPnJrHjQArGGF7pVpRyhTJodmZ1nHduSP3I9HkUipRDXhkYMXjTZ4S93h0/ivvmmAj1aE2cIWMhZx5k1QLkXZufzRW3YepeDCdPwu4tuFPH2nJdsxFO91sgRw44eRL3w6dT222p4fYKqL/fHhs+3PI1cAZ59cnqhcj7Xjmq79XfpSrjPhZwvcxfGOeaSVCxFrJoFvKel/ezuj7JkQtzy6v2eunEwYq5yBeTbbwGTbDl3j0Jf69GVszFXH5HttdlJmkf7hsPQNJuf5r3vxtTx/utX38gcpvw6vH2mrlyATJ9UvDvdumVOH3uIOWWVnAwCapfgHPzU7DHXrdk6VxY845/hyqNMO29/L18FvwcJn93HQ2lvfz9sZe/nTjMZfdB6ergxCErv0gtG6bz/XBuM1tfvxo5bwOYAXdj6npxfu0B+DtCnK8Zb/PZ7wuQaSFx7nAlTt87SBnuxTlfQZyrx0H8OXDiOO7rY4Btwcc8tzHmstvttXrpZzA/TLyvGANlq8PhZOQ9r/1fpAzmlhmw5x+73ZZVyKxJkDM3ps9DUKyc7ef8sQD55kXSVfEiTMtbbN5bNQeWTAv+vtz5mJY3Q4kqyOfj4E+vn1GwFKbzRHutcHIgyz+ElZ+lH5YvraKQx0yHwZjGneyXThyUrYw80QmOHvDvFIV61PR7EgoWt2H+swL54omwfUwz6B5MveZw7Cju5NGwOUycK9XEuX6CzWPLFyBvP+rfv10/TPu+kJKCLP8Rmfm0f7/ipXEe/Rj56CXk87fSHjfwPM6kjdbtRky9liACyfvs/vt3p90/nKxul6YnGvXJTR/C8cMgKeCmIG9cHTF4M/ReO5Zw7Cjui6PCjyVU9o0l5LZjCVMesZ9XrI5z7WjIlRtSUnBfmwgbV/n3q5qA8+A03KdGwOJv0qbx6Ywn+BQuhbl9JjL3NZhv6wFzxSio0QwOJiLP9CesrA63cDym11h/n+OXT+Cn8H0OiNI1q3QlnKvGQcWayEfPI1+FL1dm4D2Y871y/ero8NeOSjVxrvXK9YoFyDu2XJvuwzAtr4AD+wBw338Ofl9g9ylfDWfoaMhTAMRFXrsaTh73H7Oad+1wHGTJZ/BjmDzecwyU864dM8Ok+a0zkO9egwXT7WdN+2Iu6AoI7NiIfDQxOMwohWvu+hiOHbL1ppuCvDg0bFpDlMbpfEqUxnnqM+T9F2HdB1GPN01627E6DLLk04h5PKb5OwrXC9OoI6bDELvv0SO40x6C5L+CjxmrfvWZxjnCOIZp1BFz6WD//uWq4U7sB0c2+z+LVf0NMe9Xmyvu8vf13hkLW9el3ah8DZyBY/1jdR8+bj/PVwhn6MNQrAzs+xf3jXvhyAGo0xLnsmGp9Yr74RPw5/Iz61fmK4Rz1cNQvCzs3Y77uhdW3oI4A8dAyXPgxDHcd8bDvxsDIujgPPY+7NuF+/BN9qNo1GUFCuPc9RRUrY3M+wR5/aHw6X0GfXoaXILT5Xo7NvrIIPjbO++4HJiBozAVa4IruL6x1NNw332vMG/eMooXL8Ts2ZMy3iETonK/o3pDnJsC+ra/fQfz3wg+ZhTG3E3HG+CCyyBvQeT+luEjHKtwYx12iGwbf6/SCHPJbTbOy2fBoneCv4/Liek8GspUt3XoJw94/Y4cmI532/6IuMi3z8A/y2z4La6DOh0gT0HkiXaRIxmFPo89AQdz1RtwYDfy3ojwYf+v5e8saCNk+dgNYK560Y4lnDgGgEy9FQ4l2u2icb8D7O9719uwfxcy+Xb7Uf8xcG4DO06bwyCfPegfM47lGEp2tUW3rk97XJ8Y3D+Nyvi7T9HSOGM/QGa/Aj9P/+/EOZvmBzAnpI2S1eNUOXJhhr0McbkgLg5Wfod8469jsrUtGl8R52qv/ShAiXLI7JeR72ZEJ719ipbGeeB9ZM5k+GVGTNM7UFTi7OTADBqNKV/D1meHk+041oks7NeQQX8pT36cke8jv89D3vfqP99cqDwFIG8BOJSUNfOscufD3DjZv3/hePjtC+Szp8KmeaqKF2Fa3erdd5gNv4a773ALlPTuO2yYZz8veS6mzZ2QO7+9nv3yFqz/Lv2wlIqW8NMJlTrr/CdWjjbGpBhjlgf8VykLj13EGHNjwN9ljTEfpLfPaYYzzxhzQcZbYjto3e9GXr8VebwPpt6lEF85eJuLusKRA8ijVyA/zrCNbrAX+Sl3Ik/2R2aOw/Qbm7qLvH0/8tQA5Im+UKAI1G0bPvz6F2PKVMC9uRPuy2PtoGMYzrWjcV8Zh3tzJ0yZClC/uf38hnG4057GvbMH8stcTDfv5s6BRNxHhuPe2QP3+ZE4Nz8cHOeuI5AptyFP9cWc3z5tnC/04vx4T2TBTExHO6jKzo3IC0OQ5wYhU27FdL/XNsRKVcFc2A15cSjy7EBMjWZQvHz4ONdpjomvgHt/N9y3JuIMvD98nAfej/vWRNz7u2HiK0DtZjZtv5qKO7YP7vi+yO/zMV2uszusXZz6ufvmWJzBD6Q9aEIzTHx53DGX406fiNPvvrTbAE6/+3CnTcQdczkmvjwkNLVfbP8Td/II+PO3tDvt2Yr7UH/ch/ojMx/F6XUP7ku34D7YC9PwUigdnMamSTc4fAB3fHfk++mYbjfbL0pXxjRsj/tQb9yXbsbpfS8YWz3I4lm4L94cPl2LlMLUaITs+zf482jF+WAS7ou34U7sgzt1DM6Q8eHPC2ye63E38uqtyKTemPrtoVRInmvUzQ7mPNwD+XE6prMXz0NJyBt3II/3s+Ws/7jI4fwXRCm95dcvUvOX++YDsG97uoMp5oIWULYiKdd1IOX5McTdOCbsdu4v35NyR9qJ9mxcS8rtvUi5uTuy4CucoXdGjrNxMJePQN64DXkygzrlsTB1ynNDkGcGIW/ciunh1SluCjL7GeSJvsjzV2Oa9Ex7TIDaXn0yshvu2xNxBqRTn7w9EXdkSH2yZhHu2F644/ogO//GdLrKRuniHjZ9xvXGfWoYTu877IBur3uQV25BHu6FaXBp2nzcpJuN58TuyLzpmC5ePi5VGdOgPfJwb+TlmzG9/OXa9LgLWfsT8lBPZFI/2LnJntvct5FH+yGPDUDWLMC0u8af3qdbnk4eQ758GZkVcrPw2GHkyQGp/7HvX2Tl92l/58vuRN65A3mhH6ZOOyhZKXibBl1s/J/thfw8E9PuJv93+7YiLw+2//luPOUthGk/HJl6M/LCAChQDCqnf/lOcYUJ3+9n8uXFmXVlPHPWHeHPvSeCtilbMI6H2xfhshrBk54blc/NxwPj+XhgPFN6liBvDkOzirnTDQ/jYDrchUy/E3mpP6b2JVAiJN71usDRA8gLvZHF72Laek2dVV8jrw6x/3063g5U79wAxw/7P391COzfgfwRefJViitMmJfM5MuLMWtQSeasjxDndkW4rHraid73fp3EVQ0KMOfKeN7tU5xieeOyP84+NVrC8SPph1+7mS3Xo7vhvjMRZ0CEerT/fbjvPIg72ivXXj0qaxbZsjuhD7LrH0xHW645mIT7wq244/vgvvkAztAJwQdMaIYpWR53rFd/940Qbt/7cGdMxB17OaZkeaiVwfXyxDHc2S8hHwVMLjRO1tcnJ48jzw9DJvVHJvWHGk2hYm2bJku/RB66Anmkj53QOmBsbOqy33/0t9vAtglLVcC9ryvu1Ak4V44Mn+aDRuJOnYB7X1dMqQpQp5n/y6KlMAmNkT0hNxA3LLPtwrF9kFkBg2m+/D3zTuSV/piEdPL3S72RX97FtPHyd802EJcLeXUQ8vpQTP3LoXBpG88VnyMzbw97/kHqenG+pyvum+nEefBI3Dcn4N4TJs7F0sbZdLkG+Wcd7ujeuK+Owhlwd/ABjYPpchfy1u3Ic/0wddunrcMbdoUjycjTvZCfZ2DaB9bh25AXr7T/zfJPHpCF05Bn+yIvXgkV6kK1JpHjbhxM69uRT0Ygb12Jqd4WilUM3ubATuTrh+CPb4M/P7QXee9GZNrVyMxhmAsHQP7ikcPyiVIeky+npuYv98NnYd3S4InRUapH5cNRyOTByMsDIV8RqNUmbWTOb44pXQH3zi64r4/HGTIqfJyHjsJ9fTzunV0wpStAXS/ONS/ENGyFe19P3Ht7pJkA7QwYASsWhD1mkDNto301FXdcmD5fRqLRLk0vrCjUJwDyznDktSHpToym/sWY0hVxb7kMd/I4nGsi/NbXjrJjCbdchildEep5YwkD78D94GXcu3vhvvcCzsA7guLmDLgdlv8UPt6nO57gO0Tn22H9z0GfydLZyJTbIsc3GuG6KcjnzyBP9UVeTKfPAdG7Zh3ajzt9UsRJo4D/2jGiC+6UdMr14FG4U8bjjuhiw67rD1u+eht3dB/c0X38E6OdOJzrH8KdMhH3/h64D18NKScDEsy7dky9HXkmwrXjgq5wNBl5sheycAbm0pA073RbcJoXKolp0tsbOxpgH3qpEzIZJxrh+tLh9ZuQ569Md2J01MbpfPsNuQeWz097wGjEO94bq3vpKuT5QZjqzcOP1cUyf0fpeiF7tuM+do39bs6rOINCyk2s+tVZEecI4xiy+As7Jjq+L+7ro2DvdtgSMG4Uq/rbF3Ys+9W1vLG68d1xZz6I0ydCX6/PfbgzHsQd392O1Xl9PdNuCLL+F9wJPZD1v2DaDbE7rPsF95F+uI8OwJ02Hqf/6DPuV5r2Q5B1v+KO646s+xXT3oZlOlyFbFuH+1Bf3LfG4PS6KziJW/dDtgY8ABCtuuzEcdyZzyFvPx4+reGM+/Rs34j78l2wIbhvnTpWN74P7jM34PS8I/SQmdajRwtee+2e094/jWjd7wDbt/XKtsyeHHzAKI25y+r5yNODiShW4cY67NBTya7xd+Ng2t+JvHcnMnkAptYlULxS8Dbnd7Z16Mt9bL+jlVeH1utq4/f6lcjM2zBthgPGfvbnQuTNazOIZPT6PFzYG/ZsTj/s/7X8faZthCiN3QDI+2NSv0udGB2N8Umflv6xwaDz+PRZO0b46hD/mHEsx1Bi1RYNFIv7p9Eaf/ft1/tOWL3wvxXn7JofMOPh4O+iMU518jgy+SbkmYHI0wPhvMZQobY/ntnZFt31N+7D/b3/BsLxo8jy76Ob3oDT6w5YHWHMKjvTO1CU4mwaXgI5ctr5GJ++AOWr4z5zQ9b2azLoL5nLhiGh8xbevh95epBd3OHvlcjXr2bNPKtjh5GnBqb+R+K/yMp5YePpP0EH0+YO5JO7kKmDMNUvgWKVgreJdN/hxDHkqweRt65EPr4T0+oWyB28OJVSSqms9Z+YHA0cEZF6Af9tzsJjFwFSJ0eLyHYR6ZmFxz91FRJgz1Y70TDlJLL8a0hoEbSJSWiJLJ1j/1j5HVS70P57+3r/Kp47/4Icue3TTWBXowHbaIrLiX1cLi1zYWtknrfq2YbfIV9BKFIieKMiJSBfflhvV4iVeZ9hLvQ6cWUrwRr7RKSs+BnTyLuptOkPSPRW1tryp10Nyndu5WvB3q2Q6MV5xTdQMyTONVsgv3lxXvUdVPXifOIYuCn23zly+aNVshJsWZX6vWxaBgnhn7o29VoiP8+2f/y10sa5cEicC5eAPPkjx0kpAAAgAElEQVThL7vys/w8G1O/lf3uaMCKO7nyknoSx46E/zww7PNbIou8eG1aBfkKQKGQsAt5T7ltWmnDXjQHc74X9o7NqU9/pqtSAuzZAnu32TRe+jWmTnB6mDotkcU2HWT5XMx5F/k/X/o1nDxhb2Ts2QIVE+xOG5fZJwLDcHrcgfvps/YJ5eyI89Z1sN/L/9s32vyQI2f49KiQAHu3wD4vPZZ9kyZ/mNotkCXeef4eUM62BZSzHV44cRHC+Q/IjjxmLrwU+fWr9Ldp1Ab57lP7x7rfIX9BKFoi7YbrfofEPWk+lpW/wLGj9t/rfseUKBU5MF+dsi+gTqkVWo+2CK5Hz82gTjmwF7Z7T6UePwy7NkPhkmnjWa8lsugU65NFszH1Wtnv1ixKDV/+WglFvXiWrQJrf/HOJREOH4AmnWF3QLn+7Wu7Gmrg+dRuifzinc+KueCVa+q0tNunnLDptNsr17nzQ9X6sMj7rVJO+p+wPxahrjuT8nT8KGxakXZltkAlytunjv9aFvx5uVqwL+DasepbqBHyO9e4GFn+uZe232c40Zmi5WxcDtuV7mXjr5hardLd5fcdJ6hQOAflC+cgV5yh03l5+W7j0eBTLZyD6iVzptuw+nrDES6ulIe8OTNofpWtBYlbIWk7uCeR1d9C9YuDNjHVL0ZWfGH/iBBvk9AOVn+b5nOKnQP5isI/yyOewu87T1ChcFxwnP86FrRNuUJenE3wvn/uPUGKK6mTwPPncsibM2Sj7IpzzryYRn2R+W+mG7w5v5W/XG9aCXkLhq9H84aW69b2u7Uh5bpIvP18S8h1K2fwdcvUbYks9srN5lX2afeM6u/FAfX3zs2wK0z9ffwobFweXO4qJWR9fQL+iedxOex/vnpjjX8wWg7us22pWNdlgKnfCvkpE3V43vyw0futf5qNqd869Wun31247z9NppX16jJf/l7zLZwXkr+rXYz87uXvtd9DJS9/C5ArD5g4yJnbpoMvfluWw5HwbbSgY9dvhSz04rwxk3FeOBvTICTO7wXH2ZStgqxZbP/4dzOUKAv5i/k3OCek/b8yTPs/sA5f/T1UyaAOP3EMNnmDoikn4d91dsW+SErXhP3bIPlfm/br50LV5sHbJO+APX+Rph3vnrTpDV47MHNd5+zIY6ZRR2Txl8EfRqsePX7YOymvjylh+jsNWyMLZtk/Nq60bcBw/cu8+eFPL84LZmEusP1Lc0kv3Flv2L4IQPI+/34NWyO7tyLbNpKRM26jBfb5cucNG9ewotEujSRa9UkmmQtaIz8GjCVE/K0LwAZvLOHHgLEEEUze/PZY+QogvvEDwHTsjyz+Fgn8/X3OZDwB7O+xb5sdQwm0eXnEvm7Uwg3X5yiUts8BUaxPDiTC5tXBk5JDw27QGlkYUK7TC9tXrhfOwjQIc/M/UO0myJYN/smTB/cHr6R2Tkj7//dwaX4x8lvAtaNqQF1WswUkboNdIZMiHC/fO3GQMw8cCFkVPlrhZlLUxukALmyD7NyKbAlTj0Yj3vGVYMtq/1jd5t+gVtqxupjm72hdLzausP14sPsVDRnTiFW/OiviHGkcIzCMizogv4S0T2JVf0PM+9WmTkvkF6/sbF7l9TFDHrQrVNym+Wavr/fL55g6rfz7+8ZwF8/G1LWfBz34m8vmvzPtV9r9A8LyfV66CuJ7Y9/OzVCsrM1jAEXiMbWbI3M/9Mc5WnXZsSPwxzI4HjwmEeiM+/Q7NoUfGy1TBf4IGKs7cgDIF/E80nPhhTUpXDjrJj1E7X5HRqI15v7PKttO+q+FG+uwQ2Tb+HvZmsF16Nq54fsdq7x67o95UKmh/bxEJWSzt6Lq4SQ4dtCuvAuwfTUcyiDO0erzFCyJObepXYk6kv/F/H2GbYSojN2k55xa0RmfLByPSWiG/PxJ5s4jlmMosWqLBorB/dOojb8DnN8K2bMN2R7SZox5nLNpfkCoaI1Thd4H8PJeTNqiPjUu8ubc7Ihuevvy2L9h+tXZnN5Bx41WnEUwufLaBbzOb2nbwEcPZWm/Jt3+UvkadhX+wLcDgL2mV0iw6e2m2Po7q+ZZ+ZQobxfV2hTmmhmodE1I2gb7vfsO6yLdd9iY9rdL2gJJW+2/D+2Fw4mQt0j64SmllDoj/5XJ0WkYY4YYY54P+Hu2MaaV9++DxpgHjTErjDGLjDGlvM9LGWM+9j5fYYxpCjwCVPVWpH7MGFPJGLPK2z6PMWaKMWalMWaZMaZ1QNgfGWO+NMZsMMZMCjiPl4wxS4wxq40xp7ecbKGSkLTT//f+XZjQCXiFA7ZxU+DoQchXOHibOm3sTTXfTXvAXPMsZsxXcOywbbiHYYqXQvbu8H+wbycUD+kkFS8Fe/3nKPt2YnzbbPkTLrSdEdOkPZQoTRqN29nX5vnOrVA87A+Ic3KYOBcqCUm7wse5fALmthmYW6cjnzxiv9/5F1SuD/kK2RUJqzfFFA7f2TNF4pF9AXFO3BnccQL7d+Iuf5wTd2ICtjHdb8KZ9AWmcUfkk5f8+9VvjTPhI5xbn8WdkjZLmCLxSGJA3BN3QZGQuBcJzhOSFBx2RMXL4dw/Def2yVDjouBwknaljWPh+OB8deQg5C/sxT0w/DD7hqrdAtm/C7ZtSPNVVOPsU7+tnSx98kT47wuHlrOdYfJchPQIVLeN7fimRAjnPyA70ts0bI8sSX9yNMXjkT3+ciZ7w9QtmeS074G7NMzKVj6BeRnC16OFSsL+dOqUO2Zgbp+OfPyIv/PpU7QMlDsP/lmdJmhT9DTrk6Jp09tp1g1WehMIt6y3A1xOnJ1gVrGWvQmTFFyuTeFwYYVcL/IXttuFpBGF46FEOTiYhOk/BjNiGqbvKDto7IvfZTdixs7GNOiAfPmK/TCrylMk9S+F5d+k/TzwN/TiYAqGhFuwJCQHhHss4HcuWhYzbCpm6ItQ4Xz72b6tUKIiFCltO/Y1W0CEa4fPrkMplC7oX8WxVME4dh5KSWeP8D5fd4ROYVZZTqNQQJwAknenH29JsQMTeUPSu9YlyKow6ZrQDtbMTfcUdh0MiXMBh50HMxfnzUkpFMztcPPsffSYvpvH5ieT4mZwky1KcTatrkUWzYATwZPZQ9l2Qsg1tGhI+EVLhpTrXWHrUadZt/ArCDRoaydLB1y3TOF4JCn02p2J+ju0HsiMIvFZX5+AfUJ+xDTMg9/AusXwd0i96cRhElrYm81ZGXZm67LGnYLabWnq8H07IbR+LhrSLtoXUIfXa2kn8wWuiOdTtS7OuHdxbn8eylb1f16wJBw4xfx9zMvff3wHx49ibv0MM/xjZPGM4NWCMyHsdStcnAPKQNB1K0Kc5Z/1mIbem2oq14biZYIfKspMHV6opL+PEK4Ov3GqfRVrxfPTRixPAajeHP76NXLk85eAAwHncGA3Jn/4SYhhFYjHDJiCufoDZMn0jG/iEuU8BpArD6Z2U2RpyCSdKF47TP+nMHfMsTf51qZdacoUjbftvozivC98nE3pipjqDXDGvoMz8nWo4t3czJ0Xp/NQ5KOXw6dFuPM4wzaaufwmnEe/sBPQP32JTIl2uzRQ1OoTwfR/2r5iun63iMGbYsHtffbuhGIhaVwsPngsYe9OjLeNO/VRzKA7cV78BjPoTmS6N6mxaDzmorbI1++FD/hMxhNy5sG0vBKZ+1rEeEUU7XCLlIGy59mJpGFEvT5JhykW0jbaF+G3Dg07YBtzSV+cie9jrhlnb/gDpkxFQHBGvIQzfiam05DgY4ZeOyKl+f6QNoMvzVsMQr57PXj75N3IgmmYEZ9g7p1t674/f4l+uGBvKA59FnPjm3BhOmUrWuN0ufPiXH4V8v6L4QOORrx3/gWV6kFeb6zuvPBjdTHN39lwvTDNL0dWhaxcF6t+NVEcxwgM44L2aSdHx6r+9h03hv1qU6QkkhiQ5kk7/X0on5A2hB2r886xYDFI9tqeyXuhYFH/fnVb4Yz6AGfY07jTxp95v7Jgcf8kgeQ9qZNOZNt6zPnehKSKCVCsdGq+cXreifvxM0E3+rPlnkMEWdmnD7J1vZ0Q4sTZV71XqAnkyvR5RVNU73dUrYsz5l2cW5+3izkEitWYeyzH+v9L9xmya/y9QElIDuxLRxqT9bYJ6HfIrj8x1S62E5QLl4HS1aHQKZxjlPo8pt1tyHcvBD+YF+p/PX9Hkk4bIZpjN6bHKMyNb0GrocHHisL4pOlxJxJmISfwxgjvmYFpd4t/Elysx1Bi0RYNFIO8HrXx91x5cDoMQWa/kv4JxCrO2TE/4Nx6wd9Fa5zKOJhb38aM/hI2/JI6lhGLtqiPuaB96sJeUUvvXHlw2g9G5kwO/302p3dQ/KMUZ/ltLnL8CM4jX2Eu6oQs/tz/cGoW9Wsi9peMwel+O/JJyBsRfHHufg9UaeCfC5WF86wAqNceVkS4ZgYqUDL4vsPB3ZgCYR5Yy0ipmuDksBOtlVJKRc1/ZXJ0Xm/y8nJjzMeZ2D4/sEhEzgd+BHzvYXoW+MH7vAGwGrgX2OitSD0i5Dg3AYhIHaAfMNUY45tVUQ/oA9QB+hhjfO+AHCkiFwB1gZbGmLrpnagx5jpvMvWSySt2+T5Mu2Ga/loGKyyWqoK5bDjyYfCrUuS1W5AJneyqhOdGeno3XPihJxB5G/eF0Tgd+uE8+q59gjN0cuo5Ve3rcl8Zn34cQsMMly6+hNmyGnm6H/LCUEyrwfbpud2bkR/ewlz1HGboM/Dvhsg3ktM7duo2YU/S/6+PX8C9uyOy6AtMm4BXki37Hnd0D9zn78C5/MYwx8hM2Jn5TUIk78EdeRnuQwNwP3wSp3U/b8XGdI6RiVPJVPg5c+NcehUyJ9JEhSjF2adMFZzut+BOeyidjU73HAL+XaoK5rKbkQ/SC+e/IMrpXam2XYFgewYr9p1JGIGHadUFc25t5MM3Tm3HU61TnuyHPD8U09qrU3xy5cUMfAT57KkIq+llIp5hgw5ZYb3T1XYlrcX2yVhZ+CmSuBNn1DScPiPsk/5uuMHaTKSpRDgHxN7QOac6svAD5LEBcPwI5pIh/i3mvIiM7Yz89iWmee/0IhT8Z6aubeGZeu2QZeEm359B3j6wF3nycuTlwciXz2B6joPc+eyr8GY/huk1EXPVS/a1d+lNQiJ8NjYZXadD7DqUwvq9J2nuraZ8yjKTxwLTpmwtOHkUdqddLcEkRLi5G/5I/v0yGeUUV1i6/Th3X1yI9/qWYMv+FD5ecyTjHdOcxBnGuVQ1u5rXuh8zDitT18eMNzId7avhfeU6VZkqOD1uwX3nwZBDnmabLLOFKyuOk159AiCufTXlmE52kLJM1aCtTK977SSZNCvkZFNdtuhzTJu+gWcU5nCZbAfnyoPT+RrkkzATjP5eizuiI+6YPrjfzsS5+akM4pbJ/F22FkgK8mxX5IWemEZ9oUjZ9I8dKjP5LNI1M1cenC7XIB+njbPMeQPyF8IZ/y6mXV/4e11IfZqJSiNiHb4Hebwb8qJXh/cab+twHycO02sCsug9u7rRqRz/VMrPwV3ItKHIm/0wtTrY1QEzFKU85tvz/Bbw53I4lPGq4Vl17ZDptyNPdbU3Eb3VwDI8bmbymG8bJwfkL4Q7diDujKdwhj9md+lxA/LlO8Fv60nXmbfR5JMXcO/piCwO6fOdqqxql55WWGE3Src+kanDkNeHIjPvxDTsAeXrhTtI5tp76cTVtO+DO3US7o3tkKmP4QyzYwbOkHtwpz2V/kSFNIfMXBqbS65DFswIXmnzTGRVuL4+x+xIfQ6Idn1yyk5h3Ejmvod7V2fc0b0haTem/132eycOc1593Jfuw504xK4gH7jy3OmOl4lg2l6LLJyZNs3zFLQr0z7eA3mks32Y6vwOIYeMQriATL4OeWEwMvV2TKOedtJwWNEZpzN9bkJmvw1HI+TDaMR792bkx7ftWN3gp2HHBvs2hrSBR4xPhtuccf6O8vWi+gV2QsqHoTdzY9WvjhB2FoxjpKqcyXGjsOFmU/0dNuywG/n/eSb96kyNRZ/mONrv83An9sR99S6czsOi1q+Ur9+EfIVw7puOadXHLlLhpkDti5EDibDlj4zDyMp7DunJoj59mm8Xfook7sK5/x2c3nfZsbrT6o9HQbTud/z9B+49nXDH9cH9bibOTaF921iNucdyrP8/dJ8hu8bfz6ReWTHHPpg89HXMJbfCtlUR2gKn4Ez7POc2tasy7liXQUD/w/k7vaOfahshzSanPnYj749Bnh+IvDYMU7Ee1OuYTnhnOEaY0BwO7oOtodclkNnPIw9dgTx+pX14r+nAdMLIpjGUmLVFMwwgZJMszutRGn83XYYh307LxNhRLMp3Ns0PGPqgfctierJinEpc5JlByENdoHwClKpyCnHIwraoT1wOu+r0b74FJKKT3qbzMGTu9FMYnwxzzKxM7+ADRz5uemFnlMcqJYDr4t7bAdYvwVzQ3i5Wk5VhROoHXtwLWb0weMJ54BbfTYFlXwXPhcpUXRIgwjwr8F0zv05//0hOtUmWvzimwyjk64dPY2ellFKnIkfGm2SLIyIS6Q5BOMcB790rLAV874tsA1wJICIpwH5jTHp3sJsDz3nb/2GM+Rs4z/turojsBzDGrAEqAluA3saY67BpVwaoBfweKQARmQxMBnBHXGSvavt3QZGAJ6ULxyPJIa/09G2zf5ed/JGnABzen7q9GTwJmTnWvnoo1MnjyOr59hUdG+xqOKZDX0zbnvacNq7CFC/tv8QWKwX7dgUfY++OoCfOTbFSiG+b7ZtwJ1xn/12mIqZBwKsqipXCufsZ3Ofuh51boJDXGE/eFbwyZ6F4JDnktV77vdWKkwPjHHLTf/dmO9heqgps+wOWzEKW2NdgmfY3IAFPs5vWvTEX97Bx3rwaUywgzkVLQVJImifuClqlxhQthYRuA8jiL3BufRb5LGRi8IbfoOQ5kL8I5oJ2mGbd7fZ/r7HHSg07HpJC4p4YnCdMkVLI/rRhBzl5Ak56eeKfPyBxBya+gj+cIvEQeowkL5wkL43zevkqaVfQK5ZMkfj0wy9xDhQvi3PvjNSwnHEf2/BSTkYvzr6wrn8c980H7KtyIklTzkoh+0Pz3M7gcpY3pJwNnYTMGBO+nMWYadkr+nnMt+0F7ZElX4b/7rJ+OJf2suexYSWmhL+cmeJh6paMwjq/CU6f60i5d3D6N0HC1qNh6pTC8SH1aEidsmtzcJ3ixGEGPYIs/xJWz/OfV6vemBZefbIpTH0SmpYZ1CemSRdM3Ra4T17v38dNQd57IvW4zj1v2s5+pa7+bcKVTV/5DbleSFLaNGL/brt90q7U1V1l+dygCYWpln0JVz8NX00+8/KUnjLVIC4u7OClvXYEPIFcOB45sCftNoVKQfJuG27uAnDE+52PeHno33X2dWnFK8D2P2D9AmT9Avtdw26YsJPQ/UoViGPHAf+gy84DKcTnP7Xny75cf4RLquYhZ1wmBpyTdwevqFKoJHIwNN7eNgd2g4mzr6w64s/fEW/UljrXplMGNwPSxPmgS3z+uHT2CN63ZsmclC9sm5ltq+ZmxY4MbmpGI87n1IYy1TE3f2jjnL8oZtDzyNvD7fatemOae/Xo5tW2reO7l18kPhPthPjgct24M6buxbhPDgver0g8zg1P4E6x1y3Tpndw/V2kVMi1OyTeSadffwcfZ2dwOc6K+iTQkYPIn0uhRhPwvV6uw7VQoCjyzRTMpdf6t83GukwWf4Fz/1uprw5OU4cXC9cm3BncLirm1eElz4ES5XDGeSubFo3HGTMDd8JA/+oHACsXQNz9djWZI/ttni14ivk7t83fJqE9snGxHfg9nAhbV9rX0SalMyEYMG37YFqmc90KjfO+nTYtfPsXLWVXY4w/B0qWw5kQEOdxM3DHD4T9e5HXx/iv+49/HjxROWwdHqbPUziDOnx7SB0OmK732ldh/vxuuunAwd1QMOAcCpZEDqV9tXCGDu2FvZugbF3484c0X5s2fSK3E7I4j5lGHZDFYdpl0bx2AKQcR9YvsK+V3fQr5pI+mNZenP9abVcKTC/OoXmsWEDbKHEnssRbefGvVXaCbMGimHPrwEWXYPreZledFYETx5EF/tWFs7qN5iOLv8C5JUyfL5xotUvDiVZ94jvG4UT7UFHZmrBluU2jS/ti2l5h02XjKtve9zUjipcKWtUJsKtBBo4lFC+F7LNpbFp2RaY8Yo/181eY68fajarWwrnVe2FXoaKY+s1x3RTY570+80zGE8onYOq0ho7D7SRZcZGTx+DnD8KncVBaRilcJw4zIG2fA7K3Pgll2vbBtAoMO6RcJ4Yp16Fh+7ZJ3pf6ucz7COeO5+yx9u1C/lgCB5PsdysWQNnq8NcSf3oGXjsKhRkvSw65duTxrh3lEzC120CH4ZCngJfmx+1EicTt9rXugKyeh6lYB1kRUJdGI9xFH4Cv73IoEdb8YF8jvtkrW9kwTmeq1YHG7TCD7oD8BcEVZB723KIZ76WzkKXeWF27YanHjGn+zq7rRblqOFc+gPvscDi0HwoFDL1nc786W8YxfN9deCnya7j2SYzqb4hJv9pc3AvT9HIA5J81mKKlEVbYL4uESfOQPprt63nneGCffa108l77/wOJ4cMqXRlZ+s2Z9SsP7LWv207eY/9/wKvDjx5C3hnnb++PnwV7t2MaXoqp0wKT0MxONMuTD+fNhciib6J3zyGMrO7Th+WmIO8HjNXdPQU4lv4+UZQt9zuOBjy0tXIBDLjPrpp5yKuLYjXmHsux/hjfZ4jJ+PuBXXYFVZ+C8WnrUN82If0OAJn7rD+8QS/bN/llVhT6PKbUeVCtOaZqEzvpLHd+TNcxyGfjgo/7v5q/05Pe2DtEb+zGd4zjh5Hfv8aUq4Us/8KGl8Xjk6Z2C6jdAlOzGeTMZdumg8Yjbz/gbxumnEBWzME07m/LT3aPocSqLRpJNuX17Bh/N5XrQINLMD1u9caOXMQ5AQvfj02cs+Pebej8gD1boUR5/1hStMepjh5Ejh/BXP0sHEq0eTob26KpEprBgUScm+2L6KOV3qZybWjQFtPjFsjr5bG4E/5+SXak919LoXoT2PlXtuQxc/lwTLEymHvfQv5eA3FxmAq1kKTtWdavkcRd4ftLlepgqtbHXNzTPnATl8OuEv31i/60LFQSWfaVnQu1f3fWzbMqU80u4hFpXDZQ6H2HAqd43yFXPky3SchPr8KONZnfTyml1Gn5r6wcHc5Jgs8vT8C/T4ikPm6UwulP8k5vhlLgKFcKkMMYUxm4C2grInWBOSHnlTlb1thGatGy9qm2eu1hTfDrq2TNj5iGl9k/6rSBP70bRXkKYK56CvniBdgcMCc7V1772hGwN9pqNEV2/e0/3pczcUf0xB3RE/nlO0wrb7Jdtbpw+GDahlLSHjhy2H4PmFZdkV+/t98Vsq8zwRhMz+uRb7ybEfkK4tz/Iu60p2HdsuDjbV3rxbmMjfP57WBt8EqOsnY+poEX59ptYKMX56JlbMMFoEhpKFkBEv+1f+f35r4XLgUJrWC5/0ku+f493PF9ccf3RZZ9j2nS2X5RpY59FU6aTs8eOHrYfg+YJp2R5d7kh/gKqZuZei3h383e5+X9+1eoYZ9SO5SE/PA+7kP9cR/qj6yYh2nsxatybRt2aKM4eY8deKxc24bR+DJkRdqJF0EKFAHjFZES5WyDslAJ+4q/uByYhu2RlSFpvPJHTKPOXjzaIut/9X/esL09/+JloWT51MlGYf27Eff+9rhju+KO7QpJu3DHdMed0Du6cc5bAOemZ3A/fR7+WpH+tlvWQIkKUMxLj/rtYHVIeqyej7nAO8+6bWCDTQ/yFMBc8xQyJ6Sc/YdkSx4DW84bXIIsCf+UpMyZQcotPUi5pQfy81xMG+9VwdXrwuEDkHgKHYEqNXGGjyFlwnDYvy/9bbeuheIZ1Clr5gfXo5moU0zPUbYDOn9G8LHmBdQny7/HNM5EfXIsoD5pHFCfJDTFdBiC+/xttqPrkyuP/Q+gZiM7iLvkG1seffm4QXtYFRLPVT9iLvLO5/y2/ny86ke7fVxOu7+vXB/Yazuq8RXtuZ13EezwVjcoGVCnJbSwaQFnVp4yYBpcCpGewt2+FoqVt68cj8uBqX0J/BFyvVy3AFOvk/2jVmvYtNT+O19AHVm0rM0vvkl7vmtHnoKYC3sgv32W7jnWKZ2Tv5NOsnX/SY6nCJ+vP0Lrqqd2+Z+z7giXVc+buY23r7UrHhcpA04OTMIl4JvM7ZH18zHneytu1GoNm5cGfGugVhtY/S2hTEI7WJ3xK6HqlMrJ30kpwXGukrlVr+uUyknyMZd9h+3k6sVbjlO1WAZNtWjEeenHyNPdkOeuQN4cBnu3pE6MBq9cT+yHO7Efsnyev1xXrpNOPXrYfo9XrlfMs98lNMVcOgT3hdvgREC5zlsAZ/izuB8/560wBfLj+7gP98d92Ku/G3nlplI69fexQ/Z7wDS6DPk9E/V3qL/XZH19kr+IHSQG77XpF/nrjcbdMDUaI2+NtNvGqC4z9VrCxuW4Y/vgju1j24RNA+rww5loEzbtjCybB9v+xL2tDe7dnXDv7gSJu3DH9fMP7PlUrg3G2InR4M/fhb38XStM/t4wH1PXy981/flbkndifKvM5MwDZRNg799kROa+i/tAH9wH+iC/fY9p5sW5ajrXrSOH7feAaebFeeufuLe0wb2rE+5dXpzH9IP9e+0NB++tJaZlD2TdUnvt89nmXat9dXiddmnr8D/m++vwhNawybtWp6nDz0mtw03b6yFPAeSLDFbnBtjxBxQ5Bwp5aX9eW9iYzmtFAxUoCXHeSh25C0DZOpC4Jeym8t270c9jYMvbeQ2RZd+nPYlo1KM580IBL2+bOMy5TZA9Nv/Jt+/ijuyDO7IPsvR7TPMudruqdSL3L48e8uex5l2QpTYeshFrlakAACAASURBVOR7TK2L7HalK9o+yYFE3AlDcW/vhHt7J+SrachnryHfzAyOU1a20UL7fDs2p03ncKLULg0rGvVJzjyQK5//8yoXBa18JV/NxL27F+7dvexYQovMjCUc8o8ltOiKLPHy7L7dUMtb1aV2I9jxDwDu8I64wzvgDu+ALPoG97UH4dfvgtP4NMcTZPL1yKTuyKTusHAmMm9q5ifWRSlcc8Uo++D3guA+B2RjfRKGzH0Xd3Qf3NFeuW4WUq7Dhh1Qrpt1QX7zfuvC/leJmoZtkK1/2jBWLsSUP8/2e5w4TI2GsHuT/5jbQspT3TDXjrXzMQ0Crh3exGp5dRjyeHfk8e7w07vID1PtRN2knVC+NuS0bVlT9QLE116JZrihZevci+zbNHzHy4ZxOnf0YNwbL8W98VJkzjvIx6/6J0ZHK96Qdqxuhe3vxTR/Z8f1olhpnBsfx31jNOz8J+1JZHO/OlvGMcDmuwvaIb+EWZEyVvU3xKRfLfPfx310AO6jA5Df52Eu8spOpdr2Vc6heTR5r61HfX29izohK22ay8of/GO4jTqnfk6Jc/xhTRsPB5OQpV+fUb8yaLy4UWd/fzNvAX97v2l35M/f7CSVz57HHdUJ94EuuI/eDMvm4w5pFr17DhFkaZ8+kpxhxuo4mu4u0ZQt9zuC+rYJtm8bOMEuVmPusRzrj/F9hpiMv2//A4oG9DtqtoUNof2OBZjaXj1XoxX87dWhOXLbsgNQ6UJbbvZuzvw5RqHPI/NeRp67HHnhCuTjB2Dz0rQTo+F/M39nIN2xd4jO2I0TB/kK28+dOEz1Zsiuv/zhZfEYocx+ARlzGTK+KzJ1JGz41U6MhqA6zVRv4e/rZvcYyn+hLRoom/J6doy/u49fjTuyM+7Izsjc6cgXb6SdGJ2dcY7F/ID4CrAvYNJwNMap8hexE0wBcuTG5CmAfPSwXdn4DO9xnGpb1Mc0vBT5ZmrU09t94hrcUV1wR3VBvpuOfDkluF+SHel9rv++S7bksVULkHW/2jBWL7QTo3duytJ+jaz6IWx/Sd4ajTumM+7YrsgnTyO/fo589rx/LpQ3z8rUbYPs3pI186w8pl57WB7pTQshdnhtJd99h+pt4a8FGe8HdvsuDyFrv4QN8zK3j1JKqTNi5DReuZTlJ2HMQREpEPJZc2ASdnXncsBqoKuIzAvc3hjTE+gsIkOMMTOBRSLytDEmDsgP5AR+E5GK3vaVgNkiUtsYcweQICJXG2POA77BrhzdD7hARIZ7+8wGHgcSgbeA+kBJ7IrR94jIm8aYecBdIrIkUjxTV44GqNEU0/UOcBzkl1nw3RRM++uQrWvtBTxHLkzfcVDuPDicjEwbaRu2ba/CtBkMe/w35mXyzXbQ8Kon7Y1kEwd/LkFmPWVXN9h0OM25mGtGYuo1h2NHcF8cDRvtRFjnsQ9wR9iVa6iagHPTRMiVB1k2H3ndvibGdBqI6WBfTy6Lv0WmPW0/v+I6TPdr4F9/p0um3WZXyAGo3hTT+XYwjl3ted6b9hWJ29bCWi/OvcdCWS/OM0bZjnT9jpiWV0LKSfs03nevwxrbqDTXvWI72e5JZM7T/sYkILuPB8e5/72Y2k3h+FHcKWPtJCHAeWAm7njvdesVa+FcNQ5y5kZWLUSmP2q3ueFxe6NeXNj7L+7bD9pXw3YYYgchU07CiWO47z8Ff4dpTPW9B1PLC/utsfDPWnvc+6fjPtTfblShJs7gsZAzD7J6IfKut3LW+a1x+oyAAkXhyAHYuh73ueFQv419daKbYl9tMvtlMIJzxR1g4pBFnyFfv4HpdD3yz1o7wJAjF86V4+Gc6nA4GXfK/alPxZn2V2EadwU3BfejJ2DNT/bzIQ9izm1oO1vJe5HPJyOLPg2KnzP2M9yHB8GhpKjG2XS8GnPpUNjlz2PuczdhUiI8AV2jKeZyLz1++QzmTsFcer0tZ6ttepj+46CcTQ95e6R9uv2SqzBthoSUs+FwMDFNEM4TmRuEymopNwS/jisqeQygWkOc7jfjThqSGpZsORLxvJxhozANm8Oxo6Q8PRL+tHVL3LMfkXKLfTLeGXonpuVlUCzerhz29Ye401/Amfg6pmK11AFd2b0dd8Jw/7ETCgYHVr0ppsvtth79dRZ8/yamnVeP+uqUPmNtnXIkGZk+ytaj9TtiWgfUKd96dUql83FumIz8u4HU10F/+RKs+wnZF6Y+SfDS+82xkeuToQH1yQyvPnnwU7tChXdjQf5aibzzIBQvg3Pbi7aeSdyNO3Uc7PsXc0ELTPc7wLHlmm/ewHS8HtniL9dmoL9cy1R/uaadV65TUpCPn4C1tlxT7jxM31H2mrFnGzJ9HBw5gLlqkp1oKC4k7kA+eNiukACnX54AM/JTu7JCXE44csBet3baSRDm/k+Q126FgAd6KBAwkbZaE0yH2+zvvGw2/DgV0/paZPtaWLfAhttjDJT2fucPRttrR81WmDbXptaR8v1rqQOcpuc4KFXNpv8Pb8CqgEHM0uEnPf+w6SgP/7AfV6BHQj6GXVSQZ39OpnZ8LtpUzcPKHce5efY+ko8KuXJAiXxxzL7SPjW8bf9J+r+3h++vKYUT9lVRwJ6QlYfObYJpf6tN7xWzYcFUTMtrkH/tytfE5cJc/oA/3h894F9JtmJ9TJsbkCnXpQnGDH8fmXFX8OTK4rkix/nHZBvnWnm9OB+gdqmctKnixXlOYnCcB5UEYOHfx5g0PxkBEuJzMq5tYXKFWzV7b0DZilKcAShcGtP3ceQV++pE2Zr2Zqbpdy8moYkt11PHwt9ePTpqBu7Efl44NXEGj4NcuZFVPyEzvXI94VPvAamAcj39IUynqzEdrgq+bj1/U9D1xPQOqL/fGeuvv++bjvtwQP09aKytv9csRN4LqL97hdTfL9h60xk/y5a7HDnh8AHc52/CxJfL2vqk7LmYAePAcWz7btk38NVrNl5PLoLEHakDlvLvRkzFhOyvy3Ztx33rQbs6hS/NB97nbxO+MQY2e3X4WDthB4BKtXCuGm9/65ULkWmPpMkzzqTPccf3h4NJdiXE1r3tq2KPH8Od+QSGDf6NqzbBtLvVxn/FbFg4FdPCy98bvPzd7QEodR4cTbY365K2Q868mC4joUQlwCC/z4FF0208Lh8HFetD3iJwaB/y42uwwr5cRzYEt//NoPswdZrCsaO4rwfEebydRJ0a52u8OP++EHknTJwf/xx3rI0zVeviXDsRJAW2/YX7xlhM8ZBVp6o1wXTyrtW/zYYf3sS0uRbZ/oe92ZYjF+aKMVDGK9fveXV4rdaYtgF1+Hev2jq/UEmcEbOQ3ZvhpK0/ZPEHsPSziHUZlRpjWt5s8+jqz+HXtzGNr0J2rYO/FkKpGpjOEyFPQXvMw/uQtwdDhQswF98E3rtbZcVHsGpW2CDk9+CVPqKRxwBMs65Quynyyr3278r5gnfI6no0f1FM38ft9dtxYNNS5OtnQVKQdYeCgjaD78PUbWbjPPkB2OTF+UE7iRqAyrVwrptg47xiIfKW9+rCuByY68ZjKlSHlBO405+ENb8EH7/HMDh6GPn8Lcgb+RnvM2qjDQvp873zYNAqRqZYhDwGWd8uDVUo4O0NWV2fFCmL6en9Fk4csvobWDg1NThZcSA4ja8eiTnf+61fHAV/eWk86X3cu+2KdlSphXOjN5awfAHyhvfK2er1cYbea2/8nDhmJ0FvCl4dxdw4EVn6Ayz+BlM1II+f7nhC4LHbXoMcPwLzp9m/+06Ayg3sTaeD+5BvJ8OSkHKe1eFWPB9nWEif4+v/Y+++o6uo1oePf/ekd0JIAakCUqSqSK8iKiJYQCxYERQLVlQUVFBEUa/XchUb9gqKerFeQRQVRVE6SO8kAdIhffb7x55wapJDSQ6vv+ezFmuRc+bMM2XPbrNnj2lzAOgMzzphjeQn8UlYD7wHUTFmG4oOYk+6EAoKPGNfORHV3jnXr7pd1w+bQdSAua7HPGyupxU/o982aUldP81c01rDvt3Yrz986Ia/6nEuashoQKOXL4JfXvLc2JO6o851jvmf88wxP2MMepdb2TH8Qdf19MFk32M+4Dp0yUH46b1D54D2A025sns9eu6jUF5as3ETG6Auf9w5ASHoFd/CwjcOLav/9jreNdBP57H+i280Aw3+9hpcWhPHe8xM01dXXob+8hnXgOo9nnXwWk3fpV51oxooL9SVD6BOOQOynIdcysvRz13lubG12K7WeWXHbp8r68cAOOlUrIvGY0937auq51Zm1mb+He31tqNabFfrzBLf5UbcjWrTA0qLsN+ZAjuctt4972I/frlZqFEbrFEPmWO+9hf0bKetF52Ade10SEyD7HTsWffCwTzUwKvMIIKKvuhPn4GNy46uXRmTgDX6MVesV+8xM9k1a2/6kW0b0jdjvzPVtDvd1euANfRq7Ok3mX2uobzMeuEbM0AmNMz0aT93E+xxe7iGo2vT06k/1iV3u9rWO9ZjP3uT6asb/x+Tn+RkYr81lZDpU33OdSDuuOM5lixZS3Z2PklJCdxyy0WMGNH/sNZRft11nvtcE/c7+o9E9RthysySIuyP/oXa5zWJSg30uasht0DnsyA+2fRF/vYZ+ttXjo+4tRzb9mpreavR/veebi/ibd4dNXC82ecV8+CXt1C9nTx0o5OHnjfZlYd+9qDJQxPSUCOfNmkrfy/6y+mQlwGA6n8jtD0T4uqZN2ws/y/6p1kmnq09Yx/jPpRDGnc2swd/NMH8neVVJ/z/LX1zBH3v4FlmHuu+m7BI1OiZZlCjZcGm39FfPWPSBEDDrsf+fkeFFqeiBoxCv3y72f+bXjR5u1KwbyP6ixlQ6tzfqs0+lO2e99Rqqy5qT7sc5f4mk2OR5gK8f6oLyvFWE/3vHusfcr0ZVL7Y67qvpX0G0Ac931JaW+MD1LbFnhtyrPup0lqgLn7AdR9gxXyY/5pzrstqvy4aFon1yBfYk4eZQbU1ebzdz+e5Y6G4EJZ4Pexem8fbu51XE/scEWXOVf1mJv88mG8eNjmG7RqovL10aN+6DoHGbdGzZ6Dq1XONhYqIPTSz+zEZZ+WMZVL3zkW/dhvsdSszG1QxaVTTbqh+4537Dl/AkrdR3UejM9a57jucN83zvsNbV0LrQahBE82bKiu249tHYe9Gj9Vbty8K4FXEQhydvK4tgz9gVPyjxP+24bjMu47nwdEKeAfoBKwCUoGHqhkcnQq8DJyIme15nNZ6sVLqPaAD8BXwH1yDoyOBmcCpmJmq79Baf6+Uuho/g6Od2G8AXYHNmNmlPz+iwdG1yN/g6NqiWsYELbb34OhaExbECdlDg5jPlAUvL1HRwTvmx8vg6NpU1eDomuQzOLoWeQ+Ork3K++ZebQlmfhJbSYddbahkcHSN8x4cXZsqG1BYG/YH59ryNzi61gTx2lLBvK6DROeXVb9QDfEY1FfLvAdH1xbVKEh5KAQ1L/MeHF1bfAZH1yLvwdG1qorB0TWpysHRNS0+SPVBfAdH16Zg5qPB4j04ulYFqU2vGgX4dpV/GO/B0bVFtYqtfqEa4j04ulb5e1CzFlQ6GKUWeN80r00eg6NrU7D6T/A/OLrW2EG8vxOsciuIdf+Ql/wMnK0l3oOja4tKCGI/3f9B1Q2Orkkeg6NrW7DyMu/B0f9XBLHMJFh1lGDVT8BncHRtClZ91N/g6NqiYoNYJ/QaHF1bgtruKAheu4PgHO7/s+28oN7bigzSWJCqBkfXMBkcLWqDDI4Wx9rxOjj6uOjV8B4Y7XymgcurW15rPQeY4/w/AxjmZ/nLvD5q53xeBFztZ/k3gDfc/h7i9n+f5Z3P+/n7XAghhBBCCCGEEEIIIYQQQgghhBBCCCGEEEIIUTuCOMWtEEIIIYQQQgghhBBCCCGEEEIIIYQQQgghhBBCHDvHxczRQgghhBBCCCGEEEIIIYQQQgghhBBCCCGEEKLmaK2DvQlC1AqZOVoIIYQQQgghhBBCCCGEEEIIIYQQQgghhBBCCPGPIIOjhRBCCCGEEEIIIYQQQgghhBBCCCGEEEIIIYQQ/wgyOFoIIYQQQgghhBBCCCGEEEIIIYQQQgghhBBCCPGPIIOjhRBCCCGEEEIIIYQQQgghhBBCCCGEEEIIIYQQ/wgyOFoIIYQQQgghhBBCCCGEEEIIIYQQQgghhBBCCPGPIIOjhRBCCCGEEEIIIYQQQgghhBBCCCGEEEIIIYQQ/wgyOFoIIYQQQgghhBBCCCGEEEIIIYQQQgghhBBCCPGPIIOjhRBCCCGEEEIIIYQQQgghhBBCCCGEEEIIIYQQ/wgyOFoIIYQQQgghhBBCCCGEEEIIIYQQQgghhBBCCPGPIIOjhRBCCCGEEEIIIYQQQgghhBBCCCGEEEIIIYQQ/wihwd6A/0t0dmlQ4qpGUUGJC6BaxwcvdufgJG+9eF9Q4gLoXUVBi12UXhy02JFNg5fGg+ZAWdBCW33rBifwvuDkoQAqNnjFpS7TwQm8rTA4cQHVK0hpDFAtU4IS116xMShxAVRCWNBiExsSlLCqdUxQ4gIQrGsaICd4ZUfQHskMUv0bQDWODVrs/M8ygxI3rn5EUOICkBu8c52/oiAoceMTg5h/F5UHL3ZBcPIy1T84dQQAe0FwrmkA1TKIZaYdnDJT9QjeudZzdwQtdllGSVDihvVMCkpcAAqD2K4+s2NQ4upN6UGJC8Ce4PVZWWO6BCWu/vXvoMQFUHuD10+nWsQFLbYus4MSV0UGbw4avSg7aLHzdwcnnSVc1SwocQHKr7suaLFDXn01KHHtCeOCEvf/qv1/Hwxa7JQrmwQtNkHKv3VO8PJQ6gaxTR8TxOEBDaODE1cHsU92Z/DqwQTn0kKdlhicwAA5wasHszQ3KGGDVQcGUPFBzE+CtdvRQZx/Mid4eZkKDeJ+B2m8k+rWKihxhRBCHFsyOFoIIYQQQgghhBBCCCGEEP/fCuagECGEEEIIIYQQQoj/n2jpRhH/RwTx8R4hhBBCCCGEEEIIIYQQQgghhBBCCCGEEEIIIYQ4dmRwtBBCCCGEEEIIIYQQQgghhBBCCCGEEEIIIYQQ4h9BBkcLIYQQQgghhBBCCCGEEEIIIYQQQgghhBBCCCH+EWRwtBBCCCGEEEIIIYQQQgghhBBCCCGEEEIIIYQQ4h9BBkcLIYQQQgghhBBCCCGEEEIIIYQQQgghhBBCCCH+EWRwtBBCCCGEEEIIIYQQQgghhBBCCCGEEEIIIYQQ4h9BBkcLIYQQQgghhBBCCCGEEEIIIYQQQgghhBBCCCH+EWRwtBBCCCGEEEIIIYQQQgghhBBCCCGEEEIIIYQQ4h9BBkcLIYQQQgghhBBCCCGEEEIIIYQQQgghhBBCCCH+EWRwtBBCCCGEEEIIIYQQQgghhBBCCCGEEEIIIYQQ4h9BBkcLIYQQQgghhBBCCCGEEEIIIYQQQgghhBBCCCH+EUKDvQFCCCGEEEIIIYQQQgghhBBCCCGEEEIIIYQQomZpWwd7E4SoFTJztBBCCCGEEEIIIYQQQgghhBBCCCGEEEIIIYQQ4h9BZo4OInXp3aj2PaGkCHvWg7B9ne9CTdpgXTMFwiPQK39Gvz/D/HbYjajOfcHWkJ9lfp+71/ym1alYIydASCgU5KBn3uC5ztbdURfcCcpC//YZzH/T8/uQMNTlU6BhaziYi37zPsjeA9EJqKsfg8ZtYck89CdPuPZl8Dg47VyIjkPf27fafV+0qZBp/8vG1jC8YwxjeyR4fP/6b3nMWVZAiKWoG20xbUgSJySEsiu3jFs+3ottQ5kNo06L5ZJT4qo/2O6xNxxk2hf7sbVm+KnxjO1TxzP2zznMWZpvYsdYTLsgmRPqhAHw5Df7+WH9QQDG9UtkcPvY6gMG8Xira+5Fde4NxUXYL0yCLWt9F2rWFuumR0wa+2sR+vXHzOdNWmGNmQzhEVBejv3qI7BpFbQ9DevuZyFzFwD6t/noj2dWeQjCx08ipFtfKC6kePq92OvX+CwTdt3thJ59Pio2noNnd3btQ0p9Iu57HGLjUSEWJS89RfmvP1QZT426B9Wxl9nvVybDNj/XVtM2WGMeNvu9/Cf0O4+b315wA6rvRZCfBYA9+zlY8ZPrd0lpWNPnoue+iP7qrSq3ozbV2D43aol1zWSIjAVtYz90WWAb1LQr6oxbTbpfMQ+WvOP5fcOOqAHjIbk5+r8PwfqFh7/TJ3VDDb3DxPj9c1jodT5CwlAjH4QTnGvrvUnm2mrYFnXRRGchhf7uFVht0pS6Zy4UHwRtg12Ofu5qs9iRXscAZ1yN6joUtI3+5En4+1fzeZ9LUN3OB6XQiz+FH983nzdoiRpxL4RHQ/Ye9BuTUOeOQ53slBfvPAQ7//Y9Ho1aY416CMIi0Kt/Rn/8pPk8Oh7rmulQtz5k7cGedS8U5kNqE6zLH4SGrdHzXkAvcM5RShOsax6FUudJwdSG6A+fR3/xDuraiSZPKSnCfv5+/3nKiRV5SqTJU2ZNN583bYU19gEIiwC7HPuVh2HjKoiOxRr/GNSrDyEh6M/fgNIf/Z/zJqej+o4Hy0Kv+gL+eNfz+xM6ovreAvVORH85BTY6eUVyC9SAOyA8Bmwb/fvbsH6B/xiVWLQ6j2lzdmHbmuE9kxg7KNXj+w8W7ePdH/cRoiA6IoSplzWiRf1ISspsHnx/J6u2H8RScN/wE+h6UmDllrp4guu8v/UQ7PBzXTdujXXlFNd5/8gpK04ZiHXuWEhrhv34lbDd61wlpmE9MBv9xcuwa27l+72tmEd/ysO2YXjbKMac6lnu/b67hOmL8li/v4ynBtXhrBaRHt8XlNic+94+Bp4YyeQ+8QHtN2DOdb9bnXM9D373d67HQ7JzrjcsNJ8nt0ANuBMinHO95K3DPtdBje2upvPRlt1Q595u9vOPz+HHtz2/DwlDDX8QTmgFB/PQH0yCnD2u7xNSUbe+j17wKvz0nutzZaFufB3y9qLfvst/7BZObGWhl34Oi/zEvuhBaODE/siJXac+avz7sG+7WW7HKvR/Zzi/CUWdexc0O8Xkt9+9BGu+9xu+tspMfrwN7FKfVS/aVMi0b7JMPbhTLGN7etWDf62oB0Pd6BBTD67jarYVFNsMnrmbga2ieeDsuv6PcRUi75xMaI9+UFTIwan3YP+92nOBiEiipz+H1bAx2DalixZQ/B+Tt4Rfdi3hQy+G8jJ0ThYHH74Xnb678mAndUMNucOks98/hx/8lNUXe5XV3uns9g/Q81+FRe9CaDhq7EwIDQcrBFYtMOW4t+bdUGffBlYI+s/P4Wc/aez8B6CBE3fOJMhNN9+lNEcNucdcy1qjX7kWykug3ZmoXlcBGvL3oT95CApzqz3eUXdNJrSnc7wfuodyP8c75nHneJeb4130vDneEZdfS/gwc7zt7CwOTq3meLfqjjr/TnO8f/sMFvipr1zm1FcO5KLfduorJ52OGnwzhIZBWSl63rOw8Q8A1JhnIT4JrFDY/Bf6kxkmfXs5qjpCk1ZYYydDZDTs3Y39zD1QeABiE7Duehqat0Mv/BT92qPVHm+PbbpuIurUPlBciP3s/bDZd5vU5eNR/YdCTAL2pV0Oa/3uFm08yLSvs0x5eUosY3t5tTEX5zLnT+e6jglh2tB6h67r3bllTPp8H+l55SjgpctTaOi0P6vcv5rqTwBo2hbrvrewX7oXdi5yfV4TZUePS1CnDQU0pG9Cf/IIlJX47suxzk8AddEkaN0TCrLRzwTWzlm07gDTPss057prAmMHeObDH/ySw7u/5BBiKaLDFVOHp9IiLYIV2wt5YE4mAFprbh6UxJntq68TqsvuRrXvZc7zaw9Ufp5HTzX1wZU/od+b4bmOs67EGnkH5eP7QUEOdOqHdcGNoDXYZdjvPwEbllW5HSHj7iPk9D7ooiLKnroPvdG3TR9y9a2EDBwGsfGUnH+az/dWr0GETX6GkpuHozes9vnen0Vbinh0Ya6pg7ePYczpnsfs953FTF+Yy/q9pTx1bl3OOinq0HdP/JjLD1uK0Bp6NI7gvv4JKKUCihvUdseqXKZ9tN2ksV71GHt2fb/Lfb00i9te3szsiW1o3zSG7IIybn1pE6u2HeD87kk8cGmTw4rrsx2bi3h0fo7pO+sQw5hunnX5N37PZ86KA6bvLMrikXMSOSHh8LqZayJ9q26DUedcbb4sLsR+exrsWF/5fq7IYtrbG00a61efsec19rvc10v2cttza5g95RTan2jS4d/bC3jg9fUcKCxHKcWcKacQER74PCRH2tbalVfO+K+zsW0otWFUh2guaRdddbAaqH+ra1+AuCQoLQZAv3krHMiuep+D2B/ssR21kL4rVRv9ZW7UmImo05z60L8rqQ+NcupDsQnYI93qQyefinXdvdD0JOwnJsAv3x5W7FqtB7up9bK6JupkrU7Fuulp2Gf2Wf+5AD3v5YD239vEiS+xcOFfJCXFM2/ejOp/EIhW3VBDnXbHks/gez/1sksecvWTvnO/aXe0PB01+CYICYPyUvS852CTaXfQcSDqjGtAhcC6n9FfPHf8xA12bC9xkx8kvG9/dGEheffcRdkar2srMpI6z71ASKMmYJdTvGA+BU+aPg2rwQnET5+BVbcuOjeX3Ltuw05Przbm0dxTe+Kb/fzw90FsDT1aRHH/4KTA62QcXVur7dStnJRitqN+QigvXprqs34fwTrXJ3ZFDbzNxF32X/jVq3wICUMNmQz1W0FhLvrTB0w/hhWKOuduSGvt9Ic9A9v/AkD1GQvtz4bIOPRTZ1a/7wSxL5gg1v2BRVsrYsPwdtH+Y/+QZ2IPTjwU+7cdxTz2g6tvaHNWGU8NTmRgiyiqokZOQLVz6sFvPFhJv38brKsfgrBI9Kqf0B+aMlJddBuqQ28oK4O9O7DffAgKC6DpyVijJlVEwJ73Eizz6hutifvVN82E+HquOuHM30v7LQAAIABJREFUm6GgmjrhliIeXeDUxdrHMKarZ1r5fUcx07/PMcd7SF3OauWq6z75Qw4/bC4CYFz3eAa3rqYeXJVaqJepq9zu0784CbZWcp9+nNt9+jfNfXp16xOo+k3NMjFxcCAf+94RkNwA66nPYPdWAPSGFeiPpvvGvsStjvJ6JXWUxl51lA+cOsrw21Ad+kB5KezdaX5fWGD64K+YhGrSFrTG/mAGpC93ra8m+ibPccZERMWh76t+DApQI2m9SjXQF62u+g/EJkGZc229fRsc9L22aiQ/SaqP9dDHkLHNxN68Ev2eV7/s8ZKfBLPcCmJ/ghBCiMNz3AyOVkqVAyvdPjofqAdcqbUef4xibAVO01rvOxbrOyrte6FSGmPfNwxObI816j7sR6/0WcwadR/2W4/A5hVYtz6PbtcTVv2M/uZN9GcvAKDOuBR13lj0O9MgKhbr8vuw/30TZKVDXCIezT9loS6621QmcjJQt7+JXvUjZGxxLdNtGBTmoR+9EDqfiTrvFvRb90FZMfqrmVC/OSqtucd26tWL4KePUPd9Uu2ul9uaqd9kM+vSFFLjQxjxejoDWkbTItl1A7hNajhzrk0jKszi/aX5PLkgh6cvqEdybAgfXJlGeKjiQInNea/soX/LKFLjAkvK5bZm6n/3Mevq+qTGhzJi5i4GtI6mRUq4K3b9CObcEE9UuMX7S/J48pssnh6ZysK/D7JmTwlzb2xISbnmitd206dlNLGRVVRUgnm8O/dGpTXBHn8utOyAdd0k7Psv91nMGjMJ+6UpsGE51sQX0Z16wbKfsEbdgT1nJiz7CTr3Nn9Pudb8aO2f2I/fHNAxD+nWF9WwKYWXnYnVtiPhd0yh6IYRPsuV/7KAsrnvEPWuZ0d72JU3Uvb9V5R99j6qSXMiZ7xC4cgBlQfs0AuV2hh7wnnQvD3W1ZOwp4zy3e+rJmG/PhU2rsC68z/oDj1hxc8A6G/ernTgs3XZBM/B0seDmtpnKwTr+kexX7rf3EyMTTANJCKq3h5loc68A/3R7ZCfibriVfSmn2D/VtcyeRnorx5Fdbn0yPZZWajzJ6BfvQVyM1E3v4Feswgy3a6tLkOhMB/9xHDoeCbqnJvMIImMTWbQs10OcUmo295Br/3J/A3ol2+Eg7mesY70Ok5thup8JvrxkZCQjBr3H/SjF5nPu52PfvoqKC9DXf8ses1PsG8HauQk9OfPwKY/4fTzUCMnoqLjsKdeAE3bYY2ciP3U1T6HxBo5Efv9abB1Jda4Z9Bte8CaX1BnXo1evwT9vzdRZ15l/v78OTiQhz3nSVSHfp4rytyG/fjlsKcILAvrpQXo3+abPKV+Y+xbBps8Zexk7Im+g0isMZNNnrJ+Odb9L6I794K/fsK64k7s2S/CX06ecsWd2A9egzr7UvTOTejHbob4RKxn5qFf/wXsMt9z3v929Cd3QMFe1KUvozf/BFnbXMvkZ6C/fRR1yiWevy0tQn/zKOTshJgk1GWvorctgeKCytOYm3JbM/Wjncy6pTmpdcIYMWM9A9on0KK+qxE95LRELuldD4AFK3J57ONdvHpzc2b/vB+A/97fmv35pYz5z2bm3H0SllVN5+zJPVEpjbAfPB+atcO6dCL2jKt8j/elE7HffQS2rMS6+Vn0yT1g9S+weyP2yxOwLrvP7+qtEXeY5arZ74d/zOO1oYmkxoZw8ez99G8WSYu6rjK3QazF9DMSmLXsgN91PPtbAV0ahPv9rlLKQg24A/3J7ZC/F3XZK+hNP0PWVtcyFef6VO9zXYz+ZprrXF/+2mGd66DG9t6OmsxHlYU67y706+MhLxM17nX02kWw1239pw2Fojz0v0ZA+4Gos25CfzjJtYrBt8H6xb7r7jHSrCcipurYbzixb3gdvc4r9qlDTZ76byf2oJvMAA2ArF3oF3zrzKrv1XAgG/3MxaAURFXSkVWLZabVw7dzvtzWTP0qi1mXp5i66Gt7GHBSFC2S3eqiaeHMGe1eD87m6QuTD33/zMIcujSupiyuRGiPvliNmlJw0RmEtOtE1D1TOHDtcJ/lit99jfKlv0JoGDEvvEV59z6ULf6R8r/XUHDV+VBcRPhFlxF5yz0U3n+r/2DKQg2dgH7tFnOub3rDpDN/ZfWTw6GDU1a/75bOhtzumc7KStCv3gQlhWCFoG54Gf5eDDtWecYdfCf67VtN3DGz0H8vgn1bXct0Pg+K8tHPjYCTB6IG3oT+eDKoENSFD6HnToGMjSYd2WXm87NvQ//nMijMRQ28CXX6cPQPr1V9vHua451/gXO8J06h4Go/x/vt1yhzjnfsi28R2qMPZb/8SPm6NeTPcR3vqPH3cPC+Ko73hXejX7oZcjNQt72JXu1VX+k6zAx4mn4hdDoTNeQWcxPiQA561h2Qtw/SmqPGPoueei4A+q2JUGzyeHXV49DxDFj2P8/YR1tHGDcF+60nYc0fqAEXoIZdg/7geSgtwf7gOVTjltCoRZXH2sepvVH1m2CPOwdO6oB1wwPYd/vml/r3hegv38N64avDW7+bclsz9cssZl2Raq7rV3YzoFW073U9tr65rn/P48nvsnh6eAoA98zdyw2969CzeRQHSmyqqyIANdefAKAsrItuhdVeeXxNlB3xyajuF6OfuRTKilGXPALtz4S/vvCNfazzE0AvnQeLZ6NGPFj9Mcc513MzmTX2BFITwhjxzDYGtI2hRZorTx5yShyX9DADNhasLuCx/+7l1TENaZkWwZxbGxMaosjMK+P8p7bRv20soSFVnPD2Tpk1cag5z1fej/3IFT6LWVfcj/3mw7BpBdbtz6Pb94SVpswiMRV1cjf0PrcBZWt/w1620Py/YUuscTOw77+g0s2wuvTBOqEJJdecjWrdkdBbHqD01kt8lrN/XUj55+8RPsvP9RQVTcj5V2CvXe77XSXKbc3DC3J47aJ6pMaFcPG7mfRvHkmLJFffUYO4EKaflcisP/I9fvvX7mL+2l3CZ1eY6+zyD/fy+84STm8UQPkZ7HbH+9uZddtJpCaGMWL6WgZ0qEOLBp6DKwqKynlnQSYdm7nqWxFhiluHNWDDrkLW7y4MKF5V2/Hwd9m8dnGyOfZvZdK/RRQt6rn126WEMfvKFJOv/VXAkwtzeXpYUuBBaih967270I+PhoP50L4n1lWT/a63Yj+nvrmBWfd0ILVuBCMe+JMBpyTR4gTPemxBYRnvfLuLjs1dg2TKyjUTZq5jxvWtad0kluz8UkJDAx+AczRtreQYi/cvSiI8xPSNDv1gHwOaRZASE+I/WA3VvwH07Adht5+b75Xsc7D6g723o8bTd2Vqo7/M3am9UQ2aYF9/DrTqgDXuAewJldSHvngPa6ZX/r13D/Yz96POv/qwQ9dqPdhNUMrqmqqTbfgL+7nq97k6F17Yh1GjBnHPPS8e9boAk44vuBv98s2mT3b8m+ZehXu97HSnXvb4RaZPdvDN6HfvN+2O1+807Y7UE1FjnkU/MsQMkjl3PPqZK+FAjpnsokUX2Ph78OMGO7aX8L79CGnSjP0D+xHWqTPxU6eRNfx8n+UOvPoKpb8thrAwEt98l/A+/Sj5cSFx995H0aefUDT3Y8K6dSf2zrvJm3BHlTGP5p7an9uL+HN7EZ/d3BCAy17dzZKtRXRtVvXAUY/YR9HWigxVfHrDCQHFAoKbvgfdif7gNlNWX/0qeoNX+dBxiOnHmDkS2pyB6ncj+rMHoNNQAPRrV0J0HdTFT6HfuA7Q6I0/w9KPUTd8EPDxDkpfMEGs+x+KnctrFyaZ2O/t9R97UB1mLfWs13dtFMHcUSZuTpHN2bMy6NmkmrjtepqyY/IwaNYe6/KJ2I/56fe/bCL2O9NM2XHLc4f6/fWaX9FznwO7HHXheNQ516I/eRZ2bcJ+dJS5zxVfD2vyB9gr3CahqaH71QD6ncmww8+gXz8O1cVGOHWxdzLp39yzLtYgPoTp5yQy63fP471wUyFrMkuZe1UqJWWaKz/cS59mkcRGHMGAwtqol3Vy+qZuOxdaOPfpJ/m5Tz96EvYrzn36e1336fUzE9AVmzvqLjjodjwydpiB0hW868XtnDrK/U4d5fL7sKdXUkd526mjjHero6z5Ff2Jk84uGo8afC3642dRvS8EwJ5yMcQlmnrNc1ebh69rqm+yYkzExOrHoJiDVXNpvdJ4x7ov2qE/eQj2VNHeqqn8BMyg+EcqSfvHU34SxHIrWP0JQgghDt/x9PhJoda6k9u/rVrrP/wNjFZKHTeDuo+U6tQXvXie+WPzSoiOg4R6ngsl1IPIGNi8AgC9eB6qcz/zXZFbAR4eBU71WHU9B/3nfDMwGiDf62mqxifDvh2wf5eZ8e2v/0E7z6fsVLs+6CXOzcjlC6ClM2NESRFsWQ6lfmZx2rYK8vYHtO8rdpfQODGURomhhIcoBreNZv6Ggx7LdGsaSVSYSZ4dT4ggPd9UBMNDFOFO5aCkTKM1h2XFzmIaJ4XRqG4Y4aGKwe1jmL/WszLU7cQoopwnszo2jCA9z8TetLeELk0jCQ1RRIdbtE6LYJHXdvsI4vFWp/VH//i5+WPDCvNUaR2vNFanHkTFwgZzg1L/+DmqizPwWGtUlKnAqehYdPZejkRIrzMo+8bMSmqvWY6KjUMlJfssZ69Zjt7vL4ZGxZin/FRsHHp/ZpXx1Cn90T//1/yxqYprKyoGNjrX1s//RZ1SxYDrCqf0R+/did61qfpla1GN7XO77ugdG1yzLBXk+p0p0Ef9NpC9E3J3g12GXvcdtOjluUxeOuzdFNj6/GnUFvbvhKzd5tpa/j9o28djEXVyH/RS59paucB0OoJ54tQZCE1oOFSXjzRqe+TXcbu+ZvnyUrOt+3aYfCG1KWxbeWhb9MY/oWKQckpjMzAaYP0SVJse6CVfmr+3roKoODODo7v4JFNebDXPGOklX6Lam/Wp9n3Rv5nyRv82zzUYuiAbtq+Bcq9ByO7ad4OMHbBvD6pLf/RCtzwlupI8JToG1jt5ykLvPMW5lqNj0VmZhz4n0mksRkabdFZxftyltYHcXZC3x6Sr9fOhuZ90tW8zPic1Z6f5B3Bgv3m6OspzlpGqrNh6kMbJETSqF0F4qMXgUxOZv8JzttDYKNeN6IMlNhUTU2xKL6Z7K7PfSXFhxEeFsGp7NWUHoDr2Rf/qpKktZoZt4r2Od3w9M0PtFue8//oFqmM/81361kNPdfvo2A+9bxd6T9V52YrMUhonhNAowSmvW0ayYEuRxzInxIfSql6Y34FcqzNL2XfQpmejw+xYSGsDObsg1znXf1d2rjfhUxHI2XFU5zqosd3VdD7asC1k7YRsJw9d8T9o45WHtumN/tPJe1Z/D83dZoBs0weyd3neHAIzyK1VDzObaFWx97vFXuknduve6GVusU/0nX3SxynnoX90ZifQ2vMhF/d1B7nMXLG7hMZ1Q2mUGGauq5NjmL/ecwCTTz04z5UnrtpTzP4D5fQ8MbAbid5C+wyk9EtTLytftQwVF+9bLysuMgOjAcpKKV+3GpViZq0sX/orFJt8oGzlMqyUtMqDNfI618v9pbM+6D+dvG7VAmjuNlNd2z6QtQsyNnuut8Q5XiGhZjZj7zz/BCd95zjXz+rvoLVX3Fa90cudNLbGLY01P910RGdsNH8X5pnzqACU0+4CImLQ+dU/bxvWdyAlARzvMq/jbTnHu8zteJevWoaVWsXxbnwy7N9hjllFfeVkP/WVP5zjvcKtvrJrvbn5AJC+ydSPQpybUs7AaKwQ12dejrqO0KAprDGzwejli1FdnRmtigth3V9QUlz5fldCnT7AtU3rnbZQYj3fBdevgOyje3Z6xa5i3+t6nVf7tlmU67pu6LquN+4todyGns1N2ooJtw4tV5Wa6k8AUGdcgv5zPjovy3N9NVV2WCHmzSJWCIRFQr6fNmFN5Sdbl8HBPN94lVixvcj0JySFm/6ETvHMX+3ZnxAb6VUndP4fFW4dGlxVUqoJZBIz1bkf+pcAznNUDGxyzvMv81Cd+x/62rr0LuzZ//b8TbFbuRMR5Vun8WJ1H0D5d5+Z9a9bDjHxUNe3Ta/XLYcs//0GIVfdSvns1w7rel6RXkLjOqE0quPURVtHs2CTV100IZRWyWFYfg5ocZmmtBxKyjVlNiRFB9gFGsx2x5YDNE6JoFGy0+44rS7zl+f4LPfsZ7sYfVYa4WGu/Y6OCOHUFnGEB5CHVLsde7yOfZsoFmz0rK90beJWX2kQTkaBnzZcFWosfW9abgZGg/ldYuUzRK7YlEfj1CgapUSZ490thflLffvanv14K6PPbeRxbH9emUWrRjG0bmLaeolxYYQE9HSLE/so2lrhIYrwivzErvYSrrn692EKZn+wx3bUQvquVG30l7lRXQegv3fqQ39XUR/6u5L6UOZu2Lo+gETmq1brwW5qvayuwTrZsdKlSxsSEgJ4+2WgGp8M+9z6ZJd9Cyd798n29eyTrWh37HZrd2RshtAI08ao28DMUH/AlHl6wxJU+/4e6wxa3GDH9hIxcBBFn5rBYaXL/kLFxWEle11bRUVmYDRAaSlla1YTkmauodAWLSlZbB4yKv11MREDq59N+GjuqSkq6mSakjJNWbmmXmUP8/iLfRRtrSMSrHPdwCkfKvox1s6Hk3p7xm3ZG73KKavXLYSmp5rP6zVFb3VmqD6YYx7Kq9/a2abVpk4aoKD1BRPEuj+wIr3UM3arqCpiV76eb9cX0rtZZLVtetWxH/pXp+zYstK53+On3z/Krez4dR6qk5Nu1v7qmuhn80qoYwZnU1rkuq8SFo5PmVJT96sP04p0p0546FxHsWCTZ13MHO9wn+O9aX8ZXRpGEGqZ+/StksNY5JVGA1YL9TKP+/Qbq+gv875Pf5pvP7Tqfhb6ly8Dj92pryudBVpH+XUeqlM/890ar3RW0a5qcCKsXWL+n59t2l4N25i/a6pvcvsqyA88L6v1tF4TfdEBqrH8pDrHS34SzHIriP0JQgghDt/xNDjah1Kqn1JqnvP/h5RSLyulvgXeUkqFKKWeUEr9rpRaoZS63u03Pyql5iql1iilZiqlfPZTKfWpUmqpUmq1Umqs2+dnK6X+VEotV0rNdz6LUUrNcmL9pZQa5nx+slJqiVJqmbMNLQPetzop6IoBzADZGb4VjjopkO0aCKqzM1Buy6gLbsKa8RWq2znoT50n/1ObQHQ81oRXsCa/i+o+xGudyZCT4fo7NwOV4NV5kpDiWsYuh6ICiPF8zeHRyMgvp368qwMkLS6UjPzKOyzmLC+gj9sAkD15ZQx9ZQ/9n9/Ndd3iD2uWkIy8Muq7vQYxLaGa2H/m06elmfWvVVo4P244SGGJTfaBcn7bUsievCoGFUJQj7eqm4Le55bG9mdAXa80VjfFfO7Q+zNQzjL2m4+jrrgT64X/oa64E/2e2w2nkzpizZiDNfFFaFj1k5OqXio607Udem8Gql4Ary9zlL7+HKGDhhI150ciZ7xCyb8frjpe3RR0ltsxz6pkv7Pd9jvLtd8AauAlWI/MRl03xTQYAcKjsIZcg547M+Btry01tc+qfhNAY014EWvqB6jBVwe2QbHJkO82iD1/LyrW9+b5UXG/bsDM5OB9bcUnQ66zHRXXVrRzbTU6GXXH+6jb30PPfcxjMK667lnULW/C6edXEivw61gleOUBOZkmX9izCU7sbLYnLALVtgeqjnNd7NkM7ZyGc8czIDIane12LedkmHhVHA+dk4Gq42xjXF3XwxR5+yEu0ftoVkr1PAf9k2mwq6RU9H637cjKgCSvazkp1TNPycpAOcvYrzt5yszvUFfehX7X5Cn6q/dQDU/EeuV7rKfmYr/+GH5vBsXU801XMUeQrlLbmE6VnF0B/yQjp5T6ia4BYWl1wsjIKfVZ7t0f9nLmg2t4cu5u7h9hZkRpdUIk81fkUlau2bmvmNU7DrIn2/e33lSdFLTbNUu2k3bceZUx5rxX03kRHok16Cr0F9W/jjWzwCYt1lVep8aGkHEgsI4ZW2se/zmPCT2O4FXH3nlIwV5UrJ8buNVJbWMGTh7GuQ5q7Kq241jno+75I5gZDfzmoV75WnQChEWi+lyBXuA7Y64693b0189XffPcO3ZuJiqumtjFbvl3YgPUjW+a13g36Wg+i3QevDjjetS4N1Ejp0GM56uTD21jkMvMjPwy6se71UXjQqquiy4roE9zM0u9rTWP/y+bCWcEno97s1JSsTP2uPYtMx0rpYp6WWwcYb0HUPa770zz4UNHULb4h8p/G5/iOo9QeTrL8VNWh0Wi+l6Jnv+q73qVhbrlbdT9X8PGJbDD6xXCccmQ55W+q0pj2okblQBJjc3DPJc/jRr7BvS4/NC26S+eQI17B3XHfyG5Kfz138r33WElp2Knu463nVH18VaxcYRWdryHjaD0lyqOt3edw199Jd6rvlLop93RYYC5IVHuKqvU2GdRU741A6WXz/fd7qOsI7BjI3QxnfKq+yCoF9jgl6r4bwsF3gY5HKZ963Zdx1fTxvyrgD7OK3a37i8lLtLilg8zueCl3cz4Notyu/pBMTXWn1AnGdV5AHrhHN+gNVF25O1F//QuasKnqHvnmQFCG5f4iV1D+clhysgto34dt3NdJ5SMXD91wp9zOHP6Fp6ct4/7z3cd8+XbChnyxFaGPrWVhy5KqXomSkAlep3nrAxI9DrPiX7KrIplOvU1DzlXPLjj7pT+WNPmYt36HPbrD1W5HdRLRe9124596aikAG+YAap5G1RyGvZvCwP+DTh10TivumgV15a7zg0i6Noogj4v76HPS+n0ahJB8yT/D3j4CGq7o4T6ia6bcmmJ4WTkeN4wXLP9IHuyS+jf4QgfwgtAZkG557Gvpr7y8YoD9G4WWen3/tRo+q6I0fsC9MrK3/yVkV1C/bqumf3S6kaQke05gH/N1nz27C+mf2fPB5S3pheiFIyesYILJy3l1XnbK43jz9G0tQD25Jcz7IN9DHgzk9GnxFQ+azTUTP3boS6chLrxLeh3TbXbHMz+YHe1kb4rVRv9ZW5UUopn/r3fTx2thtRqPdhNrZfVNVUnA2jeAevBD7Fufd4MRDpexHu3O/zUy9zbJt59shXaD4Ddf5t2x/6dkNwEEuubNwS16wt1vNJLsOIGO7aXkNRUyve43phQnp5e5cMDKi6e8AFnuAZEr1tLxFnnABAx6Cys2DhUnarrFEdzT61z40i6Noui94zt9J6xjV4tommeEvgApKNpa4EZMHvRy7sZ+epuvlvnf8ZID8E617Fe/Rj5fspq974OXW7a51EJ6MyNqJa9QYVAQn1IawXxR5bXB60vmCDW/fFTN4gNOaIHo75cX8jgVtVPZmDKDq97Role5zsx2avsyPTb72/1HOb5dsim7bAenI31wEfY7z7qOQlNDd6vVpc8gLrrXThzdLXLZub7Od4BnuvWKWYwdGGpTfbBcpbsKCY9wN/6qIV6maqb4ttf5q8fOsurzeO9TOtTIWc/pLu1OZJPwJr+EdYDr0PrU3xje7e3Aq2jeLfJcNJZxdt7dqw3A6itEKjXAJq0deVpNdg3eVhqe2xGTfRFO9SwSajr34Q+/ttbNZqf1DsB6/73sO58BVp09lz4eMlPglhuBbM/QQghxOE7ngZHRzmDjJcppeZWssypwDCt9WXAaCBXa90F6AKMUUo1c5Y7HbgTaA80By70s65rtdanAqcB45VSSUqpZOAV4CKtdUdghLPs/cACJ1Z/4AmlVAxwA/CM1rqTs56d3kGUUmOVUn8opf54Zd0+9y/8bJLXTVC/fW+uZfTc/2DffQ76169QA0aaD0NCUE3aYD9zC/bTN6GGjIHkxtWs1Duun2WO/aQFniEr+fzzVQdYvaeE0d1cr0avHx/K52Pq8824+ny68gD7jnL2jkpjL8tn9a5iRvcynUO9WkTTt2U0l76ymztnZ9KpUSSh1T7FFcTjHch6q0iHatBI7DdnYN94JvrNJ7BumGq+3rIW+8ZB2HcPx/76PawJzxzBdgS+gyFnDKH0q7kUDu9D0d1jiJj0RCXbXQWfeJVvk57/EfZdQ7AnXww5e1GX3WV+ceE49NfveM6ydTw7BvuMFYI6qTP2ixOxH7naPK3c9vQAggeQ7muC9z5Xlc/uWI3+16Xo569B9b/KPIUM6BfGoJ+9Cj3rNlT34dCsU2XBqo+lK/tcQ+ZW9IK3UOOeR13/LOze4Ho694OpqF4jUHe8ZWZS9nu9BBL/KI95aCjqtH7oxd9WBAkgRuXLqLNGYr/xOPYNA9FvzMC60clTOvVEb12HPaY/9oSLsEbfB+HRvusJpNysTnQS6qz70d9OP/zfBrA5l/dN5n9T2nLn+Q148WvT8XRR9yTS6oQz/PG/eXTOLjo3iwmg7IAjLz+q3i815Ab0/PcCysv8rSnQ3Pf9lQfp0ySC+nGBzwZz2BtTlZgk1NmTjsm5Dk7sGs5HA6p7+E9f6owx6J8/cM3eW6FVTziQbW7+VB38CLdPQ/4+9JPD0C9chf76GdSIqRARbcqrhFT09hXoF69C71iFOvuW6uO4r7u6bTySMjPNTxni5zRWWhddWcDqPcWM7m46Dd/7I5++LaI8bkoePt9ourJ8IySE6Ef+TfGHb6F37/D4KuzsYYS0aU/x24c52DDAsloNHIv+6X3fdAagbfRzV6AfOw8angypXgMFAiovKlnGCoHGHdGfPISedT2qdV9odpo5v6ddiH7pKvS/zoOMTdDL/+vlq92Wqo73tH9T8uFb2Lu8jvc5zvF+q6rjfQzaHaknos69BT3nUc9FXh6PnnKOqS+19DeT5NHVEez/TMY6+1Ksxz80M5mUHeHND49wtVgfPZzrekUBq3cXM7qHua7LbFi6vYi7ByUye0x9duSUMXdZQSW/dg9QM/0J1iUTsD9+xv8sNTVRdkTGmRmfn7wQ/dhdXvnEAAAgAElEQVQQCI+Ejmf723C/6612+6rLT44B5Sfu5T3r8L+Jzbjz3Hq8+J1rBu6OTaKYN6Eps29tzMsLsigure6GzVFcW+GRWEOuQ3/6gv9V//k99v0XYD9/O9YFNx6D7ajsp4rQ6++l7OXHA1vePYT/1QVkW3YZm7JK+X5MGgvHpvHrjmJ+3xngrNXHW7vD7fjbtmb67O3cM7zRUa2zOv5Ob2XH/vPVB1iVXsro0w/3hmINpm+A1qehep+Pnl1Fn1U1+2nbmunvbuKey3wnBSgr1yz9O48nx7Xh3cmd+N/SfSxene2z3GGEDritBVA/LoTPLqnHN6OS+WxdEfsOVtU3WgP1b0DPfhD9/Cj0qzegmnSCTuccxh5UvWU12R9cO+m7MrXdX1YDfUUBh67NenB1m1KDZXVN3ePZtg77nsHYU0ZiL/gA66anq96O2nSkdUJ3qSeizr0Z/fF083dhPvqTx1GjpqFufBmy9vi+VS5YcYMdO6BtqfzaSnj6WQrfeoPyHebaKnhsGuGnd6XuZ18Qfno3ytP3QNnh56eB3lPbtr+UzXtLWHhXY36Y0IRftxTy+9bDqJcfRVsLYMHtDfl4bAOevCiZR7/OYntWNW3N4yp9B9iPsfwLM6jzmtdQA2+FXavArmZSp0oEsy84aHX/SmMf3j3IzIJy1u8ro1eTiOoXDqg6UP1C6pzRZsbW39xmE966CnvKCOzpV2Cdfc2h+14BBz6C+9X6ncnoJy5FPzcG1bwTnDa46uX9fBbo4e7ZNJI+J0Zy2Xt7ufOLLDo1CCfkiEe61Ea97Mj7UTyW6HmO56zR2Xuxbx6EPfFi7LefwLrlcdfbWQ9jvf4PgVfswaPNpBFOOtM/f4bOzsCa9C7WyAnmzT2H8rSa65s8PLU8NqMm+qLBfDZzFPr1cajGHaGDn/ZWTeUnufuwJw7GnnYZ9ux/YY2e5pXGjuP8pOoQhxz1Pcwg9icIIYQ4fEdzZ/1YK3QGGVflc611Rct5ENBBKTXc+TsBaAmUAEu01psBlFLvA70A76mPxiulLnD+38j5bTLwo9Z6C4DWuqJnbBAwVCnljH4gEmgMLAbuV0o1BD7RWm/w3mCt9cvAywD2u9O16m3Gaeutq1F101zlZmIq5Hi9fjQ702PWFJWYivZeBtC/fYV167Poz2dCdia6IMe8kqKkCL3+T2jQEvY6TxzlZHo+lZyQis71em1eToZZJjfTVMoiYyt9NfmRSI0LYY/bq63S88tI8VPx+GVLETN/zuXtUamHXp3ouZ5QWiSH8ceOYs5u42cgnb/Y8aHsyXV1DKTnVhJ700Fm/pDD26MbeMS+oV8iN/Qzs/Xd+VEGTap7+riWj7c66xLUGRcBoDetQtVLQ1eMUUpK9XgyEPCZMUQlpaKd1+CqvkPRrz9m1rX4G9T1D5mFCt2esP9rEYy+H+LqQLrrCcHQCy4ndMjFANjrVqLcXrmuklPR+722owph5w6naIJ5OtBevQzCIyAhEXJcHdfqjJGofs61tWU1qm6q69qqmwrZXtdNVobHq1VV3VQz4xCA2+uj9cJPsO54zoxxbd4eugxEjbzNzBKp9TF55cuRqo19JisTve4PKHBe+bb8J1TTNrBjbdUbV5AJcW5PncYlowuO7nXlPnK9r60UdN4+32USUryuLa/XZmduNfll6omwax3kO+s4kA2rF0Kjk2Hr8iO+jrV3HlAnBSp++9vn6N/MK7XU4BvRFTM5ZW5Dr/wR1f18VOdBUFiASkxDs9xZRyrkep3fivgOVcdtG/OzID7JzBodn2RedRWIzr0hLxtr0kuAk6ckpXmmsyzvPCXdM0+pm4p2llF9h6JnmU5hvfgb1LgpAFj9L8D+1LnJlb4DMndBYhPI8EpnBXt909WBw0hX4dGo8x9HL34V0tcE/jsgtU6Yx2zP6TmlpCRUnv+fe2odpnxgbjqEhigmDj/h0HeXPLmeJin+O0lV3xGonqZqoretMeV+xZeJKZDjtb/ZmX7Ou/9XmR9aplk7OOUM1IXjzSu2tI3+HVjh+1xaaqxFutsN54yCclJiAuttXJZeytI9Jby/6iAHS81rDaPDFHd2D+Cmsve5jj2Ccz1sBvqXVw77XAc1tsd21HA+WpE/VohPQed5pZ28TEhIhby9rnytMM/MvN9uAJx9M0TGorSNLitBxSdD696ok3qYjveIGNSIh9CzH/KzXrfYCSnofK/YuV6xI5zYAIXOtbj7b/OKvqTGsHsduqQQ1i40362aD6eed2h1wSszW0L6Mo9Vp8aHerx5JD2/3H9ddHMhM3/K5e0r0w7VRZftLGbpjmLeW5rPwRLzWtqYcMWdA6qeSTp8+CjCzzf1svI1K7FS63OoyzolDb3Xf70sauIj2Du2UvLBGx6fh3TpQcQ14zhww2VV14Uq0lCF+ErK6jopZln3srrRyeY1s+fcbAZPahtdVgyL3Zp0RQXoLUvhpO7mlbXuceO90ne+V9yKbcvfC8otfedlwra/oNDUxfXGxVC/lZmRCSDbzP6pV89H9brCbwds+IhRRDjHu2zNSqy0+pQ7RbiVmoZd2fG+3xzv4vff8Pg89PQeRF47joKx1Rxvn7qRn/pKrld9Jcqt3ZGQgrpmBvr9B80rEb2VlaBX/2heIbx+CersS1BnmKb40dYR2L0F+2HnZU71m6BO8Xz1ZKDUOZeiBjnbtMFpC1V8meRnm46R1PgQz+s6r5I25uZCZi7K5e2rXdd1WnwIbdLCaeS8oWJgq2iWV3ITV/W/mBrvT2jSFmusaQMSWwfVvhf6cwVrf6yRsoOCLMjebV7/DOjVC1FN2qOXf+1/vR6xj2F+EqDUhFD25Lid65wyUuIr71Y7t1McUz7xTXfNUyOICrdYn15C+0aes5GqASNRfdzLLK9ry+c8+ymzcvZCckMzy8+Uj8wXiSlYD76P/fAo11tlANb/CcmNILYO4GrTW+ddRsg5zvW0fhUq2W076qUd6jeoVlQMqmlLwme85exDPcKmvEDpgzeiN6yu8qepsZbHLGAZBeWkxAZ20+q7jYV0rB9OjPN6995NI1m+p4QuDQMYrBDUdkc4e7JdeX16dgkpdVztjgPF5WzYVcSV/zIdPftyS7nxhY28cGML2jf1vhl+5FLjQjyPfb7/Y//L1iJeWpzPW5cm++2381Zr6bthS6yrH8R++iY4UHn/WmrdcPZkufLc9KxiUuq40siBonI27DzAlY+a+ty+3BJufHoVL9zejrS6EXRpnUBinDk/fTsmsWZrAd1PDuwNH0fT1nKXEhNCi7qhLN1dylktKrk+aqj+TcU6Sg6iV3yLOqEtetlXlW5rMPuDvbejJtJ3QGqhv0wN9qoPJaehK7pXarA+BEGsB7uplbK6NupkRW797yt/gssnOmX1ccBvn6yfPKWy+x0JKairZqA/eMiz3bH2J/RaZ7b/ruejvB/WC1bcYMcGoi6/gqiRlwJQumI5IfUbUNFLGZKWhp2Z4fd38Y9Mp3zbFg6+MevQZ3ZmJrk33QCAio4m4qyz0QX5fn9f4WjuqX239gAdG0YSE2HKuD4to1m+o5guTaufXdfEPvK2FnDoLQONEsM4vWkka9JLaFy3int6wTrX+V79GHEpvuVDxTIV/RgRMYfKaj3/2UOLqStmQpbPPF4BCVpfMEGs+2NmGvWJfZj1sq/XFzKweSRhlbxxQPW7GNXL6fff6vRNbnK+rJMSQNmR4lF2qG5DUB16Y//rBv8blL7FPCB8QnPY67xppabuV1fcjyg+iF76Darxyeg/vqx0cZ+62GGca4AbusVzg/MA3V3z9tMk8QiHutRQvUwNugQ1wO0+vXd/mfd9+izPN5159EODmbChy0Ds+0a6PisrhQLnvGxZAxk7ILUJqlm7yttbiX7uK1ZTR1Hdz0N16IP9r+tdv7HL0R89dWi91j1vwD7n4baa7psMVG2PhamJvugtf3i2t1Y67a0VX9VOflJWCmXO8di+FvbuhNTGx19+EsxyK4j9CUIIIQ7f8TRzdCDc33ukgFu01p2cf8201hXTW3rfp/b4WynVDxgIdHdmiP4LM+BZ+fltRayL3GI11lqv1Vq/BwwFCoFvlFIDqtp4/f1H2FMvwZ56Cfqv71Hdh5gvTmxvXhviU0HcB0UHzfeA6j4EvewH812KazZo1akv7NlqYixbiGrZ2VQywiNRJ7aDjK2ude5YY2aSrtsAQkJRnc+E1T96bueqRajTzzV/dBwAG3+varcOW/sG4WzLLmVnThkl5Zov1xxkQEvPzpA16SU8+FUWL4xIJsnt1ZDpeWUUOTM25Bba/LmzmGZJgTd82p8Qwbb9pezMLqWkTPPlygMMaO15A2nN7mIe/GwfL4xKI8mtQVZua7KdmVj+Ti9mfUYJPZtX04lTy8dbf/MB9t0jsO8egV6yANVnqPmiZQc4WOA7sC5nnxns3LIDAKrPUPQf35vvsvZCW2dmuHZdXa/rSXB79UfzdmBZkJ/jsdqyue9SNHoYRaOHUb7oO0LPMpV0q21H9IEC9P4Ab6QCdsYeQk7pbravSXMID/cYGA2g53+IPXkk9uSR6KXfo3o6A6Katzf77ffaOmC+B1TP89B/OvudUO/QYurUAeidG812TLsG+87B2HcORn/7Lvq/r6K/+yDg/TjWamOf9cqfUY1OMjO4WSGo1qeid22mWnvWQWIj8xo3KxTVeiBs/Pmo99nDzrWQ1Mi8ji4kFNXxTDNow41eswh1qnNttR8Am/4w/3deYQdAnTRzjWbvgbBI14zFYZFwUldI32RiHel1vPpHs3xImPl9cmPY7gwCiHUaOXVSoUN/+PMb1+c/z0Y/NQq2r0H/8TXqdOfp2KbtzKuH3Ac0gPm76ID5HlCnD0avNOWFXvkDqqspb1TXIYc+r47qNRj92SzsCcOxJww3eUq/QPKUg648pd9Q9O9OOsveCyd3Mf9v3xX2bDPbt28Pqn0383lCEjRoCrm78ZG+Duo0hHgnXZ10BmwKMF1Zoagh09Brv4ENCwP7jZv2TaLZllnMzn3FlJTZfLk0mwHt4z2W2ZrpagQvXJ13aAB0YYnNwWJTdvy8Np9QS9Givv9X8uofZmM/ehn2o5ehly9EdXPSVLN2pp7gPQgoz7mumznnvdu56OVVn1/7qeuwJ52HPek89IL30F+/7ndgNED7lDC25ZazM88przcU0b9pYJ3KTwyqw4KrUph/ZQp394hjWOuogDsVSF8HiW7nutUZsLny12F7sEJR5z2KXvv1EZ3roMZ2V9P56C6vPLTDmbBukccieu0i1ClO3nNyf9hs8lD9yg3oJy9AP3kB/PIh+oc34dc56G9fRM8Yar77cDJs/sN3YLR77DpO7PZ+Yq9bhOrkFnuLk39H1wHlNF8SG0BSQzOoDuDvn6Cp8wrB5l0gc4trfUEqM8nd5rP77RuEsy2rzNRFyzVfrj7AgJP81IO/zOKFkSke9eAnL0jm+/ENWXBLQ+4emMiwDrHVDowGKJnzDgWjhv4/9u48Tsfqf/z461yzGMvM2A2yRXahVKLsJET2PbRqIZKiyNjb9ygqSZa2jzBSWSIU2qyRJco6lsFYZsxynd8f5xpzrzMT7rn7+b6fj8c8yn1f93Wu7Zzrfc71vs/N2T7tSV21lLA2Ji4LqVkHffaMz7gsz8ChqAKRJL86we11q3J18o6cwPknH0KfTPD6nJsD26FoNvfq7atRNzhtXc3Me7We9hD6xY7oFzvC2nnolTNNImP+gmYgFSA0D6rizXBsn3u5rteYFYqq0QL+9LjGdq5B1XausepNYe+v5v/3rIcSlSA0D6gQVLm6cGyvSRQqVt5cg2DKPe5RriPl808407s9Z3q3J3XlUsJzcLwjHjbHO+kV9+MdUqU6eZ+ZwLkncnC89/8BRbOJV7atRtVzjvf1zWCXE69EFEDd/xp68Tuwb3PmB8LzQqQT+1shqGoN0UfNfutv5l25GCGqsPmvUqguD6GXfpb1vvqhl8zFHtoZe2hn9PrlmdtU+Xo4dxZOXuEv6zlMH9OjXldxT9b64/AFxsSdYEoP93pdq1QeEpNtEs6ZWGHdvmQqFvP9sD43xhPske2wR7TFHtEW/esy7NmTM+ttAO4dnIqHMjUhzMQXqmK9i9eYm0C0J5egVpkI/j6eyoETznjCxkSa1XAfT9h3LDN5a+X2c5Qras7ngROppKWb4aaDCansPZbCNT4SM/SKT7Fju2PHdjfnuYHLefZ7z3I5zw3aoX9fCQd3Yw9phv1UG+yn2sDJo9hje5p+Q3GXWYfLVoXQsItf7slgL5pD6iOdSH2kE/aPywlp0cGsv2ptOH/GjBfkxPmzpHRrQEq/FqT0a4HevilHidEAtWLC+ftUGgdOO7HojvM0vdZ3HO2pZFQIPx9IIc02Xyb65UAKFQvncOwomP2O8vn5+2hyZr/jlwSa1c5MhovMG8q6V+uwYtL1rJh0PbWvzX/FE6MBapUM5++TaZnjdtuTaFrJI16JTyH2u5O806mIW7uWlVy5vgvHYD36Cvb0URCf9U/T1ro2ir+PJHHgaJI53uuO0uyGzDGvyHyhrJvakBWv1WfFa/WpXTGKKUNrUuvaSG67vhA7958j6UI6aeman3ecomLpnCfqXk5f68jZdJLTTHtyOtnmt8MpVCiUxTkIRPxthUA+Z2ZOKwRVpSH6aNbjRcEcD3bbjgBd3zmSC+Nl+uu52EM6Yw9x4qGmTjxUxYnRAhQPQRDjYBe5cq/OhZiMKJfx9wo1zDR0HvfqoNn/hxOXOf2OOq3gD4825Y8f3MdkdzttSkQB1L2voZd49DsA8jt927yRqAZd0OsX/DfKDXbZQNLsWSS0b0NC+zZcWPYdEXebxLewOnXRZ85gH/OuW/mHDkNFRnJmwji311WhQhenNcz30CMkfZF93+tynqmVjA7l533JpKWbmOznfUlc66e/47/sS+trnU5KJ8W5X548n87v+y9QKbuyg3WuDznjkRn3h2rNYZf7eKTetQZV07lXV20CfzvjGKF5zLMMgPI3mRlcT+zLej/9CNpYMEGM/YFaMWEmNsgo+8+kHJedYfGfSbSt6v95sV75GfaEntgTeprn+PWde0eFWlmM+58372OSF/Wmlea9Gg1Qd/THfmcIpCZnfqZIqcznXoVLQonycPxw5vuBeF5thUB+l5iwxm3oI3uy/EitGI9YbEcSTbN71u5ItzUnk5zn9MdS+PNYKg3L/7tzdVGA4jL93TzsEV2xR3RF/+LynL5SFuNlyefM+3g8pweoVR8O7TVJ1BkiC2XG6MWvgZiycOyAuc4yYpSN32deZ1nFKBdcYpT6LjFKjQao1v2x3x5iJpjKEB5h/gCq3WLanHhnHD4QY5OXIrdzYQIxFq1CIK9L3aqc2d/KlfakgEs/sGhpE7Mec0lY/6+0J8G8bwVxPEEIIcS/p/z+jHIuU0qd1VoX8HitCfCk1rqdUioWOKu1ftl570GgDdBVa52qlKoMHARuApYA1YG/nf+fprX+Uim1D6gHNATu11rfpZSqCmwEWgPbgN+ARlrrvUqpwlrrBKXUJCAKk4ytlVJ1tda/K6WuBfY6r70O7NNav+5vH9Pvr+uepN1rBKpmA0hJxp4RC3+bGWWs5+Zhj+thFipXHevesRCWB711LXqO+SlS6+GXIaYcaBtOHMaeNfHiN8HUHfegGnYws0Gung/rPQY4qjVA3f0EWCFm1tJlM1CtH0Lv324Cl9BwVO+xULoKnE9Ez3r24jf01OgF5hvJoWHm56DeHQTxe1F3DYIb7oCoYiZ5YN0C9LfTUXV8z2iwancSk5adxLahc+38DGwYzZurTlGzZDjNKudjwJx4dh5NpZgzkFIyOpSpXYuxdm8SLyw7hVJm4t7e9SLpXreAzzLI67vzu2rneSZ9fQLb1nS+IZKBTQrx5vIEapbKQ7Nq+Rkw4zA741MoFulSdp8YLqTadJpqjkOBPBax7YtSraR3gKV/8gg6c/F464PJbkWr+55F1W5orrEpo+Av5xp78XPsp7qaha6tjvXIBAiPQG9cg/7Q+amaKnWxBowwwWjqBez3J8LeP1B39ES16gbp6Wa9H78EOzeRfMT/z1SFDx1DyM23w4UkLkweif3nVgAiPlhA8n3mIWvYwOGEtrgLVbQ4+vhR0hZ/TuqMt1DlKpLnqQnmJ7a1JvXdF0n/2b2DGuEx04C6ZySqlrPf7z9nvjkLWONNchQAFapjPTDe1K3Na9GzzIy26qGJqLJVzAV2/BD2jPFeHUbVcSAkn0cv+ZiQjzf53e9ASr+ntvs2BWifVYO2qHb3ARq9aTX609dRtXLQOahQH9XscbAs9JbFsO5jVMP70Ed2mAfLMVVRd0+CPJGQngLnEtAz+ma9zuMeP3tXpQHqrqGmjJ8XwfcfoVo+iD6wHbavNnWreyyUqgxJieg5oyDhENS9E9X0HkhPM+3ksg/gjx+gcClU3xfNukNC0L9/C99/ZP5dsf4l12NaDEDd0t58o3r+q7DjR3NsB00zDxPT09ALXs8cBGjUA9XQ+VGELSuxv3oL1fUpVLUGkJqM/cnYi7N3W0/Pxn6ht1m2TDWsPrHm/G7/Ef25sy/5orHunQyFYuDkEewPR5hZ9CKLYA3/2PwUktZw4Tz2pG5mICYsD9bYxdiPtjYDNg51/7OoOrfBhSTsKaNhj0lqsF76Anu4s80Va2A96rQpv69Gf+C0KVWdNiUk1LQp0yeYNqlQMazHJkLBoqAUev4HoH/0fQ2Ur49qPAiUhd72Nfw8C1X/XvTRP+GvtVCiKqrdBIiIhLQUOJ+AntUPqrZEtRwJCS7Jkt9NhmO7vYpQNUv6LHrV1kQmfXnQ3DtuLczA1jG8GXeYmmXz0ez6aCZ+foCfdpwlNASi8oUyultpriuVlwMnLnD/239hKTMD9YTeZSldJNxr/faXPralx9Oo6k6c8HGs+YY2YD0zB3tSL7NQ2WpY/WIhLAK9bS36U+e8125qftasQCFIOgMHdmK/9Zj7+ts+CBeS4KDv5GiAVfsuMHlNIraGTtXyMrBeAd5cf4aaxcNoViGCLfGpDFpyksQLmvAQKJovhLheRd3WMX/7ebYeS2N0oyjvAtL9/ERt+fqoJoOdc70YNsxC3XofOn5H5rm+a6L7uf74HqjaCtVqJJxwPdeTfJ5rvwJddloOY+9AtKMuM2hR+VZU26FmP3+Lg5UfoZo/gD64wyRLhIajuozJbEPnjc5MRHaoZvejU87Dmjke234D6rZe6FlPZr7m+pXM625FtXHa79/iYNVHqGYPoA+5lN15DJR0yv7MKbt6U1TzB8ygq22jV0w3SdEA0TFmeyMi4dxJ9PwJcDoe/bf3z7Xm1j1TJcz1eRpW7U5i0ncJJg6uU4CBt0Xz5spT1CzlxMGfxLPzWEpmHBwVytTuxd3W8b9NZ9l6OIXnWhf2WUbiW/6TUyKGxxJ6ayNITiJp/NOkbzdxWYFPFnK2T3tU8Rii4taQvnf3xRnaLnz+CakLPiP/2zOxKla5+Csg9pHDnH8yc/aQyOZF3Aur0gDVzrnOfllkrrMWD6IPutyru8Wa6+x8InruKO/rrPn9Zmbw1bMhphKq63NmcFZZ6C3LYcUHzo65XGSVbkW1HmKW2RgHq2eimjyAPrQddq6BkHBUR5dr7IvRcMopt9YdqNvuATTs+gm97B3z+o0dUbd0Mz9Pe+oIesH4i7M0JS7ynySY96lYQhuY431+bObxjpy9kDO9zfGO/to53inO8f7sE1IWfEb+d2YSUqkK+rhzvOMPc+6JzOMd1dgjOb6q0+9QIegNC2H5DNQdD5nYKCNe6eURryQchBb3opr1z5zpBdDTHgMU6r7XTF/ECoHdP6MXvGZiGo+6dTkxgmrTB9Xa9H/1+mXo2ZldamvKt2YWmdAwOJ9oZpjel/XA+MVtenAU6oaGcCEZ+81Rmdv02pfYQ80sPqrfMNTtbaBwcTMD/LIv0fOm+Fyf1e0av2Wt2nWeSd8kYGunXjcqyJvfnzR9zCr5GPDxEXYeTXHv3/Y0M6ys3ZPEC98loIEaJcMZd1dRwj1mm7JXeM9oGKjxhIvrHzAWvXk16oDLA50A3DtU8/uhVgvTth/aiZ4/CdKduN92uWde6fYEUD3GQ4UbzBcvziagl02DXxahGri3uW7nevtZJi04Zs71TVEMbFGEN785Ts0yETSrUYCJXx3lp13nCQ1RROW1GN2xONfF5GHBr4lMX5FAaIjCUvBIyyK0qOk9lmHP3+/2b9VnZOZ5/nAM7HPOc6xJMgWgfHWse8dBeB70lrXo2c97rdd68Wvscb3g7CnUnf1RDe4y/aGUZOzPX4NdG0k76L9PH/roaKx6t6EvJJP2yjMXk5vDpvyP1EdMgk7IfU8S0rQtFCkOJ46S/s0XpH/yjtt6wl6cSdr0F92So8M6+Y6/AVb9lczkladMLFozPwNvieTNtYnUjAmjWcW8bDmSwqCFJ0hM1oSHQtH8IcT1K0G6rRm3/BS/HExBAbeVz8OIJj7Gp5L8/OR4bvQ76pTxeg1g1ZZTTPpsv4kTGhZhYJtSvLnwIDXL5XdLlAbo+8oOnupc5mJydLNnNnMuKZ3UdE1k3hA+eLwylUq5j5foPUf8Hm+37diTxOQVp7G1plOt/Ay8NYo3V5+mZkw4za7Ly4BPj7HrmMu4XWQIUzoXzXKdeq37l3wDcn33fw51Yws44SSC2GnY43pjDbzZ935uPMGk2XtMP69RDAM7lOPNL/dSs0IkzW5w35++EzfyVM+K1LrWjIksXBvPtEX/oIBGtQszvKf3z+XqdX96vXax7Evsa63df4EX1565OMNH71r56FbDx4PUYy51+krH32ERqPveNf17y4I9P6OXvGHuK4Cq5HvcKNDjwTrNT//SczsCcH2T4L8NdROAfp5e7f8XwtRDHvHQbiceev1L7CFOPNR/GKqRSzDr0M0AACAASURBVDy09Ev03ClQqSbWM29AgSgTp546jv1YB7f1nznkf78DGQdHj6nmt9yA36sXuM/IGoiYTDXtjmrS1dS9lGTsz16FPZsIef99v/vtzxNPvMWGDds5efIMRYpEM2hQZ7p2bfqv1mEPf9j9haoNUO2fMNfxhkWwYgaqlTMm+4fTpvQYC6WduGz2s2ZMtvm9qGb9PPodg+DcSVSv8eYXUAG99APYtNR7Q4JVbi6XfeyrrGd4jxwzjvBGjdFJSSSOGE7a1i0AFF74NQnt22DFxFBs9TrS9uxGO3UradZMkj7/lDyt76TAsKfMc5afN5A49rmL9Q+g+ETfdetSn6ml25qxi47zy75klILbrsvHyDuL+CwDP234pfa1ftufzJi4E1jKdCv63RJFlxu870/6d482NDevM9cvYFS8FdVisOnPb46DHz9G3X4/+vAO2O2MY9w1GmKce/WCMWYcIzoG1f01046cOYb+ejIkmiRK1fQRqN4SIouaX8zctAi9xplJPL+f56eBHgsGyOP7i0cBj/2zyIdYtTeZyStPm7Jr5DNl/5hIzRLhNKsYYcpelJBZdr4Q4vqZfuPB02n0+vQ43z9QAkv5njla/+4+W6rqOQJV41bTxs+Mhb+dcf9Rc7EnmJniKVcNq99YEwdv/RE9z7l3jF9gxkicX0jRf21Bz5mEuqUtqnX/i8+97LjpsGklKp/L8b7Sz6tPHkY9Ns2JCUNg5wb0V871WN3P+QdW/ZXE5O9PY9tOLFY/ijfXOLFYpbxsOZzCoAUnSEy2CQ9VFM1vETcghgtpms4fm+s7fx6L2JYFqVbc+1kLp4IYl/3qca4HPIuq48Ri77o8p3/+c+wRLs/pH3Z5Tj9jUubnH54Auzahl32eudKbW2B1fdSJ0dOxP58Cu7wTu1WvEagaTozyUaz/GGWAS4wy17nOJi4wvw7pep19MhGKlMQaMsWc45PHsGeORaW5jCdd6bHJsydR7QZBXZeciPUL0N9NNwv5C/8DkJvhpqBHG3qlx6LDIlD9p5q6pSzY+zP62zfNM22P+DsQ7Ql1m2G1f9jkguh07EXvweYfgteeAFTwnTwc6PuWql/FZ7kQ+PEEdfO0K/QTRkL4d/KGiv+NhFFx1Sj0257/ZNv1/3NytAVMAO4CFHAMuBuoCzzn/LsW8APwiNbadkmOPgN8BZQG/gSKAbFa65VKqTuBSZgUjqNa65ZKqbzA60ADp6x9zjaNBPoAqcARoJfW2u9UBp7J0blFRV7iT8pcibL9JEfnCj/J0YHmlRydm2V7JEfnpqySowPNMzk6N/1XkqNzU46SowPBMzk6N6Xk7AFbIOicJlJeaYeD156o23wn++VK2X6SowPNV3J0blHV/HzJKDf4S46+mgWrToN7cnRuC9Lv1fhKjs4tVssS2S8UIFklRweSV3J0booI0kVG1snRgeSVHJ2Lglm3gtWOZpUcHWi+kqNziyqRsxlXAsIOzrnOKjk60DyTo3NTVsnRgZRVcnTA+UuOzgX+kqMDLafJ0QEp2yM5Ojf5S44OtKySowPuWPDG6fwlRwdaTpOjAyKnydEBkFVydKBllRwdSFklRweaZ3J0brqU5OgrwSs5WgRUdsnRgeQvOTpXBKkN90qOzk0+ZqfPNX6So3OFn+TogAtiPoRncnRucktmzE1ZJEcHXE6TowPAMzk61wQzFyQqiO1JsMJ/z+ToXOSZHJ2bgtaegN/k6EDLKjk64GVLcrTIBZIcLa60/2pydBCjFXeeidHOayuBlc7/x3q8ZwPPOH8XKfOtzPNa6+4+1lfe5Z93+tmOJZjZpl1fSwIe8rHsZGCyr/UIIYQQQgghhBBCCCGEEEIIIYQQQgghhBBC/Ff8R+bSFSLggje9lhBCCCGEEEIIIYQQQgghhBBCCCGEEEIIIYQQQlxB/5mZo68U19mmhRBCCCGEEEIIIYQQQgghhBBCCCGEEEIIIYQQ/3fIzNFCCCGEEEIIIYQQQgghhBBCCCGEEEIIIYQQQoirgiRHCyGEEEIIIYQQQgghhBBCCCGEEEIIIYQQQgghrgqSHC2EEEIIIYQQQgghhBBCCCGEEEIIIYQQQgghhLgqSHK0EEIIIYQQQgghhBBCCCGEEEIIIYQQQgghhBDiqiDJ0UIIIYQQQgghhBBCCCGEEEIIIYQQQgghhBBCiKuCJEcLIYQQQgghhBBCCCGEEEIIIYQQQgghhBBCCCGuCpIcLYQQQgghhBBCCCGEEEIIIYQQQgghhBBCCCGEuCpIcrQQQgghhBBCCCGEEEIIIYQQQgghhBBCCCGEEOKqIMnRQgghhBBCCCGEEEIIIYQQQgghhBBCCCGEEEKIq0JosDdACCGEEEIIIYQQQgghhBBCCCGEEEIIIYQQQgSYrYO9BULkCkmOzk15gjNRd/LGxKCUCxAREcTJyc+nB6VYnRLEG0iJPEErOiItePutCoUFrexgUSUjglf4geSgFKvtoBQLgCoeHryyU4K040Ujg1MuwOELQStaJx0ITsHxwdtn1TImaGXr/WeCVjYJqUEpVu9PCkq5ACo6ePdLnRyktiyI8Yk+cj5oZRconzc4BQfrngWoqlFBKzvy+iDV64iQ4JQLEB7Efl5akPp5R4PXfqOCV3Qw6b+DdMwLnAhOuQCJaUErOjRo947g1GkA0oMYJ6zeG5xytwUx/g7ifcue8WtQylWlgjdORxDHJ4N6zzwUnL61DmIcTHjwAoXIG4MTg9sLgjR2A6jo4D1Ss4c/HJRyrZemBqXc/6uif+8dtLL1rtNBKxsrOG1ZMK9vvXVW8MpesyloZXMgOONl+nhwxoIBOJYStKJ1sSA921p1PDjlAuQN4phVoeAcbxUVvPhEnw3eOIYKDVIcfCqI+1w4iM94gvRMDUAdDlJuwtKtQSkXQN0ctKKFEOKqE8ToUAghhBBCiCAI4iCOEEIIIYQQQogACFJitBBCCCGEEEIIIYQQ4r9JkqOFEEIIIYQQQgghhBBCCCGEEEIIIYQQQgghhBBXBUmOFkIIIYQQQgghhBBCCCGEEEIIIYQQQgghhBBCXBUkOVoIIYQQQgghhBBCCCGEEEIIIYQQQgghhBBCCHFVkORoIYQQQgghhBBCCCGEEEIIIYQQQgghhBBCCCHEVUGSo4UQQgghhBBCCCGEEEIIIYQQQgghhBBCCCGEEFcFSY4WQgghhBBCCCGEEEIIIYQQQgghhBBCCCGEEEJcFSQ5WgghhBBCCCGEEEIIIYQQQgghhBBCCCGEEEIIcVWQ5GghhBBCCCGEEEIIIYQQQgghhBBCCCGEEEIIIcRVQZKjhRBCCCGEEEIIIYQQQgghhBBCCCGEEEIIIYQQV4XQYG+AEEIIIYQQQgghhBBCCCGEEEIIIYQQQgghhAgsbQd7C4TIHTJztBBCCCGEEEIIIYQQQgghhBBCCCGEEEIIIYQQ4qogydFCCCGEEEIIIYQQQgghhBBCCCGEEEIIIYQQQoirgiRHCyGEEEIIIYQQQgghhBBCCCGEEEIIIYQQQgghrgqhwd6A/8tU1+GoGg0hJRl7Vizs3+G9UJmqWH3HQnge9La16M9fMq/XbYHV9kEoUQH7pXvgn+3m9fzRWPe/COWqo9ctQn/2YrbbETboWUJuaQzJyVx4YQR61x/ey9w3hJBWd6Mio0hqc0Pm64+MJKTuLeYfeSJQhYqQdNdNvguqXB/V7gmwLPTPC2HVx+7vh4Shuo2B0lXh/Gn0nFFw6nDm+9ElUEPnoZe/D6tnm2PYeRRUbQhnT6Lf6OV/J6veiur0pCl73VewbKZ32X3GQplqcO40euZISHDKbtEfVb8D2Db6fy/BjnXm9bwFUD1GQ8mKoDV67jjYt8Vn8aqby7n+ONb3uS5bFeuesRDmnOvPnHN9g3OuYypgv+ByrsvVwOr9rFOAwo6bBttWojo/mVnWJ7Fw4E/vsspUxeoTm1nWly+b1/NFYQ2YDIVLQsJh7A9HQNIZqNUYq+1A0DbY6dhfvgJ/bcpcX0R+rOmL0euXo9+fZDbpvpGoG26HC8nYbz8Lf2333o5rq2MNmgDhEejfVqM/mGxeL18F66HREJEPjh7Cfv1pSDqHatQW1WFA5ufLVcZ+sitcV+rKn98mvczrAId2o+eMhbQUqHwTqv3joBSkJHnvUzBUro9q/wQop26t9FG3unvUrZOH4ZrqqM4jnYUUetl02LYKQsNRA9+FkHAICYEtK9BLp/suOxB1y/XYnz0F0UVBWfDTV+ilHusPDUP1HYty1m/PyFy/atkfdatZv/2Fy/qr3YrV2dlm13VWvgnrbufcXkgy9ef4ASgUg+oTC/kKQlIi+veFqEYDQIWgf18EP87y3ucOo6FkVUg6jf5yNJw+AjVboW51aadKVEJPHwDxu1A9X4XIImCFwD+b0EteMfXNU6X6qLZDzbn+dSGs9lF25zFQqgqcT0R/5rSjBUuiBs+F4/+Y5fZvRS8y9wfVYiDUuRMiItETmvk+z54q1ke1HgJWCPq3hbDWx3bc/RyUcq65L0aZY1CrFapBb/dj8F5/iN/lv6wrfX1HF0d1j4XIwqbtXv8VrP3Ud9nX3oJqMcRcKxsXwbpPvMtuNxpKVjHn+qvnzH5aIag2I6FEZXOMtn4DPznH6KbuqNp3ARqO7UHHTYL0FJ/FB6IdJSQU9chY1LXVICQUvXIhsNT/8Xex+s9zTIw7jm1Dl5uieLBJIbf3560/zeyfThNiQb5wi3Edi1OpRHiO1u1V1j8XmLTmjCmrel4euCG/2/s/H0ph8poz7DyRxiutormjYgQAB8+kM/ibU9g2pNqaPrXy0aNmvuwLrFQfdecQU69/WwhrfFzTnZ7LrNefj4JTR6BgDOqxeXD8b7PcgW3oOCf2qtEc1ag/WBbs/BG99B2/xateT6Fq3Wbu3R88B//4iBPKVcO6b5y5d29Zg57jHuOpO+7B6v4E6YObmLazThOsjo+A1mCnYc99CY5uy/xA1VtRHYeZurV+ASz30X73HgvXOHVr5jOmbuWLRvV/HspWhw1xpv323J/7XoEipdEv9vC/z4GIjaregtVxEISEQXoq9v/egA0/epd9z9OoOrebst8dDft81K0K1bAemmBi8I2r0R+/kPn5Vj1RrXqCnYb+fTV67mumbt3/HKpCDdA29scvADv97v9F5W9BNX/cnIfNcbDBo525pjaq2WAoVhG9KBZ2rsx+nT6oASNQdZ32ZMoo2Otrn6tjPers8++r0TOeN6+Xq4L1wGgIzwPp6djvT4A9W1G3tUV1uNcsk3we+/3xYP/jvs4qt6LuHmba0fULYIWP66yXc52dO42e5XKd9XseylSHn+PQ812us7qtUM0HmGs78Th6zmg4d9rvvq/ek8TEpSexNXSpnZ8HG0S7vT9jfSJfbDxLiKUonM9iYrsilI4OZXt8CrHfJHDugsZSMLBhFG2q5/dTisfxDkSdrlIPa9BrcPwQAPrX5fCLxz3xOidOsCz0LwvhBx9tWZcxUNqJE+b56G89Phe94n1YM8e81qAHql57QMORPej/TTAxsec+51a92v6Lv8Nu1nP/SNSNjUws96bve6fqPRjVtD3kj8bu6dJ3rX4j1n0joHxl7JeHw0/fZVmWm3I3oxoPNsd+62L4Zbb7+6VroxoPgqLXor8eC7tXmdcjS6DaTTD3CisUvfFL2LIw2+JUj6dQtZw2dMYY39dY2WpYA5yxhC1r0fOc2K/LENT1jSA9FY4dMJ9POmuO9z3PocpWhZAQ9E+L0Us+dF9nIK4xAGWhHpkBicfQs570v9+51n67HM9rb0G1cmKEjYsyYzrXfW4/GmKcGGG+E/vX8Ij9i1dCf2Bif6q3RDW8x7RjZ4+jF4yFJN/tmLp3pGm/U5x40Ff7fW1G+x1h9utDl3jwwecgLI/px08fD7u3Qv4orEfGQ0wZSLmAPWU07N/tXXb34aiaTlv20Rg/9+pqWP1jISwCvXUN+lPTXqvOQ1DX3w5paXBsP/bMWHOdZSgUgxX7BTruPTj8lc99B1j99wUmrU40bXj1vDxwYwG3938+mMLkNYnsPJ7GK3cU5I5KERffq/HOESoXMcOeJQuEMKWde+yapfI3o5o69+etcbDBR51uOhiKXYuOGwu7Vl58S3V6GUpWh4Nb0F89nbPyKt6CumPIFe1jXtye7i9AwdLo9/r4LV71c4kTpo7yU7eqYz3sEifMdIkT7h9trrP0dOwPTZxAqQpYA8dDhWroT99Ex830XqfrNvR+CnW9c729/xz87efeef84sw2b16BnO+3a3QNRjTvBmZMA2F+8BZvXZF1eIGJRKxTVdzSqTFXTD1y/GLbMcV9nIM61FYq6cxiUq2v6uN+/BztWuq83mP1qf3IjDs7lPs9ljfXni8K6dzIUKQUnDmF/YMZkVYu+qJvuNMtYIea6e7oFnE/EGrcIks9DSppp55/ubrYjEPeOfAWwBj8PRUuaOGHhR+jvvdvvgNw78kdjPfQilKuB/mkRet4L3usEVE+X+OhDP/FROY/4aK7TjnR4BFW3MdgaziSYz58+lvm58tWxnvkY+70RsHtl5uuX2t+pfDOqzWMQGgZpqei4N2G3iXPVnQ9DvbaQNxL9TGOf+2rKro9q75S9YQF876Ne94jNvL4/edaUfd3NqDaPXuw367i3YI8TY9duYfpaKgR2rEUvfst/+TkwcuR7rFz5O0WKRBEXl/1zqispWGXnRrmhjz6LdXMjuJBM6osj0bu9n+eFDhhCSMsOEBnFhbtuvPh6SKuOhD44HH08HoD0BbNJX/KF74IuNQ62QlBtR0JMFXM/3LLk4v1OtXsGKjWEcyfR0/3HJld8TLZwWdTd4zI/X7AUevX78PNn/rchG4E816t/P8bED7dj25ouza/hwU4V3d7/34oDvDRrByUKm9i3953l6NqiDNv3JhI7bRvnzqdhWYqBXSrSpmHJf1f2vmQmrTxtxmRr5uOBmyPd3v/5wAUmr0pk57FUXmlTiDsq5wVg/f4LPL8qs0/zV0Iar7QpRItKebMuMADPOzKo3i9BoVLot3vjT649u/3um6yPQ8b25OB5gOo1GNWkPeSPwu59c47W6/b5QNyry9fA6jMqowTsuPdg7TLvsvs+japzm9m/aaNhn4+yy1fDemi806dfg57l0qdv2RPVqgekp6M3/oCe93rm54rEYL0wH/2/qejv3duMyxpD6fAIqk5jZxwywXz+9DGIKY/VfyyUrYr+6m30d7O810kujoEf/t19nUGM/wMRExNRAKv/eCgUY2LRZbPQ6xZd+WfUoeGowdNNjGaFwKbl6CXTzH71HW/Gqu00+Gcb+rNJYKc75+TK9ztUGycmzBeJHuEnJgxm7g0Bak+KlMSK/RLizTM3/dcW9JxJV2a/r6mO6uhc38q5vv9YBUXLonpOzPx84dLoZdNg7Tz39QYzNhJCCHFZcmXmaKVUulJqo8tfeaVUPaXUm1ewjH1KqaJXan3OOm9TSm1QSu1QSv2plHr0iq28RkNUsTLYsXdjz5mA1WOkz8WsHiOx507Ajr0bVawMVG9g3ji0G3vacNj9m/sHUi9gx01F/+9175X5Wv8tjbBKlye5TytSXhlN+NBYn8ul//g9yQ939Xo9dcpkkh+4m+QH7iZt/iekr/aTYKUsVPvh6BlD0K/1QNVuBcUruC9zU3tIOoN+uQt6zTzUne6HW7UbCjt/cntN/xqHnjEk651UFqrr0+j3BqMnd0XdcAeU8Cj71g6m7Akd0SvnoO4aZF4vUQF1Qyv05G7odwehuo4wSZqA6vQkevuP6Eld0C/2hPi9vsuv0RBVvAz2GOdc9/RzrnuOxJ49AXvM3ajiZaBGNuf60B7s5/tiT+qF/dYgrN7PQM3bTVnjOmLPm4jV3U9Z3Udiz52IPa6jKcu5rlTL/uidG7DHd0Lv3IBq2d984M8N2M/3xH6hN/bscVi9Rrsf4rYD0dtcEhVuuB1Vsiz2o22w343FetB9+Yvb8dBo7KljsR9tgypZFureZl5/ZCz2rNexh3ZCr1+OutskROsfFmMP62L+3hgJRw/CP7uu/PmNLoZq1B39yj3o57ubZIUbWpl97ToCPWsU+qXe6F9zNqARUMpC3T0c/eEQ9KvZ1K2XPOpW/B70W/3Rb/RFf/g4qtMI09lLS0FPexT9Rh/0632gcn0oW9N32YE89i/0hLLVTALz5K6oG++AGPf1q1s7wPkz2OM6or+fg+rgrD+mAurGVtiTumFPHYTVzVm/srC6Po09dTD2RPd1Wt1HYM8chf2CObeq9X3m9Y5D0JuXoKfdg17zEarNU+g5w9BTe6FqtoCi5d33uc5dkHwG/U439PpPUc0fMa9v/Q49vb/5WzDOdMSch9b6y1Hoaf3Q7/YxSdjVfSQpKwt115Poj4ei3+qJur4VFPMo+8b2JoH79a7on+aiWrm0owkH0VPuMX8uA4V6x2r0u/d6l+ePslBthqFnP4F+pyeqZkvvY1DXOQZvdUWvm4dq4WzHlu/Q7/Uzf/Pdj4Hfsq709W2no+PeQL/SA/32fahbu3ivM6PsVsPQnw1DT+uNqt4CinjsZ+12Zj/f7Y7e8CmqiXOuqzaDkDD0B/egZ9yLqtMBomOgQFFUvS7oj+5Fv9/XXJPVW/je9wC1o6pBKwgLxx7aCfvJbqhWXSFfcf/nwJFua8YtPMb0AaWIG1qWxZvOsDvePTmuXe1IFg0py1eDy3J/o0I8v/h4tuv1V9b4H84wrW1BFvUswuJdyexOSHNbplSBECY3i6LtdRFurxfLZzG3U2Hmdy/Cp10KM/33cxw9l551gcpCtR2G/sS5pmu19K5bN9xlrrM3u6J/modq6Vq3DqDf7Wf+Mh6G5I1CtXoMPXMQ+p3eUKAwVKjnu/xat6FKlMUe2R575nise571uZjV91nsmeOxR7ZHlSgLtRpmvlmoBKpGfbSTNAnA9vXYY7phx3bH/jAWq/8Y933u/BR62uPoF7qh6rbybr/rdzDtyaRO6FUu7XfaBfSSd9EL3/CzP03hwnnf72UIVGx09hT2lCHYE7pjzxyD1X+c90rr3IaKKYf9RDvs98dh3TvKexnAuncU9gdjsZ9oh4opB7VN3aL6Tah6TbFHdMZ+qhN6sRnoVM06A5jXJz+E1edJQGV9HJSFavkE+osn0R/2QVXz0c4kxqOXTILt3g8Ucqzu7WafB7fFnjYW634/+/zAKOz3xmIPbmv2uY7TnvR5AvuLd7Gf6or92TtYfZ4AQB89gB07AHt4Z+wv38N6cIz7CpWF6vQUevrj6Bf9XGe3dDAPtyZ3Qv8wB9XO5Tr75l30Io/rzApBdRiGnjoQ/UovOLwL1bCb311PtzXjvj3J9O7FiXuwJIv/OM/uY6luy1QrEc4X98aw8IGS3FE1Hy+vOAVARKjihbuKEPdgSab3KMbkpSdJTPbxxSVPgarTALt+N3U6tjt60TT39zLihJlD0W/4iRPqtYfkRPSrXdFr56Lu8OhvtRni3t+KKoa6tRt6ygD0m71NTFyrpffO5Ga9UlnUqxtvR5Ush/3wndhTYrEGPudzMf3zSuzhPr68cfww9pvPon9Y7L8MX5SFajoU/dVw9Mf3oKo0h8Ll3Jc5E4/+bhLs8KjL506gP3sEPfs+9LyBqJt6Q/4iWZdX8zZU8bLYz3bAnjXB9AN9sPo8gz1rAvazHVDFy0JNc43pP9Zhx3bFHtsdHf83qo2JA9WNLSA0HHtsN+wJvVGNOkMRlwfpgbjGMjToDsf2Zb3fwWi/lYVq/SR63jD0e71QNbKI/ad2M/FgMyce3PYd+v3+5s819lchqFZD0J88hn7/Hji6G1Wvi+99ruvEg4OyiQcfGG3a70Ee8WDfYdifT8Ue3gV73ttYfYeZ3er0AHrfDuxhnbDfegbr3hHeK63Z0FxnoztgfzIBq7efe3WvkdifTMQe7Vxnzr1a/7HOXEvju6OP/oO6072/YXUbBtvW+t5vR7qtGb8qkWl3FWJRr6Is3ukjJoy0mNw8mraVI7w+HxGqmN+jKPN7FP13idHKQjV/Av2/J9Ef9UVVaQGFy7svcyYe/Y3v+7P+ZS56yYR/V17rJ694HxOAqo2z/1J3HaftHNIWe3oWccJ9o7Cnj8Ue0hZV0iVO6P0E9pfvYo/oiv35O1i9TZzA2dPYH01Gx32U/TG43rl3Pt0e+6Ms7p39nsX+aDz20973Tv3tJ9jPdcd+rnu2idGBikVNOxpmYtHJfVC3dzL9wIsLBOZcq9v7mQepU3qgp/aCvz0SI4LZr/YnN+Lg3O7zXOZYv2rVH/3nz9hjO6L//BnVqj8Aetks7Mm9zN+Ct2HXb3A+8eL67DceMu28kxgdsHtH657oA3uwn+yMPWYA6p7hEOox706g7h2pF7AXTEV/+ZrP9QEmBi9eFvuZDtgfT8Dqk0V89PEE7Gc84qNvZ5o4e1wP9ObVqLsezPyQsrA6Pw7bPGKYy+nvnDuF/vAJ9Ms90fPGmgRqh962Gv16P//7mlF2x6fQHzyOfrk7qs4d3nXwZqdev9AZ/cNck4ydUfaMYehXe5mye8aa1/NFo9oORr/3KPqVHmYco5KfSXByqFOnRrz/fg6/KHSFBavsQJdr3dwIVbocKf3uIPW15wh7fIzP5dLXfc+Fx3z3ldNXLiFlYEdSBnb0nxh9OXFwtWYQEo6e3hf9wQBU3bsv3g/1pq/R84ZmvZOBGJNN+Af9YX/zN+NeSE2GP1dlvR3ZCNS5Tk/XjJu+jenP1iPu9dtZvOYwu/ef8VruzgYl+eqV2/jqldvo2qIMABF5Qnhh0PXEvXE700fXY/KH20k8l+r1Wb9l25rxK04z7e4iLOpXnMV/JrH7hPvnS0WGMLlVQdpWdU96vqVMHub3Kc78PsWZ0aUoeUMVDcvlybrAAD3vAKB6E0gJ0vikr2e3VkjW2wI5fh6gf1mJ/bT///hkfgAAIABJREFUCSmyFKh79cE92JP6YE/oif3mYyY53HOfa9+GiimLPewu7A/GYfX30+8YMAr7g3HYw+5CxZSF652Yv9pNqBubYI/sgj2iE/pr92RIq/dw2OSjH3C5YyjfzsQe6yNGOHcae94L6O8+9rk+IHhj4MGM/wMUE6vGXdGH/8Ke3BP79QdRnYaaROYr/Yw6LQX99kD0i73QL/aCqg2gnHk+rn/9Bj2ps8kbCMsD9e/OPN4B6HdkGxMGM/cGAjtudOyAaU8m9PROjL6c/Y7fg36nP/qtvugZj6M6Otf38X/Ma2/1Rb/dz8QJ21Z6lxus2EgIIcRly5XkaCBJa13H5W+f1voXrfVgzwWVUv+J2ayVUjHAHGCg1roq0BC4VynV8Yqs//rGZgYRgH1bIW8BiPLI7Y4qChEFYK+ZjVivX4yq3cS8F78Pjv7tveKUZNiz0edsXr6ENGxO2ndmlgd7+yZU/igoXMxrOXv7Jkg45vW627qatSVteZzvN8tUhxMH4OQhSE9Db1oK1Rq5LaKqNUL/5hyTrSugoussXo0g4SDE/+W+3n0b3QaEfSpXA47thxMHTdm/fQe13L9hp2o2Rm9wtn3TcqjsfNu2VmOzfHoqJBwy6ylXA/Lkh4p1Yd0Cs1x6mvssSK7rrt0Yvc7Zr71mpo1sz/U6l3N9ZN/Fb8e5SU3O/EZiWDhojarZCL3ha+fYbIW8kRDl8XA9qghE5L84y7Xe8DWqlilL1WqMXm+Og14fh7re2QbXh2nhec03ZDOUqWpmvN2UOTOjurmpMxspsHMz5I+EQh77XKgo5M0PO80M1HrlQtQtTkJoqfLwh0m21pt+QtX3TsJQt7dBr1kClWpd+fMLJhgOy2P+Gx6ROVuIxhw/MOcs2DLqVoJL3aruUbdqNEL/6lyDW1ZkDmynXsi8hkLDzb5lyDjnIaHmz/WcZwhE3YLMY1++ltnGgzvN+n/9DuW5ftdrduNylLN+Vasx+tfvIC0VThyC4876y9Uw/5+xza7r9Dy3Gec8pgLsdZL/U5JNfTt1yMw4t20ZVLndfZuq3I7etMT844/vfSZEqhotYZvLA76MgTorxHzb29fxvsajHd3iox2tejt6o9MGbPservWTjOnqwDY4eyL75TKUrg4JB9yPQVWP7ahyO3qTsx1/+N4OVbMlbM1mxuJAXN9nTsAhZ0b9lPNwdB9Ee9/3KFUNTrrs5/blUNnjXF93O3qrs587VkL5jJlYNIRFmJl2wvKAnQoXzpm3rBAIzeO8FwFnfScQB6wd1RqVJ6/TtuUxdSQ1m4FiYPP+ZMoWCaNM4TDCQxVtahdg+Xb3+16BiMyw8nyKnWX+WpZlHU2lbHQIZaJDCQ9RtKkUwYq9F9yWKR0VQpWiYVgeZYSHKMJDzIsp6b6rkpeMazqjbm31cU271i0/9dpNodJwYj+cN0mWes/PqOpNfC6q6jZB/+i0k39tgXyRZsZ8V9HOud6z2azvxzhU3aYX37Z6Pon9uccX4y643LvzeNy7y3q0hb8vhZqe7Xcj9Aanbm1aAdc5dSslGfZuglQfsWZ4XlSTXuilH3q/57ruQMVGB/6E006dOrTH1P3QMPeyb2yKXr3I/GP3ZnO8C3qUXbCoic13Ocd79SJUPXO8VYtu2As/MHUHIDHB/Ld0Rdi6PvO1c2fMDAFZKem0M6eddmbHMqh0m/syiUfg2B7fvyaQQ6peU/QPTnuyy2lP/O6z0578sBB1k9OeaI3Ka+6PKl8B9Enn/rhzE5xLzFxvkRLu6yxbw9SDBJfrrIaP6+wX51rY7OM689WnUcrEowB58qMT/X8RY/OhFMoWCqVMIac9qZ6P5bvc27z65SPIG2bar9ql83DkjEm8q1AkjPKFzfVTIjKUwvlDSDifzZctCGCdzs41Hm3ZZl/9rdvRv7nECRVd2rJqjeDkQTjq8YVP15g4LALOePcJc7VeXVvD7yFQNzfL/t6Z8d5JH9fN0UPw984c3jxcxFSD0wch8bCpyzuXQ0Ufdfn4X7gH3JjZZtKd/Q4JIydDNKpOY/S6HFxjEfnhL+d4r4tD1Wli3vtj3cUYSf+1BQpl1l2VJyLznKenml+dyBCoayyqGKpKAzMTdVb7nZvXWSmn/S7lEff+scx3PLjZif23fw/l/cT+fzixf0bsEubSjvmLB29yiQd3ZbHP+TziQbf22/RZVb4C6ISj5v+vqYje4vyqzqG9UKw0RLuPG6jaTTKvs71bnLEFH/fqvJ7XmdOWbfe4zgq6fBmvdhP08YPoQx7jOx42x3vEhNdFsOKvZLdlSkeF+owJL0tMNTh1EE47dfrP5b7vz8f3+G4v/vk1+0QMV6Wqu/c7rlQfMywv6pYe6NUfZVm8W5yQbd1yiRPqZRMnJCbAX9vMeFk2VN0m6LXO9bYnh/fOtXGoG5pyKQIWi2qNCvfoa11waUcDda5rt0OvzUjK0N4z0QezX+1PbsTBudznudyxfvN5lzHZjOvNtYx6rdG/fJvlbgfq3oHWLmNm+eDsaUh3j40Ddu/IeN7h63xklF2nMfqnfxkf/RSHqtvEvJfsUlfD8+Ias6nmPdC/LUdnxA4ZLqe/c3AnZPRjjjh91xCn7/rPVlPHslK2hvm1u4x6vfE7qOFZrxu71+uMsg+5lB3/lxmjCgmDwqXMDKznnHGMXRtQtS6tnc1w003ViI4Ozvh5sMoOdLlWg+akLzXPpPT2TVDA9/M8nYPneVm6nDhYY56nKJd+Rcb9cP9GSMrmeV6gxmQzlK9nYr3E+H91SDwF6lxv3n2KsjH5KROTj/Awiza3lWT5z0dz9NkKpfJTvpRpq0sUjqBwdDgJp3P2rBhg85FUyhYMpUxBJ/6ukpcVezzi7+hQqhTLOv7+bmcSt1fIHGvxK1DPO8Lzohr0RK+ckeViufnsNidy9Dwg4z1fYxo5KSNQ92rPffYc+8Dp069x+vR7tmQxPpnf9EsAvWbRxX6HatEVe9GH3n16gBuboo8dQB/c413u5Y6huMYIrmPsZ07Cvj+y7O/k6hh4iMsYeBDj/4DFxK7Pb/PkM7khZasG5hm15/PxjIPwR+YXvPU/21AZ13+g+h1/b4XELGLCYObeEOBxo6xczn5nlReRodJNZv2njri/HszYSAghxGXLreRoL0qpJkqpOOf/Y5VS05RS3wEfK6VClFIvKaV+VkptVko95PKZH5RS85VSfyil3lVKee2DUuorpdSvSqltSqkHXV5vrZT6TSm1SSm13Hktv1LqQ6es35VSHZzFHwU+0lr/BqC1Pg48BQx3PveRUqqLy7p9Z8b62//o4uhTLp3vU0ehoEcQWbAYuCyjT8WjonMYGOSQVbQE+mjmzV0fP4JVtEQWn/BNlSiFVfIa7N/X+V4gqjicdtnfxKMoz6A5qpg5DmACk+SzkC8awiJQje8xP+lxKaKLux1HTh31Po4Fi8PJePey80eb5Vw/e/qoWV/R0nD2FKrXGNTw2ageo0xQ44MqWBx90mUdJ3N4rnMSBJaviTX6M6xRn2LPmYyKLoo+6RKsnYo32+vKY59MWc72RBbODLQTT0Cky+xK1zfBGvUF1sDXsWc730JVCqvjUPRX7t9oVIVLoI+7bMeJeCjscV0VLmFez9iOE/GojGX+2Q03OQ+xG7SCojF4Ug1bo9d8DUUCcH5PH0N//wkqNg41/huT+P6neWCu541HPfQGauxi1E1tvLYr1/nYB59167SPugVQpgbqibmooXPQ85/P7BQoC/X4LNTob2DXBti/Lfuyr/Sxf+gNt2Nv2sksrmc7/eLPbbqVC+iMz3rWR5d12nPHYz38BtY4c271UjObnD64C6o5nbWqjVFWKOSNMv9OPIaK9DjekcUyB1d1uhk8yRvtvkz1FmiPxGDV6zXUE4vNwML27/Hieh6dY+ZVdlSxzLbWTocLLue6UCnUIzNR906BcrW9159TkcUg0WU7ErPZDu2cd89jUKO5GfDMSqCu7wyFSkLpyvCPj+u7gMd+nvGxn67HQqebzmzeaNjxPaQmowYvQD3yP/T6uZB8xvxs+vq5qEf/hxq8wCy/d4PPXQ9UO6p/Woq+kIT1wfdY05aiF3wEqdmHMPGJ6ZSMzhxgi4kKJf60d5Lg7J9O0fKlfbz8zQmevcvH4G0OHD1nE1MgM7wrUcAiPrvZn10cPpNOh3knaPbxMe6rm5/i+bOZmSMndcu1XvuqWwNnogZMgbJO3Uo4AEXLQcEYM9NttUYQ7Tu+UoWKoxNcznVCPBTyaOsKebRpCfGojGXqNDZJKPt3eq/8hqZYE+djPf4W9ozYzNc94g5Ox3vXLc/21Wm/s6LaDESvnG0G9bJaLpCxUYa6zc1AccaAeUbZOT3eCb6Pt4oph6pyI9a42VijP8xM1PznT5OAZ4WYJLMK1Uz8m5UCxeCMaztzDFXgXySV5JAqXNxHe+KxbYWL+2hPnPvjzBdQfYdhTVmK6jsMPcc7aVc164j+3WN2lugcXGdRfu7j/tjp6C+fRz05FzVmiZmFY/0Cv4vHn0mnZFRmGxATGUr8Gf/tyRebztLoWu+ffN186AKp6ZqyhbL/Hm9A63TF67HGfoo19G0o5f6zul5tmb/+1mmPep3R32rUF73iA/flE4+h18xGDf8KNSLOxDS7ve9buVqvCnv3Cy5uh89r/d/3bf+1/EW963L+f1GXCxRH9Z6Buu8L9C9z4FzWyTBex/tkvHeMXLC4aVsd+qTLNebCatgBtpiHO/rXZegLyVgvL8V6YQn624/dH4YE4hoDVNuh6G/ezvaBca5eZ5HOdRNZDM64jmPkIPbPiAddVW+B3rb04nHR37yMenAW6vGFULQCbFzke5+LlECf8Nhnzy+iFPGIBxPiUc4y9gyn/X53GeqeJ9GzTfut//4TdYvz6yWVakKxkl7rVQWLo12OJaeOQiGPfS9UzOM6O+rzXm017ADbnC9Th0dgte6PjnvP5z67OnrOJiYysw0vUSCE+HM5T5K8kKbp8ulxun9+gmV/ZR2buPF5f760uDZHooq5J+dcoT6mavIAet1ck6iQBVW4uPd15itO8KxbrnFC72FY7yxF9RmGnvsvv9yDn3Ytu/rt0a6pFj2wxn+GujfWJDxkVV6AYlH923J0ShLW899iTVyMXjbL9AMzBOJc53GSWJs8iLp/BqrzBMjvMVN6MPvV/uRGHJzLfZ7LHuuPLJKZsJp43IzRugqLQFW/Fb1xeeZrWmM99g7WC5+iWpjHFAG7dyyZg7rmWqzp32O9Mh97xvNe9+6A3TtywJR9CfGRyzKq46NYLy5B1b8T/dVU5zPFUHWboVf6mF33SvV3rm/mTAyR89ldzXOUbOq16/Z51usMtZqZRKf0VJMEUqycqdNWCKpmYyiYC7G0+FdU0RLoY4cv/lsfO4L6l8/zQm5vSfi0BYQ99wYU89O/upw4eMcKSElGPb4Q9dj8zHHRnArEmKwLVa25SWj6j4pPSKZk0cxnjTGFI4g/4R3PLV0XT/uhaxj80m8cPu79SyGbd50iNc2mbEy+HJd99Gy6d/x9Nudjshm+3plEmyreYyteAvS8QzV/EL12jkmCy0JuPrv1ip98bU9OngdcpoDeq8vXxBrzOdZzn2HPnuS1z6pQcbRL/HFpffobsGI/wXr2g8w+fZ68WO0GoP/3ru99vgJjKOruR7FeWIK65U70gqk+y/FZdm6OgbvGEUGM/wMVE+tVn6JiKmBN+hbr2U+xP3/ZOxa7Es+owTwfHz4bNXGpeT79t8d+WiGoem3QO37yuT9Xqt+RrWDm3hDg9qRoaaxn52ANmw6V6nrs02XsN5jre8hc1ONz0F95X9/q+pbozd9573AwYyMhhBCXLbeSo/MqpTY6f/P9LHMj0EFr3Qu4Dzittb4JuAl4QCmV8XsINwPDgFpARaCTj3Xdq7W+EagHDFZKFVFKFQOmA5211rWBrs6yzwIrnLKaAi8ppfIDNYBfPdb7C1D9X++9L76mU/R6GOjrq7f/charS9gOfQllhDRtS9qqb8H+F7N5eO6vzykmNarFg+g1c7P/KVB/fH6DOQf7qLP4rBUC11RBr/0C/VJvSElCtej/LzYgB/uek28T79uKPb4b9gt9sVr39/PTTFeorM0rsSd0wZ7+JFa7gWZVt3dFb1vrHvTntIwslrHfGY11Z0+slz413yj0SGziulpmRsx/dnPJ9SSr85s30nybdGx79OjWZsaQeneazW7SC/3e4+gxbdHrfT/EDroc1i0A9m9Dv9oT/fYAVNN+5puSANo2P5s06S4oUwNKXOu9ikDULddj/+lE861c59ibRTz37V9sgr/r3HndatoLe+rj2M+Zc6s6mp+x0fNfR5Wrg3rgI1SxCuiUJPfOUk62yXWjSlWHtGQ45v5tXD1nKPq19uYb3hdnu8h2xR6L+KlXZ46jX+6AntIP/c0bqK7jzLerL0VW11PmQlkvU7q6GZw8lvVscT5diesbzAwSfZ5HL3zNewYRf+vN6X26ZHVTh97qgJ7aBXVzTyhYCiIizTeHp3RFv9XBzGRSo5Xv/QxUO3pdLbDTse9vhv1wa1T7fpDPf6JZVnwV3/vWgiwdXp5hrYswdcXJS1qvr6r6b2ahLhkZwoIeRfi2d1EW/JnE8Wxner2M+/SZE+hX70a/69StLmNN3Uo+g457CdV1AureqeZnr/0Ogl/itaa1STBqdz/6qym+V/3b99jPdsR+eyhWx0eyXl+O9tl3MQCUqgxFy8CWlVksdLnl5zBGLXktVsfBZiDeq+hLLDtDSCjkj8R+rjf2nFexBr9s1rDyK/SJeKwJc7H6PmVmVsz2wUcuxPqQs3OZxXFRrbpjz3wR+5GW6JkvYQ30+KnGGjehmnZCz/b8mesAXGdWCKpBF/SrfdBj74TDu6F5/yw+4M3f2V249RzbDqdwX/0ot9ePnk3nqYUnmNSuCFaOGqMA1em/t2MPvxN7THfsZfOwBnkc7xwdS9/lquYPoNfO8+5vRUSamTZe7oR+vp35Mmjt1t7ryNV6lcUMpDmKUQLgcss9exQ9ewD6o56o6q0hX6FsPpCTGMHXJnkkMLW5zyTqrndm4SpfA3Q69vBW2CPbolr1NV8KvviBAFxjVRrCuZOZsw9lJTevM51F+30psX+qS+xvhaBu6Ih+//+xd9/hVRTtw8e/swkQaoBAQi+ClEAoojTpJUjvHQRUigqKYqETuth7AQSxAHYFFEWlo4KFXqWp9BZIIISE7Lx/zIZTclIoJ3l+vvfnuriAc/bsbJlyz+7s7ED0Kx3g1H6of28qid1EfQKoVj2x35uFPawF+r1nsR4y9bf+ci7kzof13Geo1n3h0J4Us39mrIlKfyHV+n4zk4+Tz1T7YegfP/J8w0UqfJWi65kgeuWAwnzWsxDPRwYzc10M/1xIfwbj607EX262jxl2OxQsAXvXZiCxGy/bAKplT+z3n8V+uCX6/eewhk5JuWy6m3CDfR9nQ/XKT7CfbIc9sSdcOIPqNSq9BFNd13Vtk7cyVcC2sUffgz2hPapFP9MPTMvNnmsrABUchv53G3ruIPSRHagWI9JO02e6fupXpyoz2uxM7vP4+Vq/imgIB7d6PLhkv3gf9qy+2NMfRN3TGyrX8p3GLWg7qHE3+vAe7MFNsZ/sinX/WHOt4bp37/rbjgzJUJzg64euZfSXb2A/1Rr963JUs54AWL2exP78FXzPYH4L8ljYbai2I9Cf+ei7puVG4zJ3Ybeh2g5Hfz7T/P9yLPqLWah+01EPzYZzaV3HEFkmA3F+WpJ+XcWVfs1JGNIR+8+fyfbUMxlPO6NtVrFw0EnoVzug3+iGqtMr/fbQY71+uCabzAqE2xvA7pUZ357M5vO6qOf+Nr0rlJ/ebsySlxpQv1ohRr+2zeP7U9HxPPXqNmYMj8C6jles+Iy/r/PVgKcuJrHvzFUalM6RgaX9cL+jyO1QsCTsXnOD6fvp3m227On+5KauhWaUP9vqwzuwJ3fHntkf655BKfc5I/VXWsfACoTc+bCj+mEveglr+HPmJ10eRH/3YRp9zJu/hqK/egP76dboja4YIWOy8Bp4euv8X7yvlpbweugje7HHtsKe2Rurx1Pm/tr1rid5kbTiQm2jn+uLntTGzCZd1HOCCtV9NBzYDAe3JH+S/nZcb7/jRmXW2BvwX31y4Qz2mDbY0/tgf/oi1v3TXbOGp+Z68/fLvdFvDEI18crfAYFQuaGZTT0jMis2EkIIcdPSn/rq1rista6RzjJLtNbJLXAkUM1tZuZg4HYgAdiktT4IoJRaBDQAvB/df0Qp1dn5d0nnt4WBtVrrQwBa6+T3rUQCHZRSTzj/DwJKYZqvmw5LnJmrhwCsfWk8Dbr1A0D/vQuVP8yVQP5Q1ytQkp0/5fF0vsofhr5wE6/CcgR26kNg2x4A2Hu2o0Jdg6JUoSLoMxl7RZPHOpu1IeGVNG6AxJzynDExX2jKV2BfcGZwjTllBvkG5TEXfEtWMa9waz3c3KDXNvrqFfjFx4wNvngdR/KHpjyO50+Z1wlfcE/7gjPbrNtvnZltOX/K/HGeFtRbfvIYHK0ad0fdbbKg/nsXqoDbuS4QCue99j36xs/1tbQKl0Tv3YgqUATNVmdfw8z2euzrSR9pOdsTew7yhZhZo/OFmNcCeTuwGQqVME80lolAlauJatgNcuWHHDlQ9Vuhf1tl8lLyb0LCPJ4MBODsCY+ZS1RIGDp5maOHsKc4k74XLY2q5fU6lAat0eud15KcPXnrz2/F2uY1OsmvEdy2ClW2Gnr3L+Zp2OSnRDevgI6PpjxGmelCyn3wWbaCQ7323+sVLacOm1lvwm6Do3tcn8dfRB/8AyrWS/lqHX+ULfdjH30C4i+ZY//7cqee9LH+/GHmbyvAvKIp7oIrXYdy2zaP8pi8zjz5zU2u5DL95wqsB18zy8WcQX861ixfuhaqbC1Xpz9f4ZSvwY45DfnCzGvnVYDptLm9EkdVSTlr9DVJCeh9682rdA/95rXeU54zwQeHor1fbX/BqWtjTpvjkSOPK+3LzuDYY3vNq5JCSsGxPVy3mFOes6HmC0XHeh8DZzuuHYM8nsegasvUj4H3/vgjf1sBqP7PoLd8BztX+0471ms/84amPNfJyyTvZw5zrlWVluiDziuh4s7DkW1QpBKgzWuDLzt1y941qBIR6J3mKWR1Ty9USxP66P07/FKPqoZtYPMG87q3C+fQe7agCpSHOK9XRHkJyxfA8QuuB1VOxFwlNF/qMzK3rZaHyV/dWMwSlsfixEXXjceTF21Cc6Uz+7MPobkDKF8wkD+OJ9KqXBq/91m2fOTpfOmUreNeZWvfevQ+ZybdWh1Rbg+QqWY9UY3M83360E5UQbdzXTAMznsdu+iTnnVawTD0+dNQuIR5in7yJ+aLAqFYkxZhT+3n+cq1fX9C4ZKm7b50IWX9HewWCyRLjhe86u9UlYmAEpVQE742y+cpiHr4bfQbzgNVmRUb5Q/FGvo89nsTzWuGMYN2VNOuJu2DPo53tNd6z3nOzKIKupWtcyfRvzmztR3YYW6S5y0AsdHoD5+7tl4r6n3zGti0XDwFed3rGR9tyg1SrXqhmjv7fMCpT5LHHvqsT06mrE+cV/Cqxh3Q880NU/3L96ihUa7flaqANXQy9swHzau1C7hdlE5Rh/vIZxe88lnOdPJZ8YrO9h4127P1R1SzAal22sLyBnA8xnVD/0TsVULzpqwPfj4Uz9sbLvBBvzCyB7quYl68YjPs41OMbJyfGsVTv7GX6WV6+3oIGGtmvEg+Xhe86rJ8oegYr3RjvOKE5Pa5ZBVU1WZwz3AIyuP0txLg4jnzisI4p93auRpVOgK99busK1cn/vE89q17oyKdtvMvH23nOa+87g8XT6csy5duoCxfOgtnD0GxarDf80auatIj9TxWwEefL/qUxwxMqoCTx5L/X689qloj7BeHuj6r0xp2/GxihNho9P4tqDLh8I8zuNIPeUzlKwyVGqIq1Dc3I3LkRnWPQn8aZbYpq/LZuX/Nf2JPu2aRhozF/jm8Yn/3WaMBwiqYv8879diulaj6/a6lr+7phWru5OkDO1AhXvvsnae948GCYWhnGdW4A3qeGfCkf/ke9eBks9DlS+g3J7jSfPN7OHUE1aYHqoHTVh/eadaV/Fbi/KE+6jLvfBbqmc/qtkNVa4j94jDXZ2Uj4I4WqC6Pmtl9tY3+XcG2lPMohOW2OOE22//Ji0mE5s74HA+heUx9XzI4kNrFs7P79FVKBWfgMmisjzJ9i9pnn5LzULJb0ccsURWKVkSN+NyUxdwFUP1fR38w3Cwf2QvVzC1O8M5n3nGCz7LlFicscOKEX79HDYnK0G6r5j1RjdOo17zzm/c2FHBtg/srtfWaL7BGvpryObBMiEVV7XvMbFe2U48e2ArFKpnX7oJ/zvXlC+YB7j1Ou7F7JdRs57nOrOxXp8aPcfA1mdHnyVsI9cwaOHPE1Js3c60/9qx57XTMGfN37DmPn6pardC/f++5Pmf9qn4kBIdgPfYc+s+1fmk7rKadsb9yZpY78S+cOgrFy6Kq1/B725Ea1bQHqmEXt7TTqUfSiY+S6Y3LsR59Fb3kbSgdjjXEGTyaJz8qogH6cw071tx8fyc4FDXoWfSiSdf6Nxnms1z7uEaYWv4ODkUNeBa9OMoz7d3r0bud6xh1OqF8DgoXmS2gQx8C2pi5nux921GFi7riuMJF0Gevo88Tc/7aP5O+/ZTAwU/4Xu4m4mBVJRJ9YKNzXTQajmyHom7tYXr8cU02Oe1ydeHkPrNd/6PCQoI4fsY1U/SJc/GEFvS8HlEgr2sgV/cWJXn+Q9fDphfjEhk2/Q9G9r6dGhXSe/DWK+08ATcVfwN8t+8yLcoFkS0gAwOf/XG/o3g4FKuIevxLVxx835voeWbSiMy8dwvAicNwJR5K3Q4HfMyye733A27my5KsAAAgAElEQVSAauL/fp6HE4fMgMsS5VHlIlBNnbb64E5zvTF5OV/Xy3z1O5KXiT6J/t3p0x909elV+Qio3QLVa6TTx9RwewSqSGmT7i24hpJMb1yO9YgTI6Qiy66B53Pr62Zy/K8aee2zH2Jiq24H7BXzzTKnj8DZY2Yg662+R+3u8kX0/j+gUj047hSaewZDngLo955KdX9uSb8jI7Jg7E2m1CdXE+Gqc2z+2W3Od1gpiN1/8/vt7vThlOMiKtQ3bcpFz74YkLWxkRBCiJuWWTNHZ4T742UKGKG1ruH8Kau1Tn5/gff1bY//K6WaAC2Aes4M0ZsxA55TG+ysMLNJJ6dVSmu9G9iJmXnaXS3M7NEAV3GOnzKPzvp87FNrPVtrfafW+s76f32LPbMP9sw+6K2rUXXamoXKVDWvVPNuuGPOmAF4ZaqaDa3TFr0tI0+7pu3qVwuJH9yJ+MGduLrhRwIjOwFgVa6OvhQL565vMJMqWRby5sPeuTn1hY7sNjNrFCgKAYGo6i1ht+cMNnr3OtQdzjGp2gwOmEOtZw9FP9sZ/Wxn2LAYvXpBxgdGA/yzywwIKljMpH1HJOzwSnvHWlRt5+ZB9ebwlzMoccdas3xANvP7wiXN4MnYsyaQDTWdK1WhNpxwDRzVaz7FntEHe4Zzrus6+1U2jXMdf8l8D6i6bdFb0znXIcXACjBpvf04xF9C//kDqnYb832ZquY1ITFer2WOOWvSSs5Xtdugt5u09PY1qDrmOKg67a59TqESrt+XqGiOx6UL6PcnYE9qhx3VAT13Ovq7j7Hva4zetBLVpINZvkI1iLsI0d4dvjMQH2e+B1STDuhNq8x3wc6rI5VCdR+K/v4T1++UQtWPdA2O3r/j1p/f6BNQuipkMxedVIW70CcOw+VYE0AXLmV+X7FuGicokxzZDSHplK1d61C1nDwY4Spbya9JBCB/EbNf0cchd36znwCBOVDla5tOsDd/lC33Y//PLihYFB0TbdZfKxK93Wv929e68myN5uh9v7k+rxUJgdlMWUlef/I2hxTzXGdcrLlB4ZxbVbEunHT2OXcwyY97qtvugsQEyF8UrEBUlRaQPPgxeZv2rUNVd2a7Dm8Kh91fQqAgvBnsdHt1X7ackCfE+ToAVb4e+szfKY/3Uedc53fOdURL2LPOM+0961A1nDqgSlM45JzrXPlBOU1+gWIQUsIMdroR7tuRfAz2em3HvvWo6m1cx+CQj2OQkcHR/sjfgOo23uTpdYtST/vYHihQAoKd/azcHP7yOtd/rUdVdfazUhP42+ynjjmJKu3M/p0tCIpXgbN/m9cpFasKgU7dUuZOj3Otv1uMPaob9qhu/qtHzxyHiNrm3zlyoipUg9h0BnACESWC+PtMIkfOJZJwVfPt1os0q+z5tPbhMwnX/r16bxylC2VLd70+0wrNxt8XkjgSk0RCkubb/fE0LZuR2UbgxMUk4q+acO9CvM2fxxMpmz+dgdXHdpsZRZLLVtUWKcvW3vWusuWep1OUrZKuspX8OuugvKi7uqD/XOJa38qPsaN6Ykf1RG9eharv1JO3RZhzneKGqnOub4sAQNVvh968Go7uxx7ZDPupNthPtYHoU9iTe5u2PrSk6/elKpn68JJzUenfXaZMJNffNVvCTu/6ex2qtlO2qjeD/V4PbHj7+XN0VBv01I7oVwfD6X+uDYyGTIqNcubBevgV7K9fN7OqJaf9w8fYY3tgj+2B/n0lqmF780X5aqZt974off4MXL5kvgdUw/boP0zZ0r+vRFVxylCR0ua4xkabGXVzOK8MrVrXzMB59nDa23t8DxQo6apnKrWA/RvS/k0G6e8XYz/VHfup7qY+aeTUJ7c79Ulq+3y7s8+NOqB/d+qTc6ch3OkWVa3jGpwaUgTriZewXx8Dx320W//ugkLp5LOd61B3OnmhWjNXnJCaC6cgrKyJVQBVoY6rvfYholh2/o5O5Mj5q6Y+2RVHs9s9X+2660QCk5af483uhQnJ7aovEpI0wz87TceI3NxTOVeam5UpZTpfiOv3ZauCUp4X0Y96tZnVfMQJu9eh7nCLEw46/a05w9DPd0Y/3xl+/hi9ZgH8+pnp75R0i4nL3Yl2YsIsK1dHvd68sXwR9mNdsR/rit74k2fbeclH2+kPJ/ZA/hKQzynLFZrDgQyW5TyFIcC5lJAjDxSLgOh/UyymV3+CPaUX9pRe6C2rUHXd8tjlVPLYFbc8VrcdeotTh1apj7pnIPbrI81NgGTnTkClu8y/swehbquGPn7Y9b0f8phe8Rb62Q7mu48nwMHfrw2MhizMZ2ec/T6228y+m1xPh/uI/f9ah6rmxP6VfcT+lZuB+2u7Y09D4TImhsDpX3jHg092w37SKx5Ms/6Oc9XfTTqgf3Pq7+jTUMU5pxF1XHV1rrwQaG6cqhZd0bv/MAOmV3+CPa039rTe6C2rXfmsbEQabXWc+R4nn21dbb6rUh/VaiD2GyPNzNkO+/n7sce1wx7XDv3TQvTyeT4HRgNEhCXHhE4d/lfGY8IL8TYJSSYmjL5sYsJyBTM4P4R3ma7YHA6sT/93Nyo5n93KPuYfX6Jf7oh+rSv6vWFw9t9rA6MB9IrF2KO7Y4/ubspGcpxQPo18Fu9WttzjhOhU4oR06J8+xp7YE3tiT/Sfq1B3O/mtXBr12uU48z2g7nbaToDgQq6jcUcz9NH9KdPLjFj03Amo6FaPlo3wKN9+OdcAf22AMneYf5e509zkdZeV/erU+DEOviYz+jynDqNHN0Y/3/emr/V7XN+q087zHkBQHrj9DvS21a7PsgddeyOYXvU1nDqC/eYEv7Ud+sxxVIRzHTQ4BIqVgZNHMqXtSI1e5RYfbV6FqpeB+Mg9Bq/nFh+Flrq2mKrRGI4fBsAe0w57dFvs0W3Rf/yI/dFMMzAabq6/E5QH9cBL6G/egMOeM75myL+7nHstTto1ImGXV1y2a61nud7/uyvt+15CL/eRdvJ1jJx5zRt7Nn59/dsmbrmkJQtJGNaZhGGdsTf8REDLjgCoytXheu/nFXS9/t2q1wz9zwHfy91EHKxjTqLKuF0XLeZcF80of1yTdajwlp4PLv4PiigfzN/HL3HkZBwJiTbfrj9OsztDPZY5Fe2qI1f+fpJyxc012oREm+HPbqZjk2LcU7/o9addJBt/R1/lyAUn/t57maa3+ZqZNXXf7L1M20o5018Q/HO/47cv0M+1R7/YGT13KJz959rAaMjce7cAFCwCYaXNQ0U+XPf9gBuQKW21xz4XhbAycPoY+sePscf1xB7XE/3HKlQDp09fLiLtfkdyzN/AvU+/ChWesk9vTx2E/Vgb7MfaoL//CL1kLnr207fuGop3jHDicNrHOwuvgV+TyfG/XvvpLRv/klpMrKNPoCo65z9vQVOudqy79feoc+c394oBsuUw4z+S74/X7YiqVBf9/jjPGYP90e/IiCwYe5Mp9Uket/q9UHFTBk+71aE3sd9p5W8AVT0SvXUFPmVlbCSEEOKmKX2rX8niKxGlLmqt83h91gR4QmvdTikVBVzUWj/vfDcEaAN011onKqUqAEeBu4DlQDjwt/Pv2Vrrz5VShzGDme8GHtBat1dKVQK2APdgBjv/CTTSWh9SShXUWp9TSs0A8mEGY2ulVE2t9WalVFFgI9BBa71FKRUCLANGa63XKKXGA3m11k8rpToBX2qt03wUNunhWp4DuXs8jQqvDwnx2B9GmaefAGvMQuyZfcxCpSpj9Y+CbEHoXRvQnzxrPq/eFKv7k5CngLkpeGQf9hvmRoc1ZamZWSQwG8TFEv/YIPTfqVzkALI9OpGAuxrClcskzBqLvW8HAEFzviJ+sBk4nW3okwQ0b4cKCUWfPUXSN5+SuOB1892A4ZA9B4lzXkix7qC6+V3/qVgf1e4xUBb696Ww+j3z2o6ju2H3OgjMjuoRZWZvjYtBLxqfYvCeav6AmRFl3Ufm/72mQtk7TLB68Rz6x9nw+1KzcJzba9/C70Z1ftwMJv51CfwwD9V6KPrf3SZQDsyO6jfFDPyNi0EvGOuaNaHlfai6HSApCf3lC7D7Z/N58QqoXuPNcT5zFL1wsnn9XELKMqV6uZ3r993O9diF2DPczvUA51zv3ID+2O1c9/Q6168NR9Vug2o10MzspTX2t3Ng5xpU96dQletDYjz2h5PhXyetpz/CntXXrLNkZax+UZAtB3r3z+hPnbRyBWPdNxMKFIHoE9jzRkNcDKrFADPoOukqJF7B/uqVFB0uVaEVlKuCnmte36MGj0PVbABXLmO/PuHaU9HWC59hj3ImhS9XBWvENMgehP5zneu3bfuhWvcCQP/6I/rDl10JVbkLq/9I7NF9XWm3an7Lz69qPQRqRpqn+I7sRS+aCkmJUK0JqvUw81RyXCzq9lopzndmsJ+u4/pPxfqo9o+BZaF/Wwqr3kO1HII+4la2ekaZsnU5Br1wvJmduWZrVNN7nTxko398F3athSLlUT0mgmWZ8rrtJ/jpXVd68f4tWx7HPvaceZrWstC/LEGvmIdqMxT9j2v91r2u9dvzXetXkc767STsL16AXT9f22ar6+OgzDbrFfPM59WaYLV1nVv7oylmXTWaY3UaDmj4Z4sZ+NtiuPn91mWwfgGq8QPo42amWAKyozpNhCLO8f5iouvpz9I1Uc0eRM8f4jqGuQugej1vOuGWBYf+QK94lWuv805wm6Xl9nqoNs65/nMZrHkP1Www+tgec+EwMDuq6yQo6qT9yQRTj4Y3RTUfbI6pbaNXzoG9653jNByqRULeQhB7Bv5Ygl41FwLTaNLK10PdM9Lkjy3LYN0CVJPB6GO7Xcegs9t2fDbB8xi0eAj97uDU1x/nts+3On+XqY714Gz08b+uXcDQ370Fe538kd9t0ES5eqgWj5hzvW0Z/Pw+qqFzrvc7+9l+gutcfz3J7Ge2nKi2Y6FQWVCgt30LGxea493wfqjc3JyLk/vQ3z4DSYno31I+Je6XejQoJ9bwaVCiHCiFXvkVKm/GXhG1Zs8lZiw7g601Xe/Mx7CmBXn1h7NULR5Es/DcTF96ml/2XyYwAPLlDGBCh0LcHpb2ABb9b6zvtP6+wsz1sdgaulQKYtideXh100WqFg6kWdkgtp9MZMR354m5YpM9QFEol8Wy3oXY8O8Vnt1wEaXM6e0bkZMeVXwMajyX6Pn/2508bVnozctg7QJUUydP711v8lmXSa5z/ZlTtio3QTVzK1ur5l67IKK6TTavNAf0mnmw40dnny+n2BzVbwyqqhMnzJsEh3cBYEWZAZcAlAnHum8KZM+B3r4B/VHKV59az36LPaUPXDyPaj0QVb+9KQMJ8difvoQ65TZDSeX6qE5O/b1xCfw4H3WPU3/vdOrvvpPNTL1xMegPxrnq1wlfm6feA7OZ2OftEXDykGvdBYqiBr+EfraX61zHe8445ZfYqPX9qFaD4JRrUI49fajHbIIAauBYVPW74Uo89jsT4JBzvGd8gj3WvF2FsuFYw6aZ4711Pfo951XDAYGooVNQpSvB1UTsj16AXZugUDGs0W+bNiT6FPbsSaiSGXi1eNm6qGaPmry3/Rv49X3U3fejT+wxgyuLVEJ1mgE58kJSAlw6h57fP93Vetcp6v5xZp8T4rHfHA8HnX1+9lPsp8wMVNwWjvWQU59sWY+e57ySsWJNrEGjzYXDxCvYc6fDoV2ooVGoOi3hjFO/JyWh3xzouSGVnHymAtCblsBP81Gthpo6PDmf9fHKZ+ecfDbua9OnCXDy2Wwnn9XrgmrYy+Tt6BPoxZMh7gKqWn58WbP/MjN+jMa2oWv13Ay7O5hX15ynatHsNKuQi0ELT7LvVCKFnRlGiwYH8lb3wizZcYmxy85S3u1Bj5ntQ6gclvKZWHuN581ov5TpZj1RTXuY2SgTrmAvfgEVt9fzBxXqodo6/a0/l5n+VvPB6KNucUK3Sa42c/GElP2tZg+gE+JgvdNuNX8AIlqYeu7YPvSXM0y7dSjO83eZVK44c9yzn+dFDRmPusPZjlfHu9rOlz7HfszMkqoGjDJvUigYCudOoX/8HL34TShfFWv0K5AnHyQkwPkz2I90dK27SYjPNM35rItqPMIc+53fwm8foOrehz61Fw5ugLBKqHbTICgvXE2AuHPoDwZAqTtRDR8G552eeusXsGNpitXrnZ7tpeozGlXFyWPvRcHfzvGeuBh7ilP3lg7HGjTZ9Pl2bEAvmmWWmf61maXZeWBGH9yO/nA65MiJNXAyFLvNbMuGr9Er3keFurXlfshj15S9A9WgD/oD1+x1WZXPVJjb8S5XD9XyUdNebl0GGxagGjnx4F9OPNhxopkROj4G/aVb7F/Kif3fc4v9Ae7ohLqrh6nHYk6gl067NvuZ3uw5k416YByqhhMPvukWDz73GfaTbvHgw079vXkd+l2n/q7k1N8Bgab+njPN1P8VqmONmOH0dQ9ivzkRLsVAiGf9pnqPRlWpZ/LZgij422mrxy/CntbbLFS6MtaAyeZ47/gZvdjJZ1O/9ngwSx/cjl7o+apf1W6ouQF9/CtSs+bwFWauizExYXhOExNujKVqaDZXTPhtNDFXNNkDoFDuAJb1KcTm4wlMWhWDpcDWcG+NXHQL9xETJtgpPwPTPjd5xLTPO76BjR+g6t+PPum0z2GVUB2nu8r0pXPoBfea/er5OhQsbR6Cjb+A/n4W/L0pZRrudVn5eqjIR29dH9NdcBFUr+fR7zhvstuZMv5Wg8ahajhl6223OOGZT7FHu8UJD7rFCfPd4oQBoyHAiRPeNXECwSFYMz6GnLlN+Yq/jD2ui7nx74PqPwYVUd9sw7tubecUM4gaMG3nA07buW0D+kPTdqoh01AlKwIazhzDfm9aygEPOT0fmPRHLEqOnOYabtGypq/1yxLY+YlHun4518FFTD0UlAfizqOXTDcP5l50y2OZ3a/OyIOy/oiDj13x/H8m9nl0gn1z1/pzB2Pd/4zrmuzcp6/NbqbqtofK9dDzx7rSDymONeR5829todd9i/5itlneH21HgcJYw6dD/kImf3/5LnrdskxrO6zpy0x94vQN7BcfguOeD82pPqNdMfj8qNTjo/vc4qOFTtoPPm8GWmkbzh7H/mB6ipnv1KDJ6G3rUPtXuz680f5Oi/tQzQbCGddDcXr2cLgYjWo3Amq2gnyFzexzG79Gr5hjFrKUZ9odHjdlaNNSWDkfFemU611Oue412bwFMS4G/dE4U66b34dqNsAr7RFwKRrVZyoUc65j/PAubP3ByTtvcSMef/w1Nm3aTXR0LCEhwYwY0ZXu3Zve0Lr+r6R9K9KNb9E3ze8DR0zAuqshXIkn8bmxaOd+Xva3vyRhmJnNMXDwEwQ0awchoXD2FEnLP+Pq+68TeP/jWPWamv577AWuvhKF/tdVt2VvWtCV0I3GwdlyotqPg0JlAIXe9g386vQvO02G0jUhZ35Tr6+dC1uXmfTc87cfrskSmAM1/Ev0W91db4UErDGvXtf5SXYrzrXe8YHPz9f8cYoZ83dj25quzUowrFt5Xl20j6rlg2l2VxgvfLiXVb+dIiBAEZwnG1FDqnBbiTwsWXOUsW9sp3xJ1+34mcOrUblsvpRpr/cxoBJYcyiemasvmPi7Si6G1cnLqz/HUDUsO83KBbH9RAIjlp4jJl6TPRAK5Qpg2QAzePvohav0+fgMqwaHYak07i0cdbs26of7HdfkL4rq9zz6dVOm9Bmv68Fk4r3bFd+nSNuXjNwPUP0fRzVqY2ZjjT6F/vEL9Mdvpr7Swv5vq1Wdtqh7Bl6LGe1lc+Dnn1Lu34AxqGrO9cnZE119+ulmEDVg+vRDpjp9+g3o99369EOmoEpVhKRE7IUvmj69+/q7DIP4OPSqDz0/v5lrKMO8YoQPnRghXwjW+I/MtUut4Uoc9sSucNXz2n9mXQPX8x+FS26z4mdi/K8vXvXcZ3/ExMGFsPpPNrNJK9Ar3kP/thxVrcGtvUddrLzpHyTfH9/8A3xv3p6iXvz12huPUQq9bRWscN6s4od+h2o/Au5wiwl//Rr9/RwIcpv7MpPH3miv+2p+if1rNsPq8KCZvEAnYS99B7atRRV062Pe6H7XbI1q7Ja/Vzr5G8xg+NFLzYBxtziBPG7XEjI5NrLG/ZyB1zAIcXPOVL3N/wNGxf9XCu04+D9Zd/2vDo62gGlAe0ABp4FOQE1govP/CGAt8JDW2nYbHB0LfAUUB/YChYEorfVqpVRrYAZmxudTWuuWSqmcwMtAfSetw1rrds52NAKeB4KBMsBArfUi57sw4GtnXT9hBld77KM378HRmeXKrotZkSzgNTg6s6Vx09yffA2OzjRpDWb0t6Ppz+jhL6rk9T29fitZr/yeJel6DI7ObPFZVLay8E2OKtTnywEyR2o37P0tK+uTuCw82e6DozORr8HRmcXqVzrL0k5tcLTfeQ+OzkS+BkdnFhV8Y7N53wreg6MzzYWsO9eqZsqbT5klq+qUrIzJUhscnRm8B0dnFlU0646396DVTJVF/bw0B0f7ma/BjJnFY3B0JsuqfKaqpHlpx6+8B0dnqpCs6fOoqnmzJF0g6/pakHXXrLKwPiEonTe6+FPOrElbFcu6OtRjcHRmu8G3CN0078HRmUhnZX1yMuv2O6vaDpKy7vq7Cs6a60aA5+DRzEz2BgdHixuT3uBof/IYHJ3Zsip/3+Dg6FshtcHRmZJ2KoOjM8XRrLk26mtwdKbJyra6cBa11ZeyMBbNmYUvTg/MmrRVvqyLT7wHR2cmlVX3MbOozQI8B0dnMu/B0ZnJY3B0ZsqTddcxZHC0yAwyOFrcav+rg6MzJVLyNWhYa70aWO38O8rrOxsY6/y5RpknTeO01j19rK+M239bp7IdyzGzTbt/dhkYmsrya4HaTtoPA2OVUt9praO11ieBum6Lj/G1DiGEEEIIIYQQQgghhBBCCCGEEEIIIYQQQgghRObIwkfn/m/RWr+htY7QWkenv7QQQgghhBBCCCGEEEIIIYQQQgghhBBCCCGEECKzZeE7wK6f+2zTQgghhBBCCCGEEEIIIYQQQgghhBBCCCGEEEII4U5mjhZCCCGEEEIIIYQQQgghhBBCCCGEEEIIIYQQQvwnyOBoIYQQQgghhBBCCCGEEEIIIYQQQgghhBBCCCHEf4IMjhZCCCGEEEIIIYQQQgghhBBCCCGEEEIIIYQQQvwnyOBoIYQQQgghhBBCCCGEEEIIIYQQQgghhBBCCCHEf4IMjhZCCCGEEEIIIYQQQgghhBBCCCGEEEIIIYQQQvwnyOBoIYQQQgghhBBCCCGEEEIIIYQQQgghhBBCCCHEf4IMjhZCCCGEEEIIIYQQQgghhBBCCCGEEEIIIYQQQvwnBGb1BgghhBBCCCGEEEIIIYQQQgghhBBCCCGEEEII/9K2zupNECJTyMzRQgghhBBCCCGEEEIIIYQQQgghhBBCCCGEEEKI/wQZHC2EEEIIIYQQQgghhBBCCCGEEEIIIYQQQgghhPhPkMHRQgghhBBCCCGEEEIIIYQQQgghhBBCCCGEEEKI/wQZHC2EEEIIIYQQQgghhBBCiP+7iuXI6i0QQgghhBBCCCGEEEL8D5HB0UIIIYQQQgghhBBCCCGE+L/r2JWs3gIhhBBCCCGEEEIIIcT/EBkcLYQQQgghhBBCCCGEEEIIIYQQQgghhBBCCCGE+E+QwdFCCCGEEEIIIYQQQgghhBBCCCGEEEIIIYQQQoj/BBkcLYQQQgghhBBCCCGEEEIIIYQQQgghhBBCCCGE+E+QwdFCCCGEEEIIIYQQQgghhBBCCCGEEEIIIYQQQoj/BBkcLYQQQgghhBBCCCGEEEIIIYQQQgghhBBCCCGE+E+QwdFCCCGEEEIIIYQQQgghhBBCCCGEEEIIIYQQQoj/hMCs3gAhhBBCCCGEEEIIIYQQQgghhBBCCCGEEEII4V/azuotECJzyMzRQgghhBBCCCGEEEIIIYQQQgghhBBCCCGEEEKI/wQZHC2EEEIIIYQQQgghhBBCCCGEEEIIIYQQQgghhPhPkMHRQgghhBBCCCGEEEIIIYQQQgghhBBCCCGEEEKI/wQZHC2EEEIIIYQQQgghhBBCCCGEEEIIIYQQQgghhPhPkMHRQgghhBBCCCGEEEIIIYQQQgghhBBCCCGEEEKI/wQZHC2EEEIIIYQQQgghhBBCCCGEEEIIIYQQQgghhPhPCMzqDfj/mer+JKrK3ZAQj/1BFPy7J+VCJSth9Z8M2XOgd25Af/qc+bxmC6y2QyCsLPZz98I/u83nuYOxHngWSoejf12K/uTZdLcj24hxBNRpDPHxXJk1Gv3XrpTL3D+SgMhOqLz5uNzmDtfnD40hoGYd858cQagCIVxuf5fvhCrURbV7HCwL/dsSWPO+5/cB2VA9JkHxShB3Ab1wPJw/7vo+OAz12GL0T3Nh3UfmGHYdD5XuhovR6Ff6pL6Tleqhujxh0v71K/hxQcq0+02GkpXh0gX0gjFwzkm7xUBU3Y5g2+gvnoM9v5rPc+ZB9ZoARcuB1uhFU+Dwdp/Jqx5u5/r9KN/nulQlrHsnQzbnXH/inOs7nHNdpCz2LLdzXboKVt9xTgIKe9ls2Lka1fUJV1ofRsGRvSnTKlkJq1+UK63Pnzef58qHNWgmFCwK545jzxsNl2MhojFW22GgbbCTsD9/AQ5uda0vKDfWnG/QG39Cz51hNun+Mag7GsKVeOzXx8HB3Sm347ZwrBHTIHsQ+s916Hdnms/LVMQaOgGCcsGpY9gvPw2XL6EatUV1HOT6fekK2E90h9uL3frz26SP+Rzg2H70wslwNQEq3IXq8CgoBQmXU+5TVqhQF9XhcVBO2Vrto2z19Cpb0cehRDiq6xhnIYX+cQ7sXAOB2VHD3oaA7BAQANtXon+Y4zttf5Qt92N/8TwEFwJlwS9foQ9xbToAACAASURBVH/wWn9gNlT/yShn/fZ81/pVy4Goemb99mdu669cD6urs83u66xwF1Yn59xeuWzKz5kjUKAIql8U5MoPl2PQm5egGg0CFYDevBR+/iDlPnecAEUrweUL6M8nwIUTUDUSVc+tngorj54zCE7+her9IuQNASsA/tmKXv6CKW/eytdFtX3MnOs/lsA6H2l3nQTFKkJcDPoTpx7NXxT1yCI4849Z7t8d6KWmfVAthkGN1hCUFz2tme/z7K1cXdQ9I8EKQP+5BDb42I5OE6GYk+c+G2+OQUQkqn5fz2PwzkA4+Vfqad3q/B0ciuoZBXkLmrp741ew4WPfad9WB9VipMkrW5bCrx+mTLvdBCha0Zzrryaa/bQCUG3GQFgFc4x2fAe/OMforp6o6u0BDacPoJfNgKQEn8n7ox4lIBD10GTUbZUhIBC9egnwQ+rH3826vZeYvuwMtg3d7srHkCYFPL5fvPECH/1ygQALcmW3mNI5lPJh2TO07hRp/XOFGetjTVrhORl8R26P7387lsDM9bHsO3uVFyKDaVUuCICjsUk88t15bBsSbU2/iFz0qpor/QTL10W1HmnK9Z9LYL2PPN1loqtcfzoezp+A/EVQwxfDmb/Nckd2opc5sVeV5qhGA8GyYN/P6B/eSDV51ecpVEQD03a/OxH+8REnlK6Mdf8U03ZvX49e6BnjqVb3YvV8nKRHmpi6s0YTrM4PgdZgX8Ve9Byc2un6QaV6qM6jTNna+DX85KP+7jsZSjhla8FYU7ZyBaMGPgOlwmHTMlN/e+/P/S9ASHH0s71S32d/xEaV6mB1HgEB2SApEfuLV2DTzynTvvdpVI2GJu23J8BhH2WrbGWsodNMDL5lHfr9Wa7fR/ZGRfYG+yp68zr0opdM2XpgIqpsFdA29vuzgH2p7v81Zeqgmj9qzsO2ZbDJq54pUR3V7BEoXA69NAr2rU5/nT6oQaNRNZ365M3xcMjXPodjPezs8+Z16PnPmM9LV8QaPAGy54CkJOy50+DADlSDtqiO95ll4uOw504F+x/PdVash+o0ytSjG7+GlT7yWR8nn126gP7ALZ8NeAZKhsNvy9BfuuWzmpGo5oNM3o45g144AS5dSHXf1x24zPQforE1dKuemyH1gz2+n78xhs+2XCTAUhTMZTG9XQjFgwPZfTKBqO/OcemKxlIw7O58tAnPnUoqXsfbH2W64p1YI16CM8cA0H/8BL97tYm3O3GCZaF/XwJrfdRl3SZBcSdOWOyjv/XoIvTKubB+ofmsfi/UnR0ADScOoL+YZmJi733OrHK1+/fUDrtZzwNjULUamVjuVd9tp+r7CKppB8gdjN3bre8aXgvr/tFQpgL280/CLyvSTMtD6dqoxo+YY7/jG/j9I8/vi1dHNR4BhW5DfzsZ9q8xn+cNQ7WbZtoKKxC95XPYviTd5FSvp1ARTh06f5LvPFaqMtYg51rC9g3oxU7s120kqlojSEqE00fM7y9fNMf73omoUpUgIAD9yzfo5fM81+mPPAagLNRD8yHmNPqDJ1Lf70yrv92O5211UJFOjLBlqSumc9/nDhOgiBMjfOnE/lW8Yv/Q8uh3TexPeEvU3feaeuziGfTXk+Gy73pM3TfG1N8JTjzoq/6+Lbn+DjL7Nc8tHhwyEbLlMP34OVNh/w7InQ/roalQpCQkXMF+cwL8uz9l2j2fRFV16rL3JqXSVlfGGhgF2YLQO9ajPzb1teo6ElWtIVy9Cqf/xV4QZfJZsgJFsKI+Qy97B45/5XPfAdb9fYUZ62JMHR6ek8G18nh8/9vRBGauj2Hfmau80Co/rcoHXfuuyhsnqBBiLnsWzRPAm+08Y9c0lamNauq0zzuWwSYfZbrpI1D4NvSyyfDX6mtfqS7PQ9FwOLod/dXTGUuvXB1Uq5G3tI95bXt6zoL8xdHv9Es1eTXALU54a3wqZSsc60G3OGGBW5zwwASTz5KSsOeZOIFiZbGGTYWyldEfv4petiDlOt23oe9TqGpOfps7Ef5Ope18YIrZhm3r0R859VqnYajGXSA2GgD7s9dg2/q00/NHLGoFovpPQJWsZPqBG7+B7Qs91+mPc20FolqPgtI1TR931TuwZ7XnerOyX52azIiDM7nPc1PX+nPlw7pvJoQUg7PHsN8112RVi/6ou1qbZawAk++ebgFxMVhTlkJ8HCRcNfX80z3Ndvij7ciVB+uRZ6BQURMnLHkPvSpl/e2XtiN3MNbQZ6F0FfQvS9GLZ6VcJ6B6u8VH81KJj0p7xUeLnHqk40Oomo3B1hB7zvz+wmnX78qEY419H/ud0bB/tevzG+3vVKiNajMcArPB1UT0sldhv4lzVesH4c62kDMvemxjn/tq0q6L6uCkvelrWOWjXPeKcuXvD8eZtG+vjWrz8LV+s172GhxwYuzqLUxfSwXAng3ob15LPf0MGDPmHVav3kxISD6WLUv/PtWtlFVpZ0a6gQ+Pw6rdCK7Ek/jsGPT+lPfzAgeNJKBlR8ibjyvta137PCCyM4FDnkSfOQlA0tcfkbT8M98J3WgcbAWg2o6BIhVNe7h9+bX2TrUbC+XvhkvR6Dmpxya3/JpswVKoTlNcv89fDL1uLvz2SerbkA5/nut1m08zfd5ubFvTrXkJhnQp5/H9FyuP8NwHewgraGLfvq1L071FSXYfiiFq9k4uxV3FshTDupWjzd1Fry/tw/HMWH3BXJOtmovBtfN6fP/bkSvMXBPDvtOJvNCmAK0q5ARg479XeGaNq09z8NxVXmhTgBblc6adoB/udyRTfZ+DAsXQr/clNZl273bFd2kfh+TtycD9ANXnEVSTDpA7H3bf2hlar8fv/dFWl6mC1W98cgrYy96BDT+mTLv/06gaDcz+zZ4Ah32kXaYy1tCpTp9+PfoDtz59y96oyF6QlITesha9+GXX70KKYM36Ev3FW+hVnnXGTV1D6fgQqkZj5zrkOfP7C6ehSBmsgZOhVCX0V6+jV3yQcp1k4jXw45s915mF8b8/YmKC8mANnAoFiphY9McP0L8uvfX3qAOzox6ZY2I0KwC2/oRePtvsV/+p5lq1fRX+2Yn+ZAbYSc45ufX9DtXGiQlz5UWPTiUmzMqxN/ipPgkpihX1OZw099z0we3ohTNuzX6XCEd1dvK3cvL3rjVQqBSq93TX7wsWR/84GzYs9lxvVsZGQgghbkqmzBytlApTSi1USh1USv2hlPpFKdU5M9L22o5BSqktzp8EpdR259/PZPa2UOVuVOGS2FGdsBdOw+o1xudiVq8x2IumYUd1QhUuCeH1zRfH9mPPfhL2/+n5g8Qr2MveQn/xcsqV+Vp/nUZYxcsQ3y+ShBcmkP2xKJ/LJf28ivgHu6f4PPHNmcQP7kT84E5c/fJDktalMsBKWagOT6Lnj0S/1AtVPRJCy3ouc1cHuByLfr4bev1iVOuHPVfR7jHY94vHZ/qPZej5I9PeSWWhuj+NfucR9MzuqDtaQZhX2vU6mrSndUavXohqP8J8HlYWdUckemYP9NsjUN1Hm0GagOryBHr3z+gZ3dDP9oaTh3ynX+VuVGhJ7EnOue6dyrnuPQb7o2nYkzqhQktClXTO9bED2M/0x57RB/u1EVh9x0LVhiatKZ2xF0/H6plKWj3HYC+ajj2ls0nLyVeq5UD0vk3YU7ug921CtRxofrB3E/YzvbFn9cX+aApWnwmeh7jtMPROt4EKdzREFS2F/XAb7LejsIZ4Ln9tO4ZOwH5rMvbDbVBFS0HNBubzhyZjf/Ay9mNd0Bt/QnUyA6L12m+wR3Uzf14ZA6eOwj9/3frzG1wY1agn+oV70c/0NIMV7og0+9p9NPqD8ejn+qL/yNgFDb9SFqrTk+h5I9EvplO2nvMqWycPoF8biH6lP3reo6guo01n72oCevbD6Ff6oV/uBxXqQqmqvtP257Gf1RtKVTYDmGd2R9VqBUU816/qdYS4WOwpndGrFqI6OusvUhZVKxJ7Rg/st0Zg9XDWryys7k9jv/UI9nTPdVo9R2MvGI89y5xbdc/95vPOI9HblqNn34te/x6qzVPohaPQb/VBVW0Bhcp47nON9hAfi36jB3rjx6jmD5nPd6xAzxlo/nw9xXTEnJvW+vPx6NkD0G/3M4Oww30MUlYWqv0T6PcfQ7/WG1UtEgp7pV2rgxnA/XJ39C+LUJFu9ei5o+g37zV/3C4U6j3r0G/flzK91CgL1WYU+qPH0W/0RlVtmfIY1HSOwWvd0b8uRrVwtmP7CvQ7A8yfLz2PQapp3er8bSehl72CfqEX+vX7UfW6pVxnctqRo9CfjELP7osKbwEhXvtZvZ3Zz7d7ojd9jGrinOtKzSAgG/rde9Hz70PV6AjBRSBPIdSd3dDv3Yee29/kyfAWvvfdT/Woqh8J2bJjP9YF+4keqMjukCs09XPgSLI1U5acZs6gYix7rBTfbI1l/0nPwXHtqudl6chSfPVIKR5oVIBnvjmT7npTS2vq2lhmt83P0t4hfPNXPPvPXfVYplieAGY2y0fb24M8Pi+cy2JRl4J82TOEj7sVZM7mS5y6lJR2gspCtR2F/tDJ0xEtU5atO9qbfPZqd/Qvi1Et3cvWEfTbA8yf5JshOfOhIoejF4xAv9EX8hSEsnf6Tj+iASqsFPaYDtgLpmLdO87nYlb/cdgLpmKP6YAKKwURd7u+LBCGqlIX7QyaBGD3RuxJPbCjemLPi8IaOMlzn7s+hZ79KHpWD1TNyJT1d92Opj6Z0QW9xq3+vnoFvfxt9JJXUtmfpnAlzvd3yfwVG108j/3mSOxpPbEXTMIaOCXlSms0QBUpjf14O+y5U7DuG59yGcC6bzz2u5OxH2+HKlIaqpuyRfhdqDubYo/uiv1UF/Q35kKnatYVwHw+cyhWvycAlfZxUBaq5ePoz55Az+uHquyjnok5iV4+A3anvKGQYTUbmn1+pC327MlYD6Syz4PHY78zGfuRtmafazj1Sb/HsT97G/up7tifvIHV73EA9Kkj2FGDsJ/siv35O1hDJnmuUFmoLk+h5zyKfjaVfFano7m5NbMLeu1CVDu3fPbd2+ilXvnMCkB1HIV+axj6hT5w/C/U3T1S3fUkWzPl+2jm9Axl2ZCifLMrjv2nEz2WqRyWnc/uK8KSwUVpVSkXz688D0BQoGJW+xCWDSnKnF6FmflDNDHxPh5c8uavMg3w12ZTpqN6opfO9vwuOU5Y8Bj6lVTihDs7QHwM+sXu6A2LUK28+lttRnr2t/IVRtXrgX5zEPrVviYmjmiZcmcys1ypNMpVrYaooqWxH2yN/WYU1rCJPhfTv63GftLHwxtnjmO/Og699pvU0/BFWaimj6G/ehL9/r2ois2hYGnPZWJPolfMgD1eZfnSWfQnD6E/uh+9eBjqrr6QOyTt9Ko2QIWWwh7XEfuDaaYf6IPVbyz2B9Owx3VEhZaCqiaP6V2/Ykd1x57cE33yb1QbEweqWi0gMDv25B7Y0/qiGnWFELcb6f7IY8nq94TTh9Pe76yov5WFuucJ9OJR6Hf6oKqkEfu/1cPEg82ceHDnCvTcgeaPe+yvAlCRI9EfDkfPvRdO7Ufd2c33Ptd04sER6cSDgyeY+nuEVzzYfxT2p29hP9kNe/HrWP1Hmd3qMhh9eA/2qC7Yr43Fum90ypVWvdvkswkdsT+chtU3lba6zxjsD6djT3DymdNW612/mrw0tSf61D+o1p79DavHKNi5wfd+O5JszdQ1McxuX4ClfQrxzT4fMWFei5nNg2lbISjF74MCFV/2KsSXvQpd38BoZaGaP47+4gn0e/1RFVtAwTKey8SeRH/nu33Wvy9CL592fend88Qt72MCUKlx+g9113DqzpFtseekESfcPx57zmTskW1RRd3ihL6PY3/+Nvbo7tifvoHV18QJXLyA/d5M9LL30j8G1Zy28+kO2O+l0XYOGIf93lTsp1O2nfr7D7En9sSe2DPdgdH+ikVNPZrNxKIz+6EadjH9wGsL+Odcq4YDzI3UN3uh3+oDf3sNjMjKfnVqMiMOzuw+z01e61eRA9F7f8Oe3Bm99zdU5EAA9I8fYM/sY/58/Tr89SfExVxbn/3KUFPPOwOj/dZ23NMbfeQA9hNdsScNQt37JAR6zbvjr7Yj8Qr212+hP3/J5/oAE4OHlsIe2xH7/WlY/dKIj96fhj3WKz76foGJs6f0Qm9bh2o/xPUjZWF1fRR2esUwN9PfuXQePe9x9PO90YsnmwHUDr1zHfrlAanva3LanZ9Cv/so+vmeqBqtUpbB2k65ntUVvXaRGYydnPb8UegX+5i0e0eZz3MFo9o+gn7nYfQLvcx1jPKpTIKTQV26NGLu3Aw+KHSLZVXa/k7Xqt0IVbw0CQNakfjSRLI9Osnnckm/ruLKcN995aTVy0kY1pmEYZ1THxh9M3Fw5WYQkB09pz/63UGomp2utYd667foxY+lvZP+uCZ77h/0vIHmz/z7IDEe9q5JezvS4a9znZSkmTJnJ3PG3cmylxvyzfrj7P83NsVyresX5asXGvDVCw3o3qIkAEE5Apg1ohrLXmnInAl3MnPebmIuJab4bapp25qpKy8wu1MISweE8s3ey+w/6/n7YnkDmBmZn7aVPAc91ymZgy/7hfJlv1DmdytEzkDF3aVzpJ2gn+53ABDeBBKy6Pqkr3u3VkDa2wIZvh+gf1+N/XTqE1KkyV9t9dED2DP6YU/rjf3qcDM43HufqzdAFSmFPao99rtTsAam0u8YNB773SnYo9qjipSCak7MX/kuVK0m2GO6YY/ugv7WczCk1fdJ2OqjH3Cz11C+X4A92UeMcOkC9uJZ6BXv+1wfkHXXwLMy/vdTTKwad0cfP4g9szf2y0NQXR4zA5lv9T3qqwno14ehn+2DfrYPVKoPpc39cf3Hd+gZXc24gWw5oG4n1/H2Q78j3ZgwK8fegH+vG50+YuqTab1TDoy+mf0+eQD9xkD0a/3R8x9FdXby95l/zGev9Ue/PsDECTtXp0w3q2IjIYQQN83vg6OVUgr4Clirtb5Na10L6AWUyODvM9BjyBit9XytdQ2tdQ3gGNDU+b+PO0H+pao1NjOIABzeATnzQL5CngvlKwRBeeCQmY1Yb/wGVb2J+e7kYTj1d8oVJ8TDgS0+Z/PyJeDu5lxdYWZ5sHdvReXOBwULp1jO3r0Vzp1O8bnHupq15epPy3x/WTIczh6B6GOQdBW99Qeo3MhjEVW5EfpP55jsWAnl3GfxagTnjsLJg57rPbzF44KwT6WrwOl/4exRk/afKyDC8wk7VbUxepOz7Vt/ggrO07YRjc3ySYlw7phZT+kqkCM3lKsJv35tlku66jkLkvu6qzdG/+rs1yEz00a65/pXt3N94vC1p+M8JMa7nkjMlh20RlVthN70rXNsdkDOvJDP6+Z6vhAIyn1tlmu96VtUhElLRTRGbzTHQW9chqrmbIP7zbTsOc0TsslKVjIz3m51zcyoajd1ZiMF9m2D3HmhgNc+FygEOXPDPjMDtV69BFXHGRBarAzsMoOt9dZfUHVTDsJQDdug1y+H8hG3/vyCCYaz5TB/Zw9yzRaiMccPzDnLasll65xb2Qr3KltVGqH/cPLg9pWuC9uJV1x5KDC72bdkyec8IND8cT/nyfxRtsB17MtEmG08us+s/48VKO/1u+fZLT+hnPWriMboP1bA1UQ4ewzOOOsvXcX8O3mb3dfpfW6Tz3mRsnDIGfyfEG/K2/ljZsa5nT9CxYae21SxIXrrcvOfXat8DohUVVrCTrcbfMkX6qwA87S3r+Ndwqse3e6jHq3UEL3FqQN2roLbUhmM6e7ITrh4Nv3lkhUPh3NHPI9BJa/tqNgQvdXZjl2+t0NVbQk70pmx2B/5O/YsHHNm1E+Ig1OHIThlu0exyhDttp+7f4IKXuf69oboHc5+7lkNZZJnYtGQLcjMtJMtB9iJcOWS+coKgMAczndBcNH3AGK/1aNao3LkdOq2HKaMJKZzoRjY9m88pUKyUbJgNrIHKtpUz8NPuz3bvTxBrrAyLsFOc/xammmdSqRUcAAlgwPJHqBoUz6IlYeueCxTPF8AFQtlw/JKI3uAInuA+TAhyXdRSiE5TyeXrR0+8rR72UqlXHsoUBzO/gtxZpClPvAbKryJz0VVzSbon5168uB2yJXXzJjvLtg51we2mfX9vAxVs+m1r63eT2B/6vVg3BW3tjuHV9tdyqsu3PwDVPWuvxuhNzlla+tKuN0pWwnxcGgrJPqINbPnRDXpg/5hXsrv3Nftr9joyF644JSpYwdM2Q/M5pl2rabodUvNf/ZvM8c7v1fa+QuZ2Pwv53ivW4q60xxv1aIH9pJ3TdkBiDln/i5eDnZsdH12KdbMEJCWok49c8GpZ/b8COUbeC4TcwJOH/D9NoEMUnc2Ra916pO/nPok1X126pO1S1B3OfWJ1qicpn1UufKgo532cd9WuBTjWm9ImOc6S1Ux5eCcWz6r4iOf/e7khW0+8pmvPo1SJh7l/7F33+FVFO3Dx7/3JvQSakIvgpTQVaRY6EiToiBVBRXEgl0fEKlS7D72LjaaHcQOAgIqNpAqiIhISwiEhBYC2Xn/mA2nplBO8vx87891eUnO2bOzZWb2ntnZWaBQMUxq1g9irNmVTrXS0VQt7dUn8UVZ9EdgndeyRmGKFLD1V5PKhdhz0A68q1m2ADXK2PwTVyKaMsWi2H8kh4ctiGCZzkmVoLpsTbj21iWYX/3ihFp+dVn9SyF5JyQGPfDpHxMXKAwHQ9uEeVquzmmQ5SGQC9vnfO3M/C45TL5J3AV/b87lxcNPhfqQshNSd9uyvHkR1ApTlpO2EhhwY2ebyfD2O6oAuemikaZtMD/kIo8VLgZbveP9wwKkaVv73YYfTsZIZutaKO0ru1KosO+cZxy3b53IFKk8VrI8Ure1nYk6u/3Oy3xWyau/KwXFvRsWho8H13ix/8bFUCOL2H+DF/tnxi4F/OqxrOLB5n7x4B/Z7HPRoHgwoP62bVYpWhyzP9H+u0otzFrvrTq7/oLylSEmsN9AmrT15bO/1np9C2Gu1UWC85lXl20Mymel/B7Ga9IWk7QTsyuofyfImoSgmPDcwnyzNS1gmcolo8PGhGekQn04sBNSvDK9aVH463PSn+Hri+2/5DwQw1+l+MB2x9lqYxYogrQYgFn2RrbJB8QJOZYtvzjhghzihNT9sHW97S/LgTRri1nh5bc/c3ntXLEAOa8dpyNisagxSMGgttYxv3o0Uue6SQ/MisxBGSZ0Jvr8bFdnJS/i4Dxu85xpX7/9vV+fbGZ+80/jgi6Yn7/Mdrcjde3AGL8+s6JwKAUyAmPjiF07Mu93hDsfmWk3bYP5/hTjo+8XIM3a2u/S/MpqwSL4x2zSYQDm10WYzNgh05m0d3Zuhsx2zB6v7RrltV23r7NlLDvVGti33WWW69VfQYPgct0msFxnpr3LL+2ErbaPKqoAlKlkZ2A97PVj/PEj0uj06tlMzZvXJyYmf/rP8yvtSKfrtO5Axtf2npTZ+BsUD38/z+Tifl62ziQONtj7KeLXrsi8Hv6zGo7mcD8vUn2ymWpcYGO91IRTOiTBInWu12w5QLUKxahaoSgFCzh0u7gii35KzNVva1YqRo1Ktq6OK1OYMjEF2Z+Su3vFAGv2HKdaqWiqlvLi77pF+ObPoPg7Jpq65bOPv7/afJRLavr6WrIUqfsdBYsgrQdilszIdrG8vHebG7m6H5D5Xbg+jdykEalrdfA+B/d94LXpl3tt+j/XZtM/Wcy2SwCz/JOT7Q7p2A/3k9dD2/QA57fD7N2B2flnaLpn2ofiHyP497EfTIZtG7Jt7+RpH3iUXx94Psb/EYuJ/e/fFipqx4ZUqxeZe9TB98czD8IG3wPeZvt6JDP/R6rd8fc6SM0mJszPsTdEuN8oO2ey39mNi8hUu7ld/4E9gZ/nZ2yklFLqjOXFzNHtgXRjzIuZHxhj/jbGPCMiNURkmYj86v3XGkBE2orIYhGZBaz1PvvYm3V6vYicfHRfRK4Xkc0iskREXhGRZ73Py4vIByLyk/ffRWRBRKJEZIuIlPH7e6uIlBGRd0TkBW87N4tIV2+ZaBF5QkR+FJE1InLDqRwUiYnFHPBrfB9IhFJBQWSp8uC3jDmQgMTkMjDIJadcHCbRd3E3SXtwysVl84vwJK4STsUquKt+CL9AyVhI8dvf1EQkOGguWd4eB7CBSdohKBoDBQojba6xr/Q4HTGxAceRA4mhx7FULCQnBKZdLMYu5//blES7vnKV4dABZNAE5N6ZyIAHbFAThpSKxST7rSM5l+c6N0FgjYY4497FeWAu7qzpSEw5TLJfsHYgwW6vv6B9sml521OijC/QTt0HJfxmV2rcFueB93FG/hd3pvcUqghOnzsxHwc+0Shl4jBJftuxLwHKBOWrMnH288zt2JeAZC6zfQs0925it+4M5SoQTC7qgln+GZSNwPlN2YtZ/A4ycQHy4Bd24Psme8PczHkQufEpZNKnSPNuIduV58LsQ9iylRKmbAFUbYDcNRu5cxbmo4d8jQJxkNvfRsZ9AX/8CP+szznts33sb3wq4NjbejKb/OxmnHzdZkC6gMn8bXB59FunO/tBnJuewplsz6352s4mZ3b+AfW9xlq9NogTDUVK2r9T9yIlgo53ifK+zlWTYTtPisQELhPfERM0MFgGPYnc9antWNi4mBD+59E7ZiFplyzvq2vdDDjmd65LV0JufhO57nmo3iR0/blVojyk+m1Hag7bYbzzHnwMGnSwHZ7ZiVT+zlS6IlSuA9vD5O/iQft5MMx++h8Lk2Ebs0Vi4PfFcDwNuW0ecvOHmJWzIe2gfW36ytnILR8it82zy//1Y9hdj1Q9ar7/GnPsKM5ri3Fe/hoz7w04Hv7hHn8JqRlUjPF1sFUoGU1CSuggwZnfH6DTo9t47It9jL08j6NHiQAAIABJREFUTOdtLiQedqlQ3BeixhV3SMhp9mc/uw9m0GvOPtq/tZfrmxUjtlgOz9nlpmz5l+twZWvkm8iw56GaV7b274By1aFUBTvTbf1LISZ8fCWlYzH7/c71/gQoHVTXlQ6q0/YnIJnLNG1jB6H8szl05ee1w5n6Ec7tz+DOmOj7PCjuICUhtGwF169e/Z0d6TYSs2Sm7dTLbrlIxkaZmnWwHcWZHeaZaef2eO8Pf7ylQnWk7vk4k2fijHvdN1Bz+yY7AM+JsoPMata38W92ipeHg/71zF6k+CkMKsklKRMbpj4J2rYysWHqE+/6+ObDyNV34zz/NXL13ZhZoYN2pX0fzKqg2VlicpHPSmZxHc+Km4H54CHkntnIhM/tLBwr52W5eMLBDCqW9NUBFUpEk3Aw6/rk/d8Ocek5oa98XbPrGMczDNVKR4f5VaCIlulajXEmzcW581moFPha3ZC6LKv2VkpQuc5sb116Neab1wKXT92LWT4TufdjZPQCG9NsCb1u5Wm5KhPaLji5HWHz+qm3bU9ZsXKhZbnYKZTl4rHI4BnI9e9jfp4Fh7MfDBNyvJMTQmPkUrG2bvWYZL885se5qBestTd3zC8LMcfScB77GufhzzFfvhV4MyQSeQyQ7ndivng2xxvGeZrPSnj5pkR5OOjfj5GL2D8zHvQX3xGz/uuTx8V88Rgy4m3k9vlQrias/iT8PpeNw+wL2ufgB1HKBsWD+xMQbxl3hld/v7gQueYezExbf5u/NyEtvLeX1G4I5SuGrFdKxWL8jiUHEqF00L6XLh+UzxLDXqudi3rBeu9h6oKFcboMxSx4Kew++0s87FKhhK8OjyseRcLh3A+SPHbC0HduEv3f28fCrdnHJgHCXp9PL67NlZLlAwfnnKU2prQdjvlhth2okA0pExuaz8LFCcFlyz9OGHw3znNfI0Puxsw+xYd7yKJey6l8B9Vr0nEAzoPvItdNtAMesksvQrGo+XURJv0ozkNf4kz9FLPwbdsOzBSJc13IG8TadgRywwzkyilQLGim9PxsV2clL+LgPG7znHFff4myvgGrqUm2j9ZfgcJIfCvM6kW+z4zBufU5nIfnIh372u2I1LXj81lIlXNwXlmM8/hHuDMeCrl2R+zakQs27dOIj/yWkT634DzyOdKyK+bjF7zflEeatccsCTO77tlq7zRu700MkfvZXe19lBzKtf/2BZfrTI3a24FOGcftIJDy1W2ZdqKQhm2gVB7E0uqUSLk4zN7dJ/82e/cgp3g/L+qSThR8eR4Fxj8F5bNoX51JHPz7N5Cehtw+H7n1I1+/aG5Fok/Wj9TvYAc0/Y9K2J9GxXK+e40VyhQmYV9oPPf1Dwn0vHM5tz36K7uTQt8UsuaPAxw/4VKtQtFcp514KCM0/j6U+z7ZTJ9tPkq3uqF9KyEidL9DOozArJhlB8FlIy/v3YbET+G2Jzf3A85QRK/VNRriTHgPZ/y7uDOnheyzlI7F+MUfp9emPw9n4js4Y1/ztekLFcHpMQzz4YuEczb6UKT3LTgPf4606IqZ90LYdMKmnZd94P5xRD7G/5GKic3SuUiFmjjTvsQZOxf3vcdCY7GzcY8a7P3xe2ciU7+296f/DtpPJwq5oBvm9+/D7s/ZanfkKD/H3hDh+qRcZZyxs3DufgVqNwvapzPYb7D5+47ZyO2zMB+H5m9p3Amz5qvQHc7P2EgppdQZy4vB0Q2AX7P4LhHoZIw5D+gPPO333YXAWGNMvPf3dd6s0xcAt4lIWRGpBIwDWgKdAP/p2Z4CnjTGNAeuBLK8uhtjMoDZwCDvo8uAn4wxmY8dVgXaAJcDL4tIIWAEkGiMuRBoDtwiItWC1y0iI0TkZxH5+ZX1Sf5fhNuQ4F+H29qsduP0hNkOcxppRLXrzomlX4J7CrN5BO9v2CkmDdJxBGb57JxfBZqVsE8w52IfTTa/daKgSl3Mivcxjw6G9KNIx6GnsAG52PfcPE28bR3ug1fhPnw1TpehWbya6SyltWYJ7pS+uK/cg9NjpF3VJf0w61cEBv25TSObZdznxuF0HYjz6Fz7RGHQwCbObWRnxNy+hdMuJ9md3yIl7NOkk3pixnWxM4Zc0NVudttBmJdux0zojlkZ/iZ2vstl2QLgn/WYJwZinh2GtLvWPikJYFz72qRpl0PVBhB3TugqIlG2/I/93Kn2qVzv2NtFgvftFDYhq3zufe60G4T7wu244+25lT72NTbmo/8i1Zsiw99AytfEpB8NbCzlZpv8N6pSPJxIg72BT+OaWXdinuxpn/A+OdtFjisOWiSLcnUwCfNYL8zz12K+eArpN9k+XX06sstPvoWyX6ZyvO2c3Jv9bHFhnY38DXYGiSEPYeY/GTqDSFbrze11umK8LUPP9MK80Be5cCCUqgSFS9gnh5/vh3mml53JpEHn8PsZqXr03EbgZuDe0B73pi5Iz2uhaNYDzbITLvnBrUrx9b01uLtLWV74Jvm01huuqJ7KLNQVS0Qxb0BZvhxcjnmbjpKU40yvZ3CdPrgP80RvzIte2eo7yZattIOYBY8i/aYg171gX3udZSf4aeY1Y+wAox43YD5+Pvyqf12MO7YP7rN34vS5Ofv15WqfwycDQKU6UK4qrF2SzUJnmn4uY9SK5+D0uc12xIckfZppZ4qKhmIlcMcPxp31BM5tj9k1LPkYsy8BZ8psnKvvszMr5njjIw9ifcjduczmuEjn/rhvPoJ7cyfMm4/ijAx6VWOD5ki7KzAzg19zHYF85kQhrftinhiCmdQVdm+BDkOz+UGorM7u/HWHWb87netblgz4PPFQBvfN38e0HmVxclUZRahM/70R996uuBP64y6cgzMq6Hjn6liGT1c6DMesmBPa3ipcws608dgVmId62IdBm3QJXUeelqtsZiDNVYwSAWea7qFEzMxhmDcGIvFdoGjpHH6Qmxgh3CYFDWDqdr0dqLvSm4WrRgMwGbj3dsYd0x3pfLV9KPjkDyKQx+peBIeTfbMPZScv85nJpv4+ndj/uF/s70Qh5/XBvDoU81RPSNwCra/JIrEzqE8Auaw/7hsP447siHnjEZybbf1tPnoVipXEefR9pOtg+Ov3kNk/c3eJynkh6Xq9ncnHy2dy+UjMwpmBb7jIQrhSdCoTRH9zbXne71+OxzrHMH1ZKttTcp7B+JQTiZQzbWPGnQtlqsCmb3OR2OmXbQDp1B/3rUdwb+mEeetRnBsnhy6b4yacZtvH21Dzzbu49/bAHd8fUpKQAXfnlGCW6zqlbQpWowG4Lu7oLrjjLkc6DrHtwOyc6bl2opCYOMw/azCvDsPsWId0HJV9mmHTjVC7Okt5cc3O4zZPhPv6pdElsPW3gAeX3Ceuw314MO7Um5AuA6H++eHTOAvXDppehNn2O+7wdrj3Xolz/f22r+GUd+/Urx25kqs4IdwPfcuYj57Dva8r5ofPkfb9AXAG3Iv7wVOEn8H8LOSxuHOQ7qMw74dpu2bndOMyf3HnIN1vxXww3f599CDmw4eRIVORm1+G/dn1Y6h8k4s4PzsZPyzm2JAOpI/ohfvrdxS476Hcp53ba1aleDAZmKd7Yp7ri7QYkPP1MGC9EeiTzeREw7kXw8Zvcr89eS1sv2jg/rZrHsuiF9sw/8mLad24HKOfWRPwfWJyGvc9vYZptzbCOYVXrISNv0/x1YCJhzLYnHSCi6sXysXSEbjfUeFcKFMVNi49zfQjdO+2QMEcf3JGfaG5Fclr9bZ1uJP64U6/GqfLsNB9zk39ld0xcKKhWEnciUNwZz+Jc+uj9idX3IT54p1s2phn3odiPn4O9z9dMSt9MULu5GMfeE7r/F+8r5ad+FaYHZtw778Md/pAnKvus/fXTnU9mYtkFxcaF/PoYMyEbnY26YqBE1RIv9Hw5yrYujrzk5y341TbHacrr8beQOTqk5Qk3DHdcKcOwn3vCZzrp/pmDc/Kqebv/w7EPDcMaRuUv6Oiof4ldjb13Mir2EipSDJG/9P/zu5//6NynvrqLBOR54CLgXSgI/CsiDQFMoA6fov+aIz5y+/v20Skj/fvqsC5QAVgaeYgZhF5z28dHYF4v4ZbSREpYYzJ6jGc14D3gGeB6wgcTP2uMcYFNonIP17anYH6IjLAWybG+3y7/0qNMS8DLwO4cx8ycpHdBfP3BqRUnO/yXyrW9wqUTAcSA57Ol1JxmJQzeBWWJ7r3IKK7XwWA+/taJNY3KErKVcAk5e4VTQHrbN+N9KeyuQGSmhg4Y2LJ2NBXYKd4M7imJtpBvoWL2w7fqg3sK9y63mpv0BsXc+IYfB9mxoZwgo4jpWJDj+OBRPs64RT/tFO82Wb9fuvNbMuBRPuf97SgWb0oYHC0tOlHwLku7XeuS8fCgaB9Tz79c30yrfJVMZtWIqUrYPjN29c4u70B+5oQJi1vew7uh5Jl7azRJcva1wIF+3MVlKtin2is0Qip1Qy5pC8ULQWFCiGtL8P8tNjmpczflI0LeDIQgH17AmYukbJxmMxldv6FO9mbIL5ideT8oNehXNwVs9x7Lcm+hLN/futeaF+jk/kawTWLkZqNMRu/t0/DZj4luuor6HV76DHKSymh+xC2bMXEBu1/0CtaErfZWW/izoGdv/s+TzuE2foL1G0V+mqdSJQt/2OfvAfSDttj//PnXj0ZZv2l4uz/nSj7iqYjKb50PeK3bQHlMXOdxUvZm1yZZfrXr3BuesYul5qEee9+u3z185Ga5/sa/SXLh74GO3UvlIyzr52XKNto83sljjQInTX6pIx0zObl9lW6f/0UtN7EwJngY2Ixwa+2T/Hq2tS99ngUKu5L+6g3OHbXJvuqpLLVYNfvnLLUxMDZUEvGYg4GHwNvO04eg+KBx6Bhp6yPQfD+RCJ/O1HI1Q9hVn8B65eET/tg0H6WiA0915nLZO5nIXuupUEnzFbvlVBHDsCONVChHmDsa4OPenXLpqVIlUaY9fYpZOkyAOlkZ3syW9ZFpB6VS7rBqhX2dW8p+zG/r0ZK14YjQa+IChJXMordKb4HVfakniC2ZNYzMndvXJxJH59ezBJX3GHPId+Nx4RDLrFFc5j9OYzYYlHULhPNL7uPc1mtbH4ftmyFydMlcyhbu4PK1ublmM3eTLrn90L8HiCT9v2RS68AwPy1Hinjd67LxMGBoGOXnBBYp5WJwxzYC+Wr2KfoJ71rvygdizNhNu6DQwJfubb5Vyhf1V67D6eE1t8xfrFApsx4Iaj+zlKNRlClHjJunl2+eBnklhcxz3kPVOVVbFQqFufGx3DfGG9fM4wdtCPtrrRpbw1zvJOD1rs/cGYWKeNXtvYnYH7yZmv7cx0Y175p42Ay5p1HT67XmfiWfQ1sdg4lQgn/eibMNeU0yWUDkA7ePv/p1SeZYw/D1icJofWJ9wpeadMTM8PeMDXff4ncONH3u2p1cG6chDv9Jvtq7dJ+ndIhdXiYfJYSlM+K5JDPKtf1tnen3Z7fFiLtr82yLzmuRBS7U3039PccPEFsidD64Lu/0nhxRQpvD4mjYLSvF/PQMZeRcxO5o00pmlbO+sZenpfptcsh6n4740Xm8UoJqstKxmJSg9JNDYoTMq/PVRsgDdtDl1uhcHGvvZUOh/bbVxQe8a5b65cg1Rthfvsi/8rVnoDmNtJ1INLZu3b+EebauT8or0fCob2hZfnwaZTlw/tg319QqTFsCbyRK22vyjqPlQ7T5ktODJiBSUp7eSzz71aXI40vxX3iRt9nLbrCuu9sjHAwGbNlNVIjHrZ7gysjkMekZHmodwlSp7W9GVGoGNJvIua9iXab8iuf7f/H/nFwr28Wachd7F8oKPb3nzUaIM7rsjrg1WMbvkFaDzmZvnQZgHTw8vSf65CyQfscnKeD48EycRhvGWnTE/O6HfBkvv8SuWmSXejoYczz43xpPv8lJO5Aul2FXOxdq7ett+vKfCtxqdgwdVlwPosNzGcteyCNL8F9YqTvs5qN4LyOyBW329l9jYv5WWDNRwSLK+awx2+2/4RDGcQWy/0cD7HFbX1fNSaaCysXZOPeE1SLyUU36MEwZfosXZ/DysxDmc5GG7NKQ6hYFxn1gS2LxUojVz+LeftWu3znAUh7vzghOJ8Fxwlhy5ZfnPCmFyf88CUyYmKudls69EfaZFOvBee34G0o7dsG/1dqm6Uf4tzxdOhzYHkQi8qFXexsV65Xj/75G1SqZ1+7C5E510dT7APcv3vXjY3fQLMegevMz3Z1ViIYB5+UF22eEuWQh5ZC0g5bb55JX//Bffa106lJ9v8H9wf8VM6/DPPzl4Hr89YvrTtDTFmcOx/F/PptRK4dTrs+uB97t0v2/AOJO6FyTaRJ04hfO7Ii7a5CLrnCL+0c6pEc4qNMZuXnOLc/jZn/IlSPxxnhDR4tXgppdDHmAwPrlp55eycmFhn2CGb2hJPtm1wLW67D9BFmlb9jYpFrH8HMmRiY9sblmI1eP0aL3kjYQeEqr0X1HERUt34AuJvXIuUr+uK48hUw+06hzZN64OQ/Mz57j+jh94Rf7gziYGnQGfPnSq9fNBl2rIWKftfDnESiTzYz7VotIWGz3a7/UXFlC7M7yTdT9J79acSWCeyPKF3CN5CrX8eqPPaO72HTQ0eOM3LqL9wx8Fya1snpwdugtItHnVH8DfDF5qN0rFWYAlG5GPgcifsdleOhUl3kro98cfB1z2Net5NG5OW9WwD2bINjaVDtXPgzzCy7p3o/4DRI28i38wLs+csOuKxSG6nVCGnnXau3rrf9jZnLhesvC9fuyFwmOQHzs9em3+pr00vtRnBhR2TAHV4b08C5jZAK1W26Z6EPJZNZ+TnObV6MkIV86wMv6dfWzeP4Xy4N2ucIxMROy564X82wy+zdAft22YGsZ/setb+jhzBbfoF6rWC3V2i6DIfipTFv3Jfl/pyVdkdu5MPYmzypT04chxPesdm+0Z7vuGpwcMuZ77e/vdtCx0XUaW2vKYcC22JA/sZGSimlzlhezBy9Hjgv8w9jzC1AB6A8cCeQADTBzgjt/xjhycfNRKQtdrBzK2NME2AVUJjsHyt1vOWbev9VzmZgNMaYbUCyiLQDmgH+70sI7lM3Xto3+62/pjFmEdkw376HO30Q7vRBmN+WIC262y9qNLSvVAu+cKcm2QF4NRra49CiO2ZNbp52zd6Jj2eRNrw3acN7c2LFQqI79wbAqd8Ec/gg7D+1wUxStSaUKIm7flXWC+3YaGfWKF0RoqKRJp1gY+AMNmbjMuQ875g0bA9//mw/f/lGzCN9MI/0gRVzMEvezP3AaIDtG+yAoDKVbNrndYZ1QWmv+xa50Lt50KQD/OENSlz3rV0+qoD9ffmqdvDkwX02kI21jSupcyHs8Q0cNUvfw502CHead65bevtVM5tznXbYfg9Iy+6Y33I412UrgRNl03rxLkg7jPn1a+TCbvb7Gg3ta0JSg17LnLrPppWZry7shllr0zJrlyIt7HGQFj1Ofk65Kr7fV6lrj8fhFMxb43An9MCd2BPz6lTMF3Nxr2uD+fEbpG1Pu3ydxnDkECQHN/iSIO2I/R6Qtj0xPy6238V4r44UQfrdiPnyXd/vRJDWnX2Do7esO/vnN3kPVG8IBWynk9RpjtmzDY4etAF0eW+S+LotszlBeWTHRiibQ9nasAw538uDjXxlK/M1iQCUqmD3K3k3FCtl9xMguhBS+0LbCA4WibLlf+y3b4AyFTGpyXb953fGrA1a/9pvfXm2aQfM5p98n5/fGaIL2LKSuf7MbS5bKXCdRw7aGxTeuZW6LSHB2+diMWRebuSc5nA8HUpVBCcaadARMgc/Zm7T5mVIE2+26/h2sO0Xv28F4tvDer9X9xUoAsXLel9HIbVbYZL+Dj3eO71zXco71406we/LAtP+fRnS1KsDGrSDv7xzXbQUiHfJL10Jylaxg51Oh/92ZB6DTUHbsXk50qSb7xj8FeYY5GZwdCTyNyB9H7B5etnsrNPe9TuUrgIx3n7W7wB/BJ3rP5YjDb39rNcW/rb7aVITkOre7N8FCkPlBrDvb/s6pUoNIdqrW2pcEHCuzRdzcO/ui3t338jVo0m7odGF9t+FiiB1GsPBHAZwAo2qFObvpOPs2H+c9BOGz347RPv6gU9rb0tKP/nvJZuOUL1cgRzXGzat2AL8nZLBjtQM0jMMn21Jo13N3Mw2AnsOZZB2woZtKWkuv+4+Ts1SOQys3rXRziiSWbYadgwtW5uW+8qWf54OKVtVfWUr83XWhUsgza/A/Drft75v5uJO7I87sT9m1WKktVdPntPInuuQG6reuT6nEQDSugdm1RLYuQX3jva493XDva8bJCfiThpor/WxVX2/r1bP1oeHvU6lfzbYMpFZfzfrBOuD6+9lyIVe2WrSHrYEPbAR7LsPMBO7YR7shXl6OOzdfnJgNORRbFSkOM4tT+HOe9bOqpaZ9tdzce+/Cvf+qzA/f4Nccrn9onZje20P7pQ+kARHD9vvAbnkcswvtmyZn79BGnhlqEJ1e1wPJtsZdQt5rwxt2NLOwLlvW/bbu/t3KF3VV8/U6whbVmT/m1wyX87Bva8f7n39bH1yqVefnOvVJ1nt87nePl/aE/OzV5/s3wvxF3j71sI3OLVsBZx7nsR9dgzsDnPd+mcDlMshn61fhlzg5YXG7X1xQlZSEiGupo1VAKnTwne9DqNRpYL8nXycHQdO2PpkwxHanxv4atcNe9KZ8Pl+nu9XnrLFfPVFeobh1vf30qtRMbrUL5rtZuVJmS5Z1vf7mg1BJLATfWfQNbNxmDhh4zLkPL84YavX3nplJOaxPpjH+sB3czFL34Qf3rftnap+MXGtCzBeTJhv5Wpn0Js3Pp+Ne+eVuHdeiVm5KPDaeTjMtTMS9vwOpapASa8s1+kAf+ayLBcvD1FeN0ih4lCpEST/E7KYWfIu7uQBuJMHYFYvRlr65bGjWeSxY355rGUPzGqvDm3QGukyFPfZO+xNgEz790C95vbfBQsj5zTG7N7m+z4Cecx89QLmkZ72u7njYOvPJwdGQz7msyRvv3dttLPvZtbT8WFi/z+WIY292L9+mNi/fnvwf233wb1QvoaNIfDaF8Hx4L19ce8Nigezrb+P+Orvtj0xP3n1d/JeaOCd00YtfHV10RIQbW+cSscrMRt/sQOml7yLO2Ug7pSBmNVLfPmsZqNsrtVH7Pd4+ey3Jfa7Bq2Ry4biPneHnTnb4z52Pe7YHrhje2AWzcJ8/nrYgdEAjeIyY0KvDv8j9zFhSppLeoaNCZOP2piwVplczg8RXKbrdoA/l+f8u9OVmc/OZhvzl48w/+2FeeZKzBsjYd8/JwdGA5iv5uCO7oc7up8tG5lxQu1s8lmaX9nyjxOSs4gTcmAWzcUd3x93fH/Mr4uRi7z8Viubeu3oEfs9IBd5106AmHK+o3Fee8zOLaHp5UUsun8P1PWrR2s2CijfETnXAH+sgBpe13uNC+xNXn/52a7OSgTj4JPyos2TuA0zug3mscFn3Ncf0L/VokfgPYDCxeHc8zBrlvg+K1j45BvBzOJ5kLgD9/lxEbt2mKTdSCOvHzSmLFSqAQk78uTakRWz2C8+WrUYaZWL+Mg/Bm/lFx/F+l4IKk3bwO5tALhjeuCO7o47ujvml4W4M6fbgdFwZu2dwsWRG57EfPocbAuc8TVX/tng3Wvx0m7aGTYExWUbvg0s11t+9qV93ZOYz8OkndmPUaSEfWPPynmnvm3qrMuYP4v0kX1IH9kHd8Uiojr1AkDqN4FTvZ9Xxvf6d6dVe8z2P8MvdwZxsElNQGr49YtW8vpFcysSfbIeie8U+ODi/6BGtWP4e/dhdiQcIf24y2fLd9P+gtiAZRKTfXXkNz8nUKuy7aNNP+5y6yOr6NW2El1aVzz1tCsU4O/kE+xI8eLvTUdpd064mVmz9ummo3SvVyTnBSEy9zt++hDz6OWYJ/pgXr0R9m0/OTAa8vbeLQBlKkBcdftQURinfD/gNOTJtTpgnytCXA3YuwuzcC7u2P64Y/tjflmMXOy16Ws1yr7dkRnzX+zfpl+MxIe26d0Hh+He2Q33zm6YL2di5r+Kefk/Z68PJThG2LMt++Odj33gJ+Vx/H82x79kFROb5D1IXe/8lyhjy9W6ZWf/HnWxUvZeMUCBQnb8R+b98Za9kHotMW+NDZwZMxLtjtzIh7E3eVKfFPer38tVtmVwr18degb7nV3+BpAmnTG/fUVY+RkbKaWUOmNiIjyttdipm38A3jDGvOB9Vg34FvgI2GGMeVxEhgGvG2PEGwx9jzGmh7d8L+AGY8zlIlIPWA10Af4AVmAHMx8EFgFrjTG3isgsYJUx5lFvHU2NMav9tmsbcIExJsnvs/7Ak8AMY8xY77N3gJJAL+zM0IuAWsAN2EHe/Y0xJ0SkLrDdGHM0q2ORccv5AQdbrvoPEt8a0tNw35lon34CnDGzcKcPsgtVq49z9UQoUBizYQXm3Ufs503a4fS7F4qXtjcFd2zGfc7e6HAmf2JnFokuAEcOknbnMMzfWXRyAAVuH09U80vg2FHSH74fd/M6AAq/8jFpw+3A6QI33ktUhx5I2VjMvkQyPn2P428+a7+79lYoWIjjrzwesu7CLUv5/qjbGulxJ4iD+fkTWPKGfW3Hzo2wcRlEF0Summhnbz2Sipn9QMjgPelwg50RZdlM+/eAB6HmeTZYPbQfs/Bl+PkTu/ARv9e+xV+E9LnLDib+YT58/TrS9UbMPxttoBxdEBky2Q78PZKKefN+36wJna5DWvaEjAzMR4/Dxu/s55XrIAMesMc5aSdm1iT7+rn00DIlA/zO9Vt+5/r+WbjT/M71td65Xr8CM9fvXPcPOtfP3Ipc2A25bKid2csY3M9egfVLkX73IfVbw/E03HcmwT9eWv+ZifvwYLvOqvVxhkyEAoUwG7/DvOcXKVnQAAAgAElEQVSlVTQG57rpULoCJO/BfX00HElFOl5rB11nnIDjx3A/fiqkwSV1LoNaDTCv2tf3yPCxSLOL4dhR3GfHnXwq2nn8fdy77ZPQ1GqAM2oKFCyM+XWZ77fdhyBd7aTs5oeFmHf+60uoQXOcq+/AHT3Yl/ZlHc76+ZWuI6BZZ/sU345NmNkPQsZxaNwW6TrSPpV85CBy7vkh5zsvuP9p4fujbmvk8jvBcTA/fQKL30A6jcDs8Ctb/SfasnU0FTPrATs7c7OuSLtrvDzkYha+Bhu+hQq1kavGg+PY8rpmESx6zZdeWmTLVsCxP7jfPk3rOJjv52O+eh3pdiNmu2/9zjW+9bszfOuXzt763QzcDx+HDd+d3GbnyrtA7Dabr163nzdui9Pdd27dmZPtupp2wOl9K2Bg+2o78Lfjrfb3vy2A5W8ibW7A7LYzxRJVEOk9Hip4x/vD8b6nP6s3Q9rfhJkxwncMi5VGBjxmG+GOA3/9gvnqaU6+zjvdb5aWc1sh3bxz/esCWPoG0n44ZtfvtuMwuiBy5QSo6KX97jhbj8a3QzoMt8fUdTHfvAKblnvH6VZo3BlKlIODSfDLfMziV8Fv5swQtVshXe6w+WP1Alj2JtJ2OGbXRt8x6OO3He+PCzwGHW/GvDY86/Uf8dvns52/azTBuellzO4/TnZgmC9egE1e/ijlN2iiViuk4232XK9ZAN+9hVzinest3n5ePs53rudNsPtZoAjS/X4oVxMEzJrPYOUse7wvuR7qd7DnImEz5rOHIOM45qfQp8QjUo8WLoJz6xSoUgtEMN98jJTI3Suilv5+mGkLknCN4coLSjKyXRme/nofDSsXpn18MaZ+spfvtxwlOgpKFoliXM9ynBuX/QAW80/459aW/n2M6csP4hq4ol5hRl5QnKd/PETD8tG0r1mYtQnHGfXFAVKPuRSMEsoVdVgwsBwr/jnGIysOIWJP7+BGRbiqQZhBjfuPB/59rpenHQezagF8+ybSzsvTm5bbfHbFBN+5ft8rW/XbIu39ytbiV092iEjfSfaV5oBZ+jqsW+jtc2ioKEPGIA29OOH1CbBtAwDORDvgEoAa8TjXTYaChTBrV2Bmhr761HnkM9zJg+DQAaTrUKT15bYMpKfhvvckkug3Q0n91khvr/5eOR8WzkC6ePX3eq/+HjzJztR7JBXz9lhf/Tpunn3qPbqAjX1eHAUJfi98KV0RGf4k5pEBJz8yaYEzTkUkNup6PXLZMEj0Dcpxp94YMJsggAy9H2lyERxLw31pHPzlHe9p7+Leb9+uQs14nJFT7PH+bTnmDe9Vw1HRyI2Tker14MRx3JmPw4YfoVwlnNEv2mtIciLuyxOQqrl4tXjNlkj7223eW/sp/PAWctH1mD2/28GVFeohvadBoRKQkQ6H92NmXJ3jaoPrFLl+rN3n9DTc5x+Ard4+P/Ie7n12BirOice52atPVi/HvO69krFuM5xho23H4fFjuK9Ohb82IDdORFp0giSvfs/IwDw/NHBD6nn5TKIwP86HRTOQy260dXhmPhsUlM/2e/ls7Dzbpony8tnLXj5rdQVyyQCbt5P3YOZMgiMpSONShLN0y1GmLUzGdeHKJsUYeVEMTy89QMOKBWlfpyjDZiWwOfE45b0ZRivGRPNCv/LMX3eY+xfso7bfgx7TLy9L/bjQV6G6SwNvRkekTLfvj7S7ys5GmX4Md87jyJFNgT+o0wrp7rW3fl1g21sdhmN2+sUJfSf4rplzxoW2t9rfgEk/Asu961aHG6BRR1vP7dqM+WiavW79dSTwd3lUrkjaHdjOCyIjHkDO87bj6Qd8184nP8C9086SKtfebd+kUCYW9idiFn6AmfM81G6IM/opKF4S0tPhQBLubb18625bNmya9ny2RNqMssd+/Wfw09tIy+swiZtg6wqIq4f0mAKFS8CJdDiyH/P2tVDtAuSSW8h8/tr89iGs+yRk9WZ94PVSBo1GGnh57I2J8Ld3vMfPwZ3s1b3V43GGTbJtvnUrMLMftstMnWdnafYemDFb12LemQqFiuAMnQSVzrHbsmIe5qu3kFi/a3kE8thJNc9DLh6Eeds3e11+5TOJ8zvetVohnW6318vfFsCKN5FLvXjwDy8e7DXezgidlor5yC/2r+bF/m/4xf4A5/VGml9l67HUPZhPppyc/cysCpzJRm4YizT14sHn/eLBR9/HvdcvHrzFq79XLcO85tXf9bz6Oyra1t+vTLH1f50mOKOmeW3drbjPj4fDqVA2sH6TgaORBq1sPntzIvztXasfmI07ZaBdqHp9nGsn2eO97jvMHC+fPTgv4MEss3UtZlbgq36lx432BvTuj8nK0m3HmL4s1caE8UVsTLjyIA1jC/hiws+SST1mKBgF5YpFsWBQOVbtTmfC4lQcAdfANU2L0jc+TEyY7oZ+Bvb63PY2e31e9ymsfBtpfT0mwbs+x9VDek31lenD+zFvXmP3q/+zUKa6fQg2LQXz5cPw94+hafjXZbVbIZ1vP3ttTH8xFZABj2FeGmLPxfrQ+FuGjUWaemXrRb844aH3cEf7xQk3+cUJM/zihGtHQ5QXJ7xm4wRiyuJMmwtFitnylXYUd+wV9sZ/GHL1GKRRa7sNr/ldOyfbQdSAvXbe4F0716zAvGOvnTJiClK1LmAgaRfuG1NCBzwUCXxgMhKxKIWK2D7cijVtW+v7+bD+3YB0I3KuYyrYeqhwcThyADN/qn0w95BfHsvrdnVuHpSNRBy861jg33nY5jHp7pn19ReLwbn+IV+f7Kv/OTm7mbS8HOq3wsy435d+2co4Ix6z/zYOZtlnmA9ftstH4tpRujzOrVOhVDmbvz96DbNsQZ5dO5ypC2x94rUN3Cduht2BD83JoNG+GHzGxKzjo+v84qNZXto3PWYHWhkX9u3GfXtqyMx3MmwSZs0yZMsS34en297peB3Sfigk+R6KMy/fCoeSkR6joNllULK8nX1u5TzMV6/YhRwJTLvnXbYM/fgJfDMD6eyV6w1euR4wyb4F8UgqZuZYW647XIe0vzYo7VFwOBkZ9CBU8voxvn4NfvvayzsvcDruuusZfvxxI8nJBylbNoZRo66kX792p7Wu/ytpn4100zoOzvb76FHjcJpfAsfSOP7o/Rjvfl7BFz8ifaSdzTF6+D1Ete8BZWNhXyIZn7/PibeeJfr6u3BatbPt94MpnHhqIuYfX91WsF0ZX0KnGwcXKIJcPhbK1QAEs+ZT+MFrX/aeBNWbQZFStl7/9lX4bYFNzz9/R6BPluhCyK0fYV7o53srJOCMefqUzk+ms3Guzbq3w36+9JdEps3YiOsarmxfhZF9a/P07M00rB1D++ZxPP7OJhb/lEhUlBBTvAATRzTgnCrFmb90J/c/t5baVYufXNf0WxtTv2bJ0LSXhxlQCSz9K43pS1Js/N2gKCNblODp71JpGFeQ9rUKs3ZPOqM+2U9qmqFgNJQrGsWCa+3g7Z0pJxg0N4nFw+NwJJt7Czv9+kYjcL/jpFIVkSGPYZ61ZcokBfUHk4f3br/6MiTtcHJzP0Cuvgu5tJudjTU5EbPwQ8zc57NeafnIX6ulRXeky9CTMaO74BX4LnQ+Obl2DNLY6598ebyvTT/VDqIGbJt+xINem34F5i2/Nv2IyUi1upBxHHfWE7ZN77/+K0ZC2hHM4ncCPz+TPpSRQTHCO16MULIszgMzbd+lMXDsCO74K+FEYN9/XvWBmxm3w2G/WfHzMP43h04E7nMkYuKYcjhXT7KzSQuYr97A/PQ50vjis3uPulJt2z7IvD++6mv40r49RZ744eQbjxHBrFkMX3lvVolAu0MuHwXn+cWEP8zDfPkKFPab+zKPx96YoPtqEYn9m7XH6XmTnbzAZOB+8hKs+RYp49fGPN39btYVaeOXv7/x8jfYwfCjP7EDxv3iBIr79SXkcWzkjP0uF69hUOrMJNatEdkBo+r/O7Gbtv1P1l0RHxwNICIVsYOOWwB7sbNCvwj8CnwAHAEWA6OMMcXDDI4uBHwMVAY2YWednmiMWSIiI4B7gF3ARmC/MWasiJQDngPqA9HAt8aYk9PXZTE4uiCQDDQ1xvzhffYOkAg0B2KBO4wxn4tIFDAV8B6JIhHold3s1MGDo/PKsQ2H8iNZIGhwdF7L5qZ5JIUbHJ1nshvMGGk7c57RI1Kk6qk9vX42OU/9nC/pBgyOzmtp+VS28vFNjhIbOhAqz2R1wz7S8rM+OZKPJ9t/cHQeCjc4Oq84Q6rnW9pZDY6OuODB0Xko3ODovCIxpzeb99kQPDg6z6Tk37mWZqE3n/JKftUp+RmTZTU4Oi8ED47OK1Ix/4538KDVPJVP7bxsB0dHWLjBjHklYHB0HsuvfCYNiue8UIQED47OU2Xzp80jDUvkS7pA/rW1IP/6rPKxPqFwDm90iaQi+ZO2VMq/OjRgcHReO823CJ2x4MHRecjkZ32SkH/7nV/XDjLyr/9dYvKn3wgIHDyal8me5uBodXpyGhwdSQGDo/NafuXv0xwcfTZkNTg6T9LOYnB0ntiZP32j4QZH55n8vFaXz6dr9eF8jEWL5MWL07MQnT9pS8n8i0+CB0fnJcmv+5j5dM0CAgdH57HgwdF5KWBwdF4qnn/9GDo4WuUFHRytzrb/1cHReRIpGWN2AwOy+Lqx37/HeMsvAZb4/f4Y0DWL388yxrwsItHYmai/8n6TBPTPZptqhPn4PODHzIHRfr41xtwV9PsMYLT3n1JKKaWUUkoppZRSSimllFJKKaWUUkoppZRSKp/l46NzZ81EEVkNrAP+ws4wfcpEZCwwF7g/p2WVUkoppZRSSimllFJKKaWUUkoppZRSSimllFL/e/LxHWBnhzHmnrO0nqnA1DCfDzkb61dKKaWUUkoppZRSSimllFJKKaWUUkoppZRSSkXWv2HmaKWUUkoppZRSSimllFJKKaWUUkoppZRSSimllNLB0UoppZRSSimllFJKKaWUUkoppZRSSimllFJKqX8HHRytlFJKKaWUUkoppZRSSimllFJKKaWUUkoppZT6V9DB0UoppZRSSimllFJKKaWUUkoppZRSSimllFJKqX+F6PzeAKWUUkoppZRSSimllFJKKaWUUkoppZRSSikVWcbN7y1QKm/ozNFKKaWUUkoppZRSSimllFJKKaWUUkoppZRSSql/BR0crZRSSimllFJKKaWUUkoppZRSSimllFJKKaWU+lfQwdFKKaWUUkoppZRSSimllFJKKaWUUkoppZRSSql/BR0crZRSSimllFJKKaWUUkoppZRSSimllFJKKaWU+lfQwdFKKaWUUkoppZRSSimllFJKKaWUUkoppZRSSql/BR0crZRSSimllFJKKaWUUkqp/7sqFcrvLVBKKaWUUkoppZRSSv0P0cHRSimllFJKKaWUUkoppZT6v2vXsfzeAqWUUkoppZRSSiml1P8QHRytlFJKKaWUUkoppZRSSimllFJKKaWUUkoppZT6V9DB0UoppZRSSimllFJKKaWUUkoppZRSSimllFJKqX8FHRytlFJKKaWUUkoppZRSSimllFJKKaWUUkoppZT6V9DB0UoppZRSSimllFJKKaWUUkoppZRSSimllFJKqX+F6PzeAKWUUkoppZRSSimllFJKKaWUUkoppZRSSikVWcaY/N4EpfKEzhytlFJKKaWUUkoppZRSSimllFJKKaWUUkoppZT6V9DB0UoppZRSSimllFJKKaWUUkoppZRSSimllFJKqX8FHRytlFJKKaWUUkoppZRSSimllFJKKaWUUkoppZT6V9DB0UoppZRSSimllFJKKaWUUkoppZRSSimllFJKqX8FHRytlFJKKaWUUkoppZRSSimllFJKKaWUUkoppZT6V9DB0UoppZRSSimllFJKKaWUUkoppZRSSimllFJKqX8FHRytlFJKKaWUUkoppZRSSimllFJKKaWUUkoppZT6V9DB0UoppZRSSimllFJKKaWUUkoppZRSSimllFJKqX+F6PzegP+fSb97kQYXQXoa7tsT4Z/fQxeqWg/n6klQsBBm/QrMe4/az5t1xOk+AuJq4j56DWzfaD8vFoNzwyNQPR7zwyeYdx/JcTsKjBpLVIs2kJbGsYdHY/7YELrM9XcQ1bk3UqIkR7ud5/v85jFENWth/yhUGCldlqOXNw+fUJ2WSI+7wHEwP82HpW8Ffh9VALlqAlSuB0dSMLMegAO7fd/HxCF3zsEsehWWzbTH8MoHoN5FcCgZ89SgrHeyXivkints2j98DAvfDE17yCSoWh8Op2DeHAP7vbQ7DkVa9gLXxXz4KPz+g/28SHFkwDioWAuMwcyeDNvWhk1ervI7129NDH+uq9XDuWYSFPDO9bveuT7PO9cVauI+7HeuqzfAGTzWS0BwF7wM65cgV97jS+udibBjU2haVevhDJnoS+uDx+znRUviDJsOZSrC/t24r4+GowehURuc7iPBuOBm4H7wOGz9zbe+wsVwXvkUs3IR5tVpdpOuH4OcdwkcS8N9dixs3Ri6HefE44yaAgULY35dhnltuv28Rl2cG8dB4aKQuAv3v/+Bo4eRS7sjvYb5fl+9Du49/eDcSmf//LYdZD8H2LUFM2sSnEiHOs2RnreDCKQfDd2n/FCnJdLzLhCvbC0JU7b6B5Wt5N1QJR65coy3kGAWvgLrl0J0QWTkixBVEKKiYO03mK9fCZ92JMqW/7E/dABiyoE48P3HmK+D1h9dALl6EuKt353hW790Goq0sut33/dbf/1WOFd62+y/zjrNcXp75/bYUVt+knZA6QrIkIlQtBQcTcWsmo9cOgwkCrPqE/ju7dB97jUOKtaDoymYD8ZByh5o2Blp5VdPxdXGvDIMEv5ABj4BJcqCEwXbf8N8/rgtb8Fqt0S632nP9S/zYVmYtK+cAJXqwpFUzLtePVqqInLbbEjabpf7Zx3mE3t9kI4joWlXKFwCM6V9+PMcrFZLpMsd4ERhfp0PK8JsR+/xUMnLc+8/YI9Bo85I68GBx+CloZDwR9Zpne38HROL9J8IJcrYunvlx7Bibvi0z2mBdLzD5pXVn8AP74Sm3WMcVKxrz/XH4+1+OlFItzEQV8ceo3VfwPfeMWreH2lyOWBg75+YBdMgIz1s8pGoR4mKRm6ehJxTH6KiMUvmA19nffz9LNt0mKkLknBd6Nu8JCPalg74fs7KFGZ+n0KUA0ULOkzuE0vtuIK5WndIWtuPMW35QZtWfBGGn1cs4PufdqUzfflBNu87weOdY7isVmEAdh7M4LYvDuC6cNw1DGlUlAENi+acYO2WSNc7bLn+dT4sD5OnrxjvK9fvPQAH9kCpCsitcyDpb7vcjvWYBV7s1aADculQcBzY/B3m6+eyTF4G3Yc0utheu18bD9vDxAnV6+NcP9leu9cux8wKjPHksmtw+t9Fxm1tbd3ZtC1On5vBGHBP4M5+FBLX+35QrxXS525btlbOg0Vh6u/Bk6CKV7bevN+WraIxyNCHoFo8/LjA1t/B+3P941C2MuaRAVnvcyRio3otcPqMgqgCkHEc98On4MfvQtO+5j9I00ts2i+Og21hylbN+jg3TrEx+OplmLce9v2+80Ck80BwT2BWLcPMftKWrRvGIzUbgHFx33oY2Jzl/p9UowXS4XZ7HtYsgB+D6pkqTZD2t0H5WphPJsLmJTmvMwwZNhpp5tUnzz8Af4Xb53icW7x9XrUMM+Mh+3n1ujjDx0HBQpCRgfvqFPhzHXJxd6TXdXaZtCO4rz4I7vbAddZthfS+29ajK+fBN2Hy2SAvnx1Owbztl8+ufQiqxsNPCzAf+eWzZp2RDsNs3k5NwswaB4dTstz3ZX8eZerXybgG+jYpxojWMQHfz1iZyvurDxHlCGWKOkztUZbKMdFsTEhn4hf7OXzM4AiMvKgk3eKLZZFK0PGORJmuewHOqCchaRcA5pdF8HPQNfFcL05wHMzP8+HbMHVZ3wlQ2YsT5oRpb90+G/PNq7B8lv2s9QDkgp6AgT1/Yj6cYmPi4H3Oq3K18eesDrtdzw1jkPMvtbHc0+GvnTL4NqRdTygWgzvQr+0afz7O9aOhRh3cx+6F77/KNq0A1S9E2txmj/26T+HnmYHfV26CtBkF5c7BfDYJtiy1n5eIQ3pMsdcKJxqz+gNYOz/H5GTAfUgjrw6dMSF8HqtWH2eY15ewdgVmjhf79b0DaXwpZByHvTvs748essf7mvFItXoQFYX5/lPM568HrjMSeQxAHOTmGZC6F/P2PVnvd57V337H85wWSGcvRlj9iS+m89/nnuOgghcjfOTF/g2CYv/Y2pjXbOxPfCfkomtsPXYoCTNvEhwNX4/JdWNs/Z3uxYPh6u9zMuvvwna/XveLB0eMhwKFbDv+lQdhyzooVhLn5gehQlVIP4b7/Dj4Z0to2v3vRRp6ddkbE7K4VtfHGToRChTGrFuOmWvra7nyDqTxJXDiBOz9B/fNiTafZSpdAWfi+5gFL8Huj8PuO8Cyv48xbVmqrcPjizD8/OIB3/+0M53py1PZnHSCxy8rxWW1C5/8rsFze6hT1nZ7ViwexfM9AmPXbNW4EGnnXZ/XLYAfw5TpdrdB+XMwCybBH0tOfiVXPAYV42HnWszH/8lderVaIJfdcVbbmCe3p//DUKoy5qUhWSYv1/rFCS88kEXZise5yS9OeNMvTrhhnM1nGRm4r9s4gUo1cUY+CDXrY+Y+jVnwZug6/bdh8H1IYy+/vToe/s7i2nnDZLsNa5ZjZnr1Wu+RSJsr4GAyAO77z8Ca5dmnF4lY1IlGrh6HVK1n24ErP4W1swLXGYlz7UQjXe+G6s1sG3fxS/D7ksD15me7Oit5EQfncZvnjPr6i5bEuW46lK0E+3bhvmb7ZKXj1UjzrnYZJ8rmu/90hCOpOJM/gbQjkH7C1vP/6W+3IxLXjqLFcW57CMpVtHHC/Dcwi0Pr74hcO4rF4Nz4CFRvgPn+E8ych0PXCchAv/jo9Szio+pB8dFsrx7pdTPSrA24Bg7ut79P2ev7XY14nPvfwn1pNGxZ4vv8dNs7dS5Eut0K0QXgxHHMgqdhi41zpetNcEF3KFICc3+bsPtq026J9PTS/nEeLA5TrgdM9OXvd8batM+9EOl2y8l2s1nwDPzpxdhNOtq2lkTB7yswnz6Tdfq5MGbMSyxZsoqyZUuyYEHO96nOpvxKOy/Sjb5lLM6Fl8KxNI4/MgazJfR+XvSwO4jq1AtKlOTY5eef/Dyqcx+iR9yLSUoAIGPeTDI+fz98QqcbBztRSPcxUKGuvR6u/fzk9U563A+1L4LDyZhXso5NznqfbJlqSO/Jvt+XqoRZ9ir89G7W25CDSJ7rZav2MvX1jbiuoW+HKoy4olbA9x9+s4NH3/6duDI29h3ctTr9OlZl41+pTHx5PYePnMBxhJF9a9Htooqnlva2NKYtSbF9sg2LMvzCEgHf/7TjGNOXprJ573Ee71aay+oUAWDlP8d4aKmvTbN1/wke71aajrWLZJ9gBO53ZJLBj0LpSphnB5OVPLt3+9UX2R+HzO3Jxf0AGXQb0rYnFCuJO/jCXK034PeRuFbXaIAz5IHMFHAXvAQrFoamffV/kKYX2/17eRxsC5N2jfo4Nz7otemXY972a9N3Goh0HgAZGZjV32Lm/Nf3u7IVcB7+CPPhC5jFgXXGGfWh9LoZadrG64fcb3+fshcq1MAZOgmq1cN8/Czmq7dD10ke9oHvXhW4znyM/yMRE1O4OM7QB6F0BRuLLnwb88MnZ/8edXRB5LZXbIzmRMFvizCfv2z36+oHbV+1ewK2r8e8Ow3cDO+cnP12h3TzYsKiJTCjs4gJ83PsDRGqT8pWxJn4ASTYe25m61rMrGlnZ7+rxCN9vPwtXv7esBTKVUMGTvX9vkxlzMKXYcWcwPXmZ2yklFLqjOTJzNEiEicis0Rkq4j8IiLfi0ifvEg7aDsaiMhmESni99mnIhIyckNE2opIioisFpE1IrJQRGK974aKyLPev3uLSPwpb0yDi5DyVXEn9sadNQVnwJiwizkDxuDOnoI7sTdSvirEt7Zf7NqC+/K9sOXXwB8cP4a74AXMh/8NXVm49be4FKdyDdKGdCb98XEUvHNi2OUyvltM2k39Qj4//vx00ob3Jm14b0589A4Zy7IYYCUO0vNezIw7ME8OQJp0htiagcs07wlHD2Ie64tZPgfpekvgKnrcCZu/D/jM/LIAM+OO7HdSHKTffzAv3YaZ3g857zKIC0q7VS+b9pQ+mCWzkMtH2c/jaiLndcZMvwrz4iik32g7SBOQK+7BbPwOM60v5pGBkPBX+PQbXITEVsWd4J3rgVmc64FjcGdOwZ3QG4mtCg1yONe7/sR96GrcaYNwnxmFM/h+aHiJTWtyH9w5U3H6Z5FW/zG4s6fiTu5j0/LylXQaitn8I+6DV2D+H3vnGV5VsTXgd3YSCBAIkJDQi6D0pqiAIh3pSO+CKIiKBVEviiggigX12r2gAirNDmJDqoCCIkrvTWkJkEBCCYHs9f2YfXJqCuXk3O867/PkgXPO7Fl7+pqZNWt2/IpqPVg/sP1X7Of7Yr/QH3vmBKx+Y72zuMNwZLOHocK1TVClymPf1x773XFYw7zDZ77H3WOx3xmPfV97VKnyUP9m/f2947E/+jf2yG7ImsWo27RBtPz0DfaoHvrvtcch8SD8tfPKl290CdQtvZGXb0ee762NFa5to9PaczTy0ZPIS/2R33O3oBFUlIW67VHkg4eQV3JoWy/5tK2E3cgbg5HXBiIfPIjqNlpP9i6kI1PuQ14bgPx7AFzTEMrXCiw7mHn/Ql8oX10bME/qibruVijpHb9q1AXOpGJP6IosnYXq4sRfshLqujbYz/XCfud+rF5O/MrC6vkv7HcewH7WO06r92jsGU9iv6DLVrW9U3/f9SFkw52xi0gAACAASURBVHfIlNuRldNR7R9DZo1C3umHqtUKYit6p7leJ0hLRd7qhayZi2p5r/5+00Jk6mD9N2+Cnog5m9by+ZPIlEHIuwO0EXaNAEbKykJ1egT5cCTyRl9UnTZQwkf2dZ21Afe/eyK/zEa18ehHkw4ib9+u/zwWCmXbCuTdIf7yskJZqPajkJkPI2/1RdVq7Z8H9Z08eKMnsnoOqpXzHhsXIv8ZpP++9M6DLGVd6fptZyALXkNe7oO8eSeqUQ//OF2y24xCPhmFTOmPqtEKYnzSWbejTue7vZFf56KaOWVdrQWERSDv345MG4Kq1wWiS0JULKpBD2T6EOS9gbpO1mgVOO1B6kdV4zYQkQ97ZDfsR3qh2vSEgnFZl4FDhi1MmH+UqXeUZsHI8nyzPpVdCd7GcR3rFubrh8rz1QPlueuWYjz/zbEc481K1jM/pTKlQ1G+7hvDNzvT2JV0wStM6agwJrUoQoerI72+L1HQYna34nzZO4a5PYoz9Y/TJJ7OyF6gslAdRiEfO3W6dmv/tnVtJ13PXu+J/DIH1dqzbR1A3h2k/1ybIQWKoNqMQGbcj7zVH6KKQ6UGgeXXvhkVXx778c7YM57Bun1MwGDWwDHYM57BfrwzKr481L7J/WOxeFTNhohjNAnA1jXYT/fCHtcb+4NxWIOf9k5z98eQKQ8iL/RC1W/j33837KL7k+e6Ics9+u8L55Dv3kXmv5ZFeprDuTOBf3MRLN3o1Anstx/Cntgbe8bTWIMn+Eda72ZUyQrYD3fEfm8C1pAn/cMA1pAnsd8fj/1wR1TJClBXty1qXI9q0Bx7dHfsx7oh3+iFTtWiO4D+ftLdWAMeAVT2+aAsVOuHkc8eQT4YgKoeoJ9JSUC+ew62+m8o5Jr6TXSaH+iAPWU81l1ZpHnok9j/GY/9QAed5npOfzLgYezP3sV+rCf2J29hDXgYAEk8gD3uDuxHu2N//h+sYU97R6gsVLfHkKkPIi9mUc9u7KI3tyZ1Q36aheroUc++fxf52qeeWWGoLqOQd4YjL/eDwztRN/XKMukZtjDhh2Sm9o5jwbBSfLPlDLuOnvcKUz0+H58NKcn8oaW4tVpBJi85AUBkuOKFTjEsGFaKqX1KMOnHZFLSAhxc8iVYbRpg5x+6TY/rjXw9xfs3l54wYyTyWhZ6QoPOkJaCvNITWTUbdavPfKv9Q97zrSIlUI16IW/fgbzeX+vEtVv7JyYv25XKpl1d1wRVqgL2Pe2w3x6HNfypgMHkt2XYjwY4vHHsMPbrY5CfvslaRiCUhWo+EvnqUeTD21FVW0LxCt5hUhOQhc/BNp+2fPo48sm9yMw7kTnDUdf3h0Ix2curdTMqrjz2mC7YH03U88AAWAOewP5oIvaYLqi48lBL1zHZshp7XE/s8b2RhP2o9loPVNe1gvB82ON7YU/sj7qlO8R4bKQHo465aNwbju7LPt2h6L+VhWr7CDJnFPKffqia2ej+7/TS+mALRx/cvBB5b7D+89T9VRiqzUPIxyOQ926HxF2oBj0Cp7m+ow/en4M+OHSs7r/v99EHB47C/vQd7Ed7YM95E2vgKJ2sbkORfduwR3XDfuMJrCGj/SOtdZOuZ2O7YH88Eat/FmN1v8exP34We6xTz5yxWras1nXpmd5I4l+odt7zDavXKNi8KnC6HTJs4ZnlKUzpVIyv+8XyzY4AOmFhi0kto+lwTaTf85Hhii/7xPJln9iLM4xWFqrlw8gXjyDTB6KqtoLiFb3DpCYg3wcen2XtbOS7iRcnr+0jV3yOCUC1pjkf6q7n9J0PdcCemo2ecOeT2FPHYz/UAVXKQ0/o/zD25+9ij+6J/elbWP21nsCpk9jTJyELpuecB3WcsfNfnbGnZzN2DhqDPf0Z7H/5j53yw8fYT/XGfqp3jobRwdJFdT8aoXXRSQNQTbrpeWBmgOCUtWoySG+kvt0Heacf7PcxjAjlvDor8kIPzus5z2Wu9as2g5Htv2GP74ps/w3VZjAAsugj7En99N+8N2HnOjiTkhmf/drdup93DKODNna07Ysc2I39SHfsp+9A3f4ohPv43QnW2HH+HPa8d5DPXw0YH6B18Ljy2E90wf5wItaAbPSjDydiP+GjH/0wQ+vZE/ogG1agOg1zP6QsrO4PwmYfHeZy5junTyAfPIxM7ovMGa8NqB1k8wrk34OyTqtLdtfHkPcfRCb3RtW71b8N3uC06xe6Iz/N1sbYLtnTRiGv9NOy+47T3xeMRnV4APnPfcjLffQ6RpUsnODkkm7dbuG993J5UOgKEyrZwZZr3XALqkwF0gfdyvlXnyLiwacDhstYvZRzIwLPlTOWfUf68K6kD++atWH05ejB1VtAWD5k6kDk/TtQ9W/LHA9l/bfInJHZJzIYa7JJfyEfDNZ/04bA+TTYvjz798iBYJV1RoYwYepmpo5pwIJ/N+GblYfZ9XeqX7h2jUvx1cs389XLN9OzVTkAIvOH8cL9dVjwWhOmjm3ApA+2knL6vN+zWcq2hWeWnGTKbTF8PSiOb7afZddx7+dLFw5jUpuidKjmbfR8Y7n8fDkgji8HxDGtRywFwhU3VcifvcAg7XcAUKMZpIdofTLQ3q0Vlv27QK73A2TtMux/Ze2QIluCNVYf3I393ADsiX2xXx+hjcN901z3ZlTJ8tijOmG/PwFrcBbzjjuexH5/AvaoTqiS5aGOo/NXvx51XTPsx3tgj+6GfOttDGn1fxTWB5gHXO4ayg8zsMcH0BFOn8Se8wKy8MOA8QGhWwMPpf4fJJ1YNe2JHN6DPakv9r+HobqN1IbMV3qP+kI68uZw5MV+yIv9oFpjqKD3x+X375Hnumu7gYj80PA2d34HYd6Ro04YStsbCO660dEDuj+Z2NffMPpy0p2wG3lrMPLGQGTag6iuTv0+9pf+7o2ByJuDtJ6weZm/3FDpRgaDwWC4bIJuHK2UUsBXwE8icpWIXAf0Acrm8vlczBhyh4hsBr4Axjhx3wZEiIjXsR+llGtlb4WI1BOROsBvgLfGoLkNuGjjaFWnqfYgArBvExSIgiKx3oGKxEJkFOzV3ohlzTeous30bwn7IHG/f8TpabD7z4DevAIRdlNLLizUXh7sretRhYpA8RJ+4eyt6yHpqN/3XnG16MCFxQsC/1iuBhw/AMmHIOMCsv5HqH6LVxBV/RZknZMnm5ZAZU8vXrdA0kFI2OMd774/vRaEA1KhJhz9G44f1LLXLYTa3ifsVK2myK/Ou69fDNc4p21rN9XhM85D0iEdT4WakL8QVK4Pq+fpcBkXvL0gecZdtymy2knXXu1pI8eyXu1R1kf2ZZ6O8+J8mvtEYkQ+EEHVugX59VsnbzZBgcJQxGdzvUgMRBbK9HItv36Lqq1lqdpNkTU6H2TNAlQd5x08N9PyFdAnZF2Uq6Y93q53e2ZUNzR3vJECOzZAocJQzCfNxWKhQCHYoT1Qy7L5qBsdg9DSFWGLNraW9b+gGvobYagm7ZGV30GV2le+fEErwxH59b/5It3eQgSdf6DLLNS42laSR9uq4dO2at6C/O7UwY1L3Avb58+561B4Pp02F64yDwvXf55l7iIYbQvceV+xtn7Hgzt0/L8vRPnG71ln/1yMcuJXtZsivy+EC+fh+CE45sRfoab+v+udPeP0LVtXmZesBHsd4//0NN3eThzSHuc2L4KqTbzfqWoTZP13+sOWpQENIlXN1rDZY4PPtVBnhenT3oHyu6xPP7oxQD9arQnyp9MHbF4KV2VhjOnJgc1w6njO4VyUqQFJB7zzoJrPe1Rtgqx33mNL4PdQtVrDphw8Fgejfqceh0OOR/30M5C4D6L9xz1KV4dkj3RuXQzX+JT11U2QTU46ty2Dii5PLAIRkdrTTkR+sM/DudP6JysMwvM7v0XCqcAGxEHrR0VQ+Qs4fVt+3UbO57BQDGz4O43yMRGUKx5BvnBF+7pRLN7qPe5FRbrVyjPpdrb2a9nKSjxP+egwykWHky9M0b5KJEv2nvMKU6ZIGFVjI7B8ZOQLU+QL01+mZwRuSn646rSrbW0KUKc921YW7dqLYmXg+N9wRhtZyu7fUDWaBQyq6jdDfnb6yT0boWBh7THfk2inrHdv0PH9vABVv3nmz1bfR7A/9TkYd85j7M7vM3aX9+kL//gRavn237cgvzpta/0SuNppW+lpsHc9nA+ga+YrgGrWD/nxA//fPOMOlm50YDucdNrUod267YdHeMu+rjmy4mv9YdcGnd9FfWQXjdW6+U4nv1d8jWqg81u16oU9/33ddgBSkvS/ZSrDpjXu706nag8B2VHK6WdOOv3MtkVQ5WbvMClH4OjuwLcJ5BLVoDnyk9Of7HT6kyzT7PQnP81HXe/0JyKoAnp8VAWjkGRnfNyxHk6nuOONifeOs3xN3Q6SPOpZzQD1bK1TFzYEqGeB5jRKaX0UIH8hJCXrgxgbDqVTvlg45Yo5/UmNgize6d3nNawYSYEI3X/VLZOfI6na8K5STAQVi+v6E184nOKFwkg6k8NhC4LYpnOirE9ftiHQfKsJss5DT6js0ZdVvwWSD0Kiz4FPT504IhJS/eeEedqurqqZZRaoG1rkPHa6fksOUG8SD8H+HbkcPDwoWR1OHoSUw7ot71gMlQO05WN78Fa40d5mMpx0h0WQmyUaVa8psjoXdSyyEOxx8nv1AlS9Zvq3LaszdSTZsxGKuduuyh/pLvOM8/rWCRfBqmNFSqCqNtaeqLNLd17Ws9JO/13aR+/dsiiwPrjB0f23LoWKWej+Wxzd36W7RHj0Y1npg9d76IM7s0lzQR990Kv/1nNWVTAKSUrU/y9bGdno3KpzaC+UKAPR3usGqm4zdz3bu9FZWwgwVhfwrWdOX7bVp54V9TiMV7cZcuwgcshnfceHDQk+OuHVkSzZk+YVpkyR8IA64WVRsjqcOAgnnTa9fXHg8fnY7sD9xV+/52yI4UnpGt7zjis1x4wogLqxD7JierbivfSEHNuWh57QIAc9ISUJ9mzW62U5oOo3Q1Y59W13LsfOVQtQ1zbnUgiaLiqCyucz1zrn0Y8Gq6zrdkRWuYwyxN8TfSjn1VmRF3pwHs95LnetXz/vsSbrqm+eMhq0Rdb+kG2ygzV2IOKxZlYQTp2EDG/dOGhjh2u/I1B5uGTXa4r8cpH60S8LUPWb6d/SPNpqvgJ46myqZR9k3WLEpTu4uJz5zsEd4JrHHHHmrmHO3PWvTbqNZUf5mvq2O1e7/nMh1PRt102927VL9iEP2Ql79BpVWAQUL609sJ521jF2/oqqfWn9rIvrr69OdHRo1s9DJTvYcq3GLcn4Ue9Jydb1EBV4P09ysZ+XLZejBwt6P0V5zCtc4+Hff8LZHPbzgrUm66JiA63rpSRcVJb4Eqyy3rDrBOVLFqJcyYLki7Bof3MpFv+WmKtnK5UuRMXSuq+OLx5J8eh8JJ3M3V4xwIYj5ylfNJxyRR39u2oBluz20b+jw6laInv9e+GOszSp5F5ryZJg7XfkK4Bq3BdZNi3bYHm5d5sbcrUf4Pot0JpGbmQEa6z2TbPv2gfOnH6lM6ffvTGb9clCel4CyMqvM+cdqlVP7K8/8J/TA1zXHDl6ADm421/u5a6heOoInmvsqcmwb0u28508XQMP81gDD6H+HzSd2HP/Nn9BbRtSvlpw9qh998ddmbDFfcBb/tqMctX/YM079m+ClGx0wlDa3hDkdaPsuJx0Z2cX4aLK9Tr+E0e8vw+lbmQwBBGxzZ/5u7J//63khefoFkC6iLzr+kJE9ovIG0qpikqpFUqpdc5fY8DltXmpUmoWsNH57ivH6/RmpVTm0X2l1J2ON+hlSqmpHh6dSyilPldK/eb8udyJTAB6KqXqAc/jGDwrpcYppaYopRYCXsf8HAPvwkCyz/eNgc7AS46Hae+7jbJBRcchJzwm3ycSoaiPElm0BHiEkRMJqOhcKga5xIqNRxLdg7scO4IVG5/NE4FR8aWxSpXF/mN14ABF4uCkR3pTElG+SnOREjofQCsmaaegYDRERKKa3q6v9LgUouO88pETif75WDQOkhO8ZReK1uE8nz2ZqOOLLQOnTqD6PY16dCaqz5NaqQmAKhqHJHvEkZzLss6NElixFtbYT7CenIs9axIqOhZJ9lDWTiTo9/XEJ01alvM+hYu7Fe2U41DYw7tSnWZYT36GNfzf2DOdU6hKYXUdiXzlfaJRFY9Hjnm8x/EEKO5Tr4rH6+9d73E8AeUK89cuuN7ZxG7cBmJL4ou6qS2y8luICUL5njyKLP0YNW4B6pnvteH7dr1hLnOeQd39Gmr8N6jr2/u9V54TIA0B29bJAG0LoFxN1MOzUSNnIV8+754UKAv14Eeosd/Dzl/h7805y77SeX/3a155r/vJbOqznZF53aaXXEBcz/q2R4847dnPYN3zGtYEXbbyo/YmJwd3QnVnslatKcoKhwJF9OeUo6jCPvlduIR7cVUy9OJJgWjvMDVaIT6Gwarfq6iHv9ELC1uX4odnOTp55ie7SAl3X2tnwDmPsi5WGnXvDNSQt6FCXf/4c0vhEpDi8R4pObyHOOXumwc1W+oFz+wIVv12UawUlLkG/gpQv6N80pkaIJ2eeSEZejJbIBq2LYXzaagH5qHu/QJZMxvSUvW16Wtmo+77AvXAPB1+768Bkx6sflR++RE5dxbr/aVYU35E5k2H84EP93iSkJJBqWj3AlvJIuEknPQ3Epz5ywlav7SPyd8fZ0ynAIu3uSDxtE3JKLeKGh9lkZCT92cPDqdm0GXOcVp8eJQ76xcirlAO5+xy07Y823WgtjV8BuqOt6G807aSDkBsBShaUnu6rX4LRAfWr1SxOCTJo6yTEqCYT19XzKdPS0pAucLUa6qNUP7e4R/5tc2xnv0S68E3sKeNc3/vo3dwMsG/bfn2r07/nR2q/XBk2Uy9qJdduGDqRi7qt9QLxa4Fc5fs3OZ3UuD8ViUroKpehzVhJtbYD9yGmn9t1wZ4Vpg2MqtUXeu/2RFVAlI9+5mjqKiLMCrJJap4XID+xOfdiscF6E+c8XHGC6iBo7De/hE1cBQyy99oV7Xoivzh450lOhf1rEgW43hW2BnI58+jHpmNevo77YVjzbwsgyekZlCqiLsPKFk4nITUrPuTz9af4par/K983XDoHOczhPLFwgM85U1Q23TlOljj52KNfBNK+0w9ffuyrOZbJ33atWu+dctAZMn73uFTjiIrZ6Ie/Qo1eoHWaXb5j1t52q6K+88LMt8jYF2/+LntRVMo1r8tF7qIthwVh+o/DXXnZ8jaWXA6e2MYv/xOTvDXkYvG6b7VQZI96pgH1k1dYKPe3JHfFyHn0rAm/4j1wnfIDx96b4YEo44BqsNI5Ps3yWnDOE/rWWGn3hQuAame6xi50P1d+qAnNVohm3/MzBf5fjJq2EeoB+dDbCX48+vAaY6JR477pNn3IEqMjz6YlIBywtjTnP773UWo2x9BZur+W/ZvR93o3F5SpRaUKOUXryoah3jkJScSoZhP2ouV8KlniQHHauumLrDZOUydLxKr7WBkwX8CptmTxNM2JQu7+/D4qDASTud+hfXcBaHH3GP0/vQ4i/Zkr5t4EXB8vjS9NlcUKeFtnHOF5piq2VBk9WxtqJANqnicfz0LpCf4ti1PPaH/KKy3fkQNGIXMvsjDPWTRr+XUvn36NdWqD9Yzn6CGjNMGD9nJC5IuKusWI+lnsZ7/AevZb5BFH+l5oItglHV+x4i12TDUXdNQ3SdCIR9P6aGcV2dFXujBeTznuey1/sIxboPVlGN6jdaTiEhUjUbIn4vd34lgjXgL64W5qFY99HsEa+z4bhaq7FVYU5divfwl9rTn/cbuoI0duUDLvgT9yCOM6nof1ovfoRq2Q756x3mmBKp+C2RZAO+6V2q+U6eF4xgi995d9T5KDu3a8/1827WL2i20oVPGeW0EUqKCbtNWGKpWUyiaB7q04aJQsfHI0cOZn+XoEdRF7ueFNWlNvinziHjqNSiRxfzqcvTgbUsgPQ314HzUiC/d66K5JRhrsh6o6i21QdN/KQlJaZSKde81liweScJxf33ux9UJdB65kgdeWsfhY/43hWzYeYLzF2zKlyyYa9mJpzL89e9TuV+TdfHtjrO0r+q/tuJHkPY7VMthyKpZ2gguG/Jy79ZPfwr0PrnZD7hMgjpWV6yF9fSnWE99gj3zOb80q2JxiIf+cWlz+muxxn2MNeZ995w+fwGsjncgX7xLIK7EGoq67T6sF75D3dgOmfdOQDkBZeflGrinHhFC/T9YOrEsn4sqWQnruR+wxszF/nSyvy52JfaoQe+PPzoT9eyPen96v086rTBUg/bItl8CpudKzTtyJJS2NwS5P4ktgzVmFtaoqVClvk+aLiPdoOv3Q7NRD85CvvKv36pOa2TDQv8Eh1I3MhgMBsNlkxfG0TWBdVn8lgi0FpFrgd7A6x6/3QCMERGXV+YhjtfpBsADSqkYpVRpYCzQEGgNeLpnew14VUSuB7oD7wGIyBngEeAnYI6IeNw3yXVAFxHp53xuopT6E/gLaAV84PnyIvIzMB941PEw7XckUSk1TCm1Vim1durmY54/+OeG32ZgoKO3F+nFKicCvIdcgoyw5h24sPwHsC/iKIBvegO6mBRUq2HIytk5XwWaFQFPMOcijZLNs1YYlK2KrPoMeak/pJ9FtRp8ES+Qi7Tn5jTxvk3Yz/TCfmEgVtvBWVzNdIVkbViGPbEH9tRHsDoO11E16YlsXuWt9OdWRjZh7LfGYrXri/XSXH2i0Mewiatra4+Yf+3ikttJduVboLA+TTq+MzK2rfYY0qCdfu1m/ZD/PIg83QFZE3gTO+Tksm0B8Pdm5JW+yJt3oJoP0iclAcTW1yY91wnK1YT4q/yjCEbb8sz7uc/qU7lO3usgvmm7iFfIqp4731vN+2G/8yD2U7psVVd9jY18+W9UhXqoodNRJSoh6We9J0u5eSfPlypdAy6kwdE93iFmjURe7axPeGd6u8gxYp8gWbSr1GPI5C7I24OQ719D9ZygT1dfCtnVJ3eg7MOUqaEXJ33yIFdcifoN2oPEgOeR+a/6exDJKt7cjtOlaug29EYX5J0eqBv6QtHSEFlYnxx+uyfyRhftyaRmm8DpDFY/enVtsDOw72qBfU9bVOdBUDBrQ7PsCCS+f6Oi/PhoRUa1jeGdJcn+AXJBoKZ6MV6oSxUOY16fGH7oH8u87Wc5lqOn18sYp1OPI6/chrzrtK0e43XbSktFFryE6jkRNeQdfe11lovgl1jXRLSBUce7kK/eDhz1uqXYY7pivzkSq+u92ceXqzQHFgNA6WsgthxsXJZNoMuVn0sdtdRVWF0f0AvxfqIvUbaLsHAoVBj7qf7Ys17BemCyjmHZV8jxBKyJs7EGPqY9K+a48ZEHuj7kriyzyRfVpjf2jBex722NzHgJa7jPVY01r0c174bM9L3mOgj1zApDNe6BvDIAGd8ODu+CloOzecCfrEp3/qbTbD6czp0Ni3h9n3gqg8fmH+e5jjFYueqMgtSm92/FfrQd9tO9sRfNwbrfJ79zlZeB5aqWQ5FVc/znW5GFtaeNyd2Q5zvqw6B12/rHkaftKhsPpLnSUYLA5co9lYjMvAOZ3hdVoy0ULJbDA7nREQK9ko8BU/s7taHuGscLV8WaIBnYj7bBfrwDqs1AfSg484Eg1LGqN8HpZLf3oezIy3om2fTfl6L7n/fQ/a0w1LVdkfcGI691hsRd0Pj2LIRdRn8CqFt7Y09/AXt4K2T6i1j36v5bvnwPChXBeukzVLv+sHebn/fP3A1ROQdS7e7UnnyceqY6DUcWzfS+4SILArWii3EQvWRQCT7rHcvkNtFMWpHCXydz9mB80UKCxeXOMeOvhuJlYftPuRB26W0bQLXujf3hi9j3tUY+fAnr7gn+YXN8hUuc+zgvKks+wX60I/ZTveHkMVSfUTkJzDKui3onXyrWBNvGHt0We2wnVKsBeh6YHZdb1lYYKjoe+XsD8t4dyIFNqFb3Zy8zoNwgzauzJC/G7Dye8wR5rV/VbgJ71nsdXLJfGYL9Qn/sZ+9Bte0L1a8LLOMKjB3UuwnZtw17aHPsR7tj3fmEXmu46ORd/NiRK3KlJwR60B1GvnwL+7F2yOrvUC16A2D1eRT789cI7P7oCtSx+KtQHe5HPgswd82OS9XLPIm/CtVhBPL5JP35bCryxQuoAc+i7p0CSdmtYxhCRi70/OzIWL2UcwNakj6sC/a6n4l47Pncy87tmFW6BkgG8npn5K0eqBv75DweesUbhDVZF1Y4XH0zbF2S+/fJawKui3qnt/n1cSx+tynzX72ZxnViGf3GBq/fE5PTeOz1DTw3ojbWRVyxElD/vsirARNPZbDj2AVurpA/F6GDsN9R8mooXg62Lr9E+UHau43Il+Mjl7UWmluCOVbv24Q9vif2pIFYbe/wT3Nu+q/s8sAKh0JFsMcNwJ79KtaIl/Qj3e5Bvv84mznm5a+hyFdvYf+rHbLGrSPkjhCugecU53/jvlp21GiEHNiO/cSt2JP6YvV6TO+vXWw8riDZ6YViIy/1R55ur71Jl/J2UKF6jobdf8CeP13f5PweFzvvuFTyyvYGgtefnDyG/Xh77Gf7YX/6Ctadz7q9hmfFxdbvf/dF3roD1cynfoeFQ/Um2pt6bsgr3chgMBgMl03Orq+uMEqpt4CbgXS0wfGbjhfnDOAaj6C/ishej88PKKW6Ov8vB1wNlASWi0iSE/enHnG0Amp4TNyKKKUKi0iqiHytlDoB+O46zxcRTy1ghYh0dOL+F/AiMPxi0isiU4ApAPbc50XdpJMg+7egisa7h/+ice4rUFycSPQ6na+KxiMnL+MqLIfw2/oR3qEXAPa2jag4t1GUii2JHMvdFU1ecbZoT/pr2WyApCR6e0wsEud/BfZJx4NrcsJVYQAAIABJREFUSqI28o2M0gu+5WrqK9zajdAb9GIjF87BLwE8NgTCJx8pGuefjycS9XXCJz1ln3S8zXo863i25USi/nNOC8qfi72Mo1XTnniVdTGPsi4WByd80p586WWdKatEOWT7GlSxkgjrnbTG6/f1SmtCAFnO+6QmQZEY7TW6SIy+FsiX3X9AbFl9orFibVTl+qgmPaBgUcifH9X4VuS3pbouuZ6Jifc6GQjA8SNenktUTDziCnNwL/YEx0F8qQqo627xTvPN7ZCVzrUkxxOufPlWvUFfo+O6RnDDUlSlOsjWX/RpWNcp0T8WQpcH/fMoLznpn4aAbSs6zif9Ple0JO7TXm/ir4KD29zfp51C9vwOVRv5X60TjLblmffJRyDttM77td85/WSA+IvG63+tMH1F05mTbrkOyuPdvNqjK86oonqTy9Wm1y3EuucNHS7lGPLpEzp8hetQla5zT/qLlPC/BjvlKBSJ19fOqzA9afO4EkfV9PcanUlGOrJjpb5Kd+9vPvEmenuCj45DfK+2P+n0tSlHdX7kj3LLPusYxx7arq9KiikPh7Zx0aQkentDLRKHpPrmgfMemXkQ5Z0HtVpnnQe+6QlG/bbCUAOfR/78HjYvCyw71SedheP8y9oVxpXO/LqsVc3WyB7nSqgzJ+DABihZDRB9bfBZp2/ZvhxVtjayWZ9CVm37oFprb0+ya1NQ+lHVpD38sUpf93YyCdn2J6pYFTjjc0WUD/FFwjh80n1Q5UjKBeKKZO2RuUOdKMZ/dWk6S3yUxZFT7o3HhFM2cQVz8P4cgLhCYVQpHs7vh89za+Vsng/YtgLU6SI5tK3DPm1rx0pkh+NJ97ouKI8DZKpFb9Qt3QCQvZtRxT3Kung8nPDJu+QE7z6teDxy4iiUKKtP0Y//RP9QLA7r6dnYzwzwvnJtxzooUU6P3adP+vff0R66gAuXvuDTf2dJxdpQthpq7DwdPqo46r53kbecA1V5pRsVjcO6ezL29Kf0NcNoox3VvLuWvSdAfif7xJvk7ZlFFfdoW0kJyG+Ot7bdm/QmeeFikJqMfPxSZrzWuA/1NbDZcSoRCnv2MwHGlEtE3doH1dJJ826nP3HZHgbsTxL8+xPnCl7VtDMyTW+Yyi8/oO4e536u/DVYd4/HnnSPvlq7mMeitF8fHqCenfSpZwVyqGdlqjrve1C/z/pFqBaDslxLji8cxuEU94b+kdQLxBX27w9+3pvGu6tO8tGAePKFu1cxT52zGT43kYeaFqVemaw39vK8TW9cCWFPaI8Xrvw66dOXFYlDUnzkpvjoCa7xuVxNVK0W0HYEREY58610OJWkryg844xbm5ehKtRG1n8funZ15C/vvG/XF9XGGTt3Bhg7k3zqejA4ddS/LZ++hLZ8+jgc3wul68Au741c1axX1nWsWIA5X3KilwcmVcypY67PjTqh6tyC/crd7u9ubAebftY6QmoysutPVMUa8JdjXBmEOqaKlIBqTVDXNNabEfkLoXqOQz4dp98pVPUs6W/9IfWo24s05E73z++j+3t6jQaId5asTjj92JYlqMYDMuWrtn1QLZ06vXsTKsYnzb512lcfLB6POGFU087IB9rgSX75AXXPeB3o7Gnk7bFumW//AIkHUO17oW52xup9m3VcLhcAReMC9GW+9SzOu5417Iiq0wT7FfcymqpUG65ther2oPbuKzayVsGGL/ElvpDFEQ9v/wmnMogrlHsfD3FRur8vFx3ODWXysfXoBcpH52IZNDVAm75C43NAXHXIxZWYY5atBaWqou7/XLfFQsVQA99EPhqhw7fpg2rhoSf41jNfPSFg2/LQE2Y4esLqH1DDxuUq2aplb1TTbPo13/rm+w7F3O/geaW2LP8C66HX/c+B5YEuqm5oq71d2U4/uns9lK6mr92F4JT12ZP6APc2Z9zYugTqd/SOM5Tz6qwIoh6cSV7MeQrHop5fDscO6H7zctb6U4/ra6dTjul/U5O8HlXX3Yqs/cE7Pid+1bgNRMdgjXwJWfdTUMYOq3lX7K8cz3JH/obEg1CmEqpuvaCPHVmhmvdCNenmITuHfiQH/ciFrPkO68HXkfnvQoUaWMMc49GooqjaNyOfC2xafvnzneg41B0vIrOfzpzf5JqA7TrAGmFW9Ts6DjXoRWTOOG/ZW1ciW511jBtvQ/0334n7DyKscz/C2vcEwN6xEVWilFuPK1ESOX4Rc56UE5n/zfj2U8KHPhI43GXowapmG2T3GmddNBkObIRSHuNhTgRjTdYlu3JDSNih3+u/lPiYSA4fc3uKPpKURlxx7/WIYoXdhlw9W5Vj8sfuw6anzpxn+LO/81Dfq6l3TU4Hb31kR4Vdlv4N8P2Os7SqHElEWC4Mn4Ox31GmBpSuinr4S7cePORt5APtNCIv924BOLIPzqVB+athdwAvuxe7H3AJqGbBn+d5cWSvNrgsWwVVuTaquTNW79ms1xtd4QKtlwWad7jCJCcga505/R73nF5VqQ03tEL1eciZYwpcXRtVsoKWewXWUFzImu+wHnB0hCwI2Rp4EY+5bh7r/+oWnzQHQSe2GnbGXjhNhzl6AI4f0oasV3qP2pOzp5Bdv0O1RnDYaTRth0JUMWT6Y1mm54rMO3JDCGxv8qQ/uXAeLjh589dWXd7x5SF11+Wn25Oj+/ztIq5prMeUU95zMSC0upHBYDD8Q1BKFQfmAhWBfUAvEUn2CVMB+AIIAyKAN0Qka+XMIS88R28GrnV9EJH7gJZACWAkkADURXuE9jxGmHncTCnVDG3s3EhE6gJ/AJFkf6zUcsLXc/7KiIjn/QS28+dJdi4u5gO3ZPN7jshPn2JP6oc9qR+yfhnqxg76h4q19JVqvgN3yjFtgFexFgDqxg7Ihtycds2eC1/NIm3obaQNvY0LqxYR3uY2AKzqdZHTqZB0ccZMqlwlKFwEe/MfWQc6sFV71ihWCsLCUXVbw1ZvDzaydQXqWidParWA3Wv191PuRl7sirzYFVbNQZbNyL1hNMBfW7RBUPHSWva1bWCTj+xNP6FucDYP6raEnY5R4qafdPiwCP18iXLaeDL1uFZk4/TkSl1zAxxxG47K8k+xn+uH/ZxT1g2ddFXKpqzTTuvfAdWwA7I+h7KOKQ1WmJb17sOQdhpZ9yPqhvb694q19DUhKT7XMqcc17Jc9eqG9shGLUs2LkfdqPNB3dgx83tiy7qfL1tV58fpk8iHY7Gf7og9rjPy3rPI93OxhzRFfl2CatZZh7+mDpw5Bcm+E75jkHZG/w6oZp2RX5fq36KdqyOVQvW8G/nhE/dzSqEat3EbR+/adOXLN/kIVKgFEXrRSV1zPXJkH5xN1Qp0ifL6+aoNsymgPOLAVojJoW1tWYG6zqmDtd1ty3VNIgBFS+p0JR+GQkV1OgHC86Oq3KAnwb4Eo2155v1fW6B4KSQlWcd/XRtko0/8G39y19l6LZEdv7m/v64NhEfotuKK3/XOMaW94zyTqjconLJVVRtCgpPmQtG4hht11fVwPh2KlgIrHFWzFbiMH13vtGMFqq7j7bpGc9j3u8evCmq0gM0eV/dFFICoGOfnMFSVRsix/f75fdAp66JOWdduDdtWeMvetgJVz+kDajaHvU5ZFywKyhnyi5WGmLLa2OlS8HwPVx5s93mPHStRddu782BvgDzIjXF0MOo3oHo8qev0itlZyz60DYqVhWgnndVbwk6fst65ElXLSWe1ZrBfp1NSElAVHO/fEZFQpiYc36+vUypdC8KdvqViA6+ylu/nYI/qgT2qR/D60WOHofYN+v/5C6CuqQOpORhwArXLRrL/2HkOJJ0n/YLw7fpTtKjufVp737H0zP8v236GCrEROcYbUFZcBPtPZnAgJYP0DOHbXWk0r5QbbyNw5FQGaRf00tvJNJt1h89TqWgOhtWHtmqPIq62VauVf9vavtLdtjzrtF/bKuduW67rrCMLo67vhqyb745vyVzscb2xx/VG/liKauz0k1fV1mXtt6HqlPVVtQFQjTsifyyDg7uwH2qB/Vh77MfaQ3Ii9vi+eqyPK+d+vnw13R+edhaV/t6i24Sr/67fGjb79t8rUDc4batuC9jlc2DDl58/R8a1R57pgrw+FI7+lWkYDXmkGxWIwrrvNex5b2qvai7ZP87FfqIX9hO9kLVLUE066R+q1NFju++i9IljcPa0/h1QTTohv+u2JWuXoGo6bahkBZ2vqcnao25+58rQWg21B87j+7J/38PboFg5dz9TrRXsWpX9M7lEfpiD/VhP7Md66v7kFqc/udrpT7JK89VOmm/pjKx1+pOko1CjgZO2G93GqTElsR55FfvNx+FwgHHr7y0Qm0M927wC1cCpC3VauPWErDiZCPGVtK4CqGtudI/XAahdOh/7k89z4MQF3Z9sOUOLq72vdt1yJJ2nv0vi7Z4liCnk7i/SM4QRnx2lS+1CtK1eMNvXypM2XSTG/XylWqCU9yL6QZ8xs04APWHrCtS1HnrCHme+NXU4MrkrMrkr/DwXWT4DVn+m5zvlPHTiyg0QRycMWbs66HPzxnezsUd2xx7ZHVmz2HvsPB1g7AwGR7ZB0bJQxGnL17SE3blsy1ElIMxZBskfBaVrQ/LffsFk2SfYE/pgT+iD/LkU1dCjjp3Noo6d86hjDTsifzp9aM3GqLaDsd98SG8CuEg6AtWu1//PF4m6qg5yeJ/79yDUMVn4DvJiZ/3b3LGwZ22mYTSEsJ4dc9J9aKv2vuvqp2sE0P13rkDVcXT/6gF0/+otwPPa7tSjUKKi1iFw5he++uCjPbAf9dEHs+2/z7j772adkd+c/jv5KNR0yrT2je6+umBhCNcbp6pVd2Tr79pgetkn2BP7Yk/si/y5zF3PKtXOZqw+o3/HqWfrl+nfajZG3ToY+62HtOdsB3vyndhjOmKP6YgsnoV890FAw2iA2vEundDpw3fmXic8mWaTnqF1wuSzWiesXDyX/iF823TVlrB7Zc7PXSquenYl55i/f4n8uwvyRndk+nA4/nemYTSALJyDPbon9uieum249IQq2dSzNI+25aknJGehJ+SALJ6L/VRv7Kd6I+uWom5y6lvlbPq1s2f074C6yRk7AaJj3blxbQvk4C5/eXmhiyYdgaoe/Wil2l7tOyhlDbBzFVR0lt4rNtCbvJ6Ecl6dFUHUgzPJizlP4j5kdFNkcv/LXuv3Wt+6saP3HkBkFFx9LbJhmfu7fJGZN4LJ0nmQeAD77bFBGzvk2GFUbWcdNDoGSleEhAN5MnZkhSz10I/+WIpqlAv9yFMHb+ShH8WVzwym6jWFw/sAsB/viD26A/boDsjvi7BnTtKG0XB5853IKNRdryLfvAX7vD2+5oq/tzh7LY7sem1gi49etuUn73a9a61b9pBXke8CyHatYxQorG/sWTPv4t/NcMXJmD+L9OFdSR/eFXvVYsJadwFAVa8LF7ufV9x9/bvVqAXyl99luJrL0IMlJQFV0WNdtLSzLppbgrEm66BqtPY+uPhfSO0q0ew/fJoDCWdIP2/z7crDtGgQ5xUmMdndRy5Zm0DlMnqNNv28zYgX/6BLs9K0bVzq4mWXjGB/8gUOnHT07+1naX5VIM+sWfPN9rN0qFYg54AQnP2O375AXuqEvNIVee9uOP5XpmE05O3eLQDFS0J8BX2oKAAXvR9wCeTJWO2V5lIQXxGOHkIWzcUe0xt7TG/k96Wom505feXa2c87XDr/zZ5z+qWoGv5zevuZO7BHtsce2R75YSYy/z1kyr+u3BqKr45wZF/2+R3CNfBM8lj/v5L2L1npxJJ8BFXVKf/CxXW72rTiyu9RFyqq94oBIvJr+w/X/njDLqhqDZEPx3h7DA7GvCM3hMD2Jk/6kyiP/j22jG6DRz360MtId3b1G0DVbYOsXxg48aHUjQwGg+Gfw2hgsYhcDSx2PvtyGGgsIvWAG4HRSqkc3fErudJXsvgK0K6bVwPTReQd57vywE/Al8ABEXlZKXUH8IGIKMcY+hEPr81dgLtEpJNSqhrwJ9AW2AmsAuoDqejM2SgiI5RSs4A/ROQlJ456IvKnx3vtAxqIyDHn8zjglIhMdj77vsNQoLPzDoOdZ0copd4A1onItJzyIuO+67wyW/X6F6pGY0hPw/54nD79BFiPz8Ke1E8HKl8da+A4iIhEtqxCPnlRf1+3OVbPRyGqmN4UPLAD+y290WFN+Fp7FgmPgDOppI28A9mfxSIHEPHgU4Rd3wTOnSX9hSewd2wCIHLqV6QN1YbTEXc/SljLjqiYOOR4IhnffMr5GW/q3waNgHz5OT/1Zb+4IxsWdX+o2hjVcSQoC1n7NSybrq/tOLgVtq6A8HyoXuO099YzKcjsJ/2M91TLu7RHlBUz9ec+z0Cla7WyeioJWTQF1n6tA5/xuPatxk2org9rY+LV8+HHD1Dt7kb+3qoV5fB8qAETtOHvmRRkxhNurwmth6AadoaMDOTLl2Hrz/r7Mteg+jyp8/nYQWTWeH39XLp/m1J9PMr6Q4+yfmIW9nMeZT3IKevNq5C5HmXd26es3xiBuqE96tbB2rOXCPa3U2HzclTPx1DVG8P5NOyPx8Pfjqx/zcR+ob+Os1x1rAHjICI/svVn5FNHVsForCGToFhJSD6C/cFoOJOCajVIG11nXIDz57C/es1vwqWuuRUq10Te09f3qKFjUPVvhnNnsd8cm3kq2nr5M+xR+iQ0lWti3T8R8kUi61a4n+0wANWuDwCyehHy8b/dgmpejzXwIezR/d2yb215xctXtRsG9dvoU3wHtiOzn4GM81CnGardcH0q+Uwq6urr/Mo7L7D/daP7Q9XGqE4jwbKQ376GpdNRrYchBzzaVu9xum2dTUFmPam9M9dvh2p+u1OHbGTR+7DlJyhZBdXrKbAs3V43LIbF77vlpQW3bXnlfWqSPk1rWcgv85GFH6Da34385Y7fut0dvz3NHb9q48RvZ2B/8TJs+Tnzna3uD4PS7ywLP9Df12mG1cFdtvbMCTquei2xbhsBCPz1pzb8bTVCP79+AaycgWp6F3JYe4olLB/qtqegpJPfXzzlPv1ZoT6qxT3ItGHuPCxUDNVnsp6EWxbs/R1Z+DqZ13mne5zjuboRqr1T1usWwPLpqBZDkUPb9MJheD5U96ehlCP7k7G6H63RHNVyqM5T20aWTIXtK518GgF12kDhWEg9Br/PR5a+Bx6eM/2o0gjV9iFdP/5cACtmoJoNRQ5tdedBV4/3+Gysdx60uhd5f2jW8Z/xSPOVrt8V62LdMwU5vDNzAUO+fwe2O/WjqIfRROVGqFYP6LLesAB+/hDVxCnrXU46O411l/W8p3U6IwqgOjwBsZVAgWz4FtbM0vnd5E6o3lKXRcIO5NvnIeM88pv/KfGg9KORBbBGTISylUEpZMlXqMK5uyJq+bbTPLfgGLYI3RsUYXjz4rz+43FqlYmkRY1CPPv1UX7ZdZbwMChSIIyxnWO5Oj57Axb5OzXg98v3n2PSylRsgW7VIhneIIrXfz1FrRLhtKgUycaE89z//QlSztnkC1PEFrRY0DeWVX+f48VVp1BKF2//2gXoVTOAUWPSee/PVzt12rKQPxbATzNQzZ06vX2lrmfdnnaX9WdO26reDNXCo20tfS9zQUT1GK+vNAdk+QewaZGT5rN+r6MGPI6q5egJHzwN+7YAYI3TBpcAVKyBNWQC5MuPbFyFzPS/+tR68VvsCf3g1AlUu8Goxp10G0hPw/70VVSih4eS6o1Rtzn995r5sGgaqq3Tf292+u/+47Wn3jMpyEdj3P3r2Hn61Ht4hNZ93r0fEjwufClWCjX0VeTFPu6yTvM+kxgU3ajdnahb74BEt1GO/ezdXt4EAdTgJ1B1b4Jzadj/GQt7nfx+7hPsJ/TtKlSqgTV8os7v9SuR6c5Vw2HhqLsnoCpUgwvnsWe+DFt+hdjSWKPf1WNIciL2lKdR5XJxtXilhqgWD+q6t/EbWP0h6qY7kSPbtHFlyWqo256D/IUhIx1OJyHTBuYYrW+fou4co9Ocnob99pOwx0nzi59iP6Y9UHFVDax7nf7kz5XIB86VjFXrY90xWi8cnj+H/d6zsHcL6u5xqBtbwzGnf8/IQN4e7P0i1Zx6psKQX+fD4mmoW+/WfbirnvXzqWdJTj0bM0/PacKcejbFqWeNuqGa9NF1O/kIMmc8nDmJqlOUQCzfdZbnFiVj29C9biGG3xTN68tPUKtUPlpcU5A7ZiWwI/E8JRwPo6Wiw3mnZwnmbzrNEwuOU8XjoMekTjFUj/e/CtVe7r0ZHZQ23aI3qnkv7Y0y/Rz2nJdRZ7Z7P3BNI1QHZ761boGeb7Ucihz00BN6PO0eM+eM9Z9vtbgLST8DK51xq+VdULuV7ucO7UC+fE6PW3vPeD+XR+2KY4e953k+qGFPoq513uP1J91j56ufY4/UXlLVoFH6JoXicZCUiCz6HJnzNlSphTX6NYgqAunpcOIY9gNd3HE3iwkoU5dnQ1TT+3Xeb/4WfvsI1XAIkrgd9qyC+GqojhMhsjBcSIczSchHg6B8A1ST+8C501PWfwGbvvaLXjZ7j5eq32hUTaeOTR8H+538fmoO9gSn761QA+uO8XrOt2kVMvsFHebZedpLs3NgRvZsRD5+FvIXwBo8Hkpfpd9l1Txk4YeoOI+xPAh1LJNK16Ju7od85PZeF6p6puI98rtyI1TrB/V4uX4BrJqBusXRB3c6+mCXp7RH6LQU5EsP3b+8o/tP99D9Aa69DXV9L92PpRxBvp6Y6f1M/vD2ZKPuGoOq5+iDb3vogy99hv2ohz54n9N//7ECed/pv6s5/XdYuO6/p07U/f81dbHuf86Z6+7BfvspOJ0CMd79m+o7GlWzka5nM8bBfmesfnI29sS+OlCF6liDxuv83vQzMsepZ8/M8zqYJXs2IrO8r/pVHe/WG9CHvyIrlu87x6QVKVonrFFA64RrUqkVF+HWCb9NJuWckC8MYguFsaBfLH8cTufppSlYCmyB2+sVpEeNADphuu3/HejxudkDenze9A2s+QjV+E4kwRmf46uhujzrbtOnk5AZt+t09X4TilfQh2DTTiI/vAD7f/WX4dmXVWmEavPglZtjehJdEtVnMvKfAbosNvvr3+qOMah6Ttt610NPeP5T7NEeesI9HnrCNA89YdBoCHP0hPe1nkB0DNZzc6FAId2+0s5ij+mmN/4DoAY+jqrdWL/D+x5j5wRtRA3osfMuZ+zcsAr5WI+dathEVLmqgMCxQ9jTJ/obPBTwPjAZDF2U/AX0Gm6pSnqu9ct82PyJl9yglHV0Sd0PRUbBmRPI/Gf1wdxTHnUsr+fVuTkoGww9+NA57895OOeRdPvy1voLRWPd+bx7Tfa9f2V6N1MNO0H1Rsi0J9zyY8pgDZus/y8WsuJb5IspOnwwxo5iJbBGPAtFY3X9/vJ9ZMWCPBs7rGcX6P7EmRvYr9wLh70Pzal+o906+LRxWetHQzz0o1mO7Hsma0MrseH4YeyPnvXzfKfuGI9sWIHatcz95aXOd1oNQbUYDMfch+Jkygg4lYzqeD/UvxWKlNDe59bMQxZO1YEs5S2788O6Df36NSyZhmrjtOstTrvuM17fgngmBZk5RrfrlkNQLQb5yL4fTiej+j0DpZ11jB/fh/U/OnXnHS6Fhx9+g19/3UpycioxMdHcf393evZsfklx/X+RfSXkprXqn+3v4fePxbq+CZxL4/xLTyDOfl6+d78kfbj25hg+9BHCWnSEmDg4nkjGd59x4cM3Cb/zYaxGzfX8PfUkF14bh/zt7tvyNS/uFnSpenBEAVSnMRBbEVDIhm9gtTO/vG08VKgPBYrqfv2n92D9Ai3Ps34HYU2W8PyoEV8i7/R03woJWI+/flHl4+JKlLVs+ijg98t/T+S5aVuxbaF7i7IM71GF12fvoFaVaFpcH8/LH29n6W+JhIUpoqMiGDesJleVjWL+8oM88dZGqpSLyoxr0og6VK9UxF/2ygAGlcDyvWlMWnZS6981CzL8xsK8/nMKteLz0aJyJBuPpHP/10mkpAn5wiG2YBgLBmnj7YMnL9Bv7jGWDo3HUtnsLRz0WBsNwn5HJkVLoQZMRt7UbUqO+awHk4d7twt/8JMdiNzsB6iBD6Nuaa+9sSYnIou+QOb6XpTtQYngj9Xqxg6otoMzdUZ7wVT4ebF/+gY9jqrjrE9Oeco9p39WG1EDek4/7BlnTr8K+dBjTj9sAqp8Vcg4jz3rFT2n94y/23BIO4Ms/dj7+8tZQxnuoyN87OgIRWKwnpyp1y5F4NwZ7Ke6wwXvtf+8WgOXaQ/CaQ/Hinmo/8upC95pDoZOHB2LNXC89iatQBZOR377DlXn5iu7R126ip4fuPbH//gRftC3p6hXVmfeeIxSyIalsNC5WSUI8w7V6X641kMnXD0P+WEqRHr4vsxj2xvx2VcLiu5fvwVW53u08wLJwP76P7DhJ1Rxjznmpaa7fjtUU4/6vcSp36CN4Ud/rQ3GPfQEojzWEvJYN7LG/JyLaxgMhsvj8FUVgmswavjHUWrP/kvuu5RS24FmInJYKVUKWCYiVbMJH4N2rtxQRLL1DBl042jnhUoBr6Ktto+iPTS/C6wDPgfOAEuB+0UkKoBhcn7gK6AMsB3tdXqciCxTSg0DHgEOAVuBJBEZo5SKBd4CqgPhwE8ikum+LpfG0fOAvYACTqINtHf4GEffBEwFzgE9RDIvj/DD1zg6rzi35VQoxAI+xtF5TTab5sEkkHF0npGdMWOwOZizR49gocpd3On1K4n12tqQyPUyjs5r0kLUtkJ4k6OK8zeEyjOy2rAPNqHsT86EsLA9jaPzkEDG0XmFNaBCyGRnZRwddHyNo/OQQMbReYWKvjRv3lcCX+PoPONk6Mpa1ffffMorQtWnhFIny8o4Oi/wNY7OK1Sp0OW3r9FqnhLJ9nrrAAAgAElEQVSieV62xtFBJpAxY17hZRydx4SqnqmaUTkHChK+xtF5Skxo5jyqVuGQyAVCN9eC0K1ZhbA/ITKHG12CSYHQyFalQ9eHehlH5zWXeIvQZeNrHJ2HSCj7k4TQpTtUYwcZoVt/V9GhWTcCvI1H81LsJRpHGy6NnIyjg4mXcXReE6r6fYnG0VeCrIyj80R2FsbRecLB0KyNBjKOzjNCOVaXCNFYfTqEumiBvLg4PQvCQyNbFQmdfuJrHJ2XqFDtY4ZozAK8jaPzGF/j6LzEyzg6L4kK3TqGMY425AXGONpwpblM4+gTIlLU43OyiBQLEK4c8A1QBXhURN7KKe480ZRE5DDQJ4uf63j8/3En/DJgmcfz54B2WTw/S0SmKKXC0Z6oFzrPHAN6Z/NOFX0+j/P5vAyIzuLZ6cB05/+rgBpZyTEYDAaDwWAwGAwGg8FgMBgMBoPBYDAYDAaDwWAwGAwGg8FgMBj+13AcHHteezdFRKZ4/L4IKBng0TG5lSEifwN1lFKlga+UUp+JSEJ2z4TwmPsVY5xSqhUQiTaMzvo+ToPBYDAYDAaDwWAwGAwGg8FgMBgMBoPBYDAYDAaDwWAwGAwGg8Fw2TiG0FOy+b1VVr8ppRKUUqVE5LBSqhSQmIOsQ0qpzUAT4LPswobwXpErg4g8IiL1RKSaiDwgIsbtu8FgMBgMBoPBYDAYDAaDwWAwGAwGg8FgMBgMBoPBYDAYDAaDwfDfy3xgkPP/QcA83wBKqbJKqQLO/4sBNwHbc4r4/71xtMFgMBgMBoPBYDAYDAaDwWAwGAwGg8FgMBgMBoPBYDAYDAaDwWD4f8XzQGul1E6gtfMZpVQDpdR7TpjqwBql1HpgOTBZRDbmFHF4kF7YYDAYDAaDwWAwGAwGg8FgMBgMBoPBYDAYDAaDwWAwGAwGg8FgMBj8EJHjQMsA368F7nL+/yNQ52LjNsbRBoPBYDAYDAaDwWAwGAwGg8FgMBgMBoPBYDAYDAaDwWAwGAz/69gS6jcwGPIEK9QvYDAYDAaDwWAwGAwGg8FgMBgMBoPBYDAYDAaDwWAwGAwGg8FgMBgMVwJjHG0wGAwGg8FgMBgMBoPBYDAYDAaDwWAwGAwGg8FgMBgMBoPBYDAY/icwxtEGg8FgMBgMBoPBYDAYDAaDwWAwGAwGg8FgMBgMBoPBYDAYDAaD4X8CYxxtMBgMBoPBYDAYDAaDwWAwGAwGg8FgMBgMBoPBYDAYDAaDwWAwGP4nMMbRBoPBYDAYDAaDwWAwGAwGg8FgMBgMBoPBYDAYDAaDwWAwGAwGg+F/AmMcbTAYDAaDwWAwGAwGg8FgMBgMBoPBYDAYDAaDwWAwGAwGg8FgMBj+JzDG0QaDwWAwGAwGg8FgMBgMBoPBYDAYDAaDwWAwGAwGg8FgMBgMBoPhfwIlIqF+h38MGfc3CFlmqxqFQyWa0x8dCIncAsUjQiIXQFUqGDrZUWGhkVsjOiRyAexvDodMdticjSGRa4+8PiRyAYgM3bkaOXwuJHLP7T8bErkA+auErj/hdEbIRJ/adSYkctetDU0fCtD07dIhkz3vnkMhkVu2QOjqWP0W+UImW5XMHxrBiemhkQshHTtU1UIhkXv884SQyAWIndYyZLLTn1oVMtl714ZmvK76/a0hkQtgv/pLyGSrNvGhEbz/VGjkAifnJYZMdpFGRUMiV+ULXf9t7zwdMtkH1oamnpUfVT4kcgFUg9DJTn5odWgEWyo0coG0pPMhkx1bIzS6EUB4s5iQyD342v6QyAUoEcL8zlc3NOvB2z44FhK5AKUqhW7cim4dGxrBFUO4Dl01RPogcOKR30Iit3DpEM3ngePbQ7NWBhBdITJksv+JRC6aGTLZawv1ConcAvnskMgFqHxd6Np1WP7QjFunQrTPAhBKs4TwEM1vo4aUC4lcAFmTFDLZRIRIL7NDV8lUkfCQyZaEEK79FwudTUbICGU9Cw/RWkZU6Or32ZXJIZO9dmVoyrppxo7QLVoZ/jEcrljeGIwariil9v31X9l3Gc/R/wD+iYbRoeSfaBhtMOQFoTKM/sfyDzSMDiX/RMPoUPKPNIz+hxIqw+h/Kv9Ew+hQ8o80jA4h/8feecdHUbyP/z17l94T0mgJovQqoCC9hV5EikgTC3aR3jsKWD6KBQtWUFCxIWAXUSwUEQhFQZrSkgAJKZB6O78/9pLc5faSCyD5/nTer9e9ILuz+0x/Zp55dua/6Bj9X6WiHKP/q1SYY/R/lP+iY3RF8l90jK5I/pOO0f9RKsox+r+Kcoy+uvwXHaMrkv+iY/R/lYpyjP7PUlGO0f9RlGP0Vea/6Bj9H6WiHKMVCoVCcWVRI1OFQqFQKBQKhUKhUCgUCoVCoVAoFAqFQqFQKBQKhUKhUCgUCoVC8a9AOUcrFAqFQqFQKBQKhUKhUCgUCoVCoVAoFAqFQqFQKBQKhUKhUCgUin8F1oqOgEKhUCgUCoVCoVAoFAqFQqFQKBQKhUKhUCgUCoVCoVAoFAqF4p9FyoqOgUJxdVA7RysUCoVCoVAoFAqFQqFQKBQKhUKhUCgUCoVCoVAoFAqFQqFQKBSKfwXKOVqhUCgUCoVCoVAoFAqFQqFQKBQKhUKhUCgUCoVCoVAoFAqFQqFQ/CtQztEKhUKhUCgUCoVCoVAoFAqFQqFQKBQKhUKhUCgUCoVCoVAoFAqF4l+Bco5WKBQKhUKhUCgUCoVCoVAoFAqFQqFQKBQKhUKhUCgUCoVCoVAoFP8KlHO0QqFQKBQKhUKhUCgUCoVCoVAoFAqFQqFQKBQKhUKhUCgUCoVCofhXoJyjFQqFQqFQKBQKhUKhUCgUCoVCoVAoFAqFQqFQKBQKhUKhUCgUCsW/AuUcrVAoFAqFQqFQKBQKhUKhUCgUCoVCoVAoFAqFQqFQKBQKhUKhUCj+FSjnaIVCoVAoFAqFQqFQKBQKhUKhUCgUCoVCoVAoFAqFQqFQKBQKhULxr0A5RysUCoVCoVAoFAqFQqFQKBQKhUKhUCgUCoVCoVAoFAqFQqFQKBSKfwXKOVqhUCgUCoVCoVAoFAqFQqFQKBQKhUKhUCgUCoVCoVAoFAqFQqFQ/CuwVnQE/kN00Ka8AxYrZJ1Hf/YelwDaI8vBx9/4Iygc/tqHvnyi5xL8g9FGL4LwWEg9jf76VMjOhMqNEd0XQmYSAPLIZtixAoDNx3J47Pt0dB0GNvDn7hZBTq/cfiKXRd9ncPBsPk/1DKPbdX5F905lFDDrm3SSMm0IAS/3C6dKiOdVymfcLKyt2iNzsslZOAX94H6XMN73jMOr+82IoGCyujQpui5iKuM7fREiNByZkU7OvInIM0key9bGTEc0bwe52diemQ6Hf3cNM2IsolNfCAzBNqh5sez+o9ASBoKtAJmRhv7MTDhzyuV5cctERP3WkJeD/vZcOHHANSLV6qANnwtePsh9PyE/fNK47q4so+PQhs2BqnWQ65chN75thA+NRhsxD0IjQErktk/g5/ecZdVqieg9HjQNuf1T+H6F832LF2LwHKhSBy6mI1fNhPOni++HRCPGvYv89lXY/E7ZmWxn8+FsHv0yFV3CwCaBjGkd4nT/jS0ZfLArC4sG4f4WHu0dQZXQ4nqUlavT86VTdKntz+zu4R7JFKOmIpq2hdwc9BdnwjHX8qVGPbT7FoK3D3LnZuRbi41nxz6BiI03wgQEwYVM9KmDwGJFjJmLqFEPLBbkD58i177mcT78o9Rphbh5AggNuXUtfPuW832LF2LYPKhqL9u3pkPaafAPQdy+GKrXg23rkR894fJqcedTEFEF+fit5rIvtV5VrYe4eZpdiEB+sxz2f2/8fdMQRIt+xvXta+Gnd90mXQybjGjUxmhnr86Gv/5wDRRXF+2u+UZZJ/6IfOdx49n+9yLaD4DMNAD0D56DxB8hIATtwSehRn3kj58i317sVj6A10MzsNzYHnJyyF0yFfmna1/mdecjWBL6I4KCye55ffH1+6dhaXqj8YePLyIsguw+LUqVJ26djGho71vemAN/m6S5el200fOMNO/5CfmuPc0DH0E0age2fDhzwng+O8uo3yNnI6rXMer3LxuQHyx3lT1yCqJJW0P2S7PctK26aPfY29auzcgVS4xnH3rctW1NHww1G6DdOdsuQKB/+CIcWu82/b4TZmG9qQPkZHNx/hT0A/ucA/j44r/oObSq1UHXyd+8kdwXjLrtfdsdePcdbPTf51O5uGAqMsm1/3bHdUtnEN6jPfrFHH4fPZWsna5l3WTjCnxio7Bl5wCwu9sd5J9JLbofeUs3Gqx5ll9b3ELmjr0eyd18LIfHNjno6hvc6Oozdl1dy9DVW4/nsvj79KJwR1ILeKpnGF2u9cNTGi2dQXTP9tgu5rDj9qmkm6RZeHnR+PlZRHa4AalL9s94mlMffUVE2+Y0emY6wY1qs/3W8Zz68EuP5QJUf3IWId06oF/M5ug9U7i4a5/bsNeueRmf+Grsa9ETgJorluJbqwYAlpBgbOkZ7GvZ12PZV2Oc4IgY6tCuX3fTruNKtOvV9nbd735E0/agS8hMNZ5PP2M8U7sZ2pBJxePPSSPdx+HuaUVp1p+ZAUdc0yyGP4zoaKRZH+LQV9VvhnbXVIivhf7EJPj5q1LTCyBGO+jqZTPhqBtd/YCDrn7D3h/H1Ua7exZ4+4DNhv7qQji8F5p3RBvyIEjduP7mEuBg8fuubYnoNc7Qlzs+hc0rneVZvBC3zIHKteFiBvJ9u84KjUU8vBrO/m2EO74Xue5x8PJBDHkMwqsYMv/4Efn1sjLTDhAwfQ4+7Togs3PInD6Rgt9L1G9fX4KffgFLtTjQbeR99y0XnjbKPGDKTLxvbGUP54cWHsG5lo09krs5MZVH3z6CrksGto9hTJ9qpuG+2HaGR57/gzVzm9DwmiBOnMmh19Qd1Ig1+o/GNYOYN/o6j2Q6YrlvOpYb2iFzcih4ajrykGufYrl9LJYu/SAwmLz+zV3ua20S8Jq1lLwHByL/dN8vlEbUojkEdumInp3N6Qcnkpvo/j1V3l6Od3x1jrbpVm45m3ef49GVh4z87hDLmL5xpuG+2JbCI8/uZ83862l4TTDrfkrmtQ1/F90/cPwCHy1sRt24INPnHbkcXQ0gEoYiEoaCXmC0u9VPI1r3RPS6vfj56rWQ6++H1MOuaT6czWPfpBk6q0kAd7dyHvu/ua1w7C8I99dY2CuCKiFWfk/OY94XqWTlSSwC7rkpmJ71AspMLzVbIro/ApoF+dun8JNJu+4/Gyrbx6IfzIR0+7wxqiai9xTwCTDmUMvvAFseaFZEzwkQf71xfeNL8PumMqPiN2k2Xm06IHOyuThnMrY/XNt14JLn7WMUG/k/bCT7OfsY5Zah+A4egdRtcPEiFxbOQD96yK0sMWhS8Vxz5Vw4bqI3qtUx5oje9rnmGvtYv2kXtF5jILoG+hMj4W97HQkIQbvrcYirh9yyDvn+46Un+B+cg3jC1dbVjoQvnIdf547I7GzOjp1A3h7XMV30qhVYoqPAaiV3yzbOTZsJug5A0J23Ezx6FNJmI/ubjaQteKxsofE3IjqPNfI7cT1se9v5ftXGiE4PQ2RN5Lq5cHBTcXoHPgWx9eBkIvKjKR6n04zN+9J59P3jRhtvXYkx3WNMw32xI41Hlh9hzbQ6NIzzoC2Xgv+UwraVw4VZk8zb1hMvYKlWHanbyP9+I9lLneuvV5ceBD31AulD+2Hbv8czuZNn49XaaNMX3LXpx5/HUtUu94eNZD/rXJ+9unQn6IkXSB/W32O5AMFz5+Hb0ahj5ydOIH+vax0Lf2sFliijjuVt20b6LKOO+fbsRdC4cVivvZazffuSvyfRY7kAlnuno7Voh8zNwfbUdORhE109aixaZ0NX5w9w1dWiTQJeM5aS/3ApurqGvU5rGnL3ethaok5bvBC9ZkJMbcjOQK6dDRlJRh/dfRLE1DH66G+WwvGdxjN1uyBajQApIesccv18yE53lV2C0AXz8O3UCZmdTeq48eSbtOlK76zEEhWFsFrI3bqNtOnFbRog6N57CJ09k5MNGqGnppUpsxDrAzPQbmgHuTnkPz7NdGxkHf0Ilq79ICiY3D7NnO5p7btjHfmgkRdHDpD/mBs7cu1WiP4TjPzeuhY2mvTZt9n77AvpyJX2PrvWDYieD4LVCwrykeufhUO/AiB63AfNe4FfEHJ6e4/THL14DkFdO6Bn53Dq/onklDIOq7ZqOV7x1ThyU3cAgvr1JHLKWHxqX8vRzv3J2eV5u4Krq6up1RLRd7zRb2//FDaZ2MuGlLCXpdntZbfY7WXY7WX7vgerN+Lel8DiDRYL7NmI/NrVbuNIRdr9N+/L4NH3T6BLycDWEYzp5qwv3v3hLO98fwaLJvD30Zg/rBrXxvqRV6AzZ9Vx9v51EU3A9MFVubFW2WPgklzVsnagIscnQbPm4N3e0B0ZUyZSsN81zaHPLSuaY+Zu/JasJ415gFa5CsGLHkcLD0emp5M+8RH0JM/XWi6nL7Mk3Ix1zCTk2WQAbGvfwfb5B/+n5Va0bHdMm/YymzbtJCIimPXryxjLXyLVnpht2Oqyszl2z+TSbXXvv4xPjersa9EDgGveetbFVre/VR+P5MYsnkNgV8OGctID3eEdX43Ddt0RPX8aQd06I/PzyTv6FycfmISekelpkiu0rLV7pqPZ+5SCp930KSPHotn7lIKBxX2K1mMIWu+hoOvI7AvYnpsLx13n8GZUVB8KFTsG9xk/C6+bjDXr7AVT0A+UKGsfX/wWPYdWpRroOgWbN5K7zFjTtTRpge+4GWjX1iZ71jgKNn7hkczNRwvt/pKBDQPM7f6b0g27f6/wIrs/wBM/pPP90RykhJuq+zC9YwhCiDJlitsmIxra19Rem+3eDn3nfGPtes+PyFXOfYroNhJtyHhsD3eArPPFN+Lro81cgf7iFEjc6Cp7yCREA7vsN+eY2zKq10W7fS54+SL3/oh8z16+13dB63MPxNRAXzwC/rK3B4sVMXwmIq4u6BL9/Sfgj1+d5V7Omlq/+xFN2htzjIxU4/n0MxATj3b7PKheB/nJ88ivVrq+81LH4P4hiFGLoVo92L4e+bFDHbdYETdPhmvtNqvPlsGe71xlA2LEFESTNob9/ZVZcMwk3fF10e5ZYLcR/ohc6WAj7DoUkXAr2GzIXT8g333GuFHtOrQ7ZkFMHPj6w5m/0VfOuTJ+ELjxr7iuGdqA8cXvjY5Hf3M6JH5fHN4vCLx90Ce0vfx4NGyP1utew+av29A/fAqO7IYqtdCGTAXfAGM+eD4Foqpfmn3OPxjtjkUQURnOnUJ/rTgPuK4Z2sAJxes6z4yBqDi0OxcZvkSh0WCxIvf/BMvHOcuzeCGGz4NqdY169dY0SLX7e3S5HdGyn6EbPnoC/thS/JzQEBNXQnoK8hXjnWLEAqMe6gXw1z7khiWg21zTeJ193UXTkL9+Cj+Y2GcHzoEq9nWXdx3WXR4pse6ytvxjGO+H7ev0uTnkLpqKbrZOf9cjWLv1RwQGc7FH8Tq9iIrFZ/oSCAxCaBbyXn4S29YfPJZd85mZRPRoj+1iNgfuMF83bvztSrxjI9GzcwFI7D7aad240i3dqP/+c+y4YQBZHq4bKxQKhaJ8XPGdo4UQ0UKIVUKII0KIHUKIX4QQN19pOR7G5XYhxBkhxC77b4X9+nwhRJcynu0rhJhaxruf9zAqocAy/ZXx6I8NMQZWJujP3I2+ZBj6kmFwdA9yt/lg1m2cut6OPLgNfcEA5MFtiK63F988vQe55m7kmruLHKNtumTBd+m80j+CdSOj2HAgm0Pn8p3eWTnIwqKEUHrVcXWkmvrlee5oFsCGUVG8d2slwv09r06WVu3RqsZxYXAXcpbMwnfSfNNwBT9+x8W7bnG57vPgVPI//4SLI/uQ98bz+Nw3wWPZonk7qByHbUx3bM/PwXL/HNNw+rbvsI0f4nrj8O/Yxg3C9tDNyB+/RBttIrtea0RUNfT5N6O/+yjakGmuYQBtyDT01Y+iz78ZEVUN6t1kxNFdWV7IQP/gyWKn6KLIFqB//DTy6VuRy+5EtBoIUTUcEq0h+k5CvvEI8ulbEY0TnO8DtOgL2ZnIJwcif3wX0eMB53zrPQ4O/mKaDnfYdMn8z1NZPjSK9fdWZsO+Cxw6k+cUpm6MNx/cGcOnYyrTra4/T250XkRauuk8Lar7eC60SVtEbBz6I73Ql89Du2umaTDtzpnoy+ehP9ILERsHTdoAIJdOQp86CH3qIOTWb5DbvgVAtEwAL2/0yQPQpw1BdBkEkZXLkRv/EEJD3DIZ+cpY5JLBiKYJEF2ibFv2MxYTHxuA/H4Vos9DxvWCXOTnLyE/XWr+7oYdIfdi6bIvtV4lH0a+cDvyuRHIN8Yibp4KmgWir0G06IdcNhr57HBEndYQYe64RaM2iOjq6FP6or+5AG3kDNNg2qgZ6G8uQJ/SFxFdHRq2Lronv3wbffYQ9NlDDMdogPxc9I9eQL73P/dpL3z3je3QqsSTMzyBvKdm4T1urmk428/fkXPfIJfr+csWkXN3f3Lu7k/Bx29j2/x16QIbtEFEVUef0Q995UK0YdPN4zV8OvrKhegz+iGiqkMDI81y/xb0uYPQ5w1BJv+F6HkHAKJZF7B6o88bjL5wGKLdLVCpRP1u0gYRE4c+vjf6q/PR7nDTtu6Yif7aPPTxvRExcdDY3raem4w+fTD69MHIbd8gtxtti+OH0GcONe4tuc9wlLZYTN9tvak9WrV4sm7pTPaimfhNmWcaLved18ga3I2s4X2xNr4ea6t2ANgO7CdrVH+yhvUmf+MX+D7kuXNIeI92+F0bz9ZaCRy4Zxa1l811G3b/8In8en1/fr2+v9ME1xIYQNWHRpC+ZZfHcm26ZMFGu64eVT5dfWM1Hz4eHsXHw6N4Y2Al/KyC1nGe96fRPdoRcF08X1+XwM4xs2jy4lzTcLVn3EtuSipf1+7ON/V6cvb77QBk/32aHbdP48Qq987u7gjp1h6fa+PZ07Azxx6cSdxS87IGCOuXgJ51wena4ZFj2deyL/ta9iXtky9JW1u2s24hV2Wc4EhDe7ue3g99xUK04aW06xUL0aeXaNdfvoU+dwj6/FuRiZsRfcYYD/gFog2bjv78I+hzBqK/NMl9HJq1RVSOQ7+nB/oLc9Hum20aTG7fhD7R5GOZM6fRl85Afr+h9LQW0rSt0Z883Av9lVJ09d0z0V+eh/5wL6M/setqbfh49A9eQp88CP39F9CG2w2je7agT7rFuP7ibLR7HeqN0BB9JiJXjEM+NxTRKAEi40vkQ19DXz4zCPnLakSCw1go9SRy2Ujjt67YQCd/egf57K3IZSOheiO4rlWZyfdu1wFrXDyp3TuSOWcagXMWmobLfmM5ab27kHZLb7yub453W8Pp5MKShaQN6EXagF5kv/MWud94tuBi0yXzVxxm+cT6rF/cjA1bznDo5AWXcFnZBbz99Ska13RekKke5csnC6/nk4XXX5JjtNaiHVqVOPJGd6dg6RysD5nXM33LJvIeNmlbAH7+WPqPQP99d7nlFxLQpQPe19TgSIsOJI2fTsyTj7oNG9i7G/qFUsZCpWDTJfPf+pPlkxux/vEb2LAlxX1+f3nSKb/7tI7mk8da8MljLVhyX12qVPL1yDH6cnU19VogmndEn3oL+uQByA3Goo386bMiHa6/OAPOnjJ1jLbpkgVfpfHK4CjWjYllw/6LHDrrrLPqRnuzZnQMa++KJaGOP09+Zyyi+VoFi/tEsP7uWJYPiWTRN2lk5OguMpwQGqLnBOQ745EvDEU06AqV4p3DNO0DOZnI5wYht7yL6GJv18KCGDAXueFx5IvDkG/dbxj6AdHudriQhnx+CPKFoXBsZ+nxAKytO2CpHk9Gv05cXDgD/2nm89ucla+ScUsCGUP7YmnSDOtNRrvO+2IdGUN6kjm0DzlvvYL/BPNxLQD1WyMiq6HP7Y++aiHarW7mmrdOQ1+9EH1uf0Rk8VyTU4fQX5kEh35zfiA/F339i8iPnikzvf/oHMQDrrqudsCvc0es18RzslU7zk2cSsQS8z4kZcz9nOrcnVPtu6BFhBPQpxcAvq1b4d8tgZOdunGqfRfSX3zZgwRriK7jkR9MRL4+HFG3C0TEO4fJSEZ+/hj8/o3L43LbKuRn5rqmPNh0yfzVf7P8wetYP6ceG7ancuhUtku4rBwbb3+XQuMal+cUDeDVpgNa9XjS+3TiwvzpBMxcYBouZ8Vy0vt3JWNwH6xNmuHV2sFR0z8A39tGUZBYdlt2kduvExcWziBgups2veJV0gckkHFrX6yNTeQOLZ9cAJ+OHbHWiCelfTvOT5tKyELzOpb2wP2c6dGdM12NOubby6hjBQcPkHrPGPK2bi2XXADRoh2ichz5d3bH9uwcLA+60dVbN5E/thRd3XcE+h+l6OrCOr1mIvLV4Yh6JnW6UW+j/37lVuSv7yE63Gdcb2x88ChfH4V87xFEpwcBYfTrncciVz+MfON2OHMIcb2rPbEkvp06Yq1Rg6TWbUmbPIWwReYfK5y75z6Su3YjqWMXtIgI/Pr0LrpnqRyLT7u2FJw4UaY8R7Qb2iGqxJE3qhv5T8/Ga6x5X2bb8h25Dw52uS6qxGEdOoa8sbeRd1cf8pe5+dBCaIgBk5HLxyIfd9Nn39jPWKReNAD5wypEb3uffeE88vXxyCeHIt+dZzhv2JH7NiOfGVWuNAd27YBPzXgONevI6UemEfuU+74pqHc39AvOY6fc3w9wYuR9XPx5W7nkwlXW1UJD9J+EfP0R5P/KsJc9YWIve+525NIRyNfHIgbY7WUFechXHkAuHY58ZjjUagnVG7iNQkXa/W26ZP67x1n+YE3Wz67Lhu1pHDrtrC96twhj3ay6fDKjDnd1jWbxBycBWPPjOQDWzarL6w9fy5w+dAUAACAASURBVJIPTqLr0mPZcJXL2oGKHJ94t++AJa4G57p0IHPWdILnm+uOC68u51z3zpzr1wuv65vh3a4DAEFTp5PzyUek9ulB1vNLCZww2WPZl9uXAdg2fU7evTeTd+/NHjuOVpTcipZdGgMGtOPVVy/vQ7jSCOnWAd9r49nbqBN/PTiD6s+Yty2A0L4J2ErMpY+Mepj9rfqwv1Uf0tZ+QdpazzZRCOzaAW+77jh1Cboj67sfOXRTNw636UHe4aNEjr/fI7lQsWUtmhvjsoK7u2N7bg6WB8xly63fUTDOtU/RN62n4IH+FDw0AP3D17Hc7Vm7rqg+FCp2DG69qT2WanFkDexCzuJZ+E02l533zqtcGNKdCyP6YXFYd9CTT5G9YAr5X63zWKZh9z/PKzdHsO72aDb8cdFcV3cLc9HVO0/lsvNUHmtHRPHpyCj2JOex/YTz2qspDe1ratP6or9VypraiBnoby1An+a6pkZYNKJ+S+TZEh/wCA1t0FjY62YduUFrwwY+qx/62wvRhrmxZdw2Df3tR9Fn2W3g9QttGYfRX5oIfzrbMkTbAQDo84egL70PbeB4cHQSv9w1tS/fQp9nYnu/kI7+7hLkVytM33dZY/CCXOQXLyHXudpNRJc7ICsVuXgg8vHBcOQ3lzAANG6DiKmOPqEP+mvz0W53YyMcPRP9tfnoE/ogYqpDI3tZ122BaNYBfdpA9KkDkJ/Z06lZ0O57DP2nDXBkL/pDXdDffezK+UG486/4c0eRD43+3H2QlwO/bykO/8Z05F/7wep9ZeJxYBv64qGGvHfmo902y7iel4O+cg76wsHoX78FtVqgLxl+SfY5kXA78sB29Hk3Iw9sRyTYZfsFog2Ziv7SeENOoW5P+Qt98XBjY7HFgyErFVGpqmu9atXPmGcsvBm5ycEeF10DcX0CctFg5EsPIQZNBeEwxm8/FJKPOr1K7vgC+dgtyMVDwMsHmvdzTWDhustb45BL3ay7NO8LORnI/w1C/rQa0a3EusvzI43fJThGW25sh6gaT/awBHKfnIX3+Lmm4Ww/f0fOPa7r9F4j76Pgu8/JuetmcuaNw3ucub41I7xHe/yvi2db7a4cvHcW173gfh3z9xET2dGsHzua9XNZN67y4EgyyrFurFBcSaSufup3ZX//V7miztHC+CTxE+AHKeU1UspmwK1AVQ+fN/eGujzek1I2sf9GAkgpZ0spXVeMHJBSfiqlLH27UM+5DfiINOPrYLLK2EHExx9qNUcmbjL+9vZF3DYbbeJbaJPfgYbmu3GIhu2RWw0HJLl1PaJRh1LFJCblUz3ESrUQK94WQc9afmw8nOMUpkqIldqRXi4V5dC5fGwSWsf5AhDgreHn5Xl1srbtQv4XnwCg79uFCAxCRES6hNP37UKeO+NyXYu/FtuvxgTLtmML1ral+ro7IW7shNy41vjjQKKxg2lYJdeABxIh7azLZblnG+Qa+SQPJCIqRbvKaNgeue0z449je42vFYMjnAMFRxhfFh4zvlyW2z5DNOxQ/LxZWWalwd/7wVbg/K6Mc8VfZOZdhJRjEOyQn9XqwbkTkHbK2H1i99dQt51znOu2Q/5md2rauxFqOuwIWa8dpJ6E5COu+VQKiafyqB5upVqYl1HH6gfw7UFnY3jLeN+iutO4ig9JGcVfHO49ncu5CzZaX+P5LqeieUfkD58afxxKBP8gCC1RvqGVwC8Q/jQW6+QPnyKad3J9V6tuyJ/t5SglwsfPWJDw9oGCfLiY5XG8/jGq14ezx+HcSaNsd34NDZz7CNGgHXKbvWx3b4Tr7GWblwNHd0O+idHE2w/R4Tbk16+7l3059So/t/jrUqs3FK5zRMbD8b1F9+XRnVDfTZ/XtAPyJ7vT5eE9RlmHlCjrkErgFwCHjd2y5E/rEdd3dJ8mMPLlz13m+VICS+vOFHxl78t+340ICIZwk77s992Q6tqXOb2rUy8Kvi3diVQ0aY/cYg9zpJQ0+wbAEXuat6xHNOlg3Nu/pSjf5ZE9EFbcfwkfX6N+e/kYO0tnO9dv0awjcrPduFdm27LL3rwO0dw1v0XLbshfPjf+yMsprgtePhRXBles7bqQ/9nHANj27kIEBbvqjtwcbDvsXzsX5GP7Yx8iKtZ4ZseWov67YM8utCjzne7MqNSvM0krjbLO2Loba2gw3jGuZV0aNRaM5e8nXkXPyfX4mcSkfKqHWqkWatfVtUvR1aVsDPHVwWza1vAtl66O7deZ4yuMNKdt3Y1XaDA+JmmOu+MWDi6yO/ZISd45Y5xz8a+TZOw5gNTLPxIO7d2Fc+8YZX1h+y4sIcF4mcjWAvyJfugOTi1xv1tv+C09Ofe+54bpqzFOcJLXpD3yl3K261/WI5p2MO7lOCz6ePtR2IbEjT2Qv30LqfbdnjLdjz/FjZ2Q3316yWkm5RQcOwjSs0VrJ139p12eJ7q6hV1XS4nwMxyuhH8gMs3ev+Y6jDF8/JzjU7WEztpjorPqtEXusuv9fd/BNa47ITqRnwtH7QZoWwGcPgDBUWWm37tTV3LWfgRAQaLRl2mVStTvnBzyt9n7svx88vfvRYuOdXmXb88+5G7wrH4nHs6kepQv1aL88LZq9GwZybe/pbqEe/bDv7izZ1W8y9FfeILWqhO2b4y2Jf/YDW50pvzDvc60jBqLbc1rkOd5P1qSwB4JpL9n5H/OrzvRQoKwRLvGQwT4E37fXZz733OXJCfxcAbVo/0c8juKb3e4tp9nPzjKnb2ruc3vDT+n0KtV2fUKLl9Xiy6D0T99zRjnAmS41g9xUw/kz5+byk88lUf1MCvVwuw6q64/Gw86L4jfGOcw9q/sQ3KGMa+pEeFFfLgXAFFBViICLKReNNmJxJEq9SD1BJw/Zex0ve8bqFOiXddui9xtb9f7Hdp1zRsg+ZDxA8jOKLbcNOmN/LFwcUt6tOuod4cu5K63j1H22McoJu264FeHMcrv+9Ci7WORCw7jLj//UvtT0ag9cqt9fH1sr1GewSXKObgS+AbCUftcc+sGROMOxr3kY5Dyl+uL83Lg8C4o8GBB9Z+ag3jI1dbVjvh3S+DC+x8CkPvbTrTgYGP33pIysuxlarUivL2LRrhBo0aQ/twyyDPSr589V7bQ2LqQdgLS7XX9j2/g2jbOYTKS4Mxhcwvk3zsMO8FlknjsgqFHIn2Mfq1FGN8mnncJ9+ynp7gzIRpva9m7lpWFV8cu5K3zoG1td2xbe4vbFuD/wHhy3nwFmeu57vBq34W88rbpP/Y5zS/87x9nyC2nzvLtmkD2h0Ydy99p1DGtrDrmVTynLjh0CNuR8tluCtFadkL/tlhXi8BgCHOjq9Pc6OqRY7F9UIaujq0L5x3q9O/fwHXOdVpc1wa5165v/tgEccYujKJSPPLYDuP6xfOQkwmxdUBg/LwMOyXeAcgsk3FrCfy6JXDxAyO/837biRbiQX57ezn106Fz55C+8FGPx8KFaDd1xva1Pb9/3w2BbsZGbuwJlp6DsK1dBVkZxoXzrnobMPrsc8cNu15hn13fpM/+1d5nJzr02ScPQoY9H5MOG/Ybi6Gv+XsvZHrQhzkQ1LMr5981xmHZv+5CCwnG6mYcFvHAnZx50nlfkryDh8k7dGn1+2rq6iJ7WaqDvaxeiTFK/XbIHfY837MRri3DXgaQZ5/vWKzGr5Q4VKTdP/HYRapH+hTri+ZhfLvbeTwV6Fe8DHQxz0ahxjh8OodWtY2PAiOCvQj2t7D37/LpsKta1g5U5PjEp0sCOZ8YbSt/105EUBBapMkcc6vdYS0/n4L9+7DEGGm2Xnsdeb/8ZNza8gs+Xbp6LPty+7JLpaLkVrTs0mjRoi4hIYH/2PtDe3Xh3KpiW521VFvdnZxe8oLbd4UP6EXqGs82UyipOyxudIdm1x1nS+iOC99tBpvRr17cvhNrZc/twRVZ1qJlJ3R7nyIPJCLc9CnSna0u28Fe6OtXmsndiYrqQ6Fix+DWdl3I+9ywg9v27oIgkzXr3BxsO7YWyz6wH2GXLU+fRD90wDjZz0MSk/Kc7f51/Eux+7vOrXILJPk2yLNJCnSI8OBDJtG0A/JnD+zQjmtqP69HNC1e49GGTkRf4/pRtegyFLnjW6SJLQlANO5QvLZ1dI993dzEluFXcm3LLjvpKCSb2DJir4E/7B/OZaYZO+/G1SuWe7lrao62d0d7c2YaHDNZry/kcsbghXYTM/vMDX2RG980/i8lXDC3WYlmHZE/2m2Eh/eUYn8PMGyIgPxxXdFauegyCH3d6642woatkMf/RFSvZbw/Kx2OJl4xPwhP/CtEk87I/T9Dfq49/Odo/cciV80DxJXxx8hzWGfwdij3M3/DmePGs9c2NfwzAsMuyT5n2PccZBdeb94DuWsjpNnXdRz9iuLrG/IjqsDZk8jtG1z8hkSD9sht9jq/+1uodYPx/4btkb99Zaz/pp4y3hNX37gXEoWo3xr5yyfO8d//U9F/5d/7ECEmNuqqdvts4bpLopmvQFvkbw7rLjXLWHcpB5Y2nSn40r5Ov9+wYwizdfr9u5FmulpKhL8xfhKBQchzKR7LjujbmaSVht7K3Loba2hQudeN4+eP5fiTy8u1bqxQKBSK8nOld47uBORJKV8qvCCl/EtK+ZwQIl4IsVkI8Zv9dxOAEKKDEOI7IcQqYI/92if2Xaf3CSHGFL5LCHGnEOKgEGKTEGJ54c7NQohIIcSHQojt9l9rSkEI8aYQYqD9/8eEEPPscdojhKhjv367w/sHCSH2CiF2CyEcz1GoLIT4QgjxpxCitE+ZagFh2sMvo01aibihV6mZKBp3hAPbiwbcotsdcHA7+pOj0J+7B63/w+Dt6/pgULgxCAPj36Cw4nsx9RCDXkX0Wgxh8QCkXLARE1RsiIwOspB8oYwFaDvH0goI8hE8tC6VAe+k8MTmdGzlmPRpkdHI5NNFf+tnkhCRnhv89EN/YO1oHG1tbZ+ACAiE4FDPHo6IQp4tPhZOnkuGCM9lO6IlDEDfsdnlugiNRKY5HD13PhlKDhhDoozrhfE4n4wItQ+YSivLsgiNhcq14LjDcVPBUZBeLIuMFERIicFZcKRx/AsYRvicLPAPAS9fRPuRyG9f9TwOdpIzC4gNLj5yMSbIQnKm+zr2wa4s2tU06rYuJUu+TmNS53KkHRDhUchzDnmfmgzhJfI+PMq4bkemJiNKhqnTDM6fgyTjKBe59WtkbjbaSxvRnv8Kuf4tuJBRrrj9I4RGOtUj0pNdy9axrhWWbYDzEeclET3vRW56x5iEu+Ny6hVAtfqIR1Yjxq5CfrLYuJ98BGo0Bf9g8PJB1L4JEWLePkVYFDLVoazTkiGsRDmGlSjrtGSEQxjR5Va0Be8j7phrGEXKiVYpGpni0J+cTUIrx+JFUTyiK6PFVkXfuaX0cGZpDi2R5tAoSCuevJVMc1HcW/eDPcbEVu74Bpmbg/bk12hLPkd+ucKlfrvITvUgv1NNZNdpBunFbQuAmg3RHv8IbcmH6K8tKDJYu8Q5KhrdQXfIlCS0qFLyOzAIr7adKNj+s8st776DKPjle/fPlsCncjS5x4vTn3siCZ8q5rLrvP4YzX/7hLiZxTuRBDapi0/VGM5t2OSxTICUrBK6OtBCcpZnutqRzw5m07O25x+aAPhViSbbIc3ZJ5LwK5FmrxCj3dRbMJaOOz7ihveX4hNVwvh0CXhXjibvRHFZ559Mwquya35XmT2OpGdfQ7/oumshQGDrFuSnnCX3sInh1B1XYZzgiAi9xHbtEEbc/ADa458jWvZAfvKicTE6zjiabdJytFnvIFr1xh0iIgp5xiEOl5FmTxDhznnMOTe6+pxDf3KuWFfrby1BjJiAtuxrxIgJyFUOBvkWndCe/hRt2gvoL84uvh4cCekOhq30FESQic5Kd9CXuQ46K6wy4v63EHcsg7jGronyDYTabeDI9jLTr0VFY0tyGAcnn3Zy4iqJCArCp0Nn8rb85HRdq1wFrWo18re69nFmJKflEhtRvHt8TLg3yWnORrf9x7I4nZpLx6au7fjEmRxunvkbwx/dza8HynYWdaFStHM9O5uEiPDM6RdA1KyLiIxB37qp/LId8IqNpuBk8e42BaeS8Ip1zf/IaRNIXfYq8mIpY6FSSE7LJTbcMb99TPI7057fJk4Tdj7fWg7n6MvU1SImDlG7Gdr8d9BmvQ7X1HeV0bKbW+folCwbMcGO80trqWP/D3dn0bamq25KPJVLvk1SPayMo9uDIiHDoV1nlNGupX0s6hcCEdUN4/ewpxFj3oSbhhlhfOzG8I5jEGPeRAx8FALKno+IqGj05OJ6packoUWW0q4Dg/Bq14mCbcXt12fwcILXbsR/7BQuPu5+FzYREoV0HP+fTzHmBI6UmCPI88nmCxiXyj80B/GYq6yrHbHExlBwqrgPLzidhMWkDwGIXr2Sant3omdlcXGdseDpdU0NfFveQOxna4n5+H28mzQqW2hgJGQ61PXMM4jA8i22XAmS0/KJDfMq+jsm1JvkNOedzfb/fZHTaXl0bOShfaYMtKgYp/G/npxU6geOIigIr/adi3SjpU49tJhY8n/YWE650ehJDm26LLn2Np1vb9OW2na5m8t3IhyAJSYGm0MdsyUlYXEzTghfsZKY33aiX8gi5zMPT/AoBRER7dy2ziYhKpVTV1eKQW7bVHrAkv23WZ12rPfSBrkXwC8EmXIIcV1bEBYIiYWY2hAUZXxc/dVTiDtWIB74xDhJILFspytLTAwFp4rL2nbqdJGzYEkqrXqbKok70bMukL3eyG/fhK7YkpLI3+96zH1ZiErRyDMO89szSeVyhhRV4xFV4/F+ZhXez72L1qKNecAQD/rs4BJ9drZJn92ok+EsbXNu9+XBGhtN/kmHPvTUaawmfWjU9PGce/5VpJt53qVwNXV1SZsv6W7sZeml2MvGr0aMW4X8eHGxs7TQEGNXImZ9AX9uc7b9lqAi7f7J5/OIDSvetS8mzJvk86715p1NZ+g6ax9PfnyKGUOMvXVqV/Xj28R0CmySE2dz2fd3NqdTy1fnrmpZO1KR45PoaGynHfqypKQy5pjBeHfqXOwQ/cfv+HTrAYBPQje0wCBEqGe6/HL7MgBL2654v7IWr9lLoZSy+r8gt6JlVyRelaPJO1Fcz/LczKWrzB5Hske2umOeyY2NpsBBd+SXoTvcyQUIGz6YrG88twdXaD2LiIIzjuOyZEQ5+xSt11Csr36BZfQEbC+7OWGipNyK6kOp2DG4KLFmLVPKWLMODMKrTScKtpfvtF1HUrJ0V7t/KTYUR5pW9uHGaj60e+U07V5Ook2cDzUjvMp8zmO7UZqbNZ4m7Y1NKo4fdH4mNApxfUfkd2vcyw6NQqaWsGWU/BAzLLKEDTzFyQZuyomDiMbtjY1/IipD9boQXlxvrsSamuj/ANqSz43NSNa+WHp8CrlSY3BHfO02q+73IsatRIxcBIHhpkFFWJQxFinkkmyE16PNfRttxmtFNkIRE2fY05p3Qgy4D9HrduPhK+QH4Yl/hWiWgNzxZVF44uoj9/5gf5+8cv4YjTqgzfwA7d5n0N9x7ctEbE1D3ln7CULltc8FRRR/iJpx1ogLQFR1Y11n7MtoU9529isKNdIiru+G/O1LOJ/iau8LdWjDDvY4YTJHKcwrMWACcu2z7j9o0SyI5j2RZieMl1x3cecrkF4iTo7rLg+8hbjLzbpLGYiS6/Tl9DnKf+N5rAl98FvzPb5LXiFvqecnr/lUKblunIy3m3Xj2q8totmOtVSfUWLduFosqeVcN1YoFApF+bnSztH1ATfnd5ACdJVSXg8MAZ51uHcDMENKWfgp3x32XaebAw8LISKEEJWBWUBLoCtQx+H5pcDTUsoWwC2AoxfnECHELvtvtJu4nbXH60Vgosn92UA3KWVjoK/D9Sb2tDS0y6nm5v1WoJn+0lj0ZQ8iut0JkdXdBDUGdfqO4iOlRJ2WiK63o015B+3hl8HqA2HlMJic+RO58lbkmruQez5GdDeOITUb3wg829nHJmHHyTwmtwvm/aGRHE+38fH+cuziYPKVa3m+IM59fjGWJjfg/+ZaLE1vQE9Jcv915hWWXfSaDn0Q1zZAfmiys66ZjJKfZl+heDjh7YcYvhi5/mlj4ag0SspyE2fRZQzyx9XOX0l6imkdM+fTPVnsO53Lna2MwfCqXzNpf60fsSFlOEV4IsElHmXnvWjdo3jXaICaDUDX0e/rjP5wD0SvkRDl0ab4/zCXWtdKeWXlWlCpGuzZVP7oeFivADi+D/nMUOQLoxEdRhk74pw5hvx+BeKO5xCjl8LpP4sXgUriSRsqRb7c+D76pN7os4dA+lnErZ4fV1na+6Wn2zA4YOnYi4Lvv4Qyd9j1JM0mj5Ws3z3vNBaPt9rreHx9kDb0SQno03ohEkZAVJUS773EulYC0x0nD+9BnzwAfeZQtH53grf50VdmiZPu+k2LBf+Fz5D73grkqeNOt7y698NStyG5Kz3/6EOYlbWJ7P3DJ7K9cV92thtGaJtmRI/oB0Jw7f+mcXjiEo/lFcnwMC6lkZJl4+DZAtrE+ZQd2FmQSYRK1CWrFf9qsZz76Te+azaA1F920uDJK3CEpwey/RrVxbdmHOc//drtayIG9+bc+57tRFMe2R69prRxQlnyXNqW2YPFYeTHL6BP7oHc8jmik/0oTYsFEVcXfelD6E8/gOh9N1SOcxcJk9df5pikNDzRS6Xki0gYgv7W4+j3d0W+9QTavQ7Gye0b0cf1RX9iLNqQBx1feInxkpB5FvlkP+SyUcgvliIGzTdOeilEsyAGLUBued/YIeFS5ZhhsRD85LNkv/0m+gnnvsynR2/yvvrcA91RSlQc/q/rkkWrjjBl6DUu4aJCvdn49A18vPB6pt52DRNf/IOsbA/H3qbS7Hhaz4TAes9UCl4pfz9q9i7XaDjHw6dBPbxrxJG1wbNjfk0pY66l65JFbx9iym013b5i96EMfL0t1Krm4e5fl6urLVYICEKfPQx91f/QHn7S+X7NhsZudicOmT5uOr90I+7TvRfYm5THnTcGO11PybIxZd05Hu0VYbozUtkvd+lMzMNoFqjeGPnRXOTr9yDqtIcazY32HBKNPJ6IfOV25Ik9iK4PlR4P3M2j3bfrgEVLyX33LfSTxe069/23jaOLn12C710PmD8LHvYh5YjPJfEPzEHKJf4q62qnh0yuuZGdPHQEJxo3R3h749vG/g2/1YoWEsLpnv1Inf8oka+4P/2iDKGexvgfxbEodF2yaM1xptxyJefJ5dOZAYuXkrPK3raEwH/iTC4+9egliL0Euasd5c7g4lOeOaC4yja55kZ26sgRJLUw6pjPTaXuE+Gh7MvT1ZYxUylY7omuvgybWeIGyExBjHoV0flhOLnXsBloFkST/sg3RyNf6A8ph6HlCI/ibSrHhLO3DedkU3t+t2mN8PMl+OGHSH/iqbLlmMo2uVaevsxiRVSJI2/CSPIfnYDX+IXGjnCeCSoRpIw+O/oaRK+HkB9cYr0uVU7JcVhdvK+JJ3PDV5cnq6Toq6mrzSivvex/Q5HPj0Z0HFV8PLjUkUtHIB/rA9XqQ7TruN2dOLiKdn8Px4TDOkTy9YL6TOhfmRc/M5wlbrkpgphQLwYuPsBja07S9JoArOU8a7TCyrpCxyfl01shTz9L9oo3sR030py1+FG8b7iR8LUb8L6hpfExb4GHH+ZfZl9m2/IducM7kzemH/pvP+M12cPDXCtKbkXLrkg8tNX5XBPH+XXu+/DwQX1IXeP5CW+eyPX1QHdUmvAAsqCA9Pc/cRvGVbbJtatWzy5/3UHfsJqCu7pje+N/WIbc45nYitSXFToGL1+6/Rc8Td77rusO5cHc7u/Zs3+lFXA4NZ/v7o5h05gYthzPZfsJT3YdvUR7gpTg7YvW+y7kJ65zWG3oJPQ1Syn1LHWPsrj8c1/501pkWgra9LfRBk+Ew7tLbL5z+Wtq8pMX0Kf0QG51sL2XyT9gN7FYEKHRyKO7kU+PQB7bg+gzthziy+GnoFkhIBh97nD01U+jPfhEcRxqNYW/DqC/+Zix03StwpOor4AfRFltMTgCYq+F3+1Oul4+iFrNkd+/Zx7+UuMBkLgJfeFA9OUT0Xrf63wvuBJUrYX+5evO77oS9jmLBVG9LvqLY9GffxDR4y7DYbrwfUKDBu1g1zeeva8wiLs1pvptICsVTvzh9nExaCoc/g3+2m1y8zL8MjLPIh/vh3xhFPKzpYjBJdZdPOEyx+CWLr3I//xjsge1J2fKGHxmPO55Z+yh7N9HTGRHkz7san8bIW2bEz2iPwhBzaemc3ji/yfjQIVCofj/nPJ6HZYLIcQLQBsgD+gCPC+EaALYMHZTLmSblPKow98PCyFutv+/GnAdEAN8L6VMtb97jcM7ugD1HJyFgoUQhdbg96SUjp4RZnxk/3cHMMDk/k/Am0KI9x3CAnwrpUy3x2c/EAcUzoQeAO5OSUmJeP3114W3t7fm/9tx7m4QiTy8E6pcZxy9URL/EOMIi+WTHC4K9Ncmuxx9K4bNRlStDeln0V8aC5mpxqAw45zxb+Hx6fkOxsu/t0LbR8A3mOjAPJIcvkJNzrQRFeCZv3x0oIW6kV5Uszuudq7py+7TpR+L6zVgGF59jUmD7Y9EhMPR4FpkDPKs58dUyLMp5Ey3T6r9/LF26OZ8XFMJRK+haN0GGc/+ucfYyabwXkQ0pHouG0A0boU2ZAy2qaOKjpQpkuEtkH/vR4TFILEPEkOjIb3EUR3nk43rhe8MjUam278QdFeWpaFZEMMWI3d9Afs2Od/LSAHH3XeDo5AZJY7aSk8xvibMSDGcBXwD4WKGsVtJw47Q40HwDUJIHVmQC798UGaUooOtnM4odpxJyrQRFeRq0f75SDYv/ZjOypExRUfv7jqRy47juazaifa3TgAAIABJREFUkcnFPEm+TRLgLZjQyXXnNpFwK6LTLQDIw3sREcXlS3i00xe/gH03aYe8D482vnYuRLMgWnRBn148yRWte8HuHw0n/IxU5IFdCJPd9K4651Oc6hEhDvWoKIy9rqU7lm0pOz7GN4SqdRCz1hrhA8MRD7yEfKHE5O9y6pUjZ44ZO1RHXwMn/4Bf1yF/NQykIuE+pMOOUqLzEER7o5uWR/chwh3KOiwazpdoZyXLOsyhrB2O95Lff4T2yLMemRet/W/D2mswAPofe4qOTgOMvqUcfVnROzv1JG+p+S4KosNgRLtS0lyyb0lLcfoCXIRFIx3yRbTqg2jUDv1/xQZRcWMP2PuzUb8z05CHdiFq1IfGbRAd7W3rSAnZ4dGuRymbti2H/NAsiBad0Wfcap4Rp45CTjaWmrWw/b4XAO+Bw/Hub+S3bf8etOhYCjWXiIpBnjHPb79pC9GPHyPv3Tedrlta3ITP6Pu4cO9tZR7nXuX+24i9y5Cd+esefKoVl7VP1RjyTrnKLrxmy7pA8ur1BN/QiLNrvyWgQS2afLfCSFNMJA3XvsiefveRuWNvqXGIDrQ46+osz3V1IV8czKZLTV+8LGVP6GvcfxvxdxtpPr99D34OafarGkN2iTTnnUuj4MJFTn1sOCifXPMFcXcOLFf8Com6ZziRow3ZF3bswbtq8TjBq0oM+aedZQfe2BT/pvVp9PsmhNWKNTKc2l+8w4Hu9t0/LRbC+nZjX5v+Zcq+GuMEp/sdByPa2tv1MQ/6sjLadSFy6+doY59FfvoSpKUgs84b/WteDvLgb1CjNpwyxpOi51BEwkB7mvciImOQhRveXUKay0J0uxXR2UFXV4pBHnCQV1JXl9hlS0REFx17Jtr3Rb5hGI3kL18i7pnrKvD3HRBT1RhbX0y36yyHXRRCopCZJfIw3a7XMs4YOssnELLtOivbXo6nDhjHIUZUh1OGwVD0nWock/jLe7jDd+gI/AYZfV/+nkQsMbEUjpC06Fj0lGTT5wLnPUbBX8fIXvmGyz2fnn3IWjDb5ClzosN8OH2ueKEkKTWPqLDijyYu5Nj488QFRi4yjlI8m57H/c/sZ9kj9Wh4TRDe9qO0G9QIolqUH0dPZ9PwmtJPXdD63Ialh72eHbTXs8KblWLMj7Izwy8AEX8d3o8b/SjhlfCat4z8Ofcj/3S/Y14hoXeOIHTEUABydu7GWqVy0T1r5RgKkpzz36/F9fg0aUjNnT+C1YK1UgTV177L3/3c6C8TosN9OJ3qmN+5RDnsoFeU34/uAuz5/b+9LBvfgIbXGA7Dn20pe9do0XXIldPVqcnI7d8a/z+811jUCgormouIVt2Rv5jvGg3GjoRJGY7zywKiAk3G/kdzePnndFYMiy4a+wNk5erc+34KY9uF0qSKBx/0ZKQYu+wUEhyFzDzrGiYkGjLPgLCPRbMzjOt/7YRsY0wsD/0CsbXh6K/IvGz43b6b2P6N0LSPqXifwcPxvtk+v923By26MjZ2APbdbs+Yt2v/mY9i+/sYuaveNL2f/+V6AqYtwNEFSbQbhGhtmEjkX/uNuWPhzdAocBn/p5jMNa/gMc//xBykDK62rnYkaPRIgoYZfUjurkSslWMpbN3W2BhsSeZlDSBzc7n41Tf4d+9Kzg+bsZ06zcXPjHaUt3M36BItIhz9nPnRwwBkpRg74xZFKBKZZXJ09j9MdJgXpx12ik46n0dUaPHuZBdydf48lc3I/xm7iJ3NyOf+ZYdZdn9NGsYFeCzHZ8gIfAYYbatgXyKao+0o2n3bCpj9GPrfx8h9x9CZIiAQy7W1CHp1tfFspUiClr5C5tgx2PbvcZU7eLiD3D1oMZWhsE2XJnfmo4Zce5sWAQFYatYi6NVVxrMRkQQ98zKZj9xjKhfAf+RIAm416lheYiKWysVptsTEYHMzTgAgN5ecr7/BN6EruT96vstoIVrv29C6O+hqx7ZVKQZ5rhy6Ou46vAp1dVglrHOWUTDPRFdnlui/zep0pr3eF/bfPgGQY4zL5MbnioKJ4S9C2gmIus64cN74UE3+sRHRcrjpHD/w9lEE2Nt03q7dWCtXpnBmaKkciy259PzO/upr/LoloKecwVq9GjHfGB9TWWJjif7yc5J79kE/Y55vlr63Yelp9GX6wT2IyNji/I6MKdcRvvJMEvL33cbRxUkn0Y8fRVSNQx4oMcdM96DPTi/RZ/s59NkhUYjRjyNXz4FzJz2OXyFhd40gbKQxhsr+LRGvKrEUbr9grRzrMg7zv+F6fBs34NrdmxEWC9bICOLWreavPkPLLftq6monXPLcjb0sJKqEnixhL0s55mwvKyQnC3lkB9RuZZzAZoKLLeEftvs7PR/mzem04vBJaXlEhbjfzbJX8zDmrT4OxGG1CKYNKv7I5tYnDhIXVfa4sKLKuiLHJ37DRuA3xGgX+Ym7scRWpvAJS0yM2zlm8MJF2P46ysU3i52v9ZQU0h8w7L7C3x+fbt2RWZluZV/JvoyM80X/tX22BuvdZnsXVazcipZdkUSOGU7kaKNtGba64vGRd+UY8kv04YE3NMW/aQMa7v8eYTX68Nqfv8OBHg62un7d2N+6X6lyw+8aQahdd+T8loi1ioON0ER3+Nl1x3V23WGJjCB+3WqO2XVHyK0DCEroxLH+w8pMc0WWtdZrKFp3e59ycI/TTtOiUjSUR7YD8ofPEA/MhqfN71eYvqRix+BeA4fh3c+e7v3Oa9alrTv4TluI7fhfLusO5SU6UHO1+5vYUMz45lA2jWO9CfA2dHvbeENXt6jqqjNFpyHu15fCzezQyYZ9uvD5cLsdOrIqVKqCNu9940ZYFNqc1egLhkN8PbR77R9JBoYiGrVBf1tHhEUh2thtGcf2Ge86bH9xaJQHNvAoUxu4E7oNueapojRpk99AxNdD9LvXPM2XsKZWiNz6OdrDdtt7WVzuGNyMC+nI3GzYu8n4O/FbuLG4PxVdhiA62sv6yD7Dnl5406yszWyEhWHSkpG/2m2ERwwboeg9GtF5MPgFIM+eQgSHIXf/iKhW54r5Qci0lFL9K0TTrsiUv9AmGfNOmXkOERaNNvtjewAN7c4l6HMd9Mzl+mMc3gmVqhq7L1+fgGgzACpVQx5JRORcvHT7XOY5w8k646zxb6bdLlRyXefQb1ClFqT8baSlam3DkTkzFUKjXO1951Ps9dzZHiddbHlRkH4G0aAdNGiHqNsavLzBNxAxYj5ypX3dofvdEBiGfP0xCDDpoxx2oAbsvgIl4lRony1cd/EtZd2lUnXnuY8J1v63Ye1tX6c/UGKdvpw+R149B5Iz6S7jXft2gbcPhITBeXM7XeX7hpWybhztZt3Y0GW2rAukrF5HUItGnF37jbFuvHElYKwbN/jkRfb2v4+sMtaNFQqFQlF+rvTO0fuA6wv/kFI+AHQGIoFxQDLQGGNHaMdtIYu2uBVCdMBwdm5l36l5J+CLm++Z7Gj28E3svypSSvfWG1cK17VsmDiMSynvBWZiOGrvEkJElHjO7NkXgCZRUVHVpk6d+v/Yu8/AKoq24eP/2ZOekNBD70jvIFUgAaQX6VawAN5SRFQUEKSjqDeKvQDSQZAuIlJClaYivYP0HkhC+tl5P8yB9BAUPPfrc/0+QXbPuXb37M7Mzlw722zQoEEHe1XOZ55gK1oRLp1Kd0NUtabofZshMakDUR/6BdUo2ZOIhcqYv88ejf3ukyYxGtB7N6Bqm1emq9pt0HtdA7q+yZJJ85Y1TzHFRlApnyd/3kjk7M1E4p2alUdiCCnpk/FRSqZSsCcRcTbXo82N2/YzcXd9ZU/CotlE92xHdM92JG5cg2cLk6xkVaiKvhWZ9QEXQAXluPM0ltczfUhYkXmirv5hLs4BHXEO6Ij+ZS0q1NUoLlMZoiMh/B4GFkuUw+r3Ns4x/eBmsuRKVwz73SfRe8JQD7cyC4pVNK8Huf1altsirkHsLbMcUA+3uvObZfhbZkI9OcIkmW6em3bh2YNmJuAc+c3MMlWawcGNKVbRBzehqrtezVIxFI7vMn//qg964mPoiY/BlnnosOlZSowGqFTAiz+vJ3I2PMGcY/tvEfpQyldnH7gYz9srr/NZt7zkStaofv+xPKwfUIh1/QsxuGkO2lcOSDcxGkCvnof9ZhfsN7ugd61DNXRN8F6qMkRHwY3UNyNXzbEvZV5hrBq2Q+9an2zD65gkzeSveLp2ASrUNv/29kWVrow+n/yZDjc5c8DMRJ+zgPltqzWD/al+232bkl67UyUUju3M/Du3fo8e2Qo9pj16ci+4cjptYjT8rfOKHPnNDRBA9nxmH8Jdry27/eryoGCo0Bh2J834oNfOxx7RDXtEN/Rv61H1zXVCyUrmlVNpOheuQky0WQ6o+m3Qv4e5vj/pFfaqeij6XPqzIKaWuGQOsb06ENurA4lb1uDxqKssK1cFfSsSsprodTt24eKQLRB7/+/pLtdh32GP7o49ujt693pUHdc+l8hkn+OizXJA1WmD3u0qQyrUQ7Xoif3JQHNjfdv1i1DW9XS3lw+qhDm/9c/zsYd2xR7a1Vxbj7iSg0pVhpjI9K+tmGTX1iNt0b8mu7YqpnNt5SmYdC7kzg8FimGfTxpwjV84i6in2hH1VDsSNvyMZyvTmeaoWBUdlX7d4f3iK6iAbMT+N+Xrj6yHyuM7ZCzRr/VBh2eSgOJy7rM57KregV3VO3B1yRryPW1+68DaVUi8GUn8xZSxlcOBZy7X6788PMjVujG39h3FGRHFlrx12FaiCdtKNCFi2+4sJUYDpq4OT1ZXH44hpETW6urbfjgcQ+uyvndfETj52RzWV+vA+modOL9kDYWfMfuco3YVEm5GEncx7fG+uHw9uRub8jFPk7pEHjieZp2suPzlLPbXacf+Ou0IX/4zuZ40v7V/rao4IyJJSBX7ytdz+KNkffaUa8zBJt2IPXoqKTEaCAytT8yREyScu8jd/BPthBTx1ie7rn9fj6qbhes6Ntl1XTfZdZ036W0kqmojuHDKxNgdhipdzVxfXj6oEhXhTNLAuV45F3tgJ+yBndDb16JC2iXb56h72+cs0D/Nwx7cBXtwF/SOZHV16Uzq6phbZjmp6urrV6B8TfPvirXhouuBw+BkL3EpXg48PJM6lM8dhFyFIburzqrUDA6lTCDShzahqrrabxVC4KSrzvLLbmZkAMhRAHIVujNDtGrSB3wC0D9mMMLkEjt3JuEdWxPesTXxa1fj0950VHtUroqOjMS+mvba8hvwKlZANm5NSPvwjKNYCazAIBJ3Z/TSnrQqlcjGn5diOXsllvhEm5XbrhBaLenVi9n8PNj2WV3W/fdh1v33YaqUDLyTGH09Iv7Oq7TPXI7hz0sxFM5797LIXj6HhJc6kvBSR+yta3E0NdeWKlvFXFtZrTOjo4jvWo/4Hk2J79EUffCPLCdGA9yYMpNTjVtxqnErIleuJqibOf4+NathR0TivJRyO25Mm8XxCrU5Xq0Bp1t1If74yXtKjAbX8b4Yw9nLMa7jfZnQ6kltj2x+Hmz7ogHrPqzLug/rmuOdLDHatjWrtt89Ofp+1tV61zpUhYfNevmKmmvo9qCAUqjaj2aaHF2pgBd/hidw9oarzjoYTUjptG3/kauu82nnPCna/vFOTf/vr9C+oj8tymVxhpDk17XlgarQFA6nuq6PbEZVcV3X5UPgpBlk5fh2CC5l3sqkHKii1eCKq21/ZDMUc3VrFK9p7rHSEffdLCIfb0vk422JD1uNdxtXG6WSq42SznXt89IgVEA2Yt4fk+LvVuFid/7t+UgIzjMpY+qNC7AnPIE94Qn0H2Go2q72dbGKpt5InXAVcdW8Sej2vWbt1ug9WX999F09iHuQu/in6+rkIqfN4HzTlpxv2pLoVT/h39U8kOBdvRp2ZCTOyykHPpSfH468rmvX4cCvSQgJx0z7KHrVanwa1APAo0RxlKdn5onRABcOQY7CEOQ618s2hWNbsr6/90mlov78eTmWs1fjTLm2M5zQytnvLM/m62DbB1VZN74S68ZXokpx/3tOjAaImz+TiG5tiOjWhoT1P+PV9u7Xlm9fc21FT0y6tnRUJDca1+Rmq4bcbNWQxD2/Z5gYDa4Z7rq3JaJ7WxLWr8YrC9e070uDUNmyEf1e8rhR3Aitxc3WjbjZuhGJe3/PNCkDIHrGDK60asmVVi2JXf0Tvp3MOeZZzZxjdjrnmJXsHPMJCSHh+F9rg9sr5pDYryOJ/Tpi/7IWq0lSXa1vRaZ9yCbDnYgioXs9Eno2JaFnU/ShP9JPjIa053S5tOe0ProFVbGl+U/ZxnDa1ebx8AZPVxukWE0za/S1UxB1BXIXA19zTqriteBaykkmbov6djqXmrXgUrMWxKz6Cb/O5nh7VTftgrsdb98moSQeO0bCoUOcr1yNC7XrcaF2PZwXLnCpecsME6MBnMvmEP/iY8S/+Bj2lrU4mrmOd7kqcI/9CfbWNVhVXf1UgdmxChVDXzibdsUzB8wAc2Zl9v5NqJquMrtyKBx1ldk+AagXJqF/+BRO7cnytiUX/s1MTjRszYmGrYlcuZrs3U07zLdmVeyISBJTtcPCp87maPk6HKvyCKdadiHu+Mm/lBgN/2xdncJZVxsls/6yA5tQNVzHvFIW+sv8s995lToe3qhSD5vk6Qz80/3+KT5f1I8/L8cl1Re7wgmtnPIV8acuJ/VJhe2LuJMAHRNvEx1n4m45GIGHBaXy370/w12/tTvbJzGzZ3K9XSuut2tF3JrV+HQw15Zn1WrmHjOdssj/lVdR2bIROTblPabKkTTW4tfnJWIWfpdp7PtZlpEz6bXrVt1Q9OmM6zN3xXV3bHe68tUsDtRty4G6bbmxfDW5nrhLX903c9hTqh57yzfiUNNuxB07lZQYjemriz18nITzmffVXU9Wd0SkqjucGdQdR8rX4WiVRzjZ0tzD306MDmjSkNwvv8jpJ3qhY2LTxErNnb+1/cNcEvt3JLF/R+xta7FcZYoqU9nVLruHMiXZ2+NUrUbo8+m3i8CN9SXubYMnLJzNrafbcetpM2bt1dL0gzsqVoWMxh36mHGHuElj0yy7V5XyeaWsqw9FZ7nfP3+gg51n40m0zcRSu87GUzJn+vPh6XXzsUd2wx7ZzfRD10vWDx2dhX7oeq4xtXPHsAeGYg9uhT24FYRfxh71OERcw36j9Z2/611rsGeOhz/CzNjW2Mexxz5u+qpvj20Vr5RxX0ZstFmOa2zrj7DMD4anD3i5jlu52iZZeuln929MLXXf+8VTmW/PbX+nDZ6ZA5ugZA3z79K1Ujwop9fMxx7WDXtYN/Sv61ENXH2EJStlPlZ+e/y0QfI+wvWo8in7CPWKadjDusLV8+g/tqAatEOVrYG2nfctD0Lv25BpfoWq0Rz9w+cmP+bdJ82M0af2Yo9sh/3tUNB2ysTov7gd5E72RqxCZcDhaZLTty42E0wt+wS9bvbf6p/TezemjH3773vCUKVc4zqePqhiFeGiq8/yzwOQpzD68HZzXlV/FPal7o/biHrYdc5XaZJ0Xu3baNZ3eJrzMk9h+HM/esWn6Ldbo0e3Q08fBkd3JiVG12mPKlsHPWNYxrMxn0t171M5nXGXg5tQ1ZONu5zIYNwldyG4fvc3cyYumUPsCx2IfaEDzk1r8GjuGqcvb/oxsjwhC2BfvoCjRl0AVNESJjk6g8RogPOfz+bXGu35tUZ7ri5dQ76nTb2VrXYVEm9GpRk3xuHAI8W4cQi39h/BGRHF1uDabC8ZyvaSoURs2y2J0UII8QDd75mj1wHjlVL/0Vp/7vrb7ZHNIOCs1tpWSvUAMnr8MQgI11pHK6XKAnVcf98BTFJK5QAigU7A7bua1UA/4D0ApVRVrfXu+7VTSqmSWuvtwHalVFtMkvS9OAisst6cG4rW6F+WwAVzE2y9+BH2nDF3GkuqxqPYP3+b4sN61RRUx1exhswDFFw/j/3lK2mC6J+nYz03AVWnPYRfxJ76pllQshGqQnszYOCMQ/9sbhg9LMVbIUG8sPgatoaOFfwoncuTyb9EUDGvF6Elfdh7MZ7+K64TEatZfzKWj3+JZMUzeXFYitcfCeTZRdfQGirk9aRLxay/5sK5NQy7biP8F6xFx8YQO+7NO8v8vl1GdE+TMOP90mA8Hm0LPr74L9lEwvLviJ/yMY7qtfF+8VXQmsTdO4n7YFSWY+tdG1E1G+L4ehXExeL8cNidZY7Ji3AOMB0t1rOvohq1Bm8fHN+uQ6/+HnvOp1jPvQY+fjjeNEkw+sp57DGpJiffvwVdvj7WiCWQEIs9K2n7rDdmY79rOoTs+e9gPTUSPL3RB7fCATMYlOFvmS2XeRrSxx+0RjV+HHt8VyhQCuvh1ugLR1H9zRNmevXncHir+ZztRC97H/XcZFCWmZX38klU097ocwfh4CbYtQy6jkS9thCiI9Bz38ryMc2Ih6UY3iInz8+9jG1Dp6oBlM7jxeSwG1Qs4EXoQ368tyac6ASbgd+bxmL+QA8+75Z5Ekimft+ErtoQ66OVEBeL/UXSfljvLMB+0/XU/5QxWP8ZC14+6N2bYXdSQ13Va4neujLF1+qf5mL9ZyzqvcWgFDpsCZw+8te3836xnejvJ6L6TAbLgd6+DC6eQLXogz5z0Nxsb18KT45CDV1kftuZSee8Gr7UzMDk4Ymq1Aj9RX+4lMWk779zXhWrimr0jJmpWNvopRPvJLCpJ98xM33aiehl70FsBs+6/LEJXbkB1sTl5ree8vadRdZok0QNYM8Yh/XCaPDyRu/ZAns2mzjdBqIKlwE0XD2P/W1Sh5b1/kpznXl4oqqHoAY9i/4zbeelvW0Ddu1G+Mz6GeJiiH936J1lPl8vIbaXuSHz7PM6jiZtwNsXn+824PxhAQnTPwHAI7Q1znUr03x3uvZuRldqgDVuGcTHYn87MmmbR8zDHm0St+xZ47GeHWXKln1bYJ/ZZ+uJN8DDC2uQqaL1ib3oWePQ6+dj9RyFGrUQUOgtS+HM0ZSxd29CV30Ea9IP5nh/OTwp9vjvsIe6ntKdOhbrxbHmeP+xGXZvvrOeqtsCvTVlUpUqUw3V7jlITAStsaeNQ99Mf7b8xC1heNRrTMCidRAbQ8yYN+4sC5i1jKin2qHy5sPnub44Tx4jYOZSAOIWzCJh6Xf4DngD5euH3wQz05h98QLRr2XtlYLXVm4gZ6tG1Dn6M87oGA49l/Rb1/xtCbuqd0B5e1Fl1TcoT0+Uw+L62l84/3XmA0p342Ep3goN4oVFyerq3J5M3hpBxeBkdfVyV119wlVX9zDl6LmbiVyMdFKrkNddIqV1aeUG8rVqRLNjZp9/ezZpn0N+X8L6aub83vfG+9ScORHPD4cSd+U6vz07BIDsNStRZ/EneOYIJH/bEMqN6s/aim2yFPvmqjCCmjem0r512NExnHwx6beusG0Z++u0u+t35Orc+t5e0+nyj7QTkrt9XY93XdfTRt5ZlOa6fi7Zdb3XdV13GmA6KLUN1y5gz3S9Ov7CSfS+rVgjvzPl7KbFcDqDh0B2bUTXaIj15Y/m+p6crO788HvsgSZhRPV8FdWwFXj7YE1di/75e/Tcz6BURayhH0FAIKpWY3iiL3a/TGYB+n0TunpDrMkrzT5/lizexAXYg1119TdjsF5KVlf/bupq+8uRWM++aToIE+KwvzTtLFWnGaphW1O3xMdhT3o96elK24le8T6qx0dgWejfVpg6K7QX+vwh02H323Lo9DZq4AKIiUB/5yrnilVDNell2tK2jV420cxsEJgH1fhZ9JVTqP9MN7/39oXw67KM9x2I37ger4Yh5FwVho6NIXLY4DvLciz6gfCOrbGC8+H/Yj8Sjx8jx/crAIiZPYPY783s1N6t2xK38t7Obw+HYvgzJXl+4j5srenUMJjShfyZ/P0pKhbPRmj1XBl+dufhCD5e9CcOS+GwYGTPUmQPyHqCBIC9YwNWrYZ4TfsJHRdL4gdJZYrnZ4tIeMlcW47nX8MR0hq8ffGatR7nqoU4Z316T7Eyc+vn9QQ0C6HErg3YMTFc7J/0xp5iYSs51bjVfYnj4bAY3qM0z0/cg21rOjXKb473wpPmeNfInenndx66Qb6c3hTOm7WHW4C/XVfrsMWoPqOx3l0EiQnYnye7HyhbwzzcdDnjGSM9LMVbzXLywrzLps6q7G/a/htvUDG/F6Gl/XhvfTjR8TavLDb3v/kDPfisSx5WHYxm15k4bsTYLNlrnp0e3yYX5YIzqb+0E73yA9RTH5q26O4VcOUkqnEv9PmDJsn5t+Xw2Nuo/q7reqHrmMRGon+Zi+o1FdBw9Bc4au6d9JrPUI+NAJ+BcOsGeundBz0TN4fhbNCYwKXrIDaWWyOT6q1sc5cT+XhbVN58+L5g2ijZ5phyIm7+TOKXfId3t6fxrF0PnZiIjojg1ojXMwoF+zejK9THGrnUlKGzRt5ZZA2Zgz3hCQDseROwnh4Jnj7oA1tgvyvxsEoIVpfXISAH1n8+grNHsD819ZQ1enlSG7hyY+xP+sL1dAbR3XkPghvq6mRi1qzDt0kIBbdtQsfEcHVg0uxvBdb8yPmmLVF+fuSdMQXl5QUOB7GbtxA5fRYAkXPnk3vSexQI+xkdH8/VAYOysMNO9Jr/ojr/19Rhe3+AaydR9Z9HXzwEx7dAvrKoDuPBOxuqZH2o/zx62tMAqMc/hZxFwNMP9eIi9Kp34NSOLO1vch4OxfBuRXh+8lFTrtXLTekCvkxedp6KRf0IrZL97l9yjxI2rcezQWOCVqxHx8Zya0RSnRk4fwUR3dqYa6t3P5wnjhE4z9SNcfNmELf4r7fDEzaHmbjL1pm4ya7pwHnLiejuuqZ79TVx5yZd038nLkDcunX4hISQd6M5x268lnSO5Vn5I1damXMs5zdJ51jc1i1EzzLnmE/z5gQePp4AAAAgAElEQVSNGo2VMyc5p00j4cABrj/zdJZi650b0LUa4jn1J3RsLM5JSXW1xyeLSOznqqufew3LVVd7zlyPvWohztn3UFdrJ/rn/6K6/teU33t/gKsnUQ1c5/SxLbBnBbQZjuo9z5Tfy0aaz/rlMJ/DNq/gXeFKiom6ht4yDfXkJ643fl1C/zDurpsSu3YdPk1Cyb91M3ZMDNdfefXOsuCfV3GpWQuUnx95vp0KXl4oh0Xslq1EzZiV9f3NgL19A9bDDfGasRriYkl4L+l4e32xmPgXzSCrR6/XcISa/gTvuWE4f1xI4oxPsHduxqrRAK8pK8C2SfjqvRQzVCYFcqIXTUT1ngzKgd6xDC6dQDXvgz6brMx+YhRqSKoyu0FXyFUY1ewFaGZm09Jf9YOocFSb/lCtuRmwH74Cti9Fr/46032OWm3aYaV+C8OOieF836RrusTGHzjRsHWmn8/W+lHyvTsSR+6cFJk/ldi9BzjduUdWDvc/W1fbTvTS91HPTzbl9s7lcOkkqllvc8wPboKdy6DbSNTrC805PidZf1lIsv6yxa7+snylUF1HgGWZ62bPWjiU8YMy7uz393AohncvxPMfH3fVF7lMfbH8AhWL+BFaJYjZYVf55VAkHg5FoJ+Dd3qYJL5rkQm8MPk4lgXBQZ6827NYluPe9o/+1sm4s30SH7Ye70Yh5Fq7AR0TQ8SbSducc9lKrrdrhZUvHwEv9Sfx+DFyLv0BgJiZ04lZMB+v2nUIeHUwaE3Czh1EjMr6G4r+blnm8djTWHVDwOlER94kYeKQ/+m47o6dmUGDPmbHjoOEh0fSsGE/+vfvRJcuIffluwFu/mT66iruXYcdE8upPknXVvlflnOgbvpv3EkuZ+c299xXF7V6PdmahVDaVXecu8e6I9/EUVjeXhRdbMbNYnb9zoVBWRv7cudvrXduRNdsiMc3rjJlUlKZ4vHxIhL7J5UpVmNTpnhMX4f9k6tMafMEVtW65g0TUTdx/ndoBpFSclcZCu5tg5txh0YEfG/GrGPGJI1Z+89cxq2nzbiD93Mv4Tx5HP8ZZtwhfsFMEpYtwCpXCb+Jn6GyBeLxSAi61wBuPZ55/5Kpq7PzwvdXTV1d0d/0+2+JoGI+T0JL+pq6etk1V79/DB//EsGKHsE0L+3L9tNxtJ9xGQU0KOZNSMks9B/tcY2pvbPc9CdMTTamNtIkUQPYM8dhPecaU9ub1A/9t+xz9YGPdfVlTB+ZFPutudhjzQMN9pzxWD1Gmdj7tsI+V3unaghW98GmL6PfZDhzBHtyXwjMgTXgU5O4eeMy9tThKeP+3TG1jqn63me57jECc2G9NTtpvL7pk9gjOnFnXr2/0wYH1LCl5rsdnqiKjdBfmX4T/cPHqMdHQftBps9qXgb5Ebs3oas0wPpghdnvr5LqdmucSaIGsKeNw+o9xtVHuMW8QRnQGxajeo/GmvA9OBOS+hijI9E/zsTq3BeCcoFlYeXMff/yIDLJryBnfjMj8rFkk4WkWj/5mzf+znaoqk1MkrYz0Yw/TDPlt6rWDEpVR/kHmXGH7Hmxxq6E6Mh77p/Tq7/Fev4dVD1X7G9cZd6lU+gDW7GGzjP3A1uT8opweJpZvOt1hPqd0Ntc/XEtXf1x+zbCtqXw1GjUW4vNeTXdVf5fPIH+fQ1q6AJTLy2caM7rTKiuQyD8ImqgeeOIPrQB1k9NuZLtRC9/H9XzI3OfcnvcpUkv9DnXuMuvy6Hz26hBrv7Zea7zqXiycZfbuQK3Z5TOIue2DTjqNMJ3jhmnj3sn2Tj9N0uIfcE1Tv/i63g0aQM+vvgu2EDiDwtI+PYT4j99B+/Xx+LRpSdoTfyENzOIlNb1lWHkbNmIh4+swRkdw+Hnk+r5Gr8u5dca7bG8vaj84xSUpwfK4SB87VYu/M1xYyGEEPdO6Yye8vmrX6hUfszLeWoDVzCzQn8B/AZ8D0QD64H+WusA10zRr2mt27g+7w0sAQoChzGzTo/UWocppXoDrwHnMQnH17XWw5RSuTEzNZfDJHxv1Fq/qJTqCdTUWqfoRVJKfQus0FovVEqdcq1zVSlVE3hfa904+WeVUouA0pjZq9cCA4Eeyb9bKbXC9dmwjI6Ns3/N+3uws0iVz/x11w/SrZnpzFjyD/HNeW8JG/eLKp71zuL7HjuLr1x6ILHLB919pQfE/uGC22I75mX85PmDZL9Syy1xAfC53y8dyBp9Ie7uKz0gcX/G3H2lB8S7lJvKlFvOu6/zgEQdy+xlew/Wb7vcU442+qyAW+ICLP3P3Z/EflAK+brnPKsWeu/J4veLynf3VwI/MJez/irk+85NdYcqc2+zVd5P177P5JXsD1juaU3cEjd+xD8/k+ltJ3e5r64us6q5W+Lak35xS1wA9Wjw3Vd6UP6MckvYm0v/2iuM74fAuvc/6TSrlJd7ym8A++itu6/0AJzd5Z5zDKDIq0XuvtIDomq6J3b4wG1uiQuAldlL6h6s2OsJd1/pAchd3n1tI4/GGT+I9aCd+yjj2RIfpDxuPN5eVdzXH3xo6v19C01W5S/uvjorqFnmD749UMXc2Bddxj1twhuv/b03Uvwd2Qq4757+2mH39JcFFb23N5iJv8dnzWy3xd7l39VtsX29Mk/QelBK1nDfNe3wdl+9FeXGsZb7nJaQZR5uvLcNeO5e51y7f/T2u7+N4IHwdN/xxnbTSQaowPs9L2HW6Etu7PfP4Z58DLdy5znm4b5+DALcc34DxGxOf1KtB23XZvf91o2cR9z4Y4v/K84VLuK+k1z8KxU8c/p/suy67zWY1voCkNE7hysn+/cQ1/phQFiyz8cBLTP4/Byt9VdKKQ9gMWbGaLTWV4Fu6WzLt8C36fy9Z7J/F0v2711A49Sf1Vp3TGdbUnz37eRuIYQQQgghhBBCCCGEEEIIIYQQQgghhBBCCCGEe7jxsb2/ZKRSajewDziJmWFaCCGEEEIIIYQQQgghhBBCCCGEEEIIIYQQQggh7v/M0Q+S1vo1d2+DEEIIIYQQQgghhBBCCCGEEEIIIYQQQgghhBDif9P/V8nRQgghhBBCCCGEEEIIIYQQQgghhBBCCCGEEOLeaVu7exOE+EdY7t4AIYQQQgghhBBCCCGEEEIIIYQQQgghhBBCCCGEuB8kOVoIIYQQQgghhBBCCCGEEEIIIYQQQgghhBBCCPGvIMnRQgghhBBCCCGEEEIIIYQQQgghhBBCCCGEEEKIfwVJjhZCCCGEEEIIIYQQQgghhBBCCCGEEEIIIYQQQvwrSHK0EEIIIYQQQgghhBBCCCGEEEIIIYQQQgghhBDiX0GSo4UQQgghhBBCCCGEEEIIIYQQQgghhBBCCCGEEP8KkhwthBBCCCGEEEIIIYQQQgghhBBCCCGEEEIIIYT4V5DkaCGEEEIIIYQQQgghhBBCCCGEEEIIIYQQQgghxL+CJEcLIYQQQgghhBBCCCGEEEIIIYQQQgghhBBCCCH+FSQ5WgghhBBCCCGEEEIIIYQQQgghhBBCCCGEEEII8a+gtNbu3ob/M5y9qrnlYNvn49wRFgCPp4q4LbYOj3VP4MNR7onrZjG/R7gttu8jOd0W2xq3zS1xnU9VcUtcAHzc81yNqu2+35moePfFvprgnrjRTvfEBagc5LbQqlF9t8SN7TXfLXEBfD5p47bYXLvilrB65wm3xAXcd00D5PVyX2yl3BJW73Ff+8TqUNhtsfc8sc8tcSu9V8wtcQFUsRxui72j/R9uiVvr1dxuiQsQteaa22L7V/B3S1xVP5db4gKwz31lmXZjm1DVdc8xVyXyuyUugD11j9tiX1p/3S1x848u45a4AHi4cc6IQnncElYfPu+WuAB69WW3xbZer+OWuHrjIbfEBdDHot0W23qhltti633H3RP41C33xAX0mRi3xT65PNwtcUt+W9UtcQH0nqtui61KBrolrj560y1x/6/6bfwlt8Wuees7t8Um2j37bU8a65a4ACS6b3xeVXBfH4qOdNNYi5v6JgES5591W2yPqu6pO9wq3nZbaB3unr5/lcfbLXEBsN1XlrnteBf3dUtcAH3YffcduO/SQoW6pw9FNQlxS1wAVXSY+you8X/G2YKFJWFU3FeFzp35nyy7PNy9AUIIIYQQQgghhBBCCCGEEH+V2xKjhRBCCCGEEEIIIf4/I3Ppiv8r3DhFihBCCCGEEEIIIYQQQgghhBBCCCGEEEIIIYQQQtw/khwthBBCCCGEEEIIIYQQQgghhBBCCCGEEEIIIYT4V5DkaCGEEEIIIYQQQgghhBBCCCGEEEIIIYQQQgghxL+CJEcLIYQQQgghhBBCCCGEEEIIIYQQQgghhBBCCCH+FSQ5WgghhBBCCCGEEEIIIYQQQgghhBBCCCGEEEII8a8gydFCCCGEEEIIIYQQQgghhBBCCCGEEEIIIYQQQoh/BUmOFkIIIYQQQgghhBBCCCGEEEIIIYQQQgghhBBC/CtIcrQQQgghhBBCCCGEEEIIIYQQQgghhBBCCCGEEOJfQZKjhRBCCCGEEEIIIYQQQgghhBBCCCGEEEIIIYQQ/wqSHC2EEEIIIYQQQgghhBBCCCGEEEIIIYQQQgghhPhXkORoIYQQQgghhBBCCCGEEEIIIYQQQgghhBBCCCHEv4KHuzdACCGEEEIIIYQQQgghhBBCCCGEEEIIIYQQQjxYGuXuTRDiHyEzRwshhBBCCCGEEEIIIYQQQgghhBBCCCGEEEIIIf4VZOZoN1LdB6Mq1Yf4WOxpb8PpQ2lXKlIO69lR4OWN3rsFPW+i+WzngajKDcGZAFfOms/HRIHDA/XMCFSRsuBwoH/5AaZ8nul2WH2GYtVsCHExJE4aCscPpl3nmZexQttBQBCJnWsm/b1lN6w2j4Nto2Nu4fx4JJw5ftd933Q0mnGrrmPbms7Vs9H7kewplk/bepOFv0XisCCnv4Nx7XNTMLsnAOdvJPLWsitcjHCigC+fDKZQDs+7xrwT+1Qs4zdEYGvoXMGPXrUCUizfeS6OCRsiOHI1kQ9aZqd5ad87y85HOBm+9gYXI50opfiyfQ4KBqZzGZWti+r4GlgWetsSWDM95XKHJ+qpUVC4HNy6iZ4+BK5fMMua9kTVaW+O6aL34NA2yB5s1s+WC7SN/mUxbJhn1q/aBNWiNwQXRy96H/VIt/sXF8A3ANV9OOQvCVqj546GU3uhQGlU1yHg7QfXz8NrL0P0rXSPudeAt3DUaQRxMcRNeBP7yIE063i+8AoeLTqgAgKJblHtzt9V3vx4D30XAgJRDov4Lz/AuW1DunEAKF0H1foVcwx2LYONM9Meg85vQ8EyEB2BnvcW3LiQtDwoGPXyXPS6b2DzHMhdBNV9bNLyHAXRa7+CrfMz3gY3UE+/garaAOJisb8aDqfSKU+KlcPqM8aUJ7s3o2e+m/T5Zo+jHu0OTid690b0vA9R9VqhWvdI+nzhh7Df6g6Xj6aM/XiysmxqBmVZ0VRl2VxXWdb+JVS1RmBriLxuPn/zClRtjNXhP+bvthN73nvA6Qz3f9PJWMavu4GtNZ0r+dOrdmCK5TvPxDFh/Q2OXEnggzY5aV7G786y9zfcYMOJWAD+UzeQVmX9yLKiD6Mav2zOt30rYOfslMsLVkE1GgB5SqBXjoKjYebveUqhQl8Fb39zze2YAUfW3T3e/T6/Aep2RdVqDyj0rqUZn9tl66IeexWUhd6+FNamU748OQoKlYXom+jpQyH8AvgFoXq+A0XKw44Vpny58xkPVKfBULK6KV9WfgZ71me4+5tOxDB+zQ1sGzpX8adX3ZS/87c7Iln4RxQOS5HTz2Jsq5wUDDJldK/5V/jjfBzVC3nzRZc8mR3lu9q06wLjvvjN1GEtStC7a/k06/y48TSfzNqHUlCmRHY+eKPe34rp2XcYVu2GEBdL/MQh6KNpy1GP5wbiaNYelS2Q2DY1UixzNGqBR49+oDX28cMkjH8tS3E3/XaZcd/sM/varAi9O5VOsXzR2jO8N/0AwTl9AHiydTG6NCt6Z3lUdAKt+oXRtE4+RvSulOX93bT3BuPmnjLX9CN56d2qYLrrrdp1jYGfH2XB8IpUKhbAnhNRjJhxAgCtoV/7QjSrnjPLcYF/x3UNoCzUS9Mg4gp6Zua/96bTcYzfHGmurfK+9Krun2L5zvPxTNgcyZFriXzwaBDNS5rf+1ykkwGrzDWZYGuequRH94r3UIYCm/6MY/zmiKTYNVK1y87HM2FThCt2dpqX8kmxPCrepvWcqzQt4cPwhinLhIw8kHoLoEwNrG6vg8MDom7A0VHp7/OhW4xbcsnsc+0gejfJlWL5vK03mL0lHIel8POyGN0lmFL5vO8sPx+eQJuJJ+n7aG6eD7nH8xsoMHEEgY82xo6O5cx/Xifmj/0Zrlts3ld4FSvMkTotU/w9T/8XKDBuKPuK1cB5PTxLcTedjGV82E1TnlTyp9fD2VIs33k2jglhN01d3TonzR9KaoO/t/EmG07GojXUK+LN0JAglMraE+2bDkQybtEFc7zr5qB3s5R1wLzN15m96Zo53t4Wo7sVoFR+c54dPhfLiPnnuBVroxQsfK0k3p739nxx0Q+Gk71FY+zoGI73eoPo3Rkf74cWfol38cLsrdEKAL9KZSn28RgcAX7E/XmO4z0H4YyMyjjY/0g72HvQcDzrNULHxhAz5g3sw6nqLG8ffCd8jFWwMNg2iZvWEffZ+2YTq9bC55VhWKXKEDP8FRLXrco0VmrqicGoSg3M9T1lRMbX9/OjwdMbvXczes7ElN/R/BmsboNwDmhsruV7tOlELOPXutqllf3pVSdVe2VnJAv33DLtFV+LsS1z3Gmv/CUPoo2WCdXtdVRF1zH+9m04k0E/Rs+R4OmD3rcZPd98t+o0EFX5EUhMhCtnsKePNP0Y/kFYfSZC0QroX5aj572b9juT2XQ8hvFrws11XdWfXnWDUiz/dkcEC3cnaxO2zkXBIA8OXopn1KrrRMVrHAr61AukVXn/DKJkEHvfDcbN+9OUZY/kpXfLAumut+rXawz84hgLhlWgUrEAthy4yQffnybBqfF0KAZ3LkKdckHpfjY59eRgVGXX8f5mBPyZwTn9wmhTZ+3ZjJ6d6pxu8QxW90E4+zU257RvAFafcZAzHzg80D/OQG9emul2BI4chU9ICDomhhuvvUrCvn1p1sk5fQaOvHnBw4P4HTu4OfwtsG18WrUm2yuv4FGqFFfbtSNh75677vdtm47HMO7ncNN/U8Wf3vVSHrNp21P+1uPamN/63M1E+n9/BduGRBueqhlA9+rZMoiSTtxj0Yz76bo5x6oF0LtBqj6rX26y8Pco02fl52Bcu9wUzG6u4/JjTvFQXtNHlT/Ig8+7B2c5LsCmfTcZN/+0Occa5KF3y/zprrfq1+sM/PI4C4aWp1Ixf8KjEnn5i2Ps+/MWHermZsQTRdP9XKaxT8Yyfv1NU35V9KdX7XTq6vU3k+6rk9XV72+8mXRfXSdblu6r1XNDUNUeMef3J8PgZNr+SEqUx+o7Frx80L9vQk+dYP5erAxW7xHg6W36DL4eA8f2gX8g1ktjIF9hiI/D/mw4nDmW8T7vuc64WSfM8W6Uj95tC6e73qodVxj4ySEWjKxKpRLmuBw+fYsR045yK9Zp2gkjq+HtdQ/thGK1UU1eNuX3nhWwY1bK5YWqoEIHQJ6S6OUj4UhY0rHr/AHkLw/n9qAXvZGlcA+k/C5XG+uxAeDhAYmJ2N9/CId3ZrgNm/64xriZx8zxbpyf3u3SP09X7bjMwMkHWDC6OpVKBLJ8yyWm/JDUJ3T4zC0Wja1BuaL3cF3/k/0JpeqgWg4E5UD/tgw2p9Mm6zgC8peFmJvoBW/BjYuQPR+q3zy4+qdZ7+x+9ApXmV6hCaphT7AsOLIV/fOnGYZ/IO2hqo2xHnvJ3Gjbidhz34OjuzM9DLnHj8SvaQg6OobLA14jbk/auiP//Ol4uOqO2G07uPLGcLBtgr/+BK9SJQCwAgOxIyI4E9Iq03i3bToYxbgll815Vid7Ovdb4czefAOHhWn/d8lHqXzenL0eT+t3TlI8rxcAVYr6MqpLvsyDlaiNajrQtL93L4dtqa5jhyeqzXDIX8b81ktGwM2LYHmgWg6GfGVNX/+aj+D07wCohr2hUgvwyYb+oFnW9vloNON+uGbK7xqB9G6Yqt7acoOFv0aa89vfYtxjee6Mtbz30zU2HI7G1lCvlC/DWuW6+71WidqoR13n+O7l8Es653i74Wb/Ym6iFw937bcD1XoI5CsDlgO990fYaj6r2gyFUvXhVjj666f+t+K6O3Yqhd8bQVDzxtgxMZzqMzjTe8xS332Jd/Ei7K9l7ulLTJ+Mz0PFzSYHBeK8GcGBum2zHDsjQ4Z8SVjY7+TKFciKFRPv/oF7sHHLQca9txjb1nTpUJvezzVNsfz8hXDeGDGHyMgYnLbNa/3b0OiR8iQkOHlr9DwOHDpHotNJh9a16PN80wyiJOOu37pkHVSLgeazvy2DLenE7TACCrju6xa+ZeIC5C2JavOG6ZPUGv31c+CMN3XHIz1BWXB0K3pNxnXHbZuORDPuh6umDK0ZSO9GOVIsn7b5Bgt3RbjKEwfjOuahoGt89v1V19hw2IwR/ickJ60qB6T5/kxju7Hv3533mI4Xh2LVaoiOi8X5wVD08bT9/o4eL2M1aQ8BgSR0TDZG36obVpsnwHZCbDSJk9+G05mM0T9UB9VmkKm3di6DDTNSBfJEdX0bCrrOszmufqNC5VGPDTHrKIVe8zUc2GD6jR4fl/T5nAXRa76CLfMefGyAet3M2JZS6J1L049bpi6qw6sm7valsC6dPpMnXH0mt26iZ7r6TB56GNWqH3h4QmICesVkOLbLbEavyRCYCywPOPE7etFE0Ha6h/xBtMtUnVaolj3NwrgY7JnjIPbPtMe73SBzr7FzGYSlc7y7pTre4a7j3WnI7cjmeO/fAEF5Ud1GQracppzZvgS2pNM/WKYOqp3reO9YCuvTidt9ZFIf1axhJm7ph1Gt+oLDE5wJ6BUfw/Fdrs94oDq8DiVrmHbTqs9hb/rjiP9Uv79e2D/ld7qxnaCeegNVxZUf8PXw9PuNipXD6uXKD/hjM3qW6XdTj72IatQJIq8DYC/4GPZsNsf8+bdRRcuZfKPNy9ErpqaN/QByEwgIwhrwAZSogN64DD1jQob7ntqmEzGmT/Z2PZK6T3ZHJAv3JCvLW+b8W32ym3aeY9znO11jxaXo3T3tGOiPG07xycw/XGPFOfhgSEPOXYqi/6gwbFuT6LR5qn1Zurcp85e3QwghxN39o8nRSqlgYBJQBwgH4oGJWuvF/+R2JNuelsAYwB9QwAqtddayhf6uig1QeYtgD2sPJSphPTkUe8IzaVaznhqKPXMsnNiDNeATdMX6sG8L+sA29KKPwXaiOg1AtXoO/f1kVI2m4OGFPaorePlgjfoeli+Fy+fT3QxVsyGqQFESe7VAlamMo+/bOAd1T7Oe3r6exOWz8fg65eC0HbYC+0fT+FW1Q3D0GoxzRJ9Md91pa0avvMbUp/MRHOhBl6/PE1rGj1KujkeAcvm9WNi7AL5eFnN3RvD+z+FM6pIXgDcWX+HFhtmpX9KXW3E21j3M9O+0NWPCIpjyWE6CAxx0nXeVkBLelMqVlFxdIJuDCc2yM/W3tIm+b66+QZ9aAdQv6s2teBsrvY5CZaG6vIH+rC/cuIR6dQZ670a4dDJpnbrtISYSPfYxqPYoqm1/M0gdXBxV/VH0hK4QlAfV9zP02I5gJ6KXTIKzh8HbD/XaTPSh7eY7LxxHTx2M6joU1bQHenLv+xdX26iOr6EPboVpb5hGv5dJFlGPv4Ve8hEc/w1qt8Pz8RdImPJRmsPhqNMIVagYMU80wypfBa9Bo4h9sUva32brOhIXz8J39uoUf/d85iUS1/9I4tK5qKIl8Zn4NTHdQtP/gZWFavsaetoAiLiM+s809MFNcOVU0jo120FsBPq/XaBSU1Tzvuj5byV9RauBcOSXpPWvnkZ/8kzS97+xPOnG+39FlQaofEWwX20LJSth9XwLe2TaGyXr2bewp4yGY3uwXv8UXbk+7NkC5WqhajTGHtIZEhMg0CRa6a0r0VtXmg8XKoU16CM4fRh8kg32VXKVZUNdZdlTQ7HHZ1CWzXCVZS8nK8t+mo5e+hkAqsnjqLa90bPGwcHt2LvDXLFLY/V5F73ihXR332lrxqwJZ0qXPARnc9B11mVCSvpSKney6zrQwYSWOZi6M2VCUdjxGA5cTmBxj2DiEzXPzL9Cw+I+BHhnYUBTWajQQehFr0DkFdQTX6OPb4Hrp5LWibyEXj0eVSNVuZoQh/5pHNw4C/65UE9OQf+5A+IySXh6EOd33hKoWu3Rnz8HzkRUjw/Rh7fCtTNpY3cajP6inylfXpmO3peqfKnTHmIi0OM7QrVmpnyZMRQS49A/fgH5S6LylUz5tc2eg8jr6AmdQSnwyzix0WlrxqwOZ0r3vOZ3/vYSIaVT/s7lgj1Z0DMYX0+Lub9F8f76G0zqkBuA52pnIzYhgPm7MznGWeB02oz+dBdTx4cQnNuXLi//TGjtgpQqmtRheupcJF/NP8CcD5oSlM2Lazdi/1ZM6+GGqEJFiXumOapcFbxefpu4ft3Sbtsv60lcMhufGSnralWwKB6P9yZuwBMQFQHZs5ZM6XRqRn+5l6mj6hCcy5cur28i9OF8lCqccgC6ZYMCGSY+fzTnMLUq5Ep3WYZxbc3o2SeZ+mo5gnN40WXMPkKr5qBUgZQJFlExTmatuUiVEkkd7aUL+rJweCU8HIrLN+LpMHIPIVVy4OHIYmPh33Bd31avm/ke78w75J22ZszGSKa0zW7aRguvE1LMm1I5k24TCgQ4mBAayNTd0Sk+m8fPYm7HnHg5FLcSbNrNu0ZocW/y+jsyjZkydjduPFkAACAASURBVART2uUwsRdcI6S4T6rYFhOaBDF1d/oPYE3eHkWtAl7pLkvXg6q3fANMe/7DvnD9ImTLgdUk7SCQ09aMXnSJqX0KERzkSZcP/yS0QkCK5Oc21bPRvZ4ZzF63L4p3ll3mm95JiToTll7mkbL3NtByW7ZHG+NdshiHqobiV6sqBSeN4Vhox3TXDWrbHPtWdJq/exbMT7bQBsSfPpfluE5bM2bdDaZ0ym3K8NmXCSnpk7YN3jwHU3dFpvjs7+fj+P18PEufNvcCT86/ws6z8Txc2Ju7cdqa0QvOM7VvcYKze9Dl/ROEVsx2J/kZoE2NILo3MOXiur0RvLP4It+8VIxEp+b1mWeY+HQhyhb0JfxWYtbLEpeg5o3wKVWMPyo0IeDhqhSfPIr9DTunu26O9o/ivJXyPC/++XhOD3mHyE07yNOjM/kHvcDZUR+mH+x/pB3sUa8RjsJFiercFEfFqvgOHs2t59Puc/zsb3D+uh08PPH7dDoedRuS+MtG7EvniRnzBl5PPp9pnHRVaoAKLoI9pJ25vp8Zhj326TSrWU8Pw54+Bo7vwXrlE3Sl+rB3i1mYIxhVoQ76avr3z3dzp13a1dUunXGZkFKp2it5PVnwTF7TXvk9ivfDbjKp/b3VlXc8oDZahirWN2Xo8PZQvBLWk0Ow3+mRZjXriSHYs8aZMrT/x+gK9WD/VtOPsdjVj9FxAKrlc+hFkyEhDnvp56iCJaFAqUw3IUWbMNBB128vElLaL1Wb0IsFz+ZztQkj77QJfTwU77TNRbGcnlyOTKTTtIs0KOFLoE/Wkhmdtmb0nFNMfaWsaaOM209olexp2yixTmatvUSV4klldY4ADz7vX4bg7F4cORfNCx8eYuN71TMPWNl1Tr/RztznPTMMe0w653SPYdjfus7pQanO6Zxpz2nVpBv63An0hy+b+mrCEvNgfQa8Q0LwKF6My40a4lmtGkFjx3G1Q/s064X3fQkdZdo9Ob74Ap/WrYldvpzEI4e53qc32cdnfUALXMf7p3CmPm5+6y7TLhJa2o9SeVL+1gufc/3Wv0by/robTHosN3kCHMx7Jh9eHopb8TZtv75ASGlfgrPdvRvUaWtG/3idqU8Fmz6rb1x9VnmS9Vnl82Jhr/wm7q4I3l9znUmdTT3l46FY0if9B/uyFHvOn0x95SFzjo0/4DrHfFOsFxXrZNa6lOeYt6fi5fYFOXo+hiPnYv5S7DFrbzClc7K6ulQ6dXWLtHV12IlYDlxKYPEzeYl3ap6Zf/Xu99XVHkHlL4LdvxWUrozVezj2kCfSrGb1Go795Sg48gfWsM/R1RrA75uxnn4Ve8Hn8PtmqPaI+f/bz6I69kKfOoR+72UoUByr1zDsURn3JYyecZypgysSnNObLm/vJrR6TkoVTNnOiopJZNbP56lSMuk+KNGpef3LQ0zsU4ayRQIIj0zAw+Me2gnKQjUbhP7uFYi8jHr6G/TxzXDtVNI6EZfQP45H1Xo8zcf1jjng6YOq0i5r8R5U+R11A/vTl+HmVShQEmvAp9hvtkh3E5y2ZvT0o0x9s4o53iN+JbRG7vSP90/nUhzvtvWDaVvfPGhw+EwUff+7754So//R/gRloVq/ip7xsmmT9Z6KPpyqTVa9remfndwFKjZFNeuLXjDcLLt+Fv1Fqt/GNxD1aD/0l89C9A3UY8OheE04uStt/AfVHkrdT/efidjDHsvwMPg1DcGzRHFOP9wI7xrVyDNxLGdbdEiz3sXn+96pO/JN+4KAdq2JWrKcS7363Vkn16i3sCMiMoyV3J37rRcLm/utSafSud8KpHs9k+y3bl8k7yy9zDd9zP1WkdyeLHmteJZioSzUo6+i5w00v3XPb9BHU13HVdpAbCT6i25Qrgmq8UvopSOgqrl29ZRnwC87qusH6G9fADT62Bb49XvUi+kkeGW0z8uvMrVnflNvfXGO0LKpx1q8WfhioBlr2RHB+z9dZ1K3YH47Hctvp2NZ2q8QAE98c54dp2KpXdw3o3Bmv1u8hp7jOsefm4I+ugmuJtvvqm3Nfn/eFco3RYW+hF48AsqFgsML/fXT4OGN6jMHvf9nuHkR/cdK2LUQ1XbE/1Zcd8dOJah5Y3xKFWNf5VD8a1WlyIejOdS4U7rrZm/3KM5U9/Qnegy48+9CE4bgvBmZ+mN/SceODXnqqUd5443MJ2q6V06nzeh3vmfa5y8SHJydzk9OIrRRRUqVTHpw4fNvVtOyWVWe6FqfY8cv0rv/V6x7ZASr1uwmPt7J8gWDiYmJp3Wnd2jdsjqFCmTSL+rO87vVq+iZrri9XHVH8rjVXHE/7gIVmqKa9kV/PxyUA9VxJHrxKLh0DHwDwU40dUezfuivXHVH+0zqjtvH29aMXn6Fqc8WMOXJ52cJLeefsjwp4M3ClwqZ8mT7Td7/6RqTuucj7NAtDpyPY3G/wsQ7NU9/fZ6GD/kRcA/3Wu7q+3fnPaaqZcboE55vgSpbBUe/ESS+knaM3t4ehnPZHDyn/Jjy72ErsFcmjdF79HqDxOG9Mwhmodq9jp7S35xnfb81/UaXk/Uf1Gpn2ijvd4bKzVAt+6LnvgWXjqM/7WmSsLPlQg2YhT602fQbffx00vcPWQH7w/6Z2HmKmrGtz541Y1vPfog+tCXl2JayUB0Ho7/sBzcvoQZOR+9P1WdSu72ZQGBCR6jaDNWmv0mQvnUDPXUQRFyFfCVRvSejR7cGQM8YAnGmD0/1eBeqNIHdP6fd7wfULtNXzqHffR6iI6FSfawew9FfJrvnURaqw+vob/rDzcuoft+iD2RwvN/rDFVcx3uO63h/nOx4D5yFPrgZbCd6xUdw/jB4+aEGTEcf3ZHyO5WFemww+qt+Ju6A6ej9qeI+7Ir7bicTt1U/9Oxh5nhPe9Uc7+ASqF6T0WPbmK9t8ixEhaMnusYRfTMYR/wH+/1V7mRf6M52wu1+o9eT5QeMSic/oMdb2NNc+QGvJssPAPRPM9E/pkxiVw83M/lGwzqbfKMJi9DbVqXMN3pAuQkkxGMv/BRVqBQUyryPMDmnrRnzczhTurnqkemX0vbJBnuyoEdwsj7ZG0xqnzuTb80kntNm9CfbmfpOM4Jz+9Gl/0pC6xamVNGkhxRPnYvgq3l7mTOpBUHZvLkWbvpq8uT0Zd6HLfHycnArJoG2vZcRUrcwwbnubeIhIYQQWXdv0179Dco8br4E2Ki1LqG1rgF0Bwpl8fNZy7LI+vZUBD4BntJalwMqAifu4fN/K7FcVW2E3rbC/OfEXvDLBkGpKt+g3ODjDyfMrDp62wpU1cZm2YFtpmEK6BN7IUfSTDTK2wcsh5k9xZmQ4Wy+AKpOKPY6M0OQPrwH5Z8NcqRtBOjDeyD8atoviEn23T6+oO+y48Cec3EUyelJ4ZyeeHkoWlX0Z+3hlJ00dYr74uuabaVKIW8uRiQCcOxyPE5bU7+k6aDz97burJcVey4lUCTIQeEgD7wcilYP+bLuRFyKdQoGelAmj2eapOtj1xJM7KKmM9Xfy8LXM52Bj6IV4MoZuHYOnIno31ZDpUYpVlEVG6F3uH7/P9bCQw+bf1dqZNZ3JpjZmK+cMd8Xcc0kRgPERcOlU5DdDLxx6RRc/tOcK+GX7m9cb38oWQ22uWaRciaamWEA8hY1idEAh7fj0ah5usfc0aAJiT+Z5x/sA3+gArKhcqV9cts+8Af62pV0vkGj/E1ykQrIhr52Od04ABQqD9fPQvh5cwz2/AzlGqY8BuUeQf/mSvjdvx5KJj1lTbmGEH4u5Y1aciVrwvVzZjaX/yGqRgh683Lzn+N7wT8bZE91HWfPDb7+cMxVnmxejqppksxV0y7Yy6eamw+AiOtpY9Rrif5/7J13eFVV9rDffe9NbyQhjV6lRooDihQhIoqojG0QxYptZmxjnfkJI9gHrKjoqKMzFuwFBGw0BWxIC70HKWkkIb3es78/zkluyb3JDRjufM56n4fnIfeUdc7e+6y99tprr/39541/H3gG+vsW6rLvF6IGjTaPVbnpkNAIGpRIdaXv332QmVNDp3gHHdtY33XvCJbt8ZwMbh/noFdSaKPvek9BHUM6hOGwsnP2Sgph5b4AA1lT+8DRQ1CcbS5g2LEUuo/wPKckB47sMTPruHP0gBlACVBeABVFEOGZ1aURrdG+k7vAgS1QW206N7LWQV9PvQFAp35wxE2vrf8a+nvrl1Hon6ygio3LoOcQ8/81VbBvI9TWNL7v0AvQS/9t/l9rKC/2+/qZ2TV0ig9x1XPfSJbt8qznUzuHE2Fl9BzQLpTcUmfDsWFdwokKbVlQm8/n2FlIp3YxdEyLJjTEzrlndGLpD54Bgh98sYfLz+9JXIzpOE5sE+7rVgFjH34mzq+svnrbRoiOhYTGelRv2wiFjfWofcKl1C2YZwZGAxxt/I37InNXEZ3SouiYGkVoiI1zR7Rj6Y+B67/Nu49ScLSa4QNblq0jc28ZnZLD6ZgUTqjDxrlDE1m6vnFm2jmfHmDq+HaEuvXFEWH2huDFmloj4MyyDfwWvmuA2CRUr9PNzLHNkJnnZRv1CGfZPm/byE6vto1to1C7IrS+vJ2Ni6TFsnuGs8xLB7ePdfiUDbAlr5YjFQbDOwYeHN1a/ZY6dTx63VLTQQpQ6jubcuYvVXRKDKFjYqhpBw+KYekWz4mb6HDXsKeixrMdL9lUSsfEEI/J/ZYQd+5Yit4x7bKKNRuwx8XiSGn8jdqiIkm6ZSq5s55vdKzdY9M4PP3xFlV4Zk4Nndq499WRLNvjVddx9TZ448qurtPUOqHGqakzIDEyMPs/c38lnZLC6Ng21NQng+NYuslz8jc6wru8zf+v3l5Gr3bh9G5vjjvioxzYW7IqE4g/fyxH3jbLu+ynDdjbxBKS6ru8026/jsOPzfX4PeKkbpSu/AmA4qWrSfi972Aj4L/GDnaMGkvN558C4Ny8AWJ82P7VVWZgNEBdLc4dW1HJ5uS2zj6EsXuHmaWlhahBo9HfBfB9R0TBHuv7/m4hatCYhsO2yXdjfOAnAD0AMrO92nqfCJbtbsZeKXP6ulVgtJaN5gc1YLTLj7FvE0TEQKxXGcdaZezhx7DKeJuXH6N+TFtTBXs2BPQsmYct2z++vowjWbbT05/gWcZh5Fr+hK6JIXRJMCdFkmMcJEbZKawIvPwz95XRKcnNRhmSwNINvmyUg0w9O41Qt0zzfTtFkdLG7K96tougulZTU+s7s1Q9atBo9GqrvPcE2KZXL0QN9mrT73u1aa3Nfg4gLMK0wQ3/5RB+1jgqP/oIgNr167HFxmJLTm50Xn1wGw4HKiS0YQhXt3s3zr0Bu9saaFTXfSNZusvLd9TFra7bh5FTatZ1qF0RagWq1tTpFtkomYeqLbkhptx+fnxW7nJLjuM7dpe9r5xOyWGebWyjjzY2/1CjNhYZZueUnjEev7VItndf3SuSZbsD66v3FNQypGOoOa4OscbVWU2Pq9WQMegVlq26K9Ns3778GJFRsHMjAHrFAtQQa7G81qgIy1cUGY0uNH1FqkN39CZrJ7TD+yCpPcT5XoCSuafUHHckR5jlfVoSS9c1HivN+Wg/U8/t4FG2qzcX0atjFL07mc8QHxPSMjshrQ8UHYTiw+a4Y/sS6OFj3JG/x3cWul/WQk3jRWz+aDX9fWCHGRgNcHgPhISa2fV8kLmnhE4pEW7lnczStY19zXM+3MfU8zr6bcuLvstjwrDGOqgpTqg/ob2XTbZ5CfT2ssl6j0RvsGyyrcvNYLWmiG9vBvpUmDta6D1rUH1H+zy11ewhdz9dWESzY4Goc86i9D2z76heux5bXCz2lOb6jhB8+f+iJ06g7JPmx7ZgjbfahrqNt2JZurmp8ZampW6DBtpZ3/FR6zvethROGulxiuo5Er3ZquvtK6CLucuXatsFnWUFKFYcNRdVp/U2/z68xfQpBEjmwWpzjFk/15IexdJtnvNBp3XzPdeiqB9raWrqNHVOTdvmFju3s9p4/XtvXeL7vTMtP/K25dDFauMaM/GKcpu7soLLOLABKpsIgg+W3GDL9qLNhLEUzDPHmOVrNuCI8z/GTLl1Ktn/8J8pOOGiCRR+sLBF8v0xZEgf4uJaliU4EDI3/0Lnjm3p2KEtoSEOJpw9iKUrPLPQK6UoKzftjtKyKpKTzAQWCkVlVTV1dU6qqmsJCXEQHdWMLyVYdd3eS+4WH31Hr5FmoByYfUc3S273oWZQdK61U0ZliWk7ePcd+9ag+oxu8vUzD3rN3Z4c3bQ+6RhOTrHZX+7Jr2FI1wgcdnOepXdaKCt3BW6rBNP3H8wxpu20DIyllt9/+0ZUdCzE+/D7b98IRT7mT93m/1V4M/1zx75Q4GajbPTlNxqFXmf5DzYvg+6W/8CaPwLAEeqru4YeQ8z7+/IbtYbspC5wYLNrbmvfeujnNbfVqZ/5HRS6+Uz6+fCZ/GzJzXTzmRzaaQbqAuTsMWXbLTu3/tu22V2/+aDV7LI9G83AaDCvc4sRAVzlXehW3n29yrvfKPRa6703LTPrD/yXd2mBGRgN5jgkLwvivNpqp35wxE3uhq+gn7fcMzzl1pf3Ybfyzt0LjjBX2Q65AL3s3+b/tYYK3/OIQfP7B9FOUIPHoFe7xQc01cbq4wNWf4Ya7CcJXT1ao8IizDYeGuYZH1Ivu7ViE6orYed6sy22ANMn69aP9GlZP9JSMncUWHPFMdZccReWfueZeOyDxbu4/ILexMWY9kdivDnPEBpiJzTUtLlrap3oY/CDC4IgCC3jhAVHAxlAjdb6pfoftNb7tdbPKaW6KKVWKqXWWf9OB1BKjVZKLVdKzQM2Wb99qpRaq5TaopRqWP6olJqqlNqplFqhlHpFKfW89XuSUuojpdQa699w65J7gUe01tutZ6nTWs+1rjlfKfWjUmq9UmqJlfEapdQMpdTLSqmvgDeUUv2UUj8ppTYopTKVUp57zTeBik9GF7oNEIpyXY7letokQ5ErEFQX5aLiGzsRbcMnNqwg1GuXoKursD3xNbZ/fI7+8g0o8x9sphKTId/1HPpILiqxZVt+2iZMxvHqF9ivvQvnPx9t9vzcEidpsS4nW2qsvWEg6YsP15UyqodpLGQV1BITbuPWd3O58KVDzPqqEGcLDIa8MiepMS7ZKdG2gCejs446iQmzcevCQi6al8/slSW+Zcclw9Fc199H81BxvurWOsdwQpW5lbDyvrY4z7yfOwlp0KEXZHltRegIadj25FeT27a9uUXP5Q+g7nkbddm0hszRZO9xTbwPHNsQ0OCNapuCznNrY/m5qLaBt7Ha15/DMe4CIj78lvBZr1DzzEP+T45NMp+9npI8lPfgLDYJir3KIDLOzLgz6kr0sn/5vb06+Sx05ld+jwcLFZ+MLnCrv8Jc8NYV8cnm7xa60KVPVGpnVK/B2Ga8he3+f0G3fo1lnHo2+vvG25qrNseoy9zOURf+Gdusz1GnjUd/6pZdYtAYbA99jO32ORivz/T7/nml3t+1PeABTe9kMxi6stagqMLJTweqyQl0MBSdBKVu7a0sHxV9DCtMU/qY228dbSYDZ2u079y90GWgudI6JAx10umoOB/fZ5skLx2R21i2ux5x0y9+CbcmssffjLrrTdTVj0G0/8wdjeo5pul6/iiznJHdji8o2Re5RypJS3Kt3k1tG0FugecAO+tQKVmHSpl81xIm3fE1K3/OPi6Zqm0KOt91D52f0yI9auvQBdWhC6HPziPsuXexDRnR/EVAbmEVaW1d2YJSE8PJLWwc5PD199lccPsKbvvHz2Tnm2VhGJp/vL6Ve67uG/BzNsg9WkNagivYNTU+lNyjnsFSW/eXk11Yw5gB8d6Xs3FvKedN38gFD2Qy48quLcv0+lv4rgE14S/oL54PKHg1r9wgNdo1JEiJtpFbHrhTKLvUycR3C8h4I5+pg6ICzhoNkFdmkBrtpb/Lmw4Uq8fQmn+sLuGe0wPPGAet2G+ldIbIWGz3vIJt+tuoYef5lJ9bXEdaG5fTPDXOQW5xYzv47VVFnPXoXp5YmM/9vzdlV1QbvLK8kD+PO7ZsBgAh7VKpPejSJ7WHcghp19iGS512J3nPvYpR6anfYsefSW12DlWbfWyR1wR5ZcYx99WD2oVxascwRr2czah/5jCicxjdE/1PPLiTe7TWs7zbOMgtrm103tvfFnDWzB08MT+H+y9OAyArrxoFTJ2bxUWzdvPqEl+L+JomtF0K1W7lXXMoh9B2jfV3hwf+QvYz/8LpVd4VW3YSf5657W/CReMJ7dDEtt7/JXawSkpB57r1WXk5qKQm+qzoGEJGZFC3xkcG/BbSaIztzyYu8m0TM/AMdFE+HNh5zM/QaLwZiL3S9Tjsldaw0ZrA1KGeY91GE7fxSV46NM9Dh9ZjGz4RtnzX4mfIK3OSGutexo6my3hjGSO7N85+mHm4mlqnplN84Ovefdsonjpl6y/lZBdV+7RR6vlyXSF9O0U2G8Tq02/U3DivqPk2rZe+i2rXFdszX2N7+EOMebObtBnsqak4D7u+a2dODvYU3/oo4Y03SV23HqO8jKrF/rNRB0JuqZfvqJm6/nBjGaO6ueo6u6SOC17JZszzh7n+tNiAskY3yHXbVjU1thm5G8oafFZgBpld/MphJv3rMEu2+09W4FO2dxtrE0pukY82VljDmJObWYTXQhr11TH2gP1lvZNCWLmvukXjapWYgi7w0tne/sjEFCjw0tnWOcbr/0BdeRe2l5agrrob/bYZMKD370Cdavad9OgPSWmN72uRW1RNWqIrSCo1IZTcIs8J2K1ZZWQXVjNmkGeAdVZ2JQrF1FmbuGj6Ol5d5LX7UnN4jztK81HRLd8CPlBOiP4efKYZLF3X2NYCq7wT3Ms7zEd5l1rl7d/e/fzHlgdHn1B/grdNVpyHivEq65gkKHHrm6stmwwgvh3q5v+grp0LnQaYvxUehLadoU2qufV2n1Hgy3dDK9tDg8dge+QTbLc/h/H6jCaLwZGWSt1hV2a5usM5OFJ9P3O799+g67Z1GGXllC1Y7HEsfNhQnPlHqN2b1aS8enKLa0lr46bD/dn/q4o465E9PLEwj/svdD3XwcJaLnxyH1Oe38/Pe5sJ6otOghL379hfXVvnaKcZ7BIRh87bjeo50gyEiUszt1KPbdmcTD25JXWe/VZcM/3WulJG9TT9WoM6hXNq1whGzvqFkbP2M6JHJN2Tm1l8HJMEpW76pCS/6Tbu9t5sXwY1VajbF6Bu+QT94ztQFWDm4mDJDbZsL0LapVBz0PVt1RzOISStsV3W/u9/IXfOvzAqfO8mET18CLV5R6jek3XMz3IiyM07SmqKy+ZJSYkjN99zvvOWm87ms8VrGXX2DG689WWm3WfujnX22AFEhIcx4qwHGDP+Qa67ajRt4prZhSuY7bvEazzvLdd9PK+tcV1EHCR2MoPYrngadeO/4fQrzHPq+464VDO7dK9RzeqZRvok1rfPqp4Pfy5h1EmmPumVGsa3OyuorDEoKnfy495Kspu41ptg+v6DOcZUiSnoI+5z9Dmoti2zc2znXU7Ia19in3o3dS81MUcfm+xqQ+Dfb3TUaovufiOAjv1Qd7yDun0e+tPHGy2wbdJv1Bqyc/dC10HmbqQhYahePua24gLwmcR6+UwqffhMTs4wg6WdLptC3TgHNfMrUwdsXOrztU+En0qNvBC9aZXXezee8/ftI2yivO98B/WXeehPGtc18WnQ/iT4ZUvjezYn171OvOXWk55hBmI7a13ziOfcjLr9DdQU//OIQfP7B9FOUAle47zCXEjwjivx0cbczlFjL8P28Aeo62eawdWAXrMEXV2Jbc4SbE9/iV78Hyj3DNQ+EbEJLSGv1FuXN+3TON5+JPdIBWlJLrsiNSmS3ALP8UPWwRKyDpYw+Y7PmXTbYlaucc0XZueVc8FNCxhzxUdcP6m/ZI0WBEFoZU5kcHQ/YJ2fY3nAWVrrwcAkYI7bsaHA/Vrr+uia66ys078DblNKJSql2gHTgdOAs4Debtc/CzyttR4CXAy8av3eH1jr53lWAadprQcB72IGUtdzCjBRa305cDPwrNZ6oPU8B71vpJS6USn1s1Lq51e2u2fD8BGo4z0Z5SuWx+scde5Uc0Xkj5bjsEs/0E6Me8Zh/G0CatyVkNpEcm4fqRF0IOmf3TAWvUPd9efgfP0p7JNuatG1rsfwHbi0YGMZWw7XMHW46QCpM2DtL1XcOy6BD25ox4GiWj5pwTZJvt4s0OwQTkOz9nAN946M5f3L2nKg2MknW304l3zeL4Ay1QFcGxqBum4W+uMnXSsHm73pcci12aFDL/TqD9Gzr4CaStTYa8yj8x5EjbwUdfebEB4Jtb4nP3wWcAvSNtnPPI/azz+h8pJRVN17A2HTZvuvNJ+yGp3k83nUmTegV78LNX62n7U7oPdIcyXrfxsB6Iom68HmgKhYjBlTMN55Gtstsz3P655uZnM7uNuHbJ/Cm38+t3P0Jy9g3Dse/cPnqIxJrlPWL8eYfhHG83di+/2ffN3ElzT/j+WD4V3CGdUtnMvn5XPXokIGtgvFfjw9Y0sXd0Ylos6Zhv7qseYvbo32nZ+F/vZN1HXPoa5+BnJ2mdvuNRbu47dA2piPy+qx21HxKeh9G9FPXonO2oSaeLvf033Ws59zF2wuZ3NODVNP9bO91nHR+Em8n6POqdl/qJQ3/pHBk38dxrRnfqKkLPCsjIE9Rgsam92BrX1nau68ippH7iL0rofNVdzNymj8k/e7jhmSwtKXz2TBs6M5fUBb/jpnPQDzPs/ijFOSSUtqYivWY5RrGJrH3svivkmdfF4+oFsMCx8awAfT0nl58SGqm8nKeCzP0yTB/q57DYfyIlcmh2bw1ZRakjkrLcbO/MsS+fKKtszfUcmRFmRHacl37c07myoY1TmMtJjAg7FNAa3Ub9ntT2BCYAAAIABJREFUqM59MJ69FePpP6POuwGi2gX2SD5+u2JEPF//XzfuOi+JF5eYWcOe+/II14yKJ6qpLeqbFda8XRae3ofQbp0pWeg5oaEiwkm+58/kPNLyrLrH01fvL6pjT2Ety29IZcWNqfxwoJo1B1uWOaI5uVeMSuTrB3px1wWpvPiVGQRdZ8DavRU8cVUH3r6jG19nlvD9jhZuz+prrOVV3pEn9yG8e2eKFjTefnPvTX8l5eYp9P/uU+wxURg1fuxtfy8WDDs4kG+s4b52Ih96mpr330AfbmFQmW/hPkR7y/ZzTmg4tvOuR386t/HxFtASnbpgSzmbc2qZOrRlizy87u7rKZp/gGNNSBJQ9TZ/kho/1cwi9ONiH+c2TYvK2I9NmFfm5L7PCnhkQqLPbPX+hfuQ7fZ/00bZz32XdvZ7i12HKnjyowPMnNK1eXmBjKX9fXOh4djOvx79iY823f909C87MO44C+Pvk7BN+asrk7TP5/AlwncjKrzqSnKG/A4VGkrY6cN9nnM8NGX/b8muYepprrpOi3Ww4IY0vvxjGp9uKufIcWRp9ys3s4wth6uZerprMnfZHR346IZ2PHFREo9+WcgvhU3obm+aad+GoXns/QPcd2nHwO8ZqOgAbH9/DO8Szqiu4Vz+zhHuWlTEwLTQALIoH4fOBtTZkzD+/Q+Mm8ei/z0L258eNA9/8ipExWKb/SFq/BWwbzs4A6/7Rt/0vL3cN7lbo/PqDM3ancU88cfevD1tAF//XMD3W3zvHNK8pIaXa8H1LaS19XdaN2wX3Ybx1iP+n8FnG3PJNAzNY2/t5r7Lu/u9xcbdJYSH2jmpY8uyk55Yf8Kx9s0aSgvQT/0e/dLV6C+eRV0yE8IizS24F85GXfow6roX4Wh2Exn/W9EeWrcc4/4LMZ7/C7YL/fvpTBGB+4MP/+EqsvoPQYWFEjHydI9jMRdeQNnHgWWNNmUE9ihXjIjn6/u7c9eEJF782pyzSY51sGx6Dz65qyt/nZjC3W8dpqyqCf0R0Dv6aQ8bF5mLIq79F2rs7XBosx9/3LHht31vKGXLoWqmjjDnWvYX1LI3v4YVd3fim3s688O+StZk+RkTNEUg81poM7OidqLnXIB+4RLUqZdBm8DGzf9VcoMpO4B2F3FyH8K6deboZ/4XtyZcej6FH3x27M9xgghEfy/6Yj0Xnj+Eb7+cwcvP3ci9097GMAwyt+zHZles/GomSxdN47U3V3DgoI/dcZt9iBNQ1wGNo/2cY7NDpwHoj2egX7sJ1fsMc0eCqlL0otmoSx5GXfuitUteMzZRS8ZaG0pNO3ikqU9G9IzkjJMimfzPQ9z1Xi4DO4XjaIH7Kpi+/6COMY9z/hTAWDiP2uvOxvnak9gn39yiawMeXwIc2IJ+ZjL6hWtRo682swrXY3dAnxbOnx6v7Pws9DdvmHNb1z4L2bt8tPFfwWeS0g014Vb0h56B5/rl29Azx5vP0tPfLiCt7Kfq/TvUyN+jP3jW/zn+5DZX3k9NRj9/LWqMV12HRqCmPI5e8HTjOIVj9U26k9INNeEW9EePmX/b7Kg2Keisjehnr0L/sgl13m2+rz2Rfv+EZsbk/002ShPtUC99H+Pu8zCm/wGO5qMuv9s83q0/GE6M28/CuPNc1PirzF2ZmnunXzM2oYW0qB/ZUs7m7BqmDj2efsTHXLGXwDrDYP+hEt544mye/NtIpj39fcNccVpyFAv+eQFf/vtCPv16D0eKjsEGFwRBEAIm8OWLvzJKqReAEUANMBZ4Xik1EHACJ7md+pPWep/b37cppS60/t8R6AmkAt9orQute3/gdo+xQF+34NtYpVRzs48dgPeUUmlAKOAuf4HWur53+h64XynVAfhYa73L+0Za65eBlwGMtx/TapS5alnv24JKSHV1m/EpUOyVjawoz2OFlYpPQR91naOGnY86eRTGU66AZHXqeNj8nbm9RWkRevcGVI/+6BxX3LZtwmRs51xqPsfOTZDkWlmu2qZAgdsK5Ragv12M+vPf4emmz0uJtZPttuVoTomTZB+BLd/tqeSllUd585q0hu1QU2Pt9EkNo6O1TdHY3pFsPFgNBDahnBJt98hek1tmBJzhMCXaTp+kEDpaK6fP7B7Gxhwfk1xH86CN2+rUNslo77o9mmfVeZ7pvAiPhopitPe1ccmudmGzm4HRP38Bmcsby62rhRi31ZK/htyjeea//ebqT71haUNwNHn70S/eYv4/qRNGl2ENlzsuvALHeX8AwNi+ySOrtEpKQbegjYVMuISqe6aa99qywdy+JS4ejjbe6rRRpu3YZHSJVxmU5JnZVUryXWVQWWKuhO2fAefcAuHRKG2g62rghw/N604aZgaalfuQGwTU2EmoMZY+2bvFXGFefzAhBY56vXdhrvl7/fUJbvqkKBf9s7Wyee9m0AbExDdsDaROOxv9/eeua8f8ATXSkp3lQ5d5y25Gl9Wjf/wc2+1z0Ate8jywax0kdYCwWKhuvIVQSoz3d+0kOTrwYLmbT4vlZmsS/e6FBXQOdGV/WT7EuLW36CR0eQscrKGRqImz0N+9Ajlbmz+/tdr32s/Qa01nuDrr5sb3hMZ6LS4FXez1rkdzzXO89ItfyovR1ZWwaYX598alcNpEv6c3qudSP31HVhX//L6ENy5Pbug7fk1S2kaSne9a/ZtzpJLkRM8A4NS2EQzonUiIw0aH1Gi6dohh/6FS0nv53s7ZF/aJl+M41+yrjR2bUElpDcdUUmqL9KjOz8HYttGcxM45hHFgH6pDZ/SOzU1el5IYTvYR14A8p6CK5ATPldTxsS7H2KVndeaJN7YBsGFHEWu3FjDv8ywqquqordNEhTu466o+zT5vSnwo2YWuYPKcohqS27jklFc52XWokqtmmd/NkeJa/jRnB3Nv60V6F9ckefd2EUSE2tl5qMLj9yb5DXzXKjYJeo9EnXS66bgMi0JdOgP9wQyfj5ASbSOnzBVAnltmkBzZwoBjIDnKTo8EB2uzazm7e6C2lY2cMi/9HRXYzMmGnFrWZtfwzuYKKmo1tU6IDFHcNayxTXhC+q2iPHTZUXMxUU0Veuc6VGxXKD/scU1KnINstyyjOcV1JMf573cmDIxh5kdmdoXMX6r4MrOU2QvzKa00sCkIC1FMGeE/OylA4g1Xkni16cytWJdJSAeXPglpn0ptdq7H+VFDBxM5sD99Nn0LDjuOpES6L5rHoXtmEtq5A71WL2q49qSVn7FrzO+py2v6O0mJth1zX71kdyUD0kKJsrZtHdklnI3ZNQzp0Mx2uEBKmxDP8j5aR3Ks/6zTEwbHMfN9s85S2zgY0iOK+Gizfs7oG8PWg5UM69W0Pkm5aQpJ15l2cPnaTYR1SKM+pDq0fSq12Z76O/rUQUQN6sfAHStQdgeO5AT6fPU228ZdQdXOvWw/7xoAwnt0oc05o/0LDqIdHHLJFYRONNuYc2smKsWtz0pORef77rPC//YwzgP7qXn33/7fqxlUxiT8jrF92cRFuR7bjTbYxEkdoG17bDPfNw/EJ2N74B2Mh6ZASeDbmvu0V3y0ddNeKeWNyUnHZ6+0ho3mhRr9B9QI0wVj6tAU9B7rYJvkAHRosqcf47TzUCePxHiqhZO2FikxdnJK3Mu4zncZ76vin98V88YVKR5lXFZtcPP7edw+qg0D2zevRzxk+7RRXDqlvMrJrsOVXPWEm43y/E7m3nIS6V2iySms5pa5u/jHdd3plOw7O406cxLqjCb8Rs2N8+JTzMxSyR0gqT22h9za9Mx3MB6cgm3kRIxFr5m/5x2A/EOQ1hVwLVKIvOoqoi6bDEBNZib2dq7v2p6aijPPs+/woLqaqq+XED7uLKpXrfR/XjOkxHj5jkrrfNv/+6p4aXUxb05J8fk9pcQ46JEUws8HqjmnT/OZeFJi7B5Z7nJK/MjdW8lLq4p58+pUD7n1Gao7xocwtEs4W3Nq6JQQ2I4HjdrYUR9t7FAlVz1p7uBwpLiWP72wi7l/7kl6l2YyITYnO8YWkP7yx82nxXDzaaYddveiQjq3aWzfqHMuQ515CQB6z2ZUopfOLvTqLwpyPLI+q4QUtHWOOuMC9GvmhLn+/kvUH63dpirL0XOnN9xXzf0S8g4Cje2llPgwsgtcC65yCmtIjnfphfIqJ7sOlnPVY+YWwEeKa/jTM1uZe0dfUhNCGdI7jvgYs37OGJDA1qxyhvVr2i5roCzPc9wRk4QuO4aArSY4Yfq7TTK2Pz6J8frfzW20/ZCSEEZ2oXt5V5Mc7zXOO1jOVY9sAKzyfmozc+/sT3o302ez+IeWZ42GE+xPKPGyyeKS0aVHGp8T62aThUW7tsyutGzX7B3mFvCJneDwdti5Cr3Tygp4ykSU4RrDnXB7aOc6SOoI0W0A16KAuOuuIvbKywCoWp+Jo50rsMPRLpW6XP9+DF1dTfkXXxM1fhyV31jvabcTNeEcDoz1vSuPL0z7302HN2f/D4ptGG+FOmyEWqqrf8dwOiaGsC+/hvSOfhZ9l+aZ2SbriUlu/B3Xn1OaD8oOYVENda2XuvIDqStfMrO8HgMpsQ7PfqvYT7+1p4KXvjnKm1PbNbTvJdvKGdAhvGEB7qiekWw8UM2QLk0sdC/Nhxg3+zPWh/4qyTfbuNd7q37j0Ht+NIPXKorg4CZI621uQ98cwZIbbNlA0o1TSLrWHG+Vr91EaId21Od9Cm2XSm2Op10WPXQQkYP6k771G5Q1pu/1+dvsGG9lFLbbiZ94NluH+/fD/reQmtyGnNyjDX/n5haTnOSZYfTDT3/g1RfMOdJBA7pQXVNL0dFyFn6+jpGn9yYkxE5iQgyDB3Zl09YDdOzQxG5cwarrEi99Euun74hzk1s/ni/Jg/3rodIc4+nd30NaL9j3s2ffMdiz7/BFSpyjsR0c29im+253BS+tKOLN69t59Jc3j4nn5jGmLXTXe7l0DnDXLwiu7/9EjzFt512O7RzLJt65GdXW1W+rtqnogpbvXAZgfLOYkFsewG8IfH0bqic2GV3i1c6K80w7scTdf+A1J5efZfo/U7rBIWtnuZNON/1GZX7mT1tL9s+foX+25rbG/RFdkufjns34TIq9fCYRbj6TuGTUtbPQ7zwABT52iKyrQW/5FtXvDPTOn8znOFF2WYee2K55AOPpP0N5MUS6tb1G7+2nvOOSvXxFXuWdl+VZ3jY76srH0Ru+gC0rGpeHT7n5vs/x5aOKS0ZdPQv97gxXeVcUo2sqYbMlb+MSGHKBq7yC5PcnuQcUWj6UE9x3qDMnoUa7tzGv+IAiH34j7zZWf06J65vVKz7GdudzZk69YeMhsz7eqBC9awOqaz9IH3HCYhNaSmNd3oRP9rvj70dS2kaRne9aIJCTX0FygqfPKbVtFAP6tDXnitNi6Nohlv2HSkjv5bJFUhIj6dG5DT9vyuOcUf6TLQiCIAjHx4nMHL0FGFz/h9b6z8CZQBLwFyAXGICZgdl9766GXkUpNRoz2HmY1noAsB4Ip+llZjbr/IHWv/Za61LreU7xc81zwPNa63TgJktGo+fRWs8DLgAqgS+VUhlNPAd6xfsYD16G8eBl6A3LUadZjr1u6eY2LY0M8iNQXWEex3RC6w3fmMf6nY465xqM5+8wjbF6CnOg9xDz/6HhqG4now/u9bitsegd6m69iLpbL8L4YSm2DNMJonqdjC4vhaIWOOPbuTppNeQM9OH9zV6S3i6M/QW1HCyqpaZOs3hzORm9PI2FrdnVPLDwCHMnp5DoZriktw+jpMqg0Nru/Yd9VXRPamarN3fZKSHsP+rkYHEdNU7N4p2VjOkW2IRoekoIJdUGhVZGxB8P1NA9wUcwyy9bTQdxQjuwO1CDx8Hmbz1O0Zu/RQ216n/AmbBrjfn/zd+a59tDzOuTOjYEJqvJf4fcfbDibd8PWFUO8am/rtzSAnMyPdmsZ3XSUMix2lO0NeGjFGrcVOrmv9Mgp+6Tt6maOpGqqRNxrlyC42xzMsbWdwC6vKxFg3sjNxv7YDPwWnXuDqGhvgOjAQ5tg8SO5pY+dgfq5LNgu+dkrN62EjX4XPOPfmNg78/m76/cjH7iQvQTF8J376G/+Y8rIARQJ48LaCvxE4Ve8h7G/ZMw7p+EXrscNeJ880D3dKgog6PeQRFHzDbS3dInI85HrzWD7PXPy1F9h5rnpXYGR4hr8KEU6tRx6O+/cMle7qbL1i93bSHUlC6rctNlw9x0WbIr86saeAZkZ1m/u6267dTbfCYfgdEA6amh7C+q4+BR67veXskYH9ua+cJpaIoqzW96R34NO/JrGd4lwG10crZDfAeITQObA9XrTNi7qvnrwDz//EfR276AXSsCu6a12neU9S3HpUC/0bDRRzs/sBWSOrn0y6CzYIu3flmJGjrB/GNABuxe0/w7bVkJ3a2uuOcQl37xQXpaKPsLa131vLWCMT0863lrTg0zvijkhYvbkhjgwpeWkn5SAvsPl3Iwp4yaWieLv/mFjNM8V0yPHdaBHzeajrii4mqyDpXSIa1lma2c8+dRfdOFVN90Ic7VS7GPs/rqPgOgvBQKA9ejztVLsA081fwjtg2qQxd0dvOTbuk927A/u5yDuRXU1BosXnWYjKGeW3XmFbpskGVrcujewXzPJ+4czPJXz2LZK2O595p+TBzTIaDAaID0rtHsz63iYH4VNXUGi38qIGOgK8ggJtLBD8/+jmWzBrNs1mAGdI9uCIw+mF9FndN0xxw6Us2+nEo6JLYg8Ok38F3rr15Ez7rAPPbedNj7s9/AaID05BD2Fzs5WOI0v63dVYzpGliZ5ZQ5qaozy7u4ymBddi1d2wT+7blkW9/1rirGdAlM9uxxbVh2dTJLr0rm3tNjmNg7wmdgNJyYfktvWIHqOch06oaGo7r1h7LGmXDTO4az/0gtBwtqTDt4fSkZ/Tz1Q1a+KyhqxbZyOrc1J5PevqUTy6Z1Z9m07lw1Kp4bz0xsNjAaoOCVN9k54jx2jjiP4kVfEz/ZtMsihwzEKCmlLtdTnxT862229hrGtvRR7D77D1Tv3seeCZdTtXUHW7sPZVv6KLalj6L2UA47R57fbGA0WH310TqXDb69gjEBbluXFmtnzcEa6gxNrVPz80E/NrgvuZ0i2J9fbZW3weJ1xWSke7aTrDxXkM6KLaV0tsYWI/rEsPNwFZU1BnVOzZrd5XRPbf6Zc//5FptPvYDNp15A0YKvaXuFWd7RQwfiLC6lNsezvPNemcf6bsPZ0Gs0W86cRNWuLLaNMyetHUnWwkelaPe3P5P36jv4JYh2cO2Hb1N+5QWUX3kBdd8uIXT87wGw9x8IZaU+bf+wm/6Cio6h+umH/b9TAOhl72HMmIQxY5L5fZ/u9n1XBPB9n34eev0KOLQb444MjHvPxbj3XCjKw5g5uUWB0WDZK+526bbKxvZKbg0zvirihYsSj99eaS0bzf36Fe9jPDwZ4+HJpq6r92N0tXSo9wRbiVXGXd38GBtXmMf6nY46+xqMF+6A2iqOhfR2oewvcrMJt1Uwpqcfm/CSJI8yrnFqbv0on4n9owIKkm0ku0s0+/PcbJQ1hWQM8LJRnj6FZY8PYtnjgxjQLbohMLqkoo6bntvJnRd1ZHAP/4u79dL3MP4+CePvk9DrlqOGW+XdvYk+q7LCNc4bbrXpg7sxbsvAuPtcjLutNv3AZCguQBdko/rW24YJkNYF8j1tw4o33iD/3PHknzueqq++JOLiiwEIGTQIo7QUI89z0llFRmJLtiYY7XbCx4yhds8ejodGdb21ggwfdf3A54XMvdSzrnNK6qiydg8prjRYd7CarokB9h3tw9hfWGf6rJyaxVvKyTjJh89qUQFzJyV7yC2udFJj2UZFFU7WH6imR1LgQSHpXaLYn1fNwSPVTbSxQSx7bADLHhtgtrFfITAafPTVOyoY0z2wvtpzXF1rjasb23T6i3cx7rkE455L0D8tQ422JrV7nuzfj1FZYR4H1OgL0GusZAFF+dDP8n+mnwrZlj8yMgYcZl2rsRejt62FSt87r6V3i/Ecd/yQT8YgV9KBmEgHP8wdxrKnhrLsqaEM6B7L3Dv6kt4thhHp8ew8UE5ltdO0E7YX0719C/RK9naI7whx1rij91jYvTrw6wPghOjviGhst8zB+OQ52LOxyedJ7xbD/pxKDuZVWuWdR8Zg16RwTKSDH14awbJnhrHsmWFmebsFRhuG5osfjy04+oT6Ew5vMzPJtbFssv5jG9tkO1ahBlo2Wd8xsM/a3DKyDShruia+nWnbFVmBEfW+m/AY1JCL0Otc2ZRPiD3ky09XdtTztq+9wYEx53JgzLmUf/4VMZPMviPslEEYJaU4vYKjVVQk9hRX3xE5dgy1u1x9R+QZI6jdvQdndg6Bkt4xnP35NW7jrRIy+jc13iqjc1vT/i8sq8NpmDr8QEEN+/Nr6ZjQxLzDYct/UP8d9zkTdnn6D/SuVaj+Vl33Hg37rbp2hEGIpWO7DDEDYgqyAn5Pj3du7zXXsqmcjN6e/cLWw9U8MP8Ic6ekesy1pMU5WJNl+lFqnZo1WZV0a67fOrwNEtzeu+9Y2On93itRJ483/+gzBrLM99Yluagulh8wJBza9YOC5ueTgio32LKB/JffYuuw89k67HyOfvYViZebY8yoIQNxljQeY+a/Oo/MHqezqe8ZbB87ierdWa7AaCA2YzhVO/ZQezjwbytYpPfrSNYv+Rw4VEBNbR2LvlxPxuh+Huekpcbz/U9m3qo9e3Oprq4jIT6atNR4flyzG601FZXVbMzcT7cuKb7EuAhWXdeP59tYcvuNhR1efcfOVagBPvqOPT9CSg9Tryg7qvMgyLfyfUX67zt80aBPCi19klnmR5/kW/rEZV87DU2RNXe6I6eanTnVDO8RuG0UTN//iR5jGgvnUXfLRdTdchHG90uxnWn5/XsPsOboWxAc7T5HP/QM9KEm2tzBbdDWzW804CzY5uU/2LYSNdjyH/TPgD2m34j4NNPnCdAm1fRDFGW7ZA8Yh/Y1r9Tasr3ntjZ4PcOBrdC2GZ/JlpWo31lyT85wzZuHR6Oufxq96AXIynRdEBoBMVYSHJsd1Wc4Oi/Ldb8TYZclpGL785MYr0yD3F98l3diM+W9dSXqFOu90wMrb3XJNDNgeqUf/+SBrVY9W+U9cBxs9dJlW7/1lLv7Z1d5X/c0+nOv8gbzHt3c5hFzXTkNg+b3d9fvJ7jv0Evfw5g+CWO6FR8w3Cs+wOc7u8UHDD8fvc4aV8e5xmPqlAx0/Q7SBTlQHzcQGoHqno7O3nfiYhOOAdMn66XLfflkv/x1+pH0XonsP1TKwexSa644i4xhnhnFx57ekR83mPZWUXEVWQdL6JAWTU5+OVXV5mKk4tJq1m3Jo2vH1tgJWRAEQajnRGaOXgY8qpT6o9b6Reu3+pFCHHBQa20opa4G/PVGcUCR1rpCKdUbOM36/SfgaaVUPFAKXAxsso59BdwCzAZQSg3UWm+w/v5YKbVKa71TKWUD7tBaP2XJqV8CeLW/F1JKdQP2aq3nWP8/2XrP5tm0Cp0+AtsjC6CmCuPfMxoO2f7+LsaDZpYF461HsV07E0LC0JtXw2bTmLJdfh84QrHdaRal3rsJ/dYj6OXvYbtmJmrmh4BCr54PWTv9PoZe8y36d6NwvPoFVFfhfPr+hmOO5z6m7lZz9Zft2ruwjZ4AYeE4/rMM48uPMOa9YK5wHTjMzEZZVozzqf9r9tUddsX0cxOZ+mYOhoaLB8XQMzmUOcuK6N8ulIzeUcz+qpCKGoM73jedpmlxDl68PAW7TXHvuASu+U82GuiXFsalgwPfhthhU0wbHcv1nxZiaLiobwQ9E0OY830p/VNCyOgWzqacGm5dVERJlWb5viqe+6GMhVcmYbcp7hkRy7UfF5qyk0O4tL+Pwa7hRH80G/XH58BmR/+wAHL2osbfhD6wzQxY/mE+THkQNe0TqChB/8cqt5y96PVLUP/3ATid6A9nmSvlug1ADZ2APrwLdY8ZHK0XzYWtq+Hk0aiL7zGDlWuqUH99z9yG8deQC+a7XPmQaZQeOYSeZ2XjOeVs1AgzqymZy6lb/JHPMnf+sAL7sDOIeGcJVFdS/djfGo6F/2s+VVPNgX/IzffgGHs+hEcQ8eG31C36gNrXn6PmhccIu/dhHH+4FrSm5rG/+q9gw4n+7AnUNc+CsqHXLYS8feZW4Ye2m5MRaz+DSx5A3fkBVJag353efMMJCYMeQ+HTx5s/NxhsWIkeMALbkwtNffLy3xsO2R4xByoAxuuPYLvxIQgNQ29cDRtNfaK/+QR144PYHvsInLUY/3Qrk96nmCs7832sigaXLnvU0mWvz3DJ9tZl17npsk2WLrv4NnPQow0oyMZ409yCVQ0+0xzEOuugthrjn/eh/CTdddgU085sw/UfHcEwNBelR9GzbQhzVhXTPzWUjB4RbMqu4db5BZRUGSzfU8Vz35Ww8NpU6gy48h3T2RQVZmPWhAQczW7/a6Gd6GVPoy560mxvWxZBQRZq2FR07nbYuxpSeqPOf8R0QHY7HYZdh37jKjgpA9oPQIXHQl9zQKy/ehTyd/uX10rtW13+GETGmXp8wRNQVepb9kezUDfNMfXaj5Z+OcfSL1u+hR/nwxUzUf/3salf3nT1J2r6fHMltCMElX4G+qVbIXcfeuFzqCtmQsSdUHYU/c5Mv8/psCmmjYvn+vfyMbTmopOj6ZkUwpxvi+mfFkpGzwhmLz9KRY3mL5+agUxpsXbmXpIEwJS3ctlbUEdFrWb0C4d5eHw8I7oFFkTv8Rx2G9P/eApTp32D4TS4eFw3enaOY84bm+h/UgIZp7VnxCmprFqXw4QbF2OzK+6ZOpD42JZlJnTH+PEb9KmjCHvzK6iqoma2q68N++cnVN9kToo4brwbR8Z5EBZB+LsrqFv8IXVvPI8tp4a9AAAgAElEQVSxZhX2340g7LWF4DSoe3k2lBz1J87zXW/oz9SZP2A4NReP7UjPTjHMmbed/j3akDE0lTcX7WP5TznY7TbiokN47LaBx/yeLrmK6Vd0YerT2zEMzcUjkunZPpI5nx6gf5coMgYm+L127a5SXvl8Bw67wqbggSldG7K5BcRv5LtuCQ6bYtrIGK7/rMi0jXqH0zPBwZyfyuif5CCjazibcmu59YujlFQbLM+q5rmfylg4uS17iuqYtboMpczd0K4bGMlJLcgKY8qO5foFluw+ll32Yyn9k0Ncsj8voqRas3yfJfvyJrL8NEcr9Vtk70Nv/g7bjPdBG+iVn6CiGzunHXbF9IuSmfryQdMOHhpHz9Qw5nxxhP4dwsnoH83bq4v4fmcFDrsiNsLG45PTGt3nWCn9cjmx40bTe+NyjIoqDvzp3oZjJ61ayM4RgWdlawkOm2LaGKuv1nBRf6uvXl1C/9QQMrpHmDb4ggLTBt9byXPfl7Dw6hTO7hnBj79UM/GNPBQwoktYwIugHHbF9EvaMXVulqlPTounZ1o4cxbl0r9TBBnpsby9spDvd5RZ5W3n8SkdAIiLtHPNmLZc+sQelIJRfWMY3S/wcQfA0S9W0Oac0QzYugyjopK9N97XcKz/jwvYfOoFTVwNiX84n5SbpwBQ9OlX5P/nQ/8n/5fYwXWrV+A4/QyiP1qKrqqk8iGX7R715gLKr7wAlZxK2HV/wrlvD1FvzAeg5oM3qV3wAbY+6UTOmouKicUxcgz6htson3xuQLLJXIk+eQS2xz8zv+/XHmg4ZJthTk4BGG8+gu26B02beJPr+/41cNgU08a24foPjpj2Sr1dutKyS3tGMHtFsWmvLDAXfKbF2Jl78THqtVay0fyy2dKhD883y/g/MxoO2aa9g/GwmWnYmPcotqtnmmW8+TvYbAb82S67Dxwh2O5w82PMM7emtT2yECKiwB6CGjga49k/AY0XRzpsimlnJXD9u3mmPjk5ip5Jocz59qhlE0Yye3kRFTUGf/nEnJRJi3Uw99IkvthWwc8HqjlaafDpJjNY8tHzEumTEtiCa4ddMf3yLkx9ZgeG1lw8PMm0UeYfpH/nKI/FXN68vSyXX/KqeHHhIV5caI6t/vWX3iQ2kc2SjVabnvUZVFdh/MutTT9oBlEDGG88gu16q01nrobMptu0XvAKtusfRD30ASiFfv+ZRgFu7lQvW0b4mDEkf7sSXVnJ0bvvbjiWtPhz8s8dj4qMJOHVf6FCQ8Fup/q71VS89RYA4WefTdzMB7ElJJDw+uvUbt1K4VVXNvmMYNb19HEJTH03D8OAiwdYdf2NVdcnRTJ7mVnXd3xs1XWcgxcvTWJPQS3/WHLUZaOcGkuv5ADr2aaYPj6BqW/nmn31wGjTZ7W8iP7twsjoFcnsJZbcD918VpelsOdILQ8sKsCmwNBww/A4erRgQb/Drpg+uZPZxgy4eHhberaLYM78Q/TvHNlkGwPI+NtGyiud1Do1SzcU8a87etGjXYB9pk0xLaN+XO3VV6eEmOPqnPpxtWb5nkpzXH1Nijmuftesg6gwxaxz45sfV6/7Fj14JLbnP4fqSoy5rj7JNvtDjHvMbHrGKw9h+/PDEBqOXr8S1puT68ZLD2C79q/mFt611Rj/tMaSHbphu/VRM9Dw4F6MuX9vJLrhne2K6Vd1Z+qszeY3PSqFnh2imPNRFv27xpAx2P/OP3FRIVxzTgcunbEBBYwakMDoJsYpjdBO9JKnUJc8BTYbetMiKNiHGj4VnbMd9qyG1N6o3z8KYTGo7sNh+FT06+a3oya/AAmdICQSdfPH6C8eh6yf/MtrJf2txkyC5I7YJtwAE24w7/Hsn3w+gsNuY/rVPZk6K9O0y85IM8v7w31meZ/SdF+4ZvtRUhPC6Jh8DOP4E+lPMJzoxU+irnzGrNv1CyF/H2rMDejD22DHKlj3GVz0AOo2yyb70Gr/nQeiMm4w269hoD+b1ZBlWI2/A1J6AqC/eQ0KGi/EBFrNHlKnnIk6/XzTT1dThfHSvU2eX/H1MiLHjqHzT99iVFaSd5ur7+i4fDEHxpyLLTKStDdfbeg7Kld9R/G/32o4L/rC8yn9uOlAPm/M8VYKU18+YOrR+vHW5/n07xhORv8Y3l5VxPc7y132/+XmeGvNngqe++IIdpvCboMZl6bQpqmgCe1Ef/006rKnQNnRmQvhyD7UyOvR2dth9yrYuBDOn466+T2zrudb9REVj5r0tDmuLM1Hf/agq6zH/An6ngUh4ag/fwIbP0Oveq3pdz6vLVP/k2N+W4Nj6JkSypylhWa/1SeK2V8WUlGjueNdM8NwWpyDF6ekcna/KH7YW8kFzx9EKRjRM7JRIKTP9/7yKdTkp037c6P13qOs9961CjYshIl/R/3xfagqQX9i6eKfP4Lz70fd+Bag0JmLIM8MiFe/nwmdB0FEG9Stn6K/fdUsv2DLDbZsL4q/XEHc2aPpv2kZRmUVWTe5xph9v/+MrcPOb7r+gIRLzqPwg8+aPa8l3Hnnc/z00zaKikoZNeoWbr31Yi69dMxx39fhsPP3+y7m+j/9E6dhcPHEU+nZPY1n535O/74dOXN0f/5650SmPfQe/37rG5SCxx+cjFKKKyaN4G8PvMN5l/wDreGiiUPpfVK7pgUGs30vfhI15RlzPL/B6jtGW33HTqvvuPAB1K1efUdVKfr7d1A3vAZo2PU97PrOlHvOHZDq1ncU+uk76svbrph+flum/jvbtI0Gx5r6ZEkh/dtb+uSLAiqqNXe8Y+mTNg5evDKNOqdmysvmOCc63MasS1Nw2APPyBlM338wx5h6zTfoIaMIee1LdFUVzqddfn/H8x9Td4s5R2+/7m5sYyZAWAQhby7H+OJDnG+/gP38y1GDTjd3Fi4rwfnk3/yJMm2UBU+grptjtrOfPzP9RmNvRB/aBttWws8L4A8zUHd/aPoP3plmXttlIOqMq0w7QBvo+bNc2X5DwqDnUPjksRMuW13xuDm3ZdShF8xuPLdlONEfz0LdOMfsq39aALl7UWffhD7o5jO5fCbqb14+kxF/gMSOqLOuh7OuN+vr5VsAhbruKXPO3GY3F6B//7Hv924tu+yCGyG6DbYrrfZi1KFfvM7zvec/gZo6x7RH13wGuftQZ91ovve2lbBmAUyagbrnQ1OnzHMr7zFu5f2JVd5dBqBOORedvQt1+5tmeXzxIuz4zlPup7NRN1hyf/rMLO9xltytK+GnBXDZTNR9H5nl/bZV3sP/AG07oMZOhbFTrfK+FcqL0IueR02eCRF/MecR33fZTR6cQL8/+W6JnoJpJ2y04gNmW/EBr7rFBzxkBlEDGP95BNsND5nv7OY3Upf9BdWpl+k4OXIY4/WHzFda8i62Gx5EPfoxKNAr58OBXZ6yWzE2wfb0YjOLuyME9bsxGI/fjBkC5h9Tl8dz/ftWP5Ju9SPuPtn6fmS+Wz9ycVKT9/Urz25j+i1Dmfp/S0wb/Owe9OzShjn/2UD/kxLJGNaREb9rx6q1h5lw/XxsNsU9N5xCfGw4q9ce5h8v/4xSCq01113Sj15dA9yFShAEQTgmlNa6+bN+LWFKpQFPA6cC+ZhZmF8C1gEfARXAcuBWrXW0lSn6bq31edb1YcCnQHtgB2bW6Rla6xVKqRuBu4HDwDagUGt9v1KqLfAC0AczGPxbrfXN1v3OA2ZiBmlrYJHW+h6l1ETrOQ8BPwBDtNajlVIzgDKt9RPW9X8DpgC1QA5wudbaT0pbcN4w6MQVthvG4ermT2olHFM6NX9SK6GLji0T1XGzo6z5c36DVK73ndX3RBAxsgUTUL8ytkd+CIpc55QBQZELQPiJ3HTAhTo1ePVMWU3z57QWR2qDI7fC7wZsrc/Jcc2f00qoM4YHRW7VDe8FRS5A+POtEwwZEMe4TeDxotf4z1Le6gTrmwYIMCioVVC/zlaXLUVnBs8+sf2+Y/MntRKZl28Oitz02V2CIhdAdQmeA/GniU1nSmwthtx1HAsFjpOyJS3LqPxrEtXv+DOkHgtquP8guVZnc/B0mQ6iTaiGBafMVbdfb1FKSzFey2z+pFYid7lfd1arkvZgr6DIBcARnLEtAB2ObQLueNE7AtjavbVkf5XX/EmthO2e05o/qRXQ324PilwAvbsiaLJt1w8Jily9+fgy1h8XWb4zlJ8I9IHKoMne99mxZ3c7Hrr/+/gXZh8rOrMFu27+yqjuwckop3cVB0Xu/yrrHs0Nmuzflb8fNNlUBOe9jePczei4qAvKlDEAql/wfCi6NEhzLUHyTQLUvdf8Lo6thWPg/2A20hojaKJ1UXB8/yrp2JPzHDdG8HRZ0Mq7a8sXbP5a6B3BG3cQvE8LlREcH4o68/gXex2z7M73B6/jEv5n+KVdp+ApceE3SafDv/xX6q4TmTkarXU2cJmfwye7/f9v1vkrgBVu11cD4/1cP09r/bJSygF8gpkxGq31EWCSn+dZCDRaiq21ng/M9/H7DK+/HwOaWAopCIIgCIIgCIIgCIIgCIIgCIIgCIIgCIIgCIIgCIIQfE5gLl1BCCpBTJHyqzNDKbUB2Azsw8wwLQiCIAiCIAiCIAiCIAiCIAiCIAiCIAiCIAiCIAiCIAjC/wgnNHN0a6K1vjvYzyAIgiAIgiAIgiAIgiAIgiAIgiAIgiAIgiAIgiAIgiAIQvD4LWWOFgRBEARBEARBEARBEARBEARBEARBEARBEARBEARBEAThfxgJjhYEQRAEQRAEQRAEQRAEQRAEQRAEQRAEQRAEQRAEQRAE4TeBBEcLgiAIgiAIgiAIgiAIgiAIgiAIgiAIgiAIgiAIgiAIgvCbQIKjBUEQBEEQBEEQBEEQBEEQBEEQBEEQBEEQBEEQBEEQBEH4TSDB0YIgCIIgCIIgCIIgCIIgCIIgCIIgCIIgCIIgCIIgCIIg/CaQ4GhBEARBEARBEARBEARBEARBEARBEARBEARBEARBEARBEH4TSHC0IAiCIAiCIAiCIAiCIAiCIAiCIAiCIAiCIAiCIAiCIAi/CSQ4WhAEQRAEQRAEQRAEQRAEQRAEQRAEQRAEQRAEQRAEQRCE3wQSHC0IgiAIgiAIgiAIgiAIgiAIgiAIgiAIgiAIgiAIgiAIwm8CR7AfQBAEQRAEQRAEQRAEQRAEQRAEQRAEQRAEQRAEQRAEQWhdtA72EwjCiUGCo08kRbVBEVtb4QyKXABHZBCbWJk9KGJ1lREUuQA4VNBE20ODmIjekF77hBKsZhbE9k0Q9SjRQdJlByqDIhdAVQWxvJ01QRHrCA+iDq0oD57sqqrgyLUFUZ8Ek7pg9pdBkh0WxG8rJCRoog0dpDZeVRccuQCV1UETbbcHqX0HsXnrYHrNgjTeUnFhQZELYATTFg3mOK82SGPrmJjgyAUIoh0cEhWccUdQCaYvISo6OHKDOdYK/x9sY9HBsweDSnlZUMSqrinorYeCIjuofqOa4OmyoEmuC2J5B7PvqAuSbfS/6kMJEhGhQZxfqsgNnuzIlODIDWb7lr2dTygqiGNbe0QQ7eAgqpSgERvE2ITc4MwvBVWfBHPOISRILx7MWJBg+ulKguj7D5YvWiJHBUEQfhPI0EsQBEEQBEEQBEEQBEEQBEEQhP9vCVpgtCAIgiAIgiAIgiAIgiAI/5VIcLQgCIIgCIIgCIIgCIIgCIIgCIIgCIIgCIIgCIIgCIIgCL8JJDhaEARBEARBEARBEARBEARBEARBEARBEARBEARBEARBEITfBBIcLQiCIAiCIAiCIAiCIAiCIAiCIAiCIAiCIAiCIAiCIAjCbwIJjhYEQRAEQRAEQRAEQRAEQRAEQRAEQRAEQRAEQRAEQRAE4TeBBEcLgiAIgiAIgiAIgiAIgiAIgiAIgiAIgiAIgiAIgiAIgvCbQIKjBUEQBEEQ/h977x0fVdE9/r9nd9N7QrJJIKGF3lF6R4oUQaUrooJgQRFFUaQICIKIjwV7AQURFWyAAiKIAgoCAqF3FNJJ72Xv/P64m2xPNvAAn+/zu+/Xy5dk79x75s6dcs6ZMzMaGhoaGhoaGhoaGhoaGhoaGhoaGhoaGhoaGhoaGhoaGhoaGv8TaMHRGhoaGhoaGhoaGhoaGhoaGhoaGhoaGhoaGhoaGhoaGhoaGhoaGhoaGhoaGv8TaMHRGhoaGhoaGhoaGhoaGhoaGhoaGhoaGhoaGhoaGhoaGhoaGhoaGhoaGhoaGv8TaMHRGhoaGhoaGhoaGhoaGhoaGhoaGhoaGhoaGhoaGhoaGhoaGhoaGhoaGhoaGv8TGG52BjQ0NDQ0NDQ0NDQ0NDQ0NDQ0NDQ0NDQ0NDQ0NDQ0NDQ0NDQ0NDQ0NDQ0ri+KvNk50NC4MWg7R2toaGhoaGhoaGhoaGhoaGhoaGhoaGhoaGhoaGhoaGhoaGhoaGhoaGhoaGj8T6AFR2toaGhoaGhoaGhoaGhoaGhoaGhoaGhoaGhoaGhoaGhoaGhoaGhoaGhoaGj8T6AFR2toaGhoaGhoaGhoaGhoaGhoaGhoaGhoaGhoaGhoaGhoaGhoaGhoaGhoaGj8T2C42Rn4/zNi/AxEm25QUoTy9ky4cMIxUb2m6CYvAE9v5MGdyOWL1N9rN0I3aTZ4+0JaIsqbz0FhPrTshO7eqWDwgLJSlFWvwW+7K82HxxMz0XfoAUVFFL/yPPLMccc0E6ai73cnIiCQwoFtLb8/NgN9mw7qH17eiJAwCu9oV+W77zyVz8If0lAkDG8fyKReoTbXv/wzi9V/ZqMX4OulY/6wCOKMXuw+nc9rm9IpNUk89ILpg2rQMc63Snku83GhiJe3Z6FIyfAWfkzsEGhz/dP9uayLz0evE4T66ljQP4SaQdVvNmLUs4jmXdVv/emLcOmkY6LYJugemAse3siju5BfvareO2wqomU3KCuDtEson82Fwjz1npoN0I2dCd5+IBWUJeMQdz2JaNZFlbVqrnNZMY3R3TcPPL2Qx3Yj16qy8A1EN34RhEVDeiLKJ89DYS40uAXdw/+B9AQA5KFfkZs+snpBHZ7vf4u8kkrprEccxBkmz0TXvjsUF1G6ZAbyrGMdMzw4FX3foRAQSPEdt1T8ru93F4ZJzyKvpABg+mE1pk3rXBd2w46IwU+DTofctx5+W2l7Xe+BGPki1GwMBdnIL2ZBVpLlepAR8dSXyG0fw87VYPBETHofDJ6g08PR7chfPuL/GuK+5xCtu0JxEcqHs+Gik+9epwm6h19Sv/uhXchVr1ju7zsG0W80mEzIQ78jv3zDcl9YJLpXvkN++x7yp5UOjxWjpyNamOvcihfhXxf1+0FznTuyG/nlEvXe4VMRLbuDqRTSLqv3F+YhOgxA9L/fcn/NBsgNj0LGOafvv/N8IS//koWiwPBWfkzsZNeW/8pl3eE8S1seGFrRlid+lcbhxGLa1vLi/RHhrorYQr0OiH5TQeiRhzbAn6tsr+s9EENmQ2RjKMxGfjcbspNBp0cMmgGRjUCnRx7ZBH+sgoAINb1/GEgFeXA97PvavXz0marW9UMbYM/njvkYPBuiGqn5+H6OOR8GxIDpav6kgvzlTfj3YNXyADH2OUQrcz37aDb846KeTTTXs8O7kJ+r9Uzc9QiixzDIzQBAWbsM4nep98Q0QPfgbPD2V/O0abJaJ+zYebGIl3/LVr9zc18mtguwub7vcjGLfsvh9JVSXhsYQv8GPhXXEnPKmP1LNsm5JoSAD4aGVqs/33kgmYUfxqMokuH96jBpRCOb69/+8g+vLj+CMUyVee/geozoX5c98Wks/ii+It35y7n8Z3p7+nSKdls2gO7hF9Dd2h2KCyl7/QU456gz6MY9ia73EPAPomz4rZbfB4xCN3gMKAqyMB/TsrlwyXlbcnjvw+ksXHlGfe9eUUwaUsdpus17U5n65lHWLriVFvUCKS1TmPXRSY5fzMVkkgztFsnDQ53f61TusRwWrktQ5XYJY1I/o831L3deYfXvV8x6gp7598QQF+VNSZnCi2suc/TfAnQCXhhekw4NA1xIcSH732Je3pWr1rOmPkxs62dzfV9iCYt25XI6vYzX+gXRv743AAm5JqZsVvuhUkUytoUvo5tXU0dp0BEx6Cm1Xe9fD7876V+Gvwg1G0FBDvJL8xgWHIWYugau/Kumu3QU+cMS9+XWaY/o9SQIHfLoRvhrte31mq0QvaZAeD3kxnlwZkfFJXH3UohqCglHkN8/V733vdmyATHi2avXm9r0QTdoEhjrorw6Dv51oss7YefxXBZ+m6TWsU4hTOprO/Z8uSuD1TvT0euEqgePiiYuSq1npxKKmPNVAvlFCkLAumfq4+VRvfWuNZfMIahfT5TCQv55ZDqFh4+5TFvvqw/wrBPLyQ4DAIicMYWwB0ZRdkXty5PmvUbOzzvce++b1LZ2nspn4Xqz3dHOid2xx87uuNvK7thsZXcMvDq7I+bVOQT1V8v74sPTKTjkurzjvv4Ar7qxHGs3oOK3iEfGEfHwfciyMrK37ODyrFdc3k+cuQ8ROuSB9bDTSR8y7EWINvchX1v1IVPs+pANZl1t3OsQUEPVgy8eQm5cClKp9J29p83G0LknFBVSMP85lFN27+zlje+iZehqxYKiULpzO8XvqO3K857xeA4ZCaYyZFYGBS89j0xOrFSeGPccorXZrn5/Nlx00hbrNkH38AKzHrwTudKsnzyxBBFVR03jFwD5uSgvjAT/IHRPvgb1myN//wH56aJK87DzdAELf7yijlu3BjKpR4jN9RW7sli3P0fVRf30LLw7nJohHgAs3ZzOb6fyAXi0VygDW/pXKguuo30JEBKJbu465MYPkFtXme95xtJXfj4XLp9ylBfTGN3YueBh7iu/War+7huI7sFFEBoFGUkoy1UbU9x6O6KPWd8vLkD5ejEknFHl3TNHfb/SbOQ3DzmWdxV2/L5LxSz6NYvTaaW8NjiU/o0sbXfpb1n8dr4IgEc7BTKwcfXa9c5DV1j42Wn1W/euySQX+s3mPSlMfeMIaxe2p0X9QFVH+egER8/noBOCF+5vSIdmoU7vtUbc/7zqNyouQnlvlov63RTdo+b6fXAn8rPF6r1PvupYv58fAXoDYtJcRN2moNcjf1+P/OGTSvPh98KLeHXviSwsIveFZyg7Ydeuvb0JfP0d9DG1QTFR8us28l9X+xG/52bh2aGTOZ0PutAw0ju2qvLdAXaeK2Th1ky1D2/lx6TOQTbXV+zNYd0hi523cHAYNYMMJGSX8cQ3aSgKlCkw9lZ/Rrd1Xyfcea6QhVsyVLmt/ZnUxU7unnK5EOqrV+UGW2yLvGKFge8n0qeRL3Nur/o728g+nM7CVWfU8bJnFJOG1HaabvPeVKa+dYy1L91i0b8/PsXxC7mYFMnQrpE8PNT5vS5l/1PMy7tyLGP1Lbb90b7EEhbtzDGP1cH0j/O2uZ5XojDoiyv0qefN7O627dIZN9OPUfHO8Rks/Py82qZ7RDLpjhin6Tb/lcbUt0+ydm5rWtRT69Kpf/OZs+IM+UWqjblubhu8PN3Xy67Wvt17qZjFv2VXpDufWcZrA0LoE+dDdbiuY4mrdz6azcKv/1XfuWsNJt0e5TTd5gMZTP3wPGtnNKFFHT8y88p48oNzHP0nnzs7hTFnTPXqNpSXd47arpv5MrGdXf1OKC/vMl4bEGznTzAxe1uW2Z8g+GBoCDUDK/EnNOqIGDJNtev++gF+deKbHD0Xapl9k5/PhMwkaNAeMXAy6D3AVIrcuAzO7VfvadUHcduDIPRwcjfyx2UuxV+XtlWvOboJs8tToHz3Puzf7roMgPCX5+LbpxeyoJCUKc9QHH/UIU30V59hiIgAg4GiPX+R+txsUBQ8mzUh4tWX0fn5UnrpMimPPImSV3Udgxs87/Df9hGWI3SI8cshNw359bNVv/PZAhZuzlDbVlt/JnUNtrm+4s9s1v1tHrf89CwcUqNi3Go6/yINI1S9NCrIwHtjjA7Pd/reV+WT1CMGzgBjQ/W9j25Wyyw0FnHnfMv9wdHInR87+kdvltybLduOyMUv4t9X1csSHnuGonjXNmbMFx/hWSeGc51vB8A4fwYB/W9DlpZScuEfEiY/i5KTW6VMgN93n2Dhq9+hKJIRd3Zg0vg+NtcTkzJ5bs4X5OYWYlIUnnliMD26NaW01MSs+V9y/GQCZSYTdw5qx8MT+riQUn1mzPiAHTsOEhYWyMaN1fCFueJmfev6HRD9zf3JwQ22fUK53KGzIcrcn3xj7k+a90N0useSzhiH/OhByExA3P+u5ffACDiyBfnzm5W+/o22bW1kX+Ucz4mUEuZtySSvREEvBA93DmRgk2raeTe6H3WBmDAD0dZs/709E8472n/inimInkPALxDl3vbVE9CwI2LI06rfaN962OFERxllN3+amQS1miKGzSjPgTpHeuw39U9vf8TwmWCsB0jk2gXwr+OYf11kgzpmPvEp5KQhP53mKLd+R8TtU9V2+fd62O2kbd05B6LNctfNUtsWQER9xODnwMsPpER+NF61px98z3J/YATEb0FueQNnXBe9zD8I3ZTXoF4z1Z5f6cRndbVz5bWaIu4yl7cwl/dxc3l3HoVoN1T9fd8PsPtLR7mNOiHuNOvBe3+A7Z85yr1nnqoH52cjV72gfmffIMT9iyGmKezbiPzuVat7DIi7pkNcW/U7/PQuHPnVeXmPtPL1r5zrwsZpjG7cPIv/6muzrLZmX39kXZRXrHz9egPinpmI2k3VWIyvl0JmvO0z/9s+WU9fxEPvW+4PjIDDm5GbHOuZGGM1R7/cxRx9bbs5+jVmv+/QxxBteoAiITdDvT87DdF/HKLDQHPe9RBVF+Wp3pCTYSv7QSuf1buznMc61S2PdTL7rFYsNuepEbqJs8HTC0wmlI8XwLmj0PRWdNPfglRzTMrebchv3nd8rhN2ni/i5W1mf2FLPyZ2tL/UdBcAACAASURBVBtH9lnF/fjoWDDg6uJ+KuTtS2Dh+/tRTJLhA+KYNKq5Q5pNv13k7c/jEUCjeiG8NqMbJ85lMHfZXvLzS9HpBY+MbsHAnnWuOh8aGhoaGlVzw4KjhRBG4HWgI5AJlABLpJTf3ag8OMnTD0CElLLTDRfephsiKhbliYHQoCW6SbNRZtzjkEw3cTbKB/Pg9GF0M99DtukKB3ehe3QeysqlcHw/ovddiKEPIr98G3IzURY/DplpEBOHbtYH8Ft3l9nQdeiOrmYdisb2Q9ekFZ5PzaX4sZEO6Ux//Erpd6vx+XyLze+l7y6iPHzNcNdYdA2aVvnqJkUy/7s0lk+siTHIwIhl/9K7qR9xRq+KNIPbBDC6k2p8bj+Wx+INV/j4oZqE+Ol574FojEEGTicX89DHCfw+q16VMl3l46VfMvlkRDjGAD0jP0+lV30f4mp4VKRpEuHB2vsi8PHQseZQHkt/z+b1O8KqJ6h5F0RELMrsoVC3Bbp7Z6Asvt8hme6eGSifL4Tz8eieWIZs1hmO/YE8vgf53TJQTIi7pyAGjEd++xbo9OjGL0BZMQsunwG/IGjUHhEegzL3TqjTHN3oGSivOpE1egbKmgVw4Qi6x95CNu0Mx/9A9HsAeWofcuuniL4PqH//YHa2nz2I8v5Up68oeo1B/nsefB2dHbr23RE1a1Nyf39Ek1Z4PPkiJU+Mckhn2vMrZT+sxuuzzY7Xdmyi7O2Xqipp1Qge8izykycgJxUx+VPkiZ2QesGSpt0QKMxFLh0OLfsiBkxGrpllecTgp+D0n5b0ZSXIjydDSaHq4HrkQzj1J1xyYtzfLFp1RUTGoky7A+q3QPfALJS5Yx2S6R6chfLJfDgbj+7Zd5Atu0D8bmjSDnFLT5QZw6GsFAJtJw109z4Lh3c5l928q1q/Zw6Fei3Q3fsCyqJxjrLHvoCyaoFav6e8jWzeBY7uVuv3t+b6PWwKYuB45DdvIfduQu7dpN5cMw7d5NddBkabFMlLP2fyyegItS1/mkKvBnZt2ejB2geMalv+O4+lv2bx+p01ABjfIYCiUn++OuTGJIvQIW5/BvnFk2odG/8J8sxOuHLRkqb1HVCUi3xvJDTtg+j9GPK7OdCkN+g9kR/dBwYvxMNfII9tVSe8ti2D5NOqwTt+OfLCX7bPdJaPftOQX05V8/HAx8gzuyDd6p5Wg9V8vD8KmtyG6PkY8oc50HoIAPKTceAbjBj5GvLThwBZ+bu37IowxqI8a1XP5jmpZ/fPQllhrmfTrOoZILesQm6yc8Lo9Ogefhnlg5lw6TT4ByFaejg816RIXvo1m0/uDsPor2fkmjR61fMmLsySNjpAz6J+wSz/2/FbPr8li4fb+9Oltjf5JQo6Ufnr2sg2Sea/d5jlC7piDPNhxFO/0rtDFHGxtob1gG61mPNoa5vfOrYM5/tltwGQlVtC/4lb6NImwn3hgLi1OyK6NmUTb0c0aol+8ouYnh7tkE7u/ZWyDasxfGTbjyo7NqJs+kp9Vode6CdOxzTn4arfW5HMX3GK5TPaYAzzYsSs/fRuG05cLduAxrzCMj7fcolWcZby2Lw3ldJShQ2vdKCw2MSgZ/cyqLORWuFVT9ibFMn8ry+z/In6GIM9GLHkNL1bBFUEhwIMvjWE0d3UNrw9PpvF3yTw8eP1Wbs7HYANMxuTnlvKxHfOs256Q3RufnCTInnp91w+uSNYrWfrMuhVx4u4UIvKHO2vZ1HvQJYfKrC5N9xXx5q7Q/HUC/JLFYZ8mU7vul5E+Ondko3QIe54BrliitquH12hjmFpFy1pbh0CRTnI/4yAFn0Q/ScjvzKPYRkJyLcd+1+35N72NHLdU5Cbhrj3I+TZ3ZBhJTc3Bbn5ZcStTurd/jVqn9Zy6P9bsgGadbkmvYnEsygfPotuzAtuizQpkvlrE1k+uS7GYAMjlp6nd/MA2/p9SxCju6pj8fYjOSz+LpmPH6tDmUny7KpLLLmvFo1r+pCZX4ZBX43ODAjs1xPv+nU43ro3vu1aE/P6fE73HuY0bdCQfpjyChx+T3tnBalvfVwtuTerbZkUyfzv01j+kNnueNuJ3dE6gNEdzXbH8TwWb7zCxxOs7I5As93xSQK/z6ye3RHUvyfecXU42rI3fu1aE/vGfE72dF7ewUP6Ycq3ffeA7h0JHtyHYx0GIUtKMIRXYoeU9yGfmvuQR1YgT9r1IbcMgcIc5BvmPqTfZNUZD2of8q5jHyK/mgnFar7E6EXQvDcc+cVlNgyde6CLqUPesNvQN2+Nz3PzyB8/3CFd8epPMB3YAwYP/N5dialTd8r+/B3TqePk3X8nFBfhOewevJ94jsKZT7p+79ZdEZG1UZ4eDHEt0Y2fhTLnXodkuvGzUD6ZB2fi0U1/F9mqKxzehVw2vUIDEvdOgwKzDlFagrLuHUStOIiJcy0fcz3bkMbyB9X6MuK9y/Ru4kdchGdFmibRXqx7rBY+njrW7M1m6ZZ0Xh8dyY6T+RxPLOa7x2MoMUnu+yiR7g198feuJLjuetmX5feNnAbHrBZYN+2CiIhBmX+X2leOmoHy2gOO8kbNQFmzEC4eQffomxYbs+8DyNN/Ibd+huh7v/r3+mXI9ETkm5PUxbhNO6MbPbPiuXLvBuTvX6GbuMBpeVdlx0cH6lk0IITl+2x1wh3nCjmeWsp39xspKZOM+yqN7nW98fdyL5jRpEjmLz/F8pltMIZ5M+KFv+h9Sw3iatnawXmFZXy+2VY3WrtNndTZ8Gon0rNLmLj4IOsWtq9cR2ndDRFVG2XqILV+PzQLZZaT+j1hFspH8+DMYXTPv4ds3RUO7UK++aylfo99pqJ+i479wMMTZfrd4OmN7rXvkX9sAk47zYZn954Yatch4/ZeGFq2xv/FBWSNvsshXeGKjyj9aw94eBC8fDWe3XpQsvM38l9ZQL45jfe992NoUrXfCMzlvSWT5WMiMAbqGbEimd4NfIkLt7bzPFk3PlK18w7ksnR7Fq/fVYNwfz1fjovE0yDIL1G446MkejXwwRhQtRvUpEjmb8pg+b0Rapv+JIneDX2IC7dq05GerJtgLTeT1++2LHZ6c0cW7WK9nD2+atmfnmb5jNYYQ70YMXs/vdvWcKF/X6ZVfWv9O82sf7dX9e/pfzGoc4Rb+ne57Jd+z+GTISHqWL02nV51ve3Gah2Lbgti+aF8p894a28e7aI9nV5z4Gb6Mazeef7Kcyyf3lwt7xcP0bttKHE1nZT31kRa1bcEL5eZJM9+cJIlDzeicaw/mbmlGAzu62XXYt92iPHiu7GqTZlVpHD7ihS61K5mfbvOY4mrd56/5l+WT22IMcSDEYtO0LtlMHHRtnU0r8jE59tTaVXX8h28PARPDo3mTEIhpxMLq/euZtkv7cjhk7tC1fL+8gq96nk5lnffYJb/7Vi/n/85i4fb+dOltpfZn1DJtxY6xF3TkR8+DtmpiCmfIY/Z+Sbbm32TrwyDVn0RAx9Hrp4J+VnIFdMg5woY6yEmvoVcMFgNFhk0BfnmOMjPUgOH4trB2X2O8q9X27p8FmX2PaCYILgGuoVrUf7+zeG55fj26YVHvbr8074H3re0IWLJAi7dfqdDuuQJkyuCnqNWvI//kEHkfb8B4+uvcGXuQgr/2EvgPSMJfvxhMha/5rrczdzQeYfr4SMsD8ZqN1J9jpefM8mO7/xTBsvvM6rj1keJ9G7k6zhuTYpSx619OSz9JYPXh6v9iLdB8P0jNauUY/PeV+uTbNwb9B6qT9LghZi4Gnl8K2T8i1z+gOX5j38Pp377vyH3Zsu2w79vTzzr1+HsLb3wubU1Ua8t4EJfR70MIGBwf5R82z4t79ddpMxbAiYTxrnPEf70Y6TMrWQBrhmTSWH+4m9Y8d4jGI3BDL/3dXr3aE5c/ciKNO99/DMD+rbmnpFdOHsumUlPfMj2bnPY/MshSkpMbFg7ncLCEgYNW8ygAW2pFV29BWSuuPvu7owd24/nnnuv6sRVcTPr9+3PIFeb+5OHPkGedtGfvDMSmvVB3PYY8ts5cPRn5NGf1TQR9RAjX4EUddGp/OgBi4iHliNPVl7Hbrhtayf7aud4vD0EiweHUifUg9RcE8M+TaZrXW8CqyH7hvajrmhrjhuYPBAamuMGnneMG5D7dyA3fYHu7Z+q93yhQ9z5LPLjJ1Qd5fFPkcddzJ++OlzVUQZMVoNmU84hlz2g6gEBYYipnyNP7FJ1wSFPI0/9CZ/PAL0BPLxvmGwAuo6C1IvqJmLO5A6chlxlblsTlyNP2bWtNua2tWyE2rb6TFYXHwg94u65yO/mQcpZ8AkEpQxMJcgPLHqzmLgCeWKH8zK/XnqZtc+qlhOf1bXMlaecQ75jVd5TPkee3AXhtRHthiLffRBMZYgH30Ce3A3pl2zl3j0d+cHjkJ2CmPoZ8tjvkGIlt8NQNTh40d3Qui9i8BNqgHRZMXLz+xBZHxFZ3/Z1+oyHvAzk4uEgBPi6WIjbzOy/evFOqNsc3ZgZKEuc2DhjZqCsNvv6H3+rwsap8PXfY+vrF13VcVZZMAoCQtA9vgz58XiQ0vLe/22fbEmBzW/ikU+Rx3c4vnML8xz9C+Y5+rEvoLzsYo5+pXmO/kmrOfotnyF/UBfSiNvGIO6YhPx8IXLLSuQW81xuq+7o+twL+Tm2D23TTfXJThmkxjo9NAtlphOf1cRZaqzTmcPoZlh8VrqxT6Osex8O7YI23dS/541XbzrxN8orjzu+byVU+AtHmv2FK1PpFeck7mecOe7nYB5Ld2Tz+tBqxv2UyzMpzH/nL5Yv6oOxhi8jnthE7461iKttWVxzMSGHD786yhf/6U9QgBfpWaot6+1l4JVnu1CnZiAp6QUMf/wnut4aTaC/m/4UDQ0NDY1qU71txq4SIYQAvgd+l1LWk1LeAowGarl5v5tRJdXKUzDQFggWQtR1kea6BY+Ldr2QO9arf5yJB98ACK5hmyi4Bvj6wenDAMgd6xHteqvXouvAcXXnCHn4T0SHvurvF06qgdEAl86qq608HIPMytF3uY2yn78HQDlxGOEXCKGOO6cqJw5DRlql76TvPYiybRsrTQMQf6mI2BoexIR54GkQDGwVwLZjtk4af2/LJy8okZT7nJvW9MZoXsHVwOhJcZmkpKzynctc5iO5hNgQAzHBBjz1goGNfdh+ztbB3iHWGx/zbnytojxJyTVVW45o1RO5x1wuF46ATwAE2n3rwBrg4wfn1ZWGcs9GROte6rUTeyqMPHn+CASbg+qadkQmnFEDowHysxEtuyP3/qj+ffEo+Pg7l+Xtr+YFkHt/RLTqqea1ZQ/k3o3m3zdW/F4pwRGI5l0x/bTW6WVd59swbf1BfeaJw+DvvI5JN+pYlcQ0hfTLkJmo7jZ3eCs0sV0cIJp0R/5tLqOj26G+1U7nTbtDRgKknLd9bom5XugNoDNQZRDpDUbc0gu5a4P6x7kj6q5gzvoTHz84a65juzYgblX7E9FnBMqG5apxDbYrP2/phUy7jExwHpgsWvew1O/zR9S+LMhOdlAN1TFhU797qteO29XvEMdV9aL97ci/HIPmy4lPKiE2xMPSlpv6sv2MXVuubdWWo23bcqc63vh5ujmJGd0UMi5DViIoZcjjv0DDbrb5bdANGW8O7D7xK9Qx7+ArAU9vdZcfDy91Z+TifMhLVwOjAUoKIP0fCKhiB+voJpBplY8T25zn46jZQXZyB9RRd2QXNeogL5p3HirIguI8dceJKhBteyF3W9UzV9/aup7t3oBo27vyBzfvhLx0Rg2MBsjLdrojZXxyKbFBBmKCzN+5oQ/bzxXZpKkZZKBRuIeDcnM2vRSThC61Vcecn6euoj64Q/zpDGKj/IiJ9MPTQ8fA7rXYtiep6hvt2LI7gW63ROLjXT31QnTsjbLd3I+eikf4BUBIDYd08lQ8ZF5xfECh1Rjr7eN2FxZ/NodYoy8xRh88DToGdopg2wHHfvqtteeZMLg2nlZlKgQUFJsoMykUlSh4GAT+Pu69d/zFAmLDvYip4aXKvSWEbfHZNmn8faz1BKVCTziXXEynRmqAUliAB4E+eo7+6xjc6VJ2aimxQXpLPYvzZvuFYps0NQP1NKrh4RBg76kXeJoDVUtMFt+Y29Qy9y/lY1i8szGsG/Jvc7s+9ivUv9XJg6pJZBPISoDsJLU/ObUN4rrapslJhivnnL/UvwfUvuv/NdmU6z1XrzeRchFS/6mWzPh/Cs3121Ot322D2HbEdpcmV/V798k8GkV707imGkAS4mdAX52VHkDQoD5krFHXphbsO4Q+OBCD0XHM0fn5EvH4BFKWvFOt57viZrWt+EtFxIbZ2R3Hq7A7zP9uWtMbY+C12R3Bg/qQ/oVa3vn7DmEICsQj0nl5G5+YQNIrtuUd/tA9JL32PrKkBICytHTXwmrZ6cFHnPQhjbshD1n1IfXc6EPMgdHo9OouhlWUv6F7H0p/Ut/ZdPQQIiAQEWb3zsVFamA0QFkpppPHEBHqzpGmA3ugWB3fy44cQhcRSWWIW3ohd5r1k7OV2NU+/qrdDcidGxC39nJ8Vsf+yD/NOlxxIZw6CKXFDunsib9cTGyoBzGh5nrW0p9tJ2zrWcd6PviYdxNtFeNNcraqi55LK6FdXR8MeoGvp47GUZ7sPFN5v3bd7EuAVj2RVxKQiRZ7SLTogfzLXG8uHjXLs5s4CAxT9f2L5r7yr58QLXpa7re2MVv2NOc9Xg2MLn8P63ycOwgFdpMuZtyx41Wd0NOhPzmXXka7Wl4YdGp5Nwr3YOcFW32yMuLPZhMb6UOM0Vftwzsb2bbfiW709Tkm3GGrG51LyKdTc3UiMyzIk0BfA0fPO3/HcsStvZC/m/1GVdZvs9/o9/UVdp7Nszr1R/5h/o5SIrx81Hbt6aXageULA5zg2bsvRT98C0BZvNqudTXs2nVRkRoYDVBaSunxo+iMjjvCeg+8g+IfN1T63uXEJ5q/dYjFzttm1z461rGy82p6kZxbpuZZL/A0B6qWlMnqjR2JJcSGGogJ8VDlNvNj22nbOuYgN8diXx5NKiY930SXetXbxRcg/lwOsUYfYiLM+ndHI9sOOOr3b627wITBsXh6/nf0b3AyVjfwZrtd+6gZaHA6VgMcSy3lSoFClxj3JvNuph+j4p3P5RIb4W1V3uFs+zvDId1b3/zDhIG1bNr07qOZNIrxo3GsanuEBHhUSy+7FvvWmp/PFNLNqj66y3UdS1wQfyGf2AgvYsLNdt6toWw7nOWQ7q0fEpjQPxJPD0t5+nrpuSUuwOYbVIf4FLv63dCH7eftdVFzedt9xrPppZgUWRGArvoTKvnWsc3gymXIMOtkh36GZnY6WbMeyANmO+TIdmhg9k0mnlYDo0H1TRq8VP0rNFrdTS5fLS955i9EC0ddBq5j2yopsgQheXhRlVLof3tfcr76BoCiAwfRBQWiNzrWk4rdoA0G8xyG+lyPuHoU/rEXgIIdO/EfPMDhXmfc0HmH6+EjBAgIR8R1VnesdeedE4odx62TduNlXR/LuFXLdtyqNtfgkwSpBs2Vv7di9d7l1LlV9RPkpPzfkHuzZdsRMLAvWV+qelnh/kPog1zb9GGTJ3Bl6ds2v+f/uhNM6vcv2HcQQ3Tl9lY58Uf/pXZMDWJq1cDTw8Cg/m3YtsN28xghBHn56liWm1dERLh68oZAUFhUTFmZiaLiUjw8DPj7VX8RmSvatWtCUFD1dih2yU2r301t5R77BRrZyW3UDXnY3J8c/xXqOtrzollfOOZkMXNoLfANgX8PVfr6N9q2tZF9DXM8dUM9qBOqzoNHBOgJ89WTUeB+P3fD+1EXiPZWcQOn49Ux3MkcAKddzAFURfn8aYbV/GlTex2lu62OEmfWUUqLLXqAwdOiBnj5Qd02sM+cb1MZFDmxLa+HbICgCETjLuouxs6oaTdWH/sFGtvJbdQNedjcpo9b+crqt1eDolPOqn8X5jjOW4XWAj/Xbeu66WXFhXC6Ep/VtcyVuyrv8DrqpmHm6/LCQWjWw1ZubDM1WDojQZV7cKtDGtG8O3K/WW68lR5cUgQXDkNZieP7tB+C3P6p+m8pIT/bMQ0gWvVA7jE/+8JRdUO3qnz9e6x8/ckXIcWJrz+qHpz6S/13biYU5KrjRTnXyydbTmgM+IfAP471TLTugfyzmnP0f25EtDG/c5FVH+/pgzMd39UcvY3P6kx8JfXbzmdVHuskJcJHXdQgfP2RmdcWIxKfVEJssJW/sIkP289WMY7kXX1fHn8qndjoAGKiAvD00DOwZ222/XnJJs3aTWe4545GBAWoek9YsOonqlsrkDo11SB/Y5gvoUHeZGS775/U0NDQ0Kg+NyQ4GugNlEgpK848kFL+I6VcJoSoI4TYKYT42/xfZwAhRE8hxK9CiC+AI+bfvhdCHBBCHBNCTCp/lhBighDitBBihxDiIyHE2+bfw4UQ3wgh9pn/62KVp2HABuBL1EDt8md9KoT4jxDiV+AVIYSfEGK5+f6DQoih5nRO8+0uIsyITE+2/JCRAmF2QYFhRki3GMkyIwVRnubSWWinOkFFp35Qw4kTo2Nf9fiK0lLHa2Z0NYzIVEs+5JVkdDWqf+SPMEaji6qFcnBPlWlTssuIsjqiIjLIQEpOmUO61X9k0XfxRZb+dIWZQxwdPFuO5NE0WnWoXw2puSYiAyzOUKO/vtLg52+O5NOtrpMVr1UggiOQGVbOjqxUCLF7n5BwyEyt+FNmpiKcTCzougxVVy8CwlgbpEQ35R10M1cj+t2PCIpAZtnJCraTFRwOVmlkVgoiyCwrIMzihM+5AgFWq/frtkA3Yw26x95SDYHyPA2fhvLdmy4jVUQNIzLNEkQo05IR1axj+m598fzwBzzmvAnhlTjsAiMg2+r9c1IRQXbvHxiulguoBl5RHvgGgYc3osc45DYnOyEKHeKJVYiZm+HsX3DJ9VF1NwMREoG06ivISIEQu/oTEqH+bkZmpCDMaURkbUSjtujmfo5u5idQr5mayMsH3eAHkd+6Pq5GhEQgM6z6sswUx0mx4Ai7+m2RbY2uy1A4stvhd3Frv0qDox3ackAVbTk+n271qt+WATVoOde6jqUh7AOZA8ItDk5pUp2gPkFwcjuUFCGeXI94/Dvk3jVQZHdsYVAkGBtAQhV1zD8ccixlSm6qi3ykOuRDpp5FNOimOmqDotQjPAOrbpMi1K4vy0iBULvvGBqh1gEzMiMFYZVG9BmNbsFaxEPzVCMdEFG1AYnu2ffQzf8SMfABp/JT851853z3DNeLmWUEeAme2JDB3atTeXVnNibF/QiJlPQioqx2XIus4UNKuuNuVVv/SGDI478w5eU9JKU5On9/+v0yg3q4tS7MBhEWAWnWY7WVPuAmukFjMHy8Gf2D0zB98LJb96RkFhMVZpmsiAz1IiXD1uF2/GIuSenF9Gpr6/To3z4CXy893R7bTe8puxk/KJZgf9eLtWzkZpUSFWJJGxnsQUqWoy6z+rc0+r54nKXfJTJzhFqujWp6sy0+mzKT5PKVYo5dKiAp07UeZE9qvkKkv0WvMPrr3K5nAEm5JoZ+mU7vlWlMaOPn/q7RoI5P2Vbt2tUYVj7OWY9hACHRiMmfIR56F2q7d1Q9oPYnudb9SRrC34nj/XpwM2XDtetNV0FKVilRwdb120BKtpP6/Xs6feedYukPycwcpgaXXUwtRgAT3r3I3UvO8vEv1XcYekQbKUlIrPi7NCEZDyeToVGzniJ12ScohY59XY1J99H4zx+JfXcx+mAXO3XYcbPaVkp2GVHBdnZHtgu74xWz3TH0v2d3eEQbKblsKe+SxGQ8ohzLu+acp0h56xOUAtvy9m5Ql4DO7Wi84xsabf4C37YtXAuz70OynegG9n1IsV0f8thniPGOfYgY9wbi+U1Qkg/HKj8+XRdhREmx0v1Tk9FFVDJm+Qfg0a03Zfv+cLjkOWQEZX9WvrOVgy5aTT24gsa3QHY6JP9bqTxnpOTY2beBzutZOev259C9oXrEb6NIL34/XUBhiUJmvom95wtJquReuH72JZ7e6G5/ALnxAzt54chMqzLOSgH7fjAowrGvLO9PA0IhxxzYn5MOAbbHMgOITkORxx3rgDOqa8db0zhCDYYuLFXILDDx16VikquxADolo5ioMIsdERnq7agbXcghKb2IXrfYfpNGsf5s259GmUnhcmohxy7kkpRe+cSHCI1w9Bs507/t67d9msa3QJalfsu9W5HFheje347u7Z+RGz9z3AHICl2EEVOypV0rKUnojK7tchEQgFfP2yjZY2vb6aJroqsVQ+le9751Sq6JqEDLt44MMFT6rdcdzqO7VUByUk4ZQz5KotfbiTzUMdCtXaNVuWVEBVq16Srsy3WH8uheX60XipS8sjWTZ29zrOduyXaoY16kZLqrf4er+vfkP+j95B/V0r8BUvMUIv3t2la+e4uCFCl5ZXcOz3YOqDqxmZvpxyjH0d7xdFLeeSRlFNOrje2ikItJhQgEE5Yc4e7Zf/Pxj7aToFVxLfatNT+dKmRgo+oH4l+3saQSUrJKiAqxBM9HhniSkmUb/HD83wKSMkvo1TLY/vZrIjXPfuzQuT0RfjHLRICXjic2ZnD3F2m8ujOncn9CoK39QLYTuy7IKo29XVdOi96QeEoNmk2/DOG1ISRKPdWueQ8Idq5fXbe2BeqOh4u/RbdoHcqKBZbAGScYoiIpS7TowWWJyRginec5+uuV1DvxNzIvn7z1atBIyYnT+N2ubgbjP2QQHjUdF9w444bOO1wnH6HoOxW5/R2nGwc4fedck+24FVjFeHkwj+5xln6juEwy7MNERn2cyC8nnZ8MYMM1+CQ5+SuUFiGm/IB47FunvlHR5DY10Pz/itybLdsOjygjZQkWvaw0MQmDExsz4oWnSX/7Ywcb05qQsSPJ+6XqQelD9wAAIABJREFU3aoBUlKziDRa+majMYiUNNvgtMcf7s+Gnw7Qvf9cJj3xIbOeuxuA/n1a4ePtRde+L9JrwHzGj+tJcFDVu6LfFG7Wtw4Mtw2Ydqc/KTLLtaZpH+TRrY7Pb9YXjm+r5MVVbrRta81/a44nPrGYUkUSG+L+IsEb3o+6QIQakVes7L/0FAit/ny9S+zsdqc6irVvyV5HiWmGeHoN4qkvkN8tVq+HRkN+JmLEbMSUlYhhLzjfOfp6yAbEHU8hf3rb9U4KAXZtOqcKX5k0y/UJgrBYNXjz3tcRkz6Fzo474tK8Hxxz3bauq15WGdcyVw5qeU9dg3jyC+T35vJOOa8GwvsGgocXolFnRJBd/bTWcUHdPdpBboStHlyYp56M7QpvdfGLuP0RxFOrEOMWgb/zkwdEcATSan6STDd9/VUt9Lx8Wl3or9NDWDTENgHrd7+OPlkAWvZ1eYqfatddxRy9VRpx12R0SzYhOg5Afm93CoOnN6J5Z+TfjvVchEY46bOc+KysY53SLT4r5bNXEPdNQ/fuVsR905BfvGG5r2ErdEvWoZvxHtSy3UncFQ42nzvjyFXE/ZSTkl5AVLhFn4ms4UfKFVu96+LlHC4m5DDmqc2MenITO/clODwn/uQVSstMxEa570/R0NDQ0Kg+Nyo4uhnwt4trqUBfKWVbYBRgfQZfe2CmlLL8zM3x5l2nbwWmCCHChBDRwGygI9AXsN7+8k3gdSllO9RgaOuoxzHAGvN/Y+zy1BDoI6WcBswEtpuf0Qt4VQjhV0W+KxBCTBJC7BdC7P/ovPXuI052mHBQ3l2nUd6Zje72Mehe+UpdUVhmF1RRq756/MQH851lyzqDjiKuYldcfa9BlP22BZSr28XZ2X4b93YOZuvzdZg2MIz3ttvu3HImuZjXfkpn3rCrD05x9pauTkVcfzyfoymlTGh3FYqJs2c6CK86kRgwQV1xuNe8slCnR8S1RvlkJsqSCYg2vcDfyeSBO/Wqqm9+6STKnMEoi8ag/PYVuknmYwybd0PmZsKlk67vdSrO/Tpm2vMrxWNvo2TSUJS//8Bj+mK373Uqy+lHlog+k5C71lh2iba5rCCX3YdcfAfUagbG6h2pft1xp4ydvXd5Gp0B/AJR5o5FWfM6usdfVW+5+1Hk5s/VVcjVEe4gu+r8iYET1NXG5fW7nLrN1RXDia53fHLall2kXX80n6PJJUzo4F4wl1u4875IdQcIaUK+NQT5znBEh9EQHG1J4uGDGPYycuubVe+EWtn3rDQjEg7/qAYgPvgJos+TkHBUPQ7saqjGuCW3fY3yzGCU2SMhKw1xzzPqdZ0e0bANynszUBY8oK6Kr9m2alGoO4+4g0nCgYQSpncP5Osx4VzKNvHd8ersNutktbSd6F7tI9m2/HbWv92Hzq0jeP71AzbXUzMKOX0xm65tr8Kh+V8Yq5Uf11D20O2YVvwH/aiH3bvJWZlb5UVRJItWneG5sY5Htx05l4NOJ/j9nS788kZnVvx0iUsp1T/+2CLX8bd7e4SzdV5Tpt0ZzXubVSfMsE5hRAZ7MvyVU7y8LoE2df0wVGMHN6f1rBob80YF6PlhdBhb7q3BD6cKuVKNXUqct2uHRE7SSMi9glwyFPnO/cif3kSMnA9evm7KdT+L/3Vupmy4tr70Omfj3u5hbH2xEdOGRPLez2oQdJkCB84XsHRcLVZPrcfW+Bz+POV6p0+3hdm9s0+LJnjVr032hp8dkl75eDXHW/biZOfBlCanUfPlFxzSOOOmti035N7bOZitz9Vh2oAw3tvmxO7YlM68u6/C7nCnvFs2watebbKclLcwGNAHB3Gy5zAuz1xM/VXLKhN29fnJvYJcOhT57v3IzW8iRtj2IXLlVOSSwaD3dGNnEydjlivdX6/Hd8EbFH+1EploG1TmcftQ9E1aULzKycLFqt7Jvo26UdlE5wHIPzZVmc4p1ajf6w/lciyxmAndVLutawNfejT0ZcwHCUz7KoXWsd5UGYN/nexLcccjyF9WO+r+V1vG7tp8DW5Rg6N/qKx+u5TsUrwzutTxpns9b+75Io1pP2bQOtoT/TV6xaxlK4pk0crTPDe2oUO6Yb2iiQz1YvgLf/HyZ6do0zAIg76qjF+DbmCdossAy67RAPWbg6KgPHobypQBiEHjIKKSBXzV+b56PYFL36Lw809RLtu2a68Bgyn5edNV+42gcjvvWFIJEzpa7LyoQAPrJ0ax5dEovj+SzxV3dwRyane4kHskj2NJxUzopE5qfrE/lx5xPjZBJdeKQx37/CzP3es4OVihf7/dmV9e78SKn/7lUqr7+nd17Gp71hwpoHttL6ICqrEw8Kb6MdzLlqJIFn1xnufGOPqAyhTJgdPZLH20MatntWLr/nT+PJbptpxrsW/LSc03cTq9jK61r2L3zevlq6x2Nuzsy7X/8tzwmKt6VmVcy9hhUiQHEkuY3i2Qr0fXMPsTKqlfV2vXWWOshxj0OPKbRerfhbnIb19BjF2IeOxDyEhyHZh8ndoWAOeOoDx/N8qce9DdMQE8KtkpvhpjR+LIcVxo3g7h5YlvN3X/mZQnnyVo/DhiftmIzt8PWeL+omeHrDj57brNO1yrjzCuMxRkQvKpash0/MnluBWfp+qinS1BSNufqsU3k6JZOiyclzdn8G9GFWV9LXZ0VFOzn30o8r3hiPZjbH2jOgM06AonnCzIvFlyb7bsq8iLd/MmeNarQ+6PjjZmOTWmTUaWlZH99fduiXVHT/hx80HuuqMdv2+Zy4fLJjF91moURSH+2D/o9IKdP89j24+zWL5qB5cuX8WutzeC/0vf2t3+pJzoplBWBGnnHVKJZi6Cpit5XMW919O2rVx0ted4UvNMPLcxg4UDQ9FVx+l0o/tRV1yLXX21uDl/CsClY8j/jEG+/SCi1/3qrsI6PUQ3Qu75FvnWOHXhT6/7b4zsxl0gLwMSKpufdkfpdZFGp4fYVshv5yKXP4xo3MNhx3bRvA/yqOu+9rrqZdWluuX9xhjkOw8ieprLO+0i8reViPHLEA++CUlnnOijV+s/qiTfej0i2Ii8cBj5+n3Ii0cQdzzpIvH18V/JP9Yjs1LQPb8K3YhpcP6w3Zzq9fPJAogWfZFHXNQzt3x2zm60pJHfvYMyfQByzyZE71G2t7bqDmcPOV9Q7863rCR/ot8olM+WoDzWF/nZq+geMcc0XTiB8lg/lOnDUTZ/ge7ZN529gONTqzOGHcvnaHIpE9pfQ0CyG/LKTJJ/EnJZ+Wo/XpvRlVlv7CEnz7JAODW9gOmv7ublaZ3RVfOEUA0NDQ2N6vHf89ZXAyHEO0BXoAToA7wthGgNmFADk8v5S0p5wervKUKIu8z/jgEaAJHAb1LKDPOz11o9ow/Q1CqQJ1AIEQD4AnHALimlFEKUCSGaSynLz4FaK6Us1+j6AUOEEOYoLryBWCCxknxXIKX8EPgQQPl4gRS3DVd/P3cUERZpGTdDjZCRantzerLNbtIi1IgsT5N4AeUl8+bZUbURba2O5wg1opv+JsqyFyDFcecSw533YBg0EgDl5BGE1VHFokYk8kqqwz1VYeg9kJI3qwjENmMMMtisGE7OLiMi0HVVHNQqgHnfWXbGS84q5fGVSbwy2khsmHvHdTrNR4DeZpeolDwTEf6OEzl//FPEB3tyWTkqvOJY1qoQPUciuqpVVV48pn678tjO4AjIstvpLzPVZrWoCIlAWqURHQcjWnZD+c8jVvekIE8fQLTrp8oKDIPMJNVIKE8THAHZdo6mrFSb3UVEsBGZbZaVm64eKZNzRf1/rtk5bH2syrHdMOp58AtG1GuFaNEd0awLOuEBvv54PL8E5fgh9ANHAKCcPoIIj6rIkwiPRKZXo47lWI7YNP20FsPEZypJm2q3WjMCmWP3/tmparnkpKrGrbe/emRzTDP1SMoBj4N3AEIqyLJi+HOd5d6iPOSFA9Cwk7pK9iYi+oxC9FJ3X5Dnj6m70ZdfDDU61rEM21XmItRoqWOZKcj95lWf54+qO5MEhCDiWkD7PojRU9VdfqWE0hIwgOhuln3hGCLUqi8LMUJ2VfXbaFu/O92BaNkd5T+OAZuiXX/kPte7RoOTtpxrIsLJpOwfF4v44M8cVt4T4XZbdiA3DQJsVwTLPLs6lpOm7sScmwZCrx4tVpiDaNYPeW6v6jAoyITLRyCqsXqkl06vBkYf/RlOubFjR26qusK6nIAIx3yUp7HLB4DcZlnPI+57Xz1azAnitlGIntbf2q6e2R9zlJGi1oHy+0ONlqOQrI45lju+Rff0MvVZGanIk/shz3w87OFdEN0AEmzXVBn9nXxnP/c8rEZ/PU3CPYgxByncVt+bw0lOjudydX+YD0lplsnP5CuFRITa7s4VEmiZkB7Rvy5LP7U9WnLzzgT6dIrGw02vsG7QGHS3q/2oPH3EZtd8UcMI1elHrZC//4SYPAderzqtMdSLpHTLzmnJGcVEWO30lV9k4sylfMa9dBCAK9klPLY0nnefacnGP1Lo1ioUD4OOsCBP2jYM4uiFHGKMVe9qZgz2sNntOTmrlIgg17veDbolmHlfqvqOQS+YMbxmxbXRS09TO8L9YAGjv47kPEvATkqeQoRvNYI8zET46YkLNXAgqZT+9d28PzvVdifOwAhkjl0bKx/nctIsY5i5XVNoLrPEU+rRdTViK3cOl5ObBgHW/YmTfu16cRNki+4jEF3MOto/x69Nb7oKjMEeJGVZ1+8yIgIrqd9tg5j3tbrjWmSwgXZxfoT4q31Zj6YBHL9cSKdGlR8fW2PiWMIeUB2bBX8fwbNmNPmoCzg8akZSmmR7nKtf+zb4tm5O06O/IQx6DOFhxP20mrMD76UsLb0iXfqnX1JvbRWBq+XvfZPaljHIQFLWNdodq5J4ZZT7dkf4pLGEP6iWd/6BI3jWigZzeXtGR1KabFve/u3b4NumOS2OW8q70abVnBpwLyUJyWSt32J+VjxSUTDUCKXsim0AB2DuH6zaU1AEMteurmbb9SFelfQhYbGQaNWHlJUgT+5Uj4E895fNYz2Hj8XzTtW+NB0/gs4YRfmILSIikWnOxyyfGQtQLl2k5MtPbX7Xt+uM14OPkv/IParuaYfoOwrRaxhg1oNDI6vWT+z1YKsdU9DpEe1uQ5k5mqvBwb7NcV7P/jhbwPs7Mln1ULSNLvpIrxAe6aXuMjvtqxRqhzn2CTfCvhR1W0DbPoi7n4TAUNB7IG67B3niD0RIJJLDZnlO9P2sFCd9pbk/zc1QbdWcdPX/uVbBg9Fx6MbMRnlvChQ4PxbVHnfteFc80jGQR8wBtM9sTKd2NXYUU3Ujy27PyRlFRIRY9Iz8IhNnLuczbr7a5lXd6BDvPtOaFvUDmXF/o4q0o2fvo3ak40Im0W80ore5fjvzG2XatSen9dvq++j0iHZ9UF6wTHCJLoPg8C71yOOcDOSpQ4h6zQBLm/cecx8+I9Q2UXokHn1kFOW1XGeMQkl1fuy7/7yXKfvnIoWrVjhc8xp4B3kvzXF6nzOMAXqSrI6rTs4tc27nXSji/d3ZrBprdGrnGQMMxIV7sP9SMbc3qXrxmDHQQJLVLqPJruzL84W8vyubVeMiK+QeulzMgUvFfHEgl4ISSalJ4ucpmNbbvZ2kHetYMRHBdnXsUj7jFqjH6V7JLuGx147w7rQWbPwjlW4t7fTv87nERLi3q7A6Vtu1LTftrUPJpRxIKmHN0QIKSiWlJvD1EEzrZDvReFP9GDguuDaG2Ns7Jc7b9CL1+OEr2SU89sZx3p3alMhQT9o1DiIkQO2ze7QK5fjFfDo1c/NbX4N9W87m04X0qe+NR5ULLVRuiK+yEozBniRlWsb15MwSIqxOVMkvNnEmoYhx/1GDQq9kl/LYu2d597E4WtS5th1GHco7T3H7JBJHf4IXh5MrCXrKtrUfCHJi15Wnybb2TWZXpBf3L0F+ORfSrXYWO7ELeWKX+u8OdyKsdhW+EW3LZvxOvKAuQKgVh7p/jDnr48cRdJ86dhQdjMcQbQkKNERHUpbi2o8hi4vJ27wVvwH9KPhtF6Vnz5E48j4APOrVxa9vb5f3WnND5x2ug49QGBtCg66I+p3UQCQvP8SQF5Hr57l+50C97biV42K8PF/I+zuzWfVApM14WX6yQkyIB+3reHM8uYTY0EpOHrgGn6Ro1hd5fo/5vbPgcjxEmn2jAPU7QspptUz+r8i92bKB0IfuI3icuW39HY/Baid1j+goyuxsTJ/2bfFu1ZwGh3ci9Hr04WHU2bCGi3eoe0QFjb6bgH69uXink11QXRAZEUxyimWeJiUlm4hw250+132/h4/fUf37bVrVobiklMysfDZu+ptunRvj4aEnLDSAtq3rcuT4JWJq3biTw9zmZn3r8r6iHHf6E2+Lrx8qCYA2xqljjRuLLm6EbetS9jXO8eQVKzyyNo0nuwfRumb1Fo7d8H7UCnH7aERfc9zA2aPqHH35xTAn9t+14FRHcTJ/GhRhp6PYBUWmXlQ3NDLWU9Nlp1actiuPbEf0HHdDZIs6raBpd0SjzuDhpY6Zo+Yiv5prSZ9j16YDI5C59m3L7CuraFtmX1lOKvxzEApVHU2e/ROiGsGF/ep95W0rybZt3XC9zBnXMlduTdpFy7dOOAn7NyD3b1Dz2e9RZE6qk2daf2cr31BFmhRbPdjHv3J/UH42srgQju5Q/47fBh2GVlwWPex8/SFW5R0SAVl28jOvwtevmJDr/lPxXN0zyyHdKv7mevpkI831LNFSz0SvkYhu5jp20ckcfZV2ne0cfTly7yZ0T76FXG85hUm064/ca5mjF/1HI26z8lnViESWZ81Zn5WeYhvrFGZEZqiyRY8hyBXqhnjyzy2Ih+eay8MqJuXgTpgwEwKqPlnI6TjiLO7nYhEf/JnLyjHux/04lVfDl6Q0S16Tr+QTEWbrf4ms4UurJuF4GHTUigygbq1A/knIoUWjGuTll/DInF+Zen9rWjdxPMlGQ0NDQ+O/y43aOfoYULENpJRyMnAbEA48BaQArVB3hLb2OlWMKEKInqjBzp2klK2Ag6iBypWNWjpz+tbm/2pKKXNRd3oOAS4IIS4CdQDrmVDrc28EMMzqGbFSyhNV5NspcvOXKM8OR3l2OPKv7YieQ9QLDVpCQZ6jgpZ1BQoL1OuA6DkEue9X9VpgaHnBIIY/jNz6tfq3bwC6F95FWf0GnDroNB9l339B0cQ7KZp4J2W7f8HQ7061sJq0QubnQkb1Aj5ETF0ICEQ55lyePS1qefPPlRIuZ5RSUib56XAuvZvaOrkvplmc5TtO5lcY0TmFJh5ekcjTA8JoW6f6x0ba5CPSk38yy7icVUaJSfLTyUJ61bd95vGUEub+nMk7d4UR5qbTHEDu+BplwRiUBWOQh3YgOg5WL9RtoR4RY2+E5FyBogL1OuoEgzy8Q73WrDOi/wMo70yFUsskmTz+J6JWA+Tu9Sgvj4XEcyjH/kB0+P/Yu+/wKor24ePf2RSSQBJ6752QUASkt1BUEJFeVRRRLCACiihIFUSsqKhgQxCwKwQLSpEiRUU6SAfpPQmQvvP+MRtyTnJSEML5vT7357pyiXv27L1ldvae2Tm7Hc0M5cMzj5Vw2XwOqIYd0VvNYEy9bRWq4Z3O9DuvTifE5fWh5WqCsuDyRfSit7DHdMB+vhNJL4zA3ryBpBefJmXRfBIHdyFxcBfstcvwaWcaKqpGbbjWMlYwLSG0Gkeij2T+BGGO7oLCZcxrJn18UbXbwa5VbrPoXatRtzj7KDwS9puGrJ71MPqlLuiXusDaheiVc8zA6Lz5r762B988qEq3mgahl+lfPsN+rhf2c73Qf65ANetkPqgUkXl9En/ZfA6oZp3Qf5r6RP+xAhV2q5mveDnw9YPYC9iT7sd+sgP2kx3QP32KXvQ++ueFpnxP7I09sTd684q08l3RKd8ZGrtnIeGK+RynfG92ylbNJqjbB2C/Ncw0sl0pharfDr3xpyz3RUQJfw6fT0o7l3deoXXldOfyyUTG/3iet7sVvqZzOYPju6BgaQgtAZYvKqwt7FnjNoveuxpV6w7zPzVawyEzOELHnEKVr2em+wVAyZpw7rDZ1I7PwrlDsHFhDtdjNxRwWY8abWBv+vVYgwrvYP6neis47DzJ2DdP2qvNyjcwHbbnDnkMo5d9hj22F/ZYp5w1TVfOPB1r13LWtBN6k3PdCk3r8Fb1ItFH95kY29aiylQF/wAzeKN6PTh/OMO6RBT34/DFZI5GO8d5TxytK+XslUcRxfyISbA57zxpdMM/CVS6hs7ZiKoFOHz8EkdPXiYxyeb7VUeJbOj+StfT59MGTy/fcJxKZdwHAixZ9Q8dW+b8CVj2kgUkD+lK8pCu2OuXYUU69Wi1WuZafeEaBpCWLHf1n6pBS/TxjPvXk4hKwRw+eYWjp+NITLb5ft1pIuulHcfgIF/Wz2rO8hlNWD6jCbUrhzBzZC0iKoZQolAA63dcQGvNlfgUtuyLpmLJnN3QjigXxOHTCRw9m2Di/nmByAj3J4EcOp02iGHljpirA6DjEm2uJJjjvHZXLL6WonKJnL8aK6KoH4ejUzgak2LK2b54WlfIWYf6yUspxCebbqjoeJtNJ5KokP8a6ptju6CQyzWsVjvYvdptFnMNc87rmq3hgNMZG5TfXJsBCpSEwqXh/HFy5ORuyF8aQpz6pFob2L8m++/dCF6IrVd9gT21L/bUvugtK68rb/o3IsoGcvhMAkfPJZryvSmayAj3+sK9fMdSrohpZjSrEcye4/HEJdokp2h+33eZSsWzL99nZ8/j76ad+LtpJ6KjllKwj+kwDmpQh5ToWJJPuedlZz+Yz/aqTdgZ3pK97XuRsO8Q+zqYm6a+xdLystBO7YnfuSdn2+2lcyuidACHz6Vrd9RI1+44m67dUdil3fHxcYbffm3tjjOz5rGzcSd2Nu7ExcVLKdTX7O+8DeqQEhNL0kn3/X3m/flsrdyEbWEt2d3W7O+/7zD7++LipQS3bAxAnsrlsfz9PQ+MhrQ6JL9Th0R4qEN2r0bVcalDDmZShxQqDReOg38g5HPaAZYPqmoT9NmM15DEL+dxqf9dXOp/F0m//oxfB7PNPuF10Jdi0ecy5v55Bj+JyhdM/KuT3aZbVcMIHD2ZKyMfRl/wvK3658+wn+2J/WxP9B/LUc2d/KRyLYiLzaRdfdl8DqjmaXkwAOGNzCCf854He2YnolQeDp9LSitnWy8RWd29nO08nsC4784ws39xCuVLu7mcYmsuOPnJ3ycT2HMygaaVMw7evBntS/vlgdjP3Yn93J3on+agv5mB/cwd6K0rUbc65aZ8uHnVasy5dPHOmRwwta68tQN6W2ob81f3NqYznQLFsB6cjj33eThzJPsd7chJOz4zKbbmQpyzv88k8veZJJqWv4Y8oVIIh0/GpeVGv50isl5avRgc5Mv62S1Z/lYzlr/VzMmNzMDouIQUrsQ7OcrWc/j6KCqXzvjjFr10IfYzPbCf6WHKdwun36hyFv1G8S7lu8Vd6D9cyneEh/J97gTUbGj+nScQVaUW+rjrcwkgfsFcLnTtyIWuHUlctpSAzubGm2+tOujYWOyzGc/roKEjsPIFc3lqxh/O+5SviBUSSvLmzF4ql1FESX8OX3Bv50VWydjOG/fDeWb2KOLWzjsZk0x8khk4GB1ns+loAhUK5WwgfERJfw6fT+bohSQTd8dlIqt6iPv9eWb2KuoW9+UuRVgxtDTLh5Tm6bYF6FwrX44HRgNEVAx2L2PrT2XMv99rxvI3GrP8jcamjI2IMPl34Tys3+mSf++NoWLJHL5JBNdrtbO/98bTunzOrtXT2+dn+X1FWXZvUZ5uEkzn6oEZBkaDd/sxPG5zxWAOn4rn6Jl4Z3+fIbJu2iuag4N8WT+zMctfvZXlr95K7UohzBwWRkTFYJpFFGDPP5eJS0gxednuaCqVuob9fR3t21RL/o6jY7Wc5yg341qSlYjyeTl8Oj6tnffHeSJrp93kDg70Zf2rdVg+pRbLp9SidsW8N2RgNJg+gcMXU9z3d8Wcle+M/QmJVCqYRX3yz06nb7KkycnqtIed6XKynatQ9Zx2SEQk7HNysoB8qAdeQ//wNhza6r7cvE5dEhiMatIdveG7tOXdhHOLIqXMwAyAQiWgRDk4497mjP7wE4607sCR1h249MNSQnqZgRMB9epix8SSkm5wtMobhE8xZ6CGjw9527Ymca/p9/Up7OSgSlFw+BCi53zqeX+nc1PvO+RCH6Fe+S76zbvRb3dDf/M8HPozy4HRkJqLprtuVXOvj3aeSGBc1Dlm9na/bkXHpZDotLUuXEnhr38SqFwkm/6y6+iT1DGnUOVctrtUWt8ogAprh96RydNtvRXX27GB8+/P5UCLjhxo0ZGY75eSv7fJywLrmzZm+jb9hQ8/ZU9YI/bWbs7BO3qQuP/g1YHR+dq0oPATgznSdxA6Lmf1N0BEzTIcOnKGf46dIzEpmSU//UVkq5pu85QoXoB1G/cCsP/AKRISkilYIB8lihdgw+/7TI4Sl8CWrYepWP5fvFnvZvBa+Xbqk/xO3Joe6pM9q1G1nfokLK0+cZYOYZGw45cMi1Y120E2ZSzVzWjbZhr7Ou7xJKZohnx9ls7hebm9es5jum/3TaxHXegfF2KP6I49It24gapO++9a7gFk52i6vmdP9093rnbPUZz7pxQokZYH5C8ORcrChRPmyc3Rp81DOgBVuT6cdm9b5lZs/eNM9JRO6Gld0PPHwP4/3AdGg3tfWeq59Xe6vGzPGlRt55wOaw0HnXNr/wYzANo3DygfVLm6cCZt21R4O/Dwg4Sbkpdl5zrulWd6rCEtHw0tBjVbweZ0TzP+Z6cpCwWdPLhuO9iRLu6O1aj6TtxakbD39+y3Z+dqqOTUr1UauD28TP/6BfYyvj+nAAAgAElEQVSUvthTnL7+Rs6yK2TR1x9/2XwOqEYd0Vuy6ev3CzD3LwGqNzT3VF3HCeRGn6xDRbSHdE+N1itc7tH/tQLVOAf36ONd7tE3drlHX7RsWqw6LeGEy3YF5oNq9dCbV6bF/mkh9tM9sJ/uYeqsFjkZ63Q5bayTa5/V+TMQ5jyNPbwhnHT6BkNdxqRUCgfLgtiLZCeiRLr+wl1xGa8jqeN+ul7buB+P8aoV4vCxWI6ejCUxKYXvVx4mspH7PeC2TcqwYYt56+2F6HgOHY2hdIlgEpNSeHzir3RuU5HbW5TztHghhBA32M16cvRyYIpS6hGt9TvOtNSWRShwVGttK6XuAzK7EoUCF7TWV5RS1YFGzvSNwGtKqQJALNAN2OZ8thR4HJgOoJSqo7XeDPQBbtdar3OmVwB+BsZ4iPsTMEQpNcR5ynRdrfVf17Denm1ahb6lOdZbP0BCHPbMsVc/sqZ/if2U+aWoPXsS1mOTwT8A/ddq8wspQDXrgLrdjOfWG35BL//GTL+jDxQvg9V9MHR3ntwx/H646PnGsr3+V+yGLQmY9zMkxJE4Le3V2AGzvyV+kBk47ffwU/i0uRPyBBLw+a+kLPmCpDlvAeAb2ZGU5Tl/faKvj2Js56IMfP8Ytg3dGoRQpXgeZvx0jvDSeYismY9Pf4tm3b4r+FoQEujDi71MZ8mnv0Vz5GwS7/xynnd+Mdv0waBSbo3wHK+HpRjTJj8PfnUW29Z0jchLlcJ+zFgTTXhxfyIrBzL912iuJGmeXGRilQjxYWaXa/xF+/Y16IhmWJO/g8R47Dnjr35kjVmAPdl0TNnzp2DdNwH886C3/wbb15p5eo8CXz+sYebU0Qe2oedPgSux6F8+xXp2LmiN3r4Wvp+F7jkKa7wTa55LrNHzsaf2NbEWTsW6Zzz4BaB3rjVPgwb00o+xBr6IatIZLpzEfn8UAKpuG1Tz7pCSAkkJ2B+OzvHm2xt+xbq1Bf6fLIWEeJKmp5Ux/3e/IXGwGTzhO2gkPpGmjOVZsJKUH74k+ZO38O1yD1bj1pCSgo6NJumlLGLbKehFL6MemAHKMr9gPX0Q1fYh9LFdsGs1/LEIeo5HjfwSrsSgF3g67V0EF0b1eN40TpSF3rYMdq/N8fbfFJtXo2s3w3olyhz3WWlP47JeMA1xAPujF7AemmTK2Ja15mlhgP71G9RDE7GmfgUpSdjvjfUYxqNtTvl+YZGJ/fH4tNjPL8SeaOope94UrPsngF8eU1a3m9hW31Hg64813KV8z3vBLKDKLXDhFJw9RlZ8LcWY9gV48LMz2FrTtVY+qhTxY8aqaMJL+BNZJZDpKy5yJVHz5LdmIEeJEB9mdjcDGfrPO8WBc8lcSdK0evs4k+8oQLOKmdwE0Snon15F9XkNLB/0lig4exDV4kH0id2ms3RzFHR+HvXI5xAfY25mAPzxFXR6DvXQPEChty6B0/uhdC1UrTvQp/ahHvzYhFnxHuxfl/lG6xT0z6+her8Kyge91VmP5s567FsDW6Kg01jU4M8gLgb93Tjz3bwFUL1eM78yjz2DXpyzp/6zxSln051y9r5LOZtkBlED2HNewBo0yRzrrWthqznWqveTqLLVzJO7zh7H/miS+fKVWPSPc7HGzwc0estqOLI+Q3hfSzGmdSgPfnMOW0PXmkFUKeTHjHUxhBf1J7JSANtOJjIk6jwx8ZoVB+N5c10sUfcWxcdSPNU8hPu/PofWULOoHz3Cc95R6utjMXZwHQY+vxbb1nRrV44q5UKYMW8n4VXyE9mwJHMX7WfFxhP4WBahwX5MHZb2irWjpy5z4kwct4b/uyei6N9Xoeu3wPf9HyEhnpTXnktbtze/JnmIuSli3T8Cq1VHyBOA75zl2D99hT3/baw7+2LVaWxed3wpmpRXn80kkoftHlCVgS9uNtvdqiRVSudjxhcHCK8Y7DYYKL2+7Uvx7Lu76PT0RjSari1KUK1s1k+3TYurGNuzNAPfPmDiNi5IlZKBzIg6QXjZICJrhfLpr2dYt/sSvj4QEuTLi/eYTpxzsUk8+NYBLGWe0DvtvmvrWPC1FGOaB/Pg4gumnFUPoEpBX2ZsvER4EV8iKwSw7VQSQ368SEyCzYpDCby58RJRfQqz/0IyL629hFKmmD9QJ4iq1zAIHzsFvfhl1IA3zPVmU5S5hrUZhD6223So/bkYuo9DDf/CnNcLnfq6Ql1Um0GmY07b6O9ecnt6TJZ0Cnr5a6hur4BlobcvgXOHUE0Gok/thv1roVh1VOcXzJsVKjWBJg+g55ingKheb0HBcuAXiHroK/RP0+DwxmyC/h+IDbBjDbpm03+dN1G7NVaPpyBfAaxH3oCje7DffjzLkL4+irHdSzJw5iFTvhsVoEqJAGYsOUV42UAiI0L4dPV51v19CV8fZfLg/qUBCA3yYUDrwvR4eT9KQYuwYFrVvLZXv8X8tJKQ9q0I27IcOy6ew4+MuvpZtbWL+Tv1RzCZKDVpFIG1wkBrEo8c5cjQbPKo1O320rl1td3xQbp2x1Kn3RHmtDv2XjH1SaAPL/ZM1+5Ydp53ljntjgevrd0R/dNKQm9rRfg2s78PPZy2v8PWLWZn46z399lPvqT8uy9S8/cfsBMTOfjQU5nPbKego15G3feGOZ9S65DIQejjTh2yaTF0G4ca5tQhnzt1SHmXOsS20YucOiRvQVS/6c6rUi048Cf8/k2W65y8diW+TVqR7+vlEB9H3KS0bc43bxGX+t+FKlqcgAceI+XgPvLNNQN7Er6YR9J3nxM4dBQqMIigqW+azTp5gisjM75d5KrNq9F1mmO9tgQS4t3yWGvK59jPOm9M+nAy1uDJTh68Bjan3WhWjW9H//ZDhkVbb/xgbgT4+qHqRcIfz0Oshzcz+SjGdirMwI9PYGtNt1tCqFLMnxm/nCe8VB4ia+Rl+o/nuJKgGbbADFAtkd+Xd+4pQXKKpv8sk+vmC7B4qUcxfLN7AmhutS8zs2MtOqwp1vPfQlI89ry0ATrWqE+xp5nB/PZnL2L1H29ywF2/wU6njfnzHKwHpqIaOW3MD58x+/32QZA3FKunU0bsFOzpTv0+4AVU5XoQnB/VZyF60xz42xyjnLTjt51IZMh354iJt1mxP543f4sh6v7iJNtwzwIzeCRvHouXOhbE9xpeW+nrYzH2/moMnPKXqcNbl6RKmXzM+Hw/4RVDiKyfeW50LjqRB6f+ZXKUggFMe6xmpvNe9ddqdJ0WWG98b8r3u2l1rvXiF9jPOG9r+mAS1iNOv9HmNbA57SacanIH+jf3/hr90wKsRyajpn8DSqFXfgtHMv+xS+KqFfi3aE3BH1ei4+OIfe7pq58V+HoJF7p2xCpWnLyDHyd5/z4KfBUFQNynnxD/1WcA5OnYiYTvF2e/zS58LcXY9gUZuPC0qcNr56VKEX9m/HrRtPOqBjF9+QWuJNoM+9rcgCsR6ss7PYqw/1wS0365mHbtaBhCtaI5ewOAr6UYe3tBBi5w4tbJZ+KuvEh4SSfuLxe4kmQz7CtTnkqE+PJOr6LZLDkHsVPz72lbTBlrWYIqpfMy48sDhFcIcRsonV7fdqV49r3ddBq1Ea2ha8uc59+p2z2meQgPLnKu1TUCTXtrQyzhRf3SrtU/XCAmQbPioHOt7vsvn/rozX6M1G32UYy9txIDX9pu6u8Wxcz+/uoQ4RWCibylUKbfDc3rx4DbS9Nj/GYU0KJ2QVrVKZjp/BliX0f7FuBYdDInY1NoUPpfvlHvZl9LcPZ377IMfGOPObeaFjLtvEXHCC+X122gtCeRz27lclwKSSmaZZsv8sETValcMmeDw30txZhWITz47Xmzv8Oc8r0ulvBifkRWdPb3kgtp+3v9JaLuKWL6E5qFcP/X59HkoD/BTkF/Ox01aIbJyTYuhlMHUO0fQh/dZQZ3bFwEvSegRn1l+iY/ddr4TXtC4dKotgOh7UCzb2cNgcsXUJ2Hm7dsAfrnD+BsJj8syqVzS1Wti+r0AKQkgdbYH0+5+gYwT678vJy8bVtTbuMqdFwcp4amvQmw7IrvOdK6A1ZQECXnvo/y9wcfH+LW/Eb0x/MACO56F6EPmLzg0pIfiZn/eeb73MVNve+QG32E/4KvpRjboSAD553C1s51q6g/M1ZcILxkHiKrBTH9Z+d6+YUZoF4i1Jd3+hRj/9kkxkWdw1JgaxjUNJTKRbKpV66nT/LPr6Hjs6gH54ECvfV7OONst28eqNAAfnzp/1Zcb8dO59LSFQS3a02VTSux4+I49lhaXlZx1RIOtOiY5feLvzQBK48/5b6ZC0DcH39xYnj27XpfXx+eH9WNBx99jxTbplvnhlSpVII3Zv5AeFgZ2rQK55nhnRkz6TM+nvcrSsGLE/uglKJfr2aMHreAO7tPMzlK51upXrVktjFzavjwN9m4cRcXLsTSosXjDBnSjR49Wv+7hXmzfP/4Kqrvaybulig4cxDV0om7Zw38FQV3P4967HMT92uXN7KUq2OeXHrRw4MSwiLRC7J4G6uLm962dY19Hfd4ftx1hT/+SeBinM2328yzz6Z0LEiNYteQ/9/MejQzfzrjBmY64wbecunfeOVL7BFm3IC6ZziqRQfIE4A1+xf0L1+jP5uZ/fLtFPR3L6MGOjnK74vh1EFUOydH2bUafl8EvcajnvrSlLP5Tv1Qvg6q9b3m7UPaRn/z0tWn/ervXkb1mQg+vnD+OPqLSTctdrZ0Cvr7V1D9Xzf97Zudc6vVIPTxXebc2rQYuoxDDXH6yr509nt8LHrdAtSgDwENe9fB3t/Sll2zDfrTEVnHz8U2j/Xa92l9VvVbo+c8kTYw/XrulZevg2rpsr+/S9vfqt+LEBQKdjJ60XSIj814nL9+CfXQDFOXbVxk8uDbHjbHeccq2PAd9J2AGv21iTs37V6Xeu4781R8Hz9UeEuTB586iF7yJqrPBOg83Dy4bWEmPxzbvgYd3hRrotPG+WR82v56dj72FKevf8FUrPvGm77+Hen6+ns5ff2POX39bz4OwQWwhr5lTvLo09gfj706nvnqdt/oPtlU4W3Qc4dnUsBIu0c/xblH/5HLNqe/R/+Ayz36bc49+m5DzcB7bcO5E9hzX0g7HnVbo3esz/hgs1R/rUbf0gJrxvcm9kyXPquXvsB+2umzen8S1qMufVbOWCf7vfFY9z9jBuMnJWC/Z46ratQe1b6nGZOSGI/9ehb94S58LcWYtvl58Iuz5jqS2l+42ukvrBLI9JXR5jqSOu4n2IeZ3f5dn4avj8XYx25l4LPLTP9N+8pUKZ+fGXM2E161EJGNy9CsfknWbDpBx0GLsCzFU4NuoUBIHhYtO8Af205xMSaBb342ucLUkU2oUSnnfQpC3Cha//snqAvx/xOltc5+rhsRSKkSmJe4NwTOYJ7O/C6wCfgKuAKsAIZorfM5T4oeqbW+0/l+HuBboBTwN+ap0+O11iuVUg8BI4HjwC7gvNb6OaVUYeBtoAZmIPgq4EVgLVBau2y8UmoT8IjzF6W1/tKZHgi8DjTBPEX6kNb6TqVUFU/rndU+SOkefnN2djoJ57J41V8uCxxWxWux9em47GfKjbh/5OBXm7nlOl7/cb2S/r6c/Uy5xL9BaPYz5RJr6gavxE3pX9srcQEIvFkvHXCnmmR+YzLXHb/ivdjXMGDjRtK7LnklLoBq7L0GoGrbKPuZckHysO+ynymX+E5s6bXYZPJU0Nymd5zwSlwATidmP09uyeErHf9L9AHv1d/WXeW9Fntz981eiVt7cimvxAVQ5UKynymX/Nlvl1fi3jLce6/ci/3pBj696Brlu4anT91IVtfSXokLYP980mux8fdO7g+ganmnnafqV/dKXAB72qrsZ8ol57d6J/8vPKqyV+ICXmtrAVCjolfC6t+8c80C0Buzf9pTbrGGNPBKXL3p3w12vCGxN+dw0EgusPrU8EpcvTPrH9fnqoPea3foEwnZz5RLDvzknfO68vsRXokLoLd7px8DQFW4th/H3ij6sPf6CP8X7Xoph28CywU1j73ttdgEeedp0vbUoV6JC0CyV24ZA6BqZP2jpNykY73TN6ryXN9TQq+H/aX3chRV5frfwvH/nSDv9WPovd7JCVWZa3sLzQ2VaHsttL7indiqsPfus3gz9ycm2Wuh1W3X/4P0fxW3zb/8wdWNiF1+jIxaFbluf9Fy3ktIxX9SpdOH/0/WXTfrydForU8AvTP5uJbLv0c7868EVrp8PwG4I5Pvz9daz1JK+QLfYJ4Yjdb6LNDLw/wZ7tprrW9x/rkh3fQ4IMOjqrTWez2ttxBCCCGEEEIIIYQQQgghhBBCCCGEEEIIIYQQwju899O5G2u8UmozsB04iHnCtBBCCCGEEEIIIYQQQgghhBBCCCGEEEIIIYQQ4n/ITXtydG7SWo/09joIIYQQQgghhBBCCCGEEEIIIYQQQgghhBBCCCG867/y5GghhBBCCCGEEEIIIYQQQgghhBBCCCGEEEIIIcT/OBkcLYQQQgghhBBCCCGEEEIIIYQQQgghhBBCCCGE+E+QwdFCCCGEEEIIIYQQQgghhBBCCCGEEEIIIYQQQoj/BBkcLYQQQgghhBBCCCGEEEIIIYQQQgghhBBCCCGE+E+QwdFCCCGEEEIIIYQQQgghhBBCCCGEEEIIIYQQQoj/BBkcLYQQQgghhBBCCCGEEEIIIYQQQgghhBBCCCGE+E+QwdFCCCGEEEIIIYQQQgghhBBCCCGEEEIIIYQQQoj/BF9vr4AQQgghhBBCCCGEEEIIIYQQQgghhBBCCCGEyF1ae3sNhLg55MnRQgghhBBCCCGEEEIIIYQQQgghhBBCCCGEEEKI/wQZHC2EEEIIIYQQQgghhBBCCCGEEEIIIYQQQgghhPhPkMHRQgghhBBCCCGEEEIIIYQQQgghhBBCCCGEEEKI/wSltfb2OvzPSHmsnld2dsLOS94IC0BAo/xei82VFK+E1YlePKd8lfdiH4v3WmhVJsBrsa03/vBKXHtUQ6/EBSDeS+eW7ZWwAKii/t4LnuilDfdmfXLFiwc7v69Xwurfo70SF8DqX85rsfU/sd4JfD7JO3EB/U+c12KrUD+vxdbxXjqvo713rFXdEK/F9lad4s2cTNXyXrvD/vWMV+KqEt7b3/rgFa/F9lY7T7Uq5JW4AHqHl66XgCqax2uxvVXOVM18XokLoP+K8VpsCnmnzaPCg70SF/BeWwu812flxfqEAB/vxQ70TmxV0nt1KJe8U8YAKOy9dgfHE7wSVnuzPjnlnW0GvHbtIMV7/e8q1Dv9RgBY3umrs6a/45W4/6vi2/bzWmz/1gW9Fttr5Xv0DK/EBdDb53ov9potXovNMe/0jeqz3usj9Oq1uoiXrtWXvZiLBnrx2YC+3omtQryXn+hLyV6Lrbx1H9NL1ywAArxXvrUX76upgl5qY+bzXj+G9dxvXixo4n/FviLlZMCouKEqnzn8f7LukidHCyGEEEIIIYQQQgghhBDi/19eGhgthBBCCCGEEEIIIYT4v0kGRwshhBBCCCGEEEIIIYQQQgghhBBCCCGEEEIIIf4TZHC0EEIIIYQQQgghhBBCCCGEEEIIIYQQQgghhBDiP0EGRwshhBBCCCGEEEIIIYQQQgghhBBCCCGEEEIIIf4TZHC0EEIIIYQQQgghhBBCCCGEEEIIIYQQQgghhBDiP0EGRwshhBBCCCGEEEIIIYQQQgghhBBCCCGEEEIIIf4TZHC0EEIIIYQQQgghhBBCCCGEEEIIIYQQQgghhBDiP8HX2ysghBBCCCGEEEIIIYQQQgghhBBCCCGEEEIIIXKX9vYKCHGTyJOjhRBCCCGEEEIIIYQQQgghhBBCCCGEEEIIIYQQ/wkyOFoIIYQQQgghhBBCCCGEEEIIIYQQQgghhBBCCPGfIIOjhRBCCCGEEEIIIYQQQgghhBBCCCGEEEIIIYQQ/wkyOFoIIYQQQgghhBBCCCGEEEIIIYQQQgghhBBCCPGfIIOjhRBCCCGEEEIIIYQQQgghhBBCCCGEEEIIIYQQ/wm+3l6B/2Wqx1Oomk0hMR577nj4Z3fGmcpUx7pnAvjnQe9Yi/5iuplety1Wx4egWAXs6ffCkV1met5QrAdfgnJh6PWL0Z+/lO16+A15Dp+GLSE+noRpz6D37sw4z8Bh+LS/GxUcQlyHW9KmPzoan7oNzf/kCUAVKERcpwaeA1VthLpzOFgW+vdF8Osn7p/7+KF6joNS1eFKNHr+GLh4Iu3z0GKoJxeil70Pqz81+7DbGKjeFC5dQL/RN/ONrN4Y1XWkib3+W/hlTsbY/SdAmRpwORo9ZzScd2K3HYBq1BlsG/31dNi93kwPzIfqPRZKVAKt0QsmwqFtHsOrni7H+pPxno912epY904AP+dYf+4c61ucY128AvY0l2NdriZWv+ecAAo7ahbsWInqNjIt1rzxcPTvjLHKVMfqPz4t1lcvm+lBIVj3T4WCJeD8CewPn4G4WIhoidVxMGgb7BTsr16BA1vSlheQF2v2EvSGZej3p5hVGjgadUtzSIjHfus5OLAr43pUDMMaMhn8A9CbVqM/mGqml6+G9fBYCAiC08exXx8FcZdRLTqiOt+f9v1yVbFH9oAqJW/88W3V10wHOL4PPX8CJCdC1Qaou54ApSAxLuM2eUPVRqi7hoNyzq2VHs6tXunOrQsnoHQYqttoZyaF/mU27PgVfP1Rg98FH3/w8YFty9E/z/YcOzfOLdd9f+kihBYGZcG6b9E/p1u+rx/qngkoZ/n2R2nLV+0GoBqb5dtfuiy/RmOsbs46uy6zagOsu51jmxBnzp+zR6FAcVT/8RCUH+Ji0H8tQrW4H5QP+q/F8NvcjNvceSyUqA5x0eivxkL0SQhvj2rsUk8Vq4yefT+c2ovq8yoEFwLLB45sQf/wijnf0qvcCNXxSXOs/1wEqz3E7jYOSlaDKzHoz516NH8J1NAFcPaIme+f7ejF5vqg2g6GOndAQDB6cqTn45xepUao24eB5YPetAjWeliPu5+Hkk6Z+3KM2QcR7VFN+rnvg/cGwKm9mce60eU7tCiq13gILmjq7g3fwtrPPMeu2BDVdpgpK5sXw/p5GWPfORZKVDPH+tvnzXZaPqgOo6FYVbOPtv8I65x91KAXqnYnQMOZ/eioKZCS6DF8btSj+PiiHp2AqlgDfHzRKxcBP2e+/12s/vsyL0Sdxbahe4MQHmpVwO3zhRui+XRdND4WBPlbTOxSlMrF/HO07AyxjiQwZU2siRUWyKBb8rp9/vvxRKauiWXPuWReaR/KbZUCADgWm8LQHy9i25Bka/pHBNE7PCj7gJUboe4YZs7rTYtgjYcy3fX5tPP6izFw8STkL456fCGcPWzmO7oDHeXkXjXboFoMAMuCPb+hf3470/Cq79OoiGbm2v3B83DEQ55QrgbWwInm2r1tDXq+e46nbrsXq9dwUoa2MnVnnVZYXR4FrcFOxl4wHU7vSPtC9caoLiPMubXhO1jmof7uNwFKO+fWnGfNuRUUihrwIpQNg41Rpv5Ovz0DX4FCpdAv9c58m3MjN6reEKvLEPDxg5Qk7K/fgI2/ZYx97yhUneYm9rtj4ZCHc6tCDayHJ5scfPNq9CfT0r7fvg+qfR+wk9F/rUYveM2cWw8+j6pQE7SN/ck0YE+m239V+YaoNk+Y47A1Cjamq2dK10ZFDoUildCLx8Oeldkv0wN1/zOouk59MnMMHPS0zWFYjznb/Ndq9EcvmunlqmENGgv+eSAlBfv9ybB/O6pZR1TnB8w88Vew358E9hH3ZVZrjLp7hKlHN3wHyz2Us75OObscjZ7rUs7uexHKhMHvUehvXMpZ3faoNvebsh1zFj1/LFyOznTbV++P44WfL2Br6F47Lw81CXX7/KMNMXy5+RI+lqJgkMULdxaiVKgvu04lMv7H81xO0FgKBjcNoUNY3kyipNvfuXFOV6uPNeQ1OHscAP3nMvgj3TWxipMnWBb6j0WwykNd1n0clHLyhIUe2ltPLEAvfx/WzDfTmvRG1b8L0HByP/rrySYnTr/NN+u82vVHZrvdLOfB0ah6LUwuN8PztVP1G4pqfRfkDcXu49J2DauHNfAZKF8V++WnYN3SLGO5KXcrquVQs++3L4E/PnX/vFRtVMshULgi+vsJsO9XMz24GOrOyeZaYfmiN38F2xZlG071fhoV4dShH43zXMbK1sC63+lL2LYWvdDJ/boPQ9VqASlJcOao+X7cJbO/730eVbY6+Pig1y1B//Ch+zJzo4wBKAv16EcQcwY9d2Tm233T6m+X/VmxIaq9kyNsXpyW07lu811jobiTI3zj5P410+X+RSujPzC5P2HtUE3vNfXYpbPo7yZAnOd6TD0w2tTfiU4+6Kn+rphafweY7frQJR986Hnwy2Pa8bMnwb7tkDcE69FJULwMJCZgzxwL/+zLGLvXU6hwpy77eFwm1+oaWAPGg18Aevsa9GemvlbdhqFqNYfkZDjzD/ac8aacpSpQHGv8l+io9+DEtx63HWD14QSmrI4xdXhYIIPq5XP7/PdjiUxdE8Oes8m8clt+bqsccPWzmm+fpGoh0+1ZIp8PM+90z12zVP5WVGvn+rw9CjZ6OKdbD4UiFdFRE2Dvyqsfqa4vQ4kwOLYN/e2onMWr1BB127Ab2sa8uj69pkH+Uuj3+mcaXt3nkie8MyaTcysM6xGXPGGOS57w4FhTzlJSsD80eQIlK2ANngQVaqA/m4GOmpNxma7r0O9pVC2nvL3/PBzO5Nr54ESzDlvXoD916rW7B6NadoXYCwDYX74JW9dkHS83clHLF3XPWFSZ6qYduGEJbJvvvszcONaWL+qOEVCurmnjrngPdq90X64329WZuRl58E1u81xXX39QCNYDU6FQSTh3HPsD0yer2t6DanCHmcfyMeVuVFu4EoM1cTHEX4HEZIkrYYwAACAASURBVFPPj+pl1iM3rh1B+bCGvgiFS5g8YdHH6BUZ6+9cuXbkDcV6+CUoVxO9bjF64bSMywRUH5f86MNM8qNy6fKjBU490vlRVN2WYGuIPW++H30m7Xvlw7Ce/QT7vWdg38q06f+2vVP1VlSHx8HXD5KT0FEzYJ/Jc9Udj0D9jhAYjH62pcdtNbEboe5yYm/8DlZ4OK97j08r3/OeM7Gr3Irq8NjVdrOOehP2Ozl27bamraV8YPda9JI3M4+fA6NHv8fKlX9RqFAIUVHZ36e6kbwV+2bE9X3sOaxbW0BCPEkvjUbvy3g/z/f+Yfi06wzBISR0qnd1uk/7Lvg+9BT67CkAUr77lJQfvvQc6N/mwZYPquNoKF7NXA+3/XD1eqfufBYqN4XLF9CzM89NbnifbMGyqLsnpn0/f0n06vfh988zX4ds5OaxXv3XGV74cBe2renepjQPda3k9vnXy48yfe5uihU0uW+/O8rRo20Zdh2MYfysHVy+koxlKQZ3r0SHpiWuLfaheKasjDZ9suFBDLo12O3z348mMPXXGPacSeKVDgW4rWogABv+SeDFX9PaNAfOJ/NKhwK0rRyYdcBcuN+RSvWbDgVKot/qR2Zu2r3bpT9mvR9S1ycH9wNU36GoVndB3hDsfrfmaLlu38+Na3X5mlj9x6RGwI56D9b+kjH2PaNQdZqZ7Zs1Fg55iF2+BtbDk5w2/Rr0XJc2fbs+qPa9ISUFvXkVeuHrad8rVBxr2jfor99Br3CvM66rD6Xzo6g6LZ1+yPPm+9FnoHh5rAEToGx19LdvoZfOzbhMbmIf+Im/3Jfpxfw/N3JiAvJhDZgEBYqbXPSXuej1i2/8PWpff9TQ2SZHs3xgyzL0D7PMdt0zyfRV28lwZAf68ylgpzjH5Ma3O1QHJycMCkY/k0lO6M2xN+RSfVKoBNb4r+CUueemD2xDz59yY7a7dBiqi1O+lVO+d/4Khcui+ryQ9v2CpdC/zIK1C92X683cSAghxHW5aU+OVkoVU0rNV0odUEr9qZRap5TqcrPie1ifu5VSW5VSu5VS25VS3a9jWeWVUtuv6Us1m6KKlMEefzf2/MlYvUd7nM3qPRp7wWTs8XejipSBsCbmg+P7sGc9Bfs2uX8hKQE76h30169nXJin5TdsgVWqPPH925P4ylj8nxzvcb6U31YQ/0iPDNOTZk4lftDdxA+6m+Rv5pGyOpMBVspC3fUU+qNh6Nd6o2q3h6IV3OdpcBfExaJf7o5esxB1x2Pui7jzSdizzm2a/jMK/dGwrDdSWageo9DvDUVP7YG65TYoli52484m9uQu6JXzUZ2GmOnFKqBuaY+e2hP97hBUj2fMIE1AdR2J3vUbekp39Et94NRBz/FrNkUVLYM9zjnWfTI51n1GY386GXvc3aiiZaBmNsf6+H7sF+/BntIX+80hWP2ehfDmJtbELtgLX8DqlUmsXqOxF7yAPbGLieWUK9VuAHrPRuxJXdF7NqLaDTBf+Hsj9ot9sKf1w/50Ilbfse67uONg9A6XgQq3NEeVKIv9WAfsd8djPeQ+/9X1eHgs9jsTsB/rgCpRFuo2M9MfnYA993XsJ7uiNyxD3W0GROtVS7BHdDd/b4yG08fgyN4bf3xDi6Ba9EK/ci/6xV5msMIt7c229ngGPXcMeno/9J8569DIVcpC3f0U+sNh6FezObempzu3Tu1HvzkA/cY96A+fQHV9xjT2khPRsx5Dv9Ef/Xp/qNoIyoZ7jp2b+35aHyhbwwxgntoDVe82KO6+fNW4M1yJxZ7YBb1iPqqzs/ziFVD12mNP6Yn9zhCsns7ylYXVYxT2O0OxX3BfptXrGew5Y7CnmWOrbh9opncZht76A3rWveg1H6M6PI2ePwL9Tl9UeFsoXN59m+t0gvhY9Ns90Rs+Q7V51EzfvhQ9e4D5+26iaYg5N631V2PQs+5Dv9vfDMIO8zBIWVmoTiPRnzyJfrMPqlZ7KJIudr27zADu13ug1y1AtXepR88fQ8+81/y5dBTq3avR7z6QMV5mlIXqMAL96XD0231Q4e0y7oO6zj54swd6/UJUW2c9ti1Fv3ef+fvGfR9kGutGl287BR31BvqV3ui3BqIad8+4zNTY7UegPx+BntUPFdYWCqXbztp3mu18txd642eoVs6xrh4JPn7oD+5Ff/QAqk5nCC0O+Qqj6ndHf/wA+v17TJkMa+t523OpHlVN2oOfP/aTXbFH9kS17wFBRTM/Bo4UWzNx0Rlm31+SqCfLsmRLLPtOuQ+Ou7N2MIuHleXboWV5sEUBXlxyNtvlZhZr0qpYZnXMz+I+hViyN55955Pd5imZz4epkSF0rBLgNr1IkMWCrgX5plchPutekNl/Xeb05ZSsAyoL1XEEep5TpiPaZTy3bulkytmMHuh1C1HtXM+to+h37zN/qTdDAkNQ7R9HzxmCfrsf5CsIFep7jh/RDFWsLPbou7DnTMK69zmPs1n3PIc9ZxL26LtQxcpCRNO0DwsUQ9VshHYGTQKwawP2uJ7Y43thfzgea8A4923u9jR61hPoaT1RddtnrL8bdTb1yZSu6F9d6u/kBPQP76IXvZHJ9rSGhCueP0uVW7nRpYvYM4dhT+6FPWcc1oCJGRdapxmqeDns4Xdivz8R64ExGecBrAfGYH8wAXv4naji5aC2ObcIa4Cq3xr7mW7YT3dFLzEdnSqyG4CZPvVhrP4jAZX1flAWqt1w9Jcj0R/2R9XwUM/EnEL/MAV2ZbyhkGN1m5ttHtoRe9YErAcz2eZBY7Dfm4A9tKPZ5jpOfdJ/OPaX72I/3QP787ex+g8HQJ8+ij3+fuynumF/9R7WQ+PcF6gsVNen0bOfQL+USTlr2Nnc3JraFb1qPupOl3L247voxenKmeWD6jwC/c5g9Ct94cReVNOemW56iq2Z+NMFZvcqStRDJViy8wr7ziS5zVOjmD9fPlCcRYNKcFv1IF5efhGAAF/FtE6FiHqoBLN7F2HqzxeIiffww6X0cuucBtj7lzmnx/dCL57l/llqnjDnSfQbmeQJ9e+C+Bj0qz3QaxegbkvX3uowzL29FVIE1bgneub96Bn9TE4c0S7jxtzM80plcV7Va44qUQ77kTuwZ47HGvy8x9n07yuxn/Lw442zJ7BnPIdetSTzGJ4oC9X6SfS3T6E/uRdVrQ0ULOc+T+wp9NIpsDvduXz5HPrzR9GfDkQvHIxq0A/yFso6XngzVNGy2M91xp472bQDPbD6P4s9dzL2c51RRctCuCljeud67PE9sCf0Qp86jOpg8kBVry34+mNP6Ik9uR+qRTco5HIjPTfKWKomveDMoay32xv1t7JQt49ELxyBfq8vqmYWuf87PU0+GOnkgzuWot8fYP5cc3/lg2o/DD3vcfT798Lpfaj6mXRH1XXywSHZ5IODxpr6e0i6fPCeEdhfvIP9VHfshW9h3TPCbFbXQehDu7FHdMV+81msB57JuNDwpqacje2MPW8yVr9MrtV9R2PPewF7rFPOnGu13rnelKVJvdCnj6DucG9vWD1HwI61nrfbkWJrJv0aw6xOBVjctzBL9njICYMtprYJpWPVgAzfD/BVfNO7MN/0LnxtA6OVhWozHP31SPTH96CqtYWC5d3niT2F/tHz9Vn/sQD9w+Rri3f7yBvexgSgesvsf9Rdx6k7h3XEnp1FnjBwDPbsCdjDOqJKuOQJ/YZjf/Uu9jM9sL94G6ufyRO4FI398VR01MfZ74NazrVz1F3YH2dx7bzvOeyPJ2GPynjt1D/Nw36+F/bzvbIdGJ1buaipR/1MLjq1P6p5V9MOvDpD7hxr1fw+cyN1Zm/0O33hcLqBEd5sV2fmZuTBN7vNc519/ar9APTfv2NP6IL++3dU+wEA6F/mYk/ta/6+ewv2boIrMVeXZ7/xsKnnnYHRuXbtuL0P+uh+7JHdsMfdj7r3KfBN99yd3Lp2JCVgf/cO+qvXPC4PMDl40bLYz3bG/mQyVv8s8qNPJmM/my4/+mmOybMn9kZvXY3q9FDal5SF1e0J2JEuh7me9s7li+gPh6Nf7oNeOMEMoHboHavRr9+X+bamxu7yNPqDJ9Av90LVuS3jOXirc15P64ZetcAMxk6N/dEI9Kt9Tew+4830oFBUx6Ho9x5Dv9Lb9GNUzuQhODnUtWsL3n8/hz8UusG8FTu341q3tkCVKkfifbeR9Nrz+D0xzuN8KetXkPC457ZyysofSBzchcTBXTIfGH09eXCNSPDxR8++B/3B/ai6d1+9Huot36MXPpn1RuZGn+z5I+gPB5i/jx6ApHj4+9es1yMbuXWsU1I0E2fvYPZz9Yl6vTlL1pxg3z+xGea7o0kJvn2lGd++0owebcsAEJDHh2lDahH1RnNmj63P1A93EXM5KcN3M41tayYtj2bW3YVYfF9Rlvwdx75z7t8vGezD1Pb56VjdfdBzwzJ5+KZ/Ub7pX5SPuhcm0FfRtFyerAPm0v0OAMJaQaKX+ic93bu1fLJeF8jx/QD9x0rsUZk/kCJLuXWtPrYfe0p/7Ml9sGc8bgaHp9/m2s1Qxctij+iE/cFErAGZtDvuH4P9wUTsEZ1QxctCLSfnr9EAVa8V9uju2M90RX/vPhjS6vcUbPHQDrjePpSf5mBP8JAjXI7GXjgNvfQTj8sDvNcH7s38P5dyYtWyB/rEAeypfbBffwjV9UkzkPlG36NOTkS/NRj9Ul/0S32hehMoZ+6P6z9/RE/pZsYN+OWBRnen7e9caHdkmxN6c+wN5G6/0Zmjpj6Z3CfjwOjr2e5T+9FvD0C/eQ/6oydQXZzyffaImfbmPei37jN5wo6VGeN6KzcSQghx3W7K4GillAK+BVZprStqresBvYHSOfx+DloN17Q+tYGXgc5a6+pAJ2CaUqpe1t+8getQq6V5ggjAoe0QmA9CCrvPFFIYAvLBQfM0Yr1hCap2K/PZqUNw+nDGBSfGw/7NHp/m5YlP0zYkLzVPebB3bUHlDYGCRTLMZ+/aAufPZJjutqzIjiQvi/L8YZkwOHcULhyHlGT0lp+hRgu3WVSNFuhNzj7ZvhwquT7FqwWcPwanDrgv99Bmtw5hj8rVhDP/wLljJvampRDh/gs7Fd4SvdFZ9y3LoKrza9uIlmb+lCQ4f9wsp1xNyJMXKtWF9d+Z+VKS3Z+C5Lrs2i3R653tOmietJHtsV7vcqxPHrr66zg3SfFpv0j08wetUeEt0Bu/d/bNdggMhpB0N9dDCkFA3qtPudYbv0dFmFgqoiV6g9kPekMUqpazDq430/wDzS9kU5Wpbp54uyXtyYzq1tbO00iBPVshbzAUSLfNBQpDYF7YY55ArVcuQjV0BoSWLA87zWBrvWUdqlHGQRiqeQf0mh+gcsSNP75gkmG/POa//gFpTwvRmP0H5ph5W+q5dd7l3ApLd27VbIH+0ymD25andWwnJaSVIV9/s22pUo+5j6/5cz3mqXLj3IK0fV8+wqzjsT1m+X8uRaVfvmuZ3bwM5SxfRbRE/7kUkpPg3HE46yy/XE3z79R1dl1m+mObesyLV4CDzuD/xHhzvl08bp44t+MXqNbcfZ2qNUdv+cH8z84VHgdEqprtYIfLDb7UjjrLx/za29P+Lp2uHt3moR6t3hy92akDdqyAipkMxnR1dAdcOpf9fKlKhcH5o+77oHq69ajWHL3FWY+dntdDhbeD7dk8sTg3ynfsOTjuPFE/8QqcPgShGa97lKwBF1y2c9cyqJruWFdpjt7ubOfulVA+NY3Q4BdgnrTjlwfsJEi4bD6yfMA3j/NZAFzyPIA41+pRrVF5Ap26LY85R5Ky6SgGtv4TT9lCfpQp6Ie/r6JD7Xws2+V+3csXkJZWXkm0sxy/lmWs00mUDfWhTKgv/j6KDpUDWH4wwW2eUiE+VCvsh5Uuhr+Pwt/HTExM8XwqZZBaplPPre0eyrTruZXJee2mQCk49w9cMYMs9f7fUWGtPM6q6rZC/+bUkwe2QVCweWK+q1DnWO/fapb3WxSqbuurH1t9RmJ/ke6HcQku1+486a7dZdPVhX/9DOHp6+8W6I3OubVlOVRxzq3EeDi4BZI85Jr+gahWfdE/f5jxM9dl51ZudPRviHbOqeP7zbnv6+ceu15r9OrF5n/2bTX7O3+62PkLm9x8r7O/Vy9G1Tf7W7Xtib3oA3PuAMScN/8tVQm2b0ibdjnWPCEgKyWceibaqWd2/wKVm7nPE3MSzuz3/DaBHFL1W6NXOfXJXqc+yXSbnfpk1SJUA6c+0RoVaK6PKigf+oJzfdyzBS7HpC23UDH3ZZatac6D8y7lrKaHcvaHUxa2eihnnto0Spl8FCBPXnRM5j/E2Ho8kbIFfClTwKlPwoJYtte9zmtUPoBAP1N/1S6Vh5OxZuBdhUJ+lC9oyk+xYF8K5vXh/JVsfmxBLp7T2Smdri7b6qm91Ry9ySVPqORSl9VoAReOwel0P/h0zYn9AiA2Y5vwpp5XFWtmugvUrZHZXztTP7vgodycPg6H9+Tw4uGieA2IPgYxJ8y5vGcZVPJwLp89gHvCjXnaTIqz3T5+5KSLRtVpiV6fgzIWkBcOOPt7fRSqTivz2c71V3MkfWAbFEg7d1WegLRjnpJk3jqRKrfKWEgRVLUm5knUWW33zSxnJZ36u2S6vHfnL57zwa1O7r9rBZTPJPff6eT+qbmLn0s9llk+2MAlH9ybxTYHpcsH3epv02ZVQfnQ50+bf5euhN7mvFXn+EEoUgpC3fsNVO1WaeXs4Danb8HDtTowfTlz6rJd6cpZfpcf49VuhT57DH08Xf9OOltPpcsJqwSw/EC82zylQnw95oTXpXgNuHgMop1z+u9lnq/PZ/d7ri+O/Jn9QAxXJcPc2x03qo3pF4hq2Bu9+uMsw7vlCdmeWy55Qv1s8oSY83Bgh+kvy4aq2wq91ilv+3N47VwbhbqlNf9GruWiWqP807W1Elzq0dw61rXvRK9NHZShMz6J3pvt6szcjDz4Jrd5rrev33zfpU82tby5xqh/O/qPn7Lc7Ny6dqC1S59ZEFyKhhT33DjXrh2p9zs8HY/U2HVaotddY360LgpVt5X5LN7lXPUPxDVnU216ozctQ6fmDqmup71zbA+ktmNOOm1XH6ftemS7OceyUramedtd6nm9eSnUTH9et3Q/r1NjH3eJfeqA6aPy8YOCJc0TWC87/Rh7N6Ii/l09m6pBgxqEhnqn/9xbsXM7rtWkDSk/m3tSetcWyOf5fp7Owf28LF1PHqwx91OUS7si9Xr4z2aIy+Z+Xm71yaYqX9/kejGnrmmXpJdbx3rrvouULZ6XMsWD8Pez6NCsBMt+P52j71YomZfyJU1dXaxgAAVD/TkfnbN7xQBbTyZRNr8vZfI7+Xe1QJbvT5d/h/pSrUjW+ffSPXE0r5DW15Kp3Lrf4R+IatIHvfKjLGe7mfducyJH9wNSP/PUp5GTGLl1rU6/zen7PnDa9GucNv3+bVn0T+Y17RJAr1l8td2h2vbAXvxhxjY9QL3W6DNH0cf2Z4x7vX0orjmCax977AU4tDPL9s5N7QP3cekD92L+n2s5sev92zxBZmxI2eq5c486/f3x1J2wM+0H3vrIDlRq+c+tdsfh7RCTRU7ozbE35HK/UVauZ7uzGheRqnIDs/yLJ92nezM3EkIIcd1u1pOjI4FErfW7qRO01oe11m86T11erZTa5Pw1AVBKtVJKrVBKzQe2OdO+dZ46vUMpdfXn+0qpgUqpPUqplUqp2Uqpt5zpRZRSXymlfnf+Uh8pMhKYorU+6KzLQWAKMML53kqlVH3n34WVUoecf3tc139DhRZFX3RpfF88DfnTJZH5i4DLPPriKVRoDhODHLIKF0OfTru467MnsQoXy+IbnqliJbFKlMb+a73nGUKKQrTL9sacRqVPmkOKmP0AJjGJvwRBoeAXgGp5r3mlx78RWtRtP3LxdMb9mL8oXDjlHjtvqJnP9bvRp83yCpeCSxdRfcehnvoU1XuMSWo8UPmLoi+4LONCDo91TpLA8uFYYz/HGvMZ9vypqNDC6AsuydrFU2Z9XaXbJhPLWZ/ggmmJdsw5CHZ5ulKtVlhjvsQa/Dr2p86vUJXC6vIk+lv3XzSqgsXQZ13W49wpKJiuXBUsZqanrse5U6jUeY7sgwbOTewm7aFwcdJTTW9Hr/keCuXC8Y0+g14xDzU+CjXpRzPw/W9zw1wvnIR6+A3UhCWoBh0yrNdN52EbPJ5b0R7OLYAyNVHDF6CenI/+5sW0RoGyUE/MRY39EfZuhH92ZB/7Ru/7h99w2/emnsyiPNspV1+36RYX0KnfTX8+uizTXjAJ65E3sCaaY6t/Nk+T08f2Qg2nsVa9JcryhcAQ8/8xZ1DB6fZ3cJG0zlWdYjpPAkPd5wlri043MFj1fQ01fInpWNi1ggxcj6OzzzLEDimSVtfaKZDgcqwLlEQ9Ogf1wEwoVzvj8nMquAjEuKxHTDbroZ3jnn4f1GxjOjyzklvlO1WBElCqKhzxUL7zpdvOWA/b6bovdIppzAaGwu4V/4+9+w6votgfP/6eTeiBAIGE3nvHRlGU3os06QIqiAqCDelNigLqFRG5iBQVEOWKIFcsSEfFhnQpKgjSISShhJDs/P6YTU5NoZyc+/P7eT2Pj+ScPTtbZmY/Mzs7C9fjUU+vQj35CXr7MoiPM69N374M9dQnqKdXmeX//MHvrgeqHtXffY2+dhXr3Q1Y875Gr1oE1/0/3OPudGwShcNdHWyF8oRyOsZ3kOCS7y7SbMYRZn5xntHt/HTeZsCZyzaFwlwhalSYxen0Zn92czIuiQ4fnqfxe2d5tHYuInOl84xdRsqWe7n2V7YGLUb1nwMlnLJ14TgUKAl5C5mZbivfD+H+4yuVLxJ9we1cXzgN+bzqunxeddqF06jkZWo9YAahHDvou/I7GmFNWYk19E3shRNcn3vFHcSc9i1b3vWrU3+nRbUehN64xHTqpbVcIGOjZLWbmI7i5A7z5LQzerwv+D/eqlBJVMU7sSYtwRq7wDVQ868DZgCeFWIGmZWubOLftIQVhDj3euYsKuwGBpVkkMof6ac+8dq2/JF+6hPn+rj4FVSf57DmfI3q8xx6qe+gXdW4I3qH1+ws4RnIZ3lSuY6nxk5C/+dl1PPLUOPXmlk4tq9KdfHTcUkUzuOqAwrlDuV0XOr1yYqdl7i/jO8rX3eduMb1JE2JfKF+fuUpoGW6bA2sicuxnpkNRTxfq+tTl6XW3orxKtfJ7a37+6DXv+u5fOxZ9NYlqBc+RY1YY2Kaw77XrUwtV/l92wUp2+E3r9942/aG5SrgW5Zz3UBZDotE9VqIenQF+qelcDntwTA+xzv6tG+MnDfS1K0OHe2Wx9xY93aA3ebmjv55HfpaPNbMr7FeWYv+8j3PmyGByGOAavMM+ovZ6d4wztR8ltvJN7kLQpx7P0YGYv/keNBdlabovV+nHBf9xUzUwPdRQ1dDgdLw62f+9zkiCn3ea5+9H0SJ8IoHL5xGOcvYC536e+461MPPo5eY+lsfPYCq47y9pFw1KFjYZ70qbyTa7Vhy8Qzk89r3fAW98tkZv9dq694OsNd5mDprdqyW/dBr/u13n92duWxTKLerDo8KC+H05YwPkryWqOmy/BzdPj7Puj/Sjk08+L0+31xcmyF5CnoOzrlNbUzVcAD6+2VmoEIaVP5I33zmL07wLlvucUKv57De+hrV+zn0sht8uIdU6rX0yrdXvaaadsd66SPUIxPMgIe00gtQLKp/+QadcBXr5S+xpvwXve590w5MFohznc0ZxNpwIOqxhajOkyGX10zpwWxXpyYz4uBMbvPccl9/7gjXgNXYc6aP1l2W7Kgq9dC/fuP6TGuswW9hvbIc1bSL2Y5AXTvWLkUVK4P1zgasV1diL3zZ59odsGtHBpi0byI+cltGdXwKa/paVN1W6E/fdn5TEFW7MXqjn9l1b1d7p0ZjZ2KIjM/uau6jpFOu3bfPu1wnq97YDHRKum4GgRQsacq0FYKq9gDkzYRYWtwQVSAKffZkyt/67CnUDd7PC2nQjKzzVpFl3BtQMJX21a3Ewb+th4R41NDVqMErXf2iGRWIPlk3qnITM6Dpf9TpC/EULuC611gof3ZOn/eN577+/jTtn9nK0zN+4eQ53zeF7Dp0keuJNiUK5cxw2mcuJfnG35cy3ieb7PODV2ld0bdvxUeA7neoJgPR25aaQXBpyMx7tz7xk7/tycj9gFsU0Gt1qWpY4z/GGvcR9pKpPvus8kWi3eKPm2vT34E14QOs0e+62vTZcmC17Y/+ZC7+3I4+FPXgU1ivrEXVaYVe9bbfdPymnZl94O5xRBDj/0DFxHrTclSh0lhTv8QavRz745m+sdjtuEcN5v74C0tQU74296ePeu2nFYK6qzX6t+/87s/tanekK5hjbwhwfVKgKNbopVjPvQPlanvt0y3sN5j8PWwZauhS9Ke++VvVaIbe9ZXvDgczNhJCCHHLMmtwdFXgl1S+OwM001rfAXQDZrl9dw8wWmtdxfn7EWfW6buAp5VSEUqpIsBYoC7QDHCfou0N4HWt9d1AZyD5Cl8V+NlrO34CqpC2tLb1xvibTtHnZqC/R29vcBarm9gOfRNphDRqQ+KmL8G+gdk8vPfX7xSTGtV0IHrrsvRfBZoav08wZ2AfdRq/tUKgWEX0thXoGb0g4Sqqab8b2IAM7HtGniY+sgf7pYewX+mD1bJfKq9muk1p7dqIPbkL9jvPY7UdZFbVoCt67zbPoD+jaaSxjP3WWKxWPbBmLDdPFHoNbKJ8dTMj5l+Huelyktb5zZHbPE06sT16bEszY8hdrcxmN+yJ/vdQ9Pg26O3+b2IHXQbLFgDH9qJf64Ge3R/VqK95UhJA2+a1SVPbQfGqEFXGdxWBKFvux375FPNUrnPszSLe+3YDm5BaPnc+txr1xH57WjseAQAAIABJREFUKPY4c25VR/MaG73yX6iStVADFqEKlkYnXPVsLGVkm9w3qkgVSIyHs55P4+qlz6Bfb2+e8E6Z7SLdFXstkkq5ijuHntkBPacv+os3UF0nmaerb0Za+cm1UNrLFK1iOifPpj1bnF+3I3+DmUGi98vo1a/7ziCS2nozep0uXMWUoTc7oN/ugrqnB+QtAtlzmyeH53RFv9nBzGRStbn//QxUPVq+OthJ2I81xn6iJap9X8iZ+kCztPhLvle9vHz9QimeaxnB2+ujb2q9/orqjcxCXTh3CKu6R/BlrwKsOnCVc+nO9HoL1+m48+jXHkTPdcpWl4mmbMXHodfMQHWdjHrkbfPa61Q7wW8yr2ltBhi1fQz96Rz/q/5lA/bojtizn8Hq+GTa68vQPvtPBoAiFaBAcdi9MY2FbjX9DMaohctgdXzadMT7JH2TaScLCYVcubHH9cJe+hrW0zPNGjZ+ij5/GmvyMqw+w83Miune+MiEWB8ydi7TOC6qeTfsxdOxn2yGXjwDa5DXqxqr3o1q1Am9xPs11wHIZ1YIqn4X9Gu90RNbwcnD0KRfGj/wldrZXb3nMntPJvBo3Twen5+5lMTw1eeZ2jYCK0OVUYDK9NH92C+0wh7fDXvdh1hDvI53ho6l/3RVkwHobR/6trey5zYzbczshH65rXkYtGZL33VkarlKYwbSDMUoAXCr6V46g17SH72oB6pKS8iZL50fZCRG8LdJXgOYWj9qBupud2bhKlUVdBL2C82xR7ZBNe9jHgpO+UEA8ljFe+FytGv2obRkZj7TadTfNxP7X3eL/a0Q1B0d0fP7od9oD2cOQ/2HU0nsFuoTQLXohr3oFexBTdGLpmM9aepvvXI+5MqDNWMFqlUv+PM3n9k/M3aJSn8h1epRM5OPk89Uu0HodUs833CRCn+l6EYmiF7ftyAruhVgZvNwpm2J5a+Y9GcwvuFEAuVW25hR5SF/MTiwOQOJ3XzZBlDNumG/Nx37qWbo92ZgPT7Jd9l0N+Em2z7Ohur1H2G/0BZ7XDeIOYfq/lx6Caa6rhvaJm+lqoJtY49oiT22Happb9MOTMutnmsrBBUehT62Cz2/P/r4HlTTIWmn6TfdALWrU5UZ1+xMbvMEuK9fVW8Af+z0eHDJfu0R7Fd6YU95AtWyB1S+038at+HaQa170Ud+wx7QCPuFzliPjjJ9DTe8ezd+7ciQDMUJ/n7oWkavfAt7eCv092tRjbsBYHV/Afs/b+B/BvPbkMeiyqDaDEGv8NN2TcvNxmXuosqg2gxG/2ea+ftqHPqTV1C9p6CenAcX0urHEEGTgTg/LUnfb+Ba7yYkDOyA/cu3ZBn+csbTzug1q0gV0EnoWe3Rb3VB1eme/vXQY70B6JNNZoVC+ftg//qMb09m89sv6rm/je6O5Ju5D7D69fuoX6MAI97c5fH9meh4hs/axdTB1bFu4BUrfuPvG3w14JlLSRw8l8h9JbNlYOkA3O8oVB7yF4f9m24y/QDdu82SNd2f3FJfaEYF8lp9ZA/2xK7Y0/pgtezvu88Zqb/SOgZWKOTKgz2hN/ay17EGzzA/6fQE+osP0mhj3nofiv70LewXW6G3u2KEjAliH3h66/xfvK+Wlir10McPYI9qgT2tB9ZDw839tRtdT/IiacWF2kbP6IUe39rMJl3Yc4IK1XUE/L4D/vg1+ZP0t+NG2x03K7PG3kDg6pOYc9gjW2NP6Yn98WtYj05xzRqemhvN3//qgX6rP6qhV/4OCYXKDcxs6hmRWbGREEKIW5b+1FcBoJR6C7gPSACaArOVUrWAJKCC26I/JM/u7HhaKdXR+XdxoDxQCNiktb7grPtjt3U0Baq4Nd7yKKVyYy5NGYnEvGVJY1tT29eBwECAza+P4b4uvQHQR/eh8ka5NiJvpOsVKMkunvF4Ol/ljULH3MKrsByhD/YktM1DANi/7UZFugZFqQKF0Ocy9oomj3U2bk3CG2ncAIk94zljYp5I31dgxzgzuMaeMYN8s4eZDt/iVc0r3FoNNjfotY1OvAbf+ZmxwR+v40jeSN/jePGMeZ1wjHvaMc5ss26/dWa25eIZ85/ztKD+9RuPwdHqga6oe01W1Uf3ofK5net8kXDRa9+jb/5cp6RVsDj6wHZUvkJodjr7GmW212NfT/tJy9meuAuQJ8LMGp0nwrwWyNvvO6BAMfNEY6nqqLK1UQ26QM68kC0bqn4L9I8bTF5K/k1ElMeTgQCcP+Uxc4mKiEInL/P3n9iTnMnhC5dE3en1OpT7WqG3Oq8lOX/69p/fiveY1+gkv0Zw1wZU6Rro/d+Zp2GTnxLd8RV0GOp7jDJTjO8++C1b4ZFe++/1ipYzR8ysN1Fl4O/fXJ/HX0L/8TNUrOf7ap1AlC33Yx99CuIvm2P/01qnnvSz/rxR5v9WiHlF05UYV7oO5bZtHuUxeZ1hec1NruQy/ctXWE+8aZaLPYf+eJRZvuSdqNJ3uhr9eQr6vgY79izkiTKvnVchptHm9kocVdV31ugUSQnog1vNq3T//NFrvWc8Z4IPj0R7v9o+xqlrY8+a45EtzJX2VWdw7IkD5lVJESXgxG/csNgznrOh5olEx3kfA2c7Uo5BmOcxqNYs9WPgvT+ByN9WCKrPy+hfv4C9G/2nHee1n7kjfc918jLJ+5nNnGtVtRn6D+eVUFcuwvFdUKgSoM1rg686dcuBTahi1dF7zVPIqmV3VDMz25M+vCcg9ahq0Bp2bDOve4u5gP7tV1S+cnDF6xVRXqLyhHAyxvWgyqnYRCLzpD4jc5saYUz89OZilqgwi1OXXDceT1+yicyZzuzPfkTmCqFc/lB+PnmdFmXT+L3fsuUnT+dJp2yd9CpbB7eiDzoz6d7ZAeX2AJlq3A11fycA9J97UfndznX+KLjodeyiT3vWafmj0BfPQsFi5in6iR+ZL/JFYo1fhv1Sb89Xrh38BQoWN9fuyzG+9Xe4WyyQLDle8Kq/U1WqOhSrhBq7yiwflh/11Fz0W84DVZkVG+WNxHp8JvaiceY1w5hBO6pRZ5P2H36Od7TXei94zsyi8ruVrQun0T86s7X9vsfcJM+dD+Ki0R/MSFmvNeE98xrYtFw6A7nd6xk/15SbpFp0RzVx9vl3pz5JHnvotz457VufOK/gVQ+0Ry80N0z1d1+iHp/g+l2JCliPT8Se9oR5tXY+t05pnzrcTz6L8cpnOdLJZ0UrOtv7t9menetQjfum2pcclTuEk7GuG/qn4hKJzO1bH3z7Zzxzt8Xwfu8osoa6moWXrtkMWn6GYQ/kpVbR1G/sZXqZ3r0VQkaZGS+Sj1eMV12WJxId65VurFeckHx9Ll4VVa0xtBwM2cOc9lYCXLpgXlF4xblu7d2IKlkdvfOL4JWrU395HvtWPVDNnWvnIT/XzgteeT0QLp31LcuXb6IsXz4P5/+EIjXgsOeNXNXwodTzWD4/bb7oMx4zMKl8Th5L/rteO1SN+7Ffe9z1WZ1WsOdbEyPERaMP/4oqVQX+cgZXBiCPqTwFoVIDVIX65mZEtlyorhPQH08w2xSsfHbhmPkj7qxrFmnIWOyfzSv2d581GiDK6Ua66NRj+9aj6vdOSV+17I5q4uTp3/egIrz22TtPe8eD+aPQzjLqgfboBWbAk/7uS9QTE81CVy+j54x1pTnnSzhzHNX6IdR9zrX6yF6zruS3EueN9FOXeeezSM98VrctqkYD7NcGuT4rXR3uaIrqNNTM7qtt9E8Kdq3EW1Qui1Nus/2fvpREZK6Mz/EQGWbq++LhodxTNCv7zyZSIjwD3aBxfsr0bbo++5Wch5LdjjZmsWpQuCJqyH9MWcyVD9VnNvr9wWb55t1Rjd3iBO985h0n+C1bbnHCYidO+P5L1MAJGdpt1aQb6oE06jXv/Oa9Dflc2+D+Sm296ROsYbN8O30zIRZV97Q0s13ZTj36+04oUsm8dhcCc66vxpgHuH9zrhv710Pttp7rDGa7OjUBjINTZEabJ3cB1Mub4NxxU2/eSl9/3Hnz2unYc+b/cRc8fqrubIH+6UvP9TnrV/WbQ3gE1jMz0L9sDsi1w2rUEftTZ96ZU8fgzN9QtDSqZq2AXztSoxo9hGrQyS3tdOqRdOKjZHr7Wqyhs9Cr50LJKlgDncGjYXlR1e9D/0fDnk233t4Jj0T1n45eNj6lfZNhfsu1nz7C1PJ3eCSq73T0hxM8096/Fb3f6ceo8yDK76BwkdlC2vckpHVXAOyDu1EFC7viuIKF0OdvoM0TezHln0mff0zogOf9L3cLcbCq2hz9+3anXzQaju+Gwm7Xw/QEok82Oe2ydeH0QbNd/6OiIrJz8pxrpuhTF+KJzO/ZH5Evt2sgV9emxZn5geth00tXrjNoys8M61GeWhXSe/DWK+2wkFuKvwG+OHiVpmWzkyUkA7fcA3G/o2gVKFIR9exKVxz8yBz0AjNpRGbeuwXg1BG4Fg8lysPvfmbZvdH7ATdBNQx8O8/DqT/NgMti5VBlq6MaOdfqP/aa/sbk5fz1l/lrdyQvE30a/ZPTpv/D1aZX5arDPU1R3Yc5bUwN5aujCpU06d6GPpRkevtarKedGCEVQesDz+PW1s3k+F/d77XPAYiJrbrtsb9aaJY5exzOnzADWW/3PWp3Vy+hD/8MlerBSafQtBwAYfnQi4anuj+3pd2REUEYe5Mp9UnidUh0js1f+835jioBcYdvfb/dnT3iOy6iQn1zTbnk2RYDghsbCRFAWv8vzBIhROBl1szRe4E7kv/QWj8FNAEKAs8Ap4GamBmh3R8lTHnkTCnVEDPYuZ7WuiawA8hO2oOaLWf5Ws5/RbXWcc723OW17B2Y2aMBEnEdG/fHztLaVr+01vO01ndpre+qf+hz7Gk9saf1RO/ciKrTxixUqpp5pZr3hTv2nBmAV6qaOQZ12qB3ZeRp17QlfrqU+AEPEj/gQRK3rSO0+YMAWJVroi/HwYUbG8ykipeG3Hmw9+5IfaHj+83MGvkKQ0goqmYz2O85g43evwV1h3NMqjWG383p0PMeR0/viJ7eEbZ9iN64OOMDowH+2mcGBOUvYtK+ozns8Up7z2bUPc7Ng5pN4JAzKHHPZrN8SBbz+4LFzeDJuPMmkI00jStV4R445Ro4qjd9jD21J/ZU51zXdfardBrnOv6y+R5Qddugd6ZzriOKgBVi0pr7LMRfRv/yNeqe1ub7UtXMa0JivV7LHHvepJWcr+5pjd5t0tK7N6HqmOOg6rRN+ZwCxVy/L1bRHI/LMej3xmKPb4s9oT16/hT0F8uxH3kA/cN6VMP2ZvkKNeDKJYj2bvCdg/gr5ntANWyP/mGD+S7ceXWkUqiuj6O//Mj1O6VQ9Zu7Bkcf3nP7z2/0KShZDbKYTidV4W70qSNwNc4E0AVLmN9XrJvGCcokx/dDRDpla98W1J1OHqzuKlvJr0kEIG8hs1/RJyFXXrOfAKHZUOXuMY1gb4EoW+7H/q99kL8wOjbarP/O5ujdXuvfvdmVZ2s1QR/80fX5nc0hNIspK8nrT97miCKe67wSZ25QOOdWVawLp519zhVO8qVGlbkbridA3sJghaKqNoXkwY/J23RwC6qmM9t1lUZwxP1FBQqqNIa9bq/uy5IDwiKcr0NQ5eqhzx31Pd5/O+c6r3OuqzeD37Z4pv3bFlQtpw6o2gj+dM51zrygnMtaviIQUcwMdroZ7tuRfAwOeG3Hwa2omq1dx+BPP8cgI4OjA5G/AdVljMnTW5alnvaJ3yBfMQh39rNyEzjkda4PbUVVc/azUkM4avZTx55GlXRm/86SHYpWhfNHzeuUilSDUKduKXWXx7nWX3yI/VwX7Oe6BK4ePXcSqt9j/p0tB6pCDYhLZwAnUL1Ydo6eu87xC9dJSNR8vvMSjSt7Pq195FxCyr83HrhCyQJZ0l2v37Qis3A0JonjsUkkJGk+PxxPo9IZmW0ETl1KIj7RdL3FxNv8cvI6pfOmM7D6xH4zo0hy2arW1LdsHdjqKlvuedqnbBV3la3k11lnz426uxP6l9Wu9a1fjj2hG/aEbugdG1D1nXqyTHVzrn1uqDrnukx1AFT9tugdG+Hvw9jDGmMPb409vDVEn8Ge2MNc6yOLu35fopKpDy87nUrH9pkykVx/124Ge73r7y2oe5yyVbMxHPZ6YMPbt/9BT2iNfqkDetYAOPtXysBoyKTYKEcY1lNvYK+abWZVS0776+XYox7CHvUQ+qf1qAbtzBflaphru3en9MVzcPWy+R5QDdqhfzZlS/+0HlXVKUOFSprjGhdtZtTN5rwytFpdMwPn+SNpb+/J3yBfcVc9U6kpHN6W9m8ySH/5IfbwrtjDu5r65H6nPinv1Cep7XN5Z5/vb4/+yalPLpyFKk7TqVod1+DUiEJYz7+OPXsknPRz3Tq2Dwqkk8/2bkHd5eSFGo1dcUJqYs5AVGkTqwCqQh3X9dqP6kWycjT6OscvJpr6ZN8VGpf3fLXrvlMJjF97gTldCxKRy1VfJCRpBq84S4fquWhZOWeam5UpZTpPhOv3pauBUp6d6H97XTNr+IkT9m9B3eEWJ/zhtLfeGYSe2RE9syN8uxy9aTF8v8K0d4q7xcRl70I7MWHQytXfXm/eWLsM+5nO2M90Rm//xvPaednPtTMQTv0GeYtBHqcsV2gCv2ewLIcVhBCnWyFbGBSpDtHHfBbTGz/CntQde1J39K8bUHXd8tjVVPLYNbc8Vrct+lenDq1aH9WyH/bsYeYmQLILp6DS3ebfWbOjytRAnzzi+j4AeUx/9TZ6envz3fKx8MdPKQOjIYj57Jyz3yf2m9l3k+vpKn5i/0NbUDWc2L+yn9i/cmNwf2133FkoWMrEEDjtC+948IUu2C94xYNp1t9XXPV3w/boH536O/osVHXOafU6rro6Z24INTdOVdPO6P0/mwHTGz/CntwDe3IP9K8bXfmsdPU0rtVXzPc4+WznRvNd1fqoFv2w3xpmZs522DMfxR7dFnt0W/Q3S9FrF/gdGA1QPSo5JnTq8EMZjwlj4m0SkkxMGH3VxIRl82dwfgjvMl2xCfy+Nf3f3azkfHY725g/r0T/qwP6zc7oRYPg/LGUgdEA+qsPsUd0xR7R1ZSN5DihXBr5LN6tbLnHCdGpxAnp0N8sxx7XDXtcN/QvG1D3OvmtbBr12tUr5ntA3etcOwHCC7iOxh2N0X8f9k0vM2LRC6egols9Wrq6R/kOyLkGOLQNSjnd7qXuMjd53QWzXZ2aAMbBKTKjzXPmCHrEA+iZvW65r9+jf6tOW897ANnDoPwd6F0bXZ9lzZ7yRjC9YRWcOY49Z2zArh363ElUdacfNDwCipSC08cz5dqRGr3BLT7asQFVLwPxkXsMXs8tPooskbKYqvUAnDwCgD2yLfaINtgj2qB/Xoe9ZJoZGA231t7JHoZ67HX0f9+CI54zvmbIsX3OvRYn7VrNYZ9XXLZvs2e5PvyTK+1HXkev9ZN2cj9GjtzmjT3bV934tonbLmn1UhIGdSRhUEfsbd8Q0qwDAKpyTbjR+3n5Xa9/t+o1Rv/1u//lbiEO1rGnUaXc+kWLOP2iGRWIPlmHqtLM88HF/0HVy4Vz9ORljp++QsJ1m8+3nqTxXZEey5yJdtWR6386Tdmipo824brN4Ok76NCwCC3rF77xtAtl4Wh0IsdjnPj7wFUalfE3M2vq/nvgKm0q5Uh/QQjM/Y4fP0HPaId+rSN6/uNw/q+UgdGQufduAchfCKJKmoeK/Ljh+wE3IVOu1R77XBiiSsHZE+h1y7FHd8Me3Q398wbUfU6bvmz1tNsdyTH/fe5t+g2oKr5tevul/tjPtMZ+pjX6yyXo1fPR8168fX0o3jHCqSNpH+8g9oGnyOT4X2/++LaNf0ktJtbRp1AVnfOfO78pV3u23P571LnymnvFAFmymfEfyffH63ZAVaqLfm+054zBgWh3ZEQQxt5kSn0S5la/FyhqyuBZtzr0FvY7rfwNoGo2R+/8yv/OBzM2EkIIccuUvt2vZPGXiJm6+Xtgkdb6beezEsBmYCVwXGv9qlKqP7BAa62cwdDPa63bOst3AB7TWrdTSlUCfgVaAoeAbUBtIA74BtittR6slFoK7NBaz3DWUUtr/asz8/PHQDOt9RGlVClgNdBVa31AKTUf+Flr/bZSahgwTGtdSin1eirbWgpYo7WultZxSHrqTo+DrR56EVWlPiTEY38wwTz9BFgjl2JP62kWKlEZq88EyJIdvW8b+qPp5vOajbC6vgBh+cxNweMHsd8yNzqsSZ+ZmUVCs8CVOOKf6Y8+mkonB5Bl6DhC7m4A166S8Moo7IN7AMj+zqfEDzADp7M8/gIhTdqiIiLR58+Q9N+Pub54tvmu72DImo3r77zqs+7sdfO6/qhYH9X2GVAW+qfPYOMi89qOv/fD/i0QmhX10AQze+uVWPSyMT6D91STx8yMKFuWmL+7vwSl7zDB6qUL6HXz4KfPzMJX3F77VuVeVMdnzWDi71fD1wtQrR5HH9tvAuXQrKjek8zA3yux6MWjXLMmNHsEVbc9JCWhV74K+781nxetgOo+xhznc3+jl040r59L8C1TqrvbuX7P7VyPWoo91e1c93XO9d5t6OVu57qb17l+czDqntaoFv3MzF5aY3/+DuzdhOo6HFW5PlyPx/5gIhxz0npxCfYrvcw6i1fG6j0BsmRD7/8W/bGTVs5wrEemQb5CEH0Ke8EIuBKLatrXDLpOSoTr17A/fcOnwaUqtICyVdHzzet71IDRqNr3wbWr2LPHpjwVbb26Avs58yQ0ZatiDZkMWbOjf9ni+m2b3qhW3QHQ369Df/AvV0JV78bqMwx7RC9X2i2a3Pbzq1oNhNrNzVN8xw+gl70ESdehRkNUq0HmqeQrcajyd/qc78xgv1jH9UfF+qh2z4BloX/8DDYsQjUbiD7uVra6TTBl62oseukYMztz7VaoRg87echGr3sX9m2GQuVQD40DyzLlddc38M27rvTiA1u2PI593AXzNK1lob9bjf5qAar14+i/XOu3Hnat317oWr9q7qzfTsL+5FXY923KNludnwVltll/tcB8XqMhVhvXubWXTDLrqtUE68HBgIa/fjUDf5sONr/fuQa2LkY98Bj6pJkplpCsqAfHQSHneH8yzvX0Z8naqMZPoBcOdB3DXPlQ3WeaRrhlwZ8/o7+aRcrrvBPcZmkpXw/V2jnXv6yBTYtQjQegT/xmOg5Ds6I6j4fCTtofjTX1aJVGqCYDzDG1bfT6d+DAVuc4DYYazSF3AYg7Bz+vRm+YD24zZ/ooVw/VcpjJH7+ugS2LUQ0HoE/sdx2Djm7bsWKs5zFo+iT63QGpr/+K2z7f7vxdqibWE/PQJw+ldGDoL96GA07+yOs2aKJsPVTTp8253rUGvn0P1cA514ed/Ww31nWuV403+5klB6rNKChQGhToXZ/D9qXmeDd4FCo3Mefi9EH05y9D0nX0j75PiQekHs2eA2vwZChWFpRCr/8UlTtjr4ja9Ntlpq45h601ne/Kw6BG+Zn19XmqFc1O4yq5mPLZWb47fJXQEMiTI4Sx7QtQPirtASz6WJz/tI5eY9rWOGwNnSplZ9BdYcz64RLVCobSuHR2dp++zpAvLhJ7zSZriKJATos1PQqw7dg1pm+7hFLm9PaqnoOHqvoZ1Hjhuuff5Z08bVnoHWtg82JUIydPH9hq8lmn8a5zvcIpW5Ubohq7la0N81M6RFSXieaV5oDetAD2rHP2+arP5qjeI1HVnDhhwXg4sg8Aa4IZcAlAqSpYj0yCrNnQu7ehl/i++tSa/jn2pJ5w6SKqVT9U/XamDCTEY3/8OuqM2wwlleujHnTq7+2rYd1CVEun/t7r1N+9JpqZeq/Eot8f7apfx64yT72HZjGxz9whcNrtZS/5CqMGvI6e3t11ruM9Z5wKSGzU6lFUi/5wxjUox57yuMdsggCq3yhUzXvhWjz2v8fCn87xnvoR9ijzdhVKV8EaNNkc751b0YucVw2HhKIen4QqWQkSr2MveRX2/QAFimCNmGuuIdFnsOeNRxXPwKvFS9dFNR5q8t7u/8L376HufRR96jczuLJQJdSDUyFbbkhKgMsX0Av7pLta7zpFPTra7HNCPPacMfCHs8/TP8YebmagokwVrCed+uTXregFzisZK9bG6j/CdBxev4Y9fwr8uQ/1+ARUnWZwzqnfk5LQc/p5bkglJ5+pEPQPq+GbhagWj5s6PDmf9fTKZxecfDZ6lWnThDj5bJ6Tz+p1QjXobvJ29Cn0hxPhSgyqRl782XT4KlPXRWPb0LlmLgbdG86sTRepVjgrjSvkpP/S0xw8c52CzgyjhcNDebtrQVbvucyoNecp5/agx7R2EVSO8n0+1t7keTM6IGW6cTdUo4fMbJQJ17A/fBV15YDnDyrUQ7Vx2lu/rDHtrSYD0H+7xQldxruumR+O9W1vNX4MnXAFtjrXrSaPQfWmpp47cRC9cqq5bv15xfN3mVSuOHfSs53nRQ0cg7rD2Y5ZY1zXztf/g/2MmSVV9X3OvEkhfyRcOINe9x/0h3OgXDWsEW9AWB5ISICL57Cf7uBad8MIv2ma81kX9cAQc+z3fg4/vo+q+wj6zAH4YxtEVUK1nQzZc0NiAly5gH6/L5S4C9XgKXDe6al3fgJ7PvNZvd7reb1UPUegqjp5bNEEOOoc73EfYk9y6t6SVbD6TzRtvj3b0MteMctMWWVmaXYemNF/7EZ/MAWy5cDqNxGKlDHbsm0V+qv3UJFu1/IA5LEUpe9A3dcT/b5r9rpg5TMV5Xa8y9ZDNRtqrpc718C2xaj7nXjwkBMPdhhnZoSOj0WvdIv9Szix/yK32B/gjgdRdz9k6rHYU+jPJqfMfqZ3eM5kox4bjarlxINz3OLBGSuwX3CLB59y6u8dW9DvOvV3Jaf+Dgk19fc7k039X6HxWfP/AAAgAElEQVQm1pCpTlv3D+w54+ByLER41m+qxwhU1Xomny2eAEeda/WYZdiTe5iFSlbG6jvRHO8936I/dPLZS6s8HszSf+xGL/V81a9q+7i5AX3yU1Kz6cg1pm2JNTFhlRwmJtweR7XILK6Y8PNoYq9psoZAgVwhrOlZgB0nExi/IRZLga3h4Vo56VLFT0yYYPt+Bub63PBpc33e81/Y/j6q/qPo0871OaoSqsMUV5m+fAG9+GGzX91mQ/6S5iHY+Bj0l6/A0R9803Cvy8rVQzUfevvamO7CC6G6z0T/23mT3V7f+Fv1H42q5ZStuW5xwssfY49wixOecIsTFrrFCX1HQIgTJ7xr4gTCI7CmLoccuUz5ir+KPbqTufHvh+ozElW9vtmGd92unZPMIGrAXDsfc66du7ahPzDXTjVwMqp4RUDDuRPYiyb7DnjI4fnAZCBiUbLlMH24hUubttZ3q2HvRx7pBuRchxcy9VD2MLhyEb16inkw95JbHsvsdnVGHpQNRBx84prn35nY5tEJ9q319ecKx3r0ZVef7PwXU2Y3U3XbQeV66IWjXOlHFMUaONP8W1voLZ+jP5lnlg/EtSNfQazBUyBvAZO/V76L3rIm064d1pQ1pj5x2gb2a0/CSc+H5lTPEa4YfOGE1OOjR9zio6VO2k/MNAOttA3nT2K/P8Vn5jvVfyJ61xbU4Y2uD2+2vdP0EVTjfnDO9VCcnjcYLkWj2g6B2i0gT0Ez+9z2Veiv3jELWcoz7fbPmjL0w2ewfiGquVOu9znluvtE8xbEK7HoJaNNuW7yCKpxX6+0h8DlaFTPl6CI04/x9buw82sn77zNzXj22Tf54Yf9REfHERERzpAhnenatdFNrev/l7RvR7rxTXul+X3okLFYdzeAa/FcnzEK7dzPyzp3JQmDzGyOoQOeJ6RxW4iIhPNnSFq7gsT3ZhP66LNY9RqZ9ntcDIlvTEAfc9VtWRvldyV0s3FwlhyodqOhQClAoXf9F7532pcPToSStSFHXlOvb54PO9eY9NzzdwD6ZAnNhhq8Ev12V9dbIQFr5KwbOj/Jbse51nve9/v5pp/PMHXhfmxb07lxMQZ1KcesZQepVi6cxndH8eoHB9jw4xlCQhThYVmYMLAqZYqFsXrT34x6azflioelrGva4BpULp3HN+2tfgZUApv+jGfaxhgTf1fNyaA6uZn1bSzVorLSuGx2dp9KYMhnF4iN12QNhQI5Q1jT1wze/jsmkZ7Lz7FhQBSWSuPewt9ufaMBuN+RIm9hVO+Z6NmmTOlzXv3BZOK926++9Enbn4zcD1B9nkXd39rMxhp9Br3uE/TyOamvtGDgr9WqThtUy34pMaO95h349hvf/es7ElXD6Z+cN87Vpp9iBlEDpk0/8CWnTb8N/Z5bm37gJFSJipB0HXvpa6ZN777+ToMg/gp6wween99KH8ogrxjhAydGyBOBNWaJ6bvUGq5dwR7XGRI9+/4zqw9cLxwKl91mxc/E+F9fSvTc50DExOEFsPpMNLNJK9BfLUL/uBZV477be4+6SDnTPki+P77ja/jSvD1FvfZ9yhuPUQq9awN85bxZJQDtDtVuCNzhFhN+vwr95TuQ3W3uy0wee6O97qsFJPav3Rir/RNm8gKdhP3Zv2HXZlR+tzbmze537VaoB9zy93onf4MZDD/iMzNg3C1OIMytLyGTYyNr9Lcypa8IuIMFSgV+wKj4P6XCuSP/k3VXpgyOBlBKFQZeB+oAZzGzQs8FfgH+A1wBNgBDtNZhfgZHZwM+BYoCBzCzTk/QWm9USg0EngdOAPuBC1rr0UqpAsBbQGUgFNistR7krK8TMBHIBpQCGmmttznfVQI+Ai4B64HezuDo8qlsayluYnB0Zrm271IwkgW8BkdntjRumgeSv8HRmSatwYyB9nf6M3oEiip+Y0+v307WGz8FJV2PwdGZLT5IZSuIb3JUkem+KCBwUrthH2jBrE+uBPFkuw+OzkT+BkdnFqt3yaClndrg6IDzHhydifwNjs4sKvzmZvO+HbwHR2eamOCda1Xb9+ZTZglWnRLMmCy1wdGZwXtwdGZRhYN3vL0HrWaqILXz0hwcHWD+BjNmFo/B0ZksWPlMVQ1Lf6EA8R4cnakigtPmUdVyByVdIHhtLQhen1UQ6xOyp/NGl0DKEZy0VZHg1aEeg6Mz202+ReiWeQ+OzkQ6mPXJ6eDtd7CuHSQFr/9dhQen3wjwHDyamcne5OBocXPSGxwdSB6DozNbsPL3TQ6Ovh1SGxydKWmnMjg6U/wdnL5Rf4OjM00wr9UFg3StvhzEWDRHZr043Y/Q4KSt8gQvPvEeHJ2ZVLDuYwbpmgV4Do7OZN6DozOTx+DozBQWvH4MGRwtMoMMjha32//q4OhMi5S01ieB7ql8XcPt3yOd5TcCG91+fw1olcrvl2qt5ymlQjEzUX/l/OYc0C2V7fkE+ARAKfUyMFkp1UJrnaC1/s1rm8Y4vzmUyrYeAdIcGC2EEEIIIYQQQgghhBBCCCGEEEIIIYQQQgghhAisID7mfltNUEo1BbJjBkan/k5OP7TWIwKyVUIIIYQQQgghhBBCCCGEEEIIIYQQQgghhBBCiEzzjxgcrbV+PtjbIIQQQgghhBBCCCGEEEIIIYQQQgghhBBCCCGECC4r2BsghBBCCCGEEEIIIYQQQgghhBBCCCGEEEIIIYQQt4MMjhZCCCGEEEIIIYQQQgghhBBCCCGEEEIIIYQQQvwjyOBoIYQQQgghhBBCCCGEEEIIIYQQQgghhBBCCCHEP4IMjhZCCCGEEEIIIYQQQgghhBBCCCGEEEIIIYQQQvwjyOBoIYQQQgghhBBCCCGEEEIIIYQQQgghhBBCCCHEP0JosDdACCGEEEIIIYQQQgghhBBCCCGEEEIIIYQQQgSWrYO9BUJkDpk5WgghhBBCCCGEEEIIIYQQQgghhBBCCCGEEEII8Y8gg6OFEEIIIYQQQgghhBBCCCGEEEIIIYQQQgghhBD/CDI4WgghhBBCCCGEEEIIIYQQQgghhBBCCCGEEEII8Y8gg6OFEEIIIYQQQgghhBBCCCGEEEIIIYQQQgghhBD/CDI4WgghhBBCCCGEEEIIIYQQQgghhBBCCCGEEEII8Y8QGuwN+D8lUQcl2WwFswYl3aDLHhKcdBMTg5MuQIIdvLSzy7MW/1foINVlKph5LDaI5TosWHVZcM4zgL6QELS0VdHswUk4mNfqq0HM31mDlL8vXQ1OugBZgliX5QzS8QZUqApKujrmelDSBeBKUvDSDlZMGKz4G9DxQTzeVnDyN8VzBCddgGNBrEezBqkevRa8tpYKYv3NpSDGCRFBio+ClccA8gSxmy5YeTxXluCkC6CCmL+DJSyIeSwkSNdLQOUPUj6LD2I/XWIQ0w5WbFQse/D6b84Frx+DILW1AAhWe6tgtuCkG2xBqsv0nveDku7/VSHZghiLBrE/OFhTeQUzf6tqfYKWtv52V9DSDtZ1K2jxIGAHsQ9FBal9qwoE736HPhkftLQJ1m4HMx4MpmC1O4IpmGNBgpnPgrXbuYPYZyWEEOK2kdGMQgghhBBCCCGEEEIIIYT4/1cwH2wXQgghhBBCCCGEEEL8z5HB0UIIIYQQQgghhBBCCCGEEEIIIYQQQgghhBBCiH8EGRwthBBCCCGEEEIIIYQQQgghhBBCCCGEEEIIIYT4R5DB0UIIIYQQQgghhBBCCCGEEEIIIYQQQgghhBBCiH8EGRwthBBCCCGEEEIIIYQQQgghhBBCCCGEEEIIIYT4RwgN9gYIIYQQQgghhBBCCCGEEEIIIYQQQgghhBBCiMDSOthbIETmkJmjhRBCCCGEEEIIIYQQQgghhBBCCCGEEEIIIYQQ/wgyOFoIIYQQQgghhBBCCCGEEEIIIYQQQgghhBBCCPGPIIOjhRBCCCGEEEIIIYQQQgghhBBCCCGEEEIIIYQQ/wgyOFoIIYQQQgghhBBCCCGEEEIIIYQQQgghhBBCCPGPIIOjhRBCCCGEEEIIIYQQQgghhBBCCCGEEEIIIYQQ/wgyOFoIIYQQQgghhBBCCCGEEEIIIYQQQgghhBBCCPGPIIOjhRBCCCGEEEIIIYQQQgghhBBCCCGEEEIIIYQQ/wgyOFoIIYQQQgghhBBCCCGEEEIIIYQQQgghhBBCCPGPEBrsDfi/THV7AVXtPkiIx140Ho795rtQicpY/SZAluzoPVvRy2eY33YehqrRABIT4ewx7MUT4Ool85ui5bF6j4bsuUDb2MO7w/UEz7T7j0DVbgDX4rHnjIE/9/umXboK1lOTIWs29I4t6IUvm89LVsQaMBayZoOkJOz5k+H3Pah2/VAN2phlrBAoVgY9uSVcjTWfVaiLavssWBb6x9Ww6T3P9EKyoB4aD0UrwZUY9NIxcPGk6/vwKNQzH6K/mQ9blkBoVtTAuRCa1aS3Zz163Tv+D3aFuqj2z4Jy0t7oJ+1uXmlHn4RiVVCdRyYfNbP+vZvMn9nDUF1GQ1QZQKM/ngx/7fGbvOr6AqrqveZcvz/B/7kuXgmrz0RzvPduQ39szjW1m2K1GQhRpbFnPAx/OecqVzjWY9OhZBX095+hP5rum25m5bGpfYBEz7QffhFVq4FJe+5YOOIvj1XGetzJY79uQb/3iuv3zXugmvcAO9Hkv2WvQ0goasAEVKnKEBKC3vIZevW7UKkeqtPzJm99/ymsW+yZTkgWVO+JULwyXI5BLx4JF5y81bQfqm4HsG30JzPgt+9N+uNWw7UrYCeBnYR+9WGzfK0mqJbmfOjX+vruUzAEIH+rF1ea/de22f83+6WafEDyd6U6WB2GQEgWSLqOvfIN+Otn1/oq1kM9+Jw559tXwXo/57znRChWyZzz90eZfc4Zjur7MhSvAj+uQa90tiNbTtRTbvVH3kj4eS161Wu++1KxLqq9k/YPq2CDn+PdfYJJ+0oM+oPRJu3y96BaP5WyT3rNm/D7TybtJ+e5fh8eCb+sRa9+3TftsnVRLYeBFYL+ZTVse9837QfHQREn7RVjIOaU+S6yLKrti5AtF2iNfucRSEoAKxTV+jkodYf5fP1c2L/RN+1ydVFtnjH57OfVsMVP2p3HQ5GKcCUW/ZFTh+ctjHp6GZz7yyx3bA/6s+mQNSfqsbmu3+eJhJ1foNf+yzdtL6r7cFR1J88tHA9/pVK39Xfy3O5t6A9NHak6PImq9QBoDbEXzO9jzqab5paj15i6NRbbhi5VcjDgzjCP7388kcC0LbEcPJ/Iq83z0qJcdo/vLyXYtFl6jqZlsjP2/jzppge3VodzR1Osdo9DodLYL/eBo07ZCglF9R6DKlkZbI390QzgL//7fPgKU768YPa5dhgD78vr8f3C72JYseMSIRbkzxnClPYFKJrXhJZVXjpChcgsABQOD+Xt7lEZ2ueUtI/EM3VTjEm7Wk4G3J3b4/sfj19j2qZYDp67zqut89GifA4Ath+7xsubYlKW+yM6kVdb5aNpuRxpJ3i76xSAWs1QTfqbGGX/VlPmMyBg125v5Z0ybVnon1bDZj9lust4KOqU6Q/9xGVDl6HXz4etS81n2cNQHUeZ2EiD/mQyHPMTG93uehRM3n7wBSh7J2gb/cXbsHuD/2N8CzGKGjIdVbiUWSZXbrgchz3qIQgLxxr6KpStht68Cr1omuf6brb+rt4cVb+Xa7mocuh/94PTh1CNH4carSBHbvS0Jn73NT3qsZGoO++Ha1exZ42GP3yPher1NKpRe8gVjt3j7htL4HbnswIlUN0nu77PVxT9zTz4dnmqm7Dlz3imbozBtjVdqudiwD1+6pONMRw8e51X2+SnRQVXfTFjcwyb/oxHa6hfIhujGoWjlEp3t1UPt+vUglSuUyW9rlPL3K5TtR8AW0PcBfP75OtUxTuxur0AIaFw6SJ6w/Op7/eR5P126lF/+70p1ux363wp++1Tj15I5NXW6dejqveLqJr3mfblO2PhqJ99LlUZa8BLZp93bkV/4JSrjoNQD3SGuAsA2B+/Cbu2un4XUQhr2kr0yrfRa9/zWW0g2rZUuQtr+Cw48zcAevs3cGSZ1zrroJoMNfl75xrY/oHn9yFZUG3GQKGKcDUWvWocxJ4ysVfLF6BQJRN7rXsDju0wv7FCUc2ehRK1TV22eR4c3BSQ9g4Ne5rPAU4cRi+dCIkJqD4vmeuanQhH96J3foN68Nnbm3aOMFT3sVC4rDkGyybBkd3muwbdUA0eMunv3Wba/cltjQ8mwPEDvue3eCWs3hMgi9PW+M9M83nOPFj9p0H+wnDhJPaCEXA1DqJKYvUaD8UqodfMQa93nTvVqCfq/o4mVjz3B3rtVBMz+1PKyQPKQu9aAz945YFiNVGNn4aCZdGfTYCDG/2vJ4NUz+Go6k6M8O641OuWRyeZY7F7K3qpZz+BavEwVrdnSXq6IVy6mPG0ew1H1XDSnj/OfxkvWRnrsUmmnO3ail7i1GsPDkI90AniogGwV3iV8TRs+eMqU7+5aOqymrkYUNczjl70Qxwrdl0ixFLkz2kxuVV+ioabeHTAR2fZeeIadxTLxtwuBTO8rwBbjsYzdXMstoYuVXIy4C6v2P/vayb2P5fIqy3z0sKtjqw6+yQVIsw2FM4dwpy2+W8obUrdg2rk5Ks9a+CHJZ7fF62JavQ0FCyDXjMRDm1M+Up1mgmFq8Dfu9GfvpjhJANx3VItHkbVaW1+GxIChUtjP9cErsS60g1E3FuqKlbvMckpYK/5N/zqFRMGIA5Wz6+Ea5ddfShz+vs/2IGIwet3R93VHtBw6ncTgyd61Vs3296pcA+q9WAIzQKJ19FrZsHhnyBLNtTDL0OBYmDbsG8L+r+z/e+zu8zO3+XqoloNA+XE4Fv9HO9O46BwJbgag/54DFx0+lCiyqLaufWhzHvEXCd7vw65I0w77+hO9H9nmvPuJdP6yg7+6Jt2X7fY6O0xqbR3qmA94RYbLTaxkRo6w7e9M6Kr0yc7HlWmqukLXvwy7Pspc9IuWATr1VVw4ggA+tAu9OrpqM7P3/4YIVmJKljPLcReOAp+/cZ8li8Kq8dYyB9l8sT8YRBZKnj9k2XqoJoOM2n/+hl87ycWbTsWClc0+fvTcaaNaYWiWg13YlHbxKJ/mVhU3T8QqreE7LnRrzbzTdOPLTvOMmXBftPealKMgZ3Kenz/yfrjzHj/N6Lym36yXq1K0rVpcfb/GcuEeXu5fCURy1IM6lKW1vcWzlCawUw32GkDWI+PwrrLtOMTXx8Fv/uWM+vhoViN20NYOIld7nJ93qobVtseJj6/epmkNyfAsd/9JxSIfuiqTVAN+oGy4NC36HVvpZJ2HVQLp/7e8Rl86yftDmNd9fd/xpq0qzVH1evpWi6qHPqd/hD9N6rvHNfneSJh95for97wn74j2Oc6NSNH/puNG3cQEZGHNWt87wveii1/xjN1Qwy21nSplosBdfz0JWxw+lDaevahzNwcw6Y/4gF4om5uWlfKmX6Cwewv+x/oswKwBo5COWU66V+plOk+Q1FOmU7q6irT6sG+WM27QFIiOjYa+19j4OwJn98H5JqZVru65zjTdr0cjZ7Vyzetmz32eQujhnnda1qVfhkIRFta1W2NatXPfHntKvb7U+DYwbS3IxDxYWoC0e4AUBbqyYUQexb9vqtf8pb2LWcerEemQUQROH8C+123uKz8nVhdnkvpC7X/NdCk17AH6t4Hzf599ylsXmb6zjo+Z9oa21fBN37isl4TXfccFrvFZf1ehhJV4Ic1pv8qeb8GzoI8ESb9P3agV0z3G/t7CMB2pCrI7bxgjX+57eMiQrOiBs2FkKym/2L3evTXqYw5chOM+8ZCCCFuTkAHRyulooDXgbpANJAATNdarwxkumlsTyvgJSAXoIA1WuvU7yhnfL2LnHWtyPCPqt2LiiyBPbYDlK6O1Wsk9su+Ay2tniOxP5gCf+zCGvImump92Pstet/36JVvgp2E6vQ0qtUj6E9mgRWC9chk7IVj4PghyBVubhS4q90AVagk9tNtoHwNrMfGYI/2bZxYA8Zg/3siHNqJNfJtdK374NetWL2fxV4xF37dCrUbmL8nPoL+bBH6s0Xmx3c+gNWmj2tgtLJQ7V9AvzsEYs+gnlqE3r8FzvzpSvDu9nA1Dj2zC9Rohmr1FHrZmJSvVdtn4OB3ruUTE9Dzn4KEq2CFoAbNgwPf+Q7CURbqwRfQ84dAzBnU4EXofamkPaML1HTSXjoGTv9uBoXaSZA7AjXsA/T+rea4t38WfeA7+GCkCYqzeAY0KareiypYHHvCg1CqGlb3kdgz/Jzr7iOxl02GP3djPTkLXaU+7PsWThzGnvcCVo9Rnj+4fg17zduowmWhSFmf9WVqHkvyymO17jN57Nm2UK4G1iNjsMf5yWOPjMF+dyIc2oU1fA665n2wcytUuRt1VyPsEZ0h8TrkMTcTVZ3mkCWL+TxrdqwZK9HffYnq+iJ6zlNw8TTquffQuzfDabfzW6+DOb+TO0Lt5qh2Q0xjI6o06o7m6GkPQXhB1FNz0JM7pTRs9OzH4XKM50af/B29YDjqIa/zESwByt8Aet6TcCXGf7rJApW/L13EnjsMYs5B4bJYg2ejX2rj2udOw9H/Hgwxp1HDFqP3ep3zOh1Mg35aJzNAse0Q0+hLvIb+Yi4UKosq5FZurl1Bv+bKo2rYe2h/g+qUheo4HD1vsDneTy9G7/U63vc4x/uVzuZ4tx6MXjIaLl9EL3wOYs9BVBnUgFnoyW1N2q/3diUxdDF690b/abd+Dv3+UFOPDliAPrAFzh1xLVO7HcTHod/sClWbopo+ZTqHVQiq0wT0yolw+jDkyGMGnADq/n6mk2p2N0CZ7/yl3e559KKnTdqDFqJ/2wJn3dK+s70Z+POvrlC9Kar5U2aANMCFv9FzHvZcZ8IVj8/UoEXofX7221u1+0zdNroDlKmO1WsU9rSHfRazeo/Cfn+yqdueno2udi/s2Yb+cjF6lekMV417oNoNRH8wJc0kk2zNS5tjebd9PqLCQnjo4/M0Kp2dcvldYVSRMItpTcJZ8Otlv+uYtf0SdxfJmv7+peznrdXhnPgde+7zWL1GeyyvGnQCwJ7UDXLnwxoyG7Y+A2iffZ609gILekcRlSeUrvNP0LhiTsoVdO1D5UJZWTGgMDmyWCz7KZaZ6y7wepdIALKHKj59vGjG99cr7Zc2xPBupwhzvJedpVGZ7JSLyJKyTJHcIUxrnpcFv3gO/K1TPBsre5ttuBhv03Lhae4tmS3tBANRp+QMR7V9Gv16H7h8EdV9PJS/Gw753rj2EKhrt799bvc8eqFTpp9YaOIy9zJ9V3uIj0W/5pTpFk+hl7vFZa2HecZlgGrzDPrQ97BsVOqxUSDqUTAD0S9Fo6d3AZVKXQa3HKPoN4enlBbV6zm44uTB6wnYK95CFSsHxcv57vPN1t+7v0Lv/sosE1kW1f0VOH0IAH1gK/ywAjXkI//7mp47G6AKl8R+ohVUqIE1aBz28B4+i+kfN6I/X4o1Z+2NrT8Q+ezcX+jZD7vW/+JnsG9TqpuQZGteWn+RdzsXICp3CA8tOUOjsn7qkxb5WPBTnMdvd5y4xo4TCazqY+qUXsvP8uPxBO4pnk6dUt25To1yrlO9R2FPTeU69Z5znRqaynWqidt1KkeYueb96ym4cApy50NVTGu/nXo0dwgPLT3rf7+b52XBz+nUowsyUI/WuA8VVQL7hXZQtjpWvzHYE3v7LGb1HYO9cBIc3oX13FvoGvfCrm0A6C/f9zvwGcDq+ULqAykD1LYFYP8v2K8MTlmHujPctUJloZo9i17+DMSdQfWdjz68Fc4fcTsubU25ntcdKjdBNXwCvXo81Gxv9nlBX8iZF9X1VfTixwCNqv8wXIlGv9ODlLhMWbe/vZMnAnV/N/P59WuoftPgjubm5svPX8D7Y81uPjwF1WsC+rV+t7WtpTo9j97/LSx80VwvsjrXi3J3oqrfj36lu3kIpnYLrHtaY0/qaNoa3UZiv9rP9/x2G4m9bAoc2Y31xBspbQ3VrB/64A/orxejmvU1f69+Ey7HYq+YiarR0HNF4QVRD3RDv9fHDIBrNwkqNYG9fuq/5DzwkZMH+sxH/+6VB2JPo9dORd3tW7fesOpOORvZ3tQtD4/GntzH91j0GY29+CX4fRfWM7PR1e+F3aackS8KVbUu+pzvzfI0JZfxF9ubMv7waOz/x959h1dRrA8c/86mUlJoCb1D6EU6SC8CFhQpdkAFuSrYsYLYr+16xXqtYMNe4VppAhZUei8CSkuAVEhCys7vj9nk9CRATo4/7/t5Hh/JOXv23TI7OzM7O/OAn9gT7sae68S+2TO2/vot9Ff+r/FACm3NA9+m8er4BJOXzUtmYPNKNK/pystaJ0bwwYREUx5dc4wnlqbz1KiaAFzZPYbcgqq8tzbAi2IlxV2ayavnVzdl0feOMLBpFM2re+WhQ+J5bbVv2T86XPHJxSfXGbuYslCDb0Z/eBNkHUZd+jJ650pI3eNaJisZ/dXDqK4X+fxc/zofwqNQHUaVPWaQ7lv66zfQXzvnvGM/rCGXenSMDlq5d/8u7IcvM+0asTWxZr6Lvf57z2MchHIwgH71upLbUIIRO7YWqtc49NMXQ8EJ0yGn/VBYs9Az7qnWd46no1+72ZS/azdDTZmDvt+0zeilb8Gu30yn2anPQ6vesPWHkve/ItO3slBn34J+wymDT3HK4O7H+4xzzT1szlhoNwQ19Dr0BzNNO/Po2eiP3dpQnLZP/cHdZjABQI1/GNoOgo3fecauwLYy++4Rnst0csr4N55t6jtX34N9j5+y0VX3YL/slI3ucJWN9NO3ueo7l91aXN9Rg8cAYM8YDbHVse54Afvui8zLREGODUDyn6ajdJH+g1AJDcq/jACgLNMJfctPnuu6/H7sr19D7beGf58AACAASURBVF4FkaYzYEjbJ4fdgn73RpO+J76C3uFVDunolEVfHO+URa81L+t1csqir15hyqLjnkTPNWVRvXMl/PYRauq7vjH9KCzU3P/yJl6b1Z3EGtGMvf0HBnVLoHkDz86UI3rXYdbkth6fRUeF8ei0DjSuW4Xk1FzG3PYDZ3aqSWyVCEoTqrihjg2guvZD1W1EweThqKQOhF13L4U3+8kzf15CwRdvE/7yVx6f20sXYH9pOmqqHgMJmzyDwlnX+AkUhHboSrGoodejX5oE2emmc3OTrrD7V9/Yw29Fv+3EvvpV9Hav2J2c2M+NM7EHX4v+eBZs/Aa9sagNpSlqnFsbyssTXSGufg29NXBbAoT+XJdk9Oh+XHbZMG6//YVyWV+RQlvzwKJ0Xh3j1obS3E9bwnDfNpSlv+eyOTmfT65IIK9Qc8V7R+jXJJqqUSVMYB3K9rK/QJsVmGuauo0onDIckjoQdu29FN7ie03bq5bAgrcJe8nzmmbXFgpvGgsnclEjxmNNugX7sVs8l2nTJzj3zED1akD//AWs/gg1ZpafnT7NY5+633WcyyJIdWl9eD/60asgOwva98GaMNPveosFq3zoTxDrPPQeb9YTVaXc9k0Nm4je9gv627mooRPN3589Y9pCx9+B/dw0SDsEVauZFdVphupzPvZjE1Bhhahr5qC3/IC6cAb6xetN+9VN89AbvcplPUeZZ5gPj4bOQ0371RtOuezLF816a3v2t9Dz7jQvwQJq4qPQaTCs+bbkYx+E7QgYK5T1vFD1fwlGv4iCPPRLbn2O/uH0OQowKCKE6LmxEEKIU1ZCreT0KDOk1qfA91rrplrrLsBFQP0y/j6snLenHfAscJnWujXQDvi9PGOc1PZ0HID+aYH5Y/cGqBQDsTU9F4qtCZWqwO/rAdA/LUB1Gmi+2/KTqwPj7xvMKAIAbXqi9+8wnVbBdOz0eoNNdR2I/v5z88eO9WYkhniv2PE1oVJV2LHOxPj+c1S3QeY7rVGVTKFXVa6KTvMdcVP1GYle6fYAsUEbOLoP0g6YN1jXfQut+3n+pnU/9Gqn8X7jYmjmNjJdm36Quh+SvU5ZXo75f1g4WOF4d+7yiJ3qFruNV+y2/dC/ObE3LIbmTuz8E8XHmfBI1+qjqkCTzvCLcxwLCyDX/wM31aE/+mdn3Xs2muPq71xHVzVpAdA/L0R1HGC+S94DKXt9V5yXC7vW+o4GUxQ3lGmsy0D08i/MHzvXQ+WS0pgTe/kXqK4mthoyDvvzV03HaIBMM4ocWqOiKpvRWSKjzPe1G8DhP+HofnN+V38D7ft7bk+7/uhVzrFYtwhadjf/bt/fLF+Yb9LH4T+hkWdDlo9A5yNUgpG+T0LQ0ve+beZhD8DBXWb7wpxGuIZt4eifJk8oLECv+Rbaep/zfuhfne1av9h0SgRz3exeF/C6AaBmA4ipDr+v8f2uYVs44na8134Dbb2Pd3/P410U+8B2U9EEk5eFR7n2yT121eqw20/sem0gdR+kHzAjqm/6Dlp5xU7qi173X/PH5iXQ1BlFoFl30xidvNP8nZPpum47nYNeUdRRQUOOn4e59b3y8A1+8vBWfdFrndib3GKXRfUGpmFj79pSF1Wd+rvytt83mPwlzivNxdU0I9t75G0DzHe5bpXQqEqeD/ICWJ+ST8O4MBrEhRMZphjZIprFu3M9lqkXG05SzQgsPwOKbkrJ50i2TZ8GZa/knnYefmg3JPu5tuo0ha2rzL+z0swb+DVa+u7z/hM0rBZOg2oRZp/bVmHRtmyPZXo2qUSlCFOU7FgvikOZhWXev5KsP5RPw7hw1/FuWYnFu7yOd1w4SbUiSizIfrMjh76No4u3MaBg5Ck16sHhP+C4GZFR71iFaj+otF0P3r3bW30nPym6ptf7K5f1Ra92u6abuV3TrftB2n7PBqeoytC4M/xaStkoWPlot/PQi+eaf2sdsGPK6ZZRPNbV8yz0j05590QObFtj7q3eTif/dl+m3VDY6Nb4un8THDvqdz/LQnUfhF7qnK/tTp2gWk3fBbevh7QjJx8gGOnMXbOu5rotGt3Pj/WH8mgYH06DeCc/aVU5cH7iZ0ToEwWa/ELIK9QU2FCjcunVZ9WpP/rHk7xP/bgA1XmA+c79PhVZiaICmuoxAr16kekYDcUjsPrf73zP/U4qIR8tYSDsb7bn0LdJ6fmoOmMgeqVzXe0qYZ8rVTHXHaBXfoE6o/R8kTMGog/vQ+/3P5pZRdRt/arTGtL3QYZzXW/5Dlqc6bltLc5Eb3TyiK1LoVEX83nNxug9zowo2emQm2VGPANofzb6p6LRfJxyWZ3WwanvWGEQEeXUraJdI5RvXlm8Xn0s1aTJ8owdVQWadYafPjPLFRYUz3KgzhyD/m6e+Q2gmndBr3LyiD0bnftiDc9zEVvDXE/OyNN61X9R7QeY37fvj/7ZbJv+eYHroe2xNPhjs+9LvkXHJTwKlHN8jgfI/+q0hjS3NLD1O2jumQbIPASHd5U+qlAZqM4D0D+UIW+pVAV2OdfZDwtQnV33L+viW7E/KH2WFr+xVzqxS7vGi2KvXIA6w/feeTLWH8yjYXyEKy9rXZnFO3I8lunRyJVHdawbSXKWqzzaq3E0VSJLH+3fJ25yPg3jwzzLor973t9LKvufltqtIX0/ZBw06WrbIv/p6sgu//WYP36DvGzfz0sQrPuWR4zuw9GrPDtyBK3cm5/raueIiPTdnmCXT0oSrNju+XlENGR53ctOp76z3638fcitbSb/hHlgDiYv3bfNzIJVkopO3/W8jvdGP2Vw93aMzUtMJz0ouQ3F6RiNFWaOhZ9trdC2snDPdiWPslGp9R23slFX33KZ6nUW+gfn+NRrBht/Nv/OTDUvOzT1bEMNWmw/VPv+wSkjgHlRau1iUw4qUruJOefbnGOQlwN1moeufbKuUw4pqmNuWQQt+3rGbtEXvdE5RluXQmP3sqjTGTU7HU4cc5VFD2yC42WvY67fmU7D2lVoULsykREWI8+sw6JfUsr02yZ1q9C4rimHJ1aPpnpcJKkZJRyPv0DcUMcGUD0HYS825Wi9bT0qQD1ebwtQj89xu29HVwr8PCAY7dDV6plrJttpK9v9C6r1AN/Yddt4pu9N30GSV/pO6ote96UrdpOuPqtRbYfCpu98Pqd6fahcDf4ouR061Oe6JN26tSYurmrpC54knzaUpMos3lm2NpRdR/Pp1iCScEtROcIiqVYEy/d4/tZHKNvL/gJtVgCqxyC0c02zrYS2uQDXtN6wCk6Y46y3rUfV9J29MWj3zJLq1bvWeL4Y6e50j/1JClpdetc60zEazO+qlTxzZtDKh/4EK33H1kIl9TYjUZfjvpnfu6Wxos+7jkCvXWw6RoNJcwC1m6B3byyu++mdq6HfODji1na25lto56dctsrZznV+ymX5fvJpp2O0aSuKKP05esO2wdmOQLFCWM8LVf+XoPWLcO9zFBZe6rPjUDw3FiIYtFbyn/xXrv/9VQWtczQwCMjTWr9Y9IHWeq/W+hmlVGOl1HKl1Grnv94ASqkBSqklSql3gA3OZ58qpX5TSm1SSk0pWpdS6iql1Hal1FKl1MtKqWedz2sppT5SSv3i/NfH+ckM4CGt9VZnWwq01s87v2mklFqklFrv/L+h8/lcpdQcpdQPSqnflVJjnM+VUupZpdRmpdRCoJTWX18qPgGdmuz6ID0FqnmNLFOtFqS5Kts6LQXlp5OL1WeUGSUSUImNQGus6c9h3f02apjvG1qqegL6iFuF7GgyVPdab/UE83lR7KPJKGcZe96jqMtvwXr+W9Tlt6Df8aoQREajOvVB/+RWGY1NgAy3/c1MQcV57W9sLXMcwBRMco9B5TiIiEb1vwK96BWffUFZqGlvou7+Cnaugj83+S4TlwDpbrEzAsTO8BMboEFb1M3zUTe9g/7kn+b76nXheBpq7EzU9DdQF94VcORoFZeATvc61/Fe8eNreWyjTk9GlfZQoRQhTWPVEtCpbmksNRmqea23WoL5vCh2ajLKWUbVboRK6oJ1/9tYM18rbmzXq75Fn8jGen4R1pxv0AvnmcK21/H1OXbxCZDmLFN0fqvEmeW80oarkK9R/3gOdeub0OsCn338ywhG+naoq+egps2D7ucHDF8h6bvzYFMBczpJEFfLa5+T/eyz23GxC02HiypxlEnns2BtgDd/Y71j+zne7tvnfbyLtB8EB9z2qUinYbAuQOyYWpDp1gCbmYKK8XeundjaiV0pDmo0NJ1/Ln0KNWUuFE05F2UaUdXAKagpc1FjHoIq1fzvd4Zb7IxSYtuF5uFK0X5Xq4u6dh7qyuehUUff9XcYChv8NFb74ZO/pCX7dgCNT/DK21z5C4A6/zqsR780Hc0+K32EjZRjNrWrut7ZSqwaRvLxsnVysbXm0ZWZ3NY7pvSF3ZRnHu5h33ZUx/6mMadGXWjYGir7jmyXnFVInTjXG861Y8M9Opt4+3DtMfq5TSd+okBz4csHGP/qAb7b6v+t6EBSjhdSO8bteMeEkXz85Dte/3dbDiOTKpW+YDDylCN/QkIjqFbHvGnebgDEl9xACsG7d/vwvqYDlcsy/ORlEdGofpejF7/quXz1epCdhrpwJuq6eagLApSNgpGPRjt52fCpqBveQF32iHnRxI/TLaMUa9UFMo7CoT/8xvFwOvm3u7aDzcsp5cR/naD0dFpmwUhn7tvfYSh6/TclbkLKMdszP6kaVmJe5q5z3Sh6NIii30sH6fefQ5zZKIpmNSJK/Z25jk/hPuW2jLrgOqzHvkT1HIH+1LlPJTYy00ze9jLWzLdRvc4JuA0pxwp99/vYKeSj28uWj6rqXnlXaoD6ZZrXdeW2jBpyEdaDH6Cuvs88qAKIrIR1ziT0Jy8SSFDrti07Yj32IdadL0B9r5FKvK/rrMOoql7pu2otyHKW0YXmgUqlOHTKTlSLvqbzbVwdqJ0EMQmuclnfq1ETXkWNesA8tI+pVf71nYzD6CVvoWYvQD3wlbmvFXX2KWKFodr2My9clWfsmvXMFLSX3Iu67W3URfe4Ro6u1RDVrBPqprmoaf9B1WmKTnM7v+nJvg9lvOLo9GRUUX0kpjpkOg/FM49CjJ9yrruMw+hFb6Gu+Qh17afmnO0JMOuD+/kF/2mgHJX5/uV9nRUt06m/6fxfyjS/ZYqdVoZ7p3f5e8hFWA+8j7pytusaL0VKViG1Y73KhCXkZR+tP07fpgFm9DoJKccLvcr+1knloScKNGPeO8L494/w3a5SOoR485uu/HSOKEdBu28ViYxGtettXvDxiRukcm/jdlj3foA1633stx/2aOcIWvlEa9SkOahr50K3ACMbByN25mH0irdRt32KumOB6ay+c5XnMuVV3+kwyDxE927HiK4KbfuWPktORafvsrRjxNSCTD/tGDUaAhp1+VOoa+ZCH8/Rj9XlT6Fm/Nd0lN7sO6pvhbaVFXieD1U9AX3U637hr2zkXd/xXqZVF0h3q+/8sc28MGqFQa160KQN1KhdMbEBatXDeuR9rFmvQ6szUPG1glNGiKuF6jAAveIjz3UlNIScLKyrH0Pd/BbqnOmmjh+q9smq3mXRQOm7jGXR2FOrByan5lKnpuveW7t6NMlHfe993/6UzHk3rWD646s5eCTH5/v1O9LJL7BpWLvyXzpuqGMDqBoJcNiV9vWRZFSNkzt/1tkXE/7KV4RNuoXC/zzsf6FgtEOn7oOajSCuNqgwVFI//2kv1i1vBsg8XHL+rQvN/c+7DaXNEPRGP9dQ26GweZHv515Cfa5DwacNpZTyt7tWtSJYvvsEOfk2admFrPrzBIdKa38JZXvZX6DNCoAanm0a+mgynOQ1XcQaNhr7t+W+2xKse+apOp1jD+ZZ03XzUFcHeNbkpSLq0qrvBegNAWY8K1qmIvsKBCl9q7NvQn/1rE+n0dPet5garo66mUdMmgNT/qoci3XDf7BufwvV3Zld+MBOVPPOpkwVEYVq0xtVo17p5bK4BN9nDmUol6lr5qAe+Mbca9aVcv/w2s/y3A4fIa7nhar/S9D6RSgLdcObqJlfwY4AfY7chOK5sRBCiFMXzM7RbYHVAb5LAYZqrc8AxgPu8313B+7WWrdx/r7SGXW6KzBdKVVDKVUXmAn0BIYCrdx+/zTwlNa6G3AhUNSjth3wW4DteRZ4Q2vdAXjba3vqAGcC5wD/dD67AEgC2gOTgd4B1otSaopS6lel1K8vb3F7q9Nfh3mfF5BKX0iNuMq8FfWz83afFYZq3gn71buxH7vKvNnYrof3RpUe298yRaOWDRuPPe8x7GuHouc9jjX1fs+fdulvRs47HuCt0OLVeQUNEFMNmYJeMd/1xpbH1zb6mcvR/zwX6reFxKYlxzzJ2AD8uQn9r4vRz05CDZxg3iSzwqBuEvqnj9FzroC8XPOdP36Pt88BDxz/VFVkGmvV3Wu1ZQjudxlHWDhUicGedSn2O//Cmv6E+bxZO7Bt7OuGYN84AjVyAsT56/xUhmOn8b/7zm/1v69CP3EZ+sXpqL5jzehm/1+cbvoG9POT0XMmoF+7EdVrDDTp5D9WsNN3naZYo6Zjz3dvqD3F9FXGkKrTUPSarwN8WZb1lvJGVGJT1NnXoz96JEDsAI1mZbmuAh0bKwwadkR/PBv92jWoVv3NiBpWGCouEf3nevRLE9H7NqCGTvMXvOR9CrR9WkPWEfQTo9DPT0B/9TRq7P1mhFn3n7Yf6poGr/RA/uOUtrluy+hPn8O+fQT65y9Rg8aXGtFf0inre2/zN2TTr1EUddwalsuknPJwn29XfoZOS8G66y2scbeaEQ502Rq5A+3z5+uPsenACa7q7WpUWXxjfT6aXJcnRtfi4a9T+SM1P8Cv/Wyjn11QZT7iRsrxQrYfLeDMRlFlWDoIeUpOFvqjR1GXP4y67iVINaOjlcemnNK922cVp5iXaY0aPBm98l3fcpkVBnWS0D9/jH5uAuTloPr7meIwGPmoFYaKT0TvWYd++gr0HxvMw2p/TreMUrRI7xHoH74sdbkyxyztvNZrY0Y2OFyOE9+UabvKef2nm86KhIVDq75m5IcS+M2/y5id7E0rYFdqPksm12bplNr89OcJftnnZ2TwMgUow33KbRn9yXPYM0agf3K7T4WFoRq1xn56GvZT16HOmQxx/idl8r/fJ5mPHitk+5Gy5qP+NqIMadxZRi96H/vWc7BnjoP0w6hLbjW/GP0P9FdvmZHZAwlW3Xb3Fuxrh2HPGIP91TtYtz1d+v6U6d6hYf1C04FlwiuowdNh/0bTEG+FoWIT0fs2oOddhT6wETXwurLF8qek+k6lGDPi833noWcON6O9dh3huflj7zCj9Gd5j7h1mrGtMKifhF75IfrxS839YshE83VYOFSKRT81Ef3ZHGjQyv86PDa0LPWRMqoUY0a+eWkc+oXzzUs+bYYFWDjIeWhZ4pX1OouMxjrnavSnz59i6LKUvwMfD734fezbzsGeNR4yjqAuusXPsoF+7RUmwLKfbzrOxoN5XNU9tkzrLjGuv7LoSWShiycm8OH4mjxxVjyPLM/kj4wylAGLA5V90XITrPtW0U879oOda33bCINZ7t2zEfu+sdiPXI41fFJxO4f5QXDKJ/qlKejnJqDn3YTqMQYa+2lDCUbs6BgzE98To9H/PMe8bNJxeOnrPNn6TmJT1NnT0B96daKzwlCXPYRe/p4ZsawkFZ6+T+NeXdSG8pHThtK6v8eopPrNm9BPnGtGj2vSxU/oULSVlbDeMqYzjyX6jPAYuVkv+QSdmoz18LtYE26H7eug0LstITixSTuMff0w7DvHYb/5ONa0R02ZobRgp1BGsC68BfvzZ/CZ9cEKh2adsT95Gv3vCWa2qGZ+zn1I2yfLmMbWLTQvJ0x6FTXkBqcsehL3Kq/V+W6aZ9yB3RJY9GJ/Pn/qTHp3qMkdz6z3+D4lLZcZc9bz8PXtsco6JUOo4oY6tgnmZ5NOrgxqL5xPwdXDKXz9X4SNv6bMcU67HTo3C73wcdSYB1GTXnBmEijjC2hlaft13766baAg128bimoboNN0Casr/m1FnusQ8N8mWzZ9GkfTr0k0l8w/wi0L0+hUJ5Kw0vY5lO1lf4E2q8DbcfL1SjXgXFTzduiPXitbjGDWq0tzGseerCPox0aZcvd/n0aN833W5Ceg/3WVZZmy1KVbdUX1PR/9gXe7kXeICuwrEIz0ndQHjqeZwUrKFK8c9i0sDNWwNfYLN2A/ez1qxNWmw3TyHvS387Cufx51zRw4sANsf51Sy6dcpv8zHX3vCFOvbFHaKObBfX5d7rFOp54Xqv4v/pRDvwi0jX76cvTD50KD0vscheS5sRBCiFPmrxUpKJRSz2E6GecBQ4BnlVKdgELAfT73VVrr3W5/T1dKFQ3b2gBoAdQGlmmtU511f+C2jiFAG7dKaqxSqrTXbnoBo51/vwk85vbdp1prG9islCp6XbMfMF9rXQgcUEoFrOForV8CXgKw5/9TqzPNrug9m1DVE9FFswPHJ0C617SHaSkeby+qaglot2VUz3NQHfpi/2uq22+S0dt/c03jvmEFqklrqNcENfhC89mujaiatdFF5dcaiR4jsQBmZC23t1NVjUR0qomt+p+Hft30E9c/fo26ZrbHT1WfEegVXp1FMlMgzu1t19gEdKbXFEAZKeY4ZKaYBpToqmbanQZtUe0HwojrTaO/ttEFJ+DHD12/zT2G3v0btOxlHuD6rNctdlyA2HEJ5v/usd2l7DFTeSQ2NctlpBS/NaY3LEYNcHUAUv3Govo453rvZtNhp+jL+ATXFIhF0j23UcUnojO80kMZqAHjCEkaa9gK4hugBjpp7PdNqOq1XftcPRG8p6hO9RydUFVPRBelw9Rk9C/O25e7NpoG6ZhqqN4jYd1KM5VLZip6+xpU5VjP8xuf4Hvs0lPMlEYe5zcDne6bNoqnky5KI8fSYP1SMz3NLj/TGIZaMNL3/q2Q5azjeBpsWmoqArvNVHMVlr7jE7AmP4H9xiw4sg+irQD7nIj2jpmRbJYp2udK5pyXqk4LCAuDfVv9f+/3eB/2v4xXeitaXk14DP3ubDOtkndsK9wcf38yU8xbvkViE9BZR3yXiUs00+gqJ3ZOpvl87xozNTugd/4IdZJg96/ovBzYssz8fvNi6Hyu/9jub/PGJaC9p+rNcGJnHjb7HeXEBshxOsYe2GYq0jUawgFnP2s3N8v7a1RxqAHjUP3MbVrv9spfqiW6rtsiPnlbokfeVkT//CXW9DnozwOPSAlmtLhDbqNkJB8rJKFK2d4vW3son98O5jF/YzbZ+Zr8Qqgcobill2/RpLzzcL/sQvQHTxYfP2vG67DHt3EjMSaMg24dOQ5lFpDgp6L+w+85vLgigzcn1CYyXLn93hQxG1SLoHvjaDYfyqNh9dJHXAXzhrX7yCLJWWU/3kW+2p7DkGbRRISVoTkiWHnK5uXozc5oHT0vQAXohF4h925vGV7XdKyfvCzT65ouyk8atEW1GwTDr4foqk65LA82LjbL7nPKRhsX++8cHYx8NDvD5GUbl5q/130H3c5zHZOh48uvjAKmcbDbYOy7L/LdP39OJ/8u2oZ2Q8v28K4UasTFqGFjANA7nDpB0Zc1EiG1bFPElkkw0tlPTvm/ZS9z3zieSkkSq1qe+cmxQhKqlq3R8budOXSsE0mVSJP/9G0czbqDeXSr79tZWA0ch+rr3Kf2+LlPlXodl3CfusG5T6WloI+lm/JaXi56+2qo0Qwy9vnZ7zDf/S7nfFQNHo8a4H5vTiz9uqrmfV0Vlbtd51Ev/Rjr5mdM39pm7aHbENT4G81Is1qbqSXz7eDXbd2nm16zHK6624xO5ZSlyPK6rmNqoY95XddZKWZE6KLrOqoK5JrrWi9+xrU9l71gpo3OcfKy7d+bL7YugQ7nwJpPIKmc6ztJ3c30k0V1uvVLUE06oH916vHDJ0PVauhvX0edNbl8Y6enmP/2OveLtYtcnaPTk9Fao2572/xdWGBGj/59nRPfT7kvPdlPXcM5F1mpZnrgzKPm/1lplCipO/roAchxjsuO71F126M3+3mJ75hzfov4SwOnSQ0aH7gMXN1f3uLnOks/DLXqQ816WPe9b76oloB173zsBy5zjQDmHXvweFT/Esrf3rG9753VAlzjyz7GunFOmR6FJcaEcSjTq0zoJw//YU8u//khkzcuSfAoj56qxKphXmV/m4QqZX9gVbSNDeLC6V4vki2H82kYV8bm16zDQU9XUEH3raJlu52F/vkr8++KLvce2m0e6tdrBsedQMEqn7i3oWxeZqay3rPWc73BiH0s1UyXne3kW5uWohq1R6/7yjPu6dR34hJQkx5Dz7/Xpx1Djb0LjvwBy+f7PwfuKih9F/PbjuGnDB7rpx0jMwX2rCk+BnrHj1DXtKEUK8hDb12BatUP/fsvoWsrA9Swi1CD3MpGNbzrO15lI7/1HbfYVhiq2xDsu9xedrAL0W885mpLuP9NOLS3YmIX5MOxDFesKrHovFxUtdpoyrmM0LA11kSnc0jVeFSbPth2gVnXvm3mGohU6I1LUe36e3bIqsj2SZ+yaIL/smisV1nUqWPqRa6xgdTlL5oRfU9BYo1oDh5xjaR7KDWXhOqe9aVqMa4XVMYOacATb7na/45l5zP1od+48eIWdGpZ9pFIQxU3VLGtsy/GGj4WAL19A9RyjdquaibC0VOrx+vv/4u6bhY85efLILVDs30FerszuuoZo1D+OrNlHvYcUTrWz/2iaJni2FU821ACdYBOdNqhDwVuhy5eNITpLFQSYyzfNtkytqEATO0Zw9Seps371oWpNIovpQwcyvayELZZqbMvxjrLuaZ3bPBom1On0DanOvbCGj+FwjsmFM8o4RHj0Jbg3DNP1ekce/B91lSzoc8zES2yWgAAIABJREFUtQqrS9dvgTXxXuynroPjvvf3UPUVCEb6VrG1oFVfVMvepjNppVjUPd9A+iHT3n46+5Z1FGJrmufysTVNmgPfttCdq6FeS0j5A/3jZ+gfP0NFWqiR16Jzs1F1m7vi+SuXpScHfuZQmoI89KbvzUAD21cFXs6nLayct8NdCOp5IUvTHvsUpH4RRXKPoX//DZL89DlyU1HPjYUQQpSPYI4cvQk4o+gPrfV1wGCgFnATkAx0xIwI7TaEB8VPIZVSAzCdnXtprTsCa4BoSn7xxnKW7+T8V09rneVsj7/X+f1xf07jPjyYCrBM2Va69H3sBy/GfvBi9NqlqJ7OVMhN2ptpLLxv3JlHIDfbfI9p9Nfrlprv2vZGnTUR+7kbId9VQdebf0TVb2FGOLLCUC27oPftQn/9LvaMsdgzxqJXLUb1czqMtOgA2ccg3buwcsQ8EG7RwcTudx761yXmu9TD0MZ5M65dD88p7ipVhTZdXcsW2bcFajYw08uHhaM6DoUt33seny3LUWc4U6K0GwS7TIOzfuka9GMXoB+7AFa+i146z3SMrhJfPI064VGoZt3h8B7fA79vC9QoJfbm5aguTuz2rthUq2MKTQDxtaFWQ0g7aB4+ZKSYShegmneFFFeffv39B9iPXIL9yCXodUtRPZx1N24X+FyfOG6+B1SPs9Hrl/nuSylClsYO/I7+9j3su8Zh3zUO/etiVF+ng2XzDpCTFTiNNXfSWN9z0b+ZdKN/XYxq64xGXbuRGYklKw2OHoSiz6MqoZp3QK/9Hmo1gOp1zfk9Yxhs9Dq/G79HdXeORcfBrilgNn5vlg+LML+v1cA8pI+MdjVuR0ZDqx5wcBd/ScFI3xHREOnsf0Q0tOwBh1z7XyHpu1JVrH88jf35s1DUGaLIn5vNtVd0zjsPhU1e+7xpOaqrs10dBpU+vatDnXEWBBq5uTh2A6jmxO40DIo6PxbF3vy95/He6Rzv6KqoK59Cf/kc7FmPN9VpGKwNMCIMwH7nXMfXASsc1XYIbPOKvX0FquNI80ebgbDbmTBh18+m8Tc8ClQYqlFnOOzkWdtXQGPndt2kq/981D12WDiq/VDY6hV763JUJyd224Guh4aV40E5xY1qdaFGffPwtmi/2w+DUkaN1kvfx77/Iuz7L0KvXeLK25o6eZtPhf+Imd62qVvettZJcwkNXbE79YdDfvbXS/uECPZmFLIvs4C8Qs1/d+QysHHZRtJ8fFg8iycksOiKBGb0jmFUq0oBK7jlmocHEhHtmrq+dQ8zQkvmHz6Lta8Xxd7UAval5Zt93nScQS09R2HYfPAE9y48yvPjE6jh1mEkI6eQvAJTTErLLmTNnydoXqtsHaMB2teOYG96AfsynOO9PYeBzU5uivSF23I4O6lS2RYOVp5S1XnwUSkG1XsM+qfP/C5WEfduH/u97h0d/FzTW5ajznC7pn93ymUvT0U/cQH6iQvgh/fQy+aZxv9jqaaxrahs1KybR9moWLDy0c3LoalT1G/RDZLdymXlWEYBoF1POLDbYzroEp1O/m22ANoMgnLoHK2/nI9904XYN12I/nkRaoBTJ2jZAY4fg7Ry7KASjHTmUB2GlWl60va1Iz3zk63ZDGxatvykTmwYv+zLo8DW5Bdqft2XR7Pq/h/s6SVu96k1S1C9ynCfynW7T/Uq4T51cI+JsXYpqkVnU3aLjEY1bQdpewPsdwR709z2e1tOmfe7yMJtOZzdKnA+qhe9hz1zPPbM8ejflqD6ONdVs/amful3n4+b7wHV51z0aue6iqvp2ucug9D7dgJgPzQJ+5aR2LeMRH/zNvqLV9DfvVsxddu4Gq7fN2sHluXqGA1wcCtUa2CmIrfCUa2HwM6Vnsdox0pUO2c05lYD4A9nYq3wKHM/Bmjc1dyLj+4xf+9aCQ2dGWsadYEje0ys8q7vpB2CRu0gwpRnVMtu6KIyUc9RqFY90W/cbZYt79hZR82DoIRGTuzucMg8bNAblqFyj6EfvxQ9904oyEd1GOAcq3ZmGkzvzryZR03aKqprdB+J3rDMtb4eZttUj3OKPw8o7RCqcTtzjgDVsAu66Nx4804DrXzTwOnSi9/Dnj0ee/Z4k7f0dstbAl5nbnlL73PQa5bC/p3YNw7CnjESe8ZISEvBvu/igB2jwbnGZ43HnjUevXoJqo8Tu1kJ+VpOtts17sQGz2v8jEHo/TvLtP/t60SyNy2ffelOXrYlm4HNPfOlzcl5zP46lecurOlRHj0d7RMj2Jte6FkWbVK2sn9Grk1eoVMOzrFZfTDwvcOvQ1shvj7EOukqaTDsKnl65lNREfctwLQRJnVBr11q4lZEubdGXVc7R/U6kNgYjhx0fR+M8ol3G0rz7v4fogYjdnoyNHDLz5t1Rafs8VjnadV3oquirn4KvdC3/K2GT4XoqujP/uW7r/5UUPoudmALVHdrx2g3xPd4b1vhasdwL4PvdNpQIqJM22ejzqZuE1kJqjplBCsM1bIX+ogpj4WyrUx/8y72HWOx7xhr6jtFZaPmJZSNct3qO+5lI4D2fuo7kdEQ5eTB7XuZUaP3/14xsWOqgbJMrH/dBNlZ6NXfoLqPdB3jcioj2LNHYc8+D3v2eei1i7DffxTWL4O9m83LelXjzW+ad0PvWh269skDW6Fafbey6GDY4Xk96R0rUO2cY9RqAOx10rdHWbSbZ1n0JLVvHsfeg8fZl5xNXr7Nf1ccZFBXz6nSU9JcefTiX5NpVq8KAHn5Ntc/toZRA+oyvHed/xdxQxXbXjifgmmjKZg2GvunRViDRgGgkjqgj2edXD2+bqPif6pu/dEH/Ncpg9YOXdlpK4uOQXUbjV79uW/sA1ugen3P2Nu90vf25aiOI1yx9/hpQ9n0nc+qVduhsKlsbSuhTGeh4tOGsi27zG2yhbYmLcd0Ett2OJ9th/PpU1r7eSjby0LYZqUXzqdw+mgKp49G/7gI5VzTJHWA7JO8ppu2xrr+XgofuB4y3F5KdY+xfmlQ7pmn7DSOvc+zppr1zYvfXiqkLl29NtZ1T2K/fA8k+z5fgdD1FQhG+tbfvIB+7Dzz3XszYefP6AeHoZ+94rT3TW/43jONFX2+fimqudMWGhGNatzOvAALrmcv8YnQYSAsnmeecZdULtu4HNXd2c6Og2BnKeWyyErmhQAwZf/WfXzrWt7+3Fz+21FSrAqu54UsTbsLRr8I7z5HzbubztMlqKjnxkIIIcqH0kGaFkWZoZt/AuZqrV9wPmsIfA98AuzTWj+plJoEvKa1Vk5n6Fu11uc4y48CrtZan6uUagWsBYYDO4CVQGcgC1gEbNBaX6+UegdYo7V+3FlHJ631WqVUB+BjYKTWertSygJu1Fr/Syn1OfCB1vpNpdREYJTW+gKl1Fxggdb6Q2ddx7TWVZVSo4FrgJFAArAZmFy0XCCF15zhcbDVxXeg2vaCvFzsebNh7xYArHvmYz94sVmoUWusCfdBZBR64w/odx81yzzwmekw6ryJqH/fgH7HjGqgeoxEDZ8EWqM3rkS/+oTv+bnqblTHPib28/fA75vNeh/7AHuGeZuUpm2wrn0QIqPRa1egX3NGTUjqjDXpDlN4yD+B/cpDsNv8XvUfBZ36oJ+eYf5u5taRKqk36pybTGPmr1/A0rmoIVPQ+7fAluUQHokaNxvqtoTsTPT8ezw60AGowVeb0bSWvw21m6PGzjIVIWWhNyyCxa+6FnZ/6TypN+rcm8Cy0L98AUvmooZOQe9ziz3eiZ2TiX7nHlOh6jwCNfAKM1KxttHfvQqbnQJWnRaoMXebKZJSD6A/eABystDHfKehU+NuR7XpbY73W7PhD+dc3/kO9iOXmIUatsa6fDZERKM3r0S//5j5vONArLG3mYJ+Thbs24793PXm9/d/Yd6KD4+A7Czsp6+Fg67OQBWWxj5+GrI891tNvMuksRO52P+ZWZxGrIffx75rnFmoSRusqQ+a2OtWoOc+Yj4PC0ddcz+qUSsoyMd++0nYvAqiKmFNfQDqNQUU+vvP0AvmovoPRF1wM1hh6J8+h29fQ424Bv3nFvPwPjwSddn9UD/JpK15d7neghx6JarneVBYiP7kSdjyA9Soh7rqcfO9FYb+7Wv41pmOqsMA1IWu86Fi3DpOVCD79h6uP8o7fVevi7rcSX9hYWYKxyVzi8N5p/FgpG81/CrUsElw2NWooF+eZkbyBmjVG3X+zaDC0Ks+h0Wvo866xuzzJuecX3If1HPO+Zt3F0/9o+7+zFw3YRHmmn1pWnEnOnXXp+hXboAUr4Zh9yngWvVGnXezOd6rvoDFr6OGOcd7s3O8L7rPvMGcnYl++25zvAdfiRo0AY786dqnl6aZkaUAdccn6FdvhMNesd1HZ2jeCzX8RpPnrV0Ay+ehBkxGH9hiGonDIlEX3At1nHP94UxId/LR9mehzrwC0LDjR/R3z5nP42qjLpgF0TFwPB392YOQmQwFXuWDFr1QI510tnoBLJuLGjQZfWCraVgJj0Rd6Bb7/ZkmD28zEDV4snnYYtvoxS/DNleDtrrpI/SbN8MR137rQycoibrkDlRbJ83NnW0eUgHWrHex73dGcm3UBmvSfRARZfKp+U7eNvUJ89KFtuHoQey3HvIYKUC19z8V97I9J3hkRSa2htGtKzG1a1Xm/JxFu4QIBjWJZkNyPtO+TCPzhCYyDGpWDmPBJTU91vHJlmw2Hi5gZj/fGHpTlu9+nkYeTqeBWBfNcF1bf27HnnMd1KiDNf05M/pmegr2G/djtfM/feqyHdk8/HUqtoYLO1Vlat945ixJo13dKAYlVWbSm4fYnpJHLSeN1okL54WLEln9Zy73LjyKpcDWMKFHLGM6B+gQnpnnP/buXB5ZlmGOd9vKTO0ew5wfM2mXEMmgZtFsOJTHtAWpZOZqIsOd432FeUCxP6OAS94/wpKrE7ECzYG+85jn30HIU9RlD5rRngD97Suw1jTUa7e3yf0J1r0bQNV0ex+xZS/U2U65bPUCUy4bPBm93+2aHnOv697x7kzfctmgq9F52bDiHfNBnRaoC+4yxyJ1P/qjByHXSdt5bgWzYOSj8bVRF99nOuEcS0e/f78ZgXS/byfx0yqjAOqaB2DnevSiDzzWaz39pYkfHgHHs9Dv3mg6NsLp5d+NOqOGXIt+dbJHPDXkOmg/DGJqmtEKV3+OXmbKwnqN10gIAagp96DOcI7FnHtglxnJ1XrqI+ybzAhwasItqL4joXoCpKagv/sI/a7/6SRVW69rPRjpLCIKNeNz9BOjTeNqkYaeL3AUWfZ7Lo8sTTf5SbsqTO0Rw5yVmbSrHcGgZpVMfvL5UVd+UiWMBRMSKbQ19y9K59f9eSjgzMZR3DEg3m8M/YvnqDnqkjtQ7Zz71OuzA9+nrnS7T73jXMf/8LpPvem6T6mzrkD1GWXKbcs/gfT/Esiy3bk8stQtH+0Rw5wfMmmX6JaPfuGVj05wy0ffO8KSyYHzUf2D5whI6oo7Ue2d+uUrs1zX1QOmEzVgrqvJD5h9Xr8S/aa5rtQ1D6EaJpl705ED2K8/4POgSl0wFXKz0V++Abmeo4sFo26rzroYNWyc6fiTl4v9xuOomD2eB6FpT9TgG5y66EL48Q3UmVehD201nWTDIlHnzITEFiZ9fz4bMg5AbG3UuH8BtpkS9stHTNkLIDbR/CaqKmSno//7CGQlQ3yX8q3vAGrEFOg8zJTR9m1Dz38ACvNR//rJdJ7ONdeXPrgL1ahtucamXkvURfeY/PLIfvQ795nySlg46pJZ5n5bkI/96b9RHQehWveG/Fzst+6DP5374u1vYz96qVlfg9ZYl802aWvLD+gPnLpG5TisKx+BarUh7RD2a3eYkWJiamDd9oa5f2sNJ7KxHx4HucdRI6egup9ljkvKdvTXj0Jhvt/rgCY9UYNuMPezDQvhpzdQfZw0sGsl1G6FOv9hiIqBwjw4nop+/XL/63LoLccCfqcuu9OVt7x2L+xx0vps8+AXgMZtsK6839y/NqxEv/1Pn/VYj/0X+/5L4Fi65xf+ZqEtin35naj2vc394lW32PebTtTFsa92Yq9fiX7LxFZTHkQ1SAKca3zugx7XuOpX0ztcsWW7cnhkUTq21oxuX5WpvWOZszyDdrUjGdSiEpPeTWHH4XxXeTQ2jOcvrAXAZW8n8/vRArLzNfHRFg+OqMaZTb1e+sgOUA7ek8sjyzOxbRjdphJTu8Uw5yen7N80mg3JeUxb6JT9i/LQS2ux5mAe9y7JwHIO5xUdqzCmrf/7EycClAmb9EQNmG7S1caF8PObqN5XoZOddJXYCjXqIVN/K3DS1TwzW4ca/yxUbwQRlSA3w6TfvZ6jWvlLY0G7b/U+F9r1Qb90h1mH12wEwSj3qh5no4ZPLG7nsBe8DOuWBrccXK0u6lKnHmaFmc4wS+f6P79BKBupwVdD+yEm3zqwHf3JwybfynVLY6da3xlyJWrQRK/y9/UQFoE1ayE6eXfxCIV65fvws/NCaN0AHamCnL7J9LqmWzhlcMtCr1kA389DDXTK4NtWmP0efS/UdiuDFx3vDmeh+l5h7hM7fkR/+xxUqYa69AkIizQvTu3+Df3V02ZU5SOedduKaiuzn7kO9nq+tKkm3Y3q5JTxX3QrG/3zA+w73MpG/3ArG73uVm/8x4OwYx36O7f6Tq26WHe+aI5Hagr2f2Z5vngQzNjdh2CNvc5pVyrE/uB5+PMn1NgZ5V9GcN+Xy+5Fb1wBa53ZDZN6YF1wo2kj3LcV/cFD0KJ7xbZPuudlzXqhhkw3sdcvgB/eQPW9Gn1wK+x06pjnznSl78/uNXXMuNqo8U+ZfDvrsClvOmVRNfBaaDPUVcdc9wV6xWuoc7v5nOsiy35L4eHXt2DbmgsH1WfqmObMmb+dds3jGNQtkSff2saSX1IIC1PEVY1g9pS2NK1flc+X7eeu5zbQvEHV4nU9cn0HWjfx3y73V4lbEbELbi/5RWDrH/dgdTkTTuRS+NTd6J2mHh/+zMcUTDMjpVqTbsEacHZxPd7++iPsd57DmnInVqdeUFiAPpZB4QsPwR+uF9fCuse5AgWhHVqNvg9qO21ly17z7MDs3v7evBdq2A0mfa9bACvmofo76bso9vmzXOn741mebSiD/oF+fYrPsVPXf4CefyscdV1b6oLuAY91sM+1aldy3SCQm29+hlWrtpCWlkWNGnFMm3YhY8cOPKl12C/d5vfz4jYU22lD6em0oSRGMKi504bymVcbysREThRoLnzTjHhcJUoxe0g8rRMi/cbgYI7r3xXZXpbn9byjAtus7HWB2+msqfegiq7pf98NzjUdNudjCqe7rmnV33VN62+ca/rBV1GNWhR3qNaHD2A/cL3nNjapHJx7Zkn16okPoVp2MZ2Zj6WiF70Mv31x+se+rduzJm2b9W71fdlOH/RsDw5GXVpNnIXqMsQM6gVgF2DffylUCvzSbrD6CgCoeK/BaYKRvos0OQN15iXoN281xzs9//T2rUoc1lX/dKWxV24vLpepIZebdiVto3/4FL3EjGRs3fQKVIkDuwD92b9Np9/WTp3HCkP//Dl89zpquNN+VVQuu9SrXOa0X6mZn5lZNsKdctmL0+B4BmryU+YzKwx2/IL+9CmT/kpS3tvhNgiM2Xm3f1dwPU97t8lWVP+XZ69DHXNta7n3i6jdHDVulqnjKQu9fhEscvoc1Qv8klCwnxtb05ed/vRoQpRic7UmwekwKv5ntUnb/ZfMu4LWORpAKVUHMylTD+AwZlToF4HVwEdANrAEmOZ0Oh6AZ+foKOBToB6wDTPq9Gyt9VKl1BTgVuAAsAVI1VrfrZSqCTwHtAbCge+11lOd9Z0D3AdUxoz8vFBrfZtSqjHwGlDT2c5JWus/SugcrYBngEHAdmd33zrZztEVJi3Ag7wK4NE5uqKV8GAvmPx1jq4w3p0ZK1JW6PZb1QrQyFIBrKd/DUlcj87RFSxUaVxFB3Oyg1JYIbyHn8TUdeUqhPlJaZ2jgylQ5+hg89c5uqJY/WqFLHagztFB5905ugKV1jk6mDw6hVS0vNAUzPx1jq4oKqlKyGKXtXN0efPpHF2RAnSOrgjenaMriurqv7N2RfDuHF2hckOTn6gucaUvFCwHQpeXhZIOUZ1eNTy5kdbLU0mdo4MuVMe7hM7RQRegc3SFCNQ5OshCmsbCQlevDmk5OFRyQ1fvCNg5Oti8O0dXIO/O0RXqaAhjh0qtso3KFgwqMoRthCHKy0rqHC3KX2mdo4PJo3N0RQtR+3tJnaODHvsUO0eXh0CdoyuEe+foiuTdOboCldQ5OthUk9C0l6nYk5hBp5x5d46uUCV0jg4mn87RFUinh7AfSmQInxuHSgh32btzdEVSVUOUp5TQOTrYpHO0qAjSOVqUt79q5+ig3kW01geBiwJ83cHt33c6yy8Flrr9/gQwIsDv39Fav6SUCseMRP2N85sjwPgA27MAWODn8z2Yjs7en0/0+ruq838NXO+9vBBCCCGEEEIIIYQQQgghhBBCCCGEEEIIIYQQInT+P79ONVsptRbYCOzGjDAthBBCCCGEEEIIIYQQQgghhBBCCCGEEEIIIYT4HxW6OU1Ok9b61lBvgxBCCCGEEEIIIYQQQgghhBBCCCGEEEIIIYQQ4q/j//PI0UIIIYQQQgghhBBCCCGEEEIIIYQQQgghhBBCCFFMOkcLIYQQQgghhBBCCCGEEEIIIYQQQgghhBBCCCH+FsJDvQFCCCGEEEIIIYQQQgghhBBCCCGEEEIIIYQQIrh0qDdAiAoiI0cLIYQQQgghhBBCCCGEEEIIIYQQQgghhBBCCCH+FqRztBBCCCGEEEIIIYQQQgghhBBCCCGEEEIIIYQQ4m9BOkcLIYQQQgghhBBCCCGEEEIIIYQQQgghhBBCCCH+FqRztBBCCCGEEEIIIYQQQgghhBBCCCGEEEIIIYQQ4m9BOkcLIYQQQgghhBBCCCGEEEIIIYQQQgghhBBCCCH+FqRztBBCCCGEEEIIIYQQQgghhBBCCCGEEEIIIYQQ4m9BOkcLIYQQQgghhBBCCCGEEEIIIYQQQgghhBBCCCH+FsJDvQH/U7IKQhM3lF3gY0OYxI7khSSsCuE+613ZoYudXRiy2KpLXMhih4o+Gpr0DUBEiDKVyBBmZvERIQut9+SEJK6qGbp9Vi2rhCw2MSHa7xN2aOIC1K8VuthbD4QmbssY9MbMkIRW1UOYn+zPDVnskMkN4bVVIyp0sUOlXnToYts6ZKHzQ3SvjjwjhGXgY6Er+2fsDs3xjh8cuvul3pAVstiqWeWQxSY1PzRxa4YuLzux+3DIYkfFhKYtQ9ULYV6WHLprSx8PUfrOC2HZKJTlsrohKpdVDgtNXID00IUmXIUmbvWI0KWzENbpTySHro0wqlGl0AQuCF3Zn/gQPu+oEprYesW6kMT9X3Xs4ImQxY5vWy1ksUMllOlb/7A+ZLGtKY+HLLb91I2hCfxH6NpFs4+GqOwPVE0KUbksVOVBQFULYft7dojKhMdC1AcFUDUjQxZbHwjNdR3KviAhLQcfD117cKjq9Cr+f/AZjxBC/A3JyNFCCCGEEOJ/Sqg6RgshhBBCCCGECJJQdsAXQgghhBBCCCGEEEL85UjnaCGEEEIIIYQQQgghhBBCCCGEEEIIIYQQQgghxN+CdI4WQgghhBBCCCGEEEIIIYQQQgghhBBCCCGEEEL8LYSHegOEEEIIIYQQQgghhBBCCCGEEEIIIYQQQgghRHBpHeotEKJiyMjRQgghhBBCCCGEEEIIIYQQQgghhBBCCCGEEEKIvwXpHC2EEEIIIYQQQgghhBBCCCGEEEIIIYQQQgghhPhbkM7RQgghhBBCCCGEEEIIIYQQQgghhBBCCCGEEEKIvwXpHC2EEEIIIYQQQgghhBBCCCGEEEIIIYQQQgghhPhbkM7RQgghhBBCCCGEEEIIIYQQQgghhBBCCCGEEEKIvwXpHC2EEEIIIYQQQgghhBBCCCGEEEIIIYQQQgghhPhbkM7RQgghhBBCCCGEEEIIIYQQQgghhBBCCCGEEEKIvwXpHC2EEEIIIYQQQgghhBBCCCGEEEIIIYQQQgghhPhbkM7RQgghhBBCCCGEEEIIIYQQQgghhBBCCCGEEEKIvwXpHC2EEEIIIYQQQgghhBBCCCGEEEIIIYQQQgghhPhbCA/1BvwvU1fcjurUF/JysV+cCXu2+C7UpDXWNQ9CZBR67XL0G4+6fj/sYtSwi8EuQK9Zjp7/FISFo66ehWrSFrSN/cajsOkX39gT7kB17gsncrFfuCdA7DZY/3Bir1mOnvdP89sbHkfVaWyWqRIDx7Ow7xiL6nM26tyJrt83bIl+/UpI2WH+btoDNeRGsCz02i/gp7c844VFoM6ZCXWSICcD/eksyDgEVjhqxAyo3Qq0jf7uafhjDYRHoS54EKrVA9uGnSvQS1/0f7CTeqHOv8XE/vkzWDzPN/Yl90H9VnA8A/3mXZB2EFp2R428HsIjoCAfvWAO7PwVIqJQV/wTatY3sTcvRy981n/slj1R59xsYv/yOSx7wzf2uHuhXivIzkC/cw+kH3R9H5eIuuld9KJXYPnb5hxceA+06gPH0tBPX+I/LqAmuZ3n5++B3QHO83Vu5/l1c55plIQ1eSZERkFhIfYrD8Kujea7Nl2xJt4OYeGQlY49e1LAbQCwptyF6toPTuRQ+O+7YJfvdliX34AadB5UjaNwbFfXPpw/AWvYGCgsQGemYf/7Hjh8oMR4xRp3Rw28AZSF3rgAVr3t+X29jqiB06FWU/SC+2DHUlfc0U9AnTawfwP609vLFi+E1MUzUO37mPzktXvhj62+CzVqjTXpPnOuN6xEz3/M/HbUtajO/cHWkJVqfp9xGJK6YF33FBwxx1uvXoxe8JJv7HG3odo6sd+YDX/6id2wFdbbxMBTAAAgAElEQVQV90FEFHrTSvT7j5vPzxiCdfYUqN0E+9Er4A8nbbTqgXXBNAiLgMJ87I+fhuQ1nus81WurfhvUBXc6G6/Q370Mm5eZv/tchOo2CrSG5F3oDx+AgjzP9TbpgRp8g4m7bgH87CcvO/seqJ0EOZnoz2ZBppOXDb/Nycu0ycv+NPukxj4JVWuAFQZ/rkN/+y/Qtu9xDNbxbtQW69K7i4+JveAl2L/Cc53Ne6LOvslcT799Dsvf9N3vC++FukmQnYl+3zne8XVQ0+fDkT/Mcn9uRH/hpL0hU6HTCIiOQT84yO/+lqixcy6UhV6/AFZ5nYv6HVGDpkOtZugvZsP2pScfw7H89xwe/i4d24YxHaswuVesx/dzV2Xx4bpjhFmK6pUtHhxZnXpx4WxJzuO+r9M4lmcTphTX9I5lZOvKZYqpLp2B6nCmOdevzIK9Aa7rq+831/X6Fei3nWN7/lRU/9GQlQaA/eEzsH4FtO2JNXa669p67ykgJ/B+b8zgoff+wLY1Y86sxZQRdfwu99Vvqdz4n118cFcb2jeuwsrNGTz58T7yCzQR4YoZYxrQs1Ws39/6jbs7l4eXZpi47aswuXuMx/e/7DvBI0sz2H44nyfPrs5ZLSsVf/f49xks252L1tC7YRR3DYxDKeU3jrrwVtf19NZs2LfNd6EGrbAum+26nj56wnxeORZr0iNQvQ6kHsR+7Q7IyUJ1HY4aMsEscyIb+/1/wv4dbkEt1PVzIfMw+scPyj8f6z3e5GNKoX/5DFa+G/A4V1ga2+KnLFpRsX/+MeD++2zTVXeiznDKTc/eDb/7llfUJdNRA86DKrHYl3Yv87rdLd+by8PfZ2JrGNOmMpO7VvX4/pf9J3hkeSbbjxTw5PB4zmruSt9tnz1IyxqmClcnJoznz6l+0vHV1XeiuphymT0nwH5eOh018DyoEod9cTfXF226YF11BzRuif3EbfDjN2WOu3xPLg8vc/a7bWUmd/Oz38uc/R4Rz1ktXPt9ILOQmYvSOZRViFKK/4yqRr3YslVlTdwMk3+3q8zkbn7yk2WZbD+Sz5Mjq3nFLWDmdxlOXPjPKJO3n4zw6+7G6t4PTuSS/9id6J2bfZeZdCNhQ0dBTCwnzu3i8Z3VfzjhV1xvyg6/byP/4VtPYr9P7Xi3neOVzs4rPZ2V5fqhaRusaQ9CZDR69XL0q4+YzxsnYV0zE6IrQ8oB7H/fDjnHUf3ORo1yq2c0aol961jYvTbgdlSeMYuIPgPQuTkcv3cGhVs3eS4QHU3Vx54lrH5DtF1I/veLyZnzuMciEUOGE/P4c2Rcej6FmzeUuu9QcfetIury21GdzjTH+6WZsMdPHtq4NdY1DzhtCSvQb7q1JQy9GDXsIigsRK/9Hv3uv6FmXazHPoGDewDQOzegX3/Qc53Ne6JG3AgqDL36c1jhpzw4ehbUaWXq9B/cA+mHIL426vp34ches9y+TegFJk+n7WBUv4lgWbD9B/Tu34pjsPIT9LdedffwCNTl96EatIbjGdiv3wmpB539mojqNQpsG/vDx2HrT+Y3/8feWUdZVb0P/7PPnWYSmCCHzqFBuoZQQUBAShEQJVRMTEIaDPyqqJigGCCIgYJJh4IC0p0Cw3Qzfc9+/9hn5vbMHWDA37t41mIx95x99rPz6f3shu3RBj+j+O2f3xfVqT35EXgbcllAeTh/GP2jZ6B6B0SLMUoel2bkrvcgXunCVysTAoxbmcD+mFxaVvXm/SGhLufXFXg+NhVT266Qk0PuKy8gTzrSE88Hn8TU+25EQCDZfVpanj/yIqYWbdUPbx9ESAWy+7Vx+N4ViHEvFun0+psueMdIg3f4B6EPs6q7cSu0hwze8dqz8EcpeMeRDOZ9e1mNd/sQxveyHbevtifz5bYkTJrAz1tj9rDK1Knkw49/p7JkY2JRueMxOXz7bG0aVvW1R+Ec7+ls5v2WrGhoc3/Gdwiyef/JrnRW78vEpEF5PxPz7qpgwx8yc3X6vB9Dz/p+vHRH6Xj11fKtXRdyeXlLWlG5MykFvH5nCD3rlNxnMfJ5RDODpnw03blcVqMh2jiDpuzfjvxC0RQxcCKi62DISAZA/9qQywCq1UV7YDr4+Csb5QvDId+iX5eFzUp06osYMFaVyclC/3gOnD/huvO12yHueBI0g67tcELX7n4JKhvy+OppylbZpDeiw32WcuF1kB+MgbiTXBWUtW5b19DnNQ25+wfY6qSf98yAKoY+/5UT2+QTK5AbP4bty6FidcRwKx4RUgW54UP4Y2Wxzdj2by7zt2eo9d3Il3Ety9m8/zsmjwXbMziRVMDrvYO4vbYPAJcyzDz+i6K9+bpkZBM/hke5oVeXgf0GzQPR62mo3kLZqbd+CCe2OEVfFrY6cfsoRNs+RvtNUKkm3N0eMtIc6+bG844y0fNqRilaYoD+/ftwdKsj7htln0yykkXLwlY2djEEVID8XADksifgSkqx477tfC7zt6db9lYrO9k/Jk/pmEkFvN47mNvr+Ni8z8zT6bs8kZ61fJjexX3bDRh8a7MV33ImB29JV3Jwn5AiOdiBbyUX8Hof9/jWzcR7s3ED+D77Ep6dlM6T5UrneeUdtKrVoVDneVutda/BI/AZej9SN0NWFlfmTkU/e6rkPp/IYt66RKXvtA5kfNcQm/efbE9l9e50JQOXMzFvUChVQjwBWPhLEluOXwHg4e7l6dPU36H+/yzum7W+z+Ywf1MaupTcE1WOcW2d4N1k6Jd32eqXC7emseVMjupzuwD6NHDPDu0uvPjiB2ze/A8VKgSytlCnu14QeRuim8G3D62Fv53487oa/ryf7Px5AxdCRCOIOYhc44Y/r0F7xMDJin7vWgMbnPiM7zN8xllpyGWGz9gvCDHmZajeCP5ai/zW4COe3up5hapKjzy8DbnWhc+4GPB+ajqeHboic7LJnvM8+gk7vu3tg++8t9GqVgOzTsH2jeS+t7DUeIDr7zcvCW6EPeH3d8u+n6WJD6CM5BOAKnXQ7p0KPuWUvLruXcQAIwZj5/ew3kk/R84Cw5Yil1lsKfQcg2inbCnyWytbiq8/Yvh0qFRb4VgxG84dRPR/HKK6gDkfEi8i182HnMxrm2eA8NqIfs+Dt9GnD8dCQR5i5BtKNtJMcH4/ct1C1/7T4Vby9ycu5O/qdvL3V4YMds+TiKZGvxIuqu+zM1Xszf3TEJGNQEr0r16F2P0uZpyy31sN2iMGPXN95xqU3+qZzyEtHvnhU5bHfR+B5j3Uel+/Crl+hfOxLws9wBXUaovobayzfT/Cn07WWf/pSp/LTkN+N13p8Y17I9pbxdWE1UEueUDp8Q17IDqOVvTk1B/IjYtd4zfgam1Hl9IKeGx1ArouKdBhZOsAhrcKcIHlFtyCsgVdFu+HuAW34P8XuOHB0UIIM3DQwH0UGC2lzCojXGOA1lLKSUKImcA4IAEoZ7RhmpTS0SKovp0NbJVSri+LttG8EyIiEv3pu6BOU7Sx09Bfus+hmDZ2GvqSWXDyANpzi5HNOsH+7dCoDaJ1d/QXBkNBPgQqZ4uIHgygngeWR3t+MfqU4SrQrwh3Z0SlSPQn+yrcD01Dn+YE94PT0D+aBSf3o73wHrJ5J9i3HfnWsxTWJkY+A1lK4JU71iF3rFMvqtVFe2aRJTBaaIjek5FfPQnp8YgxHyNPboekcxaEze6CnAzk+8OUANLtEWWUbt5f1b9kFPgFI4a+jvz0IfVs1wr4d68yTN+7CGq1gzNWglwh7kHPIT+YBGlxiCeXIQ9vhbizljJtBygD5YJB0LwX4q7HlDB6JRW59GlIT4SI2ojxi5Cz+yrcm7+A03uUUDxxMTToAMf+cMTd/1nkksdUvx/9FHl0G8Rb4W7TH7IzkAvvgaa9EHc+ilwxzVLFXU/BCdvAHrlnLfz5NWLIDId5K4IWndUae7wv1DXmeaqTeR43Df0DY55ftMyzNvJp9NXvw77t0KKz+j1rLPgFqLrmTYSk2KK15wpE6y5QORLz+DugflNMj8zAPHm4Qzn9r02w9ktMH/5i++L0UcxPDYHcHMSdw9AemIz+6uRicSrEGqLH08jVT0FGAuK+j5CndkDyOUuZjDjkL/MRrR3bI3evUAH4TQeUjOtmQ5NOiLDq6FMGQK0maCOnoM8f5VBMGzkF/bO5cOYA2hPvIKM6wqEdyF+XIdcoIV/0GIHoNx75xTz10cl/0N9+wjXuxh0RYdXQZ9ytnBUjXkR/dbQj7hEvon85F84eRJu0CNm4Axz+A2JOoX/4LNq9U2w/yExFX/wkpCVC5dpoj72DfKWf5f217K2408h3x4BuhoAKiMe/QB7bDv7lER2GId8YDgW5iBHzoGkv2LvOFm+vp5Ern4KMeMToj5Gn7GhZU4OWfTjcoGUPI3+YAc0MWrZ0tKJlQ15HLnsIkMg10yFPsUJx91xo0B2Obrhx4x1zGv3l+9WYBFZEm7YCubCf+l3Y737PID99XI33xE+Qx7ZBglW/W/VXzsQ3h0CTnojejyqnD0DyJeRixzUpj22DnV8jnvzasa8lQeFcrDLm4v6Pkaft5iI9DvnzfESbEaWv3wrMumTObyksGR5GeICJoZ/G0b2uL3UqehaVaRjuyddjwvH11FixN5OFm1J54+6K+HgKXr6rPDXKexKfYWbwp7F0qulDoE8Jl3c07YQIr47+fH+o3QRt1FT0Ofc7FNNGT0X/dA6cPoD29DvIJh3h4A4A5K9fIH+xC7bNSEF/8wlITYAqtdGeeQ8OPO2y37OXn2fpU/UID/FiyPwjRDcLpk5lW0N+Zo6ZLzbG0aymxbEd4u/Be5PqEh7sxYlLWTz01gm2vtq8+D5b4Z2zMZUlgyuq8f4ynu61fahTwTLelQNMLLg9hKW7M2y+/Scml39i8lhzfxgA961M4O+LedxWzdsRUSNjP80eCDWi0Ia9iP76GIdi2rAX0VfMg3MH0R5+C9moAxz5A9FrDPLEX8jflyF6jVa/f3gbmRSDfGs8ZGdAow5ow6fa1ttxGMSfA59y15+OhUYi2gxALn4AzAWIB95EHtsBSRcc+38D15j+VO+bh3uXmwcvWnZGVKqO/mgfqNcUbfx09BccD6DJ3ZuRPy9He+cn9+q1A7MumbM5nSV3lyfc38TQlYl0r+VNnfJ267tnMEv3XnH43sdD8N2I0gfUFUErQw94+E7Vz4kvoT/nSCPl35uRPy1HW/yz7YvEy+iLpiLuHlMqtEX9Hmj0+yuj3/b7upfzfr/wWyoT2vjTMdKbK3k6WgmBozZ4N6WxZFAFhXdFAt1rOaEnvYNZujfTEe+vqUy4zZ+OkT4G3lJ1G+22LogqkeSNvh3RsBmeT8wg77Fhju3cuYmCNV/ivcxWDhZVIvEYMZ68J+6FzHQIdi/A7lrH28dD8N19pVhnbu4fbcJ09PdmwYn9aNPeQ7boBP9sR3tkFvqnC+HIbkT0QMTdDyBXvIPcug651ZDDqtdFe2ERnHNyiMUAz07d0KrXIG1ANKYmzSk3ZTbpowY7lMv57GMKdu8ED08CPvgcz45dyd9hBDX5lcNnxGgKDvzj8J0ruGF8qxCadUJEVEef3E/R0DHT0GeOdCimPTANfclsOHUA7dl3kU07woEd0LANolU39BfvsbElABB3EX2q4xoFlOzVdzLysycU3xq/FHncTh5s2U/xrUVDIKonotejyK+NYKbki8j37eRW30BE70nIDx6ArFTEwOmIAVOQSycqHA8uQR7cCrEW3ijaD4CsDPTZAxEteyMGPIb8ZApE1ES06o0+fygEhaI9uhh9ziA1FkOeR3/3UUiNQ3v2s6I69TfHWcbrwVeRB411ELMX+a+h24fURHSbjvxu7DXJhABj2waQk+/Pyn2O9KYk0Np2QatSg5yRvdEaNsPrqZnkPjLUoZz5j03kf/clvl/8avM8f/EC8o2/PQaORKvbyH3krTojKkeiT7gT6jdFe/gl9Gdd8I51y9Het+MdCZfR37o63jH76xiWPlqT8GAPhiw8Q3RUAHUqWQK67moVxPBOag1vPJjOy9/F8vEjNejXJph+bYIBFRj96Efn3Q6MNuuS2b8ks/TeMMIDPRiy9DLRdX2pE+pVVKZhuBerx0aoed6TwcINKbwxyEI339qSSpvIYvZxMbivlm+1rebNdyMVLUnN0bnjkzg6utOGQrnsWSuaMssJTRk9Df0Tg6ZMtqIpgPz1c+TPdnKZZkKbMB/9g6lw4QT4B0FBgeV9GdmsZPxF5MwH4Eo6NO+ENn6G03oBRdf6TEZ+btC1cQZdSzxn1c5+Sr9/ewg07ono+Sjym+lw8DfkQSPQP6w2YvgrVx8YXda6baE+/4mhzz/8idI7rOl36/6Qk478n6HP3/4ocqWVbbLPk7a2ycR/ke+MstT//I+Ww5ouwKxL5mzNYEm/YLW+VyfTvYY3dcpb3BOV/U0siA5k6T5bV0Gon8aKQeXxMgmu5Ov0/yqJ6JrehJUzFd/vMrDfiA6jICsF+dEIQICvi0DSMrLVyV8/Q/5q7LdmXdB63ucyMPqG846y0vMunUKfea/Sf4Mqos1Zhf7iHRabFdxY++Tran2Ula0MQH49A2KcBJQ4AbW30lnSP0Ttra+T6F7Tx25vaSzoEcTSfY6yP8CiXZm0qezl9F2JuDcafCvAxNDlCc7l4N7BLN1TAt9a6ibfuol4bzZuAI+O3TBVr0G6ofP4vTibjNFOdJ7PLTqP/wef49GhKwV/bCHvlx/J+0YFNXl26YHf5KlkTio+8Y1Zl8z+MYGlD1RWstF7F4luWI46YVayUWVvVj9SFV8vjRW70lj4axJvDI9g87ErHInJ5btJ1cgzS+7/KIYu9fzwL8ku+h/BfdPW94ZUltxjpV/WcYL3Dkf9cvOZHI7E5fPdqDDyzJJRKxPpUtMHf+/rd4n0oEFdGDmyN88//951qxNQNDX6aeS3hj/v3o+Qp534836bj2jlwp/n6Y1o4oY/T2iIwc8h358EqXGIp5YhD9n5jNsNUPR7/iBo0QvR7zHkZ1OgIBf58/tQqTYiorZtGzZ9AacMn/EjLnzGxYBH+66YqkWSOaQnpsbN8X1uNlceusehXN7yjzHv3QUenvi9vQyPdl0o2Ol4aKjEMSgDv3mx+G6APYGareGsVTDpzYwPgLKTTzQT2pi56J9OV0lZ/EPQnv8UuVjZPcRkw+5h3c/2A9T4zh0ILXqrNb1sCoTXRLTsjVygbCni0cXIuYNA6ohBzyCP/gGfGMnSvJQuLo/vgrXvgm5G9HsM0XkU8vfF1zbPmgkxaCby21kQd0rJ2GalP8qvp0Ku4T8dNh8aR8MhJ+E7UYb8PdWQv++bgr7Ahfz9uSF/P24lfx/Zifz2bdWvwY8j+oxFfrMI0VnZlvRZQyEgRMnsb4+xjb0phLLeW0JDDHn+us81AF1HqHp8rA6wtu0HweHI+feogHXdRQBvWekBzkBoiDueQS431tnYJciTdnp8c0OPf28oNOqJiH4E+d1LcPg35GFDjw+thRhi6PG+gYgejyKXjlX0pN80qNEKzu1x2YxrsR2F+pv4anQEXh6CK3k6/T6MoXs9X8IDbuU1vQW34BbcgrKC66cRuQ/ZUsrmUsooIA+YeANxv2HgrgusBDYKIRy8vkIIk5TypTILjAZEq+7IbT+qH6cOgF8ABFe0LRRcEXz94eQBAOS2HxGtu6vvew5F/2GJcmYCpKsMLVSpDYd2WZ5dyYBajW1xt+6O3PqDm7jVyTe59QdEa8fgEtH+duQfjsEhouOdts8rN4SUi5AaozJdH90A9TrbflO3M/KQ8c2xzUroAETFGshzhjKTlQq5mepEYUGuCowG0Asg9jgEOHHiV2+sgoKSL6nsw//8Do272uKO6oLcbTjeD2yEukYWjEsnlBAKEHsaPLxUpoj8XKX4gBLOLx6HoDBH3NUaQdJFSIlRuPf/Dg272OJu2AVZGHx5aCPUts7O10W1O+6Mbb3n9kFWuiM+63qt5/nkAZXl2515bmPMs5QIXyUACz9/ZEqC+rtTH+SuDSowGixrz1U72kYjN65RP44b7Qip6Fjw+AFISXR4LA/+BbnqpLs8fgBRMbxYfEUQ0RBSL0HaZbXmjm+AOp1sy6THQuJp5wrMv3uKglX/6yCad0X+uVb9OHNQ7ekguzEOqqgUmjMGPflzLaJFN/Uux8ow7uULOBkPV7ibdUXuNNbv2UPg5w+BdrgDK6pMUWdV5j25cx2imYE79hzEnXes+OJx5XgAiLHae4VwLXsrP9fiQPHwsu2uZgJPb/W/lw9k2K3JSg0h9SKkFdKy9VDXdl2Jup2Qh4yAgGObIdKalhl0IysVcjIULQPLWtNMqp/O1iRlON75OZYx8fRyxF/VbrwPOhnvBp2R+wwafngT1GpNiXDxMGQmlVzOGVQy+ErhXBxb73yPJ5x2eYrcXThwOY/qIZ5UC/bAyyTo08iPjSdtsy23jfTB11OJVc0qexGXocazZnlPahhBj2EBJir4mUjOMlMSiBbdkDuMfX26mH3tWw5OG/t6x1pEy+7FV/zvcRU4CnDptJpv4VzhPnD2CtXDvKkW6oOXh0afNuXZsN8xW9GiNZd48PZKeHlaxMpG1csRHqyMAHUr+5Kbr5OX7948HIjNo3qwh2W8G/ix8XSOTZkqQR7UD/V0GiCZWyDJN0OeWZ26ruDnXNwVTboi/zLW7LlD4BsAgRVsCwVWULTznLGf/voJ0aSb5ftdao7krrWIpuo5Zw+owGhQ+zDYSj4IDkPU76gyOvsEXH86FloDLhwqei/P/uMg8xTVfSPXmIenTZGbidsViNu6IzcbctOJYuSVE87lFXfhQFw+1YNNVAsy1nc9XzaeybUpUyXQg/oVPUsdiOsOiNuir62f8TEq+6ILPuUKDsTlUz3IjX6HOvb7VFI+Zl0WORLLeWn4ero3OAdi86ke5GGL1xU9sfv2VFI+ZgkdI32s8JZOfdY69MD8u5KD5dH94B8I5R31FXl0PyQnODw39RmCec1yFRgNkFq83F0I1zLeVwNu7Z8QY0+fMPSOzT8g2hp6R+UacETpe3L/n4h2vRxxdO6D3P6zw3Nr8Ozak7y13wFgPrgPERCIqGg33jk5KkgAoCAf87HDaGERRa/9HnmKnE8/RObZjldxcKP4ViGIVt2R2w1bwumDxeh55ZS+D8jtPxbp86LnEPQflzraEkqCKo0g2YpvHVoPDYqRB49sUo7J4iCkitLVs1JVO1MuK7mtEMee3xBN7HR3a/67bwOi3m2W53t+U/1KioHECxDZWP1LvABJl1zWibcf1GuNPLBZ/S6wmj8PHwoZ7bXIhADta/hQzuvqNp2pYw8KfvseAP3ofkQ55/REd0FPbOqK7kvBhrVu4xZto5GbjD1+FTo98TFw7ip4x/lsqod6U62il5JFWwax4aBtAIi/ryUwMitPx9nZmXV7UunbKth9vDF5VC/vQbUQT2Oey7HhhO08t6thNc9VvIm1mudDl3NJumKmY83SZYGEa+Nb1vDbyWw6W7WxOBAtuyN3WNGU4uSyQpqy40dEyxIOoEW1R144qQKjATLTbPSysrJZcWK/CowurLdCMTakQrpWaKs87ISu1e+M3G9F15zouSKqFxz6vfjxKA7KWretake/DzjTOzoj91rp87Wt+tmwC6Rcsj3EaQ21WyvbZWHGNxdwIN5OPqnjw8az9vKJyakc7GUSeJnUwzyzm+SkrOw3TfoidxZmJpOQ7Tww+UbY6sRtdyD/+sXheSHcaN5RZnpeXgk2K26SfbKsbGWlBIe9VdeHjWfteEcxOubh+HwSs3Q6Vit9cPSB2HxbObh+MXyrGBHotxPZdK7pHt+6mXhvNm4Ar249yS2tznP0MFq4ofNcsQri9fVzi6AeuJhL9fKeVCvviZeHoE9TfzYctQ20b1fLF18vQzaq5kNsmtqzpxPyaFPTFw+TwM9Lo0ElL7addN/nclNx37T1badf1vdj4yn39MvTSfm0qeaFhybw89SoH+rJtnO2314rtGnTkKCg0mXgdguc+fNql8Kfd6EU/rzqdjriP79DlBOf8V8GX9lv5TPOy4Gz+21uQwGULfaUnc842InPuBjw6NKTvJ8V3zYf3gf+AYgKdvs7N0cFRoPa38ePIKxsGm5DWfjNi4MbYU84/TeiUbey76e78QGUoXzSsB3y0knLbZWhVSHBak3v/Q3sbSlRXZF/GXLa/g1g2FJo0lWVN+dDcoyqJ7Kxyt5cuwXsXGPpa7bBQ47vKpLN5PmDEGj0/1rmufZtKig6zrjNIDvdovvkuuk/bd4VubOU8vfOtYjm3Yz27LT068xBCDF0ycq14Ohf6u+MFMjKgKoNnbahzPdW9cbXf64BgsIQjTsi//zetq6O9yB//cgy5hnObzMpMz3AGVS20+OPrHcec3TA0POOboIaTvT4xr3giBEKFlwFkq3oydndiAbFt+1abEdeJoGXh6HfFsjSmstuwS24BbfgFlwF3IzgaGvYBtQBEEJ8L4TYI4Q4LIQYbzx7WAhRdC+PEGKMEOJt4++RQoi/hBD7hBAfCCFMxvMHhBAnhBBbgI6uEEspVwK/Afca350TQrwkhNgODBFCfCqEuEcIcacQYpVVG7oJIX40/u4thPhTCLFXCPG1EMJtjVCEhCGTrYzGyXEQYic8h4Sp54VtTo5DGGVERCSifiu02V+iTV9qCYD+97gKoNZMEFoFajaECraKkSgfhkyyw13eDnd5J7jtyzRoBalJEPuvY//a34HcYeW89g+F9HjL74x4hH0gc4BVGWmG3CvgG4SMP4Wo2xmECYIqqasOA+2cG97+UKcjnHdygisoFFItfSEtDhFkhzswzFJGNysBv5zt1Rc0jVaCqTnf9rmPPzTuDCcdr4wnMAzSrHCnxzvBHQqp8RbcOZngFwSePoiuo5AbPnas1w0Q5cOQiYmOc2sAACAASURBVFbznORinpOs5jnJMs/6slcQ909GW/w74v7JyOVvqkKVIsE/EG3GUrSXVyK69KNYqGDbDpkUV7xzqhjQeg9C37PNvcL+oZBhveYSEP5OHLj/H4AItqMnKXGOhpfgMEixjIdMiUNYlREDH0V79WdEuzuR31ud+q/dFG3GSrQn3lEKoDPcKVZrPCUegu3WeLDtHpSptrhLhBY9lIHBeu9dy94CqNYY8eQKxBPLkd+/rN6nJyC3fYl4fg3ixXWq/MldtnUG2NOyBIS/HV7rtVcSLQuwmoOhryMeW6uMeMc3Ox2KMh3vGlFo01ehTVuJvnyBbQaewFBIs+p3mhMaHhhqmRPdrA6yFI53SGXEI8vU1aCRzUpuizvgdI9fQzbVYiA+w0xEgCXwIjzAZBPoYg/fHLhC51o+Ds8PxOSSr0uqh5R8+tdBTkhxQ05IscgJAKLncLQ5qxBjZypjhD207qmutpIFju+AuNQ8KpW3OMcigr2IS7HlgUf+vcLl5Dy6N3UdcPLr3hQaVStnEzxdHMRn6rbj7V/8eFtDi8retK3mTZcPL9Plg1g6RXpTu4Jz46wIDkWmWI1xapyjITMozMl+MtZZQHlIN4L705MgwPZaT1DZLeURS9YIbdBk5M/vKGOSp9f1p2NxZ6BmC/ALVNlS6ndABDnnuTd0jRXYrpubidsViPLhTuSmq5NXioP4K2Yi/K3Xt0ZcpnvrG1QQ5T0rExm2KpH1p0vv4HIuH17/ftpDfKYdHS1Fv8+lmgnw1nhsbTKDlifw2rZ0zLp7FsP4K07o9xU38aYUEOAteOzHZAZ9Gc9r29LcxlsIomI4MsFyJb1MiHX/oB8gqtZAVK2B15vL8Xr7K7Q2nUr+iGsbbzDW2YpEhq10b525tX/KhzvRO4wy/56CNsYh4A69oaKjY090vAO5vfiM7VpYOHpsTNFvPS7WJvDZoU7/ADy7RJP/l6LTpvqN0CIqkb9tU7F47OFG8a2idoeEKZ2qEK7KltASbeYXaFOX2B6mDq2CNnelel6/hW2d7siDAaGQXow8OHEZ4oHFUN2QB5MvQsVICI5QWYLqtLV1cqXGO+o1QS509+AwxU8K+1z4rb387KRO0aw7HP/bNhCtekfEwKWIXvOQ29U1xddLJrwa0CqGI+Ot9OrEWLRS0JNCEOGV0SpVRf9nZ8mFC7+pEIZMsNvjV6nTlwbiUvOpFGzZDxHBHsSlOfL1L7cm0WvWcRauiWXq4EoO73/em0bflkEOz13izSigklW2nojA4ud59b5MutRW86xLySvrU3i2h6Nc6A5cC9+yhp+OZ9OnvnvB2aJ8GDLZjqY4sx2l2NGU8nZy2dyvEQ/NKpLLRKVIQKI9+x7a7K8QfcY44i0Lm5U1juiByH+KuYrXXr9PL0HPlYY87mu3nhr3UEGRVwtlrdva029Xeoe1Pm9tm+xyP3LjEpfVi6a9kAd+K7EZ8Vd0IvwtOmG4v1aq9X05w8yAr5KI/iyBB1uUKz5rNJSN/cZbmf5F54cQo5cgBswBP+f7vUxtdQBePoioDsi9Tm4dM+BG844y1fNqRaHN+wZt7mr0ZXNtbVbcJPtkGdrKxKBpiEc+g27FZ/QFQxb1t5NFr7h3kEKXkld2pPNsh6u7xttR7zCVSu8ohJ9OuM+3bibem40bQISFo8dZ6TzxsWihJes8BX9ZbFPeQ0cSuGYjfk88T9ars0vEGZdeQKUga9nIg7g057ZEgNW70+lSzw+A+hHebD2RRXaeTsoVM7vOZHO5mG//S7hv3vrWHeVBN/E2CPVk29lcsvN1UrLM/HUh1+YQ338a7OWhzDL059nxA6c+Y3u9M8eJz9gVFOczLgZEaDgyzs6GFFoM3/YPwLNTNAW7/3RdxhWUtd/cHm6EPaFhF7C3g9/M+ADKTj4R4dUBifbYO2gvfonoMsS2n6nxCHs/h7XNxGpNCzv/B2nxav1XrAKZqYh7ZyCe/RIxfFpR5mibtrTtjzxprMFrmecKqk/i/jcQEz6Fjra3/4j730A895MKlD7i3G7nVBZ1R/62l1cBreOAoozGXDihAqg1E1SsDJGNINjF3izrNWdf//WYa0AMmoxcs8gx8LxiFZV9evJniAlvQXh1p92+If6eQggIhQxrv1pC8evMSs+zgUY9kYcNPT7lIlSIhKAIECZE/c6WoH8XcC22I4DL6QX0/yiG7m9f4qH2QbeyRt+CW3ALbkEZw00LjhZCeAB3AgeNR2OllK2A1sDjQogKwGpgkNVnw4CVQoiGxt8dpZTNATNwnxCiEjALFRTdCyjpntC9QAOr3zlSyk5Syq+snv0OtBNCFN4hUdiGisA0oKeUsiWwG3B+L73zAXDyULpRxgCTB5QLQH/pPvTl/0N7XDnr5ObvkUlxaHNXoN3/nMquYrZnxE7qdfDzOytjW8ghO3Qh1GmiMv1ePFV8XxyOQbkYk/3rlAH7gSWInk/ApUMqU3TRZybEgJnIPavVKTEHuMqxti4SXgvR9zHk6vm2ZTQTYuQ85LaV6hSgO2DfbxdrQfQcj9y+AvKynbx3A0rqUzG4AUTvYejLXkV/pBdy2WtoEw1DmckDUbMh+suPos+bgBg8QQVMl6odpT8CJ7r1Q9SJQn6z1M0PSo3i/y64RU+cfWgpI797F/25O5E7f0ZEG1dpnz+G/nwf9FnD0Dd+hfboG86Qu4H7GtZApVpoAx9H/3J+yWXd3FsAXDiMfHME8t0HEN1GqxO4PgGIRl2Qrw1ELugLnr7Q/A6776+hvwfWFV3lKno8btAyC32WqyYj3xmgTgJHtnTRyTIc73OH0OcMRX/lfrQ7xqgxKRavfdNc4M1IRC4cgFw8GvnLW4ghs1V2vmsGN8biOoGzWl2NyA+HrnAoNo8H29perRufaeb5tcnM61PeadZIRwRuzGMxa1xuXIX+7F3oLw2DtETE8Mm2xSrXRhv6BPqnc123wdmtYFYodV2yYNUFnh9SzWUVJ2Oyef2bi8waWQyfKBltsSKRNZxPKeB0cj6bxkWweXwEOy/k8vdFF9k/r1YWc5d+1W2lgqPXvK1+N+6EzEwu/mrca6VjCeeQWz5DjH0b8cBbcPmkg9O42Lpv1Br7L6zvq2nTdQCnt+2VQmbZOCaM1cMqsvD2YBZsS+ffUjj2XCMr+9QE17KvzbpkT0wez3UOZNXwilxIM/PdEffkY6fj7aaQaJaw51Iez3UJZNWIUANvKW8VcTrcpRhvkweiSiR5k0eRP28ynk/PVZk1S4BrGW+AjWPDWD2iIgvvCGbBlnT+TS1hnV3tnjbK6O9OR7tzBNprK1UGEftDDXWbQG62CqK+1nYUgslEuZffImfFMvRLF0AI/J6ZStbrbsic9ijcbIozKBXfKqrcWSNKwb80DygXiD5zJPqKN9AmvaaepyagP3k7+rRh6F8uRHvkZTUfxSN2D29GEvJ/dyPfN+TBe2YpeTAnA7n2NcSQuYix70FWimOdDn0ruRkuv3XxXLTqjb7nV9sy/+5AfjcWuWEGouUDLtGUVia8anAytvIq6Lepe18KtvwKemmyz94YHukOOFti93WpwO8z6jO5fwTv/Wab+XT/uSx8vDTqVb62IHVXe/qHg5kcvpzLg+2Uk2357gy61vGlUuDVObWuhW8VQvwVMyeSCujk5tXt7jXE9RqQG1ahP3MX+vShkJqAuPcZ9V4zIeq1QH/vRfS5Y1T2+qi2VlWWkc2qEBq3QXQfhPzSmR2j5PqtChVfpkojlT0u4YyTcu5CGctn7oy1izkWPcYhd3zl2jZp8oAGneHgxhKbca1ycKUAE2uGV+DX+yqy5ng2iSXeyFQG9hvNhAgMR148iFz2IDLmEKL7oy7Ql5GtrvDTZl3g1D5LpnQ321CmvKMs9bwzh9CnDkafdR/aXQ/a2azg5tgny8ZWJr+egXxnJPLjiYjI5tD8zmJRlEY+sYcVB7PoEulNpYASDhuUBndpNjbKXnYisXR862bhvdm4wZVcUIzOs+Atcr8ydB4Dcld9QfqAaLIWvYLPQy5oWAnVu5SN9mVwOCaXBzurJAqd6vrRtZ4fIz64xOSVcTSv7oNHabzSNxH3TVvfTuVB96BjDR+61PTh3hWJTF6XQvNKXpjK4lqyGwVlpnJcB5+xK9BMiFHzkFtXqsyu19quYmwafrPfIO/rz5AxF5yXKS2u6+U3v674SmFPSL3sxA5+s+MDykg+0TwQtZujL52GvvBBRM0oFTRbHB5nIF00EakCgavWR+5YjXztPsjLRvQcY1us11g15gcK7SnX0F/NBNWbIb+ZiVw6AdGwq032cPn5U8iF/dQtkTVbueiQO7Kosyba2Yj6PKhu5dylYmDkjjXIlDi0aV+iDXsWTu937XMp8711lbpjcXPduBNkJsNFJ34rDy8oyEW+Pgr55/doY2c6r7+s/T0lgTvzbD1OlRupG5UL9ficDOQvryEGzkGMek/diuRyjl2Du7YjgEqBHvwwrjK/PlKZ7w9kkngVB7BuwS24BbfgFrgPN+MIiq8QYp/x9zagMPXE40KIgcbf1YC6UsqdQogzQoh2wEmgPrADeBRoBfxtKKO+QDzQFtgspUwAEEKsBOoV0xZ7FrXSvoCUskAI8QvQTwixGugLPAd0RQVf7zDa4AU4HM80smCPB9j6yhQ6Db1f1XvmMKJ8hIUNlw+HFLvr65JtM26J8uHIwtNsyXHIv43MEKcPgdRVxsKMFOQXrxXVq838DGLPI3oPR0QPVrhPH0JUsMdtdZLPJW6r9mkmRJue6FNsDbMAooOToOmMeNsTVgFhyMxE52UyEkCY1JUt2crAKzcsstR///vqRGjh7zufUye6/l6FU0iLtz3BFxSOTLPDnRanyqTFKwHc1x+yjGsRg8IQD7yKXDHDQZkVQ6ZA4r+wbYVz3OnxtidVA8OQ6fa4jcxV6QZuH3/ISlcZIZt0hzsnqaBNqSMLcuHP1c5xAeL24YgeVvNcMQJ53HhZwck822V8EhXCkcY1iqJrf+QnL6u6/vwVMWFm0TcyI0UFKORmI4/ugcj6cNriCBJ9R6DdPkR9e/KgaocVDpLt2lECiGbt0YaNx/zCaLczQJKRYJOVl4BQxzX3fxhE96GIzursiDxnR09CwiHVjp6kxNuc0hQh4Uj7MoDc9TPaE4uQP7xvmznt4Ha470XwD0a0ux3RUZFref6IqqsIdxik2o1ziu0eFMHhyLTir+sEIDgMbcJC9E9fgsSLEGzFsq5lb1lDwjl1FVp4LQiprK4SumJcm3N4EyKyCXKf1RWlDrTMybrKiFdrz5qW5Ri0bOPblnEY+Z6iXdZgzkOe2o6o0xl5Tl0vL7oOuTHjXQix59QBl7BaliDO9HjbjLpBYcgMuzrTjDlJT1Dj7e1fRMPJNvZtzHFlKKpQvfgAUXcgM/6G7fHwAJNNlo24DDNhThxHf5zL4YM/0/ns3rCiK5EAMnN1Jn6dwBNdgmhexbUxXPQYhuhq7Ouzbuxre14dYsWr05OLnsst36I9uchm3WiP/w/9w+mQcBFwnvU5PMSLy8mWKwJjU/MIs8redyXHzMlL2Yx6Xc1lYlo+j7x7ksWP1qVJjXLEpuQxafFJXhlbk+ph7gekhPtrtuOdaSbM3z1H3fpT2TSr5EU54zrNzjV82H85jzZVjXFvPADRoC+irxn57xFESAQSdU23kgPsxjg1zsl+MtZZRjIEVlBZowMr2F4pVrkO2ojp6O89XiRPiFrNEFFdIKojeHgrmhRglQHletCxS8dg94/I3epqdNH7YaRVtrSbt8ZuLm5XIO4Yjuh1j6rn1CEbecWp3HQdINzfRGym9frWS856ZwWFe6FakAe3VfHiaEI+1YOKV+nEnSMQvY1+nnTSz1LKZVcD4f52dLQU/Q73N9Ew1JNqRj971PZmf6x78qAD3gwzYeXc84Y64lX0pCQw9b8XUx8lB+snDiJCK1nk4NAIZJL74y0TYpFH96trEmMvoV84i6gaiTx+qMS2X+14g906q2qss2DbdVbq/ZMU66h3FJa5dBZ99nj1d6VIRCu7Kzc73Ync/jPOwHvoSLwHKZ204PBBtIjKgLpNSAuPQE+Ic/pduWnz0P89R+7yTxWOcuUw1a5HwMfL1bcVQgl48wMynpyA+chBp3UUQpnyLQNEz2GI7gYNPXNYjV/hy/Ju0NDyVrJ/Shxyt2FLOGNrSyDT0IHPHYX4CxARCZxTz5zKg3Z8Kz1e3fJUnDx42U4ePLEdecLI7NrzYURYbUt9wWFOeLMh66ba6e6p8ZYrT0FlaDK+tZGf7ev0C1LXiH70LE4h7iAEVALvQMIDcq9JJiwteNx9Lx59hwKgHztoc12yqBiBTCw9/faI7kPeWyVnCBR97HhHaATyqPHyRvGOYE8up1rofWxqAWGBrjOr920ZxKxVtgfmf9qbRt9W7meNBggP8OByhuVQSGy68z39x9ls3t+Rxuf3RxTN875Luey5kMvyPRlk5UnyzZJyXoLJ0e5lkr4WvlUIv5zIpmdtHzxNrtee6DEM0c1aLgsv2T4ZYkdTnMllm79Fe/ptVVdyPPLYbsg09Ov92xG3j0CMUsHTZWazAqheD23CLPQFD1vomjNIt9PvA13QtaBwi37vY0XXABHVC3noGrJGQ9nrtml29DswDJluN8fpdvp8YT+rNUZERcMdk8DH37BN5sFOwzZZr73S868kUxKE+2vEZlqCa+MydcL8Sh+QGVbORJ3yHuy5nM/ttYv5vizsN9lpyLxsOLFVvTi2CZreZSl3I2x1hWXb3I7c9YtD2RvNO26YnlcIl88qm3Tl2oiaUTfHPlnR4EVlZSsrrCMvC3ngN0SVRsh9zmVhKNxbdrKom7xjX2w+ey7nseJQFln5knwz+HkKJrd3L5O0o95RNnzrv4L3ZuH2HjoSr4FK5zEfPogWXhlzoc4T5lrn8Zs2D7OVzmMP+b+updyLcyjpCHB4kIdNxuXY9ALCnBwE++NUFu9vTuHzhyrbyMATu4cwsbuShSavjCOyhJty/jO4b9b6DtAc5UE39UuAie0CmNhO7eFn1iUTGfx/JBNlpp0/zz8UeaWM/Hmp8SX7jFPtfMY+Vj7jYkAMnQIJ/8JWFz5jO/AcfB9e/Y39ffQAItxyE44Idc23fV6Yi/nCefJWfuoWHgcoQ7+5U7gR9oRWAxD2B7luQnzADfHnpcYhT+61+DJP7EHUtwoYtrKHWL4xbCZ2a1o67AfDZpIar/6dP6xw7NtgGxzdpi+icSfkuw9D4bn6a5nn9Hg490/R2MuTf0Ll+nB2t+Xbgjzkse2IBl2QZ1S2btFtKKJLMbKo/TiUIH+L9v0QTbug/2+C5RvdjFz1uiX25vlPIdHFoYSy3lv29V+HuVY+qy6Ihh3Vbac+/oj7ZyM/f0nVtd84CHtgE4x4yTJWN1oPKISMBAiwjg9wouelJ6h15iTmCEBYZ40uhJM7kCeNbOEtBiBk8cHK12I7sq+nTqgnuy/kcEfDcg7vb8EtuAW34BZcH7gZmaOzpZTNjX+PSSnzhBDdgJ5AeyllM+AfoDCKZiUwFBgMfCelLDzbtMyqnvpSyplG+dKcJW0BHLX6fcVFucI2RAN/SykzjDb8btWGRlLKB+0/lFJ+KKVsLaVs3WHfj+hThqJPGYrcvRHRuZ8qVKcpZGc4CsSpiZB9Rb0HROd+yD2bVL27NyIa36bKRUSqk3IZKepKE2/jiqaodipr9KUzyN++Qn9hCPoLQ9S3XfpbcGdlOsedY4W7S3/k7k2W903aQcxZm+svVEGBaNsb+YedcTbmGIRUVVcRah6Ihj3gpO3VlvLkdkRUH/WjQTc4rww8eHiDp7EcarRRJ7WSzhntGgfe/sjf37IfegtcOAIVq0P5yir7WotecHirLe7D2xCt+6ofTaMtV+D4+CMeegO57l04d8C2q3dMBB9/5Jr/ucZ98ShUrAYhlRTuZr3gqB3uo9sQLQ3cUdFwWgn68sMJyFcHIl8dCDu+Qm5eVmxgNID89Sv054agPzcE+ZfVPNctZp6zr6j32M1zcgI0Mk5lRrWF2H8Vjt0bEQ1aKoHaywdRpwlcss2QI9etwPz4IMyPD0L+uQERPUC9qN8UsjIgpRRGjVoN0SbNwDxnEqSV7GwpgthjEFwVAo01V78HnC7mOtX/YyA3rUKfPRx99nDkP5sQ7Q1nTK0m6goeB2UrEXKy1HtAtL8LuW+LehdmuQZHNO8Kl8+pH4EVLN/XbKyOPGamIrd8jT7/XvT59yL3b0a0M9ZvzSiF2z64L92gJzWjFI52fZH7txTfQV9/tEffQl/zDpzZ7/j+GvYWIZXU+gV15VZodUi5rBTS6lHgqYJRRJ02yPhztngvH4OQala0rCec2mGL9+QORJSR1aVBN/h3r/rbhpa1ttAyT18oZ4y1MCFqtUcmn7fUdyPGu0Jly5iUj4DwSHXSvhAuHYUK1SDYGO8mveDYNtt+H9uGaG7Q8MbdLUYLv2AQhrgRUhkqVIUUZ1n+Swn2c9HAcS6uFzSp5MX55HwuphaQZ5b8dCSL7nVsr0M8EpvHzF+SeXdwRSpYBaDlmSWPfZvIgKhy3NGg+IzZcsNK9JeGob80DLl3E6Kjsa9rF7Ovs7PUe0B0vAv5z2b1LsgSdCtaRiMvGdk2/QLQnnobffUilWWquH7XKMf5+FwuJuaSV6Dz09/JRDezBHYE+Hmw840WbFzQjI0LmtGsln9RYHR6VgET3j7B0wOr0rJO6a5nbRLhxfnUAi6mGeN9LIvubl5JXynQxN8X8yjQVTDK7ot51C5v5QQ4vAb5zXj0V+5DHtiMuM1YszWi1PVi6Um2FaYnqf1Uw9hPt/VBHlT7SR7cgmir5ki0vavoOSHhaA+9hv75S8oYboD88V30l/oq3r5iGpz+Gwryri8dAyhnzFFQODTuBvssV1zfzDX2X1vfAPKXr9An34M++R4lN3Uz5KZ6htxUGnnFTWgS7sn5VLNlfZ/IpntN9zIIpeXo5JmVqpOSrbP3st36dgHy5xXoTw1Gf2owctcG235eKZt+2oPTftdyr99Nwj1Jz9VJNrID7rrgXr8BmkR42tKTE9l0r+0ePXHEm0ttNxyp5h+WkzdxIHkTB6Lv2ICpl5KDRcNmcCVDydhugv7HerTmRpbNwGC0qjWQl4sP+i9s+9WOd1qOTl6B1TqLcT7epd4/KYYsWs/QO7r1R/5l6B1B5dX/QiCGTED+anXoVQhEh94ug6NzV31B+vB+pA/vR/6m3/C6SzmgTE2aIzMzkImO4+37yNOIgACyXptj6U9mJqnRbUjr25W0vl0pOPiPW4HRUMZ8q7B961eiTx2GPnUYcs8mRCfDllC7SfH6fCEN7WRtS9iEaOTElhAQYpHZQqsoeTDear3FHIXyVvJgVE9HefD4dos82Kg7nDV0egd5sJpFHizkWz4BiDrtFH8rxNGqN/KgHW88uNXCf5v3QJ742/K8VW/VnwqVIbSacuL9e0T9XaGy0zpFi57IQ9sVTy6EgMqWvyvUAc0TctOvSSa8Gij4fjk54+4mZ9zdFOxYj0fvuwHQGjZDlpKeAIhqNSEgEP3wPyWWlT+tQH9yMPqTBu/obuzx+mXHI+2hSXVfzifkcjEpT8mie9OIbmIrV56Lt2Ra33w4g8hQSyZRXZf88k8afVs6PwjoEm9lL84nF3AxNd+Y5ytE13Oc5xk/JbN4aJjNPC+8O5RNj1Vl46SqPNcjhAFN/N0OjIZr41uFsO54Nn1LuLpdbliJPn0Y+nSDpnS0oylO7QlWNKVjP+TeQhpuJZe1ikYat8jJgzsQ1eopO6VmQjRohdz4TZnbrKgQgfbMG+jvvAiXz1MsWOu5mgeicU84bkfXTmxHNHNC11SLoFE0XGtwdFnrtoX9LNQ7mjrR549uQ7S00ufPGLbJjyYiFw5ELhwIf6xEbllmCYwGRNPeyAO/4Q40CfPkfJqZi+lmtb5P5bgtB8dmmskx5JO0HJ29l/OpGVwCjS0L+w3A6R1QvYX6O7IVJJ6z1HcjbHWgAijqt0Lu2+zQ7RvNO26InlfRymZVoZKSX5Iu33z7ZFnYyjSTOrgFinbW74iMLz4zvWVvGbzjZA7da7i3t17rHczG0WFsGBXGcx0CGNDA1+3AaDD4VooV3zqe7bYcXAjrjmfTt0HxfOu/gvdm4c5d9QUZI/qRMaIfeZt/w9sNncfnkacR/gFkL5xj81yrVqPob8/O3TFfOFci/iZVvDmflM/F5HzyCiQ/HcgkuoFt8M6RmFxmrElg8cgIKvhb9BmzLkkxdOrjsbmciM2lYx33bxS8qbhv2vq20y+PZ7ktD5p1SUq20eeEfI4n5NPRTXpw0yHW8CFb+/POlJE/78IRZUstzmd8aBviNoOvNIuGU3+XWK240/AZf1+Mz9gO8r/5kiuj+3NldH8Ktq7H607Ft02Nm8OVDGSS4/72Hv8UolwAuW+W4sY8eygjv7lLuBH2hDaDkHt/uCH9LC4+4EbIJ/LIn4gqdZW8qpkQoVXAp5ylny17wyH7Nb0VcZshpzXrYennoa2qvMlTfV9oS8lIUocEwiJVu+rdBrGGTNKgPaLnaORHT6tbdArhWub51C4Ir6P8s5oJEdkC4s+Cly/4G/5TzYSo1x6ZaOU/3Wwlf+/bhGjnhvydayV/t7OSvxt3QNwxBv2dJ1UymkLw8lH/ABq2VbpB3Fnnk1PWe+uCYeO6jnMt176LnNEXObs/ctlUOPm3CowGOLgZ6rZRf9dpZdG7uUF6gDOIOQrlrWKOGvWEE/YxR9sQTQ09r2F3OGenxzeMhiPrbev1s6InrQYi9/3oug1cm+0oNr2AnHx1mCMt28zei7nULMUBrltwC27BLbgFpQchb/BVmEKITCmlv92zAcBDUsp+QogGwD7gDinlZiFECCr103ngeSnlX0KIRsAaoKOUMl4IUR4IAPKAnUBLIB3YACzLxgAAIABJREFUCOyXUk4SQswEMqWUCw2cg4F3gSZSygQhxDmgtZQy0Xj/KbBWSrlaCGECTgN/A19LKVcJIUKNdkVLKU8JIfyAqlLKE676br63qc1gizFTEM06Qm4O+gfT4ewRALT5q9CnqAwP1GyENnEueHkj929HfrpAPTd5ICbMRkQ2gIJ89C9fhyN/QcXKaC+8r7I/pcSjfzgD4h2D0MQDUxHNDdzvT4MzBu6Xv0Z/QWU6o1YjtIfngpcPct925CeW6zvEw3Ph5H7k+q9tK27UGm3Ek+jTR6pyzayukK3dHtHzcRAm5IG18MdniM4PIS8fg1PbweSF6DcdIupBdjpyzQxIjYGgCMSwN1SfMhKQPy2A9DgICEWb9D0y8RyY1alRuecb2G8IK4lWzs0GHRB3P61w//UDbPgEcfsE5MWjSij18ELcOwuq1IesdOTnU9Xp055jEdFjbE4Ayg8ngckT7aV1yLizRZmM5Y5VsGsNeNmdOajfAXHXUyA0lclx86eInuORl47C0W0K99CZULmewr1imkPgoOjxkMpMsu1L9Xv4HKjZEsoFQ2Yycv2HKlPkadtz/uLBqWqN5eWgL7aa51e/Rn/Oap4fsZrnpcY812+B9sALyiibn4v+8byiNSr6jUF0vxt0HbnxW+RPXyCLuc5SmzgN0aoT5OZgfnMqnFInTU2LvsX8uDpVqD0wGdG1L5QPUxmGfvsGffm7aHOXICLrFjlfZUIM+pxJtvV3r4BTqNkO0e1x0DTkoXWw63NEhweRcceUMyO8AWLAPPAJUM7wK8nIZaNUH4e9A+UjVeBqThry11fg/F+OfZu8zeHZjQDzQy1sfot7X0BEdVBz/clMOG/M9Utfoc8ergpFNkIbOws8vZGHdiCXv6LKPLxQORakDkmX0T+fp67D7T4M0W2IUvTyctBX/U9dF+Rpu8bF8OcRjQzcn82Ef9WZE23KcvT596pC1RuijZ4Jnj7IwzuQK19Vz5t1V9cQ+YeoQyIXT6C/PQlx54OI2x+AeCtFa9kTcMUqM+vV7q0WdyK6jgJzAUgduXEJHFHKo+g5Dpr0VH2+fAL5zTxFX6yy5VKrHaLHEwrvwXXw52eITg8iY48pR5vJC3HXdAivq2jZDzMhLQYCIxBD/wfo6vrMnw1a5heCuOdVpZBqJji/B7nhbTBOpcpzttfXlsl439YHcfsYY0wk+k8fIS7ZOWPrtkf0eUrtp71rYcuniOhxyJhjysDh4YUYPAMqGTR81XQ13o26I3qMU2Oq68iNH8FxpaiK3pOgaW+VPTcjEfb8gNz0Mbh7DXXNdojoJ1SbDq6DnZ8hOhpzcXoHRDRA3D0fvAPAbOzxT+4vvs6Kzo3NW05ns2B9KrqUDGrqz8QOgSzamkZUJS+i6/rywIp4TibkE2qcDK4UaGLxPaH8cOgKU39Kpk5Fyxqa37c8DcNtr4CVWxwDTMT9LyKadFC8eskMOGfs69nK6ABAjUZoD81WcsKBHcgvVPY0MX4uolp9QEJiDPqnc9V1VP0eQtz1IMRZ9hYX34J851fxbjmYyvyV/6LrMLhjRSb2rcyiNZeIivQjurltoMf9C4/x3D3VaFKjHO+ti+HDny8TGWYxwC95sj4V7LL9yWPOA+W3nMlhweZUdAmDosoxsW0Ai3akExXhSXRtXw7G5vHYD0mk50i8PKBiORNrR4dj1iWzN6Sy+1IeAuhUw5sXujkGxMhDqr9iyHOIhh0gPwf9i1lwwdhPz3+J/sp9qnC1hmgjZyraefQP5NfGfvILQhu7AEIiICUWfekLkJWOGDEN0Twako1gZd2M/tooy7z6m6BmS0SX+5A7v7n+dGz8B8qZqhcg171pCagG5GUrYyU3bo3pr020zax9I3HPGOf24SoxbiqiRSfIzUZ/ZzqcVvKK9vpq9Mn3GO1+GtGlj8owkRKPXP8tcuVi5/VFV3T6fMu5HBZsS0fXYVAjXya2CWDRzgyiwjyJruXDwbg8HluXQnqusb79TKy9L5R/LucxY1MaGqADo5qV457Gzh17cr3roAcxfhqipaEHLJpm6ecb36A/pW4gEaMnIzr3schl679BfrUY6kShvfAW+AdCXh6kJqI/PsBSd2/7Kxyt+n02hwVb09W+buTLxNsCWPRnBlHhRr9jjX7nWPX7flXfjvO5vLotHQk0DvNkVo8gvOwzL7m4t27L2RwWbElTeBv7GXjTiQrzIrq2gXdtsi3eUWEG3hyFVxp4ewY74gXyvrns8KwQPB6bjtamM+TmkP/aFOQJlfXZ6/3vyJuonNoe457BFH0XVAiDpHjMP6+m4LN31LuJL6C16QS6TsGX76NvttzQ4zUowhHhNY73PzF5zNiYhiZAlzCqeTnuiXJcZ3K9Ld9yZ/9QuzHaY4besXcb8mOld4i+IxF3KnlV7lyP/OJNS8WN26Dd/yT6C/cVPUo7aysbWYPfCzPx7NAFmZPDlZnPFwU3B371I+nD+yHCIgj5dQfmM6eQ+UpfzF35Obnf2d5CFPDRl2S98bJNcHTwxEjX413WfGub7eEdMfpFRFNDz/vwJYstYZ4KogaULWH8HMOWsAP5mZUtYfxsRPX6YM5HX/4/ZUto0wNt8KNFvEX/5j34ZwuittX8122PuONJJXv9sxa2LkN0H4eMOarkOw8vxKAZFp1+tSEPNuyGiLaSBzd9XOS4EPfMUnIzILcshdwrFhw7fkD+thTRZwLy36PK4ePhhTZqNlRVurv+yZSibDqi91hEu/6K9377Ohz5Q7W7UUe0wYY9YKeqsxC0xz9A//1TOGq5CEyMnoCo3Qv0AnWzy98fQrzau1crEwKM/CKOM0kFZOVLgn015t4ZQqdato6TnM9cX4ns+cRLmNp0htxs8l6Zgm7QE5+PvidnnHKie054FlOPuxAVwpBJ8ZjXfU3+MkVPPEdPAi9v8j963Wn93gGuZXAxwY53GDq99uY36E8avGPMZMUjC3nH798gVxi8Y4od75hk4R3aow1c4t1yOIP5315G1yWD24Uw8fYwFq2LI6q6L9FNApn3zWX+PJ6Jh0kQ6Gti+pBK1K2k5PldJzP53w9xrJxc22X9xGU4x3sqm/m/JysZuJk/EzsFsWhLqprnen488GUcJxLyCDWcW5WCPHhvaJhNHd/uz+TQ5TxeuqO8UxzyivNbEK6Fb11KK+DeVYlseigczQVflH86ykVi1IuIJgZN+diKpsxRQdSAoinj5iiZ+MAO5OeKpogJ8xQ9kYZc9smcIieo6NBXyWZI5P5tyGW2wQNlYbMSE2Yi2vaCREPPMJvRXxyOaGxjirZAHYOuCQ25by1sW4boZtC1E4atcqCVnrt6urJVAkS2QPR8BLlknPO6AdzNjFwWum2qJYsV9doj+hp6x961Su/oMQ55yUqfv2eG0juy05FfTXe0TUY/hMzLgu3qlgU8vRHP/YBcOAhy7fKNhNnqu4Ww5XwuC7ZnqPXdwIeJrf1Z9FcmUaEeRNf04WBcPo/9kkp6ro6X6f+xd9/hUVTtw8e/ZzcV0ihJ6GCjS7HRpEiTJiBKR4oKdkWxKwqKooJdFLGijyCWH1J8bIgoKmCl96ZICT0JJW3nvH+cCdmeDbBZX577c11cwOzs3FPOzClz74yiYhkH8wdW5KcduTzz0xGUMkVt8Pnx9PPXDs7xelrg6R6/AUhKN9+JTYBjh804dXYGepPvM1fCMVYHoFpeAQ1boafdD0Cu13iwu7DXHTU967Gw9PNadkd1v9a0USwLa+40nx8WQymOT34wumh88nSPlUXHoa6bCs4ocDhgy6/oL1405QAg1X+S4/fbc5n4o932rxdvzq1ldh+z8Nz6wu5jOu26Y5Bnf3X2umOs3lfA2DZJvgG873e4x96Ww8RFbvVWs0Re+jmLhulu9dY8r3prmFu9NWs/340MXG/92+KWRuzMaX/7nV4o/v5xRLdoA4V9nnWmz5I4cx7ZA02fJ+XLn3Bt24zOK+rz5H32EfF3jyW6WUt0QQE6K4tjT4/D2rrpxLJTHqzjf5s3HOXJzw9gac1VFyRx42XleGnBQRpWjaV9vbKMeHsXG/fkkWq/VaVyShSvXVOZ3HyLPlPMDy4T4hyM65lKvSolS9YNd2y9P3D/MuzlzBFgHKOwf2nZ/cvmdv8yPZr259r9yzle/cvh6eQWaK563zxpuGysYlzHFOoFqJMdoyYF3O5g7rrrZX75ZR2HDmVToUIyt912FX37XlaiZVjPj/b/QS37fp5yoNd8Dr+8j2ph38/bat/Pu8Ltft6xg+j37Pt5/V6BcjVNIuXxTPQ3fu7n/e2W7FjPvmfscKKXzYUF76C63IDe4XbPeLDXPePCfufYOeYppFHRcDwbPfU2yDmKY5zXPePF9j1j4MjSwyHtm7i7HyWqWRt07nGOT7gfa72pt8tOn8vRYT1RqZVInLsY1/Ytpm8F5H3yPvnzPg64zISWAX4serrvmx/xHPslwat/WRrjCavtZMcjbu3g0swPAPQxz/ZoONonAOqSrqaNgkav/gm2/YG60i7TS+fCN2+jutpl2h5LUUOKxlL09KKxFDrZYykuF3r2s7DOHkupWhs14GFT1vfvRM8YD8ezUQ/PNtOO2k873r0WPf+ZUzvOAI0uR7Ueahr8m5agv5kCZcuhBk8GZ4xpG237Hf3li6Y8AHqX23mN3f5uYO/vd8cFbn+PcGt/z7Tb30/MgaiYE9ult65C/+cJqFAZx+hX7dybfVjTx6MKgvzgMNznVu2Wp/9YFzr3QlT7Iehpd5r/xyegrplg7oHlHsN6ewLs8J8KFY5+gMfyz3Pr/53TAtXpDrMPVsyHn6aj2tg5R5vsfnyvRyC9NuRkoWc/UtSPr9EU1f4m9LujPJffezyknWv2+4/vnEieVtUDjCVw8mNHP209ztPfHkKZLWbwhYn0v8D3B4pq6Ncn/zo6IUK0Mvns0k0YFWe8Rplb/5XXrn9LcnQs8BlQFdgApALjtNaL7M/nA/W11me7fac/8ADm6df5wC1a66VKqRH29N2YJGunW3L0SGAf5gUfq4GHtNZr7eVtJ0BytP3/V4DhQJrW+pg9rT3wNFDYo35Ya+31s8Qi3snRpcaK3PXMIzm6tLknR5emIIOF4eadHF2qsYMkR4dbwOTo0oj9L0mOLlXRkSnjKpKvgHNPji5l3snRpUVVjNw2h5wcHQ4BkqPDzV9ydGlxjGgYsdiBkqPDHne1/2Tw0qBK8CrM0807Ofp/QlZB8fOESaDk6NIQLDk6nIIlR4c/eOT628GSo8MpWHJ0uHknR5emYMnR4RQsOTrcvJOjS5NHcnQp0wf9J4+Gmyrhk4ZPp2DJ0eEWLDk6nIIlR4ddgOTo0hAoOTrscf0kR5ca78TVUhQwOTrcQk2ODofDkWsHB0qODrsIljF/ydGlJVhydLh5J0eXmvjInVsRHS8LkBwddhG83/G/qLjk6HAKlBx9JguWHB12AZKjSyX0SSZHnw4Bk6PD7e+c4ucJk1CTo8MhYHJ02ANH8B7Pkci1g72To0uLiolgHlIk75/uisx5rSJ5D7Mgcnk/OjOC91rOi8z4ZLDk6LDHluRoUQokOVqcbv/W5OhSr7m9E6PtablA1yDf6eFn2ixglp/p7wDv+Jk+DhgXJEYtr/8P9/r/rcCtXtMWAhcHWqYQQgghhBBCCCGEEEIIIYQQQgghhBBCCCGEEKL0yE++hRBCCCGEEEIIIYQQQgghhBBCCCGEEEIIIYQQZwRJjhZCCCGEEEIIIYQQQgghhBBCCCGEEEIIIYQQQpwRoiK9AkIIIYQQQgghhBBCCCGEEEIIIYQQQgghhBAivLSO9BoIUTrkydFCCCGEEEIIIYQQQgghhBBCCCGEEEIIIYQQQogzgiRHCyGEEEIIIYQQQgghhBBCCCGEEEIIIYQQQgghzgiSHC2EEEIIIYQQQgghhBBCCCGEEEIIIYQQQgghhDgjSHK0EEIIIYQQQgghhBBCCCGEEEIIIYQQQgghhBDijCDJ0UIIIYQQQgghhBBCCCGEEEIIIYQQQgghhBBCiDOCJEcLIYQQQgghhBBCCCGEEEIIIYQQQgghhBBCCCHOCJIcLYQQQgghhBBCCCGEEEIIIYQQQgghhBBCCCGEOCNIcrQQQgghhBBCCCGEEEIIIYQQQgghhBBCCCGEEOKMIMnRQgghhBBCCCGEEEIIIYQQQgghhBBCCCGEEEKIM4IkRwshhBBCCCGEEEIIIYQQQgghhBBCCCGEEEIIIc4IUZFegf8piRHa3TH/oznwDZMjElb/dCAicQEo0BEL7cqPXGy19VjEYkeMFcH9XSMuMoGPuSITFyCrIGKhVZnIXMP17tyIxAVQEay3lENFJnC56MjEBfSWPRGLTVRk9reqFBORuAAkRe5YqwRnxGJzzIpIWB0duWtZJOVlR6bOjP3reETiAlA1Qu0T4PjB/IjEjdlyNCJxAY5GsJ2QXD1CxzpSbQSIbDu4TATrjgidW8oZubZobOXYiMXWEerz6I37IxI30lRyhI51vYTIxAX0lsiN3aizEyMSVx+JzHUMiOg4BnERGgOPA7LyIhJapUaujxkbwWNdsCsybcLonukRiQvApiORi12tTGTi/vM/OPYeQTpyw/7o7MhcQyNqZwTHMSI0LgpgPT86YrEdd74QkbjW2FsiEhcgvnwEx/4j1U7YmROZuIA6PzJtfwDyInMd1REcN4rgaFnkcmAic6vDiIvcOJ1Kidy1LGI5MEkRvJcohBDitJHkaCGEEEIIIYQQQgghhBBC/P8rQonRQgghhBBCCCGEEP+/ieQPM4UoTf+jjxQWQgghhBBCCCGEEEIIIYQQQgghhBBCCCGEEEKcaSQ5WgghhBBCCCGEEEIIIYQQQgghhBBCCCGEEEIIcUaQ5GghhBBCCCGEEEIIIYQQQgghhBBCCCGEEEIIIcQZQZKjhRBCCCGEEEIIIYQQQgghhBBCCCGEEEIIIYQQZwRJjhZCCCGEEEIIIYQQQgghhBBCCCGEEEIIIYQQQpwRJDlaCCGEEEIIIYQQQgghhBBCCCGEEEIIIYQQQghxRpDkaCGEEEIIIYQQQgghhBBCCCGEEEIIIYQQQgghxBlBkqOFEEIIIYQQQgghhBBCCCGEEEIIIYQQQgghhBBnBEmOFkIIIYQQQgghhBBCCCGEEEIIIYQQQgghhBBCnBEkOVoIIYQQQgghhBBCCCGEEEIIIYQQQgghhBBCCHFGiIr0CgghhBBCCCGEEEIIIYQQQgghhBBCCCGEEEKI8NKoSK+CEKVCnhwthBBCCCGEEEIIIYQQQgghhBBCCCGEEEIIIYQ4I0hytBBCCCGEEEIIIYQQQgghhBBCCCGEEEIIIYQQ4owQFekV+F+m+t+Dangp5OVgvfso7FjvO1ONejiGj4PoOPTqH9GzJpnvXjUa1ag1FBTAvh1Y08fB8SNQqwGOIQ8XRsCa/zqs/d7+zt2oBq1MvP+Mg382+MarXhfHkHEQHYte8xP608lmepkkHCMmQvnKcHA31tv3w/Fst/Wsj2PMO1jvPAjLvwXA8eIy2LfVfJ6Vgf7j/1AdR4PDgV4+D5b+xzO2MxrVYyxUrgPHM9GfPQKZe8DhRHV7ANJrg8OJXv0lLHkfytdA9X6s6PspVdCL34RfPwq63xdvPc6TCw5jWXB147KMbJHk8fm7v2TzyYojOB2K8mUcTOhWnqrJUazLyGP8V4c4kmfhVIobWibRrV6ZoLEKqYH3os639/3bj8Lffo51zXo4RoyHmFj0qp/QM58x3+11M6ppW7A0ZB8038/cB03a4eh9k5luubA+nAS//OoZ97oHUBe0htwcrFcegq3rfOOeXR/HbRMgJg79x2L0WxPN9Fp1cNwwFuLKwN5dWC/cB8ePgjMKdfN41Nn1wBmFXjQX/X9vBt1+500P4rykDTonh4JnH0RvXus7z/A7cHbsBQlJ5PW+yOdzx6WdiR77Inm3Xo3etCZoPNX3nqKy/v44/+dW9bo4rrH395qf0B+bc4umHXF0HwXpZ2FNGgp/2/usbjMcvW4DZzS48rFmvwgbf/VdboSoQfeizrevJ289EriMXfeYOb9X/Yie8YznMi4fiqP/XbhubwdHDqOad0N1HW4+zD2O9f4TsGOj5zLPbnZ6z2uAi/qimvQEFHrF3MDn9LnNUd3vBOVA/z4XFr/vG/uqR6FKHTiWhf7oYTi8G1Iqo26fCfv/NvPtWI2eZ59vQ5+HxIrgcML25ej5k0Fbnss9z47rcKB/mws/+Il79aNQ1Y77oR23UHI66o6Z6IVvwo8zoGIN1IAJRZ+Xq4r+dhr8PMt3m+u0QPUeY2IvmwMLp/vGHjQeqtWFo5no9x+EQ7uh9iWobrdCVDQU5KPnvwSbfzPb3PUmuKg7xCeiH2zrf1/bwnItK1SrPo4H38N6/X7Y/1PR9HOaoS4fDcqJ/nMe/Oxnf/caC5XrmjL26VhTxhp2RrUYVDRf+rnoN0ZAxibUwOcgsYI5zn+vQH/xrO9x9rJ4y3Ge+OYQljZ1x6iWyR6fv7Msi0+WF9UdT/SoQNXkKHZmFnDbp/uwLCiwYMhFCQy4IDFoLADqtkBdOcaU72Vz4Fs/x3qwfayPZaKn28e6TDJq+FNQoz78Mh/9f/a1LTrWTK9QzWzrmsXo+a8E3+atx3nyW7f6srmf+nKlW33Z1dSXACM/2seKXblcUC2WqVenFr+9Qdcjx6yH1lzdyM96/JrNJyuPmvWIdzCha7kT6xGys5uhOtvlbPm8outRIWc0qudYqGSXs9l2OWvgVc7SzkW/ZcoZ9TqgWg0DhwM2/4xe+Grx2/pXLk8uzjLlrH48Iy9M8Pj81515TPwxi437C3j28hQuPzfuxGcNpuyhdgWz3ZUTnLzao9y/d5sjeR0F1AC3a9k7Aa5lNbyuZR+6XcuatAWtIeug+X7mPlSzrqguw813c45jffAkkOE3/uK/cnjyh8LjXIaRF3kf51wmLraPc5cULj83/sRnDV7ZXXScE5282qO83xjBRN/yEI5mbSA3h7xnHkBv8m2XRV07GmenXqjEJHJ6XOjxmbNtF6KG3QpaY23ZQP6TdwcOVrs5qudd5lr261xY9J7n585oVP9Hoap9LZvxsLmWVauPuuoBeyaFXvAGrLH7NPfNhtxj5lpmudAvDw+6vYv/yuXJH7PMtczfebUrz+zvAwU829nzvAI4kmfRfcZ+Op4dx9g2ntefUMTf8wjRl7ZD5xzn2KP34lrv1Y6NiyPh6VdwVKsBlov8HxZy/GVz7Y65aiBx/a5BWy44doyjEx7C2rY5cLCTbSeUSUYNewqq14df56Nn23VHbBnULW8UfT8lDX7/Aj3nuRLtg9g7xxLdsi065zjHH78Pa6NXmYuNI/6Jl3FUqw4ui4IfF5L72uQSxSikRj6AuqiNabu+4L//o4bcjrqsJyQkY/W/uOiDBhfiuP5+qFUba9I98PPXIcddvC2HJxfaddX5ZRnZzLOs/Lojl4nfHWbjvnye7VGey+sU9SMnf3+Y77fmAHBTiyS61S2+jxmxft5ZzVAd7jBlbMV8WOan7d/9YahUB45noec8All7wBGF6nKPqVO0Ri94EXb8abZl4MtQtgIU5AKgP7oTjh32v91hGNNQF3VBdRxm5sk9hvXRU8CBgPt+8ZbjPPH1QXMNb5IQpE0I5cs4PduEn+zDsrTdJkxkwIUhtAndt3/ofagmrc32Tx0L2/0c97Pq4bhhgqm/li9Gv/e0+e5tz6Aq1zLzlE2Eo9lYD/YLObZj1IMnzi3XCw/CFt/YjmvuQLU355arb1GfXvUehqPz1eAqQGcdwnrhYdi3K6S4p9I2Avsa/oF9DW8b+jU8UnHh5MvYidi5Ft2m7qJjnTI80iWEdkI4+vSxCahu90Pq2eac/++TsNN3HKfU+pe/Lwi4+Yu3HOeJr9z2dyuv/b3Uz/5OOYX97R57ew5Pfp9p2igNyzDyYs9rwq//5DLx+yw27s/n2W7luPy8ojbhrqwCxi7IZE+2C6Xg9V7lg/eBwjF+0vFGaNIV4hLRE9qHts3bcnhyUSaWZdeXl/jZ5kWZpr7sXp7Laxdt86QfMvl+Ww5aQ8sasTx4WTJKneTrX2vZ9ZlyoFfOh1+8yn21xqj2t0PqOeh542DjopLHqN0c1eMuc279Ohe+99MO7ufVDj5st4OvtNvBym4H22P7tBqAuriX6YtkbEF/8jgU5PmEViPuRzW12wmvPgzb/NUX9XHcYtcXfy5Gv/OUmV6zDo6RYyEmFlwurDcnwJbVUP8iHPe+BHt3AqCXfYv+dGrQXeC8+UGcF7dB5+ZQMDnIeHAnezy4V1Hd4ejUm6iR96APmD6Va84MrC8/CRqvUNj7W3VboPrcbY7t0s9ggZ8295DxUL2eaXNPfwAO2v3ZjsNRzXuBZZnxmvVLi76nHKi734fMvehpd5pJgx6Fcy8w930AvXQyHNjiu82lfW6F4ZpyYjcMngTlqqBfGfzviRvp2F7K3PsI0a1MH/NooD7mM6/grFYDXdjHfGmSxyzRHbuQOGkKmYN741q7qtiYJ3tPDWDkLLcxwr4lHyMs9ft5kTrW5zRHdRlt2lV/zIWf/MTt/QhUseuNTx42bbLzO6Naui0v/Vz068PNGHj7G6BRVzPuP7FD8dsOUPMSVDu7z7d6Pvz6gefnVRuj2t4OqWej/zseNi0q2r4rJ0Ol+rBrFXrOfaHFC9EDD7zOokV/UqFCEvPnP1P8F4oTjuPsjEJ1vxvOugC0hV7wOqz9rthVcdzwIA67r1XwfIC+1tA7cNh9rYKr3erLrv1x9Bho6pXjR3G9PA52+NYTgYRjjDTk2MPc2iuvPRygf1sfx01u7ZXpbu2V68dCtN1eedturxTnZMfDHU5U9wfMWIfDiV71he99KvdtK62xi52bICXd3OtOLG/6Xj98iv52plmPcBzfSrVwDB8PNeq5xl9SAAAgAElEQVSiP3sF/fX7YWkbqUfmmvFfy2XGf58daqZ3GQUtesORQwDouVNQ9VuefE5AmSQc106EClXgwC6st9zyX867EMfVY8AZBUcOY70wyqxDu4GoS6+E2DKmDOYcLdk9PIAOw1HNepprxf9Nhg12m7DNAFTz3qYfsOQz+ME+ll1vhIZtzPE4egj90WOQvT88Y+9XPwz1WsGRQ+jnBxHQuc1RXe3z6Y+58KOf86nPI0X3bj9+GA7vgZRKqFs/hP1/mfn+WYMuvK436IBqM9zcX9r4M/qbKYHjFwpD/RmqxRuO8sTcfabfcXESoy7z7Dt8uPQwHyzJxKmgTKyDx/qkcW56LD9tPMqzXx4g36WJdiru7VaR5ueGlnMkhBDi5JzWJ0crpZ5XSo12+/9XSqk33f7/rFLqrlOM8a5S6mr734uUUhuUUiuVUuuVUq8opVJOcrnjlFI+d/aVUs2VUsuUUsuVUuuUUuPs6cOVUvvs6cuVUu/5LDSYhq1QaTWwxvbC+s8EHIMf8DubY9ADWP95AmtsL1RaDWjQEgC9dinW+H5Yj/dH7/0b1fVa84WdW7CeHII1YSDWS7fiGPyQSf6q3wqVVh3rsSuxPnwCR/8A8fo/gDXzCazHrkSlVYf6Jp7qNBy98Resx/ugN/6C6jTcbSc5TNLouqWeC8vPRb893Pz59AFU5zHoj8agpw1G1e8IFWp5zt+4B+Rko6f2R/8yC9XuZjO9bntwRqPfGop+51pUk16QXAkO/l20/Heuhfwc2PB90N3usjSPf32Iaf1SmTeyEp+vPcbm/fke89RLj+bj4enMua4SneuUYfJ35sZsXLTiqR7lmX99Zd7ol8rEBYfIygmeTAfA+ZeaY/1gL6z3JuAY8qDf2RxDHsR6bwLWg/axbtgKAP3VdKxx/bEeG4BeuRh1hWl8s27ZienWu+NwDHvEc4EXtEZVroF1SzesqeNwjBrrP+4NY7FeG491SzdU5RrQ9FIz/ebxWO+/gHVnH/Syb1G9RwCgWnaG6BisO/tg3d0P1bkvpFYJuPmOi9vgqFqTvBFdKHjxUaJue8TvfNbSReTd3t//QuLL4Ox9Dda6FQHjnNCgFSq1Ota43lgzJuAYEKCsD3gAa+YErHG9UalFZZ1dm7Gm3QOb//D8wpHDWFNHYz3ZH+u9R3EMe8x3oZFy/qWo9BpYD/TEmv44jqEP+Z3Ncc1DWNMfx3qgJyq9BpzfqujDcumoBs3R+4tuUut9O7Gevg7r0X5Y86bhGOZVhpTj9J/XFc9CNemJfvd69FvDUOe0hHLVfDdGOVBX3I1+7070ywNRjTpDqlfsC3uapIwX+qKXzER1vqXos4M70a8ONX/cBin1rIfQU65BvzwIypaDhl43+ArjTr8T/WKAuBf1hJws9HN90T/NRF1+i+ciuo2GjUuKJuz/G/3KUPNnynBzLVvr51qmHKg+96LfuAP9TD9U086QfpbnPM16mcG6iX3QP8xA9bjNTD96GP32XejJA9EfjjeJUYXbvGYx+oVhvvG8hetaZm+b46o7YM0Sz4UpB6rL3egZY9CvDUI17AgVa3nO0+QKU8am9EMvm4XqYJex1V+j3xhu/sx5zAxe2p1a/enD6GnD0FOHQJkUqB/8Rq7L0jz21SHe6J/G/FGVTd2xz7vuiOGTaysxd2RlLq9bhskLTd2RmuDkw6GV+Oz6yswans60JVlkZBcEjYdyoK66Fz3tDvTTAY51816mfD/ZB/39DNQV9rEuyEV/MRU990Wfxerv/oN+qi968mA4qxHUbRl0mx//5hDT+qYy7/og9eWwdOZca9eXi4oSma69JJGne1QIvp0hcFmaxxccYlrfisy7rhKfrzvuux5p0Xw8NI05I9LpXCeeyYsySxaksJx9OAb9+iBUgyDl7LV+5lrW3i5na75Gvznc/HEvZ/FJqA63oGfcjp42BMqWh1oX+oT22dbvs5h2RTnmDarI5xtz2HzQs6xUSXQwsUMy3WvH+Xw/Lkoxe0BFZg+oWHxidCS3OZLXUYCG9rXsoV5Y70/AMTjItez9CVgP+bmWjfe9lun9u7AmXW8++/wNHNc87He5Lkvz+KIspvUsz7zBqXy+8TibD3qW6SqJTiZ2TKG72w3rQnFRitkDU5k9MPWkEqMdl7RBVatJ7tDLyXvuEWLueNT/ei75jtxbfJPmVNWaRA0cRe7tg8i97gryX30ycDDlQPW+B/32aPRzA1CNO0Oa17Xs4p5wPBs96Wr0jx+iutrHOmML+uXh6BevQb99B6rP/aZPY9PTbjafFZMY7bI0j/+QxbQe9nm1yc95lRD4vAJ4adkRLq4SEzROIFGt2uGsUYusXu05NuEhyjzgv/2Y8/6bZF3VmayBPXE2uZColubHSnlfziOrfzeyB15BzvRplBnjv40HnFo7oSAX/eVU9DyvuiP3GPq5wSf+cHA3elXxN/Y89kGLtjir1+RI347kPDWW+Hv974O8GW9ydEAXjg7rhbPRBUQ1b1OiOABc2BpVpSbWDV2xpozDcZP/fof+dRHW3QN8P9i3G+vFh9Dff16isCfqqqsqMm9EJT5f71tXVUlyMrFrObp73YxftOU4a/fmM3tYOrMGp/H2r9kcyS2mjxmpfp5yoDrdhf74bvSbQ/y3/RvZbf9pA9C/zUK1u8lMb9wTAP32MPSs0aj2twJFSTd6/nj0uyPQ744ImBgdrjENfWAX1oujsJ4aiPXVWzgGBD7PXJbmsS8P8saANObfUIXP1xxl8z7PpLSiNmEV0yb81tywS01w8uGwSnw2sgqzRlRi2pLM4tuE7ppciqpUE+uuHlhvPobjWv/1jOPah7HeGo91Vw9UpZrQ2Bx3/fK9WA/2w3qwH/qXBehfvw05tLqoDVSpiWtUF1yvPIrzZv91h/XLd7ju8tOn37IO1519cd12JfrHr3CMGBNS3FNtGwG8tLTk1/BIxS2MfbJlrNCL3x/m4pqxoQUMR58eUJ1Go7cuQ08bhH5rWNFNT3eR6F96cVmax744yBsD05h/Y4D9XSmGT66rxNxRVbi8XhkmL/Ta34sOc3GNEPe3V+zHv8tkWu8KzBuaxucbjrP5gJ82YecUutf1bRPe/9Vhrr2wLJ8PS2PWgIqULxNkiD9c4yfrF6OnXluybV54mGlXVmDe8HQ+X3/M/zZfXs5nm//clcufu/KYc00ac4emsSojj1//8U0KDklhffbJ3ei3h6Dq+Sn3WRnoL56EdYET64uN0fMe9Duj0c8X0w6e7KcdPGU4+uVr0O/cgbrSbgcnpaJa9ke/Mhz94iBQDmjUyTd209amvri9O9a08TiuD1BfjHwY6/XxWLd3N/VFE7udMOQurE+mYt3bF+ujKTiGuN3KWfeHmX5v32IToz3Gg194lKjbg4wH3+Z/PNj6/gvyb+pD/k19Qk6MDnt/SzlQfe9Dv347emJf1AWX+7a5W/Qyx3bClehFbuM16WehLuiMntgPPfU2VN/7zXEs1HYgZGzzCannvISeNBg9abDfxOhSP7fCdE0BoH47yDv274ob6dheoi9th6NGLTJ7tefohIco+2CAPuZ7b5LZpzNZA3oS1fhColu5PRCjTFniBg6jYOWfIcU8lXtqANc2O/kxwlK/nxfJ8t1tDPqDu9BTBqIadvIdp2tqj9O93Be99ENURzvuqq/Rrw8zf2Z7jYFv+BH95nXBt9l7Pdrfhf7sbvT0a1B1OkJ5r/XIzkB//SSs960j9W8z0V9N8Jl+OvTp04Y33zxNCddhOs6q7XCTtPhiP/TLA2G71z1Gf6tyURtUlZoUjOyC6+VHcd7iv6+ll31HwZ2+9aW1aD4Ft/Sm4LY+WJ++jXPkvaHsASNMY6QhadIaVbkm1ujuWG8Eaa9c9zDWG+OxRndHVXZrrwy+C+vTqVj398X6eAqOwSGknpzKeHi99uCMQb9xDfqtEaimvU/0fXyU9tiFVYA1+3msR67CenIo6rL+UPns8B3fo5lYHz6N/vq9ov0apraRfuUG0wayE6NPTF80o6htBKeUE6A6D0dv+BVr/JXoDb+iOpv9TXwCjv73Y029C2tCP6zC60/lc1CteqNfGGESt/fvQL85pmT38NLPQjXthH66P/r121FX32e2u9I5qOa90c8PQ08ahGpwKVSsbrZ54fvoSYPQkwej1/2I6nhd2Mbe9e/z0W+NJijlQHUfg/6PXW+d38n3OnrBFSb2S33RSz5EdXK/jv6DnjrM/ClMjI5PQnW+FT39NvSUwZBQHs7yfZiez3qEof4MhcvSPPbZPt64tirz76rJ5yuy2ZyR6zFPjyaJzLuzJp+Nrsn1bcvx1Pz9AJQr6+S14VWYd2dNnuqXzr2z9oQcVwghxMk5rcnRwM9ASwCllAOoCDRw+7wl8JOf752KwVrrRkAjIBeYc5qXPx0YpbVuAjQE3B9hOktr3cT+M9T/1/1Tjduhl843/9m2CuITIami50xJFSG+LGxdCYBeOh/V5DLz2bqlptEF6K2rzFO8wCSD2NOJjgG0iXd+W/Qv/zXTt6+243kNSCRVgLiysN38Ulz/8l/U+e2Kvr/MrK9eNh/VqF3RtrTtj16+EH3kYOANrlIPDv0Dh3eBVYBe9y3Ubu25T85rjV5tr+P6RW4JNRqi40A5zS/wrHzIPeq5/FoXweGdkOX/CX2FVu7Oo0a5aKqnRBHjVHSrX4aFm457zNOsZhzx0ebUaFwlhoxssz/PKh9NrfLRAKQlOqlQxsnBY66g8QBUk7boJfax3roKyiRCstexTq5o9n3hsV4yH9W0nfksx21bY+IpPKbkHvc/vTDuJZehF801/9m40jwdqpxX3HJ2Gdtoko71ormoZnaSYJVasNY8WVavWIJqbg+4a42KjTeN5JhYKMg/8fQKfxwt2uNaYE5LvX4FlE2C8r5PCNDrV8BB/78qdg67A9fHb0Fert/PPba7UVv0MjuhYftqiE/wf27FJZhzD9DLPkc1bmc+y9gOe/3cuPtnA2SaRiu7t0BUjHkK77+AatoO/XMIZSy+LGyxy9jP81FNLzvxsWPg3Vgfv+D5nS0r4Jj9C9ktK6Fcuufn4TivK9YyT5QqyAXtQu9YDrX9JMdUqw8H/oFDu8wTyFZ9A/U851N1W6OX27HXfAdnF9OJAvNLZDDl2xntfVqZuAfd4q70E7dea/QfbnHPcYtbrw0c2gl7fW92AGbegzvNr2e91WgAB3aYz10F6D+/gQaeT3pWDdugf7PL/8qFcJ79NMSdGyHLLr977PLrtMvv36shO/DT8U4sO1zXMkB1GID+41t0llc9UqW+ZxlbswDqeJWxOq3RK74w/1n7nd/OsmrQCda4DdjmeR9n7wPtaeWuPGqUi6J6uaK649tNnoPZzWu51R1VY9ljJ7vEOBUxUSb5J69AFxfKqNEA9u+AA27HuqGfY/2LfaxXuB3rvBzYtgLyvW5m5efC5t/Nv10F5ppW2Hbwt82786iR4lZf1gu9vgRoUSuOsjEn+RQvn/WIcluPeBZuLmY9jhRfN3uoYp/XheVs7QL/17KVdjlb951pd3hRDTrBWrucpVSFgztOJHjpbb+h6l7m8x2Pbc3Ip0ayk+rJ9raeF8dC+0mihaomRVGnYjSOU921kdzmSF5Hsa9lS0t4LVs6H9WknfnM/VoWG190/XCvM7f6qTNtKzPyqZHidpxrx7Nwq2f75rQdZz+crTrg+tpul61bAQkB2mXr/LfLnN37UjB3BhzJMhMOB2n/V7fr6oP2sV7xDdT3OtYN2qB/t69lqxbCufa1LD+3qE8TFeNbH4do5V4/59W20M+rNXvz2X/MolX1k0uOjmnXkdz5swFwrVqOSkxCVfTa3zk5FPxm/8i0IB/XujU40u0bLEfd2tjxZYLXV6fSTiisO/w8efCEitXNU2i2hnYDvVBUm47kffEZAK41yyEhEVXBax/k5uD6Y5n5d0E+rg1rUWkBbjIFoZq1R39n9382BOj/FH52aL/v9L27YPvGYtsF3lbusdsJhXVV3XgWbvGsq6omR1EnNcannG05UMDF1WKJcijKxDiokxrNYq8y6i1i/bzK9eDwP5BZ2PZfAOdd6rlu512KXm3XHesXQU3T9lcVa6G32+2QY4chJ9s8OaYEwjamsW1l0VOBtq0K3j7alUeN8lFULxdttwnL8u1Gz2Pt2yY017KTahO6b/+Fl6EXzzP/2bzS1F8pXsc9paLp/26y66/F81AX+dbFqvnl6CVfhB67WXv0Qnuo7STOLb3qF8g15VpvWImq6L+O9HaqbaM1e/PZf9yiVY2SXcMjFRdOrYwBrN6dy4GjLlqd5Zvw51c4+vQxZaB6Y1hhl1erAHJ9x4wi0r/04rO/G4Swv7P87O+zQ9zf7rH35FMjOcqzTbjFq5wlR1EnNdpn8H7zgXxcGlrVNMn5ZWMcJ9bRr3CNn/yzBo4UP5ZQaOUer75d3TKBt9nPU2tzCzT5LshzmSfwVwiWEB5MZbvcF9Zn6xfAuZ71GVl7YN+WYt8wFVB1r32+wl+fpw36D7tdtnohnBNCO9hhn28OJ8TEmafFeVEXXYb+wW4nbLKv2QHrC7ud8MNc1MV2O0FrVHxZs6wyCehDoT8B0p2jZXtc35zaePDJCHt/K70u7HMbr/njazjfu83dFv2LfX1b8S3UvsT8+/y2Zn5Xvukj7dsBNe1bZ8lpqAatzBMCS6jUz61wXVNi4lEtB6IXvfPvihvp2F6i23Ykr6R9zPVrcLj1r8rcfCc5705Dh3CvBU7tnhqc2hhhqd/Pi9Sxruo1TrdmAdT1ilunNXqFHXet/7iqYSdY/U3RhJ0lq6upVM/cZ83cbdZjw7dwjp86cv8W//3mHb+XKNm/JC6+uB7JyQnFzxiKcB3nC65A/2A/OVZrOFb8AzxU8/ZYdl9Lb1iJCtDX0oHGMY67tYnj4ks0fha2MdJQYru3V4rt37q1Vy46hfbKqYyHa0zbq7Dv4/KTp1C4jNIeu8g6UPRk6txjsHsbpKSG7/hmH4Lta809JoCzGoanbRSiU80JMN9329+F0y/qil6+EA7Z9xjsJ1VT6Sz0ttVQ+VyTGL1uCTS8tGT38Bq2NfMXbvf+HWZcN70W/LXqRH9Ab/4DCo9/rlf/V+vwjb1vWw7Hs4LsdYrqrcLr6Go/9Zb7dTTAvVsP5aqase3C+0tbfkXVbxfaepzu+jMEK3fkUKNCNNUrRBMTpejWOJFv13peFxLiih72cixPn3hMRP2qcaQnmTdsnJceQ26BJq/gJPueQgghQnK6k6N/wk6OxiRFrwaylVLllFKxQD1guVJqklJqtVJqlVKqP4AyAk1/RSm1Vin1OeD3TpXWOg+4F6ihlGpsf3eIUuoX+8nOryulnPb0LkqpP5RSK5RSPo/LUUqNVEp9oZSKt+PttmO4tNa+7387CSolDX3QLZH38F4o5zWIUS4VDu0t2sZDe1F+btQ5WvWCNT8XTajVEMejH+N45CPzSm/LhUpJRR9ySxI5nAHJXstKTjPTC+MdzkCl2OuUWN40sMH8nWg/kTA5FdWoHfrHT303MioGNfwt1NBpcF4byCraFrL3ohK9tjcxtWge7TINvfhkWP8d5Oegbp+Duvn/0MtmmpupblS9DqYjU4y92S4qJRY1RNITnR4DNd4+XXmU1mf7Pglo5a5c8i1NjXJBXllZuG4paeiDbvv+UIbvDdeUNK9jneFxrNWVt+B45gtU867oz14r+l7Ty3A8/n847ngJ653x7ktElU9H73eLeyADynvdhCyfbqYXxj2QgSqc5+/NcLG5kapadoaKZgBNL/kGnXscx1vf4Zj2DXrOu0UJMv5UTEfvc1uP/XtQFQLfcPamzqmHSq2EtWxRaPMnp6EPe51bKV5lLSXVt6x7nw/BNO1gOpsF+cXPWwpUOa8ydjADynltT7k0U/Zs+mAGqnCeJm3N4MGOjYFjtL4SvepHz4kJqaf/vN63FWo0hvgkiIpFndMCleTn5nlSKmS6xc70EzspFTLtbbZc5oZsGfsVueWqoG6ejrr2VajZ2HNbh76Auv8LyDsKaxYGj5u1F5VcTNwcO250HKrNNeiFb/luT2HsRp3QKwO8wj3Zs9ySmeEnttt13HKZhJaynq8FplF7kyztKln5Ddu1LCUV1bQ9epGfpwAlpXr+6CVrX4AyZs+jXWbQJt5rm+t3RHt1bNWg51F3fW4GbNcFfwpmRraLyklFdUelxKigdccnK47Qxu0G+e6sAnq+sZvLXtnF9c2TSE8spu5ICeFYJ3sd6xw/xzqQuARo0Bo2/Rpwlr3ZLioledWXQZKOA9WXp2rvkZOot88q4XokpkJ2CctZboBytsYuZ4f+gQo1zRMklBNVp7U5P4PYe9Ty3NYEJxlHQx8QyS3QXD1rP/0/PsCCrcET6yK6zZG8juKnzgz1WuZWr6ret+B4+gtUs67oOa/hTV3aG73a/+9B9x51USnB/Tg7SpTQf+I4f7SfBVuKOc5+qIrp6H27T/xf79sTcpIagKNaLVS1WsS8OIPYlz/EcfGlgWf26luQGehY2/va/VgDVG+Aumsm6s4Z6NlPFQ3YAur6l1C3TYdLegdd371HLK/9Hfp5ZWnN0z9lcU/LxOJnDkClpWNlFL2Vw9q7B0dq4KRflZBIdJv2FPxS1LeL7TeEpDkLKXPHfRx7JsibS05XOyGQppfD8pINEgOo1HR0hleZSw1S5hISib60PQW/BX/ap99YFdI8+x0HMqBC6OX7ZPn0MROC11Xu6qaZZOjj+RaHjrn4ZUeuR6KjPxHr57m36wGy96ESvMpYQipk+7b99d7NqPNamxuJyZXNq2gT3a6r3R5EDX8HWgZ+m0nYxjTcY7TohV77s8/0QhnZBVR2a8dVSgp+rD9ZfoQ25xS1S0ybcBeXvbyT61skF98mdF+3UPt8BwP0+QrVvRAyD8Cev0OOTYU0jzKnT+HccnTug/X74pDmPZW2kaU1T/94ctfwSMWFUytjltY8veAQ93Qo5g0i7sLRp0+pCscOo7o/hBrxDqrr/SaJ2ktE+pdeMrILqJzktr+L6Wv47O9vSri/3ew96qefczS0umP7oQISYxW3zTtInw/2MmlxJi4rSDJKGMdPSmLvET/nVoj1ZdMqsTSrHkubabtp8/oeLq0ZyzkVTvKBBe51Ffivz05VUlrR/oTAfZ7DQdrBo2ei7piB/sxuB2ftQy/+AHXfHNQDn5v5Ny3zCa3Kp/lpJ3idW+XT/LQTzDzW9KdR14zB8eo3qGvGoGe4PUihdmMcz3yC44HXoNo5wfdBhVMbDwZwXNqZ6KmfETX2BQjShnYX9v5WWa829+G9vmPKKW5jsG7jNcpP/6iwLaP6jEHPeclvYpnqfjPqvpmoK+8Ch2+5L/VzK0zXFNVhFPqnGSZZ598UN9KxvTjS0rH2uPUxM/Z4JD57K+xj5tt9TGed+jgqVSZ/cehvBDpd99RORqnfz4vUsfbua2UVE1fb1xbvcboGHUyi78nyriOP7EMl+PlR5P/vwnGc40zitupwA+qm6aj+T5i36hVDVUgDt/pS789AlbCv5eg+kKg3v8Q5Ygyu14O84c07dimMkQaMXT4NfcCrf+uvveLdv3Vvrwweg2PKN6ghY9AzvR785M+pjIevXwh5Oag75qJune03T+HEtkVy7KJCZaheB7atLr3jm5IWlrYRaNRNU1B3vw8trvTc/tb9TNto4COo8lVOLScgsULRg6Wy9pv9D5BWA8ok4bjjdRz3/Qd1SXczfddm1LlNIa0mZO1H1W+JSkkv0T085T2GW7jOu7fA2U3t+yCxRcsu3O5uN6EemY9qejn6m2lhHXsvVijXUffzyd919MbpqBGvmpwAMEnOFWtCSiVwOFH12kByMdfDCNafGZkFVE5xG09IjiIj0/cNcR/8fJhOT29n8n/381Av337nV6uOUL9KLDFRpzttTwghhLvTepXVWu8CCpRSNTBJ0kuAZUAL4CJgJdADaAI0BjoCk5RSlYE+AaZfCdQBzgdGUpR87S++C1gB1FVK1QP6A63spz67gMFKqVTgDeAqrXVjoK/7MpRStwJXAL211seB54ENSqnZSqkblFLuPev+duL1cqXUCH/rpJQapZT6TSn12xvr3H7V6e+H0j5jX8XPpLpeZ36Rtey/RRO3r8Ya3xdr4jU4uowwv/jy81QAn4D+5inml56Oq8ZgzX3Z75M0rEd6oN+9Dj13HKpRd4j1fIWw77IDrGPl+qAt9Mu90K9djbpkIKS4vd7XEWWeWLVuoZ/v+yzNR6DfrM9dfZTVe/K4rlmSx/S9R1zcN/8gT3Qr7/dpC74BQtn3wddWz56CdW9X9NIvUO3dXp3053dYY/tgvXIXjt43Fx/Xe58HmceaMhZH14E4Js0yTx0rTAQ+73ywXFjXt8e6qQuq5zBIr+ZvAwJvXKi/IFaKqBvup2Da06HNb3+n+HghnYD+VT4bR6/bsWaGPsgQfie5zVpDTByOHtejP3s18OLrXoRq3Rv9sder1k9lXwc6rw/8hV7yAWrAC6j+z0HG5gAdspM897SG7P3oyb3Qrw5Df/kiqu9jHtcn/d5o9DM9wBnj+wtSv8sMYd20RnUYif7pQ8g77vs5gDMK6rY2v971v0F+poVyTrv9O/1sVPfb0J+cRPkN07XMMeAerE9fDP2JTD7XseAxqVIfCnJM4r37HDPuRD/f0zw5+sTTz0IXrO5YszuP65oX1R2Vk6KYO7IyX91Umc9WHWV/sTfmTsOxDsThRA19Av3DLPNr/gBKVF+uOcrq3Xlcd0lSgDlOnr/qIlDVO3fNUVbvyee6S04+kTFg4FDKWb5bOcvJRn85CXXl46ihr5mnGBczuFSSfe7PwmGpfNK/IpM7JzNxcRZ/+xmICb4CpbTNEb2OBl52cbO4z6M/m4J1X1f0Mq92GUCdi0xy9KdedWaAUBC4TPuzcHvNBDsAACAASURBVHiaOc6Xp5zccQ51pQJxRpnXY981lLwnxhAzZoJ5Gt3JxgpWt+xYg35uIPqVEajLhpk+DaBfHYl+aRj67dGoFlfDWU0Ch/MzLdTdPXPVMdrUjKWy243YklIlaXM6nZSd+CK5H07H2rnjxOTcj/5DVq/2HHvpaeKuv8X/d+1oxcY62boDUE06of/8KrSZPb/pJ2bgfVDmsefJ+/g99K4d/uc5XbFOI7/lLMSC1qpWHG3OjmPQjH2M+fwgTarE4CxulCZi/bxTGFNY+blJuhz2JqrD7bBzddGbsOaNR789DD3jZlS1xtCgS+jbfRrGNE4470Jzg3HOy6HNH2y1gLmrjrBmdy7XNS+64WLahFX46uYqfLbySAhtwuIChXJN9ZqlZVf0z6E/NTrgck/i3FLtrkCd2xD96dshzX/K1/BaJ3cNj1TcQEItYzN+y6btufEeyb4ntfBT7dM7nFCpNvrP2eh3RkD+cVSLa0LcsFLuX/prlwWY9cT+buG1v5NLsL/dQ/uNHVpJc2n4fWce97ZJ4qOBqezIdDF7bbCnNIZv/KQkTqW+/OtQAVsO5vPdyEosGlWJpTty+fWf0JMJvaKGuHanWUnbwS8MRE8ZgWpnt4PjElH126AnXYme2B2i46GJnzozlPZekNiqc3+s6c9g3dwJPX0SjhvtH+dtW4d1c2ese6/G+nIGjnv893dC2r4QWEsXkTe0A/k39sb6YwnR90wM6XuR6W+FsF2awNe0BpfCkYPwz3rfT+e/gn7yKvTkoVAmCZoMCCl6eM+tMFxTKp0H5avDuu//hXEjHTvEOP44nZR96kVyZtp9TKUoc/dDHHu2ZOPCp+Oe2skq/ft5ETrWIV0zi5mnan2TfO01Bn7KSqGKLH1hOM4OJyo5Hf33SvRrw9A7VqO63HZScXQJd7r1+UwKru+C653ncPa/oQTfDPMYaYljh75+qlN/rPeewbqlE/q9SThuCPIwgWBCHQ+vUh+0C/1ST/SUq1HNBnjmKXgsI0JjF7HxOG6ajDVrsv3U51I6vsXdQwgkWNsI0C9ch548BD31dlTrvnBOUzP9p0/Qj/dGPzPIJDNXPivoNgReyWLW0elE1aiH9dodWK/ciup6vUmYztiO/mY66vLroW4L2LXJ7R5IiOOwgY7/3u3ohe+hbnoFdcNLXssG/d/X0I/1QP/5FaplX99lFC6nuHUoZuw9NKdQzrMPoJ/rjZ5qX0evHm+uoznZ6PmTUH0noK59DQ7vLj5h+19Wf/pbncEtU/jmvlqM6VqB1771fLvVpj25PPvFAcb3KdmPSIUQQpTcyY3gBlf49OiWwHNAVfvfmcDPwKXATDuROUMp9T1wcZDpbdym71JKFZcBW1jtdAAuBH5VpiaKB/YCzYEftNbbALTW7rXQNcA/mMTofPvzx5RSHwCdgUHAQKCdPf8srfWtwVZGaz0NmAZgzXxKq0vNr9v09jXmiU9b7BlT0uCw12tfDu31eBKQKpeGdptHNe+BatQa67kb/e+IuhebRM77Z6K3/IEqVwnNCjteOmR6xTucYaYXfj8lHZ1pJ3RnHzSveck6YP7Otl8fUqMejuH2YEpCCqp+KyyrAFZ+bxqlCbHmVRa710H5GkWxEtPQR7xeAZS91zxZI3sfKCfEloXjWagGndBbl5oG0LHD8M9KqFTXLBfgnOaQsRGOHfK7H9ylJzo9nsSVke0izc9Nq5+35/D6kizeG5R24tW3AEdyLW78eB93tEmmSdXYgHHUZf1QrfsAhce6UlEzq1x6CMc63eNYF9LLvsBxx0vouVM9P9j0B6RWQ/W+FtW6m5l382pURbe4FdI9fgEKwIE9Hk98UhXS0YXz7NyG9dgo8+/KNVEXmteQqNbd4M+fzCtzMg+i1y9HndMAtv51YjmOKwbh7Hq1WY+Nq1GpbutRsRI61NclxpdF1TqPmGfeM/8vX5Ho8a+S/+jN6E1rita7TV9UK/vc+mutKbuFH6akQaZXWTu8109ZD2GdUtJwjJyM9d4jsP+f0LYhTFT7/qg2dhnb5lXGyvsrYxmm7BV+v7xdxlKrQcWqOMZ/ZD4ol4bj0ZlYjw8x53u183AMfxTr+VvgqNdrwArP2UKn67xeOR+90rzGSLW9AZ3tVW7B/BLU/dfHyWnobK9tztxrflWatc/coI1NKHoV0HE7CWTXBvP6+Qo1YJfbTYiCPPT6xea1P1t+8VqmW9ykNHSWV9wsr7hxdtzqDVAN20OXWyEuAaUtdEEeLLWfaFW7hVmfowFe/ZvpWW5JdrtGn5jHvo5n7jWx4xOKXt+WnIYa8Qx65qNBk2Ldlcq1rGZ9HKOeMh8kpKDOvxT95TOw4QezD92fHJ6U6lvGCucpLGNxZT1e+aQa+D41+gRXHnrjj+a1StsCP0U5PdHJbrfXJ+/JLvBfd2zLYepPmbw/JN2j7ihaThTnpkbz245cutQLckP5cAjH+rDXsY5LCO1Vff0ehH1/ww8zg86Xnuj0eGV0RraLtIQA9eXPvvXl6eK33g60HkuyeW9gasnXI3sfJJawnMV6lTP3JygX2vQTepP99OCmvVA6+EBOelmH57YecZFWNvTfMRbul+rJUVxSNYZ1+wqoEShZI5LbHIHrqGrXL3CdWc5Pm7gk17Lb3dplVc/DMfQRrJdutetM3yfypic42XPE/ThbpJUNPYHK9zjnBz7ONmevQUR1MwOm1oZVqNTKRduWWgl9wE89G4Detwdr3Qrz48w9O7F2bENVq4nesNp3Zp96Kw2d5V1v2eXB41rm9UaSvdshLwfSz4ad64teH370EKxZBNUbmNf9+ZGe4PDa36GfV8v35PP77jxmrj7GsXzzquky0YoxLYIng8f2G0LMleaGgWvNKhzpVXDxOwCOtEpY+zL8fq/Mw0/g+ns7uTPe9ft5/lfzKfvA4wRMfTrVdkIwlc8Dp9NvwoY/0VcNJqanvQ/WrUSle5W5/f7LXNz9E3Dt+Iu8We+GFAdAdRuI6mz3OzbZ/Y519ocV0uFg6OX7ZPnUVUf811WB3Ng8iRvtH1XdPf8ANf08zUx1GYDqZG9naffzXPZTKX3a/n7qjuy95onQ7nVHjjmn9cKiG3dqyGvmjQMAhcvIO45e+w2qcj30mi/tdeqLammeEK//XhueMQ2AKufiGDgW67Xb7XPC/xO+0hOj2J1dlCS1JytAu2TbcdMmvKZSMW3CHLrUK+s3Fpgbvuqyq8z2b/XT5/N+dfBBz6eIq/Juxx3MDfuLO2A95JtY5RO7+0Acl5u6Q29a5VHm1EmcW6pxCxz9R+G6f1jIb2A6lbbR8j35/L4rj5mrvK7hITzROVJx4dTK2PKdufy+I5cZv2dzLE+T79KUjVGMaR/kycbh6NPvWG7acLvMi/f0+kWoFkOAyPUvLVcBsMbne+lJUezOctvfgcYItx5n6o+ZvD/UbX//cxL72z12gp9+TojlLD3BSb3UaKrbbcAO58SxYnde4C+Ee/wkROkJfs6tEOvLBZuP07hyDGVjzD5qXcts88XVAo/NBnRkr8fbC/zWZ6eqsD9TKClAOzglzcwbqB28b3tRO7hcFfPK7KP2a6bXfIeqeT56+ZeoywegOtj1xRa7nWC/Xd1/OyHDt51gj9Wqtj3R75hzSC/5CnXDODPTcbdXRP+5GK57CBJT4HDRdjmuGISzm91e2eBnPPhAiOPBANmHT/zT+uJjoq4fE9LXwt7fOroParkd25Q03zHlw3vtfqbneI32GetJg8x9qIZtoGEbVL1WEB1j+rrXPIZ+/5GiJ0e68tHL5qF6DvdJ9yj1cysc15Sq9aFKHdRds838Zcuhrn0V/bbbw2AiFTfSsTF9zNg+pn9VsGYVjkpVoLCPmR64j1n24Sew3PqYqmxZnOfUJvHNGea7FVJJfOF1skffgGvtKr/LgFO/p3YqSut+3gmRLN9JXmNl2d7jdHbcE2PgCZ7jdA07BR4DD9WRfZ51ZEIq+uhpriP/DcLUNtJ5x2HdIvPZ6m/hwiv8hnd0H4iji93X2rjK4+0IqmI6lGCczp3+4b+oWx4xj3wLoNTGSP3F7jwA1d6tvVLBu3/rtd1++7du7ZXpdntl6VeoUeMCb3ShUxgPVw06o7css/s+h+CfVVDZLU/hwj6opj3tbVtTimMXNocTx6jJ6AO7cVwxCq4YVXrH95BX++Y0tI2Aoqc5HzkEKxdBjQaw5U+zfy7ti2rRG6KiISb+1HICsg9AUkUTL6miWb69XfrIYdMWz8tBb/4DqtaGvX+jl8yB/dtRXUbC0Sy0fb0I9R6ez3a7r/Oyuehlc816drvZLNvb8q9gxHOwYUl4xt5D4fc66qfeSirmOrrbq4+58Uf0Rvst1hf2QlnF/Og5gvVnenIUuw+7jSdkFpAW5Mfq3RsnMn520bmx53A+t76/m6f7p1OjQkkS04UQQpyMcDyf/2dMMvT5wGpgKebJ0S0xidOBesXBessh/VxOKeW0466zlzdda93E/lNHaz3Onh5oeauBWoDHY3C11lu01q9hEq4bK6UqhLI+Phux6COsCQOxJgxEL1+Eat7DfHDW+eaVxt4Nlqz9kHPMfI5JhtYrFpnPGrREXT4ca8po89S+QhXsp7QAeuViyDmK9fy16JWLUJeYpFlqNTSvjCgcXDsR74D5NWGthibeJd3Qq8yvmfWq71HNzPqqZj1OTLfG9cIa1xNrXE/08m+xPnraJEbHJ5pGKZhXU5Svbv5OrgyOKFS9DrDpR8/9s+lHVEN7Heu2g7/MAI/OykDVtJ/qGR0HVRvAgaJEXFW/k29yTgDnV47hr4P5/HO4gDyX5r9rj3HZufEe86zdk8e4Lw8y5aqKVHAbPM1zaW77v/30aliWLnWDPyVFf/cR1mMDsB4bgP7zO1QL+1ifbR9rn0QF+1ifbR/rFj3Qy+1fkqcVJZWrJm1h93Z7evWi79eoC1HR6M/exhpzNdaYq9G/LES1M50xajeCY0fgkFfcQ3bc2o3M8tv1RP/ynfks2b4hrBSq7w3or+zk2f274fxLzL9j41G1G6F3bvNYrDVvBvk39yH/5j5YP3+Ls2Mvs6i6jeFYNoSaHH3sCHn9WpI3rCN5wzqi163wSYwG0D98jDVxENbEQegVi1DN7Nfb1GoY+NzKdSvrzbqjVxbzlIb4BBw3vYg19xXYuiK09Q8jvXAW1rj+WOP6mzLW0q2MHQuhjLXsgf5zEezcjDW6Pda93bDu7QaH9mKNH2iuB+Ur4bjlWaw3HoYMP69d3rUeylU7/ed1mRTzd1I61GkLaxf4xt65DipUh5TK4IxCnd8J1nu+nlmvX4xqYsducBls+61o+cqu/spVgQrV4NAuiImHBPvy7nCiardE7//LY5kn4paz4zbyE3fdYtQFbnG3mrj6jRvRk69ET74Sfp6F/n56UUIfoBp1Rq/82ndbC+1YCxVrQPkqJnbTTrDmB8/YaxajLrLLf6P2sMlO+I1LQF3/PPrzKbB9ZeAYXkrjWmY90APr/u5Y93dH/74A64OJJjEaYNc6KF/t/7F33/FRFP/jx1+zlwpptASQKiC9KorSqwoiioAoKoqABbA3BBQVsYBi7yIoCiqCFMUCiAIqVXrv0kJLA1Jv5/fHbHKXy6UIhPv++Lyfj4cPyd3evW9nZ2ffMzu7a7azFYSq3wm2+dSxbYtRja81f9RrD3tWeb2roF4H2OhVh4K9trNyoWpemXc7+2hYMYS9CbmPHR1q5T12PDvvBO/1Lpfr2HE4OYu0TNOBT0q1Wb0/neplCrk27d9NUK6Qbb1hsedRXo07wI78J3dnU9feC2ER6O9fL3TZhhV81nmzn+NlfAajf857vDyXzO/I8vodqf5/xy8JvNuzzJn9jux6lt2W1fNTz7YvRjVy6lldP/Wsboe8bVUJZ2JEWCTq0hvRa+YUvK5xwexNcrM/2VnX7Wm0r160k/1JaTYZbpPeJqTarD6USY3SBdSzQK5zANpRvcirLVvzmycHL6gtS/dqy1oU0JYd3mP+KF0e6/7x2BNH+T9mOhrGBbM30c3+JGc7b0s9i+2cUfB2drhnfUX6PTeSfs+NuJcuwNXFycvqNoZT/yEvA9xL52M1ucL8ERWDqlQNfSifC8b2+2zrxp1hs09btmkx6lKnLWvYAXY6x+pSFXL6NMSUN21iwiGTM4Q4eXhwGFxyBRzeSX4axvrZr6oVrbzHdYlhYf9YFtwRyxNXRdKjTnihE6PB3Ok55ZbupNzSnYxFvxB6nbmAz9WwCfpkCvpY3vIOu/8RVEQkqeNfyPW6Vblazr+DW7fH/e+e/AOfTZ5QCNXsavingBzFR+Z3X3Kq//Wc6n89WX/MJ+RaM7nVVb8JnErxOzEmdPDDqJKRpL8xpshxAPSPU7Efugn7oZvQyxag2jv9n9r59H+KQcPyPseqLam0rxFe+AcBt61JSDUn+7cezWDr0UxaVsv7GGj907TA9/MObYFSlb1y/06wY2nu37l9KaqBc+yo0w72rTb/Dgo1+yxAtcvMCcXje8xJiexHWVouVM2r0Mc8d2rRi7/FfqUf9iv9im1Mg1JxWAPHYX/xjLmArAANK4aw90QW+xMznZzwFB0u8ZMT/niC9/rEFpATup2csODH1utfv8Z+ug/2033QKxeiWjsn12s2gtSUXBPSAPN36inzPqBad0ev+s3zfoMWcHB3rkcT5xv7h6m4H+iJ+4Ge6L8WoDqYY4fZt1L+2751cV2soc/ifmEoJOVzIagfZ5MbjesSw8I7Y1nQP5YnWjpteBEnKAcqLpxdHRt/Qzl+G1aJhUMr8UTHUvRoGFH4RN3i6NOfOmEmVDs3SFDVLoVje8xnAtW/XLPI7+rnlHeCU94bCyjvm33K+8Zy/PZAJRYOq8QTnUrRo1ERyts7dvlg9iZm5c4Ja+Rt//1+Ni6Y5HSbE6fN8WPZv+nUKKg9KY7xkzPQsHxI7nXecpr2FxdtnStEuVixP4Ms20xEX7m/aHmwX77Hszp5j2dnbf9mKFtIHrx5MaqZk5c1KEIenBQPVRpAsGmPVM3m6CN7zHf9PA37id7YT/Q2eUIbJ0+o5eQJ+R0vajnHizbXo1c6x4sTR6Ge8xS1BlfAYefYGO11OqRGA7CsXBOYwRkPvq8nmfc548GdvcaD/2O/g9KeR05bV3ZA7yvandyKvb8VvxXKVfbk3M26wAbf8Zo/UJc77Vvjjp6ce8MfZnlXsPl8ucqwdyN67rvoZ7uhn78ePXkEbF9hJkaDmRTlUA3bwok9edf5fO9bxdGmrJiBHtcd/fqN6E/ugeP78k4SDlTcQMfGeZpQ3+4k9+1O5m+/EFKEPmb4/Y+gIiM5Pc7Tx9QnT5LYoTlJ3dqS1K0tWev/KXRiNJzdObWzdb7O5+X4v1C/s8fAt/rE3bYE1diJW6897PYzBn62k6MPO7lhlPM7aneEXUsK/9z/b4orN9q6BKo1M/+u0RyO5D5vms3+YSpZw3qSNawn9t8LsJy+lqrdCH3qP/a1KlbN+adq3hZ9sODzHOdljDS/2L9Mw36qN/ZTvU3/NjtfqVlAvpLm1b/1zlcS8slXCnIW4+E6OR5VzavvUzH3PAVWzUB/cqf5LwBjF6rfM+hDu9HvP3b+t++ejec8NyIkzPO0mpAwqHMFHHLGf6PKwJJv0eP6of/6Hn1wx1nNCdDr/8hd3tmvr1uEqtnU5OXBYahqDeCws09HlDLjsHHVoUlnWLvgv53D2/iHWT5nvavAvo2e7wYz6blRe1jtPMWvrNeckHqt4eje4hl7L6qDm83cn+x2tEGnvO3o1iWedtT7uJWnHa3saUdLep1fat4TvXp2wb8jgMfPhpXC2Hs8g/0nMsnI0vy4NoUOPjdA2HPMcxHzoi2nqFrW9NuTU93cM+kgj1xThmbVijaGLIQQ4uwU152jHwV2OXd7PqGUigHqA4OAYOAepdRkzO142gCPO7+loNc/B2KB9sBXvkGVUsHAi8C/Wut1SqksYJZSaoLW+ohSqjQQCfwFvKuUqq613q2UKu119+h/gPeB2Uqpq7XWB5VS3YAftdYaqAW4gUTf+P/ZhiXohq2wxsyCjDTsyaNz3rJGTsUecwsA9ldjsfo/ByGh6A1/wgYzWGv1fRKCgrEeeh8AvWs9+quxqJpNUdfcae72pG3sr14yd67buBRdryXWM99DZhr2lOc88Z78EvuVfibe1y9j3TYagkPRm/+ETSae/nUy1oCXUC16QMJh7IlPFbx+5atj9X0aXBqUhf5rCpw6jur7OiiXuSvssd2o1gPRh7bAjiWwdi50H4W692tITUbPetZ816oZ0O1p1MApoECv+xGOOklwUChUbw4/vVqkYg+yFCO7lGLg10extaZnowhqlQvmrT+SaFAhhA61whn3WyKnMzQPf286KxWiXLzXqxw/bT7Nyn/TSUy1+X69uVvG2G6lqRtXyNVc651tPXa22dafjfaU/TPTsJ83d22yp4zFGvCcKfsNS2G96ZRZNz0A5auCtuH4IewvXgRANetoTiS5syAzHfvDJ3PHXfUHullrrPfmQXoq9jujPHFfm479qLmTh/3hC1jDxkBIGHr1YlhtkkbVqivqWvPb9N/z0Qtnmn/Pm4o1dAzqje9BKfTC72HvtnxX317+O1bzNoR89jM6PY2s157OeS/4vRlk3m+uUnbd/Riu9t0gNJyQKb/h/mk67invFly2/mxcgq7fEmu0s29NGe1Z7+FfYb90q/ld017Cun00BIehNy2Fjc6JkMbtsXo/DhGlsO57E/Zvw353KKrtzVCuMta1A+HageY73i7o0ebn0brF6EatsF6eY9Z54rM5b1mjzSRqAPuLF7EGPG/ak/WeOpYfdf1giIjBut3ZZnYW9vP9PAtoN/rXCed8v1Y9x0J4lLkr5c+vQVpK3h9nu9Fzx6P6vwmWhV49F47sRnUYhD64xXTCVs+Bm55FPfStif2Nsw9Ua4rqOMhMyrBt9OxXzVWiJUuj+o0zjw6yLNi1ClbMzBt3znjUnW+ati07bsdB6ANO3FVzoNezqEecuNNG5f39voJDoebl8P3L+S9ju9EzXkUNfsuU9/LZEL8LdfU96P2bTcd72Sy49TnU8BlwOhn9xQjz2VZ9oExlVOeB0NnUX/3RUDiZgLpuGDS92nTwR82FZbPQv3ycN34xtWUF0m70T6+jbp1g1nntXDi6G9XWqWPblsA/c+GGZ1BDvjHlPeMZz+erNjFXBSd6nbwNCUPd/KoZeLAs0xFe9X2BPyPIUozqUpq7px3BtuGmxiWpVS6Et35PNMeOS0owbmECpzNsHpphBl4qRAfxfu9y7DyeySvzE1HKPDFqwBVR1I4t5Lhhu9HfvWoenWW5zJXih3ehrrkH/a/Xtu73HOppn20NqFGzzF0NgoJRDduiPxgGaadQXe5Gx+9GPTrFFO/ib8z35LPOIzuXYuA3zvGyoXO8XJxEg/I+x8tZXsfLm8wJzNu+jGfX8SxOZ2ravXuQMdeWotXF/72TH2QpRnaKYeC3x5zfUZJaZX1+x6Ik8ztmm3SuQqSL924qW/Qg2o3++XXULRNMea912rI2Tj3bvgTWzIUez6Du+wbSktEzvepZlSZmAkhi7kkCqstDEFvThFjyGZz4t/B1bRPFwFkJ2Bp61gunVplg3lqWQoPYYDpUD2N9fCbDfkwgOV3z2+503l5+krm3lmVXQhbP/paMpcDWMOjSktQs6IRmINc5kO0oeNqyF522bNLonLfytGV3ebVlG5y2rKdPWzbFycuuGwwlY7D6DTdf5naj5+Y9sRlkKUa2jWLg7BPYttd2/tvZzheHsT4+g2E/ONt5TxpvLzvJ3H7lnO2chAXYwKBLI6hZuuCJdb7sZb+jr2hD6Be/QFoaGeM8eVnohzNJv8ecZA0a/BhBHa6D0HDCpi0i68fpZH3+DvaKJbgua0XoxLngtsn6aBwk59M1st3oWeNRd79ljtUr5kD8blTnwea4tXkxrJgNN49GPT7dbOuvRprPVmuCan9HTp9Gz3zV3BGldEXU7U7e73Kh//kZtv2d7/oGWYqRraMYONvZr+rms1/Ny7tfnQtZSxbhbtWOqFkLIS2NU6M9+Xrk1Dmk3NIdFVue8IFDcO/eQeRXZsA3/esvyPj+G0Jvvp3gK65CZ2Whk5M59czj+Qc7mzwBUCNmmacvuIJRDdqiPxoG8c6gf+NO6E8ePLMy+HMRQVe1JeLbBej0VFLHePqRJSfP5lT/61HlyhN61/249+yk5CRzXMqY/gWZc779b8FW/oG+tA3Wh/MgPQ37rZE5b1lvfIf9kLlDkbrzUVSbrhAahjVxAfrX79BT34OaDbCefhMiolDN28GtQ7CH9ig0bJClGNkxhoHfHcO2vY5VS5xjVc1w1h/KYNis4ySn2fy2M423/0xm7l3lybLh9qlmMkPJUItXu5UmyCrkLmvnu59X3rlwUbvRv76O6vO6ab/X/2COHa3uRh/eYiaWrZsL141CDZ5m9unZo81nS5Qyn8M2jyGe60zSCAo2r1su89+elbA2n4uJimlMQ10zCEpGY/Vx9k/bDYseyndbj7q6NHdPzc4JI/LmhAsSOJ1p89B3ZrtWiA7i/T6x7DyWySsLEnKu1i9STuhtzWJ0k9ZYE34w9ftDr+0+9hvsp/uYnz9xDNa9Y0yfb+0SWOPp86krr0H/Oa/oMR165R+oy9rg+vgnSE/D/Yan7XC9NQP3A6ZPb931KKptNwgNwzVpIfqX77C/ehdrwGMQVgLXU+YWZvroQewXhhYa92xyo7MRqLjZsc+0jp2RYurT618moK5/FlxBkHgQ/cPYvLED0b/0EWQpRl3jVd5NnPJelEiDik55z/cp76gg3r/57B95G2QpRraPZuDM46ae1S9h6tlfyTSIDaFDjTDWH85g2NwTJKdpftudxtt/pTD3jlhcluLx1lHcNeM4WkP92GB6Nyhgq0ZScgAAIABJREFU0ldxjJ8AqstQaNTFjCU8NhtWzUb/9kkh6+wcLzX0bOAcL5cm06B8MB1qhJt1nn3crPOuVN7+K5m5/eO4ulY4y/al0+PzIyigVbXQIl+IlId2o+e/jur1uimP9T/A8d2ols7xbOdSKF8HdcNYCI1E1WgJLe9Gf3Z70WPYbvTs8agBb5lj5so5psw7DUYfcPLglbOhz2jUY9NNXjbVKw9u65UHz3Ly4NNJsGEhaujnZnsc2gbL/Yxl/LMY3awN1ls/mn3rPa986NVvsZ9wnijzyQtY9zt5wpol5m7QgP3haKy7njLH5cx07A/N8Va16ILq0gfcbvO9bxSQl+KMB1/ehpBJznjweK/x4PdnkHmfMx480Gs8+EtnPPiLd3HdcBtWiw6mHFKSyBo/vEhFX+z9Le1GfzcOdd/bpi/9tzNec60zXrPhD/h7Ftz2PGrkTLNtJzvrfngX+p/5qKe/Nf3F6a+aNqwA6vYxZpKMUnBgK3r1O/7X+XzuW8XUphQqUHEDHdtH5pJFBLdqR/TshWifPmbUtDkk93X6mIOG4N61g6ipnj5m+sxvzijm2ZxTA7htypmPEZ7383mB2tbajf7xNdRtb5jjxhpnDLzdIPTBzWYMfPUcuPFZ1DAn7nSvsTJ/Y+CA6jQEGjrH6odnwerZ6N8/Lfh3LJyA6vma+R0bf4Dje1BX3o2O3wK7lkJcHVT3F83EtYuvgisHoD+/w8Tr8w6Uqmru5DrwO/Svr8De5UUrg0I88sjbLF++mYSEFNq0GcqwYTfRu3f7M/uyYtrO+ud3Ub2ehbCH4VQCembhF3/rFX+gL2tD0CdOX2uCp68V9PYMsoZ5+lpWO9PXCpq8EPtnp6913a1YTa4059JOJuF+/el8IvlRTGOkRfLPYnSTNlhv/mj6tx945Ssvf4v9lJOvfPoC1n1e+coaJ1/5aDRW/6fMU84y07E/fs5vmFzOZjx85XfQfQRq8BRAodf9AEfyuVnDeRy7sMfdARc3xrq8G3r/NtQz08xbM94pvu0bVQZr5JdmDFFrVKd+6JmvndvcKLIM6u5xzo91oVf9DFv+MuVw/YPmDs5o87smPg3X3H3GcwL0L5Ow7n4ZdZVT3p845Ru/B73pT6ynp5mc/M/vcyZoW4PGQUS0yYuDg1EPTvxv5/AO70KvmY966hvTHnnlhOquV6BEtNmnv3vVXBgPqOuGQqyzPRIPo2e+Ujxj74C65QW4uBmUjEE9PQf960ewwmesznaOW7e/YWL/4xy32jvHra3Ocavns6gHfI5bVZugOni1o3O8+pjXPgRxtcy2+X0iHC/4nFpxHT+LIsilGNUjlrs/PWDGE5pHUat8KG/9cpwGlULpUC+CL/9M4q/tpwlyQVS4i5f7mDt9f/lnEvuOZfL+ghO8v8Cc1/x04EWUiSiOqXtCCCEAlJnzew6/0Ny9OQF4S2s90nltEnCl1rq2UkoBrwLXYs4JjdFaf13I628DHYDsGZhTtNbTlVKLgApAOhAKzAdGaK0Tnbg3A8Mxd8jOBIZorf9WSl0LjHVeP6K17qyUGg2c1FqPV0pdDbwMdAbeAZoBp4Es5/t/VkrdCVymtS78jI7DfU+zc1vYRRVSHDcILxpV8Qweb3iulA/MlVZ66fHCFyouJ4r2eNrikHXKXfhCxSSoZhGv/C8GrndXFb5QMXAPaBKQuACqVv6Pfi5WpwNXxyjkyT3FKi0w662TsgpfqJioqoG7UlZVCUz91mvO/rqrM9YwOnCxz3EeWmSHUwMTFyDqv01mPaeSA5cncDowDak+kh6QuACqceD2rfSZhwMSN/SyALYnFxXt7mjFIWlSPnfPLmbR7UsHJC7AyT8Dd9wqWS4wjxpU3csXvlAx0fMKv9NvcVFXxAQstt6fVvhCxcBqHrh9y/4pMO03gE4OTP5vXV2u8IUuQCo6MONl+sCpgMQF0DtPByy21TYw9UyfDGD+fTCAfZ5KARqnS84ofJniEsAx2UDuW1mJgTl2BF8fV/hCxWX7ycDFrhcVmLj7A1fH/hclzv0Pd1k/x2IeqB6w2AGzK4D7dFAhF8YWp6jATcCyHn4jIHHtUYG72ZF79ZlfFHG2rECdp08J4PmlhkV/es+5pg8HKB8N0HlEAFWieJ4qWhQ6KzDnl1QA594Ect4PYQGMHaDQqnGZwhcqrtg3zA1goiD+V/wTWSNAJ+rFhappys7/k23XOe/9OHeLjvJ57U6vf2vMHaEf91mmoNf9TkDWWrcr5Ld8DXzt5/V5wDyf10Z7/ftnwHlOBX3z+e5JwKSC4gshhBBCCCGEEEIIIYQQQgghhBBCCCGEEEL8XxCoe5gJcb4F8PIeIYQQQgghhBBCCCGEEEIIIYQQQgghhBBCCCGEOHdkcrQQQgghhBBCCCGEEEIIIYQQQgghhBBCCCGEEOKCIJOjhRBCCCGEEEIIIYQQQgghhBBCCCGEEEIIIYQQFwSZHC2EEEIIIYQQQgghhBBCCCGEEEIIIYQQQgghhLggyORoIYQQQgghhBBCCCGEEEIIIYQQQgghhBBCCCHEBUEmRwshhBBCCCGEEEIIIYQQQgghhBBCCCGEEEIIIS4IMjlaCCGEEEIIIYQQQgghhBBCCCGEEEIIIYQQQghxQZDJ0UIIIYQQQgghhBBCCCGEEEIIIYQQQgghhBBCiAuCTI4WQgghhBBCCCGEEEIIIYQQQgghhBBCCCGEEEJcEGRytBBCCCGEEEIIIYQQQgghhBBCCCGEEEIIIYQQ4oIgk6OFEEIIIYQQQgghhBBCCCGEEEIIIYQQQgghhBAXhKBA/wAhhBBCCCGEEEIIIYQQQgghhBBCCCGEEEIIUbxsHehfIMT5IZOjzyMV4QpI3Iy1KQGJCxBSOyJgsTmSFpCwqlRwQOICUDU8YKGD1iYHLLaK+B9syuzAhdZbTwUkrrosJiBxATiVFbjYgXrGQ1IA17lMSABjB6Yd1aePByQugNKB6/mokMDkRva+wOQIAKpiAHuaQSpwsUsEpjFTMQHMy9yBO1gn7k4NSNzYS0oGJC6Aqhy4+u3OCMx+rQMUF6Bk7cBtayIDlPsnZwQmLqBqBa689Z7AtCcAqm6AxhNcATxeRgfuuJUWoPyoxJ7TAYkLQFTgxhJ0RGC2taoawHG6E5mBix0bGZi4Ow4GJi6g/w1cn8dqUCowgWNCIS0wYxkBPZ+4N3DHrZSD6QGJW6ZMWEDiAuiEwOWEBGj8Rh8LYPv9PygoJIAP/FWBa09UgNbbDmD9VqUDOGYVwLFRe9SQgMS1Xng3IHEBdJ87AxZblQjM+DuVAnesJut/cKZXUACPHWEBqmMAyQE6jxkTwLGE7QEcQ4kO3Hqr2ACdNw7kviWEEOKckdZcCCGEEEIIIYQQQgghhBD//wrQxGghhBBCCCGEEEIIIcT/TTI5WgghhBBCCCGEEEIIIYQQQgghhBBCCCGEEEIIcUGQydFCCCGEEEIIIYQQQgghhBBCCCGEEEIIIYQQQogLgkyOFkIIIYQQQgghhBBCCCGEEEIIIYQQQgghhBBCXBBkcrQQQgghhBBCCCGEEEIIIYQQQgghhBBCCCGEEOKCIJOjhRBCCCGEEEIIIYQQQgghhBBCCCGEEEIIIYQQFwSZHC2EEEIIIYQQQgghhBBCCCGEEEIIIYQQQgghhLggyORoIYQQQgghhBBCCCGEEEIIIYQQQgghhBBCCCHEBUEmRwshhBBCCCGEEEIIIYQQQgghhBBCCCGEEEIIIS4IQYH+AUIIIYQQQgghhBBCCCGEEEIIIYQQQgghhBCieGmtAv0ThDgv5M7RQgghhBBCCCGEEEIIIYQQQgghhBBCCCGEEEKIC4JMjhZCCCGEEEIIIYQQQgghhBBCCCGEEEIIIYQQQlwQZHK0EEIIIYQQQgghhBBCCCGEEEIIIYQQQgghhBDigiCTo4UQQgghhBBCCCGEEEIIIYQQQgghhBBCCCGEEBeEoED/gP9Zta9E3fAoWBZ62SxYODn3+65g1K3PQaU6cCoJ/cXTkHAISkSj+r8MlevBirnomePM8qElUEM+9nw+JhZWzUPPer3QnxI0ZATW5W0gPY3MV4ejd2zKu8xdD+Hq3AMio0jvfqnnZ3a5kaDBj6OPxQPgnvUl7nnTC425eG8aY/9IxtbQq14JBl0Wkev9FQfSeWlxMtuOZfHaNTFcXTM857367xzikjKm6laIdPHedaULjUf1K1AdHzTlvXYuLJuS+31XMKrbSChfG1KT0bOegeTDYAWhrnkcytcBrdHz34R//wFA9X4NIsqA5YJ/16J/fR20XfDvqN0Cdb2z3ZfPgt8+z/s7+o422/10EnrKCLPdK9dD9XraWUihf/0YNiwqOFaNK1BXPwTKhf5nDvz5Rd5YPUZBhTqQmoT+bhQkHYYGXVBX3upZLq4m+uO7IOEAqv97ntejYmH9z+hf3vQbXg0YjmraGjLSsN8ZAbs3513o4npYQ8ZASBj6n8XoiS+Z16vWxho8CsJKwNGD2G8+CamnICIa67EJUKMBetH36E/H5v3OS1qgrn8ElIVeMRsW+Snjm5+Fi5wy/mqkKeNK9VA3Dc/+9ej5H8PG381fT86E9NNm+9pu9Nt35l/uAaL6PYFq1MqU9yfPwN4teReqWhdr4PMQEopetwT95avmszfci2rbE1ISALCnvw3rlkD9Fli9HwBXMLgzsb+eAJtXnNPYOd9xzR1YfR/BPbQdnExEXdsfdWVX86blgorV0Z/eAOkpftf/vLYpxdCeUKcD6so7zLru/BO96H3/sWu2QHV72NTvVbNhsZ/9+qZnoWJtOJ2M/mYkJB6CmAqoB6bCsX1muX83oOe8CiElUAM/8Hw+KhbW/oSe94bf8OqWJ1ANW5ptPfFZ2JfPtr7rObOt1y9FT3XqWY/7UU3bgq0h5YT5fNJR1NV3oK5wtrXLBRWqoz/zv60X70lj7O/Odq5fgkHN/Wzn353tfG0MV9fybOeDyW5GLUjkcIobpRQf9ijFRVFFT4MWbznFi9/HY9vQ64poBncsk+v9aX8m8uXSBFyWokSIxfO946hZPtQTPyGT617dzZAuZbm7fRGOW4C6+XFUA2ffmvQs/OunvKvUxbpzNASHoTcsQX9t8gJ100OoRq0hKwuO/os9eTSknoQyFbBGfwfxewHQu9bDjnzqm28Z7Epj7IJEbK3p1agkg1pE5Xp/0ooUpq87hctSlA63GHNtKS6KPrNUc/HOVF78+YTZ1k0iGNwyOtf7n/2dzPQ1J3FZULqEixevK8NFMZ5YJ9Ntun5wkE61S/DMNQEs75LRWPe8ClXro/+ag572Su7vq9ECdc1DYLnQq2fDUj/79A3PQEXnmDV9pDlWA8TWQF33JISWNG3KxwPAnWHamq6PQrVm5vWFH8DmRXnX5eIrUF2cPGHNHPjLT+zrR5k2KzUJPdPJE+r75AmxNdGf3gXx26FuR1TL/mBZsONP9ML38OtMY1suVLfhpn21XOj180x+4wpB3fGeOV5ZLtjyG/qPT/PGPdM8rNblqK5Dco6Heu7bsHOlyb/v/8jz+ehYWD0PPXuC//V2LN6XztglKaY9qRfOoGYlc72/4mAGLy1JYdvxLF7rEs3VNcIAOJDi5oGfErFtyLQ1tzUsQd8GJQqMVZioZ0YT2q49Oi2VxMcfI2vjhjzLlPpsMq7YWHAFkbFyOcnPjAK7kJzXi+rzOKq+c+z4fHQ++1YdrDueg+BQ9Mal6G+cPk6zTljdBkP56tiv3AH7fPLJUuWxnvkW/cNHcOh7v/HPe7/DR8nhzxDSuh06LY2UEY/j3rwx9wJhYUS9/i5WpSpgu8lYtJDTb3jypJCru1Li/gdBa7K2buHkkw8VGE/d9JinvKeMhv1b8y5UuQ7WbaM95f3dePN6iSisu16C0hXgxCHsiU9BagrEVcXq9yxUqoOe+x564ZQ8X1ksuWjJaKyh46F6ffSS2egpLxfvejZsi9Xt3pyc3/7uNdi1FgDrzWVwbJf5fEo8+vvhuWNVuxzV/kGTo22YC8u/zP3+RY1R7R+Achej5z4H2xd51qXneKhQDw6sR3//ZN718BXg/s752qf1/C/yfq9j8d50xi5J9rSjl/rs1wczzH59PIvXusRwdc2wXO+fzLDp9tUxOl0cxqg2ufOZwizecdrkKDb0ahrB4FYxud7/7K8kpv/jlaNcXzYnR6n3wh4uiQ0GoEJ0EO/3jSs0XnGUt2p+Larz7Z7PX1QL+6V+sH5Vvr8j5MGRBF3ZFp2WSvrYp7C35R03Chn8MEFX34CKjOJUl6aedYirSOjwl1AxpSAlibTnH0Mfjc9/pc90vOySy1Fdh0JQMGRloue+BTtWQnAo6o6XoWwlc/zatBj9wzt5457rvMwVhLrLK8+OioV1P6N/9t/XyrZ4Vypj55vjfa/GJRl0pU/OvTyF6WtPmpy7hMWYrqVzcu5BXx9l7cF0mlUK5YPe5QqM4zf2jtO8+JNTv5vlU79XO/W7pE/9ft6nft9SSP0+13kZmDK/4XGocSloG/3T+7D+t4LXeVMKL844ZNb5ylIM7py73KYtOcGXi4+bfl6oxfM3V6RmhTDmrEjk04XHcpbbejCNGY/XoG6lcN8QudVsgbrWyYNXz4YlfupZz2c8Y3XfjoREp57F1UB196pnHw2ArAxUx3ug8bUQFoke2zHf0Of7WO3P4u2nefHH46ZP2SyKwW186tjSRKavTsmp3y/eWI6LYky9GvfzcX7fdhpbw1U1whnRtQxKqQLj5Yq9M5UXf00wOWHjkgy+yqePuSy7j+nEvq4MF0UHcSApi2HfHcW2IcuG2y6LoG+zyIKDVXPGjZSFXjcXlvsZN+o6EuKccaM5XuNGXbzGjRZ6jRvVdsaNlAt2/Yn+Pf9+vLrjSVQTZ0z2g1Gwx8+YbPW6WPeMMdt6zWL056avqoa9iqpQzSxTMhJOpWA/3QcatMC65SHPGOGXr8Om5QUWw/nOg7Mt3p7dlml6NYtkcGufevZnklPPnLasR9mcenYwMYuRs49yONmNAj7sF0elUsH5BzvX4+/x21G3vA6RzjmHfWvR814r9JzD4j1pjF2UZNqyBiUYdHnuOrpivzNedjST17qW4upLTFu17N90Xv49KWe5XSeyeK1rKTrVLKQto5hywqr1sfqNcAIo7Lkfwdrc7Xig4p7X2Ktn5f1eL6GPjCL4KpOXpb7wJPZWn7wsNIzwl97Guqgy2DZZixeS/p7pC7maNCfs4RFYNWuTOuphshb+VGCsbIt3pjJ2foKpY01KMujK3G3opOW529Ax3Uwbujk+g+d+OsHJDI1LwT1XRdG1Xsl8ouQT+3zmJ47ztq3/XeL5vlrOuL9loVfOhj/8tCe9noWLnHH/ac64f7boONSDU9ELP4ElX0HZKqi+Yzzvl7oIveAj+PPrvOtS50rUjY+a49ayWbDAT/7d7zlPXjbZ63z1nS9DlXqwfC56hlMGwaHm9TKVTPu1cTF6rp/8G879+Q4wOWG3x6B6M5MTzv8QNhWcExZk+PAPWbToH8qUiWLu3FcL/0ARqLueMudP09Ow3xvp//xp9ezzp6Hm/OlnTp5VtTbWoFEQEgpuN/YnY2DnBlT3O1Gtu5llLBdUuhj77jZQpxmq52Ombv39Pcz3s31vew4q1zX9q8nD4YRTtzrdiWrRA2zbbN8tf0NQCOqBj02/y3LB2gXoeZ7xUdXtfmjSEZRGr5wBy781bwRqHLw44jbojGrVH9CQcgw9YzSkeo6nxTFmpS67BtWpv1km/TT2Ny/Dge0mXtu+qKtuABR66Uz0wqnm9fPVlu1e7Pm+4hiz6jUS6raEkwnoCbdSkGJZZysIdfsoVOU6ph4t+wHW+oz7FUc9q98R1fpOUBZs/xM9/13/63z7k6gmrUx78tEo2ONnnavVxbrnBSf3X4L+wnOeSnW+BdWlL7jd6DV/oKc5YxaVa2ENGAXhEaBt7GduBXLnpKq3V3l/kU95V66DdbtzznjjUvS3Tnk3dco7rjr2OK/yrnMFVo9hnn7HzDdhm8/chADs1/4E4ryxEEKIM3NOJ0crpSoB7wL1MHelngs8rrXOOIcxRgODgKOY3/+01nr2Ofjek1rrCD+v1wY+BGKAUGCx1nqwUqodMAvY7Sx6TGvdqWjBLFTPJ9AfDoWkeNRDk9Eb/4D43Z5lruhhOnov9YQmnVHXDTMnfLLS0T99AOVroMrX8Cyffhr9ej9PiIc+RxdyAgDAurwN6qKqZPS/GlW3McEPPkvGsJvzLOf++zeyZn1J6OS8gyXuRfPIeueFIq06gNvWvLAomU9vKE1chIs+Xx+j/cWh1CztGWisGOnipU4xTFx9Ks/nw4IUM2/5Dyd5lIXq/Aj664ch5Qiq/yfoHUvg+B7PMo2ug7QU9Ed9zcSedvehZz8Lja8HQE/sDyViUL1fQ08eCGj0rFGQcdqEuGEM1GkPmxcU/DtufAL90VBIOoJ6YDJ642I44rXdL78eUlPQr9wEjTujug5FfzkCDu9Ev9kfbDdElkE98iV602Lzd36xrnkM/eWDkHwENfBT9LbFcMxrnZt0N+v8bh+o3wnV8X70jGdgwy/oDb+YZWIvRvV5xUx4AvTHd3pCDJyI3vK7//hNW6MqVMEe1hVqNcIaPAp7eN4OizVoFPaHz8G2tVgj3kc3bQX/LMG67znsz8fDppWoDjeietyFnvYOZGZgT3sbVaUWVK7pf71veBz9yTBTxkMnmXLyLuPmThmP62XK+NohpvMVv9NMAsgu44emoDcvySlj/dH9cLrgJDhgGrVCxVXBfvJ6qNEQ644R2C/cnmcxq/8I7EkvwM51WI+8g27YEtYvBUD/PAX9k08nNSUB+40HIfEoXFQD67H3sR/ucs5jUzoOVb8F+tjBnOX1vMnoec4gTZM2WF1uy3di9HltU4qjPQmLRLUfgp50N6QmorqOgKqXwt5VeWN3fww96QGzX9/7GXrLYjjqFfvS682JtTd6Q8NOqC5DzIAhwIkD6PfuyP2dGadzvabunYTetMj/ujdshYqtgv10D7i4IdZtT2OPvSPPYtZtT2N/PgZ2rcN68B10g5awYSn658noWWaipOp4C6r7YPSUF9E/f47+2al7jdtgdernd1vnbOcbne08zdnOZXy2c2f/2/mpXxK5p3kELauGcirDxvoPJ1Hdtub5GfFMvKcScdHB9H5jLx3qR+TqxF7XLJK+V5nB+YUbTvLy7CN8MrhyzvsvzTpC6zr/YfC/QUtT3qN6QPWGWP2GY7/cP89i1q3Dsae8aMp72Nvo+lfBxj/Rm/5Gz3wbbDeq5wOoawegZ7xlPnR0P/aYW3K+Q11eqkhl8ML8BD7tU464SBd9Pj9C+5rh1CzrKf+6scF8e0cs4cEWU/85yfhFSUzoUaaAb80/1vPzTjCxXyxxUUH0/vQQHS4Jp2a5EE+s8iFMv7u8ibUqhfELE5jQ07Mfv7kokeZVQv19vX/FVd6Z6diz3kddVAMq+hy3lIXq+ij6C+dYPWgieqvPsbqpc6x+u7c5VncaYk6mKheq52j0zOcgfgeER4GdZb62zZ1wKgH9zs2AMu/5ys4TvnJiD/gUvT2fPOH9PlCvE6rD/eiZz8DGX9AbnTyh3MWo3k6eEB6F6jgEPXEAnE5EdR8J1S6FPX7asjONXbcDuELQH98OQaGoe75Cb/wVkg6jpwyDzFQzgfqOD2DH33BwY+64Z5qHnUpEf/YoJB+DuItRg95Cj7nO5N8TbvOEeHAyev2ivOXtxW1rXvgjhU+7x5i2bPoJ2lcLpWZpT7esYoSLlzpEMXHN6VyfLVfCYmrP0oS4FKcyba6fdpwO1UOJLekqMGZ+Qtu1x1WtOkc7tCW4SVOiXxjD8Z435FkucdgQ9MmTAMS89wFhXbuRNndO0YLUb4mKrYz97A1QvQHWLcOxX/Wzb90yHPvLMbB7PdbQt3L2LQ7uwP7ocaxbn/bz5WD1fsQsl4/z3u/wEdy6Ha4q1Ujo2oGgRk2IGPUCSbf2zLNc6mcfk7nibwgKJvrTKQS3akvmkt+xqlSjxMD7SLq9Nzo5GVW6kDa1nlPez98I1Rpg3Twc+7U78yxm3Twce+qLsGc91n1voutdBZv+RHW+E71tOfrXyajO/c3fs9+GU8nY08ejGrXzH7e4ctHMdOwZ76Iq1YSLvNrQ4lrPrcux1zv9m4o1sQa8jD2mV85v0V8M8L/+ykJ1fAQ9/WFIOYrq9zF6x1I4scezTEo8+qexqMv65vm4XjnVtGmNevj/ft9YgezvBHifhux2NJlPry9l9utvj9O+ephPO2rxUsdoJq7Ju18DvLXsJM0rhvh9r7DYz887wcTb4kyO8slBOtQukTdHGVTB5Cgrkxk//wQTesUCpk35/p6Lih6wmMpbr5iHXjHP/FGxJtZ9r8H+bfn+DFeLtliVq3G6b2es+o0Jfew5Ugf3zrNc1tKFZH43hRJTf8n1eujQJ8n66XuyfpqJq1kLQu55jPQxj/sPdjbjZacS0RMfMcfr8jVQg99CP28mB+hFU2DnKjNR4t73oM5VsOXP3HHPdV7mzkB/6NleatBnaH8XrHlx25oXfkng076xJueeFE/7Wj45d1ww394ZZ+rY6pOM/y2RCTeUBWDAFZGkZUbw9ZqTBcbJL/bzP55g4u1O/f44n/o92KnfK/zU73uLWL+LIy8DVMe7zAnzV3uByicP9l3nbw8ycUh14mKC6D1+Fx0aRFKzgueCiusujaZvK3OScuH6ZF6eeZhP7q9G9+YxdG9u+n9bD6Yx5OO9hU+MVhaq26Poz516NtipZ959+mbdzXq/1RsadEJ1HoL+dpTJcXuORs/wqmduk//rrUtg2XTUA9/kH/t8H6v9cNua5+ceY2L/CqaOfXiADnVKUDPWq45VCGX6PVGEh1hMXZ7M+F9OMKFPHKv3pbF6XxqzhlQC4NZPDrLA9+WJAAAgAElEQVR8TxpXVC98AmdO7J8TmHhLLHFRLnp/dpgOtUpQs5z3vhXC9AHefcxEJtxYlnIRLqbdUZ6QIMWpDJvuHx+ifa1w4iLzOa2SPW70jTNudPsn6J0+40YNnXGjT/pCnY6otveh53iNG01yxo1ueg39hTNu1G4I+nNn3OjaEVDlUtjn56KWJq1Q5atiP3Id1GyENWAk9jP98ixmDRiJ/elzsH0d1hPvoRu3grVL0G8/gc5elX6PwmmnPUlJxB43zIwRVqqJ9dT72EM751vm5z0Pdpi27DgTby+fuy3LVc9CmD64oqlnK5IZ/2sCE3qbtuzJmUe5t00MLWuEcyrdxipo6Ki4xt+/G+k559DrRajXATbOL3CdX1iYxKc9y5hjx1dHaV8jLO94WZcYJq7KfXy4onIoM28z656YZnPNxHhaVi3CWEpx5YQHd2K/fLvJT6PKYo2cir3+D885kEDFPc+x+XwuuP2f9wm6qi2uylU52asTrgZNCH/ieU7d3SvPchlffoJ71TIICqbEu5MJurINWX/9gR1/kNQXniSk391+v9+fXPlJlIs+kw7TvlYJn/wkhG/vctrQ1Sk5+UlYkOLl7mWoVjqYIylZ3PTZYVpdHE5UWNEeanxe85Ns53Fb61e7m7+zx/0/c8b97/sMvdknR7jsekhLRr/ujPtfPQT99cict1XXh2DbX57lj+1Dv+OM3SsL9eQc2OTnfJ6yUDc9gf5gKCTGox6ejN7gk3+36GHOOYztCU07o7oPQ3/unK+e9wFU8DlfDejfpsAOJ/++30/+nR37XJ/vAFTbO83Y6Jt9ipQTFqZnzzbcdlsXnnyyaDcYKVTT1uZY/UA3c/504EjsEX6O1YNGmvOn29diDX8f3aQVrFmCddsj2NM/gDVLoGlr8/dzA9BzJqHnTDIfvrQtVrfb4fRJVO8n0e8NMdv30c/R632275U9TP455kZo2sVs38lPQ1x1VLMu6Jf6QHQ51JD30GN6QlYG+p17IcMZh33wU9j0J+zdAFd0h5g49NheUCoISjjnHQI1Dl4ccZULdc1D6HdvhdQkVKchqMt7oX93btRRTGNW+vhB9JuDzcX99a7C6jvCfG+FGqirbsR++Q5wZ5pzFuuXQGyV89eWjb3O05YVw5iVXjUX/vzWTKouSDG13+rSThAUjD3mZggOw3r2W/SeBZ7JtsVRz8KjUJ2Hoj+6y5xr6TEKql8Gu1fmXpnGrVDlq2A/2t308+4ciT36NnxZd43E/vR52LEO6/F30Y1awrqlULc56tJ22MN7QVYmRDkTdC0X1n1jsT8YAfu2QUS0uTEQXsfv+i1R5Spjj77B1PW+w7HH+SnvvsOxpzrlff9bOXU9p7xv8aljJxOxP3gIko5BhRpYQ9/BHnGt1wYJwH7tR0DOGwshhDhjReuBFoEyt2qYAXyvta4FXAJEAC+eqxheJmitmwC9gYlKqSKth1LqTCaDv5UdT2tdF3jb673FzutNijwxGqBKfTj+L5w4AO4s9D+/Qv22uX9rgzbolT+YP9YthFrNzb8z0mD3WsgqYL552coQWRp2/VPoT7Gu6oj7V3Mlut68FiKioHTeCQB681o4cbRo61eIdfGZVIlxUTk6iBCXousl4SzclZ5rmYuigqhdNrjgAciiqlAXEvdD0kGws9Cb50OtVrkWUbVaoTc4Jwe3LDITEwFVtho6e1LP6URISzF3eoCcQUosl7l6TWsKVKU+HNsPJw6a7b7mF6jfJvfvqN8WvcrZ7uu9tntmumcwLii08FgV60HCfkh01nnjfKjdOnes2q3Ra5113vSbSap9qPqd/Q++lq5kOrX71vgNr5q3Ry9yrlnYvg5KREJM2dwLxZSFEiVhm7kbm140G9W8g/P7q8Emk+DrtX+hrnAG29NTYcs/kJG7vuSoXA+Oe5Xx2l+hnm8Zt8ldxjX9lXEIFFLE/5eopu3QS+eaP3auN+Ud7VPe0WUhvCTsXAeAXjoX1ax9wV+8b6s56QFwYCcEh5irwc9xbOuWx7C/yf/uWeqKa9HL8r+LxXltU4qjPYmpCCf+hdREAPTelahL2uWNXcmp3wlO/V7/K9T1qd91WqPX/Gj+2PgbXJx3v85X6coQUQr25rNfN2mL/svZ1rsK2NZhJWGXs63/motq6qxLmtfklJBw/O1k6vJr0Mv9b+t18ZlUiS7Cdi6XdzvvOJ6J29Y5J3hKhliEBxe9Mqzbl0aVMsFULhNCSJCia9NIFmzMfUIpIswzOfF0hp3rDlbz16dQuUxwrk5xYVTjdui/nfLevR7CIyHKp7yjnH0ru7z/notq4uxbm//2THbatd48UeIsrDuUQZWYICrHOOVfN5yFO1JzLXNF1TDCg01K1rhiCPEn87mAp7BYBzOoUjqIyqWCTaz6JVmwLXesFtW8Yl0UyuFkT6wNh9I5fspNy4uLdqIcirG8M9Jg5xrI9JO3XVQPTvgcq+v47NO1W6PXOvv0Jq99usblZvAmfof5OzXZcyepJtehl2RPWtD+r26v6BN703y4xCdPqNUavc5pyzb/BtXyyRM2OXlCzEWmLTvttGW7V6Lq+DnOnE1sDYSEmbulBYeCOxPSnbYl06kjVhC4gsjTxpxNHnZwm5mAAxC/y+RiLp+7h5WtDBGlYXfB+fe6Iz5tWc0wFu72bctcfo9ZIS5FiMu8mOEuPB0sTGinzqTO/A6AzDX/YEVFYZXL21ZkT4wmKAgVXISc14tq3Bb9t1OmuzdAiQj/+1ZYhNn3AP33D6jG7cx7h/fk3Ok+j8bt0McOoA/tzDf+ee93+Ahp34m02TMByFq3BhUZhSrr09dKSzMTQgCyMsnavAErrjwAYb1uJnXaF+jkZAD0ieMFxlMN26KXO23Gng1OW+YzkSSqjDlW73HKe/mPqIbtPJ9fZtpCvWyuZzL0yQTYtylnElaeuMWVi2akwfa8bWixrWeG17EmJLzodb18XUg8AEmHTLu2dQHUzJ0fknwYju30/537Vnn6loUJcH8n0Ps0+GlHa4WxcHdarmUK2q83Hsnk2GmblpX/++TodQfSqVLKJ0fZmnvbtagenm+O8l8Va3lnx2h+NXrFzwUuE9S6I1k/mbbM3rgWFRGJKpN33MjeuBZ9PO+4kapWE/cqMxHCvfpvglrnf2fbsxovO+B1vD6809RzV7Cp+zudfpg7y9y1K9rneFdceVm20pWgZP5jKNnWHcqgSqlgT85drwQLtxeSc6d46tiV1cIoGXJmB7R1B9Lz5uBbCqjflc6ifhdXXtb8evTCSebfWhd6wce6valUKRdK5bIhhARZdG0WzYL1uS/UjQj37efl/Z4fViXS7dKYvG/4yq5n2X36DX7qmXef3nusrqB6tn8jnCwkRzjPx2p/1u1Pp0rpYCqXDjb96oYlWbAl90UsLS4OJzzEqWOVQzmc5Ex8AdKzNJluTUaWJsvWlI0o+gWC6w5mOO23Z99asN2nfvv2MVNM7BCXIiTIycGzdOHpQYW6Zkw2e9xoy/w8eYGq2Qq90envbF1kJjoDqkw19D6vcaP0FHMX6ZiKkFCEcSNAXdoevdi5kHFHAWOy4RFmzBbQi+egLsu7rVWLq9F/Ob9z7xbPGOH+HaY/5jNG6O1858HZTFvmVc8a5HOsDvFuy8y23nEkw4wd1TBjCSVDrZzl/Cqu8ff/eM5h3eHM3OM1tcNZuNMnN4r2P17m7ZdtqbSu7tkPClJsOUpmmidfDQ7Js+6Bihvo2N6C2nQiY555apJ7wxqI9JOXpaeZidEAWZm4t25CxZp9Sx86gL1jq3myXxHlaUPrlmDhttz7Ve78JJR4Z7+qXiaYas7FybGRQZQp6eLE6aLnD+c1P3EEZFtX8skR1vkZ96/bGr3aa9y/hld7UrcNJBzIPQHRW43LTH6d/TQKb1Xqw7F/4bhX/t3AT/693CmTtX7OV/vmAZnpZmI0ePJvf2PTxXW+o1l39B/OjXeKkBMWpnnzukRH57m32hlTl7VH/+F1/rRkQcdq5/zpH17nT7VGhZvJdKpEBDrBTx+sZVf00nlQsyEc9dq+q3+Bhr7bty16uZMnrl0Al1xu/t2wrVnenWny9qP/QtX65r3s8RNX7nFY1bIX+uePPfX7tHnqSMDGwYsjrgJQzjkuILQkOsXzRJliG7Pavc5MjAbT9mTvU3HV0HvW57QxettqVJP2gWnLimvMavcaU/6FKLZ11hoVEm5ys5BQM4k43etYVBz1rNRFZmwk51zLClTddnnX+dL26CVO7r9zfQHtSUnTNwD0kjmoy0x7ojr1xp4z0awTQPIJ8/+GV6L/3W4mRgOcTMozzqEatTV30QanrhehvJd5lXf8Hjjip7z3bzUTowEOOWM73v2OAOzX/gTivLEQQogzd84mRwMdgDSt9WcAWms38DAwQCl1v1JqllLqJ6XUVqVUzqVdSqnblFLLlVJrlFIfKqVczusnlVIvKqXWKqX+Vkrled6R1nozkAWUVUpVVUotUEqtc/5fxfmeSUqp15VSvwGvKKUilFKfKaXWO8ve5PVb/MWrAOz3irn+rEsquhwkej1CNCkeFe0zgBEV61nGduc8mr1Iml4Na34t0qKqbBz6qOfRS/roYVTZoj1aKpurdWdCPppF8DNvQrnyhS5/5JSb8l4D2HER1n+aQJWepen19TFu/uYY830G+vyKLAfJRzx/pxxFRfiUd0Q5SHGW0W4z0SY8Gn1kB6pWazMJJ7qCeYx7pKcTr/q8hho21wxabl1U8O+I8t3uR/Jud++6Ybsh7SSUcLZ75fqoR6ehHv0KPeOV/O8anR0r2StW8lFUpE+sSK9ltNtMXAz3qWP1OqE3+KlL9TvDpvzvkq3KxKGPew20nIiHMj71qkwcHPf8Rn0iHpW9zL87oLkZlFdXdoGyhdcrwJzgLKyMo8pBkrOt/ZXxI1NRD3+FnvlyrjJWA99CDZsMl+e9o2KgqVKx6BNe5Z0QD6V8BptKxZrt4NAJ8SivZVSnvlgvfIMaMNqcOPF1WSdzIiS7g3SuYjdpawZv/s3nTmUhYaiGV6FX5n+HlPPaphRHe5JwAMpUgajy5urUWq3NMcCXd90FU7999+uocpDk1Yake9XvUhVR909GDXgPqjbO+/2NOsP6/MtZxfjZ1r6DmjGxkOD5jTohHuW1jLpxCNar81AtrkV/73OnhZAwVIOr0Kv9ty1HTropH3lm23lPopvIUIthc0/Q86ujjFucjPs/nASIT8qiQoyn810+Ooj4pLwTxL5ckkDnsbsYP/coI24w63063ebj304wpEvZPMsXxJS3V3uWeARK+WzvUuV8yvtIrvLOZrXskfsujGUvwhrxFdajH0PNpnmW9ydP+Ue6ck3E8PXdulO0rh6W7/sFiU/JokKU53q28oXEmr7mJG1qmFi21rzyawKPdyz8btjeirW88+PbniQXsk9r55gVHm3aDK1R/SagBk+Cq5y7i4SagXrVfjBq8CRzl6mSfsoishyk/Mc8IT2fPGGjkyck7IcyVSHaactq59OWnU3sLQshIw314GzU0JnoZVPNhSZg7hgwcBLq4R9g1wo46PNY2bPNw7I17AAHt5oTA96adIG1heffR07ZlI/wdMHiIiziTxX9mHUoxU2Pacfp8PlR7m5a8ozvGg3gKl8e9yHPUxvchw/jKu+/H1B60ufErViNPnWKtHk/FjmGiolFJ3iVe8IRiPEp95jc20Ynxvvdt3IJCcPq0h/9w0cFLnbe+x0+XHHlsQ97+lp2/GFccfnntSoykpC2HclcZtoQV9XquKpWJ/qLb4j+8juCW7bJ97MAKqYcOsHrWJ0Yn3cCoE++bMrb2SaRpSHZmXiSfBwii9aWnpdc1Dteca5no3ZYI6dj3fsG9pfPe14PCkH1+xh1ywdQM/ekl1y5Hzj54X877hdZgPs7gd6nAY6ctH32axfxpwp+1Hw2W2teWZrM41cVXMfyE5/ipkK0V44SFVR4juL1WPr0LM1NHx/k5k8PMt9nQqA/xVbe3jEu7YJeWfDkaFU2DvuIZ5+zj8T/p3Eje8cWgtpdDYCrTRdUyQiIymci6bkaL2vUwUyW9j1eh0VA/daw3eeRrMWRl3lr0AU2FvCkMceRlDPIuS8+s5zbV3yKO3cOXlj9/sdP/f7oIDd/UoT6XRx5WZiTB19zL+rBz1G3vWQuXCtAfGJm7n5eTBDxSZl5lvvyj+N0fm4r42cdZsRNFfK8P291Et2aFWHMtih9eu882LtPX6YKoFG3T0DdMwla+qlnBTjfx2p/4lOy8rahBUxgm74qhTa1SgDQtEoYV1QPp/W4fbQet5dWNUtQw+uuoYXHdlMhyrNvlY8spH6vPUkbr4ttDyVncf3Hh2j/zkEGtojK/67RkE9e4GfcKNlr3CjDa9yopte4UVxt0+YlHIDSPuNGkf7b+jzb+kQRtvWJ3NsagDqXQtJxOLwvb5DLO/sdI/R2vvPgbPHJPts6ypUzSdOf6atTctqyPccziQyzGDYtnhs/OMCrv5woeOyoGMff1a0TUI/8YM45bC746aB5x8tcZ3Sx+o/bUulau2gXmRdrjlKtAdaob7BGfo391Uu589UAxT3vsfO5azSAKheHjvc6n3fkMKpcAXlZRCTBrTqQteKv/JcpxJGTbspHeecnBbeh3609SesaeevSuoPpZLo1VUoV/R5W5zU/cQSknvnmCMn59fP85EbBYag2t6MX5n93S9WoM3rdL/7fjPHNy/zk39GxefOyop6vzi//zlmnc3y+Izsn7HgP6r7JqJtfhJIF54Tnmyodiz7mdaw+Hg+lfepP6djc50+Px6OcZezJr/D/2Lvv+CiK/oHjn9lLQoDQIQkoHekdpSiCVJEqSO+oKD5KEQSlSRUexYqKih0UsT0qguUREQRULCBdEaRKb2mk7/z+mE3uLneXhJLc89Pv+/XyJbnb2+/u7OzszOzsrBoyAWvRV6ghE9DLskw8FBaOangD+oevzHo8j+/5k6is/SfFI03dELyOr/LT/5DZ96Is1MS3UY98Bb9vgoM7zeelrzKzT09Yghr4pHlIFILXD54Xce109KoFqHveQo3/FMpUgi3uN+zlR9+catEDvcu5/3BsH6paI3NOhoaj6t4AJaKCU5blYZ9VbuTVPuvNX6NTErH+/SXWI6vQq5dCksdg7bzIZ2ePQGnPey2toKjv9V6ViER7lBUXW/dX0RVRNRpjzXwLa+qrUKVO5udojTXpBay5y1FdhvvGLhaJzlK+5Cq9s54P2WnUzgyW9mx3BOG89icY942FEEJcuis5OLoO4PUuN611LHAICAGaAoOAhkAfpdS1SqlaQD/gBmcm6HRnGYDCwA9a6wbAt8DIrAGVUs0AGzgFPAcs0VrXB97GzPicoTrQXms9AZgOxGit6znLrskh3lPAGqXU50qp+5VSnndwbnQGdf+qlJrqL1GUUncppX5WSv28eFvG05v+HtHP0tHmbyqSXI7jUg07oLdkf3PLvbC/Tcn9gLH0H74heXA7Uu7qgb35O0In/TvH3/hbvb/dDWTN8Eg+6Feax28uzvz1sRzyU9HIsnZ/W5HzBmgN21aZVyAOewXVbgz8tcOrMq7fm4B+roeZxaFi4xw2IzfHNJuEOLwT/UR/9MLhqDbDzJNyFyNrwvsN5bFMudqQlgSn/vRZStUJMGg6u5X7HPjAy9jPT8fqNADr0XfN04zZdLbnyGe/s8kPh3einxyAfm6EVxrrRSPRC4ehXxuHatEbKje89O3JC4Hyb07LOPut17yHPbEr9sP9IOY0qv8E78XKVcXqOxb7jblXNnZYOFa3O9EfLfLzvfPThq1g76+QEPip4PwtU/KgPEmOQ3/5BKrHbNSg582rmPw2+nOxU4Fix51GP94DvWgY+otnUH1mQ4FC3j+t1wG9PUAnaaB1++y7vx+6l9EfPY896Rb0D5+j2vbz/mmD7I+1vytTbo9zuq355WgKk24synv9S3M4Jp2PdiXm/MNs+As9qGUJvppShQldy/DCatOB9eyXpxneqgSFC1xklSsXyZ2bhdQtd5in9Dc5gxljTmNP7oz9yEDs95/EuuMRCC3kZz1Z1noR59mKnQnsOJ7KHU0vbeCRv4Md6FCv2B7PzmPJ3NHCdKAt+zmO1tUKet10z5W8Su9sY+YmaIBlLBdUaID+z0z0a3ejarY2M1BZLlSxKPThbejFw9FHtqM6jM55W+DS6gmpHvWEpDj0FwtQPeeghr5gZqPJbQdmbmOXqw06Hb2wO/r53qhm/c0sagDaRr8yHL3wVihXC8pUybLOy6yHgXl1e5f70B/O9/nK1L+zKUMzQl7mNatsERef9C/Fl4NK88nviZy+iBmXchNYB2gHnB0+lBPNroOwMMKuv/5igvj5LJfXzezW2nUU+utl5q0i2cj/dkfOwQKlMS4XRR57hsS338Q+ctj8PCQEV8VKxIwYSNyksUTMmo8qkk3Zmqtr9cWnd47yui6am3hXaj+3rcWe2xv75Qewuo7K/Nh+uCv67ZHoz2ahbhoNxcp5xMp5tXkqX9s7wT2n/UQLuFX+vLP9Aq0qFqBskUt/sCS3sVdsi2fn0WTuuN49aGDNuKv5cGQ5Hu9VhnlfnuXQ2ZzauXl8Tleqa2Z7O5r9bN25q7MElvLco7gaNqXgax/janSdGWgdYCb6K9JfFlUF1WU0+oN53stYLtTgR9Dr3zUz5+W0zsutl3n+sm579I5c1BP8fBYwj+1IYMfxFO5odnmvCc8u+EXl7/uv5sO7yvH4bWWY90UO+Tsv6mWWC1U8Cn1gK/qZoehD21Fdx2S/jlxu2qBWpfhqRg0mdI/mhf96z8y39cAFwsMsqpfLzSD1yzinM/LZh04+q+Wbz7IPnc/Xan8upk25Nc7ksZamG/7gmVT+PJXC2gkVWPdARX74M5GfDlz5Nj2Yc2vnsRTuaO4+t8oWDWHFyLJ8eU9ZPt6ewOlsB55exnHe7vQbDX0F1WYMHPXoN/rqCVS32aiBTr+RDrANl1pPyrqa629Bf/e57xdXVcUaMA77ldm+3+UQI0/rwdluiv/9XbE1np1HU7jjBpPP0mz45VASkzqW5P2R5Th8LpWPfo33+9uArlD/u152P/qp7uaeQ6Um2Yf081mgfQ7kZHw6e06n0bJibmeuy8M6yoEd2HP6Yj86BKvT8Cz3QIIVN59jh2Vz3+di6mUuF4XmPEXKe0vQRw/nvB0BXFSfYID6ycn4dB789AyPdCmFdTH5Mz/rJ9lGyON8dql1I61R7UaiNy73fhOSJ1cI1LzRzNDqVx7er7ZcqKGPoL9918xcnKvYWRe5yPsdGX2jh7ahXxiGPrwD1SmXfaP5JTfpmc25rjr2w37zMex/dUC/uQBrlPc1WTVpDb9vMfdZLrUtp8n+GqZt9IJB6BmdzWzSZauaz0PCIC0Z/cRQ9OZPUN2n5rg/Hlvuf5nL6QfPq7jX9kK/NAz9ZDc4sQ9aDr24mJfTjr+miRkc/YnzovMTB9BfLcEaswhr9LPoI3ucPvlgXjOzWd8l9FnlXh7tc6U6YNvYD3XCnt4N1X6w+55EoHVebj5LijODdXvPRY14wXlbnZ/6f27G+WS3z1YIFC6KPXMw9jtPYd23wHzucqGqN8JeNBl79nAz03Sdprlfb077nRtlq2D1GIP9Tpa+nWCc17mU5/eNhRBCXLKLHDmSLUXgfnwNfKW1PgOglPoP0BIz63MT4Cenw6YgkPGoTwrgvMeFX4AOHuu8Xyk1GIgD+mmttVKqBdDL+X4p8JjH8u87M1kDtAf6Z3yhtT6XXTyt9etKqS+BTkAP4G6lVMaUm+u11l2zSxSt9WJgMYA94TqTPjEnobjH013FotAxWV7NEHPCLBNz0lyoC0bk7tU/Za8BlwuO/BZwEVf3gbg69wHA3rMdVaZs5oFTZaLRZ04G/K2P2POZ/0z/7H1CRj6Q40+iIlwc9+hEPhFvX9Ssd5HOLFHli4XQ9Kowdp9KpUJ2g6DiTnrPXFikDDr+tO8yRSIh7hQoFxQonPnUn17zbOZiavALZmZET+kp6L0bUNVuRB/4OfB2+Bz3SHTsKf/LZBz3cD/H/eQB09ERXRWO7PYfK/aU9xOERf3sc8YyGfscXtjrtTQBB0BHVTPbdvx3r49Vp/6odr0B0Pt2oEpFuwuEklFwNku+OnPcazZpVTIKnbHM0f3Yc+4y/y5bEdU4d7OD+E/jrOeW83SzVxpnGYx58oC5SRxVBf76DTJenZJwDnauhfJ1zGt8gki164dqbYo8vX8nqqRHepeIcr/qMsPZE+Y4ZPy+RJT7dVsZr8kB9Lr/YI1b6LGuSKwxT2Ivng6njlzZ2JFXQ5mrsOa854416x3s2YPN7DSAatYJ/cMX2aZFvpYpeVWe7NuI3rfR/LtBd5S/m1yxJ72fMC8WiY7zU4YUizLnt+UyT89nnNeJTufv0d/NYIBSFeCoc62Ids7ro1nO6zZ9UTc6x/pALo71uZNeTyWrElHorMsAetPnWGMXole86F72upvRmwIf66gIF8fjLu04R0W4qFUmlPLOcW1XtQBbj+f+oYuoYiEcO+9e/nhMGpHZXHe6NCzCrA/NU8nbDiXx5bY4Fqw8RVyijaWgQKhicEs/T/zf1BfVsieQkd5R6IyxKsUjc5HekV7prZp3RdW/EftJ9+Au0lIhzbmuHNptzutiV8PpALO3Z6RBkSzpH5eeee54+u5AEi99H8eSAWUyXz18saKKhnDMY2an43HpRPoZxPTdn4m8uCGGpUOjM2P9eiSZXw4ns+yXOC6kmNcuFw5TTGgbpPTOTmyW8qRopO+rumKdczrzWu2c07En4eCWzFcF6r3fQ9kasP9ndEoi7F5nfr9rDTTq5hs77hQUuch6QoEs9QTPWaMz/LER/YdTljXq4b8su4zYqk5H9L5NpiPwwjk4sh3K1jSvUMuQHI8+tAWqNJzS6hgAACAASURBVPO+wXy59bBikahhj6GXz/S9oVP2GtOR+Ffg+neGqAiL4/HuGU5PxNtEFrr4QXqRhV1UKxnCL8dSublq7n9faMhQCvUzTaHUbdtwlS1HRunmio7GPpFNOyAlmeTVXxHeviMpGzYEXEy17oO6wTm3Du4y14KML0tEwvksx/uc97FRxaPQMb7XDq8YletC43aoXmPM6ym1jf5ZwfaPvJbL93YHEN5/COG9zQNAaTu2YUW7Z5i0oqKxT57w+7uImfNIP3SApLdez/ws/cRx0rZugbQ07L+OkH5gP66KlUnbsS1zGXVjH9T1ZqZffWgXqkQ0GvPaVZOfs6Tl+RN+0ts5JnFnzas9Y8+Y/8edI5B8q4tmuLoa1ux3zTJH8mE/922B0lebmXcSYiD2NJQsaG5GHP4VIqtDjFP2xJ3ynr3RX/3wSglCeydY5zSpyXDS92EjU456ntfpRBbO3c2EX4+n8suxFN7ZcYELqZrUdCgUqpjQIneDraKKuDjm8ZDE8di07Osow6K96kMZM42WLxFK00rh7DqeQoWSoV6/zY/0zlz22o7on/3Xv0N7DSKkW18A7N3bsSKjybh6WZFR6NO57zfSZ06SNPU+80fBQoS0vhkSAgw2u9z+smKRqBGPod+Z4XO9Vn2mwOlDsP4d37h5VC8D3H0ox7zbWv74rXP7y2MHknjp+1iWDIy85Dq3T+yiLu86eHb5e30MS4dffP7OlBf1sgsxph68Y635e+tquK579vtcPNS7nXc+jciiAbYZ6NK4GLPeO+r12WebY+jSJJczJ/pt0/vJZ0X9tOljT8KBLZlpoP/4Hsp55DM/8v1anYOooiG5K0P3XeDFdedZenu5zDy2encCDcqHZ948bnVNIbYeTua6Srmb5TaqiItjHrNUH48LEHt/Ei9ujGHp4Ci/51ZUkRCqlQnl58PJdKoV4CHj+JM51wsy+pbinfIkzKPf6BuPfqOBAfqN6nv3G6kO/VBtzMsx9Z9ZjnXJKDiXw7EuGYX2eEsSlgt1XTvsqf29f1cyCmv8U9gvTIWTWfrHyf96sD+mLPM41rEBytF9iby4/jxLh5fNPNbRRV3Uii5Aeafsal+zEFuPJAMB6gl52f8O5p7Dng3mteD7/cy4mrHPPv1lua8bZfhiTyLtq4YT6gp8TcnPOgpgXm2fnITqejeqdot8j0u5qqjKdYOyz1aV6ti/7cj8OLT3IMJ6mHMrfdc2VJT73FKR0ehT/utl4ZPnkn74ICnL38j9NvgRVcTF8VjP+kma/z7B/Um89F0MSwZ5l6HxyTaj3jvJ2FbFaXjVxb06Pr/qJ8HK35ntsZgsdYSifupGGXXRjDpCRl20fB1U3bbQ6T4Ij0BpG52WAj98YH5XvYXp8084i1/nc1H/Pn8i5/uWfqi+U+DUIfjWT/07c5+u/P0O0ze61ny342to4qdvNJ+pm/uj2jnX6n07UKWj0RnNg1JRXm8rBMys0Z73T0tFoc+atFGtu6NfNxOV6e+/RN090zvWDbegN3zuXo/n8S0e6ZtXz580dcMsx1f75I1I376XxHj03l+gZgs4ts+sa6szEP+3ddBjmvl3sPrB8yJusjML/TnTDtE7v0Z1mQi125i//9yZd31W5aphDZiO/cIYr3NQ//AJesPHpizrPNJM3rLzu+CUZXnRZ5WNfOmzatrJvCnUToO4c+h9W83kLBn3JPKqP2HPBvQepw++cQ+UbXplVPt+qDZOO+/PnaZ8yIhTMhftvJIe923PnUD/7Lzl6s8dpj+uSAk4exL9288Qb8YB6a0bUJVqQZWq3uld3CN28UjwuX5cYh4rHok18nHsJQ/D6Sztjvw6r1sOybbNm1/3jYUQQlwZV/JxlJ2A15QVSqmiQHnMjNBZrx8Zzx2+qbVu6PxXQ2s90/k+VbunE0jHeyD3U87yN2qt1wfYHs94nu9LCjSIO2A8rfVRrfVrWusemAHddQPEzJ3Du6B0BShZDlwhqEYdYOe33hu/cz3q2i7mj/pt/b9yyA/V+GbIYda69BXLSBnVk5RRPbE3fo2rQw/z21oNICEOzl5Exbek+zUVVou26EM5zDgE1IsK5eD5dI7EpJGSrvlsTyJtKueuUyQmySYl3Rymc4k2m4+lULVkDmP8j/0GJcqb1xFaIaha7WHvRq9F9B8bUXVvMX/UvAkObTb/DikAoc7sL5WuNYNxzhyA0IJQuJT5XLlQVVqgzx7MfjsO74LS5aGEc9wbdoRd3tlX7/oW1cQ57vXawl7nJkeJcqaRAFA8GspUhLPeN2S8HN1tXldU3NnnOu1hj/cgFr1nPaqBs8+128ABz4nfFdRuCztX+6xa1ekAWQdDAfqL5dgTe2NP7I3+cQ3qJucm1DX14UK8bwPk/GlIvGC+B9RN3dE/fWO+K+q85kopVO+70V+9F3hfPR3ZDaXKQ4myJo0bdIDdWc6tXeu903hfRhqXzZLGFeDcMXP8w5wbHqHhUL0ZHM85n+c1/fW72A/3w364H3rzN6gbnOc0qtYzrxX2uYHspHfVegCoG7qit6w13xVzv7ZFNW6L/muv+aNQEaz7n8X+YKGZ0fdKxz6yF3tMW+wHOmM/0BnOncSeMSBzYDQFI6BGE/Tmb7JNi3wtU/KiPAEo5LyUoEARVKOe6K0r8fGXk7+LO/m7Xgf4LUsZ8tt6VMPO5o86bdw3SgsVB+Vc8kuUg1JXwzl3GaLqdQQ/s0brb97Dnt0fe3Z/9JZvUC2cY10lm2OddMF8D6gWXdG/Op1TkRXc8Rq2hmMH3L/LONa/rvXdb4ff41wld8e5XlQosck2Z50ZVjcdzsW1w/P35cM5eDqVI2dSSEnTfLYljrZ1IryWOXAqJfPfa3cnULG06Wh/+74KrJlWlTXTqjK0VQnualcqYANXr30Pe+4A7LkD0L+uRTV30ruyk95ZO5JinfSu7KR3867orWvNd3WuR908HPv5cWZ23wwRHnmh9FXmuMQeIyf1yoZx8FwaR8476b87kTbVvG9E7zqRwsz/nuP5XqUodRGDD31ilQvj4Nk0jpxLNbF2JtC2epZYx1OY8dlZFvWL9Ir1eM8yfDPmataMvppJ7UvQo36E34HRkE/pnR3PczrjWv17lnN6zwZUA+ecrt0G9jvX6n2bzECbkAKmHlKxEZzab77bswEqOW+zqHwtnDrgGzujnpBRltX2U0/4Yz2qvlOW1fJTT6jVFnZlqScUctI6vAiqSU/0r35ePXYZsXXsCVTGrFmh4VCuDpw5aMo451WKhIShKl1rPvd0OfWw8AjU7U+hP38eDvjejFcNO8KvuXtrS73IUA7GpHMkNt3k771Jub5mHY9PJynNedYyyWbzsVQqF7+4c+3C0iWc7tqZ0107k/TVfynY09yYCW3YCDsuDjvLTVVVqBBWGaez0eWiwE1tSNuXfT1Ir3sfe95A7HkD0VvXopo7aVq5bjbnVoL5HlDNu6C3rss2hv3EndjTumFP64Zeswz9xes+A6MhCO0OIGn5Us737sr53l1JXvMV4d1Nh3FI/Ybo+Dj0ad+2VqHR41ERRUj49xyvz1O+/i+hTZsDoIqXwFWpEumHvV9trte/j/3oIOxHB6G3rUU1dcqMSnXNKwMzXsWZIfaMSe9KTno37YzebtJbb1+HambKQtWsa+bn/uRLXdTTkb3ueHm1n6Wvdv/+6hpmpr6EGDNYN8S5gV6wGFxV112HAzj+GxS/Goo65VqNdrAv8AMElyUI7Z1gndN6nf82oLscdc7rP5JoUyl35/WCjsVZMyySr4dGMun6IvSoWTDXA6MB6l1VwE8dxXtw3K5jycxYdcanjhKTmE6KU4afu5DOlsPJVCvjOzAjP9LbLKhQjdujf/bff5T6n7dJHNGDxBE9SFu/mpBOpiyz6jRAx8ejz1xEv1GxEpkz+4QNuZu0VR8EXvZy+svCI1B3PoVe5Xu9Vp1GQXgE+pMn/cfNq3oZoOp2gGzfvOVWr2wYB8+muuvcuy741rmPpzDzi7M8f1vpy6pz+8S+qgAHz2TJ3zX85O+VZ1jU/9Lyd6a8qpftWg9VnLriNdfBif1kp16Fghw8ley082w+2xxD23reZcKBk8mZ/167M46KZdyzl9m25ostMXRpXJxcObobSnq06eu2923T/77B3ab3zGd7nXwWWsAMXK3YCE5mv3/5fq3OgSlDU00eS9N8tj2BtjULey2z61gyM1acZtGgaEp5DLwrWyyEnw4kkZZuHoD96UAiVbLLY1ljlwvj4Dnvc6vtNX7amJ+fZVGfMl75+3hsGkmpZiBCTKLN5iPJVC51Ef1GNf30G+3biKrjtHdq3OS/36hiDv1G29z9Rvqrd7Gn9MWe0hf98xrUjc7AoGr1ITEuQJ9sgvkeUDd2Q//i0fdWtzkc3e/1+m0KFcGa+Bz28oWwx/+EEfldD/anXrkCHDzjkc92BCrLTrNoQJRXPqt3VQFik2zOJpi+ox/2J1G1TDYzFuZF/3toQYjwuOdQrQX6dPb3HOpFh5r+mow2z++JtKmSm9ns3Vb9nkiXmtk/bJAvdZRSHvdASkZDVEX0V0uDEpczx4K3z8e8H/BK/eBtEoZ0J2FId9K+XU3YLebhWFfdhhAf57deVuDu+1ERRUh+ys+bIC+STxm6+wJt/JShM784y/O9vcvQlHTN6A9P0aNu4cAPlWQXO5/qJ8E61pxz+mT/ytLOq++n33/3elRjj37/P03dSL88Cv14T/TjPeG7d9Hr3nQPjAZU/Y7obdncMz68y7QNs6t/71iPauqkSYO2sDfn+9XqFqf+/XGA+rfnfl/p+x2/e/SNVr0uxzpTftBfLsee1Ad7Uh9z/7RVbu6fJrjvn7bqjv7ZuVafPQW1neEYdZvBcY/rY8EIqH2te9l9O6BMeffxbdwRdmQ9vt+imjr1xAbt3O2rHd+a5V2h5vdlysPBnVC4uIkDEFoAVb2pGcwKsH2tqYcDVGwEZ5xtC1Y/eF7EjT0FZSpl1s1U1aaw7wcz4+xLw/Kuz6pEFNadC7CXPmweOvAUYfrk9bb1cCEOe26/4JRledFnlYN8Kb/PHocaTr4OC0dVrgenD7i/z6v87Xmv5bpe6M0rzLpWv4s9tR/21H7oX75BtXTq/lXrBS5PkhLc7byW7rq//vkbVG1nRujoiqb/M+4cettGVIXqEBZu2p81m6D/+hP97fvY8wdiz3fSu5mT3pWySe9kj7zerAt6Ww7pXTAC655nsFc8B39u9f0+v85rz2PsR37dNxZCCHFlqICvM7vYFZmpn38CFmqtlyilXMCLQCywHZiHGVScCGwCbgcuAJ8AN2itTyqlSgJFtNYHlVLxWusIZ929ga5a6+FKqZlAvNb68SzxV2BmiF6qlBoO9NBa91RKvQGs1Fp/4Cz3byBcaz3O+buE1vpcNvE6AV9rrVOVUtHAFqARUBN4IKeZoz1lzhwNUPN61K3jQbnQP66Ar19H3Xw3+shu0/AMCUMNnAVX1YALseilUzNf+6mmfmJmGXCFQmIcevHozA5/NeVj9Ctj4aS70yxla1y22xUyejrWdTdCchKpC6ag95in0sNe/IiUUU4n5sgHcLXtCqUi4cxJ0j//gLQlzxFyx3isFm0gPR0dF0PaMzPRh90NzbBbo/3GXHcgifnrY7Ft6FW7IKOuK8LCH+KoGxlK2yrhbD+RwuhV54hN1oSFQOlCLlYOKsOWYynM+CYGC7CBoQ0K07tOgE6VBI/XtFZpjmo3FpSF3r4Kvl+CankH+vhvpoPaFYbqOh2iroHEWPSKmWYmsKLRqL5Pmmhxp9Gfz4fYE1CoBKr3Y+YYWC44+Av662dBp8PpFP/bk3Hcu48Hy0L/+CmseR3V8S5z3HetN8e9/yy4qro57m9PNYOgG99iXiFjp4Fto1e/Cjv9VB6LenTOV2uB6jjW5LGtK2HDm6jWd6KP/WYajK4w1K0PQ3R1s8//edj9lGPFRqi296Bfv8snhLrvffQ7D/gMOtJbvZ/sVHdORTVsCcmJ2Iumw76dAFgLPsCeaGaYpmodrHvnQlg4est69Kvm1Siq82BUJzM7id60Gv3205nrtRZ9aRreIaFwIRZ7zl2oAh6d9TWuR3W736TxT5/CN2+gOjhpvNtJ434zoZyz38ummTRudAuqzVDzel/tpPGub6FkOdQQZyJ6lwu95Uv45g339jy6KdDRzlPpw71fda2GTEbVux6Sk7BfnQEHdgFgzTY3wwCoVBvrztkQVgC9bSP6LfN0ubprLqp8DUDD6aPYb8w1r0ntdieq6x1wwt3QtheM8pld73Jie7Ie/wx75sDMJ1FVy+5Q73r0Cw+Zv68NfMMxz8uUvCxPANVtJkSaV4/p796A3V+748V7xL6mBaqzk783r4R1b6DajkQf/c10HIaEoW6bAWWd/P3edNMpWLsNqt1Ic2PNttFrXjadhBnH8P4P0UvHg8cNF33MfRM4c7mBD6HqXg8pSdivz4SDzrF+eDn2bGdGoYq1sW6fBaEF0Ds2opc9apa553HTuNY2nDmGvfSRzCeY1fXdoO4N6MXOsW7sf+atdfuTmP9tLLZ2jnPTIiz8Po66Uc5xPu4c5ySP4zzEPMSz8WAyj62PRQN1IkOZ1a4YYX5mxFEV/L+Wet3ueOZ9fBJbw21NizGqfSkWfnGauleH07ZuBI98fILv91wgxKUoWtBieq8oron2Hqjz7JenKRRmcUebkj7rtz/1nXVJDXgIVaeFSe83Z8JB87YAa9o72HMHOOldC2vYLHNu7fgOvdxJ7zmfmHIywXkC+s/t6GXzoFFbrO73QHo66HTsT19ChW/3u88+abAvkflrYrC1ple9woxqUZSF62OoGx1G22sKMuLdU/xxKpUyzs3FskVcLLqtdLbrVGH+B3Ss25vIvP+exbbhtoYRjGpZjIVrz1O3XBhtqxdixFsn2HMqxR2raAgv9Iv0Wsd/tsaz41gKD3fyk94bTvt8lifpDViPrISCHvW2ZePcHSvVWqA6jTPlya8rYf2bqJtGoo/udl+re3qc0x9Md1+r692MajkU0PDH9+jVz5vPi0Wjej4M4UUg4Tz6k7mZZQ2es59VbYHqMBYsp56w8U1UK6ee8IcTu8fDEFUdkmLRH3nUEyo49YQ3vOsJ6tZZEFnNpMGG130HT19u7NCCqG5ToXQlQKG3rYIflkFkVVS36eamiLLQu7+GDc6sY+c9ytBLrYe1ux3Vdhicdr+GVi8ebWZYBdRDH6FfHQensty0vtr/Del1B5OZvyHOlGU1wxl1bQQLf4ynbpkQ2lYOZ/uJVEZ/cZ7YZJswl6J0IYuVA0qz8XAyj22MRynzhrpB9QrSN0A9+MQzOTy05yg6aw4FWrVGJyUSM+kBUreb8qD0ys843bUzVunSlHjlNVRYGFguUr7/jti5s00Z4kfkzb7nvOr/IKq2c+1YMtPMWg9YU5ZhzxtoFqpQC2vYTAgNR+/ciH7XqXs1aIPVb6Lp5E+MgyN7sJ+9z3v9Xe6C5EQ49rHfbcqPdsfZFwMP1Cg8dRZhLVuhE5OInz6JtJ0mjYt/sJLzvbtiRUVT8uvvSPtzL6SYdkTiO0tI/tAMDC08cSqhLVtBus2Fl58n5XP3QJgSfq4nqs8kVK3rITUJ+61ZcNhJ7wffxn50kFmofC2swTPNtXr3d+j3nfQuVAzr9vlQIhrOHcd+7SEze0uRUlgTl5g2qNaQfAF7ci/TsZ4RNw/qomDqh4QXdur+cdiP3wNxh/JkP1X7YeYGVnoapCZjf/yM6YSvXB+r/xTz+LRS6M3vw45V3glfuTnqpjGmfNmxCjYtRV1/B/rEb7BvI0TVRPV4xJTNaSmQcBb9pnk9o+r3HJSsaAbDJMWgv3wUDv7ovf6THm3MfG7vaI+Z2iD/zmm9eimqlvdNhQzrDiQzf4NTJ6xV0JSjm5zzOqMc/dw5r13OeT3Qu3z6aPcFdpxKY3or37qfKhV4QNG6Py4w78uzpk7YMIJRNxZn4TfnqFuuAG1rFGLE0uPsOelRRykWwgv9o9h8OIkZq85gKbA1DGtWlN6NfAdmZ62j5Fl6X9MEq+do7MeGZ8ZK3B647yhs/AxCmt2ITkoked5k7N9Nv1HB1z8hcYR54D7snomEdOiGKh2JPn2StJXvk/Las7huupkCd08ANOm//kzykzMh1T27TqFmWer+l9pf1v52VNvhWa7X94ErFOvhVegT+81bVAC98T3Y9IlvH8qVrpcBaswH6Lcn+D64VcF7UGiGdfsSmb/6vKlz149g1PVFWfhtDHXLOnXud05617mLuljU27R5Br91gj/PpHEhVVO8oMXcW0rQsor34CVVIPCA6nV/XGDeFx75u1WW/L3ET/4e4OTvlVnyd2Pf/K23ePQl5EW9rHg0asAs02cUfx793mwzKxug2pf3v88745j3n2PYtua25iUYdXMkC1edoG6FgrStV5RHPjzG97/HO+08F9P7lOWasqaM2PRHPE+uOMG7E6oGTFP9XZaJDa5x8pllobeshG/fRLVx8tnvG8x+95rh7qv7YLp7oE/9m1E3DjXX4j++R39l8pnqcC/U6whFSps3AWxegV77Kvpgolfo/LxWWw28Y2em954LzPv8jEnvxkUY1boEC78+S92rCtC2ZmFGvHGMPSdSKFPEI48Niibd1sxaeZqfDyShFLSsVojJt5TyDZCU5vtZRuy9icxbfc60MRsUZtQNxVi47rw5t6oXYsSyE+w5meqdv/uUYeP+RB5dfd5dB7+2CP0a+V6f9EmPfa7cHNV2rDnO21fBD0tQNzj9RvucfqMu0yHyGtPe+XSmu9+oz5Om3yT+NPoLj36jrjOhjNNv9P0b8Ju730hvydInO3wKqsEN5li/NB32O8d63nvYU/o621gba9Rcc6y3bkC/Md/9+7vnwN5t6K/fd39260hU9zvhuLsss/89inMbglMPLjW1esC46/ZcYN4XZ0xZ1qiIKcvWnDP9CTULM+LNY05ZZq4BZYuF8MJAM6Pdxn2JPPrlGdN3VLYAs7uV9plFXO/1SO8r3f9euASq/+POPQcL9v+C/u9Cc88BoIz/B8LW7U9i/toYUzeqU4hRzYqw8LtY6kaF0baq01/26Vnv/rJhpg/lr5g0Br57mm9GRmH5fU25b78/5E0dRTXtjLp5uFNf1difvQwZD6UHOW5+xk54fYXf45AhfOIMQpq3QiclkjjnocxZpgsvXUHCkO6oyGiKfLqe9P37INWcWynvLyV1xftYtepR6LFFqCJF0SnJ6DOnSRjQOXPdEfdU8htz3d5E5q8+Z/JYfacM/dYpQ68pxIh3TvCHZxlaNIRFfcqwYkcCU1edoVpp96DkeV1LUSvK98EDFeZ/Lq+8rp/Y6/30EebTsVaHPR6eqd4C1eV+UxfdvBLWvoFqNxL9l0e/f+8Z7nbe8ulek58AqLZ3olMuwIZl5oPQAqhJK9CP93LPipnhgke/Ti2n/m250JtWwOrXUZ3uRh/2qH8PylL/dt7eoaZ/Yt74FuL0e744GpISsGZmqX+vd+rfAJ4zj+fF/Y5i0SatwotAwjn0R3Mh5gTWHHcd/WKMH/8sP/64m3Pn4ihVqhijR99Gnz5tLmod6X2He/2t7phqrtUpSdiLpsGfzrX6sfexJ5k3P1OlNta/nPunv25Av2b6mqnRCGvEQ+bedGoy9iuPZF7rVese0PAG9DOT3LHatUX1dI7vDyvgq9dQtzjHd4dzfAfPNg+JX4hFvznF/XaWDrejmnc3YwA+egJ2fwflqpn8YDn9sFu+gi9fMcsXjEANmWv6W9IT0asegxPOQ3X53Q+eIS/iNumJatbX3LM/fxz9yZzMGc316dS86bMaMA3VsC2cdQYM2+nYC0y/kjXuZShUDNLTsD94En43A9zzrSzb7/Fw2JXuswLUgDlQpbEZmB9/Fv3VYvjJTMqSL31WBQpiDZkJZSubfsHvV8D2d/M8n6lesyD6GrOf617LfKBO/3HBe5+HTUbVd8qTxQ+76/6PmEHUgKn73zXHqftvRC9x6v6uENRds1EVakB6KvayJ2GX6ZNUN3RBdbsDtEZvXY9e/jRkmRlZ9fVI77c80nvyMuz5Huk9xEnvXRvR73mkd58s6f38fahOd6A6jvB6CMB+9l5UIY/rWD6e16qJe6LIrPL6vrHquuLKvCpMiGz8WLDalRkwKoSjaeLe/8my64oNjgZQSpUHFmEGDlvAZ8ADwACgM1AYqAYs01rPcn7TD5jsLJ8K3Ku1/uESBkdXAl4DSgOngBFa60N+BkdHAM8DTTAzRM/SWv8nm3hPAl2AjGkAF2it31JK3cTlDI7ORzkNjs5LgQZH54uEwB3ieSq7wdF5rWhIzsvkEX+dpPlFVfV/UzE//K8Mjv4nyG5wdJ4LVnkC3oOj85G/wdH5JdDg6HyJHWBwdF7zNzg6v6imwXsiOdDg6Lzmb3B0flHlLu4VolfUFXrt+v8r54NYfgcYHJ0fcjs4+krzNzg6v6g6uZ/99UrLbnB0XvI3ODrfxAXx3CoSnDaPqpT9bHp56mTw2phZbzTlp0CDo/M8bjaDo/NaMOso2Q2Ozks+g6PzUxD7UAINjs5r2Q2Ozmteg6PzWaDB0XnNZ3B0fsY+6H+Acn6wbikbnMDZDI7Oa16Do/M79pbg9cme2xYflLjZDY7Oa16Do/NbgMHReS2Y/f7/RAmbg5fegQZH54dAg6Pzmr/B0flFlcz9WxCuuAv+H3rPFxHBqY9e6uDoKyHr4Oj8pMoGqS86mPk7iPTp1JwXygtpwRvbpoI5NiFIfVYqOpu3i+SxrIOj81Wx4B1rFRmcNM9ucHSex5bB0SIfyOBocaX9rw6OvqJXMK31YaBb1s/NpNKc1Frf5+c37wLv+vk8wuPfHwAfOP+eGSD2AaCtn8+HZ/k7Hhh2EfHGA+P9LL8WWOtvW4QQQgghhBBCCCGEEEIIFmX//wAAIABJREFUIYQQQgghhBBCCCGEEPkvOI/iCiGEEEIIIYQQQgghhBBCCCGEEEIIIYQQQgghxBWWL+8+0Fq/AbyRH7GEEEIIIYQQQgghhBBCCCGEEEIIIYQQQgghhBD/TDJztBBCCCGEEEIIIYQQQgghhBBCCCGEEEIIIYQQ4m9BBkcLIYQQQgghhBBCCCGEEEIIIYQQQgghhBBCCCH+FmRwtBBCCCGEEEIIIYQQQgghhBBCCCGEEEIIIYQQ4m9BBkcLIYQQQgghhBBCCCGEEEIIIYQQQgghhBBCCCH+FmRwtBBCCCGEEEIIIYQQQgghhBBCCCGEEEIIIYQQ4m9BBkcLIYQQQgghhBBCCCGEEEIIIYQQQgghhBBCCCH+FmRwtBBCCCGEEEIIIYQQQgghhBBCCCGEEEIIIYQQ4m8hJNgbIIQQQgghhBBCCCGEEEIIIYQQQgghhBBCCCHyltbB3gIh8ofMHC2EEEIIIYQQQgghhBBCCCGEEEIIIYQQQgghhPhbkMHRQgghhBBCCCGEEEIIIYQQQgghhBBCCCGEEEKIvwWlZZ70fJM++tqgJbaqVDA4gY8mBScuoJPsoMVW4UF67qBkaHDiBpnenRC02K63tgYlbvrA+kGJC0CpsKCEVYVcQYkLoA8nBi12sNKbYO5zMMuy82lBC63qRAQl7v6XjgUlLkBktSDlb6DwdcWCEldfSA9KXADCg1eOYgenGqyKhgQlLoDeHR+02OqmUkGJq388H5S4AElHgtfuKNi7bNBi6+/OBiWuahScMhQIWnkCoLfEBidwEMsyFay6KKBjg1QvO5MSnLgErz4IQERw8lnyZ6eCEhcgrHAQ60ZBavOoykHqHwSwVPBiB6s8AfS51OAELhjE/H0sePWyYFF1igQveBD7wCkUpD7wYJ7TQYwdtHL0VPDqRv9U6ubIoMRN+zh4fYSuYF63gkSnBK/8vnAmSPUToGCQ6sFWEOv+rvfeCFrs9NvvCE7g+OD1gasahYMWO/XHmKDFDqkQHrTYwRLUvv+YINUJC/xD5748kRycuCnB64d2rdgZxE4U8U+xKbyaDBgVV1SzpL3/k2XXP/Tq+c8StIHR/1BBGxgthBDi/62gDoT5BwrWwGghhLiSgjUw+p8qaAOjhRBC/L8VtIHRQggh/t8K1sBoIYQQ/3/9EwdGB1PQBkYLIYQQ4pLIKE4hhBBCCCGEEEIIIYQQQgghhBBCCCGEEEIIIcTfggyOFkIIIYQQQgghhBBCCCGEEEIIIYQQQgghhBBC/C3I4GghhBBCCCGEEEIIIYQQQgghhBBCCCGEEEIIIcTfggyOFkIIIYQQQgghhBBCCCGEEEIIIYQQQgghhBBC/C3I4GghhBBCCCGEEEIIIYQQQgghhBBCCCGEEEIIIcTfggyOFkIIIYQQQgghhBBCCCGEEEIIIYQQQgghhBBC/C2EBHsDhBBCCCGEEEIIIYQQQgghhBBCCCGEEEIIIUTe0sHeACHyicwcLYQQQgghhBBCCCGEEEIIIYQQQgghhBBCCCGE+FuQwdFCCCGEEEIIIYQQQgghhBBCCCGEEEIIIYQQQoi/BRkcLYQQQgghhBBCCCGEEEIIIYQQQgghhBBCCCGE+FuQwdFCCCGEEEIIIYQQQgghhBBCCCGEEEIIIYQQQoi/BRkcLYQQQgghhBBCCCGEEEIIIYQQQgghhBBCCCGE+FuQwdFCCCGEEEIIIYQQQgghhBBCCCGEEEIIIYQQQoi/hZBgb8A/jbrtAVSdGyAlCfutmXDkd9+FytfEGjwTQgugd25Ef/i4+bxQUawR86FkWTh7DPu1hyAxzv27CrWxJryO/foU+PVrKBGNdecCCA8BKwS95UPY9ol3rEpNUW3GgrLQO1bCj297f39VA1SbMVCmCnrlLPhjrXtfej0OZWvDX9vRHz+Y887XaIG6dQJYFnrTJ7DmTe/vXaGogbPg6pqQEINeOgXOHYPqTVGd74OQUEhLRa9cCHt/Nttwyz1wbRcoWAQ9pbVveveZ6E7vpTPh8G/+03vILAhz0vv9Be70vn0+lCoHZ45iv2rSW7UfgrruFrOM5YLoytgPtocLsU5QC3X/Eog5iX51fFD2G4AqzVAdx4FyoX/9FL5f6hu3+3SIrgmJMeiPpkPMcbBcqC6TIboGWC709s/hO4/fKgt1+2sQdwr93sQrG7tOR1SLge7lIquhXx0BJ/6AWu1QNwwDy4K936HXLPIfG1BDHkQ1bAnJSdiLp8MBP8e9Ui2su+eY4/7rBvTSR92/7zAA1bE/pKejf/0WvfxpqNscq9/YzONhv/MU7Pox4DYEkxr6IKrhjSbfvzgdDuz2XahyLay75zr7vx69xOy/Gv0Yqmwls0zhIpAQhz2lr/dva7XAuu0Bk6e//xj9VZY8HRKKGjILVb4WJMRgvz4Zzh4z6+8wHNWiB9g29gcL4LcfzOcDH0bVbQlx57Dn93Pvy4h5qMiK5o9CRSApHv3MEPN39eao7uNN+fXTCli7xHs7XKGofjPgqppwIQa9bJo5t66ujbptckYE9OqXYec6CAlDjXoRXGHgcsH2NeivXs6/NI4ohjX2CahaF/3tJ+g35rvj5cW1I6oi1qAZcHVN9MpF6DVvuddVMAJr0jyoUA20xn5uOvy+1TsN7pyMatIKkhOxF06FP33TQA0ag2rTHQoXwx5wnfuL2k2w7ngIKlXHfnwifP9fv+mcuZ6Bk1D1Wpr9f/VhOOTnnK5YC+uO2Wb/t29AL3vMex03D8XqN570MTdB/HnzYY1rsQZMBFcIxJ/DfvRO39h3TEY1vtGUJ8/530+q1MYaPRfCwtGb16NfdY5dpRpYd0+H8EJw8ij20w9CYgK4QlD/moWqUgtcIei1K+D35d7rrNYc1eV+k79/WQHr/ZSjt82AcjXgQiz6vWlw/hgUL4sa8w6cPmSWO7wD/amTFq4QVJcHoHJj0DZ69Uuw65ts0x6g1CMzKdy+DXZiIidHP0DK9h0+y5Rd/iauqEiUK4TETT9y+sHpYNtELX6O0GpVALCKFsWOjeVI2845xgQocP90Qlq0RiclkjT3Qew9u3yWCbv7fkI79UQVKUp8+4aZn6vocoRPmY8qXhIdG0PSrAfQp457/7hmC1Qvpyz74WNY7ef6PHgWOGWZftNdltF+OKq5Kcv0f9xlGTcNNJ8DHN2LXjYL0lJQY16GAoXMtkWUhP07sBeNd29v/0moes45/voM/3m8Qi2sEU59ZftG9HJzXFWPf6EatgatIfas+X3MKYiuhDV8FlSoCQd2QrFSkJp8Reufgcom1WOM+VxZ6N82mXUVKIQ1awUULAy2hrQU9A+foj98wnc7LqJexjVNsO5+Es78BYD+9Rv05y9DZEWsO+aDpczvS16FXr0YTh1AdR1vjvtPK2Cdn2tH3yzXjvPOtaOnc+1QzrVj1zrz9w39Udf1MMfgxD70B3MgLcU3jbNxWWXqxajYFNV6jNn/HavgZz91/9ajoXQV9GezYK+zj2WqodqOh7DCJt//tBT2rMndvl3GNRNAdRyA6jgA7DT0lvXod54y5dnImahKtcDlQq//FBY9H3AbwsZMw9W8NSQnkjz/Ib/lSeid9xPS6VZURFEudGrkjh9ZlgJTHoWIoiiXRcpLT5D+w7pc7fv6g8nM2xCLbUPv2gUZ2STC6/ufjqYwf30se86k8UTH4txcLdzr+/gUmy7LTtO+SjjTWxXNVUw17CFUI+e69cK0AOldG+seJ723rEe/+W/z27ELfOsoD/WBMuWwnvgEjh4AQP+xDTYv9FhfM1S7sSZfbV0Jm97yjucKRXWZZtoXibHoTx6G2ONghaA6TTRtAq3Rq5+Bw1vMb2q1R7UYYs6r+DPolbMhMSb7na/SDNV+nNmOXz+FH/xsR9fpULaGaYN8/LDT/glB3TLJ2Q7bbMehLblL7xEe6b1oGuwPkN73eqT36ya9qVgDa+R0CCsA6enYr8yFfTtQLbugetxulkm6gP3KHDj3p3fcAR7XjdcCXDcqZrluvONx3WjU2pTFcWfN72NOmd/UaILVL6NudB57QZa60ZWufxeLRPWbCUVKmjyw6WPY+G7g9O7r0b5fMtN/+75CTayhs9zXs/ec60jj9lhd7jLt90eHwiHnWFWsgzVoqhNAYa9cDGu+9I2dB8eaghFYY+ZDqbKmLPv0TTi12r2+qs1RncaZdvnmFbDRT33w1oehnJPeH0wzeRogsiqq64NQoLBJ25dvN2XniBfcvy8aCdu+RH/5dMA0B/K338iP0HunYjVrBclJpDw2Gf2Hbxkecvs4XB16oIoUJalrE6/vXK07ETLsPtOu2fc7qfMeyFVcNXIy6lrn2vx0gGvzYOfaHFEMu5/HtblOE6w7nfbOgonwXfbtHQA1aBKqvtPmeeVhOBjgvL5ztslj2zag387S5uk0FKv/eNLvu8m0eQpGYN39CJSMNu2Oz5fAX1m25Urns/QU1LDnIaIUpCUDoJeOgwvnssRthrrZ6Tfa8ql3v1NG3B7ToazTb/Sh029UN0u/UVQ19MtOv1FGOvR7FIpfhX5psP/ErtEc1d3pp/vxE/jGT1nWf6bpp7sQg35rqinLrmmK6nwvuEIhPRW98lnY97PzmxDUrROhahNzLfniBdjuv62VJ2V4wQisO+dCuapQPBIS49Brl12R/pqAfUDVr8W6dRy4QtGHd6OXzQE7HXVtJ9RNQ80ySRewF89BtetlytAUp13trwytklGGhpsy9DWnXV2xBtZdTrv61FHsZ5x2dZlyWE+v8Kqf6MWzfdP79smXHrtSDay7HobQAmCnY788B/bugMJFsf41B6LLQ0oy9qLpwAn3+qo1R93i5O/NK2CDn/zd62F3/n5/Gpx3zquoqqhuHufV4ttNm3LwU1CklOmLPrgVvepx0Lbvvni60tftnORBeULdDqiWwwANcafR/5npWye81L73QsVQw/4N5WvDTyvRHy1w/6ZhB1S7ESa9d28w53sAedGeV81uQXUabn6blIj99jw4ssc3dr+Jpj81JQn7jRkB6ka1sIbPhNBw9I4N6HfNfqrbxqHq3whpaXDqMPabMyExHirVwRo8LSMC9sqX4CvfulHA9MhFP5oaOAZ1U3coXBR7UNNcr/t/NXZ+xl2/P4l5a2OwbU3veoUZ2bSI1/c/HUlm/toY9pxK5YkuJbm5esHM7xZ8G8O6/UloDddXKMCUNsVQSl1UfNeoKVjXtUInJ5H+xBT0Pt96mWvYWKx2PSCiKKm9rs383OrcD6vrQLDTIekCaQtnwKF9F5kC/6w8Zt01JbM+mv70FNjnG88aMhbV1tRH0/u401vdOgyrY29IT0PHnsN+ehqcOnrR21Dg/umEXm/6ZxPn+OmfLRBOwUeexbq6PKTbpG1YQ/ILj190nMz9uXsKlrPPaU8F2OehY7GcfU7r7ZHHbumH1XWA6bdKTCD92ZlwOPs8lidt+m7DUTd2cTbKBVdXAbYD6RedHpMnv8TatVsoVaooK1c+lvMPLlKe3XcJFC+/+lD4y72+K32fJawQ6s4X3b8vGglbv0B/nkO7GnDdMwVX01bopCTSnpiC3uunDB0+Fld7U4am3Hqtz/dWy46ETn+GlPt6o//YmW28YNVRLitu73Go+q0gPRVOHTG/T4w37a0h01AVa5u2/fLHYM8v3usM1niMjP3Og3aeunkoqplzP83lgrJmTIrqcvcVH/8S8D4LoNoMRN1wq8kPrlBTtqUkXrnY4RFYw+dAiWjTP7Z6KfqHT+Hq6lj9Jpt7Sinp6A8Xo7/7wmzT5bTzArUx67fAGjTOPRZk6ROweVP2x/0y+o5Uj2GoDreBnQYx57AXToNTx7KNJ4QQ4tJc9MzRSql0pdSvHv89dCmBlVIHlFKlL+W3uVh3JaXUDuffNymlYpRSW5RSu5VSM65QjLVKKd9aaXZq34CKLI89uyf28kfMxdwPq99k7HcewZ7dExVZHmpfb2J2GI7e8yP2nF7oPT+iOgz32CALq8do2P2D+7PY09hP3Y5eejt62d2opoOgcCmv36h249H/eQD9xhBUjfZQspL3xsSdQH8xD3avJiv98zvoz+fmbt+Vheo1Cf3yWPRjfVGNOkJUZe9lmvUwDY/5vdDfLkN1HW0+TziPfm08+vEB6OWzTMU1Yxt2rkc/Pcx/zDo3oMqUx555K/ayuVj9A6R3/8nY78zFnnkrqoxHenccjv79J+xZPdG//4TqONzEXL0Ue/5A898nz8Efm90DowFu7A8n9gdvvzPidnoAvXwC+qWBqDrtoXQl72UadoOkOPQLfdE/votq+y/zea224ApDvzwE/eoIVKNboVi0+3fX9YXTB/Im9s7/ol8Zbv77ZLZpgJ74AwoWRbW7F71sDHrxYChcEio18QkNQIOWqOgK2BO6Yb86G2v4NL+LWSOmYb86G3tCN1R0Bah/g7P/16Ga3IQ9uTf2Q73Qnzk3DuLOYz8xxnz+0nSsUY8EToNgatgSFV0Re3xX7FdmY90eYP9vn4b96izs8V1R0RWhQUsA9LOTsKf0xZ7SF/3javRPX3v/UFlYfR7EfmEM9iN9UE1uhmjvPK1a9IALcdize6K/WYbq4eTp6MqoJh2x5/XFfmE0Vt+HQJnLkN70Kfai0T7bqV+fgv3oIOxHB8GOb9A71mZuh7p1Ivq1cegn+6MadITILOfWdd3NDcEFvdEblqNuudd8fmIf+tnh6GeGoF8bi+r1kGnIpaWgF9+LfmYw+unBUL05VKibf2mcmoL9wfPot7MMFMyra0dCLPYHj3sPinao2x5Ab96AfV837PtvgyPeA3JociOqbEXse27BXjQTa9TDfrdJ/7QWe2J/3y9OH8NeOBX97Sq/v/NSryUqqgL25O7Yb87BGjrV//4PmYr95hzsyd1RURWg3g3uL0tEoeo0R5/26AAuWARryGTshWOxp9+GvcjPwx6Nb0SVrYB9b2fsF2eaxrK/2HdPx35hFva9nVFlK0Ajc6ytf83CXvo09v290Ju+Rt06AgB1fUcIDcO+vxf2A31RHftA8bLuFSoL1e0B9JL70c8OQNXvCGUqeQdt0t0MMHu6D/r7d1Ad73V/d/Yv9KKh5r9P3Z2VqvVwSDiHfqYv+tkBcGCz3/3xVKhdG8KqVOZQs9acmjCZMo/5v+4fv/NejrS5hcOtOuAqVYqI7qYD+MRd93GkbWeOtO1MwqovSFj1RY4xAVwtWmNdXZGEvu1JenQ64RN9b3IDpG34hgt33ubzeYH7HiL184+5MLQbKa8/R4F7JngvoCxUnwfRL41Bz++Danyz7/W5RQ9ThsztiV67DNXNKaOiKqMad0TP74t+cTSqj1OWFSuDatUP/cRQ9L/7mYd5GncEQC8ciV4wCL1gEOzbht7iMai0bktUZAXsqT2wl87FGjTF775ag6dgL52LPbUHKrIC1DV5XH/5Jvasftiz+6O3rUd1u8v8ICEGe/mjJlZEcbP+K1mGBCqbKtdHVWmAPX8A9rx+psOyWhOo1ggO7cIe2wL7mbvMAJ2tvoNrL7ZeBsDeLZl1s4wOO04eNH8/OwT93DBITYJd36K6T0S/Pg79VA7Xjsf9XDueH27W9/pYVE/n2lG0DOr6fujnhqOfGWjyQv0OftM4oMstU3NLWag296M/noheMhRVox2UrOi9TNwJ9H/nwW9Z6v6pSegv56GXDkN//IAZQF3Ae6CvX5d5zaT2dahr22A/dBv2pF7oVaZTWzXrCKGh5vOp/VHteqOir/K7blfz1qirK5E4sAPJC6YTNn6W3+XSv1tD0t29fT4PHfov0r75nKQ7byVp5v2E3Z+75mS6rZnzbSyLu5bg04GlWfVHEnvPpnktUy7CYn67YnSpHu53HQs3xXNdubBcxQOgoZOXxnXBfnkW1p0B0vuOadgvz8Ie1wVVtiI0dOooz0zEfqgP9kN90JtWo3/0qAeeOOz+7tU57s+VheowHv3+A+hXBqNqt4dSlbwD1u9q6v6L+6N/fhd10z3m8wbdTdzXhqHfHYdqex+gQLlQ7cai3xmDfn04nNqLauxb1ntRFqrjBPR7E9CLB/nfjgbOdrzYz7RBbnLaIA2d7Xh1KHq5x3bkpNGNJn+P6YK9OJv0HjkN+6VZ2GO6mPztpLc1eDz2By9iT+qD/d7zWIPNQzP65BHsmSOwJ96G/eFLWHdlyXP1nOvGlB7YS+ZiDc7murFkLvYUP9eNmX6uGwUjsAZNwX5uHPaM3tgvZqkb5UX9205Hr3wG/UR/9HN3oFr09l1nhjrOdWeG074fEOB6NmAy9v+xd9/hVRTrA8e/syeE0HsoKqD0DiK99yKCIkWQZsUCFlCvjabYe0G996qACti9KnZAFBFEkd6kCwIJJRBa6s7vj9nk7GnJCeTk+MP38zx5xJPNzu6e2Wn77syc6dhTLjf1WQNTj7BvG/Z/7oZtfu2ffduxHx+J/ehw7JfGm3rY8vhuE6HvWvW+Cr13B/Y9g7CnXosadRdYMd7r3Xcies4E9IxhqIY9AvvVzZx+9UuD0cvfRXV3rrfyoAZORX/xJPrVq9GzbzEPWtJOof89OvuHowfQmxYHv95ZCnLcKAirZUfU+dVIHdWLtGcnE3t78DI4c9n3pN46JOBzdV41YobdSOptw0m97jLSX3k0vISbd0BVqYY9tg/2jKlYN+dQN98VpG4+uB/7hQfQP4TR3wFo7PR5/tUfe1YOfZ7RD2DPehj7X0H6PGUD+zyq21D0XzuwJw/Ffvx61FUTvHkMIpPPsq7Nx1O9ec0/MDpr3GjuRPSrw1ENcxg3mjEE/ct7qG5Omb3+W/R/x5gf97hRlrqdIO106GutLNQV96DfuB399FBU016B5U5Lpyx74kr0j/PMg3Iw43QzJ6KfHW7G6YZNdV3ra+BEEvrJQeinh8L2EH2tCJXhqssQ9L6dJlDg8WtM8EDz3mc/XhNqDEgprBFTsWfeb15wP7If1bKfOcbD+7Anj8GeOBD7w9ewJjxt+tXjc+lX3zDJlKHj/frVN0/DnvM89sSB6BULUQOu8f5Rwh7suwdh3z0oaGA0zTqcXdojJ2J/8KpJ492XsUaafqUaeAN612Zzji/dj3Wt6/GIslCXTkS/49xXjXoE9ucvvszksRcHo5e9i+rh3FeWc199/iR6xtXombdAprmv9AcPoF8dhZ5xNRQrDQ26Bj0Xn+PI73o7t/TyuzxRHlTvO9Czb0W/NhIStqFaDgpM90zH3jNS0V+/hv78Bd/ti5ZC9bsN/dot6KeGQvGyUCvEy6kR6s/rQ/uwn7re/O6L/2KNDNL2aNjOpD1pAPY707GuDtE2Gn4f9juPYE9y0nbaRnrjcuxpQ7AfHopO/BPVxwks+2s79qMjsKcPw35xnHmJLLfvP0uY42j6t8XY/zqLvu3fKe0CTDfT1jy86Cj/uaIcn4+pyBebT7HtcLrPNlVKeHisVxkurVvE5/NV+1JZtS+NT0fG89moeNYlpPHr3jy+1N2iI6pKNdKv603mi1PwjAvePrJ/WUz67UMDP188n4xbBpAxbiCZH7xBzA1n8OLcPyiPqUs6QpVqZN7Ym8yXp+C5JXg72F7xPZkTAq832zeReedgMsdfgf7pG6xrJgZuk4uYNp3wXFCNE4O7k/L4JIrcE3x8Nm3u65y8qjcnRw/A0/hiYlp3zHNaYM5ZValGxg29yXxpCp5bg5+z/uV7Mu4MkcduvZyM8QOxP3oTzw335JxgpPr0n88yn90zGHveC7DxN84kMBpg4MCOvP76mb1kmqtIPXcJJRpjKJF4zpJ2yvvZK6NMv3rj4lxP32rREeu8aqRd05uMF6YQMz5EGbp8MWm3BbmnAYoUxXP5SOxNa4L/3i1abZSzTXfjcuypg7GnDUUn7Eb1Ne0T1WGguT7ThmA/dxPWkAngfsEnWvEYWSLUz9PfvIX90FXm5+OXYMtKuLBRROJfgODPWUpVQHW+CvuJkdj/exHiiqG/fj1f01adBqP37zDPlJ6/ETXwTjNxQ1oK9luTsacPwZ4+FnXNv8xEamfbzwvVxzyehP34ONPPe/kBrPGPBd1vtrMcO9I7NmFPGIJ920D0z9+ixuS9rhZCCBGePAdHA6e11k1dP4/n+1HlvyVa62bAJcAIpVSIqEpfSql8nVlbNeqEXvGl+Z9d66FICShZznejkuUgrhjsWgeAXvElqlFn79//Mt98/st8VOPO3n13GopevQh94oh3X5kZkOEMjngKZQchZqtUD47+Bcf2m5nYtiyEmu19t0k+AIe2mzfB/P25EtJOhXfyVRvA4T1w5C/zpvKq76CB7xt2qmFH9G/Og6O1i7yDjn/9AcmHzL8PbIeYWHM+AH+uh+OHgyapGndC/+Lsb5eZlYmSfvH4JctDXHHY6VzvX75ANens+nvX9XY+90njkt7o31wzJ5SOR9Vvb95IjNJ5A1ClPhzZC0f3me924wKo3cE33Vod0Gu/Mv+z6Xuo7sT6ayA2DpTHzIySmQ6pJ83vSlRA1WxrZmKLRNrubRr0gI3Ow9XS58GRPXDKvHWsd/6GqtslaPKqeRf0T87xbV9nZr0r7fe9ly5v3jLcttbs76fPUZeYhwqq+2Dsz9/03jvJzj21ezMcdWZU27sNCsWaNwf/ZlTzLmb2RDDnVzTU+ReHrc75L/kcdUng9VSte6GXfeX7Yc2GcGiPeXM0MwO98ltUI7887S6rVi9E1W7p/Xzlt+baHt5n9lOtgfmj7at8XzIIpnF3WO3McnVBfTi8F47sM8ex5juo7zvophp0RK907q11i6Cmc2+lp5oZKsDcV+7iLeshqifG/AQp+yJ2jVNPw5ZV5vjc20Sq7jiRBH9uzH7Qli2uGKpmM/SCj8z/Z6TDyeM+m6iWXc1sxwB/rDX3WZkg7zv9sRaSDgV+nrgPdv8RvG7xo5p1Rv9sjp8d68z1LuWXVinnnt7uXO/i9viNAAAgAElEQVSf56Oaea+3Newu7A9839xXrfugVy6CI84sRcf9HtgDqmWX3M+zjJP2H2ZASi/+DNXKeUhZpboz+Al6zTJUaydgUmtU4SLm4VJsYXONs8pZgPOd/J3k5O9130E9v/xdtwN6tZMvNnwPF4XxvtbFl6F/nJ19DJzKZQZOoGifHhx/3+SF1JWrsEqVxBMfH7CdPnHC/CMmBlWoEDrId1u8/6Wc+Piz3I8TiOnQnfSv/weAvWE1qngJVLkKAdvZG1ajDx8M+NyqXpPM35YBkLlyOTEduvtuUK0BHHSVZb9/C/5lWcNO6BVO3luzEJyyjEadzPaZ6aYMOugqyyyn7rQ8pi495ndshYtC3RboVd5Z5FTTTujlYeTxuGKww8njy+ejmnY2v0tx5Z3CRbz31fEk2LURFV8VvduZhSIfy5CQZZPWpmyNKWR+PDFw/LBvu+zkMfO7xD1+x3F27bKQarYw91SJsr731pog91a9jujfneNcvwhqhFF3+H/vx4OUezk46zI1XJXqwbG/INlp+/+xEGoEa/vvwPcEgaN7zQ/AycMmyKlI6VyTPNs6U3Ufgv3ZG4HtMq1RhYv6lKP65Imgx+Bp342Mbz4BwN64JnR5snFN0PIENKqYCQRXxUugDyfmet4AaxPTqVrKwwWlYoj1KPrWimPRzhSfbc4rGUOd8oWyJzh325CYzqFTNu0uCD84Wl3SBf2jk5dyvd5OvfXjZ9ntYJ99temF/vnL3BOtXM/kjWNO23/TAqjlm69Urfbo9U57Z/NiqGa646p8dfQuZ5aXU0ch5biZQVFhfgo5QeOxxdAncsn7VepBkqsPsmlh8D7I+i+9x1HdfRy/eY8j9YQ5jlz4XO+ta3Pod/hd7xbO9dYaVaSY2VfR4ugkJ//9sQZOJnv3W66ib7pNO6GX5bHeWDYf1ayz+Z273ogtQtb9rlr1Qf++MHTbKBLt7+OHYZ+zmkHaKUjcBaUC708A1aQTermz753roWgY/fvl3nqEA7sgYXfgjtNTvMdWKDZ4+z9S37XWZpYaMP89ccx7LOf59as3LIC6fte7Tgf0GidPb3S1B2u0hIRt5gfgdHLg7KJlz4diZeDP1YHXxK0gx42C8LTrRua3ZnxFb1oDxUtC2cA8ojetgSOBZbjn0sFkfDYXTjj31NEjAdsEo1p1RX/vfOdbcqibt+TQ39kVXn8HnD7PUue+3h5mn2fpfNTFfn2e9/1mK9PalAVg2oknXXkMIp/PQqlS37fM3rAA6viV2XU6oNd85U33whDjRhtcQfmFiqBaXYVeMit02lUbwCFXWbb6W2jgX5Z18i3Lssbp9rnG6RJ2QExh7zhdi/7oRU66OfS1IlWGo4H4C0z7+uRRMxPa7/kwXlOtQfAxoGKlzLYHzUx6essvqKZOmbdzrbce+8PUY9lt3a05tE+K+vWrW4ToV7cK/0VE1aLL2aWtNaqI0w4sWhx9xLQD1fk10OucCUr27YQK55kyFbz3VVafY32Q+8rdn3fn75zuq1SnLLU8Jt/lVr5EatwslEiUJwpAOXkdKFwM7d/XOpux97QU2LkmcNWfcueZvH3SGYfeugLVKHgwesT689vXwClnLG7HWijj2x4EUE06e9Peuc7pkwdpGxXxT9upOzYtz/6e9Y51ZtZ5CGwbhZUBnGMKZxwt63dn07f9G6VdkOmuPZBG1dIxXFDa6WPWLcqi7X59zFIx1KlQCCvIjNCpGZr0TEjL1GTYUK5o3h4PW627Yi902mWb16CKl4QyQdplm9dAUpC+9SlvfldxRcJuJ7n9k/KYatUVvch5zngG7VG9bgWkmvyht6xFlQ8sR3IT07E7aV+Z8dnMDash2HhKagqZWbNqZqSTuWUjKr4SZ0K17ortnLPeshYV4px1qDb4aVeZGlck1+IrYv08dxrt+qKXfhXwebhatKhHqVJhTE5wBiL13CVketEYQ4nUc5YsZS+A4mVgdy79asBq05XMBd4ylGIh+rabg/dtwczMn/nBG5CWGvT3btFqo5x1uhv92idZ+69yEWxyVnM+nmSOoVp97z6jFY/hPu9I9PPcabTsjV7xdYHEvwTwmOcfqnFnOHYIffRg/qatcY1dFDXxAnYmJP5pnr+BaVscOwIly5x9Py9UH3PnZm8bZs8289whh1iQsx47WrfC9EkAvWUNqvyZ1Z9CCCFydybB0UE5M0FPU0r9rpRap5Sq63xeXCk10/lsrVIqYMonpdQEpdR65+cO57NiSqkvlFJrnM+HOp83V0r9oJRaqZT6RilV2fX5GqXUMuBW/zQAtNYngZVADaVUnOu4Vimlujj7GaOU+kAp9TnwrfPZPc52a5RS7mDwwUqpFUqpP5RSHQJT9DvP0hXQSa4l3Y8mQCm/AKNS8ebzrGM+moAq7TSOS5SFZKcBlnwYSjiDrqUqoBp3Rv/0UWCipSuiRs1C3fgR+tc5JpghS/EKcNz1cP/4QVTxiEzmbR5wus6LYwko/4eeJV3nbmeaZVKKlfLdpnFX00jN9H0jPhhVKh7tTvNoIpT2S7N0hcDrnfWdlCjnbQwnHzLX361QHKp+G/Rq74xq1qCJZrmVrIHrKJy3OfYKcNyVbvJBVIkKgdskO9voTBOYV6QUbF4EaSmo2z9DjfsE/cs8E6gAqB53oBfNyPmB19mk7Va/O3rDd+bfSXuhXDUzg7XyoOp0MNctCFUmHn3Ylf6RBCjjt22ZePO5Qx9JQDnbqErVUHUuxpr6DtYDb8BFDQITadHdBEtnhPl9FCBVJh59xFXO5PH8s9VtDscOw4E//f62IjrJ/77KoRxz5+nS8ZDkvt+C/G0oNZrBiSOmc+ufBsCxxCD3VgU4lug9jpQTUNTJZxc0QE2Yh7pzLvqTx72D/spC3f42atLXsHUF7Alcliri19g/vUjVHaGUOw9OHEXd9gjWsx+ibp1mBj/cx1Q2Hn3IdUyHE6Bs3gdYwxH29U4Kcb2bdjIDZXv8lh+tVM0shXvP61iT56La9gtMu2zF3M+zbEXzeVbahxNQWdv8uQ1aOAF+bXuC07HVy75Dp57GeuN7rP98h/50lnn4l8Wdd8Hkb/9ytGQFOOa6z1Jd+btMFdQts1HXvgLVmpjP4pwHut3Gom6ejRr6iJmFPxcxlSqRsc8780PGvgPEVA7+XVd+7y2qb/wd+8RJTn7uG1AX17olGQcPkb5zV65pAlgVKqITvMtH2QcPoCqEn8fsbZuJ6dLLnEOnniawsaQrkNO/DDma6K3/s7jLrKwypFgps51f+UOpeDh2EP39O6ip81EPf23Kvi1+S2417gKbV/gMdgXk8aSEwLKxdDwkefOETvItU9Tlt2I98ZUJbPv0Vd+/jSvmHbCEfCtDQpZNu9aht/6GNf1rrEe+QW9aDgm7fNpl6pLeJnA8v9plFzbCum8e1i0vQuWL8Kca90Cv/da0HY652ygh6o6jOdQdd8xD3T4X/T+n7kg+iF4yB/WvT1H3fWG235rzUmsBx1dQZWqx8oFt/2LBgxBzVLGeGSA++leum55tnWnaZc2xHpqDNenN7HaZXvEdOvUU1isLsV781swofTxEEFL5iuhE7zHogwl5eiiYPvMlYnr2p8iHPxL35H9Je/7h3P8ISDxhU6m4d4a1isU9JJwML2jM1ponliZzd9sSuW/sosrGow/7Xe+yfte7bJDr7b9N3eZw1K+NUuE8rMfex5o8E+pe7P28RAVI9u9T+uUrd7/T1fbXidtQtTqYlzJLVYZKdaBEvJlN+NtnUNe+hbr1f2bWwbXzcz754v7HEaTudB9rbsdRMvc8EvzeDXK9A9oJZht79hOokROxXvkONXIiem7gA0XV9Qr0qp98Pyt9hvWGaxt1xa1YT35lXhb7n1NvVKxmlre8+79Yk+ag2vi1jSLV/s5SpjKcVxv+DL4srCod79sPSQqzfx9Of6N6Q6xJ72M9+B723McCji1S37X+eh7qvIuw/r0I65mPsWc+TvYDMP97KzmX9qB2rneRUlCuqnlwfPVzqBtnQdurA8+5YU/YsDDwc38FOW4UhCpfEe1aUlQfPJCnMtw6vzrq/OrEvjCXwi+9i9Wife5/BKhy8eiDft95ucj0dyBEezC3+jIp9z6PXvguqsqFWM9/hzX9Q+y5T+HzkDWC+UwNeBA1djZ0vIYAJV1jQhDeuFFKiHGj9d950+x8A3r5PBPYF0pJ/3G6IGWZeyzPvyzL0qirebkjM93b1+p9E+r2t1AjHjMzzQYRqTJcL3rXzKxXqxnW1A+w5z0VfN95Ha/xL3uzPj9x1LwEeUE9c0xNuwUP3uw2EI4fC2yf+N9P5fz61UcSUFnb7HH1q9t4+9UAxJ+H9dQHWNNmQr2L8afKVTyrtO2ZTvn92gLUqLvQc5zye/cWVCvnBdyaDaFCZe84ZTj9eXf+dvfny1UFNGrkc6ixs6Cd33018jnUPV+aQOmN35OjSNfb/iJRntiZ6C+eQt38DmrC52amx1V+E3bk19i726E9EF/NtE0sD6phZygdvA6IeH8eUO0vR69fGvh56Xj0Eb/70z9QtUwFv7QTg7aNrHYDYMPP3g+qN8Sa8gHW5Pex5zya+/efdUzhjKNFSLTSLsh0E0/YVCrh18c8Ht5306xKYVpdUJiO/9lPx38foH21wtQol7eJX1Q533PVhw6gyoc5tu+w+g2n0Jvf4LnuLjJeC3NFD/cx/JPyWDnfPog+i/ao1XMg9solef475Tc+q3Mbny1egkLtu5LhTFiR5/TKxcNBdx5ztQfCZF06jJjXv8ZzzUQy/51zHot4nz42DtW0HXr5d/wdRey5S6j0ojGGEonnLG6Ne8C6wBWUgipf0bePeeiAyfNhUjXqoSpUwv5lcXjbR6mNkh/pZrHaDYB1zv73/GECqC0PlK9iAqPLuvoF0YrHcERsrC5LbByqYVv07wsjG/8S7DnLsYPoBe9gTf8C1bof+uRR2Lw8X9PWP7yHqnQh1qPfYD3wHvYHTwe+RFWzoQlUTthz1v28HPuYWVr3gJ2bcowFyc+xI9XjSvQZ1NVCCCHCcybB0UWUUqtdP+61PQ5prS8GXgXucj6bBBzTWjfSWjcGfNbPdmZxvgZoBbQGblBKNQN6A/u01k201g2Br5VShYCXgEFa6+bAm8Ajzq5mArdprduEOnClVDknjQ04AdRa60bAMGC2UiprPeM2wGitdVelVB/gcqCV1roJ8KRrlzFa65bAHUDu6ysHeVs74M2vYNvk8ga1deVE7M9eCh6wejQB/dYY9BtXoer3hqKuoLgwVgrOP2d67q5/V7wIdel49IdhDpqEdS3DOK5Qu2/UAXas8c5227AD+ngS7N2ct/3n93mH4n/uQb9/bWbw0ZnoF/ujZwxCtboKSleBmm3NLIEHtkQu7SxV6puHWQd3mP9POY7++inUFQ+jRr0KRw+EHpQNesnzcJ9ZMVCsJPbUEdjznsMa95TvdufVwLrqDuw3wwuMKXBnWs7476ZtH/TPQd5oD+v65n4IIf821PE072VmdMpJON9z1oHs2YB+dhj65WtQXUabN4EBtG2WDX30MrigAVQMDLKL+DXOr/TOYPYNwAwunF8H/dW72BMGQcpp1JXX5/2Y8s0ZluVaQ2wcVr/r0f97JfD3lgdVrR728+Own73FLFNVsarfbsNIO4dt7BmTsPoMw3rqPTPDQlYnulYjsDOxr++KfXNvVP/RUKZKzufjL1S6xw+hnx6AfmU0+usXUIMfMm9aWx5UqYroP9eiXx2N3rMe1Xv8GaUTbFZogP1DR7G7UQtU4ViKdGjr87viA/tz4pPwZo0OlW5e8nTqy4/jadqSorM+xdOsJXbiAd9Z0nOrh0LROfxtkRJmtulp/dGTeps3/C/p47OVurgn9oqv/f42nHwWLEnvNvp/M7D/1Qf9y1eorn7L7oVzrmdyvUOVA+XPR1W6EHtSX+wH+6BqX2JecHFtr5r3NIHW+dEu27MZe3I/s+TaD+9h3fiM7+89MVCvg5kJLZi81h3PD0PPuAbV2ak74kqg6ndEP3UF+rFLoVARaNo752P2V1Blan6kU7QcqtcD6G8fC+9vz7bO9MRAsRLYk6/Gnvss1m1Pm89rNATbxr61O/YdfVB9R6MqXxD+MeShPPF060f6V59welBHUu65gcIPPhVWPR8shXC7X/PWnaJjtcJUdj34Dk8u/YqQ2/hupNr18Z01Oukg9rie2PcNwX77KazxT0Bs0dD7C7eMWfuFCWIe/Tqq223w13rTxrc8qKaXo2ddg55xOSRuh9Yjg6QTRhq+GwU/1jVfmIDPa95Adb/dOY6MINuGk2YY22TN1NxzKPbsJ7Fv6YGe/RTWTX5LFDdogeoyED3nubD36d0m2AG76o1PZmDf0we93FVveJy20QvjsZ+7FdXvhsC2UcAu86H9DRBbBDXicfRnz/muppHrSeVTm3jXeuyHh2A/MRKr9xhnlsTc9ut/eGfwXTdph969BXtsV+y7B2Fdd7/33gqrzA6xjeWBqk3QH09FvzkWVbdTwKy7qmF39Ppc+lehkoi2vPRzPDFm6eIJo0h7ZCKxE6ebmXxylY/9q3Ccab8Dp89z2fXoT4L0eRq2Rf+5BfuOHtiTh2KNuNdVfuewT9+Eg2+TQz7TH09FvzYCPfNmVNUm0LhPkH347/IMxo0yXONGFWuZGdG3/JhzOuHcz7ll/IoXoS4dh/7IWWLX8qBKV0TvWoN+YRT6z3WofreFn35+lOEN26IP7UOv+Br7oauwht9rVjaJxHhNVn935v1YV07Aums2pJyCTL9xugYtUF0HmpmVc913Lv3q3sOwnvDrVycdxL6pB/bdg7FnP4V1+5Pm92HuN5xtVK+h2LOewL6pO3rWk1i3mPJbf/K6edn6qQ9Rfa42M4xlj1OeRX2VdV995NxX9XzLb/32neinLzNBAReGtTBm0PPK8TjCqbeDiUR5YnlQlwxE/3s0+tnLIGE7tB8V3j5zO7acivTTx9EfPYEa+Sjq1v/Akf05tA0j3J+vc4kJPProhbCSDq8882v797nOzLD4i6v9v2s99rTB2I+NxOp9TWDbKJT8HJ/Mq2ilXYDpBu1jhtlW252UwfYj6Xx/QyUW31iJ5XtS+XVv7jOP5ppYHs/Vnj+X9Gt7kfnmM3iG3ZS39PPpGM5YQaedT+mpzpehajZEf/TmmRxE+Mfg8VD0oedI++At9L49wbfJNbkg49B5HLeyv5hHxvW9yZz5LJ6hY/OcXn726VXzTmal0JPJQfbxdxCh5y4hk4vGGEoEnrO4/7RRD/S6MPrVoY4l3HtaKWLG3kvGf54IM60w04tIG+Xs0wVQfa8zL8o57RO99FN0UgLWg3Owht5tZrD26X9EOR4jUv28rD9t0hG2rTblSaTiX0I9ZylSAtW4E/bky2DLr6hChVEtXH38/Ei7fhv03i3Y9/fCfmwY1pB7vDNJA5QsjzX+MewZDzrpnV0/L2QfM8v5NbBGTMD+90OB+wgzjbxQnfuhajZAf3wmdbUQQohwxJzB35zWWjcN8buPnf+uBAY6/+4OXJW1gdbaf9369sAnzqzOKKU+BjoAXwNPK6WeAOZrrZcopRoCDYHvlKn4PcB+pVQpoLTW+gdnn28D7pH3DkqpVYANPK613qCUmo4JtEZrvVkptRuo7Wz/ndY6a63N7sBMrfUpZ1v3Gpzu860e7ILMmTNnbvPmzS8H0Dv3UKdMJTRm+QZKVwxcbv1ogs9MBKp0RfQx5w2q40fMcuXJh81/s5a5rVoPa4zTUCteGlW/HbadAWt/8O735GE4vAvOawJbFzv7O2hm5spSokLuyxWfqWOJvjMslHKdV/Y2zrkfSzSDokWKe5ehLBWPuuZJ9LwpZinHUNoNRrW6HAC9a4O5flm/Kx0P/mkeTQxyvZ3v5Phhs/RH8iHz3+O+y6+q5r3Qv33j/f+LmqAadYSG7czSmnHFUFaMb7soUuft7/hBKOG63iWDfLfJB82MaMcPgvJA4WJwOhnVoCd6+y9mUP9UEuxdB5XroirWhlrtUTXamAHxwsVQ/aegP5uWb2lnX0v3rNFZti5Fb3XeEG02AKW9nR7VfSiqiyly9I4N5o3BrF+WrQhH/e6zI75v9auyFc0SMABJCejfnBm0dqwHbZtZMo8nQdl4rDuew37tQUjcy9+F6jEU1cVMyq93bECVreR7/v7LeQU7f9fbqlgeVItu2A9cRYAjCagy/veVfznm3FdH/fL00USfmYRU6Xjv/ZYTy4Nq0gX98hjvZwFlSjw62f/eyprN1TmOuOLelxmyJO4yS9ZUvAj+cr3YkHICvWMl1GkDCTsK9hoDXFAL69H3TXr7NqEiUXeEcjTR/Gx1ljxa9i3WwOuhzzBUz0Hms63rUeVd16BcRTiSGHx/Z0B1HYrq6NzTO4Ncb/97OinBN29l3dMVzofy52FNM9eSMvFYU+ZhPzzC3OsnjprvPy0F/cdKuKAO6sKWqB7OeW4Lcp5Jfud5+IDPm8CqnOu7/msn9kM3mn9XroZqbpZsUx36wqqlJlj32BH05tVwXj2zvBuY2ZbcM/uWikcf9zvnY4lQqqIpTy0PFC7uLUdPOx35fVvMMmLlqsK+zei007Bpsfnd+oXQ/LKg17/ktaMoOcLkzdRVa4mp4g3cjqlSicwDob9rnZrKqW++o1jvnpz+wZmlweOh2KW92ds9cHZut0IDr6ZQfzPok7l5Lapi5ezfWRUqoQ+Fn8f0oURS7ncWEilSlJjOveDkCe8GfvU/wcqjrDLLpww55syi5lv+cOwg1GlplizOWnp37feoCxujf3NegihayixLvXYCqvOQ0Hm8TJB7PCnRZ+YOVcZVb7nP+5evsG57EZKPZO+flFNmWbHsc82fMkQnJQYtm1SLvuid6yDtNKrDYChbBeuaR9HrfzL7Pa+Wt27Ij3aZe8m5DUth6L1QrHT290DttuZeOHHEubfcbZQQdUfpeLNtqLrj4C5v3VGmiu/3vuF7VLVG6NX+QfC+VAGWqdlOBGn7n8xD2z+2KOryJ9DLXocDG0Nulq915pEE9K9Ou2y7t12m2vaFNU45mnwE/ccqrLoNydxvHsDFXHE1Mf2GAGBvXuezpKuqUBF9OPzrW+jSQaTcfZ3Z14bVZjm9UmXg6JEc/65icYsDJ7zt1YQTmcQXC+/d5NUH0lm5P415609xKt0sfVy0kGJim8CAPtXzKlRX53pvX48q53+9/c416PV2fSeWB9WiO/b9rkH4jHQ44fRPdm6EhD1m6dADW8yMsiVz6VMeTzR5z932TzH3lV70kvdYRrxqVoyJr2U+OGrqRb15Ear1iJyH0QOOIz74cZSMD9oH0Qtf9B7HyNfMsvBBqF5Xobq5rnf5Suisd0eDthMSAtsJzvKoqlN/9EyzMJVe9g1q7FTv31WtjTV2GvZjN8OJY6gBw1EdnHpjV5B6I6BtlId64/YX0Z+9BkmJfm2j3+H82rDLmQElUu1vy4Ma+bgpNzcs9tlUdRqManeFOdbdG337IWXi4ahf+kk51CPhOLDLLD19QU1UrcYR/66tLpdj/+8N8wcJeyDxLzNT+r6Nph5y5+mS8ejj/v1qp17LytNxTnswORF2r4LT5r7V25ZB5Tqw0ywZSsWa5vvZH8aLzwU5buTwDBhOTN/BANhb1qEqeNuEqkKlPJXh+uAB7E1rTNDXgb+w9+xEnV8NvWV9wLaqr1/dXKESepPzywjUzarbUFSnHNqDuY1jlHHK7/jzzez+D7v6PNPmYT80AqvDAOwvnIdriXvgoCuPQeTyWVbfJe0Uet23qPPqo9e6XgzOGhPKTjeMcaM4v3GjBr6zRnN+Q6hcBzX+I5O/i5VBjXwZ/fY43/0GLcuC9LXc43RxfuN0o59EvzvVO0536pjpa61fbP5/zQJo0d97rF2GRLwMt9r1x17zI1azLujEPXDoLzMbv3tGMTij8ZqQY0C71mE/f4P5d91WEO99oUYNvw112RhI2Is+uC+wfeJ/P/n3q8tWRGdts28n9sOufvXFzlLo7vbJDqd9UqU6qlYjVDfnXg7WNspD2qpTf/SbJgheL/sGdbMzBnr6JPqVSdn7Va98k91uCd6fD3JflQzSn09OhF2rsvOb3roMqrjKb4CMNPTmn1B1O6J3/EpIkR438xeJ8iTrhakkc6/pDQtR7Uf6tgnP9plDKBuXoDc6M7e1vsJ3HDrC/Xn92Wvmg/NqYY2ajP3iODh5zJt2e6dttGuDya/bnR2Ujg+jPIn3SVu17odq3AH72RBBqgd2QtppqFoLtodY3aP3VXkbR8tH0Uo7WulWLG5x4LhfH9O1WlFOFmw7TZPKsRSLNX3SDtXjWLM/jRbnF87x76x+w7F6O+f6h++5qvKV0Ifz0NZ2sX/4kkLjphDOvNf/pDymLh2G1cu0g/XWdb7X+wzao6pJG6yhN5J57+iwV0EtdOXVxGaNz27yHZ9VOYzPxt07ncw9u0l7b1aejtG6dBhWb+ec/1gHFVzjN+UrQh7a/m76xy9Rt04G/3eNC6pPD+bF85/CmBynABXIc5esFQiJ3hgKOEGVEXrOAkAlp1+9L3S/2rpsOJ4+rjK0gut6l6+UfW65KlIMVb0WsU++Zf6/bHkKTXuF9Cm3oLd66+dotVHyO13V5jJU447Yz7pecLAz0e8/k71f61+zING14l1BxaG4FEQ/L3vbPtdC0RJYk99F79kYmfiXEM9Z1IDxcH5trPGvoHdvNOPxFzWBX7/Kt7St1v2xv51ptjm4Fw7vg4rVYfcGiCuGdfML6M2/Y9042Vyjs+znhexjOvuy7nkB+6X7TR/TT76PHTVpjRp8I/b9Y/6WK5aLc5+t/44zYwiR/85k5uicZL1qnIk38FqR8+tAwd+T0voPoDmwDnhMKTXZ2XaD1rqp89NIa90zjDSWaK2baa2ba62zWhI53eXuqYpy2new8yVeV+gAACAASURBVPVx9dVXD69bt27RunXrFq29dzmqZV/zi+oNzdJxrk4CYP4/5aT5PaBa9kWvM0HOet0PqFYmsEi16pf9uT11APbU/thT+6NXL8R+/wkTGF063swSAqYxX6URJLkaigc2Q+nzoWRlsGJQdbrBdt8le/PNno1QviqUrQKeGFSzHrDBdzYXvWEJ6pJLzf807gpbnQHeuOKo659DfzEDdq3NOZ2lH6Cfvdr8rFmMauXsr3pDszyK/yBw8iEz0Jp1vVtdil6bdb1/9L3e7mDzuOJQ62L02sXe4//sZewH+6IfGYB+537Y9iv6jTsL5rz97dtkZswp5Xy39bvDH77frd66BJU1e0+9LrBrpfk8OQFV3Zl9pFAcVGkAh3ejF7+Gfuly9Iwr0Z9Mhl0rAwOjzzJtQ0G9rrDRbymirFnP40qgml+BXu1dRlEveA/7gaHYDwxFr/we1d4J+KvRCE6dCHxofvSQuc9qNDIptr8MvfJ7s6/fvkfVb2m2q1TNzMZyPMl0Oia+jP3+C7B1deB5R5H+7j3s+4dg3z8E/dsiVAfn/Gs2htPHg5//6ZPm94Dq4D1/ABq2NjP7HPF7iAZmILzCBVDOydPNe6LX+eVp973TtBv6j1+9nzfvaa5puSpmP7uDD6z7qNMSEnb5Ln+1dxOUu8AscemJQTXpAZv8jmPjElRz595q1BW2Ow+TnGUxAShdCSpUhaT9JpjOWQ6XmMKomi3NQyAK+BoD7NnqTW/t4ojUHSEdP2weoFapbv6mcWv0nu3or+Zh33kl9p1Xon9ZiOrsPOyt3dgEnSblX5CEXvQe9tSh2FOHold9j2rrBNVe5NzTAYMah0wA6EXOPd22H3rVYvhrG/YdXbHv6Yt9T19ISsSeNgySD6NXLUbVambyQmwc6sJGsH8H+ut3sScOwp44CL1ike95ngpynklO2rWd77pzf/QK57su5SxHpRRq8Fj0N85g4aH90MgpZwoXQdVuDAd3e/f5l5O/Szv5u1EP2Oy7nJLevATV1MkXDbp4H5YWLQ3Kad6VqQLlzvcGXW/5Cao7Sw3XaAGJQWbwApLffIu9Xfuyt2tfTn71LSWGmAHMws2bYScfJzPRt3OvihXFE+8M6ng8FO3WhbSt27N/X6Rje9K3bidz/wFykv7xHE6N6c+pMf3J+HEBhXqbl52sBk3RJ4/n6YGLKlWGrDfoY0eNJX3+h74b/LnRlEFZ9fPFPWG9Xxmy/kdUSyfvNenmrZ/X/2i29xQyf59VliUdgGoNs9teqnYL9IFd3h026w4bfjIPsxe/j/3QVdgPXYVe/T2qtSuPnw6Rx1Ndebx1P/Rq5152ByE07QQHdvnuf/9OVLX6ZoN8LEP0+h+Cl01JB1C1LgbLg176MRzYgf3uo9ntMnVJb/T2VfnXLitZzvv31RqY/J8VGA2oJj3Ra5wZPPZugvK51B2blqAuduqOhmHUHccSoKrre6/ZAu3UHTkpyDI1m3/bv3Y32B64PHNQVgyq3yPoTd94X7QMIT/rTP3bIlSDIO2yw/uhgascrdkYe/eO7F1mfDKHlOsGkHLdADKXLCCmlwkgsOo3QZ88kafyxE7Yj+disziRqlYDYmNzDYwGaBRfiN3HMtmbnEFapubLrSl0qZ7zg+csT/UszaLR8SwcFc89bUswoG6RoIHRAPrbd7HvHYx972BzvTo6ealm45zbwVnXu2N/9G+uNkqjIG2UEmW8dUv8+VCpqjcAaP9mKHOBt+1frzts881XeutSVEOn7V+3M/z5u/l3TGHT3wCofol5OfPwLhPIX746FCltjvHCFnB4NznatxnKuPog9brBVv8+yE+ohn29x7F7ZZDjaOE9jiD0N+9i3zMY+57Bpp2Qdb1r5XC9T580v8fveh85CPWd2SAbtoIDTl+9XCWsu57Dfvk+2G/OW3/vKtdXfY9qE0a94W4btcmh3thvzlWv9msbXdQQ9rvaCpFofwNq0IOmzb1kXuD1/uED7EeHYz863NQjrZ19X5hD/z7lpPk9oFpfil6TS9u3XBXvsZWtBBWrwcF9BfJd60P7UY1amc9LlTPtbycAzKc9aMWgGnSHLX7twT9+QjVx8nT9LrDTydPbfzEB0DGFQXlQ1ZrBQe93qRr2gPVhLu1ckONGjsxP55I69gpSx15B5tKFeHoOAEDVawInj5vrGe6+li7Aaupc45KlUedXR+8P/vKD/nIe9h1XYt/h1M1dnO+8Toh+wFnSC9/DnjwUe/JQ9O/fo9o593WNHO7r06e84xjtnD7P3m3Yt3XFvqsv9l1On2fKMDh2GH14P6p+1vmXhcrVvXkMIpPPlAeKOEsTWx5U7XboxB0++8weN3Kn6z9u9McSVJM+3nT9x43qd4UNrnGjlZ+gnx+AfulK9Kyb4PCewMBocMYnLzB9JU8MqmlP2Oh3zht/9C3LtjllWVxx1LXPob8KMk63cQlc5Iyl1WoBCd57rkDK8CMHUKXLmxn/q9eHStVRtS4++/GarH5TsDGg4s44XUwhrO6j0Us/Mv9fpiKqTW/sqddi39Hft1+dYxl6yluGdu6P/tUpQ0u6+tWDxqK/c/rVJcuA5dc+Sdhj+vR3D8K+e9DZp510EBq0MP9u1Cq7XqZoCYgxjwJU9yvRm1aa/ho4+dvVn2/YPbA/v+Unb3/efV9tc+6rQoWd1a6amX57bBEo7vR7LA+qdhv0oVzaRhGqt0OKRHmSfBAqVDfjHICq0RIO7fJN92yeOeQkK38XKYFqOwi9/FPv/iLcnwegbCWsW57GfnMSJHif5+jF72NPH4Y9fZhpu2WlfWGjHNpGp8zvs9Jes9j8rkFbVK8x2DPuMCs4ZvFpG1U2gSmJoYOE8jyOlo+ilXa00m1UKZbdRzPYe8zpY24+RZeL4nL/Q6BySQ+/7k0jw9akZ2p+25tGjbK5z51lz59LxriBZIwbiL1sIVY3p11Wtwn65PHAl59zUqVa9j9Vy07ov3Ipxxz/pDymv5hH5m0DybxtIHrZQlRXc71Ne/R43tK7qB7WuClkPjwOjuU+hpEl/aM5nBzdn5OjzfhsbB8zPutp0BRCjM8WvvFOVLESpD4/Pfzjc9hfzCNj/EAyxg/EXr4QyzlnVaexk8fycM7uPNaiE3pfYB4rkD49mKDL+pf4jrf8DRTEcxef9KI0hpItUs9ZANWoJ+Qya7T9+VzSbxlI+i0DsX9eiKe7twzlVB76tqdOkDakLWmju5M2ujt605qAwGiIXhslX9Nt0BbVewz2y3eYF/SyxMaZH4B6rczY3X5XP7Og4lDc+yuAfh5gypNylbAnX2nSilT8S4jnLPrnTyD5EPbT15q0G3cyL9DlY9o66QCqjjPWX6KsGZs79JdZDezGp9Er5qNfnZJ//bxQfcyiJbDufwV7zvNm5v8g8nXs6KK6WLdMwZ6et7paCCFE3qlQS6OH/AOlTmitiwf5fBdwidb6kFLqEuBprXVnpdTjQJzW+g5nuzJa66Ss7YGqwCygNSYQ+RdgJJAAHNFapyilLgfGAEOAjcBIrfUypVQhoLYzE/Ra4Bat9U/ObNOXaq0bKqU6A3dprfv5He8EoIHW+jqlVG3gO8zM0cOc8xjnbNcbmAx011qfUkqV1VofUUotdvb7m1KqPPCb1rp6Ttcuc/wlWg2+B1WvLaSnYL8zDfaYV4msf83BfuJqs+EF9bBGTIVChdGbfkZ/8KT5vGgprGsfgzKVIOkA9pv3BszmoEZMQa//CVYvhDqtsK64AwopUAq96iNY97nP9lzYGtX5NrAs9Pov4Je3UW2vQydsNsESFeuiBjwCcSUgIw1OHkHPNsvXqaEvQ9lqZvnwlGPob56A3St897/P1XCt2xZ1+QRQHvSKz2DhTFSvsei9m0wDNSYWNXwanFcHTiWj337AvInZ/VpU1zFwyPt2lv7PODiRhOo3Hpr1gpIVzIDpL5+iv/2v2SbFRg35F6p+W0hLwX5nKvzpXO/75mI/NtzsrGo9rJFToVAceuNS9PvO9S5WCuu6x73X+/V/ZV9v1foyqNcGPfP+gO9ZxVlQ42JU5xHoNyYU7HmXLeQ9kBptUD1uN8FJa+bD0tmojtej9282gQKeWNSAyVCxNqQkm4Dno/ugUBHUZQ+YgAQUeu0XsHyu70lWbYZqPRz9/t0B539WaWftu+vN6Fk3+l7Xy6dBfE1zHX6a6RM8rTf5Lr2sRt+HatzOfO//mWxmuAOsR0wQNQAX1se68WGILYxesxT9lrMcqicGdeNDqKp1IDMde+6zsHEFasANqMuugwRv59p+4mY8r0RncCNzeOOQv1Nj7kc1aQepKdj/nuQ9/0ffx77fzKLIhfWxbprunP9P6FmPef9+7MOwbS164QfBE+jQBetKJ08v/wz97ZuovmPRf24ywYUxsVijHoLzTZ62Z96f/aat6nktqnV/sDOxP34GNv7sHPMjqJrNoXhpE7j65X+yHzyoEVNg53pY9T/f46jTFnXZnab8+vVz+H4WqseN5t7atMTcW0OnQpXacDoZPfdBM7tnsz6oLqPM263aRi94Azb+CJVqooZMNg/XlIVeuxAWmpnc9J7TBXKNrRe+Mh3dmEJw8jj242MhZS8RqTtKlMO6+y0zA5fWkHoK+9EhJqDkvNpYg+43x5GwF/vFBwOWf1M3Poi62LkGLz6YPYOM9dxH2HeaYFo1eqKZJblsPBxJRC/4CP3uK1CzIda9L0DxkpCWBkcPYd82wLtzd1kGqBH3oRo6ZfmbU2CXc72nmsE8AKrXx7r2IXO91y1Fz3kcf9aTX2I/NBxOmMBJ1Xs0qn1/sDV6ySfo7+bAUd+lUtUND6CatYfU09gvT/Ke5zMfYk80bwdTowHW+OkQG4f+fQn6dbOag7p0BKqPmYFZL1+Afud5s31cEaxx0+H8GqZ+XvQ/2OZ3v9Vqg+rr5O/f58MPs1Bdb0Dv22wG8GJiUVdOgcpO/n5/khmcq98F1e0GMzhk2+hF/zVB0QClKqEGTTF1+skk9CfT4VgCO/+d80PO8o8/TNGunbBPnebg7XeRusbMKn7+oi/Z27UvngrlqfTOm6jCsSjLw+mffubQpIeylzWr8OLTpK5cRfLsOQH7jq8ZemnWwhOnENO6IzrlNCmP3Iu92czwV3TWZ5waYwYcCt9yDzE9L0OVj0cfSiT98/dJe+MlYrr0pvBNE0FrMlb/Suoz0yA9LXvfxVqUgvrtUFdMMHXV8s/guzdRfcai93jLMjXCW5bp2d6yjB5OWZaZif7kGdjklGV9boRmPc3137sFPe9hyDRve6tx/0YvmIX+PTCgSA2/F9XAyeOzpsJuJ49Pfhf7IWeG+Wr1sa6ZZu7x9UvR88wyetZNT5ugUW3D4f3Y7zxiZiUoWQ7rwTnmHo+JNWVb4p/Yb0/Jt/Zn0LJJWagh96JqNgOt0ZuWoT95Dmxt2mXtB8Khv7BnPZAv7TLVaQiqwyCT39JTsT96FnY6g5iF4rAe/RL95BXeWcfqtEX1u9OU8799DotnobrfiP7LVXcMmWrqjlPJ6HkPmnurWR9UJ1fdscipOwDV/QZo1N0ZlP0D/dEjkJmO3uSarTwXZ1WmBttf53JBP6d6a1Sn8eb8N3wJv76Nan0tOnEL7HDa/v2me9v+p46g3x4NdXugetwHR1yBPt8+Bge3+exerzjqn+LZ1ZmeGNTYh1DV6kJGOvacZ2DjCihcBOumh+G8iwCF/vFTTr/2WkDaWWLvnIKnZQdIPU3qY/dhOzOGxr3xKSnXmfqn0E13E9PdW55kfPEB6TNfQlWrQeF7ppsl9rQm/bUnyfzVN/i3yKDKAWkC/LArlcd+SsbWMLBeEW66pDgv/nKchvGF6HphHOsS0hn/VRLJqZpYD5Qv6mH+8PI++/hk0ynWH8xgUseSAfvXPwcOmqprHkA1da73aw+amRQB6/EPsO81szFxUX2sm516a/VP6Jne5SLVzdNh6xr0Ale91LI71uBbnbolE/uDV1Da9bLgRa1R3W43+WrdF7DsLVT769AHNptAaU8sqt8kqFjL1FmfTYVj+6BkJdSQZwHbLFf61WOQ7ARlNx2AumSwMzt4AvqLR7Jnm8YOMYZRow2q+22mjbp2Pvz8FqqD0wfZ5vRBLpsElZy689Mppg9SqhJq6HOmHD1+EP2l6zjc13tV4FK46roHTP5OS8F+xXW9n/wA+x7X9b7Fdb3fdK53nWZY19xrgk/SU7FffwR2bkSNnYpq1QMOOf2jzEzsx0b4pjv8Xm/baObU0PXGta56Y65Tb9zsV2+8/Uj2bDaq1yhUuwGmnFvyCXrBXFQ5V12d3+3v6k2wbv4Pev9Wspad1F+/CltMvaqT/dplV7n6929N9dYj98/FftRVj4yeauqRDUvR7zn1SJMuZunV4mXMixp7/8B+aRyqZV9UrzHOsWnsL/8LiwIfcEbiu6ZMBbN9mQrmfD99E44s9iZasw2q9x3m3lo9H5bMRnW+Ab1vkwkk9cSirnC1Bz+c5O1XN+qFaj8K0LB1GXrBDO+53PYhes7EwJcOiocIkInwuFHqlzk/EC502ySsFh0gJYW0p+5H/2HK8ML//oTUsebll5gb7yKmaz8oFw+HE8n48kMy3nrZ/P3N92K1aA+ZNhlzXyPz+y+z9x1bLPRsi2qsX928zambn/8I+w6nbh4zEdXRVTd/9xF6ntPfud+vvzNugG8C/n2ekfehGrU16b3h6vM8ZIKoAdPnud7p86xdin4nSJ/n6S+xpzp9ntIVzPalypt+xxdvwgG/MYz8zmeF4lBjXgVPjHmYuvNX9DcvmjLHUr7p9rzdlNlr5sNPs1GdnDI7K93LJ3vL7I9d40bVnHGjmb7jRtlKVUJd9TT6366y012e1G2L6j/B5OkVn8OimaieTlm20SnLrppmZl4+lYye84Apy7pdi+o62m+cbjycTILSlVDDppn+/Imj6PcfgqMJ6KTAmZ8iUoaXqmC2r1gVSleAU8fRP7yXL+M11G8XMAYEoAbchmrYweSdnz5ELzYvuahhD6Iad4GDTj/TzkRvXYtq6vSrX3H1q5/6EPtuV7/6VqcMXbUE/YbTr+47AtXb6Vf/sgA9x+lXt+qOddU40w+wM7HfmwErA1+IUdc/cMZpU9cpvz0xpvz+73RT/tdugjX+UafftwP7lcmo6q72SS3nvrIs9Kr58ONsVBfnvtryk8ljA6d48/eHk7zBNo17oTqMMvXi1mXo72aYmdCvfho8Tr9u50r01y+Y9AFS7IDzBvK/3g6mqGvunUjUW82vQLUaAnYGHD2A/vRhZ7Zpv3v6TMbeAfXAp6bP7CkEp4+bezphJ2rEdKhsVjPR370Oq70vFQW0TyLQn1ejJqMu7gZHnPsoMxP7kat9y1FADbsX1aCNSXv2VNjttI0enIc9fZiTdj2s0dNM3bH+Z/S7TtoPf+qMPzozdu9Yh577qHmpufeY7O/fnv9fWJBz8JfPMYUxjqZGTjD1Z5l4s3rJgo/R7wXv2+ZFtNLO73RVr/ignwP8sCOFxxYfNX3MhsW4qVUJXlyaTMNKhehaowjrDqQx/rPDJKdoYmOgfDEP80dXJNPWPLTwKL/9lYYC2lcvzL2dSwfsP+N/OY8Rem6ZhHVJe3RKCpnP3Z8dmBfz8sdkjDOzZ3quvQury6XZ7SP76w/JnDMDz9j7UM3aOjP/J5P5ynT0n94xBU+R8GbBPpfymE4LUX47rJseRDVvD6kpZD7/QHZ71PPix2TeZq63dc1EVCfv9dbffoQ9dwbW9DdQ1WplB2npg/uwH/a+OHbqcHizU8bdNYWYVh3Rqac5Pd07Plts9mecHN0fVaESJT5bQuau7abdC6R9+Dbpn4d4tgQU8WsH+5zzzQ9iZZ3zcw+gnXOOeeljMsZ7z9nq7Mpj3zjnfON9WE3bmFVjThwj89VHwJXHrCBt/4j08wDVaQA0bYd+4R4APO/PyuVKBzdhwkusWLGJpKTjlCtXivHjr2Tw4C552kfmtdeF/F2knrsA4FpNLTu9AhpD0bNc5xyJ5yyAuvMj9NsTwO+FtfQVoVeniLnVKUNTU8h4xluGFnrlY9JvccrQ6+7C0+XS7L5t5tcfkvnODJ/9FHpyNhn/fdInODqmauDLMgXaRsmvdB/51DzLcLdP3nkEylXGuuMVczxJB7FnT4Mj+1ElXeMYBRiPoY/5tgezzzsSY3VtL4OG7dD/udfso7AVkfiXnJ6zqEvHmgmD7AzTN/LEmLGLfEqbUuWxRk4zs0kr0N/OQv/6FapFH9TIqbB/O6Sb/pY94wHYteWs+nmh+pjqyhtRV1wP+70vu9iTb8gxcPlsxo6sh16H6rXgiBNQfXA/9iPeutrz2QaZ0ldE3M+Fa+UtYFSIXLRN3fq3LLvOJDg6EzObc5avtdb35hAcXRyYgZkFOhOYprX+2G/7CcC1zv5e11o/r5TqBTwF2EA6cLMTiNwUeBEohZmt+Xmt9X+VUs2BN4FTwDfAoFyCo+OA15zjygAmaK2/V0qNwRUc7Wx7LzAKSAO+1Frff6bB0eFc4/ymqheJRrKGOzi6gOlQA8MRpuLye0L2PMhhUOFc5h8cXZA876yJSro5BUdHnDtAogCpouENkEaCf3B0gYrS9Saa5xzNsuxo4KBGQVANAt47KzC5BUdHUk7B0ZFUrEWpqKQLoE+Fs2hohMRFrxwNGcwYYT4DpAUsL8HR+S1kcHSEBQuOLigpe6PX7wgVHB1pwYKjC4pqFr1yNFrlSbDg6AITxbJMRastSmDwUYE5nJb7NhESzTZhyODoCMstODqScgqOjrgo9XnUhVEcI7SiODYepfIkWHB0gQkzyCwi9kevXRYtqkHwVT4KRJTGwAHf4OiCFK02AlFsn0D0ytGD0Wsb/RPlFBwdabkFR0dSuMHR55LcgqMjKdzg6EjIKTg6koIFRxeUMw2Ozg85BUdHVJDg6IKi6hSLWto5BUdHUrDg6H+CaI39BwuOLjCFoxiHEk0JqdFJNy16caMSHC0KggRHi/z2dw2OznOLQWsdtPfgDgzWWv8GdHb+fQIYncv2zwLP+v3+G0yQs//frQY6Bvl8JdDE9dFU5/PFwOIg26dgZqP2/3wWZiZr92ePA4/7fdbZ9e9DQHWEEEIIIYQQQgghhBBCCCGEEEIIIYQQQgghhBBR8w99tUgIIYQQQgghhBBCCCGEEEIIIYQQQgghhBBCCHGukeBoIYQQQgghhBBCCCGEEEIIIYQQQgghhBBCCCHEOUGCo4UQQgghhBBCCCGEEEIIIYQQQgghhBBCCCGEEOcECY4WQgghhBBCCCGEEEIIIYQQQgghhBBCCCGEEEKcEyQ4WgghhBBCCCGEEEIIIYQQQgghhBBCCCGEEEIIcU6Q4GghhBBCCCGEEEIIIYQQQgghhBBCCCGEEEIIIcQ5QYKjhRBCCCGEEEIIIYQQQgghhBBCCCGEEEIIIYQQ54SYaB+AEEIIIYQQQgghhBBCCCGEEEIIIYQQQgghhIgsraN9BEIUDJk5WgghhBBCCCGEEEIIIYQQQgghhBBCCCGEEEIIcU6Q4GghhBBCCCGEEEIIIYQQQgghhBBCCCGEEEIIIcQ5QYKjhRBCCCGEEEIIIYQQQgghhBBCCCGEEEIIIYQQ5wQJjhZCCCGEEEIIIYQQQgghhBBCCCGEEEIIIYQQQpwTJDhaCCGEEEIIIYQQQgghhBBCCCGEEEIIIYQQQghxTlBa62gfwz9G5rVNo3KxVYmYaCRrlIxi2il2dNJNi1K6gI7WOQNYKnppp0fvvD2vr4pKupljmkYlXQBVplBU0tUnMqKSLoC6qGjU0tb7UqOTcMY/s32gykYnf2P/M683cVF6Ty+K9aU+kRm1tDkdxbSj2EyIFhXFdrA+mBaVdKPVRgAgNnrv/eqj6VFJV5WPjUq6AJyKXnmiT0Yn7ajm72j2MaP4XavSUbrmMdGrtPTR6PV5OB6dtNV5cVFJF6Kcv8tHqV+9NyUq6QIQ54la0ipK/Y5ojtOp0lEck43i8GS02mXRPGcyopl4lESx7R+t8gSIWj6LZn35jxTFZx2qYuGopR21/B2tegOiW5bFRrHPkxylfkfR6LVFdZT6WgCeN9+ISrqZ118flXQBKBzFeyta4wlRHMeI5rNEHaW0/4ntQYhyHEqU8njUnhkD1rRl/8CnaqKgLY2t9Q8NUBCR0i5t69+y7JKZo4UQQgghhBBCCCGEEEII8f9WVAPchBBCCCGEEEIIIYQQfzsSHC2EEEIIIYQQQgghhBBCCCGEEEIIIYQQQgghhDgnSHC0EEIIIYQQQgghhBBCCCGEEEIIIYQQQgghhBDinCDB0UIIIYQQQgghhBBCCCGEEEIIIYQQQgghhBBCiHOCBEcLIYQQQgghhBBCCCGEEEIIIYQQQgghhBBCCCHOCTHRPgAhhBBCCCGEEEIIIYQQQgghhBBCCCGEEEIIEVlaR/sIhCgYMnO0EEIIIYQQQgghhBBCCCGEEEIIIYQQQgghhBDinCDB0UIIIYQQQgghhBBCCCGEEEIIIYQQQgghhBBCiHOCBEcLIYQQQgghhBBCCCGEEEIIIYQQQgghhBBCCCHOCRIcLYQQQgghhBBCCCGEEEIIIYQQQgghhBBCCCGEOCdIcLQQQgghhBBCCCGEEEIIIYQQQgghhBBCCCGEEOKcIMHRQgghhBBCCCGEEEIIIYQQQgghhBBCCCGEEEKIc4IERwshhBBCCCGEEEIIIYQQQgghhBBCCCGEEEIIIc4JEhwthBBCCCGEEEIIIYQQQgghhBBCCCGEEEIIIYQ4J8RE+wD+ydTwe1CN2kNaCvYbk+HPzYEb/R975x1mRbE87Ldml6SEJeckSo5iIKgEEZUoICxRkGvgGjGLpCUoghgx/TAgimBWFLMICkgwkVGCoiQJsrAgmenvj56zJ+6yys45ftx6n2cfOBO6unu6q6ura3oq18L5Pu3YyQAAIABJREFUz2jIkw+zYj5m+oTwNC69Cif1do7f0hL274GGLXG63ADGgHsMd8ZD8MdKqNkU6XonOA5m0XvwxdRwOUl5kL6joGIt+GsvZuoQ2L3NnmszAGnSGVwX885D8NOikAw4yJ2vwN4dmMm3heet211wfkfM2NbR5TqzCdL+NhAH8/37MO+V6Px0GwnlasCBDMwbw2DPNkgpi9wyA3b9bq/btBLzwYTo9COp0QTpdIct/5KZMOflaHk906BCTTiwFzNtKKRvg7POQ9rdCEl54PhRzKxJsOE7755k5Iq7oFpjMC7mk2dgxRx7Lrfru1RlpP8DwftLlMd89H/w1Qyk3SCo1wJcF8nYjfvSSNi7yz6D1LuQul4be2kkbIrRxirVwhmQBnnyY1bOx7z+kL2322Ck/oVw7Bjs3IQ7NQ0O7oda5+N0uQWSk+HYMdy3H4Ofv41KVnrchdRpbmW/nJaF7Jo4V42y7XvVAswbVjZnt8Fpfx2UqYo7/ir4fU3wnvJn4vQeCvlPB2NwH+wHRw+Fy+51N1LPk/3iyKz71tWjIG8+zIoFmBm2HUnnG5BGLcA1sG+3vX/vTtu3rvivPe4ex33tIVi/NDrdfwHS526kvvfcnx8Bv2VR/mtG2/Ivn4951Sv/FYOQFl1hXzoA7luTYPn8rIXVbIp0ucP25cUzYXaMtt5nVLBvTb3P9q3TiiADHoRKtWHJLNvWA/m/8VkoXAKOHgbAPHsT7E+PXdaeIc96ShbPulLEs37NK+uVg5H6F8Hxo7Bzs73/4H57T/mzcPoNgwKn2744/To4fsSeO+N8pM1g27+XfgCLpkWXucNwKFsDDu7FvDcC9v4BThLSbgiUrg5OEmblJ7DQ033ndEcadgIEs+x9+PaNLKtcut0Z7FvT0mDzz9EXVayJ0zct2LfenmiPn1YY5+pxUKws7N6G++K9cHAf1GuB034QGNe277cfhrXR7duXfu0kI/2GIxVr2npZ/CHm0yn+y61cB6fPUE+A4M6aDMvmhKd5ljdWOQ7mu/fh6xhj1ZUjobw3Vr3mjVUBipRGbp2B+fJ5mD/dHstfEOlyH5Q+AwyYd8bCppXR5QmlehOkw+02H9++D1/FGMN6jITyXj+bHiMft72Gmf08zHvVH1kVaiNdhmTWp/niOVj9FZSohPS6P3h/sfKYLybDgteiZVdrglw22LaDH96HBTHq+4oRUM6T/dYw27cASlVDOtwD+ezYYJ4bCMePIP2fgoLF4ZinT14ZDAdi65OTroMAOahvX/pxgEq1ce6YgjvlPlg628rrdDNS5wJbN7Oew3z7mT3ux3hZoCDONWNt/pwkzGcvYxa8H10HfujvpGSk3zCkcm1rI7w2AdZ+Hz/ZV41AKtWEpCTMwg9hQUjbqdEUucKzRRfPhC9jjJe9vfHyr72YV0LGy/4PQsXa8O0szLvB8ZKGlyAXXw1OEqyZb+3ULJC+9yANLoDDh3CfGx7bNqhSC+faMbbMy+Zjpo2393YZhLToBvt2A+C+GWIbVDwL5+rhkL+gtYc/fhrpPDguNjANL0Yuuw5KV8U80h+2h/QjP2z/QF0OmAjFy2Me7pV1ffvQxuT8y5FL+wfvL38W5smrYNu64LFE6XA/5poFCiI9h0PZalZ3zRgNG1fEru846TJWfxyepg/tTAY9A4VKBMetyTfDX+lxrWPp/wCUquxdUwg5sA93dM9gfZ9M++58A9KwhfVXZOy29+/dCWWq4AwYBZVqYt57EvPZK9FpxntOH8AHu0C6DYOazWF/Oubx3tFlDcEXO7hYWZyRb8H23wAwv67AzBgXLbvfPUhDb+yYPBw2ZjF2XO+NHUvnY14ZH7z/kl5I255w/Dhm6deY1x6DEuVwJrwL2zZa2etXwGcTw9Os3gTpdLudY377PsyNUeepEXWe7umybkMC0q0uW/UVJOdFBj0LSXkhKQm2roUKtUAc+OY9zOcR/Sk5D9JvFOL1J3dKsD/JJQOQprY/uW+F9KdaTXG6eX10YUia1c/FueJWEIHDB63dt2szVGuEpN4Jpath3hoBRw7muh1M3UuQC/oDBvbtwryTBgf3Rj9D4jevdh/uD8eOBOXG2SbOxA990rAt0nqAre+MXZjpI5BLrkFqNMv18sWst7Ma43S9PZhu6SqYN4fDmq/hjHOQTvdAkdK2jSx+Ez59MrrMf9MPK20GQcPLIX+h2L7fAD7Mq+XOd+HwX5k+DPP01VnLD0G6h+jUV9Ji69SKNXH6eW191QLMm55ObeTp1NJVcR+K8FVmJc8v3yhA0TI4I97EfDgZ80m4Hotbn76/b1if9k12rHnexh9P7nmeVhhn4DgoXg7+3Ir7gtfHzmqMc/0j8OcWAMzSOZiPn4OU0jj9R0Ph4oDBLHoX5kXYxP90zlf9PKTdTZCcB44dxcx6AtaHz0FikmifrB/rDlXq4PQdFpCAO+v/YGm4bZYouXGV/e3sqGR9WUsMUKUOzrCXcZ+5BzbPCx5PpI8wt+1BsD7ZK4danywG8+ZY+D22TzZuz3r1V/7YQ6Ur4/QZCRVqYmY9jfkyuH4hvUfYsu1Px0zsGS0r3rosAl/mmwFye16dnBe55TlbZicJls3GfDw5WJb2N0DDi8F14cs3MF/MiF1mP/v3P2TIkP9j7twfKV68MLNm5WANPof44r8JUKU2zn0v4/7fvbDyS3/shAKFcPqOhJIV4Ohh3GmjYdsGe0+Bgjh9hkO5M4M+lvwF4xYrEIUPfVmufcLaQk4y/PIj5p0J1h6PcwxKWN+a9xZmbnAc8cXeP70IzjUToHJtzKIPMG+coE/EU4/6YA9m1uV/HrY+8AkxxorANfGa73zxStZ+lwD/wJeTOSbuS8cdlxosV+dbkHoXwbGjkLEV895YOLQ/umxnNkEuHwzi+XLmx5jrdh0BZWvaeIE3h8Eez5dTuhrSMcSXM3lg1NxKURRFyT3+FTtHi0h+EVkiIstEZJWIjPKOdxCRH73jq0Xk+n+Y/kYRWeGl85mIlMmFPA8QkSdPfGUW1LsAKV0Jd0gn3KljcK4aGvMyp99Q3KljcId0QkpXgnrNgyeLlkbqNMHs2ho8tmYx7sgeuGmpuC+m4QwYaY3H7vdg/u8WzLjuyNmXQumq4YKadoaD+zBju2DmTkc63myPl66KnN0WM64H5tmbke732gWkAC16wfZfozNesRYUKBS77OIgHe/EvHwbZlIvpH5bKFkl/JrGneBgBuax7piFM5C2NwbP7d6Cefoq+5eTwGhxkC53Y164FTMxFWl4KZSKKP95nWz5x3fDfD3DGp8Af+3BTLkD80hvzGujkF5pwWQvvto6ECZciZmYCht+CMrL7fre8RvmoT72b2I/OHIIllsHnZn9CmZ8L3tu+Tyk/XU2rbrNkVKVcId3xp02FqfPEGLh9B6CO+1+3OGdkVKVoE4zm+7qRbijeuCOScXs+B25fKC9Yf8e3KduxR2divvSCJyrx0QnWqc5Uqoi7sgrcKePxemVhexeQ3BfHYs78gqkVMVM2Wxdjzv5Llj/Q8QNSTgDxuJOfwB3TA/cR6+D48fCr6l3gS33fZ1xXx6L0/e+2LL73of78ljc+7xy17V9y3w61faf0T1tfXb06nPN4szj7ktpOP1HxEw34dT3dMs9nXBfyka39B+K+9IY3HuidYv5dBruiFTcEanZB0aLg3S7GzP5Vsz4HkijttFtvUln25cf6Ir5KqStHzuM+fhZzPuPx0zaTBuOmdgHM7FPlk546nrPemhn3FfG4vTJ5lm/MhZ3aMSzXr0IN6077qhUzPbfkHZeG3eScK4Za/vFyCtxJ14L7rFgmdvegXnjDszkPkjtNlC8SrjABh3g0D7Ms6mYJa8jLW+wx2u2hqQ8mBeuwkwZiDTsDEXKQImqSMNOmJeuwbzQH6nWDIpWiF3m2l7fGt0F97X7cVKz6FupQ3Bn3I87uovtW7Vt35JLBmDWLsEd0xWzdglyyQB7w89LcB/shTu+D+6ro3F6D49O1Kd+LY3bQHIe3LGpuOP6Ihd2tQ5dn+WydQPug/1wH+iNO+lm236cpJCMeWPV1Nswj2cxVp3TCQ5lYB7pjlkwA7n0xrDT0m4wrF0Yfqz9bZh1izCP9cQ82Rd2boxZnrB8dLoLM2Uw5tGeSIO20WPYud4YNvFKzPzXkMsj8tHhtqh85Lqs7RswTw3ATOqHmXIr0uVeW5+7frfHJvXDPNnfvsyyam5s2e3uwLx6O+apXkjdS6BElfBrGnW0fWtSd8yi15A2nmxJQrqmYT6cgHmmD2bqDcE+C5h30jD/1x/zf/1PHBgdj/r2qx97+Xc63wxrQpyIdZojFWviju+Ne38/G1yZ/3Tfxktp1QOz9RfcUam4D12L9LgdkiLex/RJf8uFXQGs/fLoIJwet9tgpHjIbtwGkvNa2WP7IBd1g6JlM5+LdL0b89ytmAlZjJfnd7bBIOO6Yr6ejnQIGS8/eRbzQcR4eVoRpMMtmGdvwDyUCgWLwVnnxixLpm1wV0fcKaNxBgyLeZnTfxjulNG4d3W0tkH9UNvgFdzhqbjDQ2wDJwnn+gdwp4zFva8r7oPXIl3viJsNzLYNmBfvhg0/hsvwyfYHoG5LOHIwdj1nXuNPGzOLP7Z26OieuC8Mgz+3hgdGJ0qH+zTXlK53YtZ8g3ngSsyELOackDhd5mM7MzNGYB7ti3m0rw2MjnMdm6n3ZfY7ln+J+eHLoJyTbd+fTrV1GjnX+msv7mvjbRB6LOI9pw+V64NdYL6fhZkyOHZZQ/HLDgbYtdnawQ/0jhkYTYMLkDKVcO/oiPtCNmPH1cNwXxiNe0dHpEzI2FHrXKRxS9whV+Le2xXzUciz3b4Zd2gq7tBUzJSx4QmKg1xxF+bFwZhHTlDnD8XQZZMGYB7vh3nxVqSrp8uOHcFMvhHzeF/M41dB3daYT5626Te+FMqEpy9NO8OBfbiju2DmTEc6e/2pTFWkcVvcB3rgPnMzTg+vP4mD0/0e3Gduwb2/e1iaTuq9uFOH4Y7vg/n+E+Sy/9i00v/AvDcGVnwOIrlvB0sSctlgzNQbMc/2g+3rkfOujPkM4zqvDvXfxNsmDjmX6/rESUI634559r+YR/rAtvVI5zughA/ly6re1n1v5/Pj++BO+q+1mdYvtml1vBuS82Ke6In59Enk7E654oc1P83DPDswZrnC6tuHeTWAeeFGzJNX5TgwmjrNkZIVcdM8ndozi2fScwjujLG4aVcgJYPPJFudmpU8v3Q44HS/HVZ9E30iUX3aR9kx53l1Ljip5yltB2B+/hZ3VBfMz98ibQcEb1r/I+643rjjetvAaLAbCbzzKO6YKzFPXI00vzLcHjuZOd9fezAv3o6Z2Mvqlt6jYpYljIT7ZH1ad9iyAfeBvrhje+E+cZPd1CDUV5couYmW7ddaInh2zK2wcmHU8YT6CHPbHgSk0+2YnxdiHk7FPNYXdmyMWY9xfdZ1L/THHvorA/etiWFB0QHM4g9wn745dtnjrcsi8Wu+GShbbs+rjx3BPDkIM6E3ZkJvqNkMKtf16qkjpJS28+1x3TGLP4ldZj/790nQtetFPP/8PbmWHuDf2i1YXdbtVljl6bKTtPuyshPksoGYLT/jPtAT9+WRON3vDGbhyrswqxcGfSw7fotrrEAYPvVl8/IQzMN9PF90UWhwcfxjUCL71nefBs/5Ze8fPYw76xnMO4/FTC+MeOpRH+1B6rWCwweylx/P+U42fpfM6vi7vhyyHhPNz4txH0jFfbAX/Pk7cuFV0RkUB2l/B2aa58upd0n0XPfsjrbtP9Eds/A15BLPXnE8X84HEzBP9cFMuSF6bqUoiqLkKv+K4GjgMNDaGNMAaAhcJiIXApOBjt7xRsDck5DRykvnOyC2xR0DEUk68VV/H2nUEvPNLPvjlxVwWiEoUiL8oiIl7E4MG5YDYL6ZhTRqlXna6XUn7psRhtjhkMX6fAXsG7KV68DOTXbHg+PHMD98ZncaDs1P3RaYJV5+ls2G6ufZ/9drYa8/fhR2b7XpVK7j5a8UUqc5ZuF7EYVzkM63Zm1QVagNf26G9K02Pys+h1oXhSdR80LM0o/sj1Vz4IxzYqeVEyrVsTvz7PbkLf0M6kTIq9MC8/2H9seKL4PBJVvXQobdhZntv0ByPrtDDMC5nTBfvmT/bwwc8Hbg8au+A1Q/F3ZtgXTvzbLDfwXP5SsAGCujQUvMIk/GrytssHrhiDZW2Gtjv3htbNEspKHXxtYsAve4Pf7LCkgpZY9v+jlzZ2q2boA8ee1bjKHla9ACs8irz19XwmkFY8vOX9DmDTCLPkQatLTn/tiYuYtVGLWaYLasgy1eIMhfe+1bqaGyG7bALMxB38ofUu6Fs5BGnuxDIfWZN1ifYX0r9Pi/DGnUErPAK/+GHOqWBbOQs1vxt6lUB3aFtPUfP4e6kW39IswSry0sC+lbRw7Br8vg6D9/C1Iatgi28Zw+60WzkIYt7bnVEW28aGl7vHZTzOZ1sHmt/R3azsrVgvTNsGcruMcwa2ZD9QvD83XWhZiVnv76aS5UaeydMZAnP0gS5MkH7lHbf0tUgS2r7A6B5jhm01KoHq6jMtOu1wKzxEt740qvXxcPv6hwcVtmb3dFs+QjpF7L4P2LbZ2ZxbOQ+l5dHIlo3ya6ffvWr41B8hawjuq8+eybuCH90De5Rw9lPn/y5I0uc4XasDtkrFoeY6yqdSHmh5CxqlrIWFXrIkjfAjtCnDf5ToMqjeA7bxfd48div20cSsWIMXNZrHxchPnBq6OVX0K1kADJ2hfB7i12DDsRJyPr6OFgfSbnja0izzzXph94MzqU8l59B/rWqi+gZoTsGhdilnn1vTrENqh2Hmxfb/8ADmZEjQ05Jg717Vs/BqRFKmbpl5j9u4PHypyBWf+DfT5HDmE2rUXqNvNvvDTYewDyF7A6NNA2AnnyS3+XOwPWLLH/35cOB/ZB5drxkQ1IvvxWl+XJZ225QB1VqgN/brJtIzBe1okxXn7ntavlMcbLyF0DipeHnb/DX3Y3GLNuCVIv9o59cnYrzIIP7I8T2QbrA7bBB8jZ2ewACFC3KWbTOtjkjZelK8bXBt6+EXbE0O9+2f55CyAX9cZ88WK21eJnG8uUcd5lmCURC2uJ0uF+zH3ynQ7VGsGimfa648eCOxZG1kWidJlf7SwWlRJYxw3bhLW1k27fhyLmrgH7a186bFyd9UJAvOf0AfyyCzYuhQMZscsamrZfdnAOkMatMPNDxo7TC0FKhOyUiLFj/gfIOXbskDbdcT940dr2ABm7yRGBOt8dUue1I5/1ReHP+swc6LLAfKdyPbur8t6dNv3vP0Mi+1OorbV0NuL1J6nXAvP9Z7ZMf261c+HKdexf6Lw4NM0wXVIwuLPZ7m2wY4O1WYtVyH07WADE02tAvtMx+3bFrPKEzKuJv02ciW/6O7y+SSmN+T73y5eTepOGF2NWf5O58yvJeSBjp9Vl+QrAH+tyxw+7eRXs/zP7a/yYV/9DpH4LzGLvuW5cCQVyoFMXh+jUrGzPrOT5qcMbtMTs2oIJ7FQYKjdBfdpX2THmedKs80k9T9seQvpYoN6zImNXcCe8wwdseyhSMnj+ZOZ8W0J0yx8b7BiWnW0YkJdIn6xf6w6RvrqIiUmi5CZctl9riYC06YX5fjYm0lZLpI/QD3sw3+lQtRF8e2KfbDyfte2nPthD+9Ph9yzmVxt+zHouEm9dFoFv802AqnX98VkF5hlJyd4L1d76bPMrMZ8+Fz7njVVmH/v3yXDuubUoUqRgrqbpm/8GkIt7Yn4I6rKTtfuyshOkzBmYwJeUt2+EYuWgUDHIfzpyZiPMN168xPFj9otc8fSThuJXXw7EIzhJwWN++KwgyxiUqL4V8iKXb/b+kUOwYWnOdvWNpx71yx7MWwBp2Rvz+Ql84PGc71TJxu8SyM/f9eVA1mPiT4uDY/mmVVC4VPQ15SPmuitj+HJC59mr50BVH9Y0FeUkMUb0T/9y9e/fyr8iONpYAjPRPN7fESAZ+NO75rAx5mcAEekuIiu9naC/9o4NEJF3ROQTEVknIlltKfw1cKZ3Ty9vR+mVIpL57U8R2S8io0VkMdBURM4VkW88eUtEJLAlcrkcyIuJFC2F2R1isO7eDkUjBtaipSB9e7Cedm9HAtc0bIFJ3xkMRgjl7FY497+Lc+sk3ClpUKQU7Ammw54dSJEIWSkhstzj1jFwehF7Xei9e3fY9MDuDDfzieiAsot6YFZ+DRlZOMgLl7TphKQphUrGuCYkP4f3w2lFvHoph9wwFRn4NFRuEFtGZFoRZZAiEfKKhFwTKH9AXoB6rWHrz9ZIz28nhXLZIOTWl5G+4+yOfeBbfQeQsy/F/PBp+LH2NyBps5DzLse8/4w9llIKszs8HxSNKHfRkpAefBYmfQeSEm3gOc07x96N5OyLbbB0YMEzkJ+UUpiQtkv6DkiJkJ0S/lzMnu0xZYelW7oSYHBufhJnyKvIJdFv6tlyh/St9O1BB1Sm7FIR5Q6XLV1uxJnwMdLkcsx7zwTva9QKZ8w7OLc+gTvlH7z5HgeidEt6FrolpG2Y9BDdAkibnjhj3kAGplkHRVakRPat7TH6VqnovnV6RN+KVY6eI5A7X4VL/pP1NbHKmpNnHVkfeG18xQKbbulKYAzO4Kdwhk0P/4R9wZKQEaK/9sXQX4VCrjHHrcOgQBH4aQ4cPYTcMhO54R3M4hlwaB/s/AUqNYAChSE5H1KtKVI4OhAKQFJKYkKdHXu2R+mISB1k+5aXx0LFgro5408oVDR4X/2WOMPewhn0GO6ro2PI9qdfmx9mY44cxHnwU5z7P7SfRwqZjPolF4AqdXGGv4Ez7HXc6ePCg54ix6qMGGNH5FgVGDvy5Ecu6of58oXw64uVhwPpSLfhyI1TkS732YD57ChcKigju3zs2RE7Hy2usp9xzwknIwugYh1k8Azk1umY9x6MDoitfwlm+WexZReK6FsZJ7ANjCe7QBEobvus9HkUue4laNYnXG7nYcj1U+GiHOwoFof69q0fFymJ1G+Jmf92WFJmy1qkdjMbsFswBal5DhQr49t4ab58DSlbFWfiZzhpb+LOeCjKVvRLf7NprV0QcZKgRDkbGF0s/IMxfsk233+BOXwIZ+LnOOM/xnz6snVqQbidCbHHy8IR4+XBE4yXuzZZJ3vRsnangbotISWLsaNYhE24ezsUiyhPsRjzjmIRtsHYN5FrRmXaBlK2MmBw7noGZ/RrSOvUuNvAMfHD9gfk0kGYr6fbBc1s8K19h8o4p210cHSidLgfc58S5WH/HqT3SOSuV5GewyBv7PEyYbrMp3YGID2GI7dNgzYDY8uKVx1XawT7dsOO34N5y4X2LVfciDP+Y+T8yzEznyFHxHtOnyk3jnZYDHy1g4uXx7nvVZzbJsOZDaNlFy2F+TNi7DjRvDLEZyVlKiM1zsZJm4Yz9AU4I2Qht2R5nLGv2+M1GoWnGaPNxrbBs9Flt89AbpuOeTdEl4mD3PoKMvAx+wnZTavs8T07ottw5Bw2MCaH9jPABO6NfE4habozxuD893Gc0R8i57aL/uwrWHs2t+1g9zjmw4eQ/05Dbv/A7l704wfRsknQvJr428SZ+KFP3OOYd8Yjd0xHhn9kd+s6/FeE7s6d8uWk3qRxW8z3QZvJfPc+lK2O3Pk+0uByzIrP/PXDRqWby/NqsO3+6ieQG16CczvnKCtSpBRmT2RfzYFOjXxuOcQ3HZ43P07b/pgPJ8eWm6A+7afsWPM8KVbm5J5noeLB4JOMXbbPBahaD2fIDJwbnoCyZ0TljaJloXwN+G1V8Fhuzfnqt7aBMcfDfe1RJNon6+e6Q5W6OCPfxBnxBu6rD4TNSxIlN+Gy/VpLTCllX6ae82ZUHhPqI/TDHixWDv5KR7oPR255GemWtU82ns9aipTwz9f/T4i3LovA1/lmik/rtuLYOfX9n8PPi4NjQ4ny0KgtcsfLyPWPQ6lKOStzbsYK/Mvwbe02pSTSqDVm7lvB607W7svCTjBb1iINvMD0ynWs3zkl4GNJR/qlBX0sxcsnzk/qY1+W655ARn1m5zvLZkfL8jsGJbJvlawYzFuc7f2YxFOP+mQPSrtBmLmv2gDq7K6L53wnG79LJn/Xl5ND5OwOmHUxvhSbk3inQiUhI8Y8u7iNd5F+jyLXvwTNw9c0FUVRlNznXxEcDSAiSSKyFNgBfG6MWQy8D/wmIjNEpI9I5rc0RgCXejtBdwpJpiGQCtQDUkWkItF0AFaISDlgPNDau+9cEbnCu+Z0YKUx5nxgCfA6cKsnrw0Q2GLzhPJE5DoR+U5Evnvu59Bg4RgR81E7dWZxTd78OB2uwbz3dIziAT/MwR3aBffJ23C63BAzmdiva8e4JKt761wA+3fD5p/CTxUugTRsA1+/nk3COXhbIPIT6GDLvm8XZmJnzNP9MZ88jnQfbXfi/Ntp/c08lT4DaX8T5m3vc7NOEpJSGrNxGebxqzC/r0A63JJNUidZ3wGSkqHuRbD0i/ArPnwak9YBs+RjpFXPrPORo3JHBDBd/h/7xtvij8IvK3sGTtdbcKfdHyONHAjP6hlnh5OMVGuI++Iw3In/sW/j1zj3xOlGyY6VePAa8+5TuHdfjln0sQ30CfDjHNzhXXGfvB3nihuyz2uiyEm9ZlNH5ss3cO/qgDsiFfbuQnrekZ2wLNPJPj/ZJAn2840P9cJMuhap1hDOaZdz+VFljSUgoo23+49dzAy08aQk5KxGuM8PxZ0wEGnUGip7uz/nqN1mUS9la4NxMZM6Y565EjmvF6SUgz9/wyx8Fen5GJL6iH1TNMJhHEzap74FsHwu7tgrcZ+7E6fDoFjC/ZFdpQ64Lu69l+EO74i06WsdHH7LBdi4EndMD9zx/XAuG2DfxM42zcgDseXKxddiFrwWviM32IW8sjV2oIsYAAAgAElEQVQwi9/BPNUfjhxEWsT4HNOJyGGfljbXYebPiM6HD7IA2LQK81gvzFNXIy37h9dnUjLUutDu5hKLnLTtrNqCkwSVGmDeScO8eD1Ss0XmG9jmnTTMs30xU/6LVGoA9S+PLT87cru+ferHTrc7cN+fFP2G+U+LMasW4Nz+Is514zAbltvdK/waL+s2w2z6GffOtrije+L0vje4Y2J2CeeC/jYLZmLSt+MMexUn9S7YsAyOR+pTn8aOKnXAHMe9qy3ukPZI2372hYisE4yQ+TfHy4P7MG+PR/o9gNw42e5A6f6NT6/ldN4BmNlv4N7ZAXd4D9izE+l9pz3vJCHVG+E+MwR37ACkWt3w3dNOWIiQS/6hDRwTP2z/cmdBiQqwcu6J5fvVxgJUrWud01ujdwo8sVwfdLgfcx8nCSrUwCx4C/NQHztethkQO5146rJ8IbrMj3YGmOkjMI/0xjx9HVK1ITRul8MxMotLTqKOYy+0nXz7Nu89hXvP5ZjFEXOt7Ij3nD474mmH+WUHZ+zCHdoe94E+uG8/gnP1/dFjdQ70VLaynWQ4vTBuWl/cGY/i3PSQPb5nJ+7gS3GHpeK+OhHnhgfD+1Ys/q4ue6QX5smrkVYhusy49vPq7zwIpxeF0iHBbjlqwznMW8Rxp1Vv3GduxR3RHrP4A6TLbVkkdCKBf9MOdpKQc7pi/q8/5pGOsH0DXJDVvCOO8+rqIf6beNvE2aYZdVG2MmLqk6bdMI/1w4xpB9vWQfFYLulc6L8nqrfCxaHsmbAmuHgrNS6AdYswEzthfpiF1Ls0Z+n+Uz/sCdONuiim7Czn1YCZfB3mqf6Yqbch518JVaJf8shZXnLY1/4R/rRx6TAIM3t6+BfuTiTXrz5d87y4yI45z4tVTbnxPDf9hDuiA+64XrhfvY5z3cPh5/MVQPqPx8x8JPxrjrkx5yt9BtL+ZsxbD2Sfx9ySFyuFnPpk/Vx32LgSd1R33HH9cC67OsJXlyC5iZbt01qi0+su3Dcfz3rMPJFMv3yEuSE70h50kqBcDcyidzBPXAVHDtlzsYjns3Zifbg4l/ze/4h467IcyM+t+aZf67bGxTzUBzOynQ2WLVvNHk/OC8cOYx6+CrPwPZyBaVkI8DFW4N+GT/4bp+dduG9H6DKf7D7z2UtwWmGcIdORlqmw+We7luckQcWamHkhPpb6rf52+pmXnLSf1L++bCbfghl1uW3jZ52TM1mxyK6cWcWgQHTf6jsyeC7u9n4s4qlHfbAHy1WHEhVhxdwTyD4Z+f9gvpOj2IcTZyenechMsu1A28eXx3oR4STKH/DlvO35cmq1CO4qrSiKovhCcqIzEMAYcxxoKCIpwLsiUtcYc42I1MMGJN8JXAIMABYAL4nIG8A7IcnMNsbsBRCR1UBlYJN3bo6IHAeWA8OAFsBcY8xO7/pXgYuA94DjQGCLkRrANmPMt14+M7zrTyQvUK7JwGQAd9o4Ixd1tcd/XWV3OAhcWKw07NkZXinp28M/1V2sNGbPTihZAUqUxxn1hj1RtBTOyBm4Y/qG79a89gf7xtyhA+E7yaWUwuyNkLVnh5W1d4cdkPMXhAN7vbenQu4tUgr27kTqXgR1L0JqNbefgMpfEOk32u5MUqICMuxde32e/MjgNzGPdQ+mkRHxhmORUph9EfnZuwOKlLaffXSSIF/B4O57B7235Lb+bD9LUrwSbI1hIIemFVEGkxFDXkp0+QPXS/8JmNfS7Oc6wNbNkYPBAIllX8C5nYJ1mcv1nUmt5nYysC+LT9I6SUjb/vZTJhtX2TYTiJtIKRWjje0IewtZipaybSzwu0kHpP6FuI9EBEqmlML578O4U0bYz5EC0qI70rwLAOa31UjR0sH2XbQU7In4hGt6eFklpXR0PUWyZztm3Q/BT8ivXIBUqgklKyMXen1rY0TfKhqrb0WWu3RYuQOYxR/j3PoE5v1nw0+s+8H2w4Ip2ec3TsjFqUiLLHRLrPLv3m51TuD+oqXt2+UQ9rlj89U7OIOfyHqeFNVeS2P2RjznPduz7ltZEWgHhw9gvv8UqVQH8511IkrLHmSpR4uWDu8vcMJnLU07IvUvwn3k+rB7zNrvYb/XzlbMhzI14LfvYd+O8M/nFCqF2R9R5sA1+3aCJNnF/oMZSJ1LML94n9U7sAc2L4cyNe3nk5fPwiy3n/uRFtdj9gXfNpULuyPN7Ls75vfVSNEyGJbZkykxyhyo88D9KSHPZd9uu1ia8af9N9bn3Db8aAPATk9BzrnE934t511md9Bwj8G+dMyGZchlA5FKtXyVG8YfG+HwIShXDfZ7nzGKfBu/cIyxIyNirMrvjVUV6yB1W8NlN9nx0biYY0fsJyYzdtrPDwNm5ZcnDo4OyAjLR0T593pvOmeE9jMvH/VaweU3Qf5CXj4Ow8K3iMnJyApl50YbuFf6DNjijc/Vm9lxO9anrQOyC0fUd+SnvwP5C/StQH1n7IDffoSDVreY9QuhbA349Tt7LcCRA3aHtPK1Mcs/jp2Hk62D7Oq7yZWIt6OZ2bjKn35cqRbOAM9hVjAFqd0c1z0Gy7/CfPYi5rMXkSbdkCtuhGr1MWuW+DJeOs074X48xZ7Yscl+3q9sFaRKHf/1t3sc88bDmek697wEO36Py9gh518OK7+xgef70jHrl0LFWtZWjbJFY4yXeyPGywI5GC9Xz8Osnmf/36QLYkJ21Lo4FWkZWubS4fOO9Bi2QeS8I5ZtMPcdnNsn2bR278D89F1wvPzpO6ROSNBTPG3gUPyw/SvXh/I1kSHv2esLFkMGPYN59r+2vuJhnwTOnXsp5ttPoo4nTIf7MffZs8P+eTsumaWzwwJ3pVUP323/mLqsVGXYtDqkLnO5nYG1E8DawT9+ilSsjfnx07jXMU4SNGgFD/XL9fYdVt+3xJhrxSLec/oA8bTDPOIyrz52FI55dfP7T3ZOX6oS0qA20sp71r+sQoqXzt5nFTmvLBbyrNO3Y76bbf//y0q7UF2oqLVb9nuyN66x/atExaC+ifmsY9R5kVIRzzpCl+3YGK3LAHb9bgMtazSF7b/YZxerP6WUtv+GjsmBfhYob0hfDHtOgTQLptiFxUA/++EznP9Oip5fH9wLpUKCtXPDDg4E7KXb9m5WzUYu6JcpO1HzarmoB9JlsP3t19w2K5t4rWcz+aFPylW3/9Zoipx/hf3Md1KeCN2dO+Uz6TuyrTdpdAlm+RzvhetkOC3Fvrx2aJ+9YOUXcEEfzIZF0WXOLT9sVLq5PK9e9BYE+shf6bD6K6hQGzYujRIvF0Xo1JTIvhrpwzo530I8dLhUrQtnX4x0vQUKFLL6tVJtpExlKzeefbpSTShTJW7zPAK6q1QlzKoFJ/c89/1pP/Odscv+G5hnHAoJeF61AFLvhdNTrC/aSca55iHMD5/Aijnhsk52zlekFHL1BMyMkeG2YVYkyid7gde+/Vx3CPDHrza4rNMgpHbTuMulfDWkar2ElJkKZyJn1Mu6b+XWWmKV2jiDxtvjBVOQ+hdgZo6D1V8n1kfohz24d4f9874eYlZ8ibQM+mTj2b4zZZWsiPl5sf++/r9DvHUZuW+XBoiab0aMubnqswI4uB+z/nuo2RS2bbBpLfNeAFg+B3qNCOa5dar//TurLzvHmXj4b6hcG+e6ByH/aXBaYaRJO8za73yzE8y0UcF51egP4M+t9ktce3bAxpWQLNbH0vHm8JcK4+kn9bsvHzuCWfU1UqeFtYviFYPyyojovtVvLM6Q6UB87P0TEk896oc9WKUeVKiJDJ8Z9IHf+CzmKTueJWy+8837sf0userjb/hyss3Hee2RuhdgXs1iI4WY8U4xfDmFY8yzM3bAxh8zn4VZtxDKeWuaiqIoii/8a3aODmCM2QPMBS7zfq8wxjyKDYzu5h0bhA1wrggsFZHi3u2HQ5LyvMCZtDLGNDTGXOXJyG4bkENesDbedVnFBmYnL7psX76Om5aKm5aK+XEO0qyDPXFGPTiwP9pA27vLBjafUc9mpFkHzI9zYct63MGtce9uh3t3O0jfgTuql53slArZmaRSTUjOA2uX2CDpYuUgKRk5uy2s/Do8byu/Rs7z8tPgYlj3rf3/yq/t9Ul57P0lK8JvqzCznsKMbI8Z3QkzdSis+9YapasXYIZfZo+P7gRHD4UHRgNsWWN3UEkpa/NT7xL4aV54fn6ahzRsZ3/UaRU0Bk5LgcAG4kXLQfEKkL41u2q3C9glKtrrk5KRhm1hdYS81V8jjdvbH/Vaw3pPXv6CyMBHMR8/BRuXh6e7eh6c4e0me9a5sP1X+//fV+d6fQeQxjF27wr5ZAwH98GKebhje2GWzkWaeDKq1rOfD4l0ImV4bayq18aadMAsm2vP1WmGXDoA96nB4Z8PL1AQ56YncN+dZHfqCJTpqzdxH+iN+0BvzLK5SBOvPqvWzUb2X/Y8IE3aY5Z9RXaY1QuR8mfZT545SUj1szHbfsXMeQN3dE/c0T1t32oa0rcO5qBvNe2AWerJDvm8lTRsAds2esdj9C1vQSDRmNmv445IxR2RivlhDtLcK3+1bMp/8IA9D0hzT7cAFCmReZmc3RqzZX3WgjethpKVgm290SWwKrKtz0PO89pCg9aw/tvsC+MkBT/p4yQhdS7A/BHcGdHMDXnWS+cE23h2z/pwyLNuEvKs6zRDLhuA++TgsM8DmVXf2HaWN9DOGsMur39v/QmKVoAiZe1O5rUuhnXzw8u8bj5S19NfNVvaoGrAZGxHAjtQ58kP5evAn7/Z36d5gfaFS0ONFrA6+Ma3mfcm7vg+uOP7YJbPRc7z0q5S134CKdLRlfGn7VtVvL51XjvMCltms+Ir5HxbZ3J+h8zjlKgQvL9CDauD/toTl37N7j+CO8DnzY9UrYeZM8N/ucXLBXfnKFYGSleGP7cFzwfGqqLeWFU/xli1Zh5ydshY9YsdO8xzgzATu2AmdoFvXsd8NdUu4O7fbR0fJayekWrnwo5fs8/n5jXeGOblo8ElsCain62Zh5zt1VHd1rDBy8fk6zETumAmdIEFr2HmTs0+IOckZFG0bLA+U8pY3ZAerE9p0BazLIvPZUK4beAkI3XawM8R9b12PtLAq+/areBX27fYsBhKnwnJ+UCSkMqNYOevNnCkQIg+qd4cs+OXrPNwknWQbX0vegszqZ/986kfu2mdcdM64aZ1wiydjfvGeFj+lbWbvE+LmnU/wp4duEOv8G28NLv/QGp5O4gVLgZlqsDOLXHR3+TNb/8Aap1vg0K2/RIf2bv/gJohuuyM+nYhDjxb9ATj5ap5yDleu6rfOmgbZkdB73OpBQohza7ELJoZTG/267jDU3GHp2K+n4M072hPVMtu3vFXiG3QEfODt+Afahs0bo3ZbG0Ds2IBUrF6cLwsVcHuPBovGzgr/LD9F76NGdseM+4KzNPXwa7fMwOjIT72ib1QkHMuwSyJUReJ0uF+zH32/Wmd96VskI9UPw/+COrveNj+MXVZ6KKEH+3MSQp+CtpJQmpdgPnjF8/mjm8dU/082L4R9u7I3fYdWd9/bCRHxHtOHyCedlggvXjY3wVD/ColytvnsmsL5ovXcYem4g71xo4LIsaOyEWuPRFjxwUdMd/bscN8Nwep7fWhMpXt/Hlfug2QDsguWd7a4LtDfDqbI2zwWHW+el74sz6RLjs9xS4Agm3nRUrZ4JmkZKRxW8yKiPRXfB20tRpejFn7bfB447a2LMVD+lNADxYvF57mgX12Ma6kZ/vXaGL7VSS7t+S+HZyxE0pWyZxnSrXzYFdQdqLm1Wbhe77PbbO0iQP4oU8ydkLpqrDsC8yjfWHpZ7B5DdI498tnVn6Vbb1J40vtxhUBDu2DpLxQqqptY2c2sbut+emHDcWPeXWe/JDXCzTJkx/OPM++7BAD8/WbuON6447zdOr57YN1l5VOPRzyTM5vj1l+Ap0aKi8OOtx9+BrcYR1xh3XEfDkd88kUzOR7EtOn4zXX8uZ5Zu4buG8+Cr+twSz64KSeZ5iuP79D8DkXLh68v3Id2/69TTqk73DMH7/C19OjH8zJzPnyF0SueRTzYQxbJSsS5ZMd28vfdYcwX11ZKF0F8+nLCZHLrm0JKzO7tsZlLdG9p33mcfPdF7ivPGADoyGxPkI/7MH9u21gWMAne+Y5YT7ZeD5rM/cN3Kdvt0GWP3zuj6//nxJvXUYu26XZzTc3rsr9efXpKdbeB8iTz86rA77AFXPtHBPgzMaw/fegnHjECvxLiIf/xh3SAffe9riDW2EWzsKdPAQzZ4Y/dkKBgnbXZkCadcGs/8H2z4w/bRB7qI9l4/L4xgqE4kdfzlsACnl2kpOE1GqO2bHRF59VljEoEN23tq2Pq71/QuKpR/2wB795G5PWDjOmM+aJa2Hn75mB0ZDA+c57k2L7XULL+nd9OdlRqynSpj/u5Nvh6OHY12xdA8VC4p3qtome6/48PzjPDvXlrPd8OXny2f5UudGJ14oVRVGUk0KMb5/f+RuZECkJHDXG7BGRAsBnwHhgvzFmrndNG+AxY0xdEalmjH1vV0R+BK4GGgLnGGNu8o7PAiYaY+aKyEbv3K4QmWWBRUBjIB34FJhkjJkpIvuNMQW96/ICPwGpxphvRaQQcBDom5W8rMp5fGDDsMqWvkOQus3gyCHcF0fCRrsLlZNmJ0aAfXt74GjImw+zYgHm1Qej0nUmfIQ7ujfs34NcPgBp1tHuWnfkEO6bjyJ/rITazZEut9vJ96L34fMXkcuvx2xaY43U5LxI39E2KO5ABmbqfcHF30sGIk06wfHjmHcfhjXfhGfgzMZI676YydGfB5UJX2PGto6ujLOaIu1uA8fB/DALvnoJaX0tZutP1nBIzot0Gwllq8PBDMwbw63zvXYr5OJrbbCL62K+fA5+nh+dPsChkE/o1GyGdLrdylvyAXw5BWl7HWbzGrsIkpwX6TkKyle35X91qF2gu3gg0ro/7ApuCG4m32x3Jkkpg/QaZSdD+/dg3hhtF5iPuP7Ud558yKgPMaM7h+1iIQMn2AmXcWHXNtxX789821Z63YvUaWrbwtQ0+G2NbTPDZuCO7WUTqFwLp/8o28ZWfoN5ze4W4IyZaQ3Fv7y31n5ZgZn+ANLuP8hlA2FHcDLvPn5DpqM4M18970Fqe+375TT43ZN933TcB3rbiyrVwumfBnnyY1YtwLw+wR5v0Mp+JrFgURvwvXkt7qSbbLrnXY5cejVgMCsXYN59Ao6Gf/pNet8b7FtT0uA3r2+NeA13dE+v3LVxBo6CPPlsOtO9cv93ol28NS78uQ33FVufctkAO3E/fgyOHrbO+PVLSXr+x9jtz2eOD8j6k6HSbwhSrxkcPoT7QohuGW2DqAGrW67xdMvyBZhpVrfIdWORijUAA7u24r40NspBIUXzBH/UaoZc4bX1xe/DF1OQy7y2vspr631GQXmvrb8yNLOty/CZdlfl5DxwcB/m2ZshfRty02TrYHCSYO0SzHuPgnEx+49Fl7X3vUgd71m/lJb1s7465FnP8J71/TPtomBoG592v033/HZIu4FgjN05+sfngkKrNUXa3AKSZHd7/uZl5MJrMNt+gvXzISkv0nE4lPH018yRdnfoPAWQ9vdBiaogYJZ/BIvtgor0fRoKFLaf2ps9KTOgGsBsDZ94Sfe7kVrN4Ogh3GmjYJPXt+55FXd8H3tRxVo4fdNsmdd8g3nT61unFcEZOA6KloH0P3BfvBcOZCBt+ltHbKB9v/c4rI2x65If/TpfAZx+aVC2KohgFr6P+fwV3+XKee2QSwfYMhuD+9FzsGwuUiykfVdvirS/DcQbq+a+ZD/tuyVkrLpypN0p7GAG5rXhUQvF0voazJEDMN9bPCt7FtLlPuvw2b0F8/ZYu2DtZmOP1WiGdPDy8d0HNh9trsNsWQNrvHz0SLP5OJCBmTEsOh8XX2N3R5z3atZyTkZWo8vtLtjHj9n++uULwQWVPPmQez+wwUFhn50F8oe8p3dmU+SywVb20lkwbyrS8lrM1jWw1utbXUJsg7eG274FUO9S5IKrAAPrFmK+eMp+vWLAM1afiAO/fov59Amr3w+FjxvxrG+z/7gv/ThMft+RmJXzYelsSM6Lc/c0e+LAftxp98OmtfY6H8ZLipS01xcpYfv0x1Mwiz4i8rVEX/R38bI4g5+2eUrfiTt1FOzeRiS+yM5XAGfAKCh3BiCYBTNhUciieU1vvJQkzJL3YfYU5NLrrS0aGC97R4yXu73xcuhMG3Sc5I2Xk2+G7b8ifcdC2bNsPj5/HpZ+HmxnO4+El/mqIUi95rbMz4+AX70yj7FB1ABUrY1z7Rhb5uULMK/YT8XL9fcjlWqA8WyDKWMybQNp1h7p8B/AYJbNg81L42YDU78l0i1Ev29dh3n+lmB957btH6BoWWTgI5iHewWv2XPU/zYGUL0xTrdbcMf1t3JKRHxuOZ46/EBwp3Jf5j7lqyM9h1k7cdcWzPRR9jkD5q8Q2cRPl/Hz52Fyc72dHTmI3PB/3riVBOuWYD54zObtzKZxrWPpPRLz20pY8DbmQIz6/qfte1BEfU/z6rtwcZxhr1pdZwwcPoA7ohuSP0SXxXNOnxwyaPlgF0jPMVD1bLuYvn835ovJ8N0HNm97wuc8vtjfjVrjdBiU6VdxZz0LK+bBvgjZ/Ycg9b2xY3LI2HG/DaIG7Nhx3Rg7r1y2APOyHTtISkauG23Hj+NHcac/AquXwLkX43S7MVPfuG8/g+xYHCaXGs2Qjp6/6NsPYM5LyCXesw7UeWpa0AafPsw+60aXI61CdNkXni4rcybSYwQ4jn2OW9ciFevY9L95335do931mN+D/cm5Ktif3CnB/iRtvf7kHsd952FY7fWn2s1xunnj/CKbJgD1W+K0H2Tb/IF9uK+OtmlVqo1z/UTIXwiOHYEjB+D40dyzgwEad0HO72G/0LPnD8zMMfbezREv3hC/ebX58MlwuXG0iSV03uGHPmnSFbkg1dZ3+h+Y10cjl14HZzXN9fJlVW8UK4tz2wu4I9qDMUiKt4dHrRbI5bdCoRL2WSx+Cz6ddNJ+WGl7E9Rva9Pdtwu+fx8z53krM3S6ldvz6qLlkD7eTqdOEmb5ZzD3Jfs8ImyySKRHiE6dlhbUqUOm444L0an90qxOXb0A80aITu0eoVOfuimYeIwppl++0cz0218Hhw9iPpkafjxeffrtx6PLHK953v7tJ/c8Ty+C858Hg33s+Xusf6xFD+TCK+H4cesfe/sR+HU5VGtI0u0vYLasA28fHfPRU/BTyDrJP53ztRmItB4QoVtugv0xdoANbWfx9MlG2IPg07rD+e2RywYE7YRZ1lf3b5AbV9nffRkt24e1xLD0B47GLPsa2RwS1BNvH2Fo+85texCsT/bKobaN796KeXOMbf8xxo64Pes1X/tjDxUqjnPXy+Hzqwd6wKG/kAH3I2c2ti9M7vsT8+lkWPJ+sPBx0GUmI3qdJ7Pu/ZhvBtI+56LcnVeXO9Pq2cA848fP4VPPFipQEOk31j6bwwfsOpvnj40qs8/9O+nFF7Ks76y4/fZJLFmyhvT0fRQvXoSbb+5G9+6t/lYax6+5JuqYL/6b0PSvHoVZPg9WfumLnUDVenau6Lrwxy+400Zn+lGoUB2n93DIE+JjqVo/fn7SUD8G5H5fRpD/PGr1m5ME67/FzHzUzhOqN4tfDEpk35rxAGxZF2wDPtn7zugPrE5NzgMH9mGeuzn6BXu/6j5Sj/ppD4aWqWhZ5NpHMRN6BvMTsa4Wt/nOF69A/Qui/C4n68sJGxMz/sR8NBmzaCbOiHeDY3mSwOZVmFkTop/1Wd6apuNgfpwFX09FWnm+nJ/n2/rvOjIYL/BWyFy3/qXIhVfZcXrdQsznT0Ul74xamN1mn4qSK8xLrp74gFHllOLCY2v/lbrr3xIcXR+YCiRhd7N+A3gUeB2ohg1G/gu41RjznYi8A5yFDbOYDQwG+vM3gqO9a3oDQ7x0PjLG3O0dzwyO9n6fC0wCCnh5aQNcmZW8rMoZGRwdL6RQthta+0vhBMrOLvDJT44kSC7RRmlccRKo444mrtz/xuBovwkLjo4jsYKj44WccdqJL/KJyODouHEs8fZBIggLjo4n2QVHn8qEBinEkwSOl2Z/9KJi3DiYQNn/yqmQv0gC7eDI4Oh4kSgbAYC8ifso0okCcfwiKjg6nsQIkIgXkcHR8SKh7TuRc8wEPmtJSVCdRy4qxpHI4Oi4si8xsqV8/oTIhQS37xIJmlfHCI6OG/mTEiZaEjTvSKSfLjM4OhEkqNiJssmAhJUZgGOJFJ4gEmj7J0qfAInrWwkcL/8nSeBah5TOlzDZ/5NjRyJ1Wd4EznmyCY72EzktcbaoSdBcC/5ZcHRuECs4Om7kS2DfSpQ/IYF+jESuJZoEyf5ftAchwXEoCWrjCVszRoOjlfigwdFKbvNvDY5OoJc0iDFmOdAoxql2WVzfNcbhl7y/wDUdQv5fJYt0pgNR30ELDYz2fn8LNMmpPEVRFEVRFEVRFEVRFEVRFEVRFEVRFEVRFEVRFEVRFEVR4k8CX2tSFEVRFEVRFEVRFEVRFEVRFEVRFEVRFEVRFEVRFEVRFEXJPTQ4WlEURVEURVEURVEURVEURVEURVEURVEURVEURVEURVGUUwINjlYURVEURVEURVEURVEURVEURVEURVEURVEURVEURVEU5ZRAg6MVRVEURVEURVEURVEURVEURVEURVEURVEURVEURVEURTklSE50BhRFURRFURRFURRFURRFURRFURRFURRFURRFURRFURR/MYnOgKLECd05WlEURVEURVEURVEURVEURVEURVEURVEURVEURVEURVGUUwINjlYURVEURVEURVEURVEURVEURVEURVEURVEURVEURVEU5ZRAg6MVRVEURVEURVEURVEURTnEmKAAACAASURBVFEURVEURVEURVEURVEURVEURTkl0OBoRVEURVEURVEURVEURVEURVEURVEURVEURVEURVEURVFOCTQ4WlEURVEURVEURVEURVEURVEURVEURVEURVEURVEURVGUUwINjlYURVEURVEURVEURVEURVEURVEURVEURVEURVEURVEU5ZRAg6MVRVEURVEURVEURVEURVEURVEURVEURVEURVEURVEURTklSE50Bv6nyJeUGLn5EyQX4IhJnOxEkSyJk+0msL4PHk+YaCmZN2GyE4UUSaD6zpug92oSqMvM5kMJk50wEvn6VAL1CckJ0idO4sYOs+FAwmQnasyU8vkTIhdAyuVLmGyzYl/CZHNagnR4gQTawYm0wQslxk4wfyVQf+88kjjZRfMkRq6bGLH/syRyrD6QwLlWpQIJk212JKZfS4kE9WlA8ibQn1A5cc86UUjh/z23qJRKnC2aUJ9VSmL6tfxxOCFyAcg4ljDRJlE2iiOJ0+HHEte+zaYE+qzyJGhOXyJxvmCTwH4t5xRNjOCvdiVG7v8qpyfQl/C/SAL9GInUZQldx9ySoHGrQuL8wWxL3Nhx/JprEiI36fnnEyIXwB15U8Jkm18TtNZyeuLmtlIhcXNM2Z8gHZ5In+yxxAmX/AlcOE6UP6Gg2mWKoiinArpztKIoiqIoiqIoiqIoiqIoiqIo/9+SyJdbFEVRFEVRFEVRFEVRFEX596HB0YqiKIqiKIqiKIqiKIqiKIqiKIqiKIqiKIqiKIqiKIqinBJocLSiKIqiKIqiKIqiKIqiKIqiKIqiKIqiKIqiKIqiKIqiKKcEyYnOgKIoiqIoiqIoiqIoiqIoiqIoiqIoiqIoiqIoiqIoiuIvxiQ6B4oSH3TnaEVRFEVRFEVRFEVRFEVRFEVRFEVRFEVRFEVRFEVRFEVRTgk0OFpRFEVRFEVRFEVRFEVRFEVRFEVRFEVRFEVRFEVRFEVRlFMCDY5WFEVRFEVRFEVRFEVRFEVRFEVRFEVRFEVRFEVRFEVRFOWUQIOjFUVRFEVRFEVRFEVRFEVRFEVRFEVRFEVRFEVRFEVRFEU5JdDgaEVRFEVRFEVRFEVRFEVRFEVRFEVRFEVRFEVRFEVRFEVRTgk0OFpRFEVRFEVRFEVRFEVRFEVRFEVRFEVRFEVRFEVRFEVRlFMCDY5WFEVRFEVRFEVRFEVRFEVRFEVRFEVRFEVRFEVRFEVRFOWUQIOjFUVRFEVRFEVRFEVRFEVRFEVRFEVRFEVRFEVRFEVRFEU5JdDgaEVRFEVRFEVRFEVRFEVRFEVRFEVRFEVRFEVRFEVRFEVRTgk0OFpRFEVRFEVRFEVRFEVRFEVRFEVRFEVRFEVRFEVRFEVRlFOC5ERn4H8Z6XEXUqc5HDmE+3IabPop+qJKNXGuGgV58mFWLcC88ZA9fnYbnPbXQZmquOOvgt/X2OOV6+D0GeoJENxZk+HXeeFpVm+CdLodxMF8+z7MfTn8fFIeJHUklK8JB/Zipg+D9G1QoTbSbUgg95gvnoNVX9lfVw6DWs1hfzrm0d45qwAf8pElNZogne4Ax8EsmQlzYsjqmQYVPFnThlpZZ52HtLsRkvLA8aOYWZNgw3dW8qBnoFAJOHYYADP5ZvgrPYbspsgVnuzFM+HLqdGye4+ysv/ai3nlPiv7tCJI/wehYm34dhbm3YdC7klGutwNZ54NxmA+ehpWzIkSLT3vRup5bWzKSPg9VhurhXP1KMibD7NiAea1CfbezjcgDVuAMZCx296/dyeUqYIzYBRUqol570nMZ6/ErHLpew/S4AI4fAj3ueHwWwzZVWrhXDvGyl42HzNtvL23yyCkRTfYtxsA981JsHy+Lfd/RiKVa0FSEmb+B5hZL/pb3/lOQ258Lnh/Sin4/mPMzEdiljtu1GyKdL3TlnPRe/BFjHL2HQUVa9lyTh0Cu7fZc20GIE06g+ti3nkIfloEgIx4Hw4fAPc4uMcxD19lj/d/AEpVtvcWKASH92Me72d/J0CfSLc7g7pzWhps/jm6firWxOmbFtSdb0+0x08rjHP1OChWFnZvw33xXji4L3hfpdo4d0zBnXIfLJ0NRcvgXPMQOA4ULQ2uCxl/4r6SFltn/z/2zjrcqqJr4L+1LyndJSVIN0opHQoSgtIgYDfYgIKUotiBiYRKqa8BmAgioQgiDQISSkjHpWuv74/Z556+9wL33PM+7ze/5+Hh3H32mTW116xZs/ZM8Qo4vb3nae0i9NMX/HJvHQ35isKBXbgfeHKzZMfpOxLyFDZ9+seP0MUz/ellyYYz5DM4dhgyZzVlTivZAFfWxrn5EUjIAMcO4756p9fO2XF6DoEiZQHF/Xg4bF2NdA4Yty40HzW9catQadwXAsatbLlwbh8DJSuhi2ein4wJS1J6PI5UvdbI/WBoZF1WsiLObSNMm69eiE4JTkeuuwWn68Ocf7CJqU+A8lfhdH/MK/8h3OdvD06zbD2k9QCQBPSPGbAwRN8lZEQ6DYUiFeDkEfTTp+DwbshdGLl/Guz/29y3Yy06y8tP5eZIo76mT238BZ09NrwsAGXqIdcPAMeTvSiC7BuHQlHv2frsKTiy23xXsAzS9gnInM2MEe/fCufPGNkN+4I4sOkX9McoskO4FH0OIC27Iy26wfnz6Mr56PRXo8tKp7bWj+8PTrNsPeSGh4wuWzYDFkSo75uehqLl4UQi+slTcPhfyF0EeXAq7P/H3Ld9DTozJD89X4A8RdE3e4aX5Yq6SIsBRpevmAmLPw6X23YIFClv+tiXQ007OwlIm0FQqJzpI2u+g1+9PF/VGanRHhB05QxY+kn0+r7lCaRGQ1Pf7wyBbevDbypdEeeuUaZtVyxAP/TG6gfGIEVKmXuy5YDjR3EHd4HsuXD6vwRlqqDzv0Injo4su3uAjTI+io1SMsRGmRpgo9RsDK7C0YPm90f2Gd11+yij450E9IcP0T++js24UbUxzg13g7rgnsf9z0uwZaXRq50e9tpPIH9JdPoQOHfG9DHHQX+fAfMj9LGbn4ZiXh+b5vUxH7kKIf2nonPHwcIpkL8E0m2U//s8xdA578Ev0yPX96Xo7wsZR0L1KDFq6/K1ce57BfbvAkD/mIt+8naw3Evo3wDSqjvSqju459DlC9Cprxhb9I5hSCnPFl0wE53xQezqOGsOnF5PQ4HL4exp3I9HwL+bAXBGzIQzJ5L6oL7RN33tsrS2RTNkQh58HzJkBCcBVs5Bv33P3N+wC9K4O1KgOO7g5nD8YHBbp5M+4c/vgtNM6/rOkAm5+x1IyAQJCbB6Ljr7fSIRt3lembrIdZ5ttHwm/BJBl3UY4reN/jPEjFtVWiH1A/pPobLo+/3g0E6kz1v+6zkLwurv0R9eM39XrI9zk9fPfv0SnR3SzzJkRHoPR7x+5k7w9zNp2Repb/qZ+1nAnKfHUKTKtXD0EO7orv60ajTHaWNsVR13G/zr1WksbLKkdhxjbIS3e/nTi8E8jyY9zHWAXX+hU4bDuTNQ7mqkfX8QgTMn0S9GwcEd5r4r66XtuAWQJTvScTAUugIU9PNRsH0NYcRCdoNuyFXtAYXdm43sc2eC041nmQO52D5XtRXSIMDeLFQWfbcv7NmUvLx41Xe5ekjbh43cpTPg5wg6tEuIDj3s6dCOng4VT4eu+9nYRt2f8f8+bzH0x/dg0bTwMpeuizTvb2SvnAW/RbDBb3gKCpeHk4noV0MhcTc4GZDrH4PCFcwz/eNrsH25yUr3NyBbPr+P8JOH4MThcNkV6iMdHzFjx29fwZwIz3jP4X7/5KQAn1Xf56BEJVgyyzzjIchtL0G+YuiYbn5Z6aVPrrwK6TDAjOPb16OTRxrfki9v6eXH2TE/OM0Y6HDpMxayB7T1RwPgRIg/OAbzS2lxN9RoDVlyoKOahddfFKTn40g1b449bmjk+XzJiji3jzA2w6qF6GRP5o13I407wVFTPvczzz+bWtmxsFciEU/fDSBdHzO2xZlTuBOfjrLGUxGn7zDImAVdsxCdbp5huWkAUq0hnDsH+7bjThoGJ4/5f5enMM6wz9BZ76KzI/vgARZsPcWzcw/jqnJz1WzcUTdn0PdLt59m9E+H2bjvLC+1zct15S9L+u7Fnw/z85ZTANxTPydtKlxGapDeTyA1PF/Re0NgWxRf0V2er2jFQvSjEF9RK89XtGI+Oi3AV5SvMM7zX6Cfv41+Ezw+xEtuusr+eXK47EvoZ9RqgdPuLrOW+Fxv+NubGydkQHo9ZdZaXMX95AXYv8qfXlqP1QANuiJXdzDXl34VeZz2yY7F2qE4yAMTIXEfOvGRyLJJv7Zm7adR83DRNlruIsiAkLHkq3B/exBx1qOBSJ+BSM2Gpu7ffiqKL6cSzj2eL2f5AnTSc+Z6yfI4tw+BjJnh/Hnc8aNgcxTbOxbzPCcD0uYRKOWt2859B9bPi1zOfgHlfOsp2BqlnPcFlHNCQDnvGAKZvHKOM+WUa29AOtxq7jl1AnfcSPh7Y7jsWPhQfJSqhDP4Q9x3B0au91QwaNC7zJu3nHz5cjJrVgp9NzXEon9XaYk06mPslKP70c+HwYkjEcXHbK2831CkdCVQF/fjMbB9RbjsWMShABQri9PjScjiPQMf3e73dVxRF2nl1feKmf41i8D6bj/EzKlOHkG/GOJf77hhkJmDOQno6m+DfU7iILeOh6P70E8ei1jXQVzsGOYjVyHkoWnonHGwIHxcjigvHj7CeMZExGBuK23ugatugMtyoAMbh8tLy/lt7kLm/hz5QF301y/gZ2OXBMVF5Mhp4iIm9Quvg0BKeX4GcdBVs2BJiJ/h8upIswehQBl05jDYOC/59CyWdMJViXcWLJZ0IaY7R4vIkyKyVkRWicgKEakbS3lR8jBMRHZ68teISPs0SvdYynclQ+VrkILFcZ++EXfKKJzugyLe5nQfhDt5FO7TNyIFi0PlBuaLXX/hvvcY/PVH8A92bcZ9rjfusz1w33gAp+dgs7iclHEHufExdPwA9OVuSPVWULB0cBpXt4eTR9EXbkYXTkNa32eu79mMvtEXfa03Or4/0mlgUtq6bBb6wYDUlz9G+Ygqq+Pj6Af90Re7IjWuC5dVx5P1/E3o/KlIGy9o6vhhdMIj6Ms90GnDke7Dgn6mU4eir/RCX+kVOTBaHKTT4+j7/dExXZCaraBQiOy6HYzzYnQndP4UpO0D5vq50+h376AzXwtPtsWtcOwg+tzN6JgusOWPsHuoci1SsATukx1wPxpl+kIEnF6DcT8ahftkB6RgCahyjSnb95Nwh3fFHdENXbUAaecFTR4/gjvteRMgEI1q1yKFSuA+1g53wgicvk9Flt3nKdwJI3Afa4cUKgHVrkn6Tr//CHdIV9whXZMc71KnJWTIhPvkzbhDuyNNb4b8RQMqJgb1ffoE+nLPpH8c/BeNEIie3kjnJ9B3H0RHd0ZqXRdezvodTJ8e1RGdNwVp55WzUGmkVit0dBf0nQeQzgNNoKSHvnkX+kLPpMBoAJ002Fx7oSesmouumedlIg76pJKnO0d0xJ32DE7XKLqz6yDcqc/gjuhodGclozulZV904xLckZ3QjUuQln0DKtXB6fAArF/sv5a4H/eVW3FnjDVOojOncGe8idMtitxug3CnjsIddiNSIEBuq77ohqW4wzuiG5YirYxcadwZ/XcL7ujuuK/eiXR6yASY+bLU9h507z9wWQ7cYd54kUayyZodp+tA3Hcexh3VBXfcE365Nz+GrvsVd+RNuM92g91bzbhVoPhF5yPquHX2NO6st9HPowTMVvX0yaD2uJNG4tzyZGS5vZ/EnTQSd1B7o0+q+vUJeQohleuhXhCdKX8OnN6DcF/vjzvkJty3Qhwq4iA3PIJ+/DA6tjtStSUUKBV8T612pn+/3hn9dRrS8j7/dwd3oO/0Mf98TrOsOZFW96OTHkDH9oTseaH0VeGFEQdp8wg62ZNdpSXkD5Fdsx2cOoq+0RldPA1p4cmWBKTTMPTrMejbPdFJ94J7zshueT/64QPo2z0hWxTZoVyqPq94NVKridHbgztFXFxKIp5t3e5R9MOH0De6I9Vahbd17fYmMOLVzuivU5FWgW29E33rFvMvJDCaSk1M8GIkxEFaPYJ+8gj6Xk+kUgvIFyK3elvTzu90RZdMR5rca65XaAYJGdEPbkEn3IrU6AC5CkP+0kiN9ujE29EP+iBlGkCeyyPLr3EtUrgk7sNtcceNwLk1Stve+hTuB8NxH26LFC4J1a8FQN94HHdwF9zBXdAlP6JL55gfnD2D+9lYdPJLkeWCaeuCJXAHd8D9cBROr2RslA9H4Q6OYKMMC7dRpGkXdNcWY7+8cAfS5WGo0jA248aGJbjPdcd9vifu5BE4PYaY65uWmWvP90Q/uB/OnoLNS00fm/QQ+lqUPnZVeziViL7cGV00FbnuvqCvpc0A2Pir/8L+f9A3bzH/xvY1ctb9TEQuUX9fzDiSRIza2tT1ctwR3cx3s94LTvAS+zeVrkauaoo78CbcxzuhXxtnq9RtBRkzmutPdkOae7ZojOpYrr8V3bkB99luuB8+jdP50aD09L17jS31Rt/0tcvESXtb9NwZ9M270TE90DE9oEIDKFnF/GbLSvSte9EDuwgjPfVJgI0Wk/o+dwZ97z70tV7oq72gXD0oUSW8MPGa54mDXP8oOuUR9O0eSJUW4fZJDc8+GdsF/W060twbt9b8gL7f1/z7aoRZcNqzCc6c8F9/vy8c2Y3++XOSPKfzE7hvP4j7TGek9nVQOLiOpX4HOHEUd0RH9KcpSAevnxUujdRuhftsF9y3H8Dp4p/z6G8zcd96ILx8/27GHfc4bF4eXOa0tsl8VGgMZ06G13FaP1u5CiCNuqIv3YI+19UEJ9RqZcR1Hoh+9JSZ6y37Dmnaz5+PtB63ALnhIXTTYvTVbuibvWDftvB2iIXsnAWQ+l3Qt/qhr/c0dVC1ZezlprbMofm42D63+gf03T7m3xcBz1lK8uJV3+0fQycMQF9JQYe+GEGHju2LvtEbndAf6ejp0P3/mGtv9Ebf7GNso7XzIpe55cPop4+i43pFtsGreTb4e93Q36cjTe4x16sbl7KO74NOH4A0ux/wLyLprOHoxH7oxH6RA6PFQW56HH2vP/p8FJ9VvQ5m3vFsJ/TngGf83Gn023fQGeE+QgCqNjUvuwfKSi99IoL0HGZ8R891hYP/InXa+uWktx8nsA5ipMP182FJz1tYYHSM5pf65wL0nVsj1l1UfPP5J9rjTkxmjt3nSdyJI3GfCJ9j6/cf4w7tiju06wUFRsfMXgklnr4bgCrXmHIO6YD78SicnlH6d49BuB8/gzvEK6e3xqPrFuMO74I7siu69x+kdXAbO10egbWLIsv2OO8qI388xHs35Wdmv8J8/edJ/tp/NuieojkTGN06DzdUDA58nrf5JOv2nuWLPoWY3rMg45ce5dhpN1l5AFS/FilcAveRdrgfJOMr6vcU7gcjcB9phxQO8RXVboI76GbcgeG+IqfnY7AyQn+Ll9x4y77EfsauzbjvPAqbgn2y0rATAO6Irriv3YNz88PmpTmIzVhd6Ark6g6ejdALqXAN5CseXpBYrh1e2xX2botczz7i2daBdXApNtrBnX6fUUqB0fHWo4HUaIgUKYk74Abc94fj3B6l7m97Cvf94bgDbkCKlIQaxpfj9HwY9z/v4A7sjPvpWJyeD0cvcwxsBGnUF44fQt/sio7tDtuWE5GaDY3P6sEbcN9Lppx3PIX77nDcB28wPitfOXs9jPvZO7iPd8b9ZCxOL1NO3bsDd1g/3Mduwv3Puzh3Ph2eaCz9dOLg3NQf1v4aMc3U0qlTI8ZF8jFeDLHo304C0noAOvE+9O3esOcvpM7NkeXHaq28yU0AZs3l+btxuj/i198+YhWH4iTg9B2FO+VZ3JFdcF+5028n+/xG0x5B3+2BVE7Gb/R2F7Pe0czzG1VsBgmZ0Pd7ox/0Q2reaNY7fFzdBfZvi1iGMC5lDPMl0fahsPl9svLi4SOMZ0xEjOa2unYB+mqfyPLSen7rnkO/fAUd3Rl9pR9ybeekNIPiIjb+jG5MYZNGn5/hs0fR8b2QihH8DIl70G+fhfU/Jp+WxWKxWGJCzIKjRaQ+0BaoparVgBbA9lT8Lha7Wb+iqjWAzsB4EUlVuWOUF5N29cbo4q/NH1vXwGXZIWf+4Jty5ocs2WHragB08ddI9Sbmu93bYM/f4QmfPeXfmSNjJvPWYiDFK8GBHXBwF5w/h66cDZUaBeetciN0mZe31XOh7NVe2qf9aWfIBIFJb10BJxNTXf6Y5SMSJSrD/gBZK36AyqGyGgfLutKTtWsjJO43n/dsgQyZzS7SqaVEZTiwHQ7uNLKXz4bKwW+6SZVG6O+e7FUBss+cgq0rw3fXAajTHp070XxWhePhb6RKjcbo4lnmjy2r4bIckCukj+XKb97s3GJ2BNDFs5AaTcx3p47778uc1d+Xjh6Cbevg/DmiIbWaoou83W83JyM7azb4y5O9aCZSK4WdT1SRzFnNxCBTZpOHwN00YlXfPvIXhxx5YUsUp0Z6sm87HPDK+ccPUDW0nI3RJV77r5wD5eqYz1Ubm/vPnzXPxL7tULJy6uXWaAErfjCf46BPpGpjdMk35o9ta8xO1jnzBd+UM5/p19s83bnkG6RqE//vfzP1or/NQqo18afduCu6Yi56LGA3wvPn4NxZpFpjdPmPZsK0/U/Imgqd/ZtfZ0u1ELk+Xa6YvAJkvgxOJPrrpXgFyJEXAXT3toAyp41suao1umIuHPJ2PDjmLehlyYaUrYn+8qW/Dk4e89L5+qLzwZ5tsDfCuHXmFGxeEfXZk5pN0F9SocuyZoPNnj75ZRZSs2nS1073R3E/DQ6+lnqt0WVz4aBX/qMhC5rFKpmd8w55/XvNj1AhpH9XaIiu8Prjup9SdvLmKWZ0lLdQrpuXIpWahN/nk314l5mgr40gu3xDdGWA7Cs82WXqwJ6/zD8wz5K64bK3LkUqRpAdwqXqc2nWGXfWeDjnLcwdDd7tM0hWvNr6ck+X+dp69WyomExbrw2o7+TIlBVp0B2dNyHy90UrwqGAdl4/B8o1DJZ7ZUN0jSf3z3lQqrb3jULGLCAJZjcU9yycPm6cjTvXml3M9Dy6fQWUCy5LUtq1m6ILvLb9a5Wp79wh9Z07v3nWN3n1vWAmclVTQpF616G/fmv+OH0SNiw3ej4KUqMx+usF2ii/zkJqNjHfBdoombKSNIgE6tQsWeH4EaRKw9iMG4EBbZkC7KRAqjSFjYuhUJlgfbIqQh+r2BD9I6CPlQnoYxUbwaGdsHdruAww9x7caXY1icCl6u8LHkcCZceqrVPgUvu3tOiCO+MDv+5K9HSXKpL5Mr8teu5smoyRUeu48BXohqXm93u2Qd6ixhaNRHraZcUrxcYW9T1XCRm8QGQvIzs3+Hf6CCE99UngDpgxq+/QOoigW+I2zytaKXjcWvsjlA8Zt8o3RFd640EU20gqt4S1ERYC8l4Ol+WBf1b45e0P6GfLfkBC+1mgjl4xB/H6mVRtjC77wTyjB3aZdHz9bPNyY3OHEslWjYVNBpAxK1K/Ozo/xEYoFqNny/HsBScBMmXx7+wV1M+zQ6J3/fJKaT9uZb4MStWE32eYv8+fg1MR9hyIhezQOsiYBY6G7D4azzIHcil9LvCeKi1hzezkZcWq3JByfRcPsb9XRpLbCP3D06Fr5kKZC/AJlr3apB/JNipSEQ7vgCM+G/xHuPLaYNlXXouu8XTZn/OgpLHBJX8pdNsyc/3EYTh11Owwl1pKVA7Wa8tnQ5UIPqslXrlXRvBZnY0wb86UFWnSA50dcLJaicrpp08uy2X07T6zQ6Vu+A2p4ffvpbsfx0esdHhKxGp+uWMtHDuQujz45NRsgi7y2jil+bxvjr1oFlIrfM53ocTMXgklnr4bQKo38Zdz62qvf0eYB2QNLadXx+sXJ+k03bLa7M7no3oTdP9OdNeWZLO7avcZSuTJQPHcGciUILSpkJW5m4NfwCqWKwPlC2TCCYmb2nzgHFdfnpkMjnBZJofyBTKyYOupZOWBN99aGOAryhZtvhXgK1o4E7nK8xW16Iw7c3z4fAugdlN03w505+b/Grlxl32p/Wz31shriUWugD+XmM9HD5ld+YtVNH/HYqwuUMqcoOF9r1uXh63dBMlO67lWroJIhWvMjtXJEM+2TuJSbbQLIc56NEjOVU3R+Z7tnKIvZ6VJe/6MpLpHFclq5jdyWXb0UJQTB2JlI9Roiy70BcMrnIyyk3BgOTetSqaPhZTz6hTKuXElHE/0p5uvULjsGPrppHk39I85aGJ0/39quPrqiuTKlf2S0kgiFv0bTCByxqzmc+Zs6NH9kW+L1Vp5sStg3W/m89GDcOKo2YU3UHas4lAq1kN3boKd3ou4x4/4n4GiIc/Wuh8jr3es8uZa63+CUl59K2Z+4VvvOO+tdwDkKICUbWB2ok4NlzKGgRlzDu40cSEXIi+9fYTxjImI1dz27zWQGGHOE4v5beIB/4lGp08Yv2CgLe6jfNOUA5qLeGt9Pj/Dnz9C2WA/A4m7Yd/m1M8rLRaLxZKmxHLn6CLAflU9DaCq+1V1l4hcLSK/iMhKEVkiIjlEpK+IfCoiM4EfAETkMRFZ6u06PdyXqIj08n63QkTeFZEE7/oxEXnGS3exiIRZ/aq6HjgH5BeRkiIyx0t/joiU8NKZKCIvi8hPwPMikl1EJojIau/emwLykqy85JDcBdFDe/wXDu2F3AWCb8pdAA7779HDe5BIg3IopargDPkE56npuFNGBy/i5ioYlCZH9iK5QuTmLABH9prP7nmzeHNZLvN38crIw1ORh6agXzwXnPaFkJ75yFkgZVm5Au4JleWjajPYtcEYTx7SZQjy0MfQIsrOHblCZe+JQHF4xQAAIABJREFUUM6CwbJPHoNsIbIDyWImhXL93chDHyG3jDZvXocgeQqiBwMWgg7tCTfqchc0fc9DD+1B8vjvkRvvw3n+W6Rua/Sr4KPKk0PyFkQPBpT74B7IGyI7b0GTJ5/sg3uQgHukRTecUZ8itw83E0ZAl/6Inj6J8/qPOK98j34zyT/Zh9jUdyA1r4MVqVhgTA8Cy3l4L5IrUtuG9Olsucx9Ic8DSb9V5J6xyKMfQf2O4TLL1DQT7QPeey5x0CeSuwB6KKBfH94TkH8i5svoTi9fOfL6J1aJByBHHu83BZBqTdCF/wkXmrsQctX1SOfH0NkT4ch+OJxKne3LW458/hctEvcnBTbpz9ORwqVxnv0e58npuJ++aCa4IjidHkK/eA0uyxm8A1QayaZgCXM8bf93cZ74GKlzg7mevxgcO4T0HoYzcDLSYwhkyoLkKoiG9LsLysdFEqbLDu6BPCFp5omgT3z31GhsHITbQ46QK1wSsuXEeXwcztApSIO2wd8H9l0w/TtHSHlzFIDEgOfsdED/zlMUuXsS0u8tKFHdy/sOyF8Schc2OwxUbAS5IpgPOQpAYoDsxAiycxaAI55s9Z6trLkgXwnjIO35CnLnRPAdre2TnaswSAJSvhHkTNl0uVR9LoVLIuVq4Tz9Mc7gD6B09Jcx/qvbOrC+I7X1vZOQW9+CktX95Wl+J7poSvQg4ewh7Xw0Wh/z7tHzxiGYNRf8+ROcPYU8+BVy7+fob1NNcMa+Laa/Zc0JGTIjZeojUdo51fV9MEp9+6hQG44cgN3/RC5nJNm5L9JGCbhHOt6HM+ZbE/z+pbFRdO40pEhpnBd/wBn2Ke7UF5BcMRo3AKo1wXnqM5y7X8WdPCK8nFVboqt+CO9jidHGywi2aMYsSKPe6NwPwtJPklPNkxPt+0vV3xc6jgTKjlFbA1CmGs7T03H6vwlFrwiWe4n9WwqXRMrXxhkxGWfIeLjC6C5dMhs9fQLnrTk4r/9gdpQ+nhizOtadG5Hq3oJ2ycqQt7C//lSR219HHpgEdW5MX7ssVFZa2aLiII9NRp6ZDRt+g7/XRs+DR3rqk6BFiFjVtzhI/4+QId/BpiWwPbwO4jbPyxlg9wAk7kveNtLzZuE0a8hcq1ILNFLQZuWWsG5OkLwgn8nhveHlDGyHwLldYP8DNNJvU0MsbDJAmt2J/jrVvNweKi+tn60j+9CfPkaGzUJGfmfqaINZRNVpI5G7XkOGf41c3Qad/2FAmdJ43MpbDE4cQm4agtw3Cek42ATNhhIL2Yn70IWTkce+RAbOMv3yryWxl5vaMgdyKX0ukMrNTUBmSsStvgv600xO7uFkdOiAqUj/KeiX4WNWsrZRaB0f3YdkD5GdvQAcDbfBde9fyJUNzYJ9riLmyOccAbq1zWCk7wRoEGGnKwizBSL6rEL12qmUfVbS5m503mSzyBxNViz1yfHDZrG+uAmokxrNIY9/DhIXPw7ETIcDSIenkLsmQaMIRyvHaH55MUS0GVKyiUNthhbdcEZ+gtw6LMk/e9GyY2GvxNN3g88WDbFX8oTIz1MgpJx7I67xONd0gLW/mD8yZcG5vi86693I5Q5g79HzFM7h3xm3UPYE9hxN3ZpNhYImGPrkWZdDJ86zZPtpdqfit5KnIHogxFd0wfOtWjjDPsZ58oOk+RaZs+K07Yd+/s5/ldy4y07DfhbEjo1I9cbmhZd8RaFERX9fj8VYvWcLlK5pfN0ZMyPlGyCRnq0YzbWk3UPoN29Gf9nCI55tHbF8cGE2Ghjddt8k5PZUjCVx1qOBSN6C6IEQX04kP3Ro3Xv3uJOeR3o+gjN2NtLrEXRqlJMqY2EjZPbWbZveidw5Ebn5GciWh0hI3oLo/oByHohSzoB+qAdCytn7EZy3ZiO9H0GnhJdTmnVEl4fvUB4zP13uAkjNZui8zyKWOW7Eon+759FZLyD3fow8OtO8+PFH5KDdWK2V889GpFYTo7/zF4NSFSFv8DMWqzgUKVQCUJwH3sQZNBlp6T+FmBwF4OgF+o2S1jvmwplTSP8ZyP1f+Nc7AGk5AJ07NvVBpZcyhmXMgjS+BZ0zLnWyIH4+wnjGRMRobhuVWMxvA8lbBC4vb17mDaRMTXNS0OEdyecv0IcAkf0MFovFYokrsQyO/gEoLiIbReQtEWksIpmA6UB/Va2O2U3a9xp7faCPqjYTkVbAlUAdoAZQW0QaiUhFoCtwjbcT9HnA553MBiz20p0P3BGaIRGpC7jAPuBN4ENvV+vJwOsBt5YDWqjqI8AQ4IiqVvXunZtaeZ7MO0XkdxH5/f11gW8OSoS7QybloUegQIoTdwC2rTFHmTzfG+f6vuZNs+QITTOSXF/etq9FX+6OvtkPadon5bQvhFjlI2I9ht2UfN4KXYHccD/6n9H+JKYMRV/ugb51J1K6BtRuE0l49DJcUP4CSEhAchdCt65EX+mNbluNtOufOtlhdRwpe/579MuxuE+0Rn/7FmnWNZlMpYKwvhs9fzrnE9xH2+IO6QKH9yE9HjXfX1EF3PO4/VviPtwGaX0LFCiWfJqXWt+BP63REl3+fepuTndSUQglSlf36v3V29AXe6HvPIg07GyM/gCk1nXoHymUP9b6JLn0krsnBd3p3PQI7ow3Ik+uD++Bv5bjjh+E1G3rDwpLTZ9OqV0q1Ud3bMAdfB3u6O44XR43Ozc36oyuXRQ8YUu2PBchOyEBKVER9+3+uG/ej7S+3QS6OQlQvAK64DPc53rCmZNIq36prNeLyEeKXKRcVbOY1PZ29Mu3wr93EpCSFXFfvR/35XvNEXCFSiSfZmr72tED6Ms3muPWvnsNuXm42Tnu1FHjOOs8Crn1bXPUdaTgs9T082j5cxKgRHVzzO/4u5AKjc1uB6eOol+/gNw8Cun3NhyJIjs1XIA+JyEDZMuJO7wX7rRXcO5/IZmE07Gtg47tTMEGgGTaej/6Ygf0La+tO48wbV34SshbHNYnc9zWpTxTRSqBuugbHdC3b0bqdIfcReHA3+ivk5FuryJdXza7mERr54vVp6HJNGiN/vJtivdduOxIPwywUb4Yi/t4a3RxgI1SpQG6fQPuo61wR3TD6THQ2302JVkXaXOvmoc76mbc9x/FaXt38Hc580HhMrBp8cXboqpI8zvQRdOCd6oOJCEDVGhodpyIRqz0d6RxJEiPRpGdFm3995+4T7QxR23PnYZz3ysXITeZ/p2QAbLlwB3aE3fKyzgPvmiul6kCrot7XwvcAa2RNn2gYLGY1bH+MNEEoA+agjTpanaz8J5p9+Vb0df7oOMHIPVvhoKlUs5DTOd5l26Loq45svDpNiYYvEiZlNNMT32SOVvyeUmL+lbXHKX5bDsoXhkKXREhjf+ieV5q5Aa2R9FKcO6UeZknBKkcJWj6QuVF64qp0ethmYqBTVboSshzOfwZwUZIlbwot0Sr+6w5zO45w9ujQ643u3td1dqIa9IDfbc/+vQN6G8zkTYDoufjUsctJwGKlEd/+xwd28fMMRrfEp5GLGRnyWF2hXqxE/pcW7MbVfXrYy83tWVOKR+p7XM+ilUyL+dFeM5SJS896jsSF6pDX+2Oju2HNAkZsxIyQMXkbKNLmOet+tq80NhnHNL8Qdi5xr/j68zh6Pg+6JR7kcurQ+VIZY6Bz6poObOj1+p5Fy4rEhepT3TSYKTjw8jDk+DUCTgfMAeJhx8ntXIvVIeDufZOL3TCPUiJ6lCtdSrSTEXekptfXiypqddk6knnfoL7WFvcoV3hyH6k2yMXIjwVsiOJvlB7JY6+m1SKT81N0vo2swveb9+Yv9vdjf442ZzMlAKRnpRUTOUBuKZUFhpdkYUeU/bxyNcHqVE0EwmpWTFMoe2iZsJ3j+P5iob1wp3q9xVJp3vQ7z6OXu54yf2vlH1RNwV/u+gr9NBenMEf43R5FDavTN5XeKlj9b5t6M8fIre+gfR7Df7dlHrf5KXOtSpcA8cOws4/U5YVz7ZONv1UZNQ3lozpgI7tg37zGtIlpbEkzno0xTKl5h5zk7TsivvhGNz7WqIfvoBzV/hGBlHLc6k2gpOA5CqEbl+FvtcX3bEaaflA6uWHiY+eR2nVFXfSGNx7W6KTXsC5O6Scla9GmnZCJ78SnkSMfChOt8dw//NadLssbsSgfzsJyNWdzPUX28GezdAwhXleaNop5TGFtXKd/yV6cA/O8Ck4vR6Dv1YG29/R0k0Ln7iTASlTA3f8U7gv3mZOKUg67TKSyFT2r6KVQM+jr7dHx96M1O1m1jvKNjDBqbs3JJ+vlEjlOCIt7kQXTo3ui09jecAl+AjjGRMRW9kXJS8SKfmiwZzEdOsY9POX/LuV+6TWus6cNhWr/FksFosl3YgULZAmqOoxEakNNASaYoKinwH+VdWl3j2JAGIGx9mq6jtrpZX3z3dOQ3ZMsHQ1oDaw1PtNVsD3Gs4ZwDsrgWVAy4DsPCQivYCjQFdVVRGpD3Tyvv8IGBNw/6eq6rMiWwDdAsrlOy86OXmB9fAe8B6AO+05lWvMbqz69zokTyH/sJinIBwOOXbl0F7IHbjTRiHUd/xpati9DU6fMsaSb9J/JDhNchVEE0PkJu0IstdM9LJkDz92du82syNJYNoXQnrmI6KsfZHvCZJ1JOl+6TMGnTbMHNfhw5fG6RPo8u+R4pXQZd+kILsQeiS0nHuCZWcNkB2J40fQ0ydhzTzz96o5ULcDANKkC9LIdGvduhbJWzigjxXyH5/r49DeoLfeJU8h9HB4H9PfvsV58HV0RjI7GDTvijQJlB3Qv/MWgtAjrA7uCd5JJm8h//FPAccu6bzPcR5+w9iv9VvDql/McbRHD6KbViClK8NWry5iUd8+ilwJCQmw4yL6eywILGfuguG64fBer82D+7TZNS34eUjqF75n8NghWDXPHFOz2VPDTgJUbwov9Pb/Nr2e4/o3I3U6IK6i/6xD8hRGWemvh7Cy74mgO718HT1oAtYSD5j/j3oqvURFnL7Pms/ZcyOVrkEr1EW8o2P173VIxizov1ugbE3zBmpo3zqcjM4+esAcUZW43/x/1PRxp1573B8mmHv27TDHfhcqBXXbIsXKIe3uBXWRgiWgwwPoV2+kmWwO7UWPHTZ1f+YU+tcfUKycafPDe2HbGqRRZ6TyNZAjL/rHbJOuT8iF5uMCkGZdo+uyvIUgVE8diqBPDu+DApdD/mI4wz8xX+QpiPP0VNyRveDQnuDyb1wGxcvDHt/zEPL2cK6C4cejJe41uy8n7jP9O3N2c5QewEnvlIF/N5hjrfKVgF1/wsaF6EZv14baHRA3gsMwca95o9tHziiycxUyR1SL92ydTDTX/16edGyf/vUrFCkPW38Pll0rimzSWJ8f3IP+7u0CuWUNuK7Z6ct79uLW1oWv9O+CH7GtI9gJuVJo610BbV2sEhQtjzz8hbk/Wx7k1rfQ8ff60zwa0s45CqLHQtrZd4+vnTNng5OJSOWW6Bbv+N0Th2HHKihcwRxZt2oWusqYqNL4LjTgjXVp2RVpag5B0S0R6jtS2+YNbduAN+CdBOTq5rhPdiMlpGkXpKHX1tsi2ChhbX0BNkp/Y6M417TH/XaCX1aO3Oi/m2IzbgSyeTnkv9zsfHDcPHtSsyWs+9m0UehuBDkj2KKJIX3M90wXr4xUaQbX3w9ZsiPqoufOwGJvJ5Zy9U3fOx58ZKU06kzQvONS9PeFjCOXl0Mq1Yt5Wwcd47l6IfQchLTrZ2xF0qB/H9yDLvV01+Y1ZnEnRx6kQRtYuQjOn0PqtoScuXGeHIduXBKbOj51HP14eFK6MmKmsRXApJ89Axw/BGvnmR2J4jW/Sitb1MfJY+hfy6BCffg3wnHa6ahPTJ1sh/07oUBJ2LEuch2kdX2fOoZuWQbl68OeLXGd5yWRuC/41ImcBcLHLd89SfZJNv94STIB0IXKmjoKXOxK3IdUDn2uIvSz3IXM/4FzO1//88mN1EdTQyxssjMnjI3Q/3O/jdBnLDrpPvObtH62ytcxx4Ye9460XvUTUroauv5XY/v7dmhf/gPUf9N8jsW4tWauuXeHkadr5kYOFI6F7GMHzXG6vmO9185DSlZFV34XW7mpLXOojIvtcx5SpWXKLxrEstypqW9fmkFyI+jQ3AXNvdF06L5t4Tq0XANjGx2Lcpx3mA0eQZcd3Wt2hA60wU8Z2Tr3jaTbpNfb5uhcAF8aZ06i62YjRSqia78LTjfsOY3gszoc4rMK9E9GolRVuLwCMuQrc3/2vMh976CzxqafPvn9W9i2Gn3d2zekfF2o2ADnicnmvvT043wNbJhvrsVqXu2bK545ga7+ASlWyX80eFKaaTy/3JV6X6Q074o0TsZmCLUHQm3iPFH8sz9/jjPg9WSX+ONir8TBdyNNuiDXenOtbZ7PxGey5i6YClu0YFA5pV5bpFpD3Jf9L9xK6apQqwXSqb/ZJVJdc/T4sfBd8QvlSAja7XnPsfMUzJ4Qdl807q6Xk7vr5QTg0VkHKJkn8pKhtOiKNPXad8taJF+h5P03keZbvnsOhfiKfPOtslWhTguk2wCv3ApXVEGKlEx/uWfPgGp8yiznAE3TfhYR9zz66UtJZXIenxDiK4vBWP37TPR3s8OqtLoHDdy9NyjdtJ1rSanqUKkRUr4BZMwMmbMhXYeh04eZvMSpf2sO9ft3IpXPx4XYaBA+luQvEX1+H08fOCCtuiHNPF/l5jVIvlBfTkgfiejLMXUjjdujk54zaS3+HrlzWPQyx8BG0DMn/RtlrJsLNdv583ldN6R5QDnzF0Z90998Ecp5YI+57vt9vkLowYByTvDK+ev3yF0B5SxRDueu4bij74Fjno8yHXwolKyEc6fJE9lzI1WvBQ4CqVh7jSWx6N++IMhDJl5A185Bru3t992lw1o57nl0yot+/T1kEuz9B2kc4g+ORRzK4T3opj/8c4I1i8yJOtuWmeclxwX6jZLWO1qhm3/z1jsOwY7VUKQCUqgcXHktUqa+CRrOnA1p/zQ6Y3j0PF7KGFa8MlK1KbS+37z4qy567jT8msyu6OnsI4wuNx1jImIxt02OUHlp5Yt2Ekxg9O/fwaqfgtPzxUV8fHvK+Tu2N+hUqYh+BovFYrHElVjuHI2qnlfVear6NHA/Jhg5mg8t8FUcAUarag3vX1lV/cC7PingenlVHeb95qxq0mtY5wkO/H7Fu7+hqi6Ilt1k8hIpz8nJiyzg509xn+2B+2wPdOU8pN4N5ovSVcwxFqGGUuJ+s/BfuorJSL0b0JXJ7EAI5vgrx3N+5S0MhUrCoX/93+9Yb3ZLzFMEEjIg1VvC+vnB+Vy3AKnt5a1qM9j8u/mcp4g/7dyFoUCJ4LQvhPTMx/Z1ZheVPEWNrBqtYF1wN9B184Nl/eXJypIdufUV9NuxsG2V/wdOgv+4EycBqXgtujvCrjzb1xnHQ15Pds2WsDaknGsXIFd5sqs1g01Lo5fFx7oFUMZ7E/PKq5OMYZ33Ce6IbrgjuqErfkLqtTX3XFHV9LEwo3g/nD5hvsc4Y3WF18cK+nf+kxqNTbB9Muic6bhDuuIO6You+wm5xpv4l6kKJ6LIPnXcfA/INe3QPzzDM1d+v+zazdAdf5k/DuyGSnXM50xZkTJV0X+3+tOMVX1j3g5kefQj69OdAsX95azVCtaElHPNfKSO1/7Vm/vLuWa+uT8ho/l9geJmQTxTFv8OApmyQIW6wcEo5erAnm3BR1Cl13P862foa71xn++JrpqH1GljrpeqYo7F8R2v6iPxgOlbpTzdWacNutr0a139s9n9GZC6bZOuu8M64A5rjzusPbpiDu4nz6PTnsV99yGzM+PKeUiDDsgV1SEhU3SdfTpAbt0b0FU+ufOD5fquH9qNlPf6dI68Rmfv34mOuQW3fz3c/vXQBZ/BsUMmMLpUMuPFhcpeNQ8pW9O0Q8YsSKkqsHurqb9De6BgSXT+p+jSb9FFn5s6qHuDv+4vMB8Xgs6djjusK+6wrujyn5AGAbosqj4J0GUN2qLL58HOv3AHNMN9vA3u423g0F7c4d0h8QC6fB5ypVf+TFnMwtO/AXp813qz829ur39XaQF/howdGxYiNbz+WKkpbF1mPl+WG8QzsfIUNc/JIS+YzXecXpYcZoeBP2aEV8BO79nKXcS8iV+5BWwIkb1xIVI9guzNv5kAowyZQRKQkjVhn6cnL0uFbNJWn+uynxCf3i5cEjJkDAoujVtb79sWub4TMiBVW4a39Z8L/G1dualZFIcIbX25aeuln6MvtENf7oiOuwsO/BMcGA1moSDP5eZIbicDUrE5bAo+7lA3LUSqeHIrNIG/TTtr4h6kpGcHZMwCxSrDgb/9eQLjZCzfGNb532zX2dNxB3fBHdwF/X0u0tBr27LV4OTRcAfp4f1w8rj5HpCG7dBlAU6iKvVg19ag4yyjoT8F2CjLf0Lqp8JGCWzr+snYKP9uMzIO7kYq1jGyXr0XTh5Hl/0Qk3GD/Jf7f395eTOuHvc796T2dehKz27YGTJeVovQx9YvQGoF9LEtpo/p+3ejL3ZEX+wIv0xHf54UtHAm1VpFPDZe53+KO7oH7ugel6y/L2gc+XdrurQ1OfP5f1+6MoigMyekWf/W3+cilSPorgP/gndd58+AwwdwX3wwZnVM1uxJu59Lg44mAP3U8WC7LWMWKFcXNvyafvOrHevT3hbNltuUF8wRy+XqmEWBCKSnPgEgZ14oXMoshAXWQVrXd7bcxnEPkCEzUtZfB/Gc5yWxaz3kvTzYPtkYMm5tXIBU93bQrNTULI75pUGlZrA2fMcVqdwS1oYEc+7y+lk+r5/VboWuDqnjwGenRnN041L/9dqtzLObL6CfXSixsMl+/wJ9uT36Wid0vGcjTLrPLy+tn61Du6FkFRMEAki5q9Hd24xezJLd9D+A8vX8z1wsxq1jB82iXH4jT8pcDXu3EkYsZB/eA8UD6qDMVWiofolnmSPl42L6nJFinrPUBkfHq753rPf8dMno0PULkFqeDq2S+jFLqrfy22CR+PdPyFM8wAZvAX8tCpa9aRFSxdNlFZrAP3+Yzxkym3EXoNRVZuH+wDazqJ81wEdYtgG6P4qPsEAKPqs1C5A6XrmrN4O/UvBZ/fIfdFgbdGQHE5y87x907N2erHTSJwDZvblmQkakRR/0q9dwn++Z7n6cpMBoiI0OD23rctege0PaOhbzywtA50zHHdoVd2hX9I+fkGu8Ni6TjM1w8kTAfN6bY0Owf7ZWM3TnX8nLjoe9Egffjc77BHdUd9xR3dEV8/zlLF01mTWeE+Z7XzlXzjPfVW6AXNcXd+wAOHsq6Sfui7fhPtkW98m26Jwp6Lfj0XnTI1ZB1cKZ+PvQOXYcPseZ88o3f56kaZmskesrhPOucuikCazesO8MG/ad5ZpSWSLeqz9Ox32yK+6Tnq/o2hBfUaT5VqCv6NrA+VZkX5E7sh/uQ21wH2qDfj8ZnTEOffPx+MidPS1+ZZ43PW37WTQyZjFzS4CKdc245rNVYjVW+56tXIWgchNYEWHMjsFcS797C322Hfp8R3TKU7D596TAaIhf/44YGA2XZKOF6bb8l5uXm6IRTx84oD9Mwx3YGXdgZ+OLadTefFG2WvJ17/PlNGqP/u75Kg/tg0rmpAeq1IXd/0Quc6x87xsXQqla5nPpq4L8z/r9NNzHO+M+3hldElDOK5Mp58nj5vvQch6MUs58hXEefQX3zUHw799+2engQ3EHtcUdeAPuwBvQZT/iTh5N3AOjITb9++g+KFAqyQcvZerA/m3+9NJjrTxTFnOKC0DlembX6N1b0yUORdf9ihS70owhTgJSrpa//D6/kW+uVSmC32jTAsR38kpFv99IE/cgpQLWO4qa9Q6d9w76xo3o2JvQL4bCtmXJB0bDJY1h+t5d6JiO6JiOsGgaOm9S8oHRPnnp6CNMIp4xEbGY2yZHLOa3gHQfCnu2wrzJ4TJ9cRHHUrHZQqifoUK4n8FisVgs8UU0peMxLjZhkfKAq6qbvL9HAXmB6zG7Ny8VkRzASaAXcJWq3u/d2woYCTT3dqAuBpwF8gNfAdeo6l4RyQvkUNW/ReSYqmb3fn8z0FZV+4rIMOCYqr4Ykr8ZmB2iPxKRvkAHVe0oIhOBWar6mXffc0AWVR3g/Z1HVQ9Fk5dcnZy/p3ZQZUu3J5BKDeDMKdwPh8E/6wFwBk/BfbaHualERZw+wyBjFnTtInT6GHO9elOcro8Z5/PJo7BjI+4b9yN12iDX9TU766rifvM+sjXY8KR8A6TdQ+A46NKZ8NNEpOWd6I71sH4BZMiEdB1mjmY8mWicBQd3Qc3WSNNbvLRd9McPYJ0xPKT7SLiiljHWjh1EZ78HS2cmVx0xyUcQbkB1V2iAtH/YyFoyE+ZOQFp5stZ5sroNNzsnnUhEJz9pZDW/FWnWB/ZvT0pK33vAHId677smWEESYNMSdOar5i1wN+SZqtAAufFhkAR0yQyYMwG57i4je+18I7vHcChW3sj+6MmkhXd58iuz21ZCRjh51MjesxXyFEa6D4esOeD4YXTacPO2ZuK5INHSYyBS2etjE4fB32anM2foNNwR3i6PJSvh9BsOGTOjaxahU58399z9onHeqAsH/sX9+BnzBnHOfDhPTTb5UoXTJ3CH3gRHjgbLvmUQUvUaI3vcUNjqyR5pJoYAlK6Ec8dII3vVIvSj0ea3dz2DlChv0t+/C3fCSDNBzJwV544RULQMCOiCr9BvJiEFAo5QjUV9AzL4S3Rcf9jrdyoAOC9dgjF/Cbjv9kc6PgxOArp4Bswej7S+C92+3kwIMmRCeo0wAVsnEtFJg/07n7e8FanXHs6fR794Cdb/AvmKIbe94BUqAV32PcwenyRPejyN/r0GFv0HsgTsPpKO+kRPGGe9dH4cqdgAzp7C/Xg4bPd05xOTcZ/vafJVvCJOr2H9Ac71AAAgAElEQVSmb63/Bf3U052X5cK5dTTkKQyHduOOHxj2dq70ehpdsxBWzIHydXE6DjB9MXdB83/iAdyPh/l19qApuKMDdHbvYUZnr1uEfuLJzZYL57bn/HLHPWHk5sqP03u42SVSQH+YiC79Njg/9dohzXoaZ8eZU2knG5AWvU1fUBf95Uv0p6nmN5eXw+kxxDhv9+/E/WgYnDyKdAkYty40H9Wb4nQOGbfG3m9+P2KmefYyZIQTR3Ffugd2+RcYpdcgpIond/zTsM3TJ8NMYC0ApSrh3DoCMmVGVy9CJz9HKM6Yb3BH9IBj5q12ub4Pcm17cBVd8AU6ezJSPGAB6cr6yPUDTP9ePgvmT0Ka3oHuWg8bFpr+3elpKOz178+GGAdZxSZIszvMooLroj+NS3ICyc3DzXHqgP48HtZ4AUKhr6uV9WSLg66YBQsmIU082RsXQkImpOPTUCRA9mHP+Vz1OuTaWwCFTb+iP441sjsNNzsm+2R7wUm6+URYXQVyKfqchAzI7SOQkuXh3FncqS/D+iX+xDMEHzeVXm3Nuv8E/+DK+kgbT5f9MQt+nog0uwPd9adxmGbIhNwUUN+feG1dqSnSPKCt575v+kYguYsgvV5E3/T002UBOrRMfaTFg2bMWjULfvkQaXg7+u+f8JfXzu2G+PvYV0+bds6YFblhMOQvbXTHqm/gtyleHb4FWXOaI3nnvJEUUA2gq0PG6r6DkerXwOlTuO8O8bfts5/gDu7ib9u7R5n6XrkQnTja//u7RsJfq9A5nwbX/2vfmiDHDBnh+FHc5+6CQ8Hjp/QY6G/rCcOi2yi3BtgoUzwb5Z4QG+Ujz0bJVcDcnyu/CZb9dgK68vuYjBvSoo8J8jh/Ds6exv3yNdji7YaXtwjOQx+gL3Yg6Qi9cvWRGx4yz/Qfs2DeRHMc/c6APnbz0/7xctqQsEAIaXY7euYELDRtTcbMyOMz0Bc7hR35pofPBv/2UvT3hYwj34U7EmPR1tK0K9Kks3n2zpzC/eRlWP1HsNxL6d8JGZC7RiAlKxjdNfklWLfE2KJ3j4RiVwCCzv8KnTUR8mSMTR2Xropzywiz6/7uLbgfjzBjaL5iOHe+CI5AQoI54vCniek7z7uiXtraokXLIj2Hg+OY52T5bPh+nLm/UVek+S2QI595YWzVQnSS/9jY9NInbAoJ6k3r+i5cFuky1F8Hq+bAnA8A0INnwp+rdJrnScGAHb7K1kda9Tfj1spZsHAS0tgbt3z2yY1D/ePW50P99knJmkize9AJdxKK3P8pOvVR/4s+Hpr/apybvLnd4hnoD+ORNneh//j7mXOLv5+5E/z9TFp5/cw9j/v5S7DuF3O97zNI2dqQPbd5ieqb99DFX0G1Jjg3e7bq6WOweyM6+aGY2GRJ5CqM9HgRfbuX/1rhOmn7bAHS+k6o2crozB0b0Kkj4fxZqNYEaX236QsnjqJfPeMfe2IxbhW5Euk42My3D+5E/zMKTgXbJrGSLc1vh6otTB3s2oh+8aypgxjLTbbMmSKe7Xppfa5kTaTFvegHd0ROG+BMiM8qPes70F9WvgHS1pP7+0wjt8Wd6M4AHdplmJF7IhGd+pSRW7O12YHbp0PnBvgEM2ZGBs40C9khthG5M/o/X1EPad7fyF79Nfz6IXLtbejuP80CZkImpO0QM287mYjOGAZHdkHOwkiXlwHXHFn/7WhI3GNeEusx1ixqOwmw7Xezw7S6sPt0cD4qej4rJwH9bQb8OAG53nvGfT6rniE+K59eG/KV2Vktg+ezesfvswIgTxHkjlfQMd44UKFBuukTaf8gVG5o6nTRZ37fgq+PpJMfR3aE+IfTWodnzIL0fdvzBzuwdSn6/eumrc8F9O8YzC+l1f1QrRXkyA9H98OyGcbXAOj2U0RDeg9CqjYwNvEHAXPsESaIGjBz7Nu9OfaqRejHZo4td45Cipc3dbB/F+7EUeEBPRmj6DJiZK/40i4aEMCbnr4bQEOea+k+EKlc35Rz0jD42+vfT03FHdXdK2dFnD7DTR2v+QWd5pVz5FfevNnbgXTLanTKs8Hpt73LnFw5+yPkqjwR6/rnLScZ/dMRXFfpVDUbd9fLyesLj1ClcCaalc3K6n/P8MBXB0g85ZIpg5A/m8OsfoU5fU656UPzsnO2zA7DWuamYsFMYenrz/vDrkmfQUg1z1f0XoCv6BkTZAqY+dadI7351iL0w4D51p0jjP///FncKS+b+VZg+p3uhlMn0G8+/K+Qm66yf44wr76EfkaNpjjdHvf7ZLdvxH39PshXBOfBscb2P7wX98MRCAFtHYOxWu5812w65J5Dv37VHxwGELixcCzXDq+ohTTqiU58BADdGa5D06utWRvsTwviYm20ygFjibronPfhz4Xh6Qf6ZNNbj244FrXY0u9JpIbny3nnKdji1f1zn+IO7GxuuqISzj2jIFMWdMVCdIKnN8vXxOkz0Ox2evY07gfPJLUdgFTM7hcUi3lersJIx6GQxVu3/WqUsRUBXRtcZrntSeOzOnMK962Aco75FPfxgHLeG1DO8QHl7DfQ2J1nT+OOM+WUu4aZU872e/k8fx53UDfIGby3W0x8KEFtOBxdtYCEe1I+aTASDz/8BkuWrOfQoaPky5eLBx64ic6dm15QGu7T9/v/iEH/5qqOSL0uRtcc2Y1+MTJpt2ndGrzWEpO18vxFcR5727TDob2444bBqfAAzljEoQBIndbIdf0ANTtHL33XL7RMfaRlfzMHWTkLFk1CGnl+o03es9VhKBQqB6cSTcCzb72j3ZOQvxQg6KqvYfGU4AKVqInU64F+8pj/2rHzRORix7DA+mt+u9kRfkGEwNnQzfDT0UfIuQDh6RwTEVTuGMxtpd0DUOs6yFnA7DK++Cv0+/f9ZU3L+e0V1XH6f4Du2mR874B+/RasM0HNSXERf38duY+FUroe0qy/6QOrv4bFHyLXeH6GzYugcAXkxmchcw44fwaOH0Qn9E42SeexhdEnWxZLGvGTUz42AaOW/7c0dTf8V+quWAZH1wbeAHID54C/gDuB0t71rJjA6BbAzQQER3u/7w/4zik4BvRS1c0i0hUYhAkjOgvcp6qLLyI4uhQwHhNwvQ/op6r/RAiOzg6MBWpjdogerqqfp0VwdHohIROf/zeEBin/r8uFsODodOV05GOx0oOg4Oh0Jm7B0f2viotcIDg4Oh3xBUfHhTg+1/8vORm/tg4Kjk5PYnqWR/KkFBwdUzLExz6WYpF3QkoXLouPDoXw4Oh0JV7lzhq/+o6nDR4aHJ1uxNEeJJ52Qp6MKd8TAyR7HOd5p+JX33o8PrIlX/zmHKHB0emJlIiTbQTo3viUW/LH55kG4GCc9DdAPHXK/0eiBUfHmtDg6PQknvPq3HF6rkODo9OTePon42QSxlV/n4tjfScTHB1zkgmOjiVBwdHpTGhwdHoSLTg61kQKjrbEkGxx9GPkjaMejdPYESk4Or2QkvGba8XLJwvJB0fHkqDg6HQmNDg6XYmTfzJh3Li4yIWQ4Oh0JjQ4Ot3IFr/5vFyeOW6yowZHx5o4usCDgqPTm3iWO17z28vjN++wwdGW9MAGR1vSmv/W4OiYWUqqugxoEOGr/UC9kGsTvX+Bv38NeC1CutOBsDPEfIHK3ufPgM+8z8Oi5G8b0CzC9b4hfx8D+qRWnsVisVgsFovFYrFYLBaLxWKxWCwWi8VisVgsFovFYrFYLBaLxWKJD3Hcp9BisVgsFovFYrFYLBaLxWKxWCwWi8VisVgsFovFYrFYLBaLxWKxWNIOGxxtsVgsFovFYrFYLBaLxWKxWCwWi8VisVgsFovFYrFYLBaLxWKxWP4nyBDvDFgsFovFYrFYLBaLxWKxWCwWi8VisVgsFovFYrFYLBaLxWKxWGKLarxzYLGkD3bnaIvFYrFYLBaLxWKxWCwWi8VisVgsFovFYrFYLBaLxWKxWCwWi8XyP4ENjrZYLBaLxWKxWCwWi8VisVgsFovFYrFYLBaLxWKxWCwWi8VisVgs/xPY4GiLxWKxWCwWi8VisVgsFovFYrFYLBaLxWKxWCwWi8VisVgsFovF8j+BDY62WCwWi8VisVgsFovFYrFYLBaLxWKxWCwWi8VisVgsFovFYrFYLP8T2OBoi8VisVgsFovFYrFYLBaLxWKxWCwWi8VisVgsFovFYrFYLBaLxfI/gQ2OtlgsFovFYrFYLBaLxWKxWCwWi8VisVgsFovFYrFYLBaLxWKxWCz/E9jgaIvFYrFYLBaLxWKxWCwWi8VisVgsFovFYrFYLBaLxWKxWCwWi8XyP4ENjrZYLBaLxWKxWCwWi8VisVgsFovFYrFYLBaLxWKxWCwWi8VisVgs/xPY4GiLxWKxWCwWi8VisVgsFovFYrFYLBaLxWKxWCwWi8VisVgsFovF8j+BDY62WCwWi8VisVgsFovFYrFYLBaLxWKxWCwWi8VisVj+j73zDs+i2Br4bzYhECAklCT03juiFOm9KQKC9Kpi7xXpRbCg2FAvXguKgA1FUK6KiBQFLPTeO4QSCCUQkj3fH7PJW1OAvHm/653f87wPZHd2zrQ9c2bm7IzBYDAYDAaD4R9BaLAT8L+EyhMcX3S5mBIUuQCqdmTQZHP6cnDkHrkUHLkAoUH83sFSQRMtF+2gyQ4WcjY5eMKTJDhyg9i8VVjwhEtykMr7UhD7jkr5giabIJW3xCUFRS6AKpgraLKDxqUg9htB7C8pHBY82UnBKXMVGsTyDqINzuX/PdsoqO07MUh1nSd49SynrgRNNmFBeq/LhAdHLsCJII1tIbh9ZrDerYLBs0WDahMGqa/GDtJ4B4JrlxUNkk45H8y5hCDqk4JBshOCmeeE4NV1sObASZbg9VsFgrjMEh4SPNnngtTO8gYvzyp/EMv7TJBswnCzx1KOEkzbKJj9VrD0aBDbtxwN3lpiMOeDVa2I4AgO1joLoKoEcYx5OjjzN/bYB4MiF8Aa/1bQZM9Q/YIit1+T4LXvvBXzBk02CcGZN5JTwZu7CeY8nYoO3vy7HA+OHaxK5gmKXIPBYDBkL8Y52mAwGAwGg8FgMBgMBoPBYDAYDAbDfy/B/KDHYDAYDAaDwWAwGAwGg+G/CDOLYvhfwXzybTAYDAaDwWAwGAwGg8FgMBgMBoPBYDAYDAaDwWAwGAwGg8FgMBj+ERjnaIPBYDAYDAaDwWAwGAwGg8FgMBgMBoPBYDAYDAaDwWAwGAwGg8Hwj8A4RxsMBoPBYDAYDAaDwWAwGAwGg8FgMBgMBoPBYDAYDAaDwWAwGAyGfwTGOdpgMBgMBoPBYDAYDAaDwWAwGAwGg8FgMBgMBoPBYDAYDAaDwWAw/CMwztEGg8FgMBgMBoPBYDAYDAaDwWAwGAwGg8FgMBgMBoPBYDAYDAaD4R+BcY42GAwGg8FgMBgMBoPBYDAYDAaDwWAwGAwGg8FgMBgMBoPBYDAYDP8IjHO0wWAwGAwGg8FgMBgMBoPBYDAYDAaDwWAwGAwGg8FgMBgMBoPBYPhHYJyjDQaDwWAwGAwGg8FgMBgMBoPBYDAYDAaDwWAwGAwGg8FgMBgMBsM/AuMcbTAYDAaDwWAwGAwGg8FgMBgMBoPBYDAYDAaDwWAwGAwGg8FgMBj+ERjnaIPBYDAYDAaDwWAwGAwGg8FgMBgMBoPBYDAYDAaDwWAwGAwGg8HwjyA02AkwGAwGg8FgMBgMBoPBYDAYDAaDwWAwGAwGg8FgMBgMBoPBYDAEFjvYCTAYcgizc7TBYDAYDAaDwWAwGAwGg8FgMBgMBoPBYDAYDAaDwWAwGAwGg8Fg+Edgdo7OSao2RnV/ApSFrJ4PP8/0vB+SC9V/PJSsChfPIjOfg/ij+l6bIaiGXUFsZN5U2L5KX2/eB9WoGyiF/P4NLJvjiq/ZHaimd6BSkpHNKyE0DFWjCSRdwp41Dg5t901jqapYA8ZBrtzI5pXIV1P19bwFsIZOgULF4PRR7A+ehcRzEFsGq/9YKFkVWfg2smSWDh9TBmvoZAgP0X9HFEP++gg2zfNbNMv3XmLykjPYIvSslY+7GxbwuP/Rn+f4csMFQixFobwWkzoUpETkVTTfcg1RbR4By0LWL4TVszzvh+RCdRkFRatAYgIyfwwkHAMrFNXxKShaFUSQxa/DwbUQFo7q97br+Yho2PIj8vMb+u+qjVE9ntTyVn0Di/3U9YDxUKoaXDiLzBwBp526bjsE1eg2sG1k3suwbZXrOWWhnvwEzsYhMx7Tl/qNhYo3QOJ5lID98Tg4tEPfu+MpV51/PA4ObvMtm9JVsQaNd9X55y/r6ze0xeoyHIqWw35xEBzY6vlcwaJYY75AvpuBLP7EJ1rV+ylUzaZa9kdj05FdDWvIOMiVB9m0AvlMy1a3P4qq3QySk+HEQeyZ4yDxPFRriNX9YQgNheRk7K9eg+1/+MoOYr6Dher/NKq2U97/HgP7/eS5TDWsuyZAWG5kwwrk05f0s93uRbXoAefiAbC/fBM2rIB8kVgPToVyNZAV3yKzXvAvOwDlrW7qhGo30PV8iUrYL/ZPa9t+09HLLR2fpJOOUlWxBo7XZbB5JfKFk456Tjpiy2G/7Kfec1B/q0GTIaaMDhOeH3XxHLJrbc7pb0C16qf1kAhyeBfy4VhITkL1eRpVy0nHh2PhQDrv9VCnjDeuROY67ey2+1F1W4AIJJzWz589AUXLYg0ZD6WrIt+8hfzo9V6Vb4hq+6jWp+sWwCo/+vuW0VCsCiSeRb4ZA2ePgRWC6jwCYiuDFYJs+g/87sSdOz+q87MQXV7n8fvJcHizb14qNER1eBRUCLJ2Afz2ia/s20ZDsapa9lejteya7VGN+7nCxVZE3hsKpw6gej4PBUuApMCOlciSdzyiVLc/mf11XasFVpd7QWywU7C/egX2rNfPFIxF3T0VilUAFLJ0Nix40zefV9lnqTHfwuWLYKeAnYK8MkiHL14JdccIyJ0XTh9BVi1A3fpg9vaX4flRfUbrPIkgcybAvo2ess8cRWaPgcsX9DNVGqG6PqHTsWY+/PKxbzr6jHO947NG6ne8UgNU5wcgJBekXEEWvgm7/9RlcNfrEFEErBDYuw75+iVdB+5UbITq5LSxv7+FFX7aWI8xrjb2xSg4c0zfi62AuvUZyJ1P53PGMP2eDpgGEYW13P3rke+mesgNRBtTN3ZEtR2sw1y+iP35C3B4pys+ZWGNnAVnTmBPf0RfCoSdkC8S656XoEwN5PcFyNwXA6O/W/TV+lsEju7SbSw5CSreiLrtEd0eDm1F5k7S7wBcezryRqKGvAClq8Oahbqte6HufAUKl0Be6uNbhqlh+rrp7w/S0d9lvPT3HDf9Xa8F2ALnTuvnz55AdRiEatjZSX8IFCuH/VhruJAQcNkAVKmP1fspCAmF82ew37onMDo0vf4yKlbbFAUKQ4qNLPsK+XlO4PJctyVWt/v0dTsFe+7LcGKTZ5xVGqO6Obps9XxY4qed9XPa2YWzyCdOO6vcANX5QQjNBclXkIVvwC5Hl939hs6jFQp71iLz/OgyQA18BlW3KVy+hD1jNOzzk+ey1bDumajzvG4F8smLrufb9UW17wMpKci6Zcjc1yB/JNbDr0D5Gsiyb5GPp/jGCah+T6NqOfrk/THpl/edE3S9b1yBzH7JM44Og7B6P07Kwy3h/BltnwwbD2WqIfPeQn742DdON5bvu8TkXxOwBXrWyMvdN+X3uP/H4ctM+TWBHSeTeaVTFB0qhafdq/HGUSoX1mPbYhEhvN21UIayApbnKjdiPTQNTh4BQP76GVkwwzPOSo1QXR7TbezPb2GZn36r51goUQUuJiBzR8GZo677kbGoR+YgS/4NK2bra3nyo7o/B7HlQUDmTYKDXm07Nc2BeLfyRui+JqYkXEnC/nAccMJ/wQPL919m8ooEbBt6Vg/n7vpedX0kiSnLE9hxKplX2kfRoWIej/vnk2y6zD5J2/J5GN3cc94jLZ/XM67JWwBr2BQoXBxOHcF+39Fl4RFYA8ZCdEm4chl71gQ4ulvrssET9HuOIKu/hhWfBcQ2ok5bVJuhoEJg20rkOy+bM5VA6LJO98GNXSA8AnmuRTpyg2QPerF8/2UmL3f0ib82djiJKSscfdIhnTb2qdPGWvhvY+lyzWOvUFSnp525M1vPnR1Ym7GsCo1QHR/VY7W/v4WVfvRJtzFQ3CnvL0dpWQAxFVC3uNnB7w2DlCSdjs5PQNkb9PUl78LWpRkmY/neS0z+5ayej6yZj7sbRnjc/+PQZab8cpYdJ67wyi2F6FDZpb+nLjvLr3suAXBfowg6V82bcZ4h+8eYx3eiBr6l7f8rlwGQTx+Di/Ge8QazfVd0+g5lIX99C8v95Pn2sVDc6Ts+d/qOqGKoh+fAyQM63MFNyAKnLwsJRXV5Esrd4LS5f8GWX3xlB0KXOaghU7UN/kpfX7nZXc/xh1GD3eahC8TAxh+QH1/3lU0A50VLVMTqNxLy6HfPfmEgkOwpOxA2YZHiWC99DUf3ASC7NsKfXnnP7rl/9zz1eAGiiiMfDPJb3mkEoP+6Jso6ZaEsZMNCWONVFiXroFo/DNEVkAXjYMfSaxITlDnCIMr9n5QdxPFlttsJIaGooW5zsAViYMMPyA+v/f8pbwIzzlONOqM6DdE3Lydif/I8HPRaY8nuus6VGzXoBShSEmwbtixHvnvLb1l7UL4hqr3Tf65b4JrLd09H19FaZyeeRb4e7VoH6DJC63grBNm4yLfv9Ucg7NGa7VBNBwMC504i88ZB4lnPeLPbNgrLi7rrXdfzBWJg/X+QRa72naNjTNDz83eMhZgKgCDfPK/H/tcyDx5VFPXgXDi5X4c7tBlZ6LT7mu1QzQfr9y21vC96lfdVMGLEv1i6dC2FCxdg4cKXMn/gKrn59ZGU6tyC5IuXWDrkWU6t3eITxsqViyZvjaZYywZgC3+MnMbeeT+Sr1QxWs18kbCoCFRICGuencrBRcuyLDvskVGENm6BXErk8uRnsXf4yg4b/hihHbqhIgpwoX29tOsqtji5R0xBRRWEc2e5NOFJ5MTxzIWWbYBq5dgkmxbCmk8975eog2r1MESXRxaOh51LXTJ7TIVi1eHwRuSbZ7KczzQqN0J1fVzL/uNbWOpnHNB7LJRw3u/Zo7ReK1kddfuI1FQgi9+Dzb9mSWSOzVnt2ekpNxD2N0CpSljDRkN4fhAbe0w/zziDvd4x+FlUvWY63++Mgn1bfQOVq4513ySd77XLkZnaz0E98jKqWFkdJl8EXDiH/Wwv13OFi2K9Mh/58m04+k26afAgh2xwg8FgMFwb/xU7RyulUpRS65RSm5RSXyilsjDb7Dee815/P6aUuqSUisyelGZIiLr9aWTGI8iLd6DqtYfYcp4hGt2mJ+cm90B+nY269SF9PbYcql475MXeyL8eRvV8BpQFRSugGnVDpg1GXu6HqtEUipTSz1Ssj6rZAnmpL/bk3sih7aiYUtgTumPPfR6r9wj8YfUegT3neewJ3VExpaD6zQCodkOQHWuwJ/ZAdqxBtRuiH7iQgP3lVA+nOgDi9mO/2B+Zdw/y9X2QfBn2rfArM8UWJi6OZ8btRVgwtCjfbUtk18krHmGqxeTii4ExzB8SS/vK4UxddhWDG2Wh2j2OfPEk8u8BqOptoXBZzzC1b4FL55AZfZA/P0O1vE9fr9MVAPlgMPLZo6jWDwIKkhKRj4am/Ug4jmz/1SWv1zPIvx5GpvRC3dDBt64b3waJ55BJ3ZGlXnV9Q3tkyh3Iuw+hej2r6zqVFn3h+F6fLMr8N5CX+2NP7udyHq3RRNf52G7Ysydh9U2nzvuOwP50EvbYbrrOa+g658gu7BlPwa6//T/X63HY/Jvfe9RsgoopjT36NuxZk7D6pyO73wjsWc9jj74NFVM6TbZsWYU9/g7sib2RuAOoTsP0A+fPYE9/BHtCb+yPxmANnegbaTDzHSxqN0XFlsZ+piv2RxOxBo30G8waPBL7o4nYz3RFxZaGWk3S7skPs7DH9MYe01s7RoOe0Jg3Hfns1fRlB6i85Y9F2JP76d9HY+D0kQwdo6nRBBVdCnuck44+6aSjzwjsOZOwx3VDRbt0XIb1rixyUn/Lx88hU/sjU/vD+l+QI7tzVn9HRqNa9Mae1B97XC+wLFSDDlCzqX6vR96G/ckkrP7P+U/HgOewP5mEPdJ5r2vqdiY/zMQe3xt7Qh9kw3LUrcOddJzFnvsi8qMfpyNlodo/gXz+BDKjv3/9XcfR3+/2RtZ8hmp5v75etTWE5ELeH4R8OAxV9zaILOqUyaPIntXIjH7I+4NdE2vesjs+icx+AnmnH6pmWyjiJbvurVr29DuQ1Z+h2jiyN/2IvDdE/+ZP0JOXx/WEhfw+G3mnLzJjCJSqBRUaueKr3iQwdb19DfYLfbFf7I/96QSsfqNdcQ2cAAWKIJN7IaPao6rfnG19lrx1D/Jyf5djNKD6jkIWvIW82AfZ+Cuq3+hs7y9VjyeRrb8hk3siL7n6TQ/Zm5aiWg5w1XX3p5H3H0Gm9kbV7QAxXulo0FWn48XbkWVz9MQ/wIUzyIdPIK/2Q+aOR/Ud58r/J88h0/ojr/SB/FFQu41nnMpCdXkCmfU4Mr0vqlY7iC7rGeaGW7XcN3ohv89FtXvAqbgQVI9xyIKXkOn9kQ/vhxS9KC1fjETeGYRM7w/5oqBGa1d8AWpjcuoI9uvDdTv74X2sPp79kGrZFznmZr8Eyk64chl7/jvIV9NcZZzd+jsyGtWsN/LqID05Z1lQrz0oheo3Dvl4pL5++hjc1OX605F8GVn0LvKtf8cHarXSHyJkRC1Hfz93G/bHk7AGZKC/P56E/Zwf/T3OV3/LDx9jT+ijf/PehO1/+ThGB0o24fmx+j+H/daj2GN7Yr/7VOB0aHr9pZ2M/fU07Od7YU8ehGrVG4qVD1yet+nZnrwAACAASURBVK5Ou25/NA5r8BjPCJWF6vE08t4jyEvptLOGt+mFtSk9kGWzUbc47ezCGeSDx5GpfbUu6zc+7RH5eATySn/k5d6QvyDU8dJlAHWaooqWxn7iVuz3J2ANGeU/z0NHYb8/AfuJW1FFS0NtxxatdhOqfkvsET2xn+2BfO/YBFeSsL+cjszOwBat5djBI7piz8zADh44EnvmROwRvnYwBWNRNRohjlOwLpOz2LNfytQpGpzx7NIEZnQrxIKB0Xy3I5FdpzzHs8UjQpjSLoouVcJ9ns8Tqvi6fzRf94/OkmN0wPIMsHOtbmfjevs6RisLdeuTyMzHkNf7omq39+23buwKlxKQV3shK+egOjzgGUXnR2HH757XujyG7FyFvNYHeWsAnNiXfr4D8G6pznciB7fre++Pxur7lH/5OHW9LIEZtxRkQb8ifLfzErtOezqFFc9vMaVNJF0q5/Ebxxurz3NT8bB0ZVzvuEa1H4Js/wN7fHdk+x+o9kP09Y7DkMPbsSf3wf54LFavJ3VEdgr2vGnYE3sibw1D3dwLYstnv22UNxLV5WHkXw84tlEhqHiTb8YCpcs2L0deG5x+uQfLHvQixRYm/prAjFudNrbDTxuLyKSNrcqkjaXH9Yy96jpzZ+8PQua6zZ1lJKvzE8injh1cs53vWKueM9Z6sxeyai6qraNPlGMHf/cS8k5/ZOb9YOsyUs2HwIV45K3eyPS+sC9jB+0UW5j48xlm9CjMgiGxfLf9on/93bEgXap56u+ley6x5fgVvh4Uw2f9o/ngz/Ocv5zJYaQBGmMCyNfj0+77OEYHs32n9h0fP4a8mU7fUb+rtoNf64X8PgfV3q3vOH0YeXuQ/i1wOaioFkN0Xb9+B/JmX9iXzlxOAPINQM2WkJToKzNVbnbXc9JF1/X3hsDZY8i2dJw0AjUvaoVgDZmEPXsy9sQ7sKcNTxuDphEomxDg+CHskb2xR/ZGPpzkW+bZPfefSuXmcCWduvZOQwD6r6smtSy+fBL5YACqmp+ySDiOLJoMWxdfu5xgzBEGU+7/ouxgji8DYSckXUT+NTjtx5ljSHofUAWrrgM0zpMTh7FfvBN77B3YC2ZgDR7tGWGg6nrpLOTFXsir/aFsbah6s/98u6ej45PI3CeQf/VD1cig/3znDm2Ltnb6z2qtISQMeW8g8v5QVL1uaesAGcrL7namQlAdH0VmPoC8OxCO70I16OkrN7tto6SLrmtvD9Lte8tS1zM5PcYEVM+nkF2rkLf6IO8M1JvGXOs8OMDpQ8i7g/Uv1WnZCkF1ehT56AEtw195XyU9ejTn3/++BkfcLFCqU3MKVCrLZ5Xas3z4aJq9M85vuHoj7yUx7jSfV+nI59U7c+RXvUHYDaPuY/fni5h3Q3d+7vMYTd8em2XZIY1aYJUqy8U+7bj88mhyP+nf1kheuYTE4b5lmPvBZ0j+zzckDulK0ofTCbvnST9Pe6EsVJvHkXlPIh8NRFVpC4XKeoY5dxz5j3+bRP6cgyya5HM9SygL1e0p5INHkVf7oOq09x0H3OSMA17uiayYi+rktLfju5E3hyCvD0Q+eATV41n9MWhmBGvOKlD2txWCdd9k7A8nYT/bA/v5O/VGNe5lHMz1jrrNUMXKYD/aBfu98Vh3pZPvO0dhvzce+9EuqGJloG5TAOT1p7Cf7YX9bC9k9WJkzc+ezw16Gtb592vyS07Z4AaDwWC4Zv4rnKOBRBGpKyI1gSTg3myKty/wB9Dd302lVHburN2Akwfh1GFISUbW/gQ1PXerUTWbI2u+03+sXwKVnIWimi10+JQr2kHw5EEoXQNiy8L+jXpnEDsF2fU31G6p42pyO/LzTP0MoCrWR9Z8r+PbtwnCI5ydgdwoUFjv/LBvIwCy5ntULSe+Wi2Q1Qv19dULUY4czsfDgS2+k6HuFK8HCUfgfJzf2xuOJVG6YCilokIJC1F0rhrOkt2ek44NS+chPJdurnWKhXH8XEr68rwpVg3OHIKzR8BORrYuhkpNPYKoSk2RTYv0H9uWQpn6+nqRssi+v/T1i2fg0jn91ao7BUtC3ig45OzCWaYGnHCr679/hFredd0CWaPLk/U/Q+UG+v+1WujwqXV94qCODyAyBlWjid5hNguoOi2QVU572rsJ8uaHAkU8AxUoAnnyw16nzld9h6rTUt87tg+O+3EYBKjTEjl5GEn9CthHdktklZO/vRud9uZHdng+2LPBkb0QVbeVvrd1VdpOi7JnI0TF6OsHt8PZk/r/R3ZDrjD9Vfr/k3wHC1WvJbLSKe/dGyFvBER65TnSKe/dTnmvXIi6oVXGESddgp3r4EpS+rIDWd6pMm7qgPzxQ8ZhardAVjvp2LdJf8maWTpWu6Xj+D6ISycdZWuQk/rbg7ptISQk5/W3FQK5cusJprA8yJkTqLotXO/1ngzaWR7v99qRd+mCK1zucP01P+gdy/elk47i1SD+EJxJ1d8/Q+VmHkFUpWbIJqd8ti2FsvWdOwK58oBy8mJf0bsEh+WFUnVg/QIdzE6Gyx7fTjmyq3vK3rwYqnjJrtIMWe/0HVt+gXI3+kSjarSDzc5gN/ky7P/bJffoDr2TQ2rYWi0CU9fui7ZhbmVftJyWcWSXbt+J55C/fsiePis9YsrAbqcMzp/RO75mZ3+ZOx9UqAer5utwKcl6R2Fv2TtW60kW0O/kyUM6npRkZN2PUKO5ZzpqtED+ct7xjW7v+JEdkOD0S8f3QGhuvbsYuHaltkKca+JZFiWqw+lDEO/I3bQYqnrJrdoMWee0Cfc2VqEBHN+lfwCJCa6ddlInjlLliktuwNrY3g16xxDQOjbK1a6JcuyXFS77JWB2QtIl2O3Wb5Wrmf36G/QOR46OJFceSDgBeSP17tEn9O4tsmM1qrbjmF76OvqRpEuwd73/vjgsHNWyH/LTB7733OOu2wL5/Sr19+8LUfVa6nvu+jssHJ+2DKgGHZE1/8kx2aphJ+Tvn7UTOsC5+MC17/T6y4RTrp2pL1+Eo3uhYHTgyvtyov/rqZSuAacOwmm3dlbDTzv702lnG9za2WE3XXZsN4SGZaDLfFH1WyErnH5190a940aUV56jnHd6l5PnFQtQN+p3RLXthb3gA0h2HNISTrvyvGNt2k6YfmXXa4n8loXydreDf1uIqueyg62+T2J/4bVj2Ll42Lc543Guw4bjVygdGUKpSGc8WzmcJXs801yiQChVonNhZeArmFUClufMKOnVb234Cap59VvVmiF/O+/h5l+ggpttVK05xB+GOLePZXLnhbL14M9v9d8pyXDJj11GAPVJ8fLI1jX6+rF9ejes8IJ+07AhzquuK+Vhyd5LHmFKFAilShH/db057gonL9o0KZW+4+r1jmv08266LPV60fJI6qlLx/dBoeIQUUi/+6m7hl2+qOun4k3ZbxsVKq53OLtwRqdt5xpULT/j0UDpsgOb4Nwp/4WeKjcY9qAXPvqkUh6W7LnKNpZo06T0NThHX8fYS8+dObucXjyjx1fec2cemXD0iftYy9sOrtIMWe9mB5fPgh1c9xZkRarDkfju0ufFhmNJlI5ym4+skpclu7zKOzJVf3sW+O5TV7ipVBihliJvLosq0blYvs/zWR8CMcbMCsFs3yWrwym3vmOjn77Dfcyz2a2uM+KGW5Flzs5kIv53CAxUvsPCUc37IYvTscEDXc+FSkLegnBgnV/xAZunq9YIObzTdULQhbM+u70GzCbMjEDN/ecKR93UB/nNaxc8fwSq/7paijm6PLUsti2Gip5lQcIxOLHb/269WSQoc4RBlPs/KTuI48uA2QmpFCoJ+TLQo8Fq34Ea5+1eDxedObvdG6BgrOf9QNT1lcuw29GtKcl67iQyhgwp7lXvWxb7t0U3OLp86y9Q1ql3AcLc1gFSrrjaWnoEop0pAOWMN4Hc+ZBzJz3lBso2SqVQKf3hwX5X+87xMWaefKiK9eBvxyZISYbCpa99HjwjlIJcGZT3VXLTTdWIjMyfecBroOxtbdj5sZ4fj1u9nrCoAoQXjfYJV2XY7ayb8i/9hwiXT8Wn/T+sgE5bWGQEF47497nwR2izNiT/52sA7M3rUfkjUIV9Zdub1yOnfE/SUmUrkvKX3jQs5e9VhDbL+KNfAIpWgzOH4exR/Y5t/9m/TXJyt8f6RRoH/oKkTBxk06OU856ljgPW/wTVvccBzT3HAakfbztrtoDWaRkP4V3x5eScVQHXxgoBs79rNUYO7oQDzqZl571s/2Cvd9zYClnmzCXu2qDL22++88NO7b8jy75Ny7dHXI07IL9977pwY2sk7hByaFeGafAgh2xwg8FgMFw7/y3O0e4sByoCKKUed3aT3qSUejQ1QHrX3VFKVQDyA6PQTtKp14c4u1MvAH50rj2llPpDKbVBKTXeLew3Sqm/lFKblVLDM0l3Cc64HTFy9jgq0svwjIwhLYydohcF80XqcO7PnomDqGh9PE35etoZI1duVPWbUVHOwDa6DKp8XdSjH2I9/C9UsfJI/DG3OI77Dkbd5QNy5jgqykljRCHtAAD63wj/i4X+UBVaIbuXpHs/7lwKRSNcX93F5g/J0Pn5q40XaFbO/w45fomIhgS3QcK5E6j8XmWfPxrOOWEkRQ+cwyORuF2oSs30oDqymD6WKcKr3Kq1hW1u+fMqR87EobzLOioG4v3VtdezZ+PS6kn1eAKZ/4bfQYLqcj/qmTmono+nOQurqBgk3i2ueKfdeKQj2k+dZzJJEZYHq/1g5LsZ6QZRUTHIaa82W9BLdsFonaZU2fFxfmVbTW7zv1PzDW20s3Sqwe4uO0j5DhaqYAxy2u39jj8OBb3yUzAG3OpE4o+j3MKotn2wJn6OGjZODyKyKjtQ5e0uo3575M9MnKMjYxB/ejKzdGQ2KQf6fc1J/Z1K+Xpw/hQqd96c1d9nTyA/z8J6cRHW1J+QxPOwZZX/duZdj1ExXu+1Vzvr9gDWi4u0U9v8d8iU/N76Ow4V4VX27jreTX+z7Re4cgn18HzU/fOQ1XP0IldUCbh4BtVlJGroh6hOz2rnRm8KREOCW90lnEhH9nGX7EuObHeqt0U2/eQbf+78ULkJ7HUdlaqiogNX17VbYo36Euve17A/naCvxZTW7TWmDOqpT1FdH4azJ7KlzwJB3Tcd9eQn0NjtG7Sju12TJLVbeS6EZEd/WaSEPjKy31idpz6j9OS4t+w6bSHSeecKRPvE5fuOR/u+43m96rpWaziyPe3DNAB11xuosT9oZ6MNXrZQgWidbne5GbUxO0U7muSN1BPKCGrgNNQ9H0GT/h6PqYHTUE9/r+W6HS8d0DaWKqPxbcgWV79t9XgCe/4bHpM+OWIngI/ezxb9ffYEsnQWaswC1PhF+r3fvlo7e4WEQqlqOo912kCqXr+OdGSE6nwvsvRTPaGYUbioa9TfbmFU9wewXlqEatQJ+cZLf4flQdW8WTsr55Ts2DL6WM+n3sMa/Smq8S050r7TpXAxKF0F9mwKbHnXa4U1cR7WI29gf+i1y4t3m/XXzgp4tbNEP+2sdmu9wOmuy4a/gRr/o+5j1/up54IxyCk32aezYIuedtkIqmgZVJUbsMbNwhr5PpTP5EMbb9nu5Z2e7Hj/sqnbAok/4Xus8FUQd957PGtx/HzWP+a9nCz0nHOS3p+dZPHuTBzrCHCeK9TGGv8Z1mNvQfEKnve8+60EP/1lgWg466e/zJUH1XwgsuR9z/CFSsDFeNTto1EPzER1f86/XUbg9Ikc3IG6wVnYK1dDv8/e8wUOcedtiub3mru4kLVFDVuEF1cm8NTNGY+1rntcE1HY5aCQcFLrNkAO70DVcRwnytSAQkV9y69gMX10c2JC9ttGpw5BdBktwwpB1Wzh6ifTixeyVZdlSLDsQS/iLti+82NX08ZWZN7G0uU6xl5+584K+Klff/GA1ifestz1iTjlHe7YwSKo/tNQwz+Cmx07OLd2FFCthqOGf4Tq+bx2fMqAuPNe5R0RkmX9XTU6F8v3Xibxik38xRTWHLzMscw2cgjgGFN1HYm6+yNoNsS/3GC176yMebz7jstusgsWR90/EzXsbShTR1/L49R1m3tQ981E9X4e8vk5eSFA+VYd7kWWzYYr6fTZgZ5LqNEOtvjaY6kEap5OxeoxqPXQW1gjPkW1G+QbJpA2YXQJrEmf6etV6nnGGaC5f9XsLmTN3PTr2p1g9V/euOcT/JdFNhCUOcIgyv2flB3E8WVA7AR3araHzRno0f8v7TsAY1vVrDuy0WsnzEDrrzz5oUYz2PlHuukCdL2fu8r+M20dYAkkXUI98i3qwa9d6wCZycvudmanIN+9jLpvFurxBXpn5LUL/MSZzbaRO7XbwUbPj6tyfIxZpAScj0d1G4W6dyaq6wgoWPza58FT833vTNTQt6F0nbQwsvBl1P2zUE865f23V3n/PyJviVjOH3S94xcOHSNfCc8xU1ikHsvdOPERevw1j7afv054jN744c9xb1FpwK30O/grnb6fwW8PZX1XZVUkFjvOJduOO44qksF4zQt71zZCW3YAIKR5e1S+/FAgKuOH/NokRdIPn534WTvyP3/lpM97HFCqBurxOajHZiNfv+Byls6AHJ2zKuSqu0DZ36poGRDBevodrElzUV2GeOUlyOsdhWKQU159ZiGvfBfyk2/vMFXrw5lTcExveEPucKyuw5Avs26nATlmgxsMBoPh2vmvco52dnLuBGxUStUHhgINgUbA3Uqpeuld9xNdX2AO2tm6ilLKvTdsDAwWkdZKqfZAJaABUBeor5RK/bxsmIjUB24EHlZKeW1N5pl830teTq4qnSB+rwvE7UOWfIy67y3UPW/AkZ0uA80KgfAI5LWh2iGllL8dW7IiP4ufxKWHFQplboa9y9IN4k+Cv6QAfLvlApuOX+HOm65mscdfZFnM+4bv9ILQ4H+j2jwMhzf5GMGqWhv9FXNG4rLyaaFk8GyNpnD+NBza5nt34VvI5NuRqYO0M49zpNF15TsD1C33Ij/P9ty9zidQ5qKzEkh1ulN/cbj6e89gxcpj9XgYe9bz1yY8UPkOFlnJj9+XSoeRJZ9jP3UL9pjecPYkqs8TVyM83XivKn3pUbamHgQdyWS37izJyFLD9Bd55s9lp/5OjfKG9npn3AzqLmP516i/wyNQtVtgj7gF+6n2qLBwVMPO+O/GvNPhL6muMPLNdOxnOiGrF6Fa9848LddTr8Wqg9jIm7ch7/RENegLUcV1/1i0MrL2a+TDoXAlEdV4YOZp8Sc7M31fvDokX4ITe7yeC0H1GI+s+ULvTpF2PYB1vWEp9qSe2O89iXWLcwCHFersYr4ZeWUQFCmpd12+3j4LkNfuRKYOQN59GNWslxMvyOwJqGa9tNN0WG4/X0lfp2wrBEpWQVZ+ibzcH5ISUW2H+MrOnde1U0t6768HmWz1GVse1eVB5KspntH8+2FkYmf94VJF790urqO+rRAoXQf5ahzywT2oai08dtOQTx5Dpt6q5Zarn3F82alPKtXXztHz39R/12iKnD/t2pEyTUbmybguO+FqBF2t/g6P0LseTLwNGdtJO9/X76RvfzwS1e0x1KMfaQeHNL1+HelIj+KVoUgp2Lg0g0AZxO0j39+Dbvr76+nYT3dCVvnqb1WnOexaBxcSck52SAiqTDXs1x/CnvYA6pa79XudqawAjHfCwrHun4r92VRd74Es77W/YI/ugf3W41jd7vd6PhvaWWx5VJeHkC8newaZ8TAyvpPeMaWSn517Mun/05fthLFCIV8B7HEDsOdMw3rwZT8Rpsc12goi+uPHW+5Cvnn7KuT5icpfqq5ih+glw2L4sm8RpnaMYsqvCRw4k9lu1QHK8/6t2E91wh7bG3vxXKyHpnlFeY39pQiqzd3Iyrmep1mA7s+KVUFWz0OmD9b9dgtfZ6t05WfDuyWLPoR8EVhj5qJa94ED2/XCd+bS0hfphzkbL9K8TG6KuTli+iVA4xr58SP9UcmI2aiWvfXube7jj9zhqEEvIN++qk9CyDT6q7SNEs8h815EDXgedf8MOH00nQXGwOmyDAmaPZiJyMylpjFn40Wal81CG0uP62l767/Ti39D30e1fcSZO8tAl2XlfU5PVqodPM+xg6s6drAVgoqMRQ5uQGYMQQ5tRLV7KP00+MteOlL90aRsHpqXy0O/OSd54rt46hYLI+RajgfIhjGmfDMO+ddAZOb9qFJ1oXZHrziD2b6zUCbptb1zJ5GptyFvD0b+8zqq1wRt76XW9YENyDuDkYObUB391HUg8l28kh43b1qaeb6885Op2CzMJQCqRjpO0xlGng02sRWKqlAX+4NR2FPv1Kf6VLkpC6KzwSY8cwL70Q7Yo3pjfzoV6/4X9KlgGQvOmtz05v5jKurTInemv6bhJeAa0+D2/2vpv64lHdlCEOYIgyr3f1F2MMeXAbAT3J+s2RbZ9KOf5zOI+/9L+76esW3VG1HNuiFfvJ55nNmlv6wQ1IDnkeWf6Z2pr5as9p/Fq4OkIG90Rab3RDXso9cBMiJQ9uiNPZB/DUZevRWO74am3uPbANhG7o/Waods9GrfOT3GtEKgVFXkj3nIu4P1+ku1lpnHn26+TyGvdkPedfLdc7zLJryph74+1SnvZunMJ/w/QGWhHlRoKPlLFeP4yr+ZV78Hx39fS6OpzwBQsW8Xtn/0NbNLtWBR5+G0+uSlrE8+Zam9p0/SWy8SUrcB4R98Q0i9m7SjdWYnrV3D0CigXMWaOQc3I6/2Rd4aimo1WPdXmZGTc1bucymBsr9DQlCV62G/PQJ7whC943KNBplkJgfXO7LgdpWVflU16eSxa7TqdT/y/SfX4AuSUza4wWAwGK6V0GAnIIuEK6VSz4BZDrwP3Ad8LSIXAJRS84Bm6N7H3/W1XnH2AbqLiO2E6QVMd+79JCKp57a1d36pz+dHO0svQztEp26HWMq57nFOp7Oj9PA2bdrk+/CFMZRIvREZi5z1Ot7lzHG9c87ZOD14yJMfLp5FzsR57qgTFQOpz67+Flmtj41Qne9HUr9yOxOHiKCe/BQlAinJevfoPeudOGLhrNfRKKnyU9Me5ZbGc6f1MdQJp/S/5+LJEqUawMmdkJh++NiIEI/dVY6fTyEmv+9izm/7L/GvVef4uHc0YaFXYVWfi9NfNqcSEY2cP+kbJiIGzp0AFQK588El7eAhS95MC6YGvKOPxUgluqI2HI9vd13zU1/iU9Zx+viqzOo6Mkbv4lmzOdRsjqrWBHKFQZ78qIETkE/GuHa4S7kCFxJQbQeg6rZC9m9BFYx1mV4FY+CMV77j4/zUue+ROe6ocjXhhjaoHg/r48rF1sfMiKCa6tdB9m1GFYpFUv1Zo2LgjFe88XEeXy+qgjGIWxjV6BZU7WbYr97r+VxUDNZ9r2B/OEYfjwmoFr1QTRzZOZ3vIKHa9Ea16AGA7N2MKlTULc+xvuV9+rjX16SxeicB8DimUn6dh/XoGxma7DlR3mlhb2yP/Pkf//eae6Ujyi0d7noylTPXmA4v3Rhw/Q3Q7A5o1A114gCyZz2qYFGEHNLfVRogp47or/tb3gGlq6Iq1kXW/uLbzrzT4fNex3q816nI6kVYD7+BfPtuxmnx0d8x/vV3AS/9nZiAqtEO2bNKTxRcPAOHNkDRqnBwHSScgCNbdFq2LUU1HuArO+GE525nBfz0HalhUmXn0bLT8p/OoqW65Rl9jNyaz+HGHqh6XVHJghzYEvi63r1WL+bmi9Rxxe3XR0vZKciGpaimPZFNXot/V9ln6bJx0nQ+HjYs1cds7V4LcfuRdx7U9+q2haqNXc9nQ3/JmTj9278ZAFn3c5pztIfs4mWhahP9/7O+cUmCVzpSw3ilIzW8GvwSMnecPkbMm+QkZPNyfVTbzjWu6wlxnrvaRsb4Hv2XEKfbWMIJLTd3ft3GEuJg39q0NMjO3/VOj247kZOchGxbgWoxFNrrfMvezYFrY8UrYvUdjf3Ow2npUuXroGo2R1VvAnkLQO68WK8uRf5eHDg7wSMv3nWbDfq7cgM4dUTvFA3Ihl9QZWsjfy2C/RuRN53DZKo0RMWUvu50pEvZWlCyKmr0fB0+fyHUA+8i03V5qFZ3oJo5dsK+LNgJV6O/H/HU3+qmDshqV1+dI7Lj45DzZ1BNumpZ+SKRM8dytr8EsEKw7noJOXkU65bhcMvwgJc3ADv/hmhHl19w2omPLvPTzs56tbNwL1029CVkztgMdNkyffz8jjWotr1RrZx63rMZVdjNDiuUBVu0kFue448jfzo7d+3ZpO3siILp1oFq3RvVPB072J/s+OMeRwenyY4uCUVKYI3/XN8oGIM1dg72xAGuMVYWiM3vPZ61icmXdefE1LFvqchQGpQMY+uJK5SO8pyqyfE8b1wBIc9B/ijA2a3lrFe/VcBPf5kQp09mSO238jj9VqkaqJqtoeODeiwrNpKcBJuW6LCHnH570xIP5+gc0SeXLiAfjkuLV73wHSQc9XkG9K7gx857zV3ky9qeA+uOXeGvo0nM2XSRi1eEKymQN5fiicYRULsbqsYtOm07Nl3fuObcKX0kcsJJ/e85Z6x36QIya7wrnxMW6P4MwArFuutlZO0P2uGvTK3A2EZbVyBbnZ3qGnZD+TtKNNC6LD2CZQ96EZvP8p0fu5o2diSJORu92lhWd5K+jrEXgPz8RlowNfBdPd5JjwQvWQXSsYMj3cdabnbw/rWQ6NjBu36HYtoOlqRE2Pqrfn7LEqh3a4ZZjo3wKu9z/ucj0+PeRhHc20iX75PfnaZMVCbT7IEaY6aWXdJFZNOPqOLVkQ1u8yjBbN9+xzx+ZLv3HaljHoBEZ/fJI9u1U1Xh0nBkm1PXS/W9TT9DfT91HYh8l6kNJaqiRnzjssHvfQd59z63PAduLoHYilruse0el3Nknu7McWTnJYrxvgAAIABJREFU365x0KaVqNJVIap0ztiE55162bcV4g5CoVKucgjE3H+puhBbBXXvF7rM8xZE9X0TmZPORxfB6r+8OR/neeqlv7K4RlTLO9K3RwM4Rxgsuf/LsoEcH196ECA7AXDp0aNeejRY7TunxnklK2ENGYs97QHXHEIqAaxr1es5OHkAls/xm38Pzp2AiKvsP9PWAdoju1c76wDxcGgjFKvquSmJN4FoZ5cv6OfidTnI5p9RTQd6rrUFyDYCoKjTvo9shwa3o268Tadjz+acHWOG5dHxHXbWXzb/gmp3P+QO98p3FufB3fN91C3fqc6IGZV3kKl+fz+q3n0HACf+2Ej+UkVJ3cc2X8miXDgS5xH+8ql4rly4yN6vtR2454v/UOXOngBUubMnizreBUDcqnWE5MlNniIFuXTiNP7I1aM/obdq2fbWjVgxRUkdgVsxscjJOL/P+UNOxXFppLOuEp6X0BYd4ML5jB86dyJgNkmm+B0HeOs15130GAd4bfwRt09v3hVbHg77bl4XrDkrVaMh6p6JOmyg7O/Tcci2P+G8Y/uvX4EqWw3iHHetYKx3tO+Dan27Ts/uTajCXn1mvFeb9pfveLeysUJQN7XFfs71EZOqWAsatkP1f0yfsi2CrLJg7bz00w0BtcENBoPBkD38t+wcnSgidZ3fQyKSRPrfnGXqNauUqo12ZP5JKbUP7Sjd1y3IBa/4prjJrygi7yulWgJtgcYiUgftPO1z/quIzBCRGxcvXlyrZLkKUKg4hISi6rWDzZ7OR7JpOapBF/1HndawyzlmaPMyHT4kl34+ujQc0IuH5HeOiIyK1cfT//2DE9dS1KULyNT+2B+MgOQrqNotddiyNfXRFd4Lvgmn9G5nZWvqjDfojGzUiwqy8VdUQ71YpxreknY9M1SF1sjujI8NrVU0jP3xyRw6k0xSivD9tkRaVQj3CLPleBLjfoxnevfCFL6KhWYAjm6DgqX00XhWKKpaW9i10iOI7FyJqql3/aNqSzjwt/5/aG7Xsb5lb9SD61P7XPmr3ha2ek1WH9gC0aVcdX1De9jkXdfLUA10eVKnjetIqU3LdPi0ui6ld/RcOB0Z2wWZ0BWZORJ2/qEdo0E7b6QlCGTZl9iT+yHrl6IaOe2pXE191JW38Z9wUtd5OafOG3VB1mdct/Yrd2GPuhV71K3IktnIfz5Efv0cWfo59qS+2JP6IuuWoho5+StXKwPZF/V9tJOTrF+q79W4GdVhCPb0Rz2PLgzPj/XgG9hfvwm717vK89cvsCf3C0q+g4X8/Bn2mN7YY3ojf/+CauKUdwWnvH0msE5C4kV9H1BNbkHWLtX3Il1HGakbWiOHd2UsOwfKWwdUqBvaIn/638lBln2BPaUf9hQnHQ2ddJTNIB2X3XRcwy7IhiykY/8WrXdzSH8DcOIg7N2AvNhbO6w26OzKW6D1d/wxVNmaEJYHWfo5sv1PZOEMZN0vrve6fAbt7PJFfR/nvV7nyEt1EgRU3RZwbF/G6QA9sVewpJv+bgM7PY/+k50rUDWd8qnaEvb/pa8nHEeVcXbMzZUHStSAU/vhwmm9KFZIp0eVrQ8n/aTlyFYoVBKiHNk12sIOL9k7lqPqOH1H9Vaw7y+3uwqqt4bNXsfYtRwOufMhP7ymL/w5D3lvCPaL/QNX10VKup4vWUW3xwtnddu2LL17dKHiqCo3QcGi191nEZbHtWtFWB6o2hCOOl6wqe1eKVSN5vrDnmzsLzl3Sk+6xJTRYio3gGN7fGW3HYasciY0Dm7RX6QXdNJRtz1sWe6Zji3LUPWdd7xWa9jlLKrkyY8aNg1ZNB32bXA9EBaujxwEPclS9WYkbr9HnLqNldJtLCQUVbMtbPOSu30Fqq7TJqq3gr1OG9u1Wi/o5Mqt4y9TD+L2arn53eRWboxsXqJ30Hh3cODaWMFYrLtexv5kDJw44Er/gunYY7pgj+uK/fZjsGkl9uMtA2cneLNvc/br7/hjeqIuV26drso3IXF79TOpbSwkF6r1YGSlWxu71nSkx29fIeM66x2s37gbThxImygEkF8+x57QB3tCH/1xS+Ms6O9Lbvq7cQb6++g+13Ph+aFKfWTd0hyVLeuWoirVQ379CvuFIXD2BLJuSc72l4DqPwY5thd558nAl3dMKdfzpavqHRrdFzUPboEimbSzzctRNzrtrHZrl07Nkx911zTku0x0WbUmSJxOjyz+DHtkb+yRvZG/fkE1dZySKtSCi+d9nXDOOPZgqi3a9Fbkr190XH/+gqru7D5StIzOWwbO6bLkM+xxvbHH9dblfbNbeV/MQnnf7NjBh3dhP9oa++nO2E93hvg47PF9r8oxGqBWbC72n0nh0FlnPLsjkVblc2fp2bOXbJKS9VR+fKLN30eSqFDI17kuR/LsPq4sVxOUSlsEAeDwVihcCgo6/Vbtdr791tblqBuc97BGK9ij+0t5715kandkanf47TPk15mw6kt9OtLZ47rtAqrCTbo/S40vJ3RZeH4I0WWumnVHdvwNSRd96gCgVkwu9p9N4VCCU9c7L9GqbNbq+uX2USwZHMPPg2J4+uYIbqsarh2jATZ8g8y5S/+uc1wjG5d56rLU8Y57Pm/ujuz6W7+TgBowGjm2F5bN1mEDYRsB5HP6yfAI1M09kdXzfQsqELosKwTLHvSiVqyfNlbuKtrYkBh+HhzD002cNpZVx2i4rrGX59zZTT5zZz6k6hP3sdZ2r/LesQJVx48dvNuxg0Nzg3Ls4BOO3tixAsreoP9f7kY4kUEacOYjzyS79Pf2i7Sq4DO165cUW4hP1I7V209cYfuJKzTJTB8EYoypQvTx7uDY/02QOK/dhoPZvt3rOiQUVctP37FtuWvMU6OVy4EtbxQoZ+miYHEoXBLiHSen7W517dV3BDTfv3+FTOqCTOmGvD0cTh7wdIyGgM0lAKga7WCzr9N0TszTyZbfUSUq6XfdCkFVvgE5ujdnbMKIgq62EF0CYst4OrwFYu5/3TfI292Qd3shs+6H0wfTd4yG4PVf3niXRVXfsrhWZKmbXZaDc4TBkvu/LBvI8fGlB4GyEwBVsx34+fgkaO07J8Z5hYpiPfAK9nuj4PgBfAiQ/lId74U8+ZH5r6abfw9S+89U/VXdT/+5czmqtqPLq7n6T0k4jirrtg5Q3FkHyIhAtLOEExBdVtswgKrQwHfdIVC2EaBqtYfUXaPXfIW8PUj/cnqMmXBKO/IXdsb55W+Eg5uufR7cJ9+ldL7PZaG8g8yWt2czr1435tXrxr5vFlNpUDcAYhrWIensORKP+TrGHljwC8VbNgSgRJvGnNmi11XOHzhKiTZ6o5moquUJyZM7XcdogCvzPiVx6G0kDr2N5OWLCe2oP6SzatRBzp9HTmXyYZw7kQVJ3QU4bOA9JH/3ZebPHNsGUSWhgPOOVWkDu1dk/lx2cMhr/qpOO9jqpde2LPccB+x23rOCxbRjLkBUUT2nH+//A/pgzVnJok8Cbn/LhpWo0pX1+p4VgqpaHznsNs4MxnrHj3Oxn+2F/Wwv5M8lqOZd9Y2KtTPOd8XaOt/NuyJ//uK6X6sRHNmrnagd7HFDsB/qiP1QR2TRLOSb9zJ3jIaA2uAGg8FgyB6UXO8xwjmAUuq8iOT3unYD8BHQCO3AvBoY6Pzf57qIrE2NRyk1BUgQkSlu8e0FWgKtgBtF5EHnentgItBGRM4rpUoAV4DGwF0icqtSqiqwDugoIkvTy4c94xFR3R4HK0TvFrr4Q1THe5CDW7XBEBqG6j8eSlSBiwnIJyNdX9q2HYpq2FXv7Pj1q7DtN53uh2ZA3kh9pPj811yD0pBQVJ8xUKIyJF/B/uY1VJ3WqGo3w5VL2LPGw8GtAFjPfIr9Yn/9XKlqWAPGQa7cyNbfkC9e0tfzRmINm6KdpuKPYX/wrP6CLqIw1lMf6x0uRODyRezJd2hjI1durMmLkLkD4Iq7v7kvv+5JZMovZ7FtoUetfNzbqABvrDhLzaJhtK4YztDPT7Dz5BWiHcfoYgVCeLt7kQzj5LTbrr7lG6HaPALKQjZ+B79/jGp6J3JsmzZOQsJQt4yG2EqQmIB8Ow7OHoECRVF3vArY+siiRVMgwWUkqXs+R754Ek67TSocuQTVm6C6O3W96lv46QNUJ6euNzl1PWCCdlK7mIDMfM5V1+2GoRp1hZQU5OtXYOtvnvmqWB/VegAy4zGdhgfe0c44SiEHtiNzJqcd96H6PIOqfjMkXcL+eBwccOr8udnYk/vp+EpXwxo8DnLlQTavRD5z6rxOK6zeT+m4E8/BoR3Ybz7okRTVZThcTkQWfwK211EkfZ9F1WisZc8cB/sd2aPmYE9yvkUoUw1r8HgIy41s+g2Z+6IOM3G+h8OH7NmIzJ6M6nwnquMwiHOVt/36/Wm7lqTJzsF8h7zzF8EgZUhdzzQNHIGqdTNcvoT9/ljYp7/KtiZoJ2oAylbHumuCLu8NK5FZL+hnh09ClaoCCJw8gv3RpLRBmzX1e/1+h+aCi+ewp94H8Z4TSwEr70r1sbo/hP3SEP13Jp/zqDvc0jHLLR0jZmNPcUvHQCcdW1Yin7ulo5dXOqa76l3VaUqO6W9A9R2L7N8Iv81DkgXV6+kc1d+q83BU3XY6zQe2IR9P0B/Z9HsWVcMp44/GaedawBozF3tCHy2vTHWsoeN1OjatROY47/W9U/XgWmw4dRR71vP6C+YChbFGfeqRDvlggMsppUJjVNuHQYUgGxbCbx+jmt2FHN0Gu1Zo/X3raChaWevv+WP1IlmucFSX56BIOf3hyIbvYbXj8BFTCdX5WT2pcOYI8t1kuHRO30t202UVG6PaP6Jlr18IK2aiWjiydziyu41xyZ43xrVAV6YeqvV9yIfDXfFFRGM9Oh85uS/tuHL54ytYtwCJ038Hoq5V28HaYTAlGa5cxv7mdUg9SaJKQ6y+z0FkNCRfQZZ8Aj/8+/r6rMIlUHe+rO9bIchfP8BPH+i/W/RBNe2l/7/hF2T32uzvL0tURvUZpfXWycPI7PH6vXaXvWmpXuhOperNqK6Pg2UhaxbAkg9R7Ycjh7bqBfTQMFSf8dquupiAfDoSTh+BNsNQrQfDyYNpUcmMh7QD9rBXdRpUCOz6E1kwTS+05nX7yKtSY1THR7XctQth2UxUq7uRI1v1gn9oGKrHWFcb+3K0a9K7dgdUs0H6vdn5O/LTdMhXENV/KoSEacf3vX8h/3k97ag1OX0lMG2s7yhU3dZw2pkotFOwX/Y6xrBsPax2g7CnP6LbegDsBADr+YUQnk87NSeeQ376ANWyX/bq747DwdGRHN6OzJ0EKVdQtz4MNZpqe3PlV7DMbWecajdfcz+iRs/Xu+GEOnl69yE47uYAUrAY6u5pyEt9XO3wnOfRhqrfs6iajv7+cFz6+nuYm/6e7ZT3fV76+5Pn03agUDffCjWbIDOeJT0CJrvDIFST20BsZPnXyMrPcra/LF6RkMfeRw7vhBS994r99VuwcUVA8qw6DtGT7Km6/ItpqBObPAu7qtPOVAiy5lv4+UNUh3u0LkttZ/282tnpw9B2GKr1EC9d9iCgUHdO023PCoFdfyDztS6T40me9Tx4BKp2E53nGWNgr5Pn57XDDADlqmMNn6jf6fUrkY+d4XhIKGr4BFTpKpByBXv2q7BF7x5mTfteLwSk2qIv3AsnPR2g1IARrvL+wM0OHqcXmgFtBw9z7OCNK5FPX/Bpq9ZL32NP6KcdggsUxhozW+sTEbh0EflqKFzx7zT7695LTFmWgC3Qo3o49zaI4I3fz1EzNhety+dh47EkHvounoRLQlgoFMkbwsKB0aw9ksTYJWexlB5ODaqbj5418/rEL396jXcCkGfVujeq1R1gJ0PSZey5r8Du9ahibo6ClRujujym9dzfC2HpR6g2dyOHt+mFzdAwVM+x+ijMxARk7miPxVoA1fouJOkirHDssmKVUN2f03r79GHkq0lpdpkc9zypJyD6pHxtrDsnap1+dA/2R+NRFdP/5v7XfZeZssKp62rh3Htjft5YfY6aMbloXS4PG49f4aFF8SRcFsJCnLru5zl38fXWi2w6kczo5gV84pft569vXJMvEuvOF1y67N/PaF1WrhbWoAlg23BsD/asCdo+qlCXkMcdXaa0HSyL9HHc2WobXYhH9ZsIxSvpaz+9D+sdxxSvuYRs12Xn41G3PAT1OkCBaO20sHo+8uN7YClPuTllDwKU9twUwKONLXfTJ/7a2PdubSxfOm0sLpnRLXzbGOczOP74WsdekUVRvafp9+vcCeR7z7mzNJLcdguv6NjBykLWLYTlM1EtHTs4dazVfSwUc7ODU8datTqgmg4CHDt4sWPXRxZFdR8DeSLgwhlk/iRXOoqlU957LvF/7N13mNXE3sDx72SX3tsuvYhIR4oUQXqRIlVgaVIUFRsgioJ0RBEsiO169VoQBa8oRbGLIEVBkV6koyC9I7Bsybx/THZPy9ldZM85vtzf53l8ZJOcTDKTmcxMJpOpy85g29CtWi6GNMjDS6vOmfL7+hym/F500lN+54pi8cBYLidpbp9tZqbKlU0xsVV+Kse4fG75qN+LfJndxsySHTXgNfNVO8uCvWvR375k0uKcV1qH+/rO7tWBU+FmVPuHTdjrFsMP76Ja3I0+5HXvuN0rrT9y7h1VmqNa3m32advo7980baSUtO4+wUnr0+gFU8zLNvF+M9Jn9nlf8Hp5q0Ax1J0voJ932i55vV5uyux0dqgH56HnPhow4Esf8rtfhqifTtVrh7p1EKDNPXbBS+Df7ghFnbBuS6zbHzD1YG1jf/IvVNI638gJUd+/SduiqO7T0W87bdxjQb4kGIL7V4CiGXhhplwDVIth5rrf/Dmsfg/VyImLPaugaCVUl6chWx5IToALp9Dv3JHmLvXOwGc74eojtMffnvpCVyTD/V8JWz8b55n9NoztSyCwHM3segKghn6M/uARn3JUHwx86T5saT2mm+/1HYp23sDxqDqt4GRKn10S9uS+qAJZPD/I7LSOyoI1/nP00X2QZGb81as+gpSXIwt6he2t/M2o1sNM39nGxbBqFqqJc//c5aR75/EQewPEn0MvGO95DtBxDBQuCyj0ps9h9ZzA/Sf5tTtCcZ3V6Yqq77SrzxxBL3rSzH7sHXYo6kaAevgT9OwRcMKvnnAqMbxtTICSN2D1H2/a+af/RC98CkpV+3v94JWboVp4nffS/3gGzt/UFdWgp6kjnD2CXmDi25r0ivs1lo4RI17m55+3c/r0eQoVysdDD91Ojx7Nr2gfb6g+Qdc1emU8pdo2JuniJZYNeoITv5p+vW7rFzK/lhk4nbt0cZrPnk7W/HmJP36KZYNGc+HAYfJXLk+TN6eQJXdOtNaseexZ/vzWM/iyT6O0x/tkHTGB6PqN0fGXuPz0aOwdJuwc7yzi0iAzy3jW+0YS3bojqnAM+sQxkhbPI+Htl4lqdivZ7n0E0CRvWMvlFyZCYmLqvnN2jXUJEVMnaTbUpPmWz2HNbFTDu9BHnTpJbCVU56dMnT7JqZPMMvUtFfcKFCwDWXJA/Fn019Pgd5evMB1LCFwGULEhqqOTz375DJa+i2rttAO2O/ksbqKn/2rOWNMOqNUO1bx/ar1Tf/cWbFsesHt9MjDccPVZccp39uVQ9cmqRh1QHe8CrdEbV6A/fBFVxKvNG+7nHYd979dq0BhUzUZmXMTrY2Gvc97PzMMe5TwHvK4K1n1TzGRgG1ai33na8/v7psCujejv5gWkJYDqfp8ZzH54oev6ACGog1sjV6Y7KagQV+sbVfGfP2BU/L/SRu/4R5Zd/28HRzvLRwB3On/+R2v9YjrLUwZH7wPaaa1/89rXC8BR57/UwdHOumHAYOfPv4B+wEFgIVAC2AEUASamOTj64boRiWzt3+ALI1UjX8TC9hkcHU6H0pjBMMR0QgTzs/8DzXCyIle+/lMGR4dVjiucvT2zRPBbBypr5AKPWBken5z+NiGirgscFBQ2EYpvHawTJwxUBPNWxEQwT/sMjg4zfSox/Y1CJcFOf5sQUBGM70jyHxz9PyFS9ROAS5G5Z6p8gTMMh4v/4OiwyhqZur+6KX9EwoXAwdHh5DM4Osz8B0eHi6rhMqA0TPSOdD5NG0IRu2f+j/YlBBscHXJpDY4OtQjVB4Ggg6NDzn9wdDidi2BaZ49Qe8t/cHQ45Y1gvexQhPrAIWBwdLio6lcwM35mCzY4OhwyMjg6BNwGR4trk4pgWRapctRtcHTYJEfw2W2BIAOUwyHY4OhQi+Cz8kiGHan+YFXY5cXBMPm7g6MzQ1qDo0MpvcHRoRR0cHQ4ROi5mtvg6LCJYJvHZ3B0mPkPjg4XVSdyY51kcLQIBxkcLTLbP3VwdARbuhnnNjDaWf4CEPBNnjSW53b+X85l3QivP9/1WzcTmOlyCO3SOm4hhBBCCCGEEEIIIYQQQgghhBBCCCGEEEIIIUT4/L8YHC2EEEIIIYQQQgghhBBCCCGEEEIIIYQQQggh/r4Ifn9LiLD6X/yQuhBCCCGEEEIIIYQQQgghhBBCCCGEEEIIIYQQ4hokg6OFEEIIIYQQQgghhBBCCCGEEEIIIYQQQgghhBDXBBkcLYQQQgghhBBCCCGEEEIIIYQQQgghhBBCCCGEuCbI4GghhBBCCCGEEEIIIYQQQgghhBBCCCGEEEIIIcQ1QQZHCyGEEEIIIYQQQgghhBBCCCGEEEIIIYQQQgghrgkyOFoIIYQQQgghhBBCCCGEEEIIIYQQQgghhBBCCHFNkMHRQgghhBBCCCGEEEIIIYQQQgghhBBCCCGEEEKIa4IMjhZCCCGEEEIIIYQQQgghhBBCCCGEEEIIIYQQQlwTZHC0EEIIIYQQQgghhBBCCCGEEEIIIYQQQgghhBDimiCDo4UQQgghhBBCCCGEEEIIIYQQQgghhBBCCCGEENcEGRwthBBCCCGEEEIIIYQQQgghhBBCCCGEEEIIIYS4JkRH+gCEEEIIIYQQQgghhBBCCCGEEEIIIYQQQgghRGjpSB+AEGEig6PDSCf97xUt8XMORizsbGVyRCbgPJHLVip7BCeDj2DQ+qIducAjRJXKHrnA/0qOSLA6PoLpbP/vld8qb+TKMr3rQsTCjtT1rcrnjEi4AEQwb0UsX59PiEy4gEqIYPU7gnVRlTsqMgFHsv4drSIWtIpUfTSC56zPJUUsbFUgS0TC1RG6ZwGoIlkjFjYRavPo705EJFwAVT1PxMLWv1+KWNiqRGTaPPrHUxEJF0DFZotY2CREpl6mE/732loArIrMdWafj9y9Q0ewXZ14MTLxnT2SfTeRlBTB/ptI1YMPRPB+WSyC11nRyPRl6PVnIxIuAAUiWA/+NULnHclz/h+kckbuQYs+nRixsDkaob66CD7PI4JZK6LP1BIi1y8bKUk7I/e8I0ulXBEJV++7GJFwAd5QfSIW9j16TkTCtZ8fHpFwAfSKyPWhEKH+SVXof69fFEAfi+BztQYFIhJuwuJjEQkXIPvIiAUthBDXnAgOZxRCCCGEEEIIIYQQQgghhLhKkRzgJoQQQgghhBBCCCGE+MeRwdFCCCGEEEIIIYQQQgghhBBCCCGEEEIIIYQQQohrggyOFkIIIYQQQgghhBBCCCGEEEIIIYQQQgghhBBCXBNkcLQQQgghhBBCCCGEEEIIIYQQQgghhBBCCCGEEOKaIIOjhRBCCCGEEEIIIYQQQgghhBBCCCGEEEIIIYQQ1wQZHC2EEEIIIYQQQgghhBBCCCGEEEIIIYQQQgghhLgmyOBoIYQQQgghhBBCCCGEEEIIIYQQQgghhBBCCCHENUEGRwshhBBCCCGEEEIIIYQQQgghhBBCCCGEEEIIIa4JMjhaCCGEEEIIIYQQQgghhBBCCCGEEEIIIYQQQghxTYiO9AEIIYQQQgghhBBCCCGEEEIIIYQQQgghhBBCiNCyI30AQoSJzBwthBBCCCGEEEIIIYQQQgghhBBCCCGEEEIIIYS4JsjgaCGEEEIIIYQQQgghhBBCCCGEEEIIIYQQQgghxDVBBkcLIYQQQgghhBBCCCGEEEIIIYQQQgghhBBCCCGuCTI4WgghhBBCCCGEEEIIIYQQQgghhBBCCCGEEEIIcU2IjvQB/K9Rtz+KqtoIEuKx358IB3cEblSqEla/iZAlG3rrKvQnz5nlOfNiDZoKBYvBqcPYb4+CS+dRN7VFtRpgtrl8EfujZ+DPXSa8PuNRNzaHrNng9FH0TwvR387yDS86C+qOSahSleHCWex3RsOpw+b3rQeibu4Mto398bPw22rPfqvdAudPY0+N85xf56Go6k0gKRFOHIQxI+HCede4yPLQGKLqN4X4eC5PG4XetS1wm7uGE9WmCypPXi61r+1Zfv9oomrVN39ky44qUIhLHeumHfd9H0PVuMXE/X/Gw++/BW5UpjLW4MmQNRt600r0B9N999G2P1avESQ/2Az+OgM5cmPd+xQULApR0egv30Nv/NxsG4K0pnpTrA5DQNtgJ2N/8jzs3QgFimINfhZy5oH8MRB/Ab3sA1jil9ZRWVB9J0HJSnDxLHrWE3DapDUtB6LqdwJto+c/BztMWtOkF6pBF1AK/dNCWD7XLC9eAdVjFGTNCacPoz8YB5cvmHUVb0Z1eQQsC71mEXzvchx9nOO4cBY92zmOnPlQA56BUlXgl8XoBc86aZwT9cCbnt/nj4Ffv0QvesE9rXuO9MT9exPhgEtal66E1X+SJ+4/csKq3Qqrwz1QtBz2tP7wx3az3IpG3TEOVaoSWFHoNZ+jv37HNfywu74BqsPDoCz0r5/Citm+66OyoG6fAMUrwsVz6I/GwpnDkL8YauhcOPGH2e7AFvRn0yFrTtTg1z2/zxsDG79Cf/liYNiVbkZ1fcSEvWZRxq+5nPlQA5+B0lXg58Xo+c+m/kTd8xLkLQT2gYr+AAAgAElEQVRR0bB3Pfrj6eaadxGStE5RoCjW+Hnoz9+AY3tQ3R411/TqhfCdy3n2mwROOapnecpRWg1ENTDlqJ7vlKP5Y832eQqZPPfTAvjhQ7N9zZaotvdAbDn0CwMgZ36s252wQ12GdxiCqt7UxPeF0+gPJ8G5E2bl383XN9RDtX8QorNAUiJ68Uuwey1kyYbq/wwULgm2DdtWoD9/xT2d+zyGqu6U32+Nhz+ClN93TTbpvHkleo5f+X1rf6y4ESQPbWbK75rNsLreD1qDnYQ991nYtSEw7EGjULUaw+V47NfGwr7tAdtQrgrWA1PMvWP9CvQ7zzjHVBHr7nHmHpycjP2fKbBnC9zUHCvuQRPPycnY706DJL97xA0NULeNMPH9y6fww3uB8d1zApRw8tYcJ1+XrILqOto5eIX+7k3Y9oP5u1EvVN3O5pyP7kF//CQkJfjuNwR5OjUu73oeCpVAT+8VGIcp24Sr/P70P0GPAUJ0zaWodHPmlicxZVADnvb8vnAJ9Bf/hh/mmrLk5i7w12kA9MJXYeuq0MZ3wWJYEz6Go7+bMPdtRs+d6rvPcJYnmR3fAM36mOUAh3aj50zyyUvq9pFQvyP6iaZXf86ZUTcKRb6Oikbd/hiUrw1ao794DTYtDQy7YgNUJ+e8f14ES13Ksl4TPWG/P8aEXaEeqv0DEJUFkhPRi1+GPWvNb25shWo5CFQU/LYK/fnLgeECKm6kudclxGO/OyHI9V0Za+BEyJIdvWUl+r/mHNXtw1E1GkNSEhw/gD1rIlz6C3Llw7p3OpSpiv7pM/SH0/5R5wwhrBuVuB6rzxjInsuk+YsDPNd9JOuDobhfNowz90ul0L8sglUfBo3vYNRdo1G1nfrDK2Ngb2D9QfUZimrWCXLlxe5bL+M7v74Bqt1wUFHodZ/CSpe6f7fxUKwSXDqLnjcWzhwx62LLozo+DtmcdHzjTkhKQPWbYeqlVhT8vhH9+XPB699X0a5WXYagmnaD8+a+ZH/8MmxaCeWqYQ0al/pze+HrsM6lTElRwWn/WBZ67aew3CUOuk+AEk7750Ov9s9wv/bPoumB+/c/5wFe9cF/jYX9QeqD93nVB2eZ+qAa9iyqWFmzTa48cOE89qgeUKQ41vOL4NB+APSuTei3ngzNfStHblSvcVCsvEn3uZNh/2azrnEcqnFPsJPgyD4oXiEsbR7VaShUawLJiahjB015dekvT5xHqI4SinBV3Xao1nd4fl+iAvbUvnB6i2/YobjOAErfgDV4POQw+d4e2gMSEwL37bDufQLrpiZw+RJJM56APYHHYfUfhtWiE+TOR1L3mzzL28Vh3dbbXAeXLpD88kQ4sCdoWN6ihjyBVbcJ+nI8yc8/gd4T2EcYNWAYVsvOkDsvid1uClivbmlDljEzSRzaHb1ra4bCBcg61OmfvBzP5amjsN36JwcPJ/rWLqjcebnYztM/qWKKke2JaZA7D8qKIuHfz5G8Znma4ak7HkfVvMWk9RvjYL/LdVa2Mta9T5q03rASPdtT51Cte6Pa9ILkZPSG5egPX4Tc+bCGPg/XVUUv/xT93tSAXYYk3MLFsaYvgMP7AdC7N6PfmRIYdiiu76ho1D0TUeWqQFSUOW//Ojagej2Gqu7k63cmuLftSlfGGjTJhL15FfpD577V+X5UzaamDX3ulPn92eNQtCzWwElQuhJ64Svob2YH7DJseXqMX/s6s+tlWbKZ5YVKmrrB1hXoxe59N5RvgGo73LS7130Kq1zuz13GQ3En7I/HwlmnjhJTHnWbVx3lzTshOcG059s/AmWddsf3r8P2Ze7hZ1L8U6Yi1uBxkMXpy3nb6csJFlak2tVXeZ5XVEeZH9juCcl5V6qP1fWh1DaRPX8m7PjlHxFuWMM+8KvvPjO7PwFMGdr1Mbjeq02/ObD+HYr+MdWgPardQLPy8iXs2U/BgZ2BYUfofglhTOtdgdeZz3H08DqO2UGOo1QlrDuce9jWVeh5znHUco4jthz2sy7PPsJxzhDQl2A/cweQGN5n5fljTRzlLQR5Cpj7+tkT4XlG37QXqmFXsiRq7C/nkbzgvYDgou57gqh6TdDx8SQ9/wR6t0s9eOAwolqZenBCl8B6sHVLG7KMm0nCg+nUg8PYL+1G9XscdaOTr98c596fULYy1t1Ovt64Ev2+ydeq6xBU09vh/CkA7HlOf0JUNGrQeFMn1Db2+9OBlUGjoOHMMZRq35Ski/EsGziKk+sD49vKkoVGr4yjWLN6YGt+GTODffO/IVepYjSfNY2s+fOgoqL4edRzHPgy7bp/Rowe/W+WLVtPoUJ5Wbw4/T6KK1a2Hqr5MFM/3LIYfv7Ad32JG1HNh0KR69CLJ8GuZamrVLfnoFgV+HMzeuHjV30oavBoVB3T3rRfCtJf1ncoqnknyJUPu3faYz8Cfns1df/uw1E1TD8Fxw+a31/6y1xjd4xFlaliyrEPp8OJzb77vKEBqtMIE8e/fArLXPon4/z6J087/ZO3j045etM/udX0T6rHF8Dli6ljQvTLAwPPJbP7CJVC9XwKCpQEnQw7VqK/+1fw+P4njMcoUw/VdKgp17Z8Dmtdru+mD0Hh69BfTILdTv9vketRLUZA1lymXPtlNuz8Png4QUQ/MAarXhO4HE/i9NGuZXj0oOFEte4MefJyuWOd1OVRbboSfc9I9ImjACQv+oDkLz++4mMQQgiRvmtm5milVLJSaoNSaotSap5SKuff3M9fXv+uqpT6Xim1Uym1Ryk1SSllea1vp5Raq5TarpT6TSn1XJo7r9IIFVMKe3JX7A+fwoob7bqZFTcae+5T2JO7omJKQZWGJrzWA9E7f8Z+sht658+o1gMB0CcPYc+8B/uZ3thfv4XVa0zqvvTPi03F6eRh7Kd6oOrcCkXL+Z7zzZ3h4nnsyV3RS+egOj9kVhQth6rTBvvpntj/egir5yhwTl+v+Qz7tYcCjl3vWIP9dBz2M73Rx/4gS9973c+xfhOsEmWJ79eGhOfHkfXhia7bJf+4lPj7egQsT3xtKvF3dyH+7i4kLXif5BXfuv4+VY1bULGlsR/vhP3uk1j9x7huZg0Yg/3uk9iPd0LFlobqjTwrC8aiqjZAnziUuki1jEP/uRd7fBz2M4NRvUaYB/ghSmt2/GzSeVpf7A8mY/VxHiCfO4H94mAA9PN3QMIl1E3tIdY3rWnQGS6dQz/dDf3DHFRHJw1jy6FqtUZPi0P/eyiq++MmrYuWRzXogp4xAP1sH1TVW6BwKXOMcWPRi19FP9sbvWkpqrnzsE9ZqG6Pod8chp7eE1WrTeBx1O9sHlJP7YZePgd1m3McSZfRX72O/mym7/aXL6Jf6Jv6H6cOo1066wCo6sT9hC7Yc6Zg9Q4S971HY38wBXtCFxP3VU3cc2g39hsjYfc6n+1VnVYQnQV7Shz21H6oxt1MJ0ikKQvV8VH0ew+jX+6NqtEGipT13aZOJ5PuL/ZA/zQX1eYBz7pTf6Jf62/++8xpdCdc9Cx7rT+cOYLetsw97NsfQ78xDD0tSFoHu+aSLqO/fB396cyA3epZo9HP9UVPi4NcBaBmS/dzD1Fap/6uxwjY+iOgUD0eR/97KHpqD1TtWwPP8+bOcOk8ekpX9DK/vFW7DXpqT/TrD5kXCpQFdhJ64Qz01B7oGYNQt/Tw7PPwHvTbj8Ge9aAUVo/Hsf81NDxl+JLZqWWM3rYS1XqwE8hV5OsLZ9Bvj0A/1xv94STTWZ8S3rL30dN6mHxdtgZUahiYENWd8nt0J+xZaZTfd4zBnvUk9miX8rtAYPnN9jXYE3piT4zDfnsi1sAJgTut1RhVtAz20A7Yb0zCGjzWPey7x2L/exL20A6oomWg5i1meb8R2B+/jv1YD+yPXsXqN8L8YPNq7JG3m+X/Go81ZJLvDpWF6jQS/c5w9IxeqBvbQIxffNftZK6557qjV36Iaufk66N70K8ORL98B/qdYaiuo8xAp7xFUA3j0K8MRM/sY66FGq0Dww1BngagenNTH0lLOMvvQsWDH0eorjkwcZzZ5cmx39HP9jX/PXcHJMT7DFLVy+akrvceGB3SMvTEQeyn+2A/3SfwAW44y5NQxHe+Iqgmcejn+6OfiQPLgtptPPsrVRly5Mm8c77aulGI8rVqfSecP4We2h09rSfscbkOlIXq+hj6rWHo5+JQNW8NLMvqOWXZtNvRy+eawe9g0vqdR9Av9DFp3XuiWZ4zH6rDUPS/H0A/3wtyF4TrXTrJqzVCxZTGHtcZ+/0pWH2DXN99RmO//xT2uM6omNKp17fethp7Uk/sJ+PQx/5AtbvT/CDxMvaif6E/meG6v4ieM4QuX1tRWAOnYM95GvvJntgz7oHkJM85R6o+GIr7Zex1qLqd0a8NQr/UD1WpERQq5R7fwdRujCpWGvuB9tivT8S6Z5zrZnrtMuzHg78w5EpZqA6PoN8fgX61N6p668C6f+2O5pxf6oH+6UNUa+ecrShUt4noz6ajX+2Lfuf+1HTU88ag/9Uf/WpfyJUfqrZwDz8T2tX66/dN+3l8nHmQCfDnbuyJfczy5x/AGjjOpEewOOj4KHrWw+iZQdo/N3WC+HPoF3qgV81F3erX/nmlv/kvAwOjqdkYVawM9vAO2G+mUR+8ayz2m5Owh3dAFfPUB/XMkdijemCP6oFe8x365yWeHx094Fn31pOhuW8Bqtuj6O0/op/ujp7eG47uM7+5vg6qehP0tF7oab2hdJWwtXn0jjXoZ+LQ03qjj/6OunWQJ5xI1VFCFK7+5cvUMO13x8OpQ3DQbwBQqK4zKwrrganY/5mMPbIr9uRBnvLbhbqpCap4GZLubkvyyxOIesCljQToNUtJejguYLm9bDFJD3Qh6aFu2J+8TdTdjwUNyyfcuibcxLvakvzSBKIeHO+6nb1mGYnDAsMFIEdOojrdgf3bxgyFmSKqfhNUybJc6tuGy8+NI+uIia7bJf+4lPh7A/sns/S/j6SlXxI/uCvxkx4m68PucZbqxltQRUtjP9IR+63JWAODpPWgsdhvTcZ+pCOqaGmo4ZSjleui6jTDHt0de1Q39BfOQ/fEBOyPX0XPcZ9EIGThAhw9iD0mDntMnOvA6FBd36pBG8iSFfuxbtij41CtekAhv366areYOuGYztizp2D1fcI97H5PYM+egj3GqRNWM+etv56FPSkOe3Iv9KYVqI73mB9cOIv94TT0N4EDnEJ5zq55OskrT4eqXrb0ffQzPdDP9YVyQfpulIVq/wj6A6eOUq01FC7ru02tjhB/Hv1yD/TqD1GtnPuzcuoon09H/6svetb95qUdQDUZaF7efyUO/Wpv2L/ePc69XWX8W31HYH/yukmDea9i9R0RPKxI3bMy4TyvqI4SrvP+6wz2a8NN/82sCVgDJ/8zwo1k2KHoTwBUqzvhr1PoZ7qjp/eEvS7XYIj6x/TxP7Gn3WX6ZT97A2uAS3spUvdLiOx15n8cRUphT3SOo1eQ4+g1GnvuFOyJXVBFPM8Y03v2EZZzDtaXEO5n5XYS9oIZ2AteNAP3Lp7D/uad0IdbrDyqYVfs5/qTOKQLVv1mqOJlfMOq2wSrRBkSBrUlaeYEoh8KUg9evYyEoWnUg7vcgb09nXpwBPqlfaT0J4zsiP1OGvl6wFjsdyZjj+xoypQa3v0Js7HHxWGP8/QnqGa3mzga0x172hCs3o+AUq77LtWuCXkrlOW/Fdqw4p5xNP7XRNftao0ZwqVjp/ioYls+qtKeQz+YFxlqj72PPR99yfzaXVnS62FueS2dun8GdevWhP/85+oHHrtSFqrlCPT8R9Hv3oGq2AoKlvXd5vxR9FdPw/bvAn6u185Ff+lSx/876jh1l/vaYb82EWuI+/Wuf1mGPfIK+8vg6uv+21ZjT+yBPSnO9FO0N/3BqnE3ANNXPGMIVs8RvteYslBdRqLfHo5+IZ3+yWdd+idfHoieeQf67WGobqN8+sP0G/ebdW4Do0PVR7hqDvqVXujXB0DpGnB9A/f4/ieMx1AWqvnD6IUj0e/1R1VsCQV9y1nOH0V/8zT85nd9J8ajv34aPXsAeuGjZgB1ttzu4QRh1WuCKlGGhAG3kjhjPFmGuZcJyauXcvnBnu7rln1JwpCuJAzpKgOjhRAihK6ZwdHAJa11Ta11NSABGHI1O1NK5QA+BZ7RWt8AVAfqAcOc9dWAV4B+WuvKQDVgb5r7rN4U/fMX5o/9W8zAibyFfDfKW8i8QevM4qN//gJVvZnn92sWm+VrFqNqmOXs22RmFQbYt9nMHJciKRFO/mkqNMlJ6F+/MbOC+h9Xyn43LEHdUM+z/NdvnH0cghMHoExV86M96+HiucCT/G0N2MlmX/s3o4oUdY2LqEYtSfpmIQD29o2oXHmhYJGA7eztG+HUcdd9pO6rRQeSlixOcxtVqxl6lbPNns1mhuV8hX03ylfYzLqxZ5M5/lWLUbWbp662ej+K/ZHfzLlam/QCyJYDLpwFOzl0aZ1wyfP7rDlM+GDSt8QNJo3OnXTe/vwBqvmldbUm6J/NzNZs/B4qOAMrqjVFr//WvA15yknr0lUhtiz8vhkSL5u3Enevg5RjiSntGQiz82cz8A3M704egFPmutPrv4WqLsex1jmOTV7HkRAP+zYGzmTqrXApyFMQ9rp3hqsbm6JXO/vetwVy5oa8fmmdtzBkz23yC6BXf4660TmvI/tTZ+XwoTUqaw7TKMmazeSL+AvBjzNcSlaBkwfh9CET35u/hcpNfDZRlRqjNzjX49alcF3gm+VBFSwFuQvA74Ez6lK6qrlWTnqldUavuZS0dpuxKmUGcivKzA6q3Q8tZGkNcGMz9Ik/0Yf3mJnhj3ud57pvwL8crdbUvIwCsHEJOOUo1Zua7VPy1nGnHD130jMrweWLcHS/p+w+uh+OOcdVtLxvHIe6DPe+prPmIDXyryZf/7nTM/v0kT0QndXMkJF4GfY4M6EkJ5n4yBeDP1WrGfpHJ273ZrD8/nExqpZf+T3Pr/y+7FWeZvMqT73Dvqk5evmn5o9dm8xMOvn9ws5fGHLkhl2m81Ev/xRV1xlQpDUqh7lHqJy50aePZyzsUn75eqNLvq7cBL3Oie8t30N5J76d8howce29ayvKzHxkRUHW7HD+hG+4ocrTWXOgmvVBf/t24DrvfYe1/P4rcLuU4wjVNQdwXbXML0+83VAXTvwJp48EPb/UcEJZhqYlnOVJ6aqhiW//vHTWydvKQnUeFjigIJJ1o1Dl63qd0EveNf/W2tSBXcM+aOIvOQm94Ruo6leWVW2K/tUJe7NX2Ie80vroXojOZtK6YHEz4+sFMxu73vUzqnpz/Kkbm6FXO+m6b7NTF3e5vnPkgr1OPl69GFXT2df21Z42zV6v9lVCPOzZEHzGzQiesznvEOXryg3Qf+5KnfmIC2c9swpHsj4YivtlkbJwYIun/bNvfUB+TY+q1xy9zKk/7HTqDwUKB264cxOcPhG4PC0lqsApr3Pe8h1USqPuv20plHPq/uXrwdHd5j+AS+c86ZjyApMVZa47l3oRZE672lVCvCc9smQNGj5g2j/ecbDJLd0bo9d5tX/KX0H7x49PfXD3JudrTRmoD94UOMBc3Xwr+scvggd2ffXMv29lywXla8HqRWa75KTUGZrVLd3R380yvylT1bRBwtXm2eHVd7RvCxSI9YQToTpKOMJVdW9F//J14PJQXWc1GqL/2Al/OIOx/zprvrIR7PgatMD+3lwrescmVJDyS+8IUn5d8mpPZs8RtC3vz2rQAnuJE+5vG1G580KBwD5C/dtGOO3eRxjVfxjJH78FCZczFmjK725pSdLXTv/kNhO2cuuf3LYR7dY/qTUqp3mAqnLnQZ88lmZ4qk5z9MrPzB97NqfRxsxlrgVAr/wsNa1Vqx7Yn71t2jQA58zMeVy+BDvXm/tXOMPNgJBd31qjsvm187yvQUDVbOqpE6bVtsvuXydsZtZ595F4t93Pn4b924K+bBDWPO39pYdQ1MsSL8Nuv7ZW/sC+m9Q6yplD5uWYrS51lIqN0Ru96ijXZaCOUvM29MqUQegaLrm0O/xcdfwH68txCytS7erMOE/vfaVXR/HfPlTnfXAHnHXuL4ecNn90loiHG/awo7zCDlV/Qr1O6O/fNf8O0qYPWf/Yno1w0XmeuWeTTz0wNewI3S8hsteZz3HUaIpe4xzH/i0mL6d3HGu8jsP7GUM6wt2XEPZn5U67RFVvil79mTneC2dDH25sWfR+z/NVe9MvWI1a+QRn3dyC5O889WCCPCvXvwV/Vh41YBjJ8zJQDy4Ton7SFOn0S6vazdGrvPJ1WmVKSr5e9RmqdpCXt1OUuA62rTH/Pn8KLp6nyE3VXDct27klu94zdf9jazaSNX9echQNjO+Kd97Ohqn/Nn9ozeWTp1P/nTWvqftnzZeHC4fSrvtnVN26lcmX78oGZWZY0cpw5k84e9jU0XYsgetv8d3m3BE4sce9L+aPXyEhnUlvMkjVaxG6/jIyoe6/za8/OOX+VPw62P6z+ff50+YeVqKyZ58p/ZOnvPonq/j3Bzfx7Q++Pp3+yYwIRR9h4mXY74z9SE6Cw+7PbeEfMh6jaGU4+yecc67vnUugvNv1vZeAyD1z0PwHcOEkXDwNOfK7hxOE1bAlyd86Zfj2jZA7SBmegfFOQgghQutaGhztbQVwPYBSaoQzm/QWpdTwlA2CLffSB1iltf4GQGt9EXgQGOmsfwx4Smv9m7M+SWv9WloHpfIXQXs3Cs4cDaxQ5Isxyx36zFFUfucmmqegacSB+X+eAoFh3NwZve1Hz4L8MeizXhXIM8cCOzC9w7STUz8ZTf4YOO19LC6/TYPVoFPQT0lahWPRxzxxoU8cwSoc2AmSHhVbHKtYSez1q9PerkAM+pRX3J8+CgX8zqVADJzyOt/TR1Ep29RsajpC/T7vpZd8iCpeDuvFb7GmfIw951lTaQtlWtdohjX2Y6whL2J/4PV2eYkKUKoKasJi9JL34Og+VD6/Cph/WsebtFb5ivgci7lOisDhPXBdLciZz3xGsUpDVH4nnQ7vNZ/BBbixJaQs99/X2aOBx5E3yDWXEbVuhQ3BZwpX+WPQXtctp51z8Za/iEvcp31t63VL0AmXsJ75Guupz9HfzXYfXBpueYvAWa8G+NljqDz+8V0EznrF9+W/TJoCFCiOun8W6s7XoMyNgfuv0Ro2B74tDATEo2taB7nm0qPufQn15DemwbNxifs2IUprsmbHajMA/fkb5u8cuQLyh/LPz97lpU/eivGLo2OBZUHBYlCyoukI9JengO85hqEMV7fdjzV5Map2W/RXTgdQZuXrGi3M4MbkRN/l2XND1caunxIMKL9PBSm/vc/1VPrlNwC1m2M9tQBr2MvY70wMDLtgDPqEV9gnj0JB//SLMctTwj55FOVsY8+ahrrjEazXvkXd8Qh6jtfDgLotsGZ8ijX6Vex/+b0hnzfGk2cBzh1zie8i5noAzzWXkq9LVUUNn4saNge98Bmz/txx9IoPUI8vQo3+3Gy/a43vPkOUp1X7IehlH5iHMmltF87y+0Lw8juk11z+mJCWJ6r2reh1vgNuVOOeqMfnonqPNx2CKctDVYYCFCqB9cQHWA+/AdfX9F0XzvLEpX5z1fF99jh66fuoiYtRT35ljm2Hk5ea9ERvWe6pw2X2OQeTVt0oFPk6uzMAqN0Q1COzUQOmmtmM/eX1D9ulLPOOG/+yLEX1FnBoh0nrkwehSBkoUMzMcFGtqacO6kXlj0Gf8k37gEFWBYqY696hTx9zvb6tRp2dL0lkQATPGUKXr1VsaUBjPfQK1ugPUK37B91fWOuDobhfHt0L5WpBzrym/VOxISrflbVTVcFYl/rDlbd1XWWk7p+nCJxzqfsXMumo7piBuvddaNTX97jvmIF67AsziHWb+0xPV92uBlSrXlhPfoS6c6LPfYnrqmE99YlpV8+a4nk4lF4cBEv3s0HyWYHiqAdmoQYHaf/4n3PBGPRJv3qBW33wlF+9wH+bSnXgzEk48odnWZESWFM/whr/DlSqbfaT2fetwiXM58v7TECN/ADVa6x5sQegSGlU+Zqoh981y5O8HqaHsc1jNezk83WLSNVRQhpuShh12qDXugyODtF1poqVATTW6Nexpv4X1XEQaVGFYuC4d1/dUVShKyu/rA69if7PV0QNeoTkfz+d/g8AVci33NQnjqAKX0G8lq+MKlwU/fOyKzpWAOXfP3n8CKpIxs858Z1XiG7TkRzzfiD7tDdImJn2rGqqQAzaq/0YtK3hn9bONqpoGVTF2lgT38ca8xZc5zcoJRLhFimBNeW/ZnnFWoFhh+j61mu+RV++hPX691ivfINePCugn871vuWfZ/PH+NUJ/e5bXR7AmvYlqn479KLgn5QOxzmnm6dDWC8D0uy7MfUPv/tzWv2T2gk7h1NH0RrVdwbqnnehoVNHcWZuU83vQd3zLqr7U+aLIum42vi3Z01D9X0E69VvUf0eQc91efE5JaxItasz4TxTZaSO4h92GO6Z1GppBpMmedr8kQo37GF793OEoj8hpU3fdgjq4dmo/u5t+pD2j6WE0bgrevNK97AjcL+EyF5nPseRLwbt9swuveMIMogtLeHuS4jIs/KUcJOTTLvk9y2hD/fwHtT1zvPVbNmx6jYJnFCscCzaq/7NiSOmTp5BqnxlVJGi2GuWpb+xf7stDP3SPusL+vXVBbtv+ZcpXtuoVr2wpsxDDZ7k6U/4YyeqdjMzkLJwCShbmdyl3GeZzVkilr8OeOL7wsEj5CrhW/fPms/s96Ynh9Ht1/m0+mgmOWLMIPq1E1+hQr+O9DnwA+2+eIMfH8qkGZVDKXcROO9VRzt/HJXbZUByGLg/b8uk/jIyp+6fwmrUGTY7/RQHdpoB1FYUFC4OZar49s265A/3fqo0+idHzEU9PIAgX4IAACAASURBVAe94Bmf/jA1+CXUQ7OgXpfAEw5hHyFg6gs33AJ71wau4x8yHiNX4cDrO1fg4OR0xVY2L6ed+fOKfqYKx6KPH/Yc+/EjqCsc7xTVuDVZ31hElvEzIcikk0IIIa7eNTc4WikVDbQDNiul6gCDgPpAA+BupVStYMv9dlUV+NV7gdZ6D5BDKZUfM1P0r6RDKXWPUmqtUmrtH3+5NXS1/w9cNsnga2IV6piG16KX097Of39uX5cJFmQGj0W1uRPsZJK/+zTIBoGB6it6Hc6Iat6BpB++TnPmm2DhBcZDkIjImh2r42D0gtcCV1driP5jB/bw1tjj47D6jTJvHAbb15Uek5tNy7CndMd+81Gs27wmSL9wFjYvRT/VFVW3g9OBnJEw0ziWY/vR37+Huu8V1L0vwaFdnrcmP5yMuqUHasR7kD2nV6fd3z33IOfrR9VsjV4fvIH998NP5wDKVgXbxh7VFntcR1SrfqahHXHun4fy3STI+Z4/gX6uM/q1AeivZqJ6TIZsOX1/Wr01evM3VxB25qS1/vdQ9IR25k3ZCsFmegtNWqvbhqCXzPGa3fdKCkm/TVyTx+u3WXOg7pyOnv+8Z4ZE36Nx+Xloy3C9+DXs8beh132FuqVnxgNJL61jr0N1eAj9sd8DcisK1e8p9Ir/mllQAmQkDYNskzU71m2D0Qtdym+AdUuxx3TFfuVhrK73uwSdges3jfJetYnDnjUd+/7W6FnPYg3xeqHll++xH+6E/ewwrLgH3Y/P/3wyGC4HtqJf7I1+dRCq2QCTj7LnQVVpgn62K3pqB8iSA2q29T+Z4PtMK9y0LqviN5hZbTcvS2Ojqw3/b5TfRdIqv0N4zWWkfuAmI+VJVLR5aWmD54UWvepj9JNd0NP7wLkTqNsfTvscMiO+z53AHtMB++m+2J+8gDXoKc9XNq4qXK9/Z7g8CUF858hjZlGZ1Ak9rq2ZZf+mdpC3MKpmK1j+X5ffRbJuFIKwo6JQBWLR+zain7/DfC2m8zCXoDOy33TqMbHXoTo8iP7E+Yz0pfPo+dNQ/Z5C3f8GnDrsPoAyQ0mf/kaq3V1m5o01X6R9nKk/iOA5B913JuRrKxpVvib222Oxn7vLzLCdMhtZxOuD/j+6yvvl8f3oH95D3fkyatBMOLwrjfgO4mra9Onv3GVZBtPYioLSN6I/mYh++15U5aaeGWMAPfth9HMdzexl5eoECf4q2tWA/v4j7JG3YY+Pg7MnUL0e8Wyydwv2mNuxJ/XFuu0uM4N0ho8hYCP34zx/Aj29M/rVAegvZqJ6BrZ/XAL8++F5b9Gone+MjKePYz/YBnt0T+zZz2I9NM0zaDntwNw3CXbfsqKgZEVTJ3i2LyRcQrUaaFZHRUOOvOgZA9Frv/TK15kUdoq02jytTd+R/vlLr4X/3+ooGczfZauZlwUP7XFZGaLrLCoKVbEW9iujsCcMQNVtiboxyCdxIVP66uzP55I0uC3J77xAVNy9GfvR1cSrUkTdM4qkN6dl/CAzK2wgqlUHEr9cwKUeTYl//B6yjZkepBxMCc9lWUbK0ZRtrGjIlRd7Yj/suTOwHnw2YwcaqnDPHMcefiv22DjsD57Duv8Z84J5eoFnxvVdvppp593XEntoO1SH/i79dH+3T8WzjV74Kvbj7dBrvkS1CPI5+wDhy9NUq5/2PjOr3WFFofo/hV7+XzPjpL8MtXWDbJNSR5nv1FEqOXUUKwqVLxZ9YBP6jYHog5tRrR/KwMFeXfyr1nHY703HfqA1+r1nse6dHLhteufks0ko7llBwg5VHSUjYWfmPbPYdVhdh2J/4P+STaTCjWTYIWrT53fa9DOcNn1HlzZ9KPvHACrdhGrcBT1vZuC6SN0vgwee8bDTk+Z1dqVh/M1+r8DA0t9PZvUlVKwb2uenEPxZuRWNddt92POf95qFNIThHt2P/vY9rAdfJctTb6L3/YZO9u9fuLp6cPS9o0h6I4P14PTabcH8zX7pDMlomQLoJR9hP3ob9riecOY4qs+jZvnyhehTR7EmzcHqNxJ2b8ROcu/HURlIXxUdTe5SxTi6ah3z63Tj6E/rafDc4wBc37sDO95dwJxSTfmy/T00n51O3f+f4J90eH/32UjGA3DZ/ZXV/QFU+7tMP4XTH6xXLUKfPoo19gOsuJHmCwjp9RVeaf/kC73RrwxCNXf6JwH92t3olwag3x6Ourk7lPN/WS50fYRYUajuk9Fr5pmZqV39A8ZjZMY1lbMQ6tYx6G+mXvlvM1JfSUPy6qVc7teShHs6Y6/7kSyPPXNl4QshhMiw6EgfQCbKoZTa4Px7BfAWcB+wQGt9AUApNR9ojLlVuS33/ha1wv0OeEXVSK11Fpx4tn9cAAWKojGfMSN/rOcz3CnOHPV520zlj/XM/Hz+lPmkz7mT5v/nT3t+V/x6rN7jsP81FC56fQLrzDGU9ydD8se4hHnMhHnmmKkM5cht9nHmmO+nTfPHoP1/60LV64Cqdgv2y/f5LI/u0ofoDmagnf3bZlSM5+0nVbgo+sSVf34mukV7Ema6d1CqlnGopt0A0Pu2ogoW9SRogVg443cup3zfUFQFYs2b7TElzWwJT37k/DYGa9Jc7Mn9sBp3xv78bbN99YaQJz/WyPfQu9ehQpXWKfash8IlzSwAF8560vHcCTiyF8pVRx/e6x7mWSets5u01im/TZE/xvOJrzWfoteYQe6q/f3olLcQj/2Oft3pkC5SGqo4nyk567evfLG+s5eDmSXE+zhSrrn0FKsAUVFw8DefxappD1SjrgDo37eZtEtZWSAGzviFf/qYS9ynfW2rem3NrIF2Epw/jd6zEVW6SvrHHGrn/N7QzheDPu93LmePQb5YOHfcxHe23OYTOQCXnEHth3aYgWSFSsMhJ36LXm+2P7TDPWz/68YtrYNccxmSlIDeutwMQttpPlkUlrQuVw1qt0R1G2o+raaUb/51KwtTysv08lY+rzLYijKDBNZ+BZuWuh/M+VOoCjd5zjEMZXiq9V/BXS/C129cfb7OF4MaNB09d0LAQzTV4wk48QesmOtZ1iIO1SRI+V3Qpfw+fdT3XAvGos8chyIloXAJrEle5feEudhP9vOd2XXnOihSCnLnRzVqjWp5uwl7zxZzf0rJAoVifd4qB8zb7V6zqalCsamfW1ZNO6HfMY1Z/dPXqHsnEmD7r1C0pHlbOyW+zjl5NkXeGPQ5//h2ZgI/533N+b09fXy/GYARex0UKG4+63XhjDmerUtRZaqjN3zl2T4UebpsdShZCTVukdk+d0HUA6+jXx3ixFGEyu+yVdHHPddi2K6500cD7reZUp4AVG5k7o/nvT5x7fVv/dMC1LC3UU/MMX+HKL5JSoQk55r44zc4cRBiSsMJJyOFszzxDysz4rtiPd+8tGkpqlwN9MVzULgkauwCs32W7KjR89FTu0WkbuRzfpmdry+cRV++5HnpYeMSaNA5cLuA845Bn3OpowQLO18MasB09IcTfdN6+0r0dmdmqfpdUM4nt1WznqhbnPJk/1aTL1PGn+WPccnHx3xmnlIFYkw+Tvm7wW2oGo2xXxhChoX5nCE85ShnjqJ3rfNc91tWmZmWdv0SkfpgqlDcL//8DdZ+hl5rPvWq2tyH9p4FMQjVtheqdXcA9G6n/pCy0q3+8He51v1PBG6T16Xuf+4Y7F+fGvd6109QvCLs85oBJikB/dtKVKUm6L1mVshMa1eD53PWgP5hPtbwlwI7XQ7vMy8plrgeEvf6rw2coSqvSz5LuTZS4iB7Gu2fwqVNuntRbXqhWnjVBwv51Qv809P/nAt6nTOYen/dVthPeA2qS0qEv5x8sG8bHD0AlpX5960zx8x/v28157NhiWdw9Jmj6JR2yO5f4dbBkCu/yevhaPPU7YCqegv2jPvCU5a51FFU2ztRVW4Obbgp297UxsRDyt/huM5OHkVv/xXOO+X3hhWo8lXQGz1fX7M69MZq28Os37nZZ6YiVTgWTv698ksv/wL1wHiY4b7euq0PVlun3NzpW26qwkXRJzPYds2RC1WmAlmmv2f+LlCY6AmvkTTpfvSura4/ie7Sh+jbnP7JHX79k0WurH8yS/vuxI8cbPa1dYP57G++AnDGU96pVnGo5k45uneraTOmrHRra7ildco2p4+i1zpfU9i7BbRtZi106TcMW7gpZdn+7XDsABQtg7q5Wsivb9WoA2xcaT73fO4UescGVNkqUK1R8LZdAZf+2YA6YaxPnTCFXvMl1tCX0J++HrAOIpiny1aGk07/cwjrZarnE3D8D1g+132Dc8fM7LUp8gapo+SLhfPHQXndn88dg9/XwyWnjrL7Jyhm6ig64RJs/8H8ftv3UKuj+/FlYvyrpp3Qs5y+nNVfo+6Z6BtWhO5ZxJRGVb81MnWUmNKoctVCf94A+WOw7n0O+93x5l4djvh2CRfClNZuYef0mtMqFP0JKW36LcvM35uWQH3Tpg9b/1jJClgDJ2DPeMA82yJy90uIYFr7TV+mmvgdR/5Yv+cC/mX6VdRNw9yXoJr2gELFsQY+id62MnTPT/2elavGPVANuwAKcuVD7/oVNi4Nebgp9OpF6NWLSNp5gahBw9HHj2J17ENUO696cBGvfFa4aOqzhXTlyIUqW4GsKfXggoXJMuk1EicEqQe7PAcOab80Tn9CM+8yxS9fn3bJ1/5lilt/wrL5WCNeNvuyk9FznkvdrzVuFmd37U/dtsr9fah0t6n7H/9lM7lLFSVlHttcJYty4ZDvvfPyydMkXrjIvgXmK317531FxbtMelW8qztftjV1/2OrNxCVPRvZCxcg/rjvef+jnD8OebzqaHmKoP86EXz7TKba9Ua1ca73XS79Zaeurr9MNeuZqXV/dXNHVI0m2C94vehrJ6M/et5zjT3+Lpw44Fnv2h/s0j+ZL8Yvb/n1Tx7b79s/mVKXvnAati6DUlVh3wbP9iHsI1QdR8HJA7DadyKYiI7HuODyZce/XK7vC1dwfWfNieoyDf3Tf+DItgz9JKpTH6Lamz4Ue+dmVJFinr6MIkXRV9KHcu5M6j+Tv5hH9N2PZvy3Qgghrsi1NHP0Ja11Tee/h7TWCQQfyJyRAc5bAZ/pqZRS1wEntNZnnPVBplPy8SpQE6ipNy1D1WtvlpatZj6Z4f/Z7XMnzRurZauZMOu1R282HYB68w+o+reZ5fVvS11OgViswc9izx5vOim9/bENChY3b21GRZtPeG5e7rOJ3rzcs9+aLdE7f/Esr9PGzBxVqLgZOPa7+4OFVJVvRrUagP3GCEi87LMqaeEc4u/uQvzdXUha9R3RbcwnQKzKN6IvnIeMNvgcqlQ5yJMXe+t61/V6yX+xx8dhj49Dr1uKamTOkfLVzafFAjqRTsCli2Y9oBrdhl6/DA7uxh7aAvvR9tiPtofTx7An9IazJ9EnD6OqmBk69C/fwqUL2C/cScjSunBJz+9LVjSf+Lhw1nSMHN5jBikXrwDlaqBKVYGtfmm9ZQWqXgfzx40tYLfzGcSty1G1Wpv9FSxu9vOHk9a5nU9D5Y+FGs0h5bNIKcuVQrW+E/3TJ+bvA9vMA2bnulO1Wgcex9YVqJuc46jRwv1zjC5U7VthfeAsxvqHedhP98F+ug964zJUA2ff5aqZtPZvhJw7YeK+nBP3DTqgN/6QduCnjpi32gGyZkeVq44+ui9Dxx1Sf26HQqUgfzET39Vbw28rfDbRv61A1XSux6rNPQMgcuYH5dwGChSHQiV93gBV1dtA0FmjMWldJJ20DnbNBZM1h+lYAtNBX7kR+th+z/7CkNb284Oxx3bEHtsR/f0c9JdvmXIw5Txrt4Et/ue5HFXPKWNubOm5prcsN9un5i1POap6j4ej+2DZB8EP5she85tCxcNThhcp5fl31SamMQ5Xl6+z50YNnoH+/FXYv8nnN6rtEMieG73oBd99ff9f7Ilx2BPj0OuXoho6cXtddbgYpPyOv2jWA6qhU37/uRt7eAvsx9pjP+aU35N6m/I3xutcS1cy8fTXGfTXH2I/1gP7sR7on79HNelktqlQw4Tt37g/cwIuXTDrAdWkE3qt08F66jhUcaoS1ep7PlEa6xV2ucombO+HFge3m9mWCzj5+sbWsN0vvrevQNV24rtaC9jj5OsCxUwnB0D+oiaPnj5sHpSUrgZZspnjvL6uT94CQpOnf/wEPbE9+snO6JfuhuN/pA6MhgiW34d9y++wXHMA+7aafJbJ5QmAquPy6cKU8hSgRnP07nWhj+/cXveWwiWcgdFegzzDWZ4c2Jb58X36CJTxyks31EUf2Q/bVqHHtUVP7oSe3AkS483A6Ks953QEqxv5xkEm52uArSugvNMUqlDX3K/cwi5cytQxoqJRNdvANr86yrblqDpO2NVbwG6nLMueG3XnDPSXgWmd+intHHlQDbuj1ywy+1r2EfaU3thTeqM3LEM1cNK1XPU0ru+LZj1mMLTeuMysq9oQdetA7FeHQ2J8+vERoXOG8JSjettPqBIVIEt2Uz+7obapw6Scc5jrg6lCcb8ET3zni4WqzWBDGnksJZyvPsR+pDv2I91N/aGZU3+4wak/nM6kB0+HtkNBr7p/tVaBdf8dKz11/yrNYZ/zwavdayD2elN+WVGoMrXg2D4T37m94vuGm9EnfvfsL7Pa1QBeL26r2i3Qf+42fxQu7kmPQsWgaBk4EWRmmpT2T0q613Bp/2xfgart1f5J+QSof/uncEnzwosf/c2H2KN6YI/qgV7rVR+8Po36YPwFsx6/+iBA9QZwaJ/PZ7/JU8BzLDEloWhpWLc88+9b50+aB/wxZcyx3VAvtczWm39ApczKfvG86TfKljM8bZ5Kpu9IvznC3DPDUSd0qaPob2aFPlww/Sa1W6HXesqTcFxnetOPqNIVzKzkVhSq8k3oA7t9dmt/Ppekh7qR9FA37NVLsFo4g6Mq1jB9dVdSfhUv4znluk3Rh34Puqm9eA5JD3Yj6cFu2D8twWrphFvJ6SP0HygRzMW/SOzVkMSBrUgc2Ar928Y0B0aD0z85uAvxg7uQvOI7om91+iermLAzPCAFsI8dJqqOGWCvylxnBkef8R0cob/7L/aYOOwxcehfl6JucQZ3lq+edlqnlKO3dET/atJar12KqlLPbFe0jGlLBhnoFZZwvcuyIiUgtgwcOxiecvTkYahq+mTJlgNVoQb68H5TJ5zcC3tyL/SGpZ464XVp3Lcue7XtGtyG3uDk65jSqZupmk3hyH7XuIYI5uk/vWajD1HdX7Vz2loLXwi+kXf/pBWNqtoKdvjdn3euRN3oUkfZ49RRorOBcuoox5265s6VULa2+Xe5m8xLbS4yNf5PB+nLSQkrQvcsTvwZuTrKiT/Dc945cmM9MBN70Suw1wyajFS4kQ47Vaj6E7b5temPOvXDcPSPFSyK9cDz2G+OhaOe/BWp+yX8Q9Ia0MvnYU/tgz3VOY76znGUTeM4Lns9Y6zfAb0pA3XTMJ2zd1+CXjEfDu/B/mBK6J6fujwr1yvmYU/riz60C31gOyp3vrCEmyrlOWqRYliNWmMv+xz7szkk3t+NxPu7Yf+4hKhWnnowF6/gWfnFv0jo2ZCEAa1IGNAKvX1j8IHRYMYLhLNfGqc/YVwc9jgnXzfyy9euZYpXvm7UEb3OuW959yfUaYE+6LRrsmY3/RoAVRtAcjJntnvqR9tem8P8Wl2YX6sL+xd+R4X+pu4fU/9GEs6e59KRwPj+47OlFG9m6pklWt7MmW1mf3/9cZgSLU3dP3+l64jKnu2fPTAa4MhvkL8k5HXqaBVbwp6VYQtefzkX++HbsR++Hb1miW9/2YWr7y/L1Lp/1YaotgOxXxluBimnyJrd86WvyvXNrNHHvJ4vHfTrp3Lrn9y2wrc/OL3+ySzZIWtOszxLdrihPhzx+wpVKPoIAdXiHsieC/3Vi4Hx/U8bj+F/fd/QEvasSnv/Kaxo1G1Pobd/DbuWZew3QPKnc0gY0pWEIV2xVy0hqrVThle+Ea50vFPBIp7DubkF+g+3L40JIYTIDEpn2uddI0sp9ZfWOrffstrAu0ADzIDoNcAdzr8Dlmut16fsRymVAzMA+h6t9XfO3/OAuVrrD5RSNYD5QHut9U6llAUM11oH7SVMfugmrXo8hqrcEBLjsd+fBAe2A2A9/gH2tL5mw1KVsfpNhCzZ0Nt/RM+bbpbnzId151QoUBROH8F+exRcPIfqPRZVs4X5xDKAnYz9bH8TBwOfQlVqADnzmjfbNq9AvzUS1f5e9B/bTcMnOitW/8lmsO3Fc9jvPJE6U5lqcyeqQSezz/nPw7YfPfu9vo7pqDt3Ev3FG+jVi7DGLzAdDc7b3knr1pM4Y4JrfGQZNp6ouo3h8iUSpj2BvXMLANnfXEj83aZxkuXekUS1vA1VKAZ98hjJn88jcdYrZt2AByFrNhLffN51/9nK5PD5W90x2szufDke+60JsN+8AWZNNg97AShbBWvwZMiaDb1pFfr9wM9XWM99gT2xD/x1BvIXMdvnKwxKoT9/G73FPOwKSVq3GmA6DZKTIPEy9sKZpiOlYn2srsPNg8z8RSD+AvqHufDdO6i296IPbDedZtFZUX0nQQmT1nr2GM+sdK0GoeqbtNYLXoDfnLR+6P/YO+/wKoqugf/OJvTeQhOQIr2qSJeOIk1RighSFCwIImChCgqK+CoWbNhAml1RfO2KAiIISu9NKUoNEDrJzvfHbHJrQsvN9eM9v+fJA3d3ds7UMzNnz85MsTuaJiVi5jznWwxf2xVpYL/2ZNU8zH8n+wqpYn3kxsEgMZgln8H3byPX3YXZ6ZeObkHpOOi1uRFz7FF9MZnsMeJTBqQ4X8jwTzFv3A97A1+wmeNuwG/p+jBSuT6cPon7zhj4yyv74bNwn+hmA5WshNNzjDXMrFmIec8r+xpN7bE4OfPBiQTYuRH3xfsgSzacHmOgaGlb14s+w3w7nZhXloW0kYzAHeV3FO4V9ZAbHgDHwfw+F36aijTri9m93i6EYjMjNz8KRcvDiSOY90dZJ+jKTZHmfe1CznUxP7wOG3yLYnngI8z0wbA/6IXmUb/jgip5de3E2B3Gz6PNyag5kCWH1RknEuxO5McOI30n2WtODGz6DfPpJNsuTwbWM0Sorv3jb9PP7ly3fxtyk5fPXz+Db99CWnv59PSodPfpUTPNp0dp6enRpCTMJ8/Aul+gTA2c+9/E7N4Ers2X+eJlWLsQqjdBbvZLV/xeyJrd9qdfP8N881bkdPgdE63jhHHh0D+YD5+0XxTDhffrFn2QZr0CvqQ2U+6DmEw4o7+wi9pEu4OfWfg+LJ6DiT8TWA/dhyFVvXp+y09/j7EGe8Dq7z6e/l61EDMzjP6e+F/cx6z+lta9kPrtrD49fRL3g0mwaXlg+wbkjhFIjQY2zMsjYasne+IHuA/Zr4MpUxnn3nGQOStm+QLMW96xiBVq4fR+xLblM6dw3xgP29YiHfog1ybLPoU7/RkkMWiH9gr1kbYPgDh298p5U5EW/TC71sE6r193HgPFytvynj3S9utarZHGt9u4jYv54U1Yaw0x0qIvVGth+/zfGzEfjYekM+Dft9K7T/sbLfIVRfpOwkzs6msLJ6Okv+dODWkfAemIQJtLibtO4/TVJwCZsiBjv8A81sHvWEhsPMXLAwYO/I07Y3yAgSoi5V2rGU7bu1PGFnfuq7BqPuK/81EG6hPK10/38pbW/aBWK5vHnRswsx+3fcm/DU38GTO88cXnmQubG+HftSLRr/MVsc9ky2U/LJk91jrfxQZ9g1qxPtJ+sJ2jLPkcfngbadXP5nutp8u6jrXt9PgRzMwR1lGxeR+kWc+guh4Ax+KRbo/bjwEB8+2bsMLu5GKOJAbWwa2PIFXq2fY9bQz86bXvkbNxx91qA5WqhNNzrO3Hq3/BvGuPInUenxOwpjFbV2FmWd3ujJ9rj4v36sN9/l7kmN9uIRmZ56AxCyI3N5JrWiPX9QaM3Tn6S7+5fwbOBwHI6qdPIjFe9nvNrn/cRMwXz6W8sDAbfPr1bEjfEUithnDqBO7kUbDFvjR0nvkQd4hdQ0mPwci1N9idVeL3Yr77GPNe+GOnpVou348r6iHXD7Jt7I+58PM0pGlfzO51di4fmxnp+CgU8eb+H47yfQBZ/Tqk0e1gDGxahPn2JciRD7ntPxCT2e5cvG0Z5qvnU8rb/HkiMC0Xsa6WfuOQEhUAA/t3404dB4f3I/XbIG362PpwXdzPpsDvPyLFs4Yv4PL1kDZevf8+19Z7876YXX7rn1setfV+4gjmXa8Mqvitf4yL+f51WB/6UtBsCaxr6T0CqdnA5vlVv/nghA9wH/GbD97jNx9823dMttwzDjatwHz3gS/Sa1rgdOrvjZdJuB+8DL//hDRtlv7zhOLlka4jbZ/avwsza6zt4zGxSLfRtm8mnsEs/w6p0y5D1jwy0s92ZMBsW4WZ/aSvzDJwjhJQ15FaX15xFc5NA3An9vIJiz8d+XYGSMO2SIc7AIP5Yz5Jr/2HtHDuGYlzVUM4dZKkSSMwm63+in3xYxIH2A+/nN5DcJq0gfxxcHAv7tcf4c56CaffMJya9az96Ohhkl4ZD3/5nLGNm7oNOubeUThXN8ScPEnSpOEpTh2xkz8m8T4rN6bPUJymfnK/+pCkmS8FxBP71DSS3pgY4hRy5nioPSGZzINGE3ONtU+emjAcd4Nnn3zjU07e6dkn736Q2OZtkYJxmP17SfziA85MnYyUKkuWB8dBtuxgDGdefZqkpb6XsVlLhOox6TkMqe6tMaeMtjuzAs546xQGQOnKOP0et3p0xULMO17/iIlF+j2GlKwASWdwZz0La+3JCs6k/9rdQmMzwfEE3Al3w+6tkZVbuznOzf1TxlP3o1fgj58gMWidF4n2nSWbDV+8jF3nzfsU89OM0PLu9ghS/OncMAAAIABJREFUxevXU8fAn57s0e/iPuatTUtVxuk91tpnVy/EzPbmhHf/xzrVGde3njq0D3IXwBk5087RjYFTx3EHd7AfTkcyz4T2aTNrElLUr52l97zs5DGcMUFrrfneWgsgr9/BpOW8OYo4mOVzYf40pIk3R9m4AGIyIzf52Sc/HAWHvDlKteuQhrcD3hzlO69v5ymC3DQasuaCY4cwc8bBkT2YdUdD6jqgnC6m/CvUwun5iD2h58wp3DfHp/QXAPJlDpSVkWNWRowd4eYo2xaFlnEE8i2t77Brjr0+50L3xf4BTq3RkpuRss0bA+Con+xI2BPyFUFu9db0xw5h3rVr+gyxyfYajVzVwn7kAuAm4j52G5wOnCdk2Hj5Yn/4J9DpKsPa2eT+gXUdhHT2S8cMv3QMm4X7pF86enjpWLsQ875fOjoFpeMlv3cfQVOjjLIlmE9egFiJzPvT1N6Vl6lBzANvYnZtsu9ys+aAw/tx33w44u/onUGvQ/Y8mBOnSXztKcxy3wkuycT29+bBp06S+IxvHpzp5Y85c683D75jKDFN20CBODiwl6SvPiRpRuA8ONPEaSS+HjoPzlQxh+9H5QYZZpcO1icAcvswpJrXr9/w69ePWydqwPbrvo/b8l+5EDPd9mu5a7zt08azJ7z9uHV0LVgM58FX7Hwtfi/uG2N487nUN7ZqMHk0Ja5vROLxE8zrPZz9y+zcv+Mfn/JxLTv3z1myGE2nTyRz3tyc3HeQeb2HcWzH3+StVJZrXx9HppzZMcaw+KGn2fVtoCNmPzMrVdmpMXjwiyxZso74+AQKFMjDgAE306lT0/OKw31mUOo3S9dFmgy0dqTVX8Di6Uj9OzB71ltH0sIVkQ7j7Xwr8TQcO4iZ5vmZdJkM+UtBpmxw8jDm66fgz8CT3cz8c3cQl34jkSu9ucsLI332skkf4T5gT8eQnkOQRjekrPvMdx9h3g1vL6NQ0LzsYub+4+dAbOZAe/CM8VCgKM6gl702tg932liEoA8rKtRH2nnv6X/7HH6cirT07MHJ9skuY3x2qlkjrT24VmukqZ998jvPPpm/GNLD0z0xMZg/voYfp9rf/nbR9LYR5i6EM+QzzL7tti0AZsmH8Ls9Yc/sDZqLZqA/hlTIQVgur4s0HmDXIGv+C79NR+r2wezdAFu99t12nK99Hz+Imd4TKrZEWg6Dgz59Yb55EvYFflB+em7aO0HHDhiFU7sRnDrJmaeHYzx/p8yvfsLpu+0u27F9hxLTrK1Ph3/5IYnvTCb2jsE49ZpavZpwmMTnx2B2+NKT9bv157Lhp6JcFJ9LhUvDYVT519DObPhX6q5L2jnauz4Y6OP9fMMY89xZrqfEIyJVgReB4t7fOGPMk35xtwXGAtkBA3xhjHkwtTQmDbj60ijs8+DU6oSoyQ52js4wcsWePUyEkGCHlIwkivvQBztHZyT/CufojCaMI05GEM45OqOQzNHrWyZK2Y5qnsMYzjKMKLVvKZs9KnKBQOfoDCZq/fpUdOoZQKI4TzCnozcVDXCOzkgSozj9jua8LFrdOop5DnaOzkgkd3T6dTjn6IxCskZx8h8l2efjHJ3eBDhHZzDBztEZSarO0REm2Dk6I5HCWaImO1pEc34SVYIc3DIKNyF6Y0daztGRJi3n6EgSzjn6f4LEKE1Go7jWIiGKc9GiUWxneaM0Dz6Lc3RECXKOzlCiNHZENc//g0TNfkKUbbLRmhNGc+yI5tnO0TMHR9deFiUSN0ZvjRngHJ2BRFOfvDn9PE6BS2cuxDk6PUjTOTrCnI9zdLpTKDpzFMkfxblRFG2ywc7RGUmqztER5mzO0ZFEnaOVjECdo5X05t/qHB3FVV/6Es4x2rv+LBCym3Ma13P6/X810BRARG4EnhWRWcaYP737c4G56ZIBRVEURVEURVEURVEURVEURVEURVEURVEURVEURVEURVEuimh+l/r/CmPMp8aYMsmO0YqiKIqiKIqiKIqiKIqiKIqiKIqiKIqiKIqiKIqiKIqi/LtQ52hFURRFURRFURRFURRFURRFURRFURRFURRFURRFURRFUS4J1DlaURRFURRFURRFURRFURRFURRFURRFURRFURRFURRFUZRLAnWOVhRFURRFURRFURRFURRFURRFURRFURRFURRFURRFURTlkkCdoxVFURRFURRFURRFURRFURRFURRFURRFURRFURRFURRFuSRQ52hFURRFURRFURRFURRFURRFURRFURRFURRFURRFURRFUS4J1DlaURRFURRFURRFURRFURRFURRFURRFURRFURRFURRFUZRLAnWOVhRFURRFURRFURRFURRFURRFURRFURRFURRFURRFURTlkkCdoxVFURRFURRFURRFURRFURRFURRFURRFURRFURRFURRFuSSIjXYCFEVRFEVRFEVRFEVRFEVRFEVRFEVRFEVRFEVRFEVRlMjiRjsBipJB6M7RiqIoiqIoiqIoiqIoiqIoiqIoiqIoiqIoiqIoiqIoiqJcEqhztKIoiqIoiqIoiqIoiqIoiqIoiqIoiqIoiqIoiqIoiqIolwSx0U7A/xKSMyYqcs2+01GRC5ClVLaoySZXlJp3oomOXMC40ZMdzXwTzXxHi8xR/LYlZ3TESjTzfDp6h4pI1ijlO0pjFgAHzkRNtJTIGhW5ZsOxqMgFkHp5oyf7UGKUJGeKWr82u05GRS6AFM0SNdlRI3+m6MmOWvuOXjuTKlGaJBDF8RIwKxKiI7h4dMYsiO4aUwpEp19L6SiubWMlerJPJkVPdubo5FsqRE+XcSh682Cz51R0BOfLHB25EFVbgkRJhztHo9ink6JX3jGZojRPOBPFA0qzRW9NL3mj98rBHIySHo2mzSqa8+BtJ6IjOGf02pjkjmL7ToyOTolmnv8XiardKIprzKht5RXNs8Sjuc47GkWb1fEozUdjozdexpaMYt+KVjvLEb2xo1uD6K073GcGRUWuM+S5qMgFSNraL2qyo6XDzZHo6VAORdEnIpprnijZojPXzhMVuYqiKEr6ojtHK4qiKIqiKP9bRPGDB0VRFEVRFEVRFCX9iZpjtKIoiqIoiqIoiqIoiqIo/0rUOVpRFEVRFEVRFEVRFEVRFEVRFEVRFEVRFEVRFEVRFEVRlEsCdY5WFEVRFEVRFEVRFEVRFEVRFEVRFEVRFEVRFEVRFEVRFCXDEJH8IvKtiGzy/s2XSriSIvKNiKwTkbUicvnZ4lbnaEVRFEVRFEVRFEVRFEVRFEVRFEVRFEVRFEVRFEVRFEVRMpJHgO+NMVcA33u/w/EO8LQxphJwDbD3bBGrc7SiKIqiKIqiKIqiKIqiKIqiKIqiKIqiKIqiKIqiKIqiKBlJB2Ca9/9pwI3BAUSkMhBrjPkWwBhz1Bhz/GwRq3O0oiiKoiiKoiiKoiiKoiiKoiiKoiiKoiiKoiiKoiiKoijnhYj0E5Glfn/9zuPxwsaYvwG8f+PChCkPHBKRj0XkDxF5WkRizhZx7HkkQlEURVEURVEURVEURVEURVEURVEURVEURVEURVEURVEUBWPMFGBKavdF5DugSJhbI85RRCzQCKgF/AW8B/QC3jzbQ4qiKIqiKIqiKIqiKIqiKIqiKIqiKIqiKIqiKIqiKMoljBvtBCj/cxhjWqR2T0T2iEhRY8zfIlIU2Bsm2E7gD2PMVu+ZT4G6nMU52rmINCuKoiiKoiiKoiiKoiiKoiiKoiiKoiiKoiiKoiiKoiiKopwvnwE9vf/3BOaECfMbkE9ECnm/mwFrzxaxOkcriqIoiqIoiqIoiqIoiqIoiqIoiqIoiqIoiqIoiqIoipKRTABaisgmoKX3GxG5WkTeADDGJAFDge9FZBUgwOtnizg2YklWFEVRFEVRFEVRFEVRFEVRFEVRFEVRFEVRFEVRFEVRFEUJwhhzAGge5vpS4E6/398C1c8nbt05WlEURVEURVEURVEURVEURVEURVEURVEURVEURVEURVGUSwJ1jlYURVEURVEURVEURVEURVEURVEURVEURVEURVEURVEU5ZJAnaMVRVEURVEURVEURVEURVEURVEURVEURVEURVEURVEURbkkiI12Av5nKV8XaTsYHAfz22fw0zuB92MyIZ0fheIV4fhhzKyRcOhv3/08hZEH3sV8/wbMnwmxmZF+r0JsZnBiYPUPmO9eT1W83PoQUq0BnD6J+9aj8Nf60EClKuH0HguZs2BWLcTMnmif7XAvUqsxuAYSDtrnD++zz1S4CqfLgxATC0cP4T55R6Dc2x5Cqje0ct8YDX+mIvfOx6zclQswMz25N96NNO4ICfEAuB++CCsXQJW6OJ0GQkwmSDqD+94kWPebfebmoUgVL58zxsDODaHySlTE6T4GMmXBrFmI+eg/9nr23Di9n4T8ReHg37hvPQInEqBaY5w2d4NxwU3C/egZ2LoCAOf5xbBrs30+/h/cVwbbdHR+0JeOd8bAjjD5LlkR5/axvnS8/7S9fmULnDb9oEhp3Kduh7/W2ev5i+I8+iHs+RMAs20V5r0nkU5+sqanIqtERZweXt2uWYj54Glfnvs8CQWKwYHduG/aPEuLHkjt1jaME2PT8nALOH4EadoNaXAjuAazazNm2hhIPI10eRCp6tX11EdTyXMlnF5jIFNWzOoFmPee9uptEFK9ESQmwr4duNPGwImjUKkOzk0DITYWEhNxP3oONvwWGq8f0tWvrb+dSlsvGdTW3/Vr6zUbgzFw5KB9Prmt/5soWwe5bhBIDOaPz+GX6YH3YzIhHUZB0Ypw4jDmo1Fw+B+o2gqp180XrnA5zOu9Yc8mpMdkyFUAzpwCwMx8AI7Hh8ouVxdp8wCIg1n2GcwPI/vmR6FYBTh+BPO+p8vyFkUGzob9f9lwO1ZjPp8ImbIgXZ6A/MVtH1u/APPty+HzXb4u0n6wlf3bZzAvjB7tEqRH4/+GyyojNw/zAonVlWt+snr07lchJjPExMCqHzDfhtGjFeshNw2xchfPge+nhcq9bSxc5smdNtzKzZ4H6TUBSlaGJXMxH3v9LlMWe73AZTbPa+Zj5k7OmDwDZM2J3DICCpcBDOaDcfDX6lDZkWhntz5r25kTA3+twHz5jC2DICIydpSuitN7VMrj7qevwu8/BsZZoR5y4xA7Vi+eAz+EqetuXl0fO4yZ7tV1+WuQG+6D2EyQeAYz9wXYvNSmp/U9cHUbyJYLM7xxaD7OAbljGHJlIzh1EnfyCNi6LjRMt4FIk/aQIzfubddckBwur4M0v9+2t5VzYcmMwPuX1UCaDYRCZTGfj4GN83zyb3kGilaGXSsxHz98/rKv8HSL42CWfgY/h2lvtzwKxT3d8q6fbhkUpFvmTDy7vAp1kfZeXS+ZAz+G6Vtdx/j69YwRtq6vuAa5oX/KHMTMfRG22LqmRgukeW+QGFi/EPPFi+eUdbn9YaRmI9veXx0F20Prl9KVcO4aZ9v78vmYd56yzw6YiBS93IbJkQuOJeAO75xKni+wfWfPg/ScACUqw29zMZ887XumViubZ2PgyH7MrFFw7HD6yU6tb2XKgtw+AQpeBq4La+djvgijR8vWRa4fBE4M5vfPYGGYdnXjaCjm1fOHI60eA4gri7R9GLLkAGMwr/eBpNNQpTnSqBeIA5t+wXz3UvjyjubYAUjvR5Bant54eSRsC9euKuP099rVH/Mxb0+w10tVwOk7CjJngaQk3DfGwRZvnKh8NU6vh+3cP+EQ5oMBkS3zmFik9yu+53PHwcqvMV8/Fxhves9PALl9EuQqaMes7csxc/8TdswKKfu+w5Crr4VTJ3CfS0Vndx+ING0POfPgdqntu96hJ9LyZnAT4XA87gsjYd/fIc8HxJVR644pjwfK7fEwUrOhbWNTRsH2MHIvr4Rz1+Oe7lqAmf6U7/mWtyKtukJSEmb5z5h3n4OqdXG63J/S593Zk2DtEtufOg61OuTXT+G7MP2p+1goUcnqkGnD4KBXbi16IXU7gOva/rT+V3u9STd7HWD3ZsyssXZN0+Nxq+/cRNixBvPBE+Am2XDR0qPpPSeL34X09Jtv546DVV9jvnk+tA4B6emnT14Zmco4VRnnHj99Ms3qE7n/6dBx6pFO9nfJ8jh3joZsts+7I7oG5TsCOrxqS6RhT8BAwn7Mx2PgRJhxy59ydZHWXvn//hksCJOOjqN95f/BSDjkpaNwWaSdXzqm9IHE04HPR6J9Z8uJdB0FRctaubMfg+2rkPYDoeq1kHQG9u/EPDcCjieEzfbF1DulKuDcOQoyeePIW37jSCpEQpdJ7dZIyx6+54tfgTu+G+zc6JMbCTtGMvmK4Iz5EDP3Ncy3Qe0mvfVJluxIf7+1bN44WPYlZs6z4cs7UvkufgVO9xGQNQcYF/fx7gFtPmK2SYDLK+MMfwf3tUdg2XeheY7EeFmxDs5NA3z2yY+fh9WLQ2VHIt/Zc9n6ibsMzpzGfXsMxG+PiF1Urr4eadHThjl1HPf9CbBrk01ft9G2LR2Px0y+zYaJxLysz8uBNqtp98Mxn80qQ22jp0/iPPA6OJnAicX89i3mk1eQ7g8jNby50eujwtsxLq+E09ebG61YgJnhretuuhtpfDMkHATA/cDaMaTeDcgNPf3yUB53dFdI+tN37ULfOVxWGbnJsxuJZzda+xMULIncOt73fP7imO+mwMJ3Q/NDBtr+Ny0NlZ1RfevUjsDyjoZtMvnJi7F73zIIqe7NA/bttM+fOGrXXD1GIqUq2znZuxNh/6rAONM733nikC5jIFd+O1dZ/CksfC80L9GSG23ZRGi9BVDiCpw+oyBbTjAu5lW/+Wm0yzs9dRlA/S5I7Q72+m9zUtVjUcv3hdpCk8lTGLl/NuaHN2DBLN91cZB734Yj+zDTh/quR3Pd8cbogHlyRN7hFbkcp9dYKFkR8+lkzDfTQ+MkQnPCUlVwbhvhCRDcuVNg2feBciOQZ6nTGrm+l3325AncmU8ErHWAyLzv6PsC5C4ATixs/QPz8cRU7WURKW+A4uVwuiWvOwz0uBFOnw6NG8h8/0hi6zXGnDzBqScewd24NjRMvweIve5GJFdujrWq5Ut/4WJkGfYkkjcfJBzm5GNDMfv2hJUTwuXXIE29dy2r58KSmYH3i9dAmg6EQmUwc8fCpnk+uR3/471rWYX59ALetaTBsGGvMW/eHxQokJu5c8/hPUoqRGL+TbZcON0fhUKXwZlTuDMeg7+32Gey5cS5bRQULWfnK9PHwrZVGdenV/wYEm2G2WRnPhEoNxLr+Rx5cO6aCKWqYBZ9jnnXb06Rwb430mGglRcTA5uXYL54NiJjpgz9BE4dS0mDebl3aL7S278LkJtHQsUGcDQe83w3FEVRlMhwSTtHi0gS4G+5udEYsz1KyfEhDtL+QcybA+DIXqT/VMy6+bB3my9M7fZwIgHzn1ugekukdX/M7JG+KNo+ABsX+cInnsa80R9OnwAnBrl7CmxYBDvCvHCq1hCJK4k7vAOUqYbTfTjuE7eHBHO6D8d9ZxxsXYlz/2RM1QaweiHm62mYOfblqTS/FWnXDzNjvDcRHY77XH84+A/kyhcYYfWGSOGSuA+3h7LVcG4fgft4j1C5PUfgTn0ctqzEGTwZU60BrFoIgPl6BuaroIlGQjzuc/fDoX1QvCzO0FdwH2gFlRsgcSVwH7sJLq+K02UY7jO9QuV1GYY7ezxsX4Vzz/OYyvVh7S9Iy16YjUsw305DWva0vz97ETYswV3lGVSKlcPpMwF33C3295lTuE8ETVyqeOl49EbrjHfrMNyJPQnGuXUY7sxxsG0Vzn0vYKrUhzW/wO7NuFMexOk2PLQu9+8MlFetAVKoBO6YG22euw7DfTqMrK7DcGd7su59wZfnVr0wG37DfDsVadnL/p7zIua76ZjvvIll1UY4zW6D40cgTyGkSVfccZ3gxEmk7wSk9nWYhIO2jY3qAKWr4dw2DHdCmHR0G4Y7Y7xtYwNeTMmzWfsr5pMXwU1COg5EWvfBfPyCdbh/6X44vB+KlcUZ+BLuI9eHlksyVb22PsJr67cNx30ylbY+3WvrA1Np68382vq/CXGQ64diZt5v9cmdb2I2zof9231haraDkwmYlzpDlRZI83sxH4+G1d9gVn9jw8SVQTo/BXs2pTxmPhkLf4dZRPnLbjcUM3WglX3325j182Gfn+yr2sOJI5jnOkG1Fkir/vZFF8DBXZiXQ+vDLJwJ2363xvhek+GKerBpUWAgcZAbH8S8MQAO70Xum4pZm4oeffoWqOHp0VkjYc8WzIu9rGNLrgLIoBmYdQusHp3ip0fv8fSov6OwOMjND2FevQ8O7UEemIZZ/TPs8ZNbt4PN8xMdoVZLpN0AzDvDIfEU5stXoWhZpEjZwDz/OAM2L7N5vvdlqFgf1v8S+Ty7SUj7wZgNi2DGMOvclilr+LqOQDszH42E08etiFvGQ+VmsCboxXWkxo5dm3HHdLNlkqcgzuPv4y7/OTDPHR/CvHYfHN6DDJqGWRNU13U62IX1kx2hZkuk7QBrMDx2CPPWYDiyH4qURfq9gHmsjU3Lmvmw4H1k2Meh5XwuXNkIKVoSt/8NUL46Tr9RuI+ELpjN0nmYL2fhTP7vhckRB2k5GPP+A5CwF+nxBmbLAjiw3RfmyB7Ml08gtW8Nlb9kFmTKitRof2Gy2w3FvO3plnvetvMkf91ydXs4eQTzrKdbruuPec9Pt0wO1S1pyrvpIcyU+2zfGjjN1pN/37rG61tP3Wz71g33YWaOsHX99hBb14XLIH1fwIxrax1V2gzEPH87HDtkX5qUqw2b0/6gh5oNkSKlcAe3hXLVcfqMxB19W0gwp89I3DfHwqaVOA+9jKnREFYswLz4ECY5W7cNgeNHQ55NyfOFtu/EU5ivXrVt21+XOTFIhyGYpzvDscNI2wFIg86Yb15PP9lp9a15M2CLp0fvDqNHxUFuGIKZ7umxvm9hNgTpsVqeHnuxk9VjLfpbp0KJQTqOsePins2QLbd1lMyWG2l5H2ZKbzh+yDojlr4atgW9qI/m2AFQq5FtVwPbwBXVce4ciTsiTLvqOxL3tbGwaQXOsFcwNRvC8gU43QfjfvgqLF8AtRrZ32P7WEeBO0fijr8bDvwDufMjJYLynd5lnnQa85pvTil938asmxda3pGYn7w3Ak55Y1bXJ6FqM1gV6mwVwFWNkGKlcO9qDRWq49wzGvfBMDrzt3mYL2bhvPpl4PWt6zCDO8Ppk0jrLkivIZinh4Y8n0JGrjv8qdEQKVISd0g7O1b3Gok7pnuo3N4jcd98DDavxHnwJUz1BrByIVSqjVzVBHfYLZB4BnLntw8kHMJ9ZqBd511WDuehV3Dvvw7p9DDm5f62Pw15B7MqqD/V62B19ribrLNxuwH2g4PCpZErW2Ge7GzXMf1fxozrCLkLINd2sdfPnEJ6PQlXtrIfJCz7Cqbbj6mk13iocyMs+ih6ejRSc7LXe/lE3PkWZv1P4eu6ZiOkaCncQW3sOHXnSNyRYfTJHSNxX/f0ySM+fWKef9A3TnUf6hunnBic/k/ivjQM/toIOfPYFzNk9uU7vfWJxCDXD8K81A1OHEZa9EeuuQXz05vh856cjjZDMO946ejnpcNfv1zZzra/FzpB1RZIy/6YD0bZ+u04BvOxXzqSEkPjT+/2bVyk41DMul/gbe9jlsx2vm82LIa5L9k1QbsByI13YmZNSvd6d24bjPuRN47UbGR/P9Yn9XKOkC4zv32J+c3Ts8XK4dzzTKCzQNUGkbFjJD/XeQisWRia30jok1PHMc/66kgGvYNZFfryNqL5dmJw+ozDfXsk7NwEOfIEtvlI2Sa9MnVuvh/WLAqJD4jceHn0EO7Lg3w2qwGTcYdeFxgmQvmWG+7A7NiAeXmIdQa67RHcebMiYhc1B3Zjnu9nX2JXro/TdURKvGbx55if38Pp9VhKXURiXgZgPngUdoexWVXJYNso4L5wN+xPgJhYnJFTMccTrB3jQb+50dgwc6OeI3Hf9uZGQ/zmRoD5ejrmy0A7hln0X8wib41/WTmcQc/DXxugeFZfeV/oO4c9WzAv9fLZjQbOwKxfAPv/wrzYwxf/sLmwZl7YOslQ2/+D0etbZupAX3lEwzaZzMXavdf+ivnY0983D0Ru6IP56AWkUUcA3LGdIVc+W06v9LHOZpHKt5uEmfs87N4AmbNbu8ymJYFxRktutGVD5NZbTgzOPU/gvjoiZQ4ueROjn+dI6LJCpZDaHayjU1Ii0vs5zPqFcGBHqOxote+LsYUCcsOgwHfGydTvYuPJkiNQXjTXHZ6+ASL3Du/YYdx3n0JqNg0tk2QiNSfcvQV3Qg/bFnIXxBk5G/ePeb4PrSOUZ7N/N+bpO+0Hr1Ub4PQYGRhvpGyy7wyzDoWA9HwKajSH5d9mXHk7MTi9xuFOHWU/2MuRbE8IJaZuY5wSl3O8a0ucKjXIMnQsJ/p1CgmXuPAHznw0g+yzvwm4nuW+h0n86lMSv/qEmCvrkvmuoZwa92BYWQGIgzQfjPnwAUjYh9z2OmbzQji43RcmYQ/mqyeQq7uGPG6WzobYLEj1DmeXdZ507Hgt3bu34uGHXzl74NSI0Pxbru+D2bUB8/pQKHw5TpeHcV+4BwC55UHM2kWYKX76JiP79KqffX06uQyiYZON1Hr+zCncOa8gxctCsXK+iDLa96Z0daRMDdwnb0VyxyL9XoMyV0VszDRv9ofjqWyaEAn/LsAsmwuLPkA6PRperqIoipIuONFOQIQ5YYyp6fe3PdoJAuyOLgd2QvxuSErErPgWKl0bEEQqXYv5/Qv7Y/UPUNa3gxiVr4WDu2DP1sB4T5+w/8bE2i80U147BiI1G2MWzbU/tq6C7LkgT8HAQHkK2i8st64EwCyai9RqYu+dPOYLlzlbihyp0xrz+/fWMRpSdnlIkVurCWahJ3dLGnJi1U2yAAAgAElEQVSz5YAtntyFc5Er01i8gjUCH/J2h9m1BTJlhthMSLXGmCWewXj7asiWy3696k/uAjaf260PvVnyX6SazadUa4xZbNNrFs9Fqnv5Ty7n5Pyb8OWcku8ajTG/enW5bTVkzwm5g/KduyBkzQnbvHT8+gVSw5P3z/aULwLPhlRvjFn8hV+ez0HWYp8s+7xfnpPT4C/j6usxS7/2XYiJsTtAOTFI5myYQ/uQGk0wv3p1vW2VV/Zh0pHNr439OtdnqFj3a8qiwmxdZXc5Atixwb5kAtjtq+tUy6NmY186zrWt/zoXqenl27+tZzl7XUeFYpUhficc2g1uImbNd1ChUUAQqdAIs8J7Cbz2R+u4FYRUaRnqlHo2LgvSZavC6LKKjTDLvX645kcoEyo7gDOnrGM02Benf2+wu9cFk6xHD/rp0cpBsqtci1nm9YdVP1jHxGQZyYvW2MyBqtJfj8bEhtZ5ySqwfwcc2GXl/vEtVA3c/VeqXotZ4sld8QNc4ck9fRK2rYAzQV+snzllnduS87xzg6/NRzrPWXJA6Vrw22c++SfDOFNGqp15jtE4MXYHoDB9LGJjx+mTvjLJlDl8XR/YYcfb5LquEqaul3rlvdKvrndttIZCgH+22DKP8XTVX6sh4UDaaUsDuaYpZp5XXxtX2l0X8xUMDbhxJcTvv2A5FK1k6/ywV+frv4NyDQPDHPkH9m0JvxPEX8t89Xu+XFYZDvrplpXh5kmNML/76ZayZ9EtaVGyCuz361vLv4EqwX2rcWDfSq7r3X51vWcrxGaxdZ2/mN3h7NghAMymJUi1s7RJQK5qipn/uf2xeaVt73mD6jdvQTu+b/La+/zPkatD45a612EWfRlyPSXPF9q+k3VZ8E6XACLe3BDIkgNzJEwbjETfOnPKOkaDT4/mCdKjxb125a/HKgbVc4VGmBVeu1rrN2aVvcY6su3xTgc5ccS2+3zFbV6Oe/W87TekUpPweY7W2AHI1U0xP3t6Y5OnN1JtV3ZHBvPzZ0jtZvaeMUg2+xJNsufExNt5tzS8AbP4e+sYDXDkYGCckShzf/JfBjnywV/LA69HYn4CKY7RvjHr7I9InWaYH72y35CGzt6Qis5etcS2AcBsWIEULJK2vAxcdwTIvaopZoGnu7asSqON5bC6DTALPkeutm1MWnTC/fwt+6IefG3pz/W+dd7OzXa8Ll8T9vn1p9+/gWrB/akxZok3d1jxPZT3TlCo1tiGTzpjdf6+HVCqir3n+NY0ZM7q2310rc+R0fy1BknuZ9HSo5Ge++e/DLKH6VfJz/nrk7OOU376xKvrgLjqXYf5xeuH1etj/tponTIAjh4O7POR0CcCEFTeCWeZOxUPmqOsDpMOf/3iX/7noteKV07/9p0lB5StBb/OseGSEn27tG1Y7Ft3/7kK8hcOm+2LrvdUxpHUyAhdJrWvw/z2deC1SNkxAGo0wezfhdkdZMeDyOmTZAqWsDsVbv0jfFlEKt+V62J2bbKO0WB3wfdr85GyTQJI866Y37/HBM9NUvIcoTa2M8hmFRtqs4qYTbZYGcy6Jb70FSiGXNUqMnbRbSutYzTY8vFv61v+SHEYBiI3L0uDqNhGTwXakqTCVZiFfnOjtOwYyXOjhZ8jV4aOl6nms25rzK9B672LeeeQlq0smXK1bfzJJyIEpymDbf8BsjOwb5HTcyyNlm3SP88XY/deG6S/83nzgGJlIDnPCfHWya54JV+ckch3wgHrOArWlrR3O+QpFJiXaMmNtmwiuN6qVg+zY1P4Ofi/obzTU5cVutxuJOXdN9v+CJlvRTXfF2sLrXQtxO8KdTTPXQipUN/uqhksL5rrjny+dUfE3uElxMP2taEfpPrnMVJzwjNpv3eIWJ63rPCdBLR1ZUA5A5F73+E5RqfYy1IhYuVdyVt37PJbd7jhd66ObdScxK8+AcBdswLJmQspEKqH3DUrMAdC161yeTmSltmNKZJ+/5XYRs1TzW8ARSrBoV1w+G9r09jwffh3Lfu3hB/3L+Zdy1moXbsSefLkvKg4IjX/liJlMMmnR+/Zbt+55MoPWXMg5WphfvnU3vP0TbT6NETRJhup9fzpk7Blecg7iQz3vTHGt66OzWTnxjnzR2bMPBuR8u/avjxwDa0oiqJEhEvdOToEEYkRkadF5DcRWSkid3nXm4jIPBH5UETWi8hMERHvXm0R+UVEVojIEhHJlVo850TuODjsd8zKkb1I8GI4dyE4tNf+302yzmrZ89hdGBvfbo9bCMmcgwyYjoz4CjYvgR1rwpdB3jjMQT8jZvyeUGeKvHEQvzflp4nf43sRDMhN/XEmfmkNsZ96XxMWLmWPw3jwdZxRM5F6bQPl5gsjN1+Q3HxxcNBXNiZ+D+IXRlp0xXn8faTPGLtgDObqFvYleuIZJG8hTLyfvEN7Qh1l8sTZ68nyDu1B8np1kSs/HPEc2I4cCNwJu3oTnJEf4tz9HO7Mx3zXYzPjPDId56GpkDx5zxuHifer7/i9kDeovvMWCpOO8A4uARQojjN8Js4DU6BcTSRPHMYvHg6do6zkcslVwLfAPbLfloE/mbIilethlntHQB3eh/luBs64L3AmfoM5kQDrfvXaWFA68gWlI1+hoDa2N2yenQYd7FeTwVzZ3DpLJxv1whC2zZ1LW/dvczf2x3nqS+v8P+civpyNFLkLwRF/fbIPyRVU1rn8wpgkazzJlicwTOUWmNWBX3NL+xFI36nQqFfqsg/7yo7De0Nl5y7k03duEpzydBlAvmLIvdPscailaoTGnzUnVGgIW8PstBrUdzmcih49HEaPApSoggyejTwwC/PJBN/CVhzk/unIqK9gUxg9GtR/OLwnVK5/2pLl5ggq79TImhOqNIJNGZTn/MXgWDzSaRQy8B3k5uHhd46OZDvrNgkZ/IU17qwLcxRVJMeOMlVxxn+EM+5D3GnjAr/0znMOdZ07qK5PhKnr6s2s8TApdV11Pkj+wpj9fuVxYE+qjiwXRc5CkODXvxP2ITnDv6RJd4J1S2rzpMNB/cxft/SfhtyZim4JJ+9sfcu/PQTLS6ZaM/uyI+mMNZIUKgX5itqPh6o2hrxnr6eQ9n7wHNr7wcD2DkDFq+DwAfjnr/CC0qt9++MmYT6agAydjTz6JRQuDYvnRE52an0rNT2aqxAcCWpXaY1ZxqvnbHmgQEnr2HXbJKTfVKjv7cR4cCcULAV5ioDEIBWuhdxh6jmaYwcg+ePC6I2gNpM/zl73MAf2IF4Yd9pTSI8hOC9/i/QYgpnlHb9btBTkzI3z6Fs4E95Drm0XGGckytyfqq1gzfeh1yM4P5Hbn0Me+RJOH4M1P4TKDkIKxGH2BZV9gQvT2dLyZsyy+WmHycB1R4DcfHEYv/ZzvrpLipRCKlyJM2YGzog3oUyVUPm1vXVe7vyB/enQXt9aJiWPcXa+AAH9ScLMpcgTZ9c0P85AxsxFHv/K6pwNiwPjdGKQq27ArPd294iWHo3gnAyAKi1hbZh+5SH54zAHgsapcPokuK6Dw1S8Cg75xikpWgowOMNexXnyPaRd0NGVkdAnbhLmi6eRe2Yggz+3DhN/fJ5q3n0yzqJf/MvfX78UKAkYpMck5K6p0CCMXguek6RH+y5YHI4eQro9ijw4E+k6MmUHN3+kTnu7s3MYLrbe3WlPIbcNwXnpW6T7EMzs58LKSZEXSV2WLOOqVoGOjclyI2HHyJwV5/pemLmvhU9MJPSJP7WuC79zm0ek8i2FS4ExOANfwhkxE2kVuHtVxGyTeQshtZph5n2Ydp4j3Mao1dw6SwfZrCKVb7NjI3Kl55xRugoUKIoUKBY5u2hyWup1wKwNY7NLJpLzso4jkXvfgSaBY0aG20YBxMF5/D2cyT9iVv+KxMYG9qvU9GZ86uOltOiKM+4D5M6xYW3gUuc6zKKvAi9ezDsHsHajQbOR+2dhPp0QaCMBpHpLzMrAHRQD7mew7T9Adgb2rZR+FC3bZHJ608HunYzToEPK7t3s2Ggd8JwYKFgMSlUOtGdEKt/J5CsKxcvDX0H5jpbcaMsmcustKeKN1Q+9gjPuXaRNr39HniOhy/ZstRuEZM8NmbIgFeojecKszaOV74uxhWbKilzbA/ND6Ak40uYBzFeTQx35or3uWOX7CDma7/AiOie8vCrOqPdxRr6HO+vJgLaQEXmWhjdiVgedWhNBm6z0ewEZ+411lF4R3qYQqfKWwnat7QyYjDNsJtIy9RMlpWBh3L2+snf37kEKnrudzt28ntgm9vSKmGtbITlyQu68Z38w7LuWMJsn/D8lUvNvs2sjUsNz4i1VBfIXsX2jYHE4Go/0GIMzfCbSfRRkzhq1Pg1RtMlmhD9GgLwM9r3ZvgqzaSnOuK+QR76ATYutM3wExkyMQXq/gNw7FWqH2aU9Uv5diqIoSoZwqTtHZxOR5d7fJ961O4DDxpjaQG2gr4iU9u7VAgYBlYEyQAMRyQy8B9xvjKkBtABOnCWe8yd4cWr9soMDIS36YRbMDvyCKuW2i3mxB2ZCO7isChQuE15WKnEHhgmbSN//PnkJ9yG7Q4U062IvxsQgpSrhPj8Ad1J/pG1fKFwybbnnmG8A88P7uA+2xR3dBQ7vR7oOCQxWrCxO5/txp447a1znlaZwrJyHO+4W3NeH4rS9O+WyO7ot7oQeuG+NwOk0BApeRvjCTId0HNmPO6IN7hO34X70LE7v8faLubPGcw7pSQWp1gi2rvB9wZYtF1K9Me7odrgPXYdkyYbUueEcRZw9kLS+w359t/i/gcGKlsHpONAeAZN2isOIOIe27hfGfPoS7sOtMYv92vq/nXPJo39ZF6sMiSdhn+9rRfPpGMxrPTDT7kVK1ITq14eJI2zEQUFSqYOE/Zj/dMC83BPz1fNIp8cgS3ZfGCcG6fQ45tf37VeY58J56BN2rME8eytmcm+kaU/75SlYPfp8D8wT7aBEOD16of35HNLvxCC3j8f8/J7dteFcuNg8OzFQrALm148xL9wOp0/aexckO2wg33/DtDMAM+sBzKT2dleBy68KjSKSY8fW1bgjbsYdextO2zvsV99pZug867pwGaTNAMyHT4SJ6wK50HHr/AWFuZZBu+efUx9KQ7dM7IB5qSfmv88jnYN0S3rK86dwGaTNfZiPnrS/TyRgPn4K6T4euXcKHPw79IXIuablXNpdcDT1W2N+SWXXaBviwuSk1QScGKT+LZhnu2PGtoa/N0PzXpGRnVrfcmKQ7uMx89+zX+GfLc6QDKUSxomBkjUwH4/BvHUXUrGx3Qn0ZIJ1rLtlHNL7FW/3j3D1HOWx41ziTqN8pFUX3GkTce9tiZn2NM7dnnEyJhYpXQl3Qn/c8XchN98F+UucU5x+gcKHSa3M/Z+s2gKzOpxzRuTmJ+adQZiJbSEm8znuapg+OluatEXKVcF8/Nb5y4vUuiOb/5G84cSeh1wnFnLkxh3THXf2JJz7ng4MV7wsTtdBuG89fo7tKpUgqc1VsuWyu2KNbY8Zdb3doeTq1oHJ7/SI3XV1W/KOytHUo8Fxps+cDECqpOI0nVbk5zpG+4do0Nq3azRYW0KFWriTH8F9tCdSuzlUreP3QAT0iRODXN0R81pPzLPtYM8WaJj6S9Q0ZQQESSX/yen4yEtHpVC9dsHzr7TatxMDl1XALPwQ8/RtcPoE0qJXYLCWfayz+IK5qQi4uHqXll1w35mI278l5p2nce56LDTs2eJKL1sOwOVV7S5Iu7ect9gLsWNIu7sx38307SwbQgTnCYDUbIn54+s0Apxd/AXZb5wYpFxN3DdH4E68A6nVFCpe4/dAZGyTTtcHcT96nrCn25xHfi6qjRUtg3PTQNyZYdaBEcq3+fJtyJELZ/S7SLOudqfdsMlNx3xecZV1jp7zYhqBIjMvMx88ipncHfPG3UipmlCz9dnjO2u6LtA2CmBc3FFdcAe1QspUtTulXUgavDDm+/dxh7bFHdUZDu1Dug0NDFemmtVjuzafPcHnazd67lbMS72RJn62MrA250qN7C6pqZHRtv9zjNcXJlyiL6BvpbW2zxDbZBoZOk+7N4DccIedB3j62yycg4nfgzNyJk6XB+1OpGezZ6RHvgEyZ0O6T8B8Nsm3E+m/UW5Gy47UeismBilfC/flYbiP9bI7Tad1Mtv/p/IO1mX7tmN+egfp8yLS+3n4e9O52ekuRPaF5PsibKHSvC9m4buh74wrNIBj8b5dq881D2mRXuuOgPd90XyHF8E54fbVuI93xn2qB871vQLbQqTzXOFq6xz90fNBEUTOJmumDLR2jNjMcEVqeiRC5e3EImVr4r41Evc/dyA1mxJzVb1UknBx7zxOT36KmJrXkO2tT4mpVds6WqexO7lP7jmL+P9JhObf5pupdlO+YbOQJl3sx6duktU3JSpi5n+I+8RtcOoEcl3vc5MRkT5N5GSHs8lmPZtNNvjCRfhjhESVwb43BS9DipTGHXUD5ql2UOYqiCt91iSc95gJmCn97HvFaQ8gdW6By2uGxhEmzkCx4csnTf8uRVEUJUMI40l5SXHCGBM8crUCqovILd7vPMAVwGlgiTFmJ4CILAcuBw4DfxtjfgMwxhzx7qcWzzZ/YSLSD+gH8Mr1l9OvZpzd8cj/q+TccaHH5R7ea79+O7LXTvKy5rRG1xJV7LHsre+DrLkQ42IST8Eivx1RTh7FbFsG5eulHM0gTTsjjToCYLavQfIX8c0T8hX2HU2XTPzegK/PJV9hTHAYwCz+Euf+FzCfvQrxezFHD1nj7OmTmI2/Izf0RkpXtmG3nYPcg4E7YEq+wr4jV/2OwzQ/fYwz6AW/uOJwBj6LWTYPZ8AzNszOtUi+Ihjssa7kLew7HjmZQ3sCdj6QvIUxyUdgJhy0R38cOWD/TYgPyT9b/rAO0Dny2KN6vHqUKvUhaw6c+1/BrF9s8+GXVg4F1Xf83jDpSPuoWRLPQOJhpHEnpMFNkD035sxJ+2xymLxxviM9U/KchqyEA/Z4lSP77b8JgUeQylXXBe6uVLEO5sAu+0X4tZ2gREWkXE3MHz/a3U2T3zXmjTuHNhYX0MakblukeiPcZ+8OfC5vHM49z+C+PRr27wwpFmnSGbnWa+vh2lxwuZ5PWx/otfV/E0f2Be5SmbsQ5uj+8GES9oHE2IXTCd9LnLBOEMlHSp8+jln9DVKsMmZl0I40R/YGfhGaJw6TEFR2hz19d2Sf1WVZcvpkn/C+LN+9wTqxFSgJu9fbNLV/xB7xtei98Pk+vDdk15KwejRPnP3XX4/6s3e71VmFy8Cu9b7rJ49iti6DCvUCj7g5FCzXT2ekhPH0SoDcw+Hz4Yd0Hg77/oKfZ2dcng/vtX/eLjRm1Q9IkzBOIZFqZ8kkncZsXGCPQ9/2G9K8C9I4jX6cXmNHMn9vs84KxctBgnf8Wkh5h6nrw0F1nc2vrvPEIb0nYmY/eu7O7qkg13dFWtrphtm8GinoVx4FCgd89Z1uHN0Lufz6d64wdR4pDgfpltxxmCNBdX4kSLdkTUO3FCwZ2L/DyQvpW2F0WWr9Ok8c0nMi5t0xgXW9bgFmnbcDY50bkVQcNKRlF6TpzQCYrUHtPX9hCD56Pri95y+M8W8DTgxSuznuiK7nkefzbN/hKF7B/uuVgVnxHdKsZ2h/i2Dfkk7DYf9fMD+MHj2y137dn0zuOExCsB7z2lWKHvPa1ZG98OcfcMKmwWxeBEUrwLalsHEBZqNXz1d2QMId2xiFsUOu64o099rVFk9vJL8PC6c3gnY0lgKFMQdt25PG7TFvT7BxLfoauWtMyjMmId7qz1MnMOuWQZEr4OAOX3lGoswBCpez5fR3mJd8EZyfAJB4GrN+vj0CfsuSEPFyw61IK09nb1qNFCqCWefdLFAYDp6nzq5RF+nUD3d4r7AnpqSsBQDz59qIrjsA+Gs97N+JtL8TqV7fyt26xraZ5PD5z2Gszu83547fg1nq7Sy0dbV1aMuVz66/8sfhDJqE++pI2LvT7hzt35/yxoWm/9Beb94f2J9MSF+0u0ZT4Rp7HPCxQzY/K39ESlfHLPU+Mrm+L+TMh3nnId+z0dKjkZyTJferfwL7lbTqijTz0ycFgsepoDYddpzyqyMnBqndAne43wvcA3usDknw6mD5fOTySrDF21EtEvok2SEh3ivvNd8jDXuk/WourH4Jk47cYfTLkb2w/Y+UNmA2LYJifnot+dn0bt+H9tq/P735/vLvA50UardBqjTEvHRPgJj0rHdp3B4zzRtHfv0a6TeGYDJElyWHvboVZqld20qTzkhDT+72NRGxY0jpanBlC6Tj/XYXVOPao2mXena8SOiTZIpeATExsDNwLpwR+SZ+D2bjMp9uXbUAadYF6TzYT24EbJOlKuP0s+2NnHmRag1xkxKRgoUzpo3ljcO56z+4U302qwyxyZ48hnl7DCTLKlYGs+zryNlFi5XDuXUU7isD026LkZqXJcdx+jhm5TfIle2g/q1IkrH1m5G20eTrzbsgTTpCnoKwf7ftV8k3U1vX5UtlvPS3Y8z7GGfwiwHjk9S9DvNrmI9hL+adgz/7tofaysrXt/VwNKg8Msp+49n+3SmjYN9OiJUM7VvJ8cqEL+y8MaUsM9Y2md52b6nXDql+Le6zfoeiukmY959Jidd5eCrs3xGYp0jk24lBekzALP8K1swjhGjJjZJsadEFaerVdaTWWwf3YtYvhaPeWL1iARSvCFuWRre8I6XLln6OWWpPipFW92D8T6YJiDdK7ftCbaElqiBVm8H190HWnN4749NI7kJQsRFSvr514suSA+k0BvPBmNB8ZvC6I5rv8DJy3QHAP9vh1Emk/T1IVeuwG9E8F78C5/bRuC/cZ99Z+xPp9x2JpzFrfkaqNMZstPayDCnvQ3swm373rTtWL8QpX5mkZfbkr0wdbyO2XWcA3HWrcOKKkGy9deIKY/afu53OHNjLyRH32R/ZshPb+Do4dvTsDybsi967lohRCLC7X5vDX0dm/n3yGGbGWN887LHP4cBuuyv9ob2wfbVtY1UbQK78mGXfZlifplhZpHTV6Nhkb7gDqezpk0it5/0pXg5npH33YHZkrO+N1GiK2bbKOhWfjsVsXAQ586f7mMmvH/r8Io7Fw9qf4LLKsH15aJwBctPRv0tRokRaWwsoyqXEpb5zdDgEGGCMqen9lTbGJG85dsovXBLWeVwI/+laWvGkYIyZYoy52hhzdb+a3kC9cx0ULGGPUIqJRWq0hHU/Bz63bj5yZRv7o2oza5AAzJS7MBNvwky8CRa+i5k3zQ6cOfLaARYgNgtS9hq7+E+O78f3cR/rivtYV+u4Wq+tvVGmmj0WJ2QBtB9OHrf3AanXFrP8J3svzrcbtNRsDH9bOWb5POSKWnawz5wVKVMV880M3NFdcEd3wfz+I9LAk1s2Dbknjtv7gDRoi/ljnr2Xx3fEjFzZDJO8O0b2XDgPvIj74QuY957xyVs5D7nmBhvm8qr26IrkozqSOXLAHjN8eVUb7zU3YFbZfJpVPyF1bHqlTtuU63Y3aI/LKtjdTo8dhmy5IDaTfXbpt3DsMO5LAzEr5iF1vbosXdXmO3iydGS/TUdpLx1122BW/ESa5MwL4mB++gB3yoPWYLr0G6ROG1+eU5N1yi/PddpgVibn+efAPK/0S0PWnHDFlZiV83zX4v+xL/oyZcXMex+zcSlm7hTbFup6dV26Whp5Pm7vYyffZoUXd5X6yHW9cF8aBGdO+p7JlhPnvhdwP3nR7loRBjPPr60v/9GXjrTa+im/tl43jbb+z/awMqPK7nWQ/zLIW9R+IV2lBWwMPA7ZbJyP1PB20ancFLYv87srULkZrPnO71KM7+htJwYp3wCzN3RnOXatgwIlrOyYWKRaS1gfeNy7WT8fqen1wypNfS//s9v2C0C+YlDgspQdoqX5XZA1J+bLSanne6cnOy09unY+cpXXH6r59Cj5ilo9BZC3CBQqCfF/h+rRctdYQ6Y/O9ba8PmLWbm1WsKaILmr5yPXeHJrNIPNv6WeDw9pfbfN86fPZmyejx60i7WCtq1Luathb8A3PpZItLNM2SBnAe92DFKuHmb/nzau79+L/NhRsJivTAoUhSKlYL/fLuU71tpySauu18xHrvbKu3oz2OTVddacyJ2TMF+8BNtXhpbneWK+ehd3yC24Q27BLPkBadLe3ihfHY4fhfgIGNL+Xg/5SkAer84rtoDNC8/+XHqwK6itVw+jW9bNR6700y1bU9EtBS/zvbhMjR1rvXmZV9c1W8HaIHlrfw7sW5s9eVlzIn0mYb4MU9c5vCPBsuWyO4EunhNWvPn2PdzhnXGHd8Ys/QFp1M7eKFcdTiSEGtEO7YcTx+x9QBq1wyz70Xe/al3YvS3gONXweb7A9p0ah/dC4dJWlwJSvg7s2Z6+stPoW3K9p0fnpKJH/cesZD22IaieNy5AanjtqnJT2ObpsS2LrdNgbBarr0rVgn2erszu1XPWXEjtjpjfPwuf5wweO8zX7+I+1An3oU5Wb1zr6Y0rPL2RWru6wmtX17bHLPXa1cF9UNnb9aVqHfjnLytj6Q9IxSt9c/9y1QLWHxErc0CqtoTUPriJxPwks9+Y5cQg5eunjFnBmP/Oxh10M+6gmzGLv0eaemVf4QJ0dpmKOPc+ijvuPjh8MGwQ89MHuE90w32iW8TXHYA9ujKuJGbu27gjuuCO6IJZ9iPS0NNdZaul3sZO/h975x0mRbE97Pf0LjnnoCQlZ0SygGQRJCk5mjCDWZAcBEVMmDOIgumqIF4TAoIoQZSMIEkRJC+wZNiu74/q2Qk7uyywM3M/fud9nnl2p6e7TuU6dep01TH/WH2Nv+8yv85HKnu7iRYtZedUiQl2nvfQS7gfvwB/esboreugUAl/e7qqNawNbU8Lkbqe7lCjhb8PWbvQ3h+XyT5fqIRduFk6SJUAACAASURBVE3YDaWqQqYsNm7l62B8en/9jkjF+pj3hgXvBhKrfjQSOpnvlyqtYF3KdmW++xB3SFfcIV1tu/f1J2XT6E9OBoxTgf0JQLWU45RZ/TNSspxd4HLikEpXY3YG7Oobif7kyD4oVNq2e7A2lP3bU6Q/iF0b7A75vv6lasuU/cvGn/z9S2A8NnvxyJTFprFUrZR6964NGV+/Ew/YhanCpWw6y9eF3d7crmIDpGV/zJsPwplTwXIystwTwo8jQfKi0ZcBiCBXtcT8as13ZsHHuON74o7vGTE7hjv5Vtxh7XGHtcf8MAPz9TuYBQEvAUeiP/El96o28HvKUxaikW6z/hfk8nKQyWvX5WtjFn0ecdukO7Q97pB2uEPaYVbMxf1gIqxcEJ06li0nzj0v4M56ye4s7MuLKNhkyZYT4uIx8z/GzP8Is+xbzO/fR8Yumq8Izm1P404faV/SS4tI6GVOnD2aGGzdqtAIs+Z7zCv9cCd65RtN22jOvJAtp7VjjO0He/7GXfMz0ihENwpbzgG6UaMbML95/WagHaN2c8w/ATtEiyB1W2OWhGxgABe15pCq3cgntkZrzKow/Uk07DcBtn82+x0Uotm2AKRxZ8ym3/wvWMXANpmhdu8qDZHrBuC+dL914vSROav9AFSqZ3doDNRZIpFuQG4abtMa7mXnWMqNkWwz96OIz7fM6sVIyfJ+HbxibX9Zxzq/I9GX+ex0eYpAlWthZZiTqGKV7ouwhZo378RM7oyZ3Bl+/gjz4zRY8inmu1cxkzrY3z4aAVt/tY7RPnkxnHfEcg0vKjphgYB1h/xFoUgpzHfTIp/m/EVx7p6M+84I2BNGR4uETTZzNsgVYC+r1AgTOG5FIb/N+l+QywLnHVfhbvfbE8589gEnbu7IiZs7cnbRXOKvs86sTpUamKNHMQfOwzE2Tz58O8Nm7nsHZ7/6NH3P7f4D8l4OuT2bRoUWsOWncz/3P80+YAOwIXL6d6Ae1rAzZvNvtn4cOQAJtr8xP36CWfY15qfPotqmOfBv7Gyy30yN+Hw+iJ2b/fKi7XuTsBsp560/OHFImVqweVmGj5lkygqZs9v7M2WFsnWDN06DyPh3KYqiKFFDTESOYv/fQESOGmNyhlwbCFwPdDXGnBGR8sBOoA7wsDGmvXffS8CvwAzgD6C7MWa5iOQCTgC3hAvHGJPqOVDu0Hr+zK7QEGn/gHVu/fVLWDDVHqmwcwNsWATxmZFuo6F4eTh+BDNzeLLjYHJaWtyGOX0CFn0ARcsiXUdaBUkczJofYN7bAJh9p1PmTa8hSNWGcPok7ruj4a/1ADgjP8Qd6+00WKoyzi1jIFMWzNrFmBlP2XvummyNKMaFA//iTn8i+S00adMPadQRjItZ9Dnmmw+C5fYdilRrCKdO4r49CrZ7csdaQyoApSvj3DYWMmfBrF6Med/u+CIDxyMlKgAG9u+yR+gd3o/ccBvS/tagyZ779J1AItL1UaRSQzhzEvf9MbDDbtvmPPYB7lO97c0lKuH0GW3TueFnzCeT7PXseXBumQj5ikLCbtx3hsDxI0jL/lbxSzoLZ07hfvGCXfQoUx2nx+PgurYM5s3A/GwdoaTHY0hlL7/fGw1/e/F4fAbuhF5WXslKOP1HW0fjdYsxH3nxqNHMHmGXM591kvpnE+6L90Kt5vZYETcJXBd3zmuwbhHSLUDW+wGyhs7AnRggq68na/1izMeerBx5cG590p/mtx5Lfutd6t8AlRpg3n08uEzb3WGNIUlnMTs2YqaPhbNnkJ5DkCoNbDymjYa/vHgMn4k7vqdXxyrh9B9jy3rtz5gPvTo2bpY10nlvNputazAzJti3Ia+7BfYGlPULd6fqLAJeXa/i5cfU0anX9ZsD6vpMLx53htT1959I8cZl3Ju/pyo7krjjGvq/lG2AtB4MEodZNQd+moY0vQ3z7x/WWSIuM9JpJBQtDyeOYD4bCYe8/qRULaT5XZh3B/rDy5QV6f+KPXLPcazh7PspJB9LezrgHbJyDZDrHwDHwfw2B36cijS/HbPrDzsZic+M3DgKinmyPx5h+7LKzZAWtyfXXzPvTdj4E+QuhPPIl5h92+Gs7bvM0k9hxWw4HTJeVWiI3ODJXv4lzJ+KtBqI+SegH+0+2vajJ45gZgy3TpK12iLN+tk2bFzM3Ldh/ULbj3YbadMsDmb1D/DD2ynTXKkh0ulBcOIwS2fD3HeR6+7A7NhgjUnxmZHeY+zuf8ePYKYPS36TXkbMgiw5bP0+kYh57T44eQxn9FeYPduSd4Q0iz4GnyNlZidyaQYoVg65aZg1MhzchflknO1rcsYF53dG17Mc+ZAek+0k13Fg2wrMd1PAJGG2HA8SHZGxo2E7pN0tNk9cF3f2G/DbfKRAJr/gil5ZSxxm2Wz44V2kzR02v31l3SukrA/uhJa3IM0HBO2sY964F44mIO3vg1ptIHch65SzdBbmuzcx206QXuT2YUita+DUCdyXRiTvqug88ynuQzd5efYg0uR6+0Z4wl7M3M8wH70SPrwGecMLKlMfaT7Y1rc1X8GS95BGt2J2/wFbFkPRikinCZAlFySdhmMHMe/2tWH2fBnyl4RM2eHkYcw3T8L2lDusciiVY+fKN0DaeXrSb3OsntTidszOgL7lplH+uv6h17dUCehbjIv54U34I4yhMbBNgy3rDg/atC77Eua9i7T22tZ6T16PMXCZp5d9MMy2rRa3IM37h5T1fXAsAek1DoqXs9e+fxtWWYczszMVI5OvPAY8jtRoZOv76yNgm1ffJ3yM+3g3r2wq49w53tb3VT9hpk70P3/HONi8GvPDJynDLpYlOM0XUr8BGTbL7kQa5/Vlb9wHe7ZBgy5I4x62XSXsxnw4JvxOchndtuIy4YwM6UcXe/1o7oCDcso2QK6739arlXNg0TTk2tsxuzb4+7HOAWPWpyP8/Vi1Nsg1/QADf/6CmfuyzYsuY+xuyYD58Z1gh8PA+h3lsSO0nsmtw2y9On0S95XhsNWrV5M+wX20q73piso4d4+HzFkxK3/CvOMdkVmhFs7NQ6wR8swp3LeeSK6XcsMApFknbyz/DP76IrisI5DnADLoU8wHD8GBAAflswF6QkbrJznyI30m292WHAe2rsB8/XzyMbxmVSKpIXcMR67y2vSU4bDZ67Of/w/u/XZXVhnwkO2z8xe2u3d9/x/MzFdwxr4FpcvBQc+ove9f3Cfu9Qd+WdaU8qI17/h5frDc/kOR6l4de2Okv+96wi7qA7bvGjjO67sWY97z+q64eGTgWKRkBUg6gzvjWVi/DOl4O3LDrbDHX87uU3chNaojnb32tGQ2fP8O0tZrT2u99tRnrDWmHz+Cmfa4f1ejVrcg9TtAUhLm82dgw882/m0HQq3WNo3/bMTMHAdJZ5Bnl1jn6ZPHQASzZj58/5YNK5r9aN4A/SSjdTJfGd77CWbmw8HtCjDrguu33DwMqenV6dcC+pMnP8EdEtCf3BXQn7zrP3JX7hoPf67CzA0ep+Sa9kjHWwGD+X0RZsZzSKUAc04k+pPanZF63cA9C4d2Y2aNszvJpLVlRjkvHo6D+X0OLJyGNPPisfEnW+5dRvnz/9MRfltO9TZI437W0f7PXzDfv5wy/OJ1M7x+c1l5pMdwO47s34mZMQZOJCLDPw+ed29YhXl7XNhkX1S5V6iF03+I3cH4zCnct/3jCAD5Qo+jjVBfBlCuNk7n+3AnDbDf3ZCjZCNgxwgKv/0dcOo45vvpSOB8KxL9CSCPf4F5azDs9bdrczTlEfKRSrfUux657mYwxtpaPnk+WG6EbJPJ4d88BrN6EayYC5mC9weJRB2Ttrfa45wDbVbP3pViN6yIpPuK6ji3jrPj2L9bcaeOAXM8MnbRnsORms3hoOds5ibhPm1PoJIBTyBla9tF/KMHrS6VuD9j9bJMWZFbX7M2DMeBLcsxX79g538HrV4cVdto8bI4/caAcWwal36HmfU60m8oUs3Tjd4K0I3GfYQ7IkA3un2czfvVizHTrW4kdzxh9SLj2THeHed3mqp4NU63wbhj+/rrVKBOeKFrDrXaIk0D7EbzAuxGmbIgQ760i/mngpc+zL/BL9dEzfb/XOzalmQLSHM0bZOAORi8znNRdu8nZtn5TWD//f4TUKAYzv2v2LxI2Ic7bQxCiNNLRqe7dA2cu97A/Ptn8guJ5ptXYePP/xtyoyw7nN0oEvMtAGnUzs65jMGsWgSLAnbcjXZ+Bw7VEejLZODr9uUa9yzmq+f9Ts2hun800x0vfrkXagsNrCfNb8OcPg4/zQhOU5mrkGt6YaY/7L9Wsl7s5h1bvP7GF+9IrOHlLoAz/AOrJxsDp47jju1q5/aBeRYJnbDu9UibAV5dMLj/fRNWzAuWG4E0S7+RyFUt/DpaUhLuE72RQNtoRttkEeTW52z5OnGweTlm1nP2FILjKSfWkZrnSd22Vg/HzjuOj30ihWwfmR8cRXy9xpiTJzg1YSjuxrUAZHt3Fidu7mjvuesR4lvdgBQsjNm/l7NzPuH0Oy8Sd20bstzxEGBIWvkrp54dDWeCT3nL3rkIYSlTH7l2kO1b1n4FS6cjDW/F7PHWWopURDo+AVlz2bXRYwcx0zwdu/tLkL+U3XDo5GHMt0/BX8FrLc5Dz4eTek4efPBFli3bQEJCIgUK5OG++26ka9dm5xVG0j0DI6N/l6mG02+s9bvYvRX3/bG27AEuL4/Ta4SdB+/fiTt9NBxPjF6b9jkXBxA1m+yqYIfcSM3nnSfmQDa/rcF94W448Fd0fW/EQboNQcrWsnrCpiV27pfRY2a+4khvmyc4cZjV38GCqfZ7oN0oo/27AOkxDspcZV+SPHoQM/cN8E66cCYuFRQlwvxHKly6DqNKTLjRbPyf7Lv+LzpHO8B44AZAsK+2dQJqEcY52hgzVUTqAC8C2bCO0S2B4+HCMcakepZgkHN0FAnnHB01zsawfuWKP/c9kSCWaY7lXvCxTLcbO9n/E87R0SbUqTBqcmNYx2KVZgh2jo4moc7RUSTUOTqaBDlHR5HzcY7OaFJ1jo4GqTlHR5oYtulzOUdHkiDn6P8r5I6RPgixq9/Erp5JlZznvilSxFAXTcs5OqKEcY6OGomxq9+xGquDFq6jTd4YpZmUztHRJMg5OprE8jzBQ2fOfU+EMHtOnfumSBDGOTpqxNCWIDGab4Vzjo4aSTGc02eK0bz6TAw7lGyxm9NL3tjo4D7n6JgQS90ohjphqHN01IihXiYFYjduhTpHRwvJH8Ox+v8gMbUbxXKOGau1rVjq/rGcYx6Noc3qeIz00fgYLqCejV1FkxjZRsM5R0eLE2tiZ8dI1Tk6wlyoc3RGkHRPyhfwo0Ys+/BYEUM7RszWq4ldXxbL/FbnaCUaqHO0ktH8rzpHx9BbIPKEOkZ711zgce8TyALv47vv3oD/lwP1w4gIF46iKIqiKIqiKIqiKIqiKIqiKIqiKIqiKIqiKIqiKIqiKDEglvvMKoqiKIqiKIqiKIqiKIqiKIqiKIqiKIqiKIqiKIqiKIqiZBjqHK0oiqIoiqIoiqIoiqIoiqIoiqIoiqIoiqIoiqIoiqIoyiWBOkcriqIoiqIoiqIoiqIoiqIoiqIoiqIoiqIoiqIoiqIoinJJoM7RiqIoiqIoiqIoiqIoiqIoiqIoiqIoiqIoiqIoiqIoiqJcEqhztKIoiqIoiqIoiqIoiqIoiqIoiqIoiqIoiqIoiqIoiqIolwTqHK0oiqIoiqIoiqIoiqIoiqIoiqIoiqIoiqIoiqIoiqIoyiWBOkcriqIoiqIoiqIoiqIoiqIoiqIoiqIoiqIoiqIoiqIoinJJEB/rCCiKoiiKoiiKoiiKoiiKoiiKoiiKoiiKoiiKoiiKoiiRxY11BBQlSujO0YqiKIqiKIqiKIqiKIqiKIqiKIqiKIqiKIqiKIqiKIqiXBKoc7SiKIqiKIqiKIqiKIqiKIqiKIqiKIqiKIqiKIqiKIqiKJcE6hytKIqiKIqiKIqiKIqiKIqiKIqiKIqiKIqiKIqiKIqiKMolgTpHK4qiKIqiKIqiKIqiKIqiKIqiKIqiKIqiKIqiKIqiKIpySaDO0YqiKIqiKIqiKIqiKIqiKIqiKIqiKIqiKIqiKIqiKIqiXBLExzoC/6c4nhQbudniYiMXkHiJmWxz0o2N4BimWWL5ukPO2HUn5ujZmMmOGQfPxE62a2Ii1pyOjVwAKZo5ZrKPfLkvJnJz1ckTE7kAUiJrzGQTq7EjbwxVsl2nYic7Vv3JthMxkQsgZbLFTDZO7HSUWGH+ORkz2ZI/dmMHhWIk+3iM+lCAszGUXSxLbOTGUvfPE8NxK1Z92dnY6aJmd+zGaikWO73M7D0dE7mxtGPElEIx6stipA8CsdWNYjRsSdbYDR7mWIzsooBkjlFZ549RuwKIpa0sRmOm5I7H7I/R2BEr/Rsw247HTDbZY7TukCWGfVkM25bkjo0O/n/S9h5L8mWKnexY6mUxGjtito4YY6Rg7MatmGngWWO3Vm4OxkY/AWKnl10eOz04e9nsMZNtFh2MidykrQNjIhcg7uU3YiZ7jPSKidzh9+aKiVxLDO0YsbSNHoqNX0QsbSiKoihKxqG9uaIoiqIoiqIoiqIoiqIoiqIo/98SK8doRVEURVEURVEURVEURVH+N1HnaEVRFEVRFEVRFEVRFEVRFEVRFEVRFEVRFEVRFEVRFEVRLgnUOVpRFEVRFEVRFEVRFEVRFEVRFEVRFEVRFEVRFEVRFEVRlEsCdY5WFEVRFEVRFEVRFEVRFEVRFEVRFEVRFEVRFEVRFEVRFOWSID7WEVAURVEURVEURVEURVEURVEURVEURVEURVEURVEURVEiixvrCChKlNCdoxVFURRFURRFURRFURRFURRFURRFURRFURRFURRFURRFuSRQ52hFURRFURRFURRFURRFURRFURRFURRFURRFURRFURRFUS4J1DlaURRFURRFURRFURRFURRFURRFURRFURRFURRFURRFUZRLAnWOVhRFURRFURRFURRFURRFURRFURRFURRFURRFURRFURTlkkCdoxVFURRFURRFURRFURRFURRFURRFURRFURRFURRFURRFuSRQ52hFURRFURRFURRFURRFURRFURRFURRFURRFURRFURRFUS4J1DlaURRFURRFURRFURRFURRFURRFURRFURRFURRFURRFUZRLAnWOVhRFURRFURRFURRFURRFURRFURRFURRFURRFURRFURTlkkCdoxVFURRFURRFURRFURRFURRFURRFURRFURRFURRFURRFuSSIj3UE/s9SsQHS5WFwHMySL2DutODf4zIhfcZAiUpw7DBm2lA4+K/9reUApH5HcF3MZ0/DH0vs9Ww5kR4joNiVYAxm5ljYvsb+VqkBzo2evF++wHwfIi8+E9J3DOLJc9/1y5NWA5AGVp77aYC81MIsXwen02AQgbh4yJzVxnXpLPghTDp7j4HLK8Lxw5hpj0OCl84WA5B6HcC4mM8mw0ZPbpMeSP1OIIL55QtYONMfXuNuyDXdwE2C1Yswn09J/km6PYJUaQSnT+K+Nxp2/JGyXEpWxOk3BjJlwaxbjPn4aXv9qpY47QZC0TK4T/WDvzfYMOu0RVr19T9/WTncSX1g5ybkxof98t4fDf9sTCmvREWcPqP98v4z2V7Pnhvn5omQvxgc/Bf3nSFwIhG5+jqkZX97z6njuB8/CTv/hLxFcPqOgYKXQ+78cPIYZv77ka9XjbsjjbuBexY2/oz5+iWvDtRHOjwI4mCWz4YF76WMR/dRcJlX7jOG23K/vDJy41BfiWHmvgnrfrTfbhoOlRrB0QTMc71S5mUA0jWgrKePDl/WJSraPMvs5f0nXlnX8sq6SBncp/1lTcV6OB3vg7hMkHQG9/MXYNPyNOMRNSo2QDo/ZPP7fNpZ9jzIgCehZGVYNseWu4dcfxdc3Q6y58IMaZpSXkb3X9f2stcBdm3GzBgDZ0/743PjI0jdG3AfaBwkKhLtGice6TsCKVERnDjM0q9g1Qf+8K6sj1x3v/3tt9mweHrK9HcaCcW9/P50OBzebX8rfCXS/jHIksO2pzdvgaTTSP+XIWcBOHsKADP9fjiekDItIWR7eATxja6Fkyc4PvoxkjauC74hS1ZyPPUizuUlIcnlzKJ5nHzJpj9L71vI3LEbJJ3FTTjI8bFDMLt3pSkvIvkNcFlZnF7DIKuXL2/d4i//svWRdg/Y+r1iNiwKk983joLiFeD4EczHw+HQv5C3GDJoJuz/2963Yy3my0k2Hbe8ArkKwBkvv6cNhmNh8rtCfaTDQ7auL5sF88P0ZT1G+9vW+8Ns2ypXF7n+nuT+wsx5Ebb8ap+p0RJpcTNIHPyxGPPVi6nnd69HkWrX2Px+eyT8HSa/S1XCuXWsze81P2FmTAoOo00/nO4PkjToWjh6yEvX1Tg9H7Fj9NEEzGt3+R+IRH8ycArkLmDlbf0d8+kkMK5fXkb2J4VLIf0n+J8veBnmv6/Dj56u4I1bcuoM5teFmKnPhM/724ciVzeBUydwnx8GWzekvKfPIKRZB8iZB7d7Hf/1jv2RVjfasfFwAu6U4bDv37ByItGfysjZcOq41YXcJMwz/cLLjkD9lttegFwFwYmDbSsxnweUdaRl3/mqle3rR9+4L3y7DkF6PIpU8/q1d0eFb2clK+Hc7OkMaxZjPvT6ko53IzWbgjFw5KB9/vC+c8qMhJ50znRGSzfa9Xvk05o1J3LTMChyBWAwn4yHv9cGh1uhAdLJq2NLZ8G8MG2rl9eXHTuMme71ZeXrItffC/GZ4OwZzJwpsNmrY2093ShbLszjIbpRWnnf/RGkqteXTx2VythZCWfAaMiUFbP2J8xHNu/lxvuR6o3h7FnYtwN32mg4cTRteZEo6xx5cG6bBKUqY5Z8ifl40sXLyp4b55aJUKA4HNiF+7Y332nZF6nT1t7jxFm94bGWcPokzgNvQnxmiI+HVT9gvnkj+npwIJHQiQHEQR6eDof3Yt54IKzoaJZzijRHU0+42LSmUs8oVxvnjmfhwE4AzMr5mK/fBMAZ+6V9NndB+9s3r1982cZnRga9afsWJ87W36/fsOnrNQrKXpXcts0vnyNNeka1XsmNj0C9GzBvP5bhdiPpNdL2gYkJuBO7+2W2HYg07ARH7VhtDu5Gil2RseWcLRdOn1FQ6HI4cwr3/bHw7xYr/9qeSCPPrrT4c8x8qytGtW1daHuCC7OXAVzbB6fjYMy+HTbfI6x/Sv8JULiUfTZbLuRYIu7YHv560DNAD3snFT2sVIgeNjNAD6vVFFwDiQft84f3QbacOLeNt/Y0Jw7z3XuYxbOja8do3A1p2hMpVAL3iTZw/LBfTjlvfus4mF9nw8Iw89ubRsFl3vz2Q29+6yNPEWTwTMy8t+CnGfZawx7I1R0AA7u3YD4bb+MRxTTLoDchS3Z7PVd++Gc95v1H7ffy9ZH2D9p4LJ8NP4bRB7uF6IOHPH2ws6cPiqcPrvf0wUY9kDodrR6+Zwvm03FBNqRALkrfv+l+pHoTSDoD+/6xz584itRri7Tp73/+snKY5/rCrk32+4XqotnzIP2fhBKVYfkczOde/5IlO3LPm/7n8xaGFV9jZj0bPs39hyC1GsOpk7ivDoftKeezlKmMc9d4m+bfF2GmPWmfHfw0Uqy0vSdHLjiWiDukK8TFIwNHI2UqQ1wcZuFszKy3U8qOhB2jaGmcW8ZAqUqYz17CfPteyjD5/18PTnXcKlwK59aJXiIFChS3evDe7TGd80QkD7LmxBkwDvIVtfVs7nTMki//J+RGRXa+wpDkQuKBDFtPAsKvU5WrjdPlQX+4RUrjTn0cNi3yp7f/ZKh8DRzcmXF20bh4pNMjcGVtq8d88yqsmZ8ynRndj/pkd37U6t7GYP77SnjZRLeeRUQW2DK+6SHP/nsI9/mBNm0+PTjes7Uv+cja39veD+Ktd/wURj/pMhKKVYQThzGfDIdD3npHkSuRGwLWO96wdn3p85y1vztx8NcqzFeTI2cPJg199LqB0MCbdzhi69zGn21YMVzHjIR+Qlw80nc4UqoyGIP74STYtCLqtgtpdzfUbAGOwaz4HH79xP5wRT2ktVfPVn4Jv4SpZx1GQFGvnn0+wq6rOXFIu6FQtILV79d8DT9PD47HLe9A4j7Mx4+kmucAlK6LNBtsy3ztHFj2QfDvl9VAmg2CQldg5oyBPxf4xXSZDMUqw841mC8eS1tOOpDbhiK1vfWHKamsP/T21h9y5MHtWSdMKGHCjaaOApAtJ3AFkA0wwF/AsXTFdejQ11mw4HcKFMjNnDlhbFAXyXUvDKPc9U05c/wkXwwYwu7f1wf9njlnDm5e5K8DuS8vyur3Z/PtAxNo8+xQSjerB0Cm7FnJUbgAT+VLWQZR9QXBs7HUaAaZs0DCnqjbbtwvXoZ1i/2/R2LNuGI9nM4Baw6fvQAbrT9GVG3ROfNZHVzE/lagOOa375CytTNWP6nZyq4ZO3Gw4SerNymKoigZTsR3jhYRIyLTA77Hi8g+EZnjfe8gIkMuINwFIrJRRFZ6n5suMH73i0j2C3n2ghEH6foY5vVBmIldkavaQJEywfc06AgnEjHjO2MWzEBuuM9eL1IGuao1ZmI3zGv3IV2HgNhilC4PYzb8jJlwE2ZST9izLVme0/Ux3FcH4T7RFandBooGy5MGHeF4Iu7Yzpj5M5COnryiZZDarXEndMN99T6cbp68NMJ0ug/BnTYcd1JfzyC+EfNUN6RW65TprN8RThzBTOiC+TEknbVaYZ7qjnl9EHLTY1Zu0SuR+p0wz/XHPN0LqXINFCxhnylbG6naFDOpp31ubsDkqEojpHAJ3FGdcGeMx+k5lHA4PYfifjAed1QnpHAJqNLQ/rBrM+4bj8Dm34LuN8u//2hsIQAAIABJREFUxp3Qy36mjoSDu2DnJqjsyRvbGffDJ3C6pyKv+1DcmU/gju1s5VW28qTVAMymZbjjumA2LUNaDbDyDuzCfWEg7pM9cb99G6fHMBuQexb3i+fBPYuZ3BeOH0Hq3hDZelW2NlKtCeapHpgnu2MWehMIcZBOj2DeuR/zbA+kRmsoHBKPOh1sPJ6+CfPTh0jbe+z1PVswLw7AvNAX885gpMsQqwwCZsUczNv3h83HIKo0sgtQo72y7pFK3vcYijtzPO7oTkghf96nVtYcPYT72v24E7rjvjcKp//Yc8clGoiD3Pgo5o3B59/Ozp7CfP0aZvYLKYI16xZhnu+f4npE+q88hZAm3THP9MM82R0cB65q7Q+vRCXIlitlXCLUrqV2S4jPhDu+O+7EPkjjLpCnqD/91z+E+eBBzMs9kaqtoGDpYIG1boCTiZgXu2KWfIi09Oq3xCFdRmO+moR5tTdm2t3WedKX55+NxrzeH/N6/3Q5Rsc3aopTojSJnVtw/InhZBs6Jux9p6a/TeJNbUjs3YH4GlcR37AJAEl/rCexbycSe7bnzA/fkG3QOQw6EcpvnDicAeNxZ0zAHdcN97mBkOTlizjIDQ9j3nsA82JPpHprKFQ6+PnaHWz9fr4r5peZSOt7/L8d3Il5pZ/9fBlsXDGfjEr+LawDpThI50cxbw/GTO6O1GyTsi+r6/VlT92IWTjTLi4BHDuEefchzLO9MB+OQXqOttez50HaDcK8fg/mmR6QMz+UTcWoVe0apEhJ3KEdcKeNw+k3LHx+9x2GO20c7tAOSJGSUK2R/8d8RZAq9TH7A5zes+XC6TsUd8pg3BE34r4SYDCMVH8ybShmcm/MU90hRz5rHPXJy+j+ZO9fmKd728/kvnD6JKz2FjoCxi333o6Yz98Nn/e1GyPFS+He0Rb35dE4d40Me5tZvgD34R4pr2/dgPtgN9xBXTA/f4cMeCi8nAjpgwDmpTtsHqTmGB2J+g2Y6Y9jnuvt1e+8UL1F1GQDmJkjMc/1wTzXJ12O0VS9BilcEndYR9zp43F6Px72NqfP47jTx+MO64gULglVbTsz307DHdMdd2wPzOpFyA0Dzy0zQnpSmsRKN4pQWqXDg5iNv2Ce6Y55vg/s3Z5SbpdHMW8OxkxKpS+r19E6HE3sglk4A2nvta1jhzDvPIiZ3NPWsV7+sTVV3SgtqjaydWxER9z3x+P0TiXvew3Fff8J3BFeHfPGTrN+Ce6YbrjjumP2/o20vSVteZEq6zOncOe8ivns+QyTJa0HYDYuxx3TGbNxOdJ6gE3z3Om4E3vZz6yX4M/f4PgROHsad8qduBN7Yp7uBRUbQOlq0dWDA4lgH07TgDlXOKJZzqFpjqaekAFpTa2eAbD59+S65nOMDorXxK6Yx5pkTNmePY156U7MpF6YSb2gYkMoVdUva9aUZN1FmvWJbr0KmGtluN0IMEu/xH3lvjClBmb+DNyneuPOfhmJi8/wcpbrbsHs3Ig7oYcdp7o+bAMqdiXSqBPupP64E3oiVRtDoRLRbVsX054uxF4GkLcIUqEuJuksZurQqOifZtrjybo5q+dhfpvnl1PN08Me74j73nicPmnoYe+Nx308jB42OqUeJs26YXZttTra07cj3R60LyhE046xdRXmlbsxB0JePvbNb6c9gHkhlfnt1R3g5BHMs10xi2cibe4JDuL6+2HTL/4LuQshDbphXrkZM6W3jUe1VlG33Zgpt/vLevsazLr5/jR3eATz7v2Y586hD04Oow++PADzYl/Mu4ORzp4+mLsQ0rA75qUBmBd62bhVbxW2/ly0vr9+Ce7orrhjumP2/IVcb3Uxs/Rr3LE97Oft4XBgl98x+mJ00bOnMN+8hvkyZLw8dRzzbO/kDwf/xaTi0EfNxkixUrj3t8N9cwzObcPDp/nW4bhvjsG9vx1SrBTUvMam7YVHcId0xR3SFbN0LmbZDzZZ9VtDpsy4j3bBHdodadkVChUPDjRSdoxjh3FnTErVKRq4JPTgVMetvX/5dZbn+sLpU7Dux9jOeSKVB027Yv7dijuxJ+7zA5EuD1jHzljLjYbs2S/BP5sgLg734yczbD0p1XWqP1dYPeyp3rgv3mXtZxsCnB5LVIZyteHMqQy13UiLm63T6KSbMJO7w5aQNgeR6UcBaXkLHD2IefImzKRusDWMbIhuPavWJDLznWw57Trtaw/iju+G+5Zn9w/Qg82r/ZDyjaBASaTdQ5j3vfWOaq1S6idX3WDLekpXzC8fIq28sdrx1ju+nIR5uTfm3buT7frmk2GYV/thXu4NOfJCleZeQUTfHmoWzLDXX+jrd4yO5TpmhPQTadwFwNqRnrsTp9uDtoyiabuodwPkLWLXk1/vBevn+vP7uocxHz6Eeb0XUqVlynW1mt662qvdMMs+Qprfba9Xag5xmTFv9sW8fTNSq5N/vQ6gTjfYvz3tPPfFocWDmM8exkzti1RoCflD4pC4B/PNBNgwN8Xj5teZmK/Hn1tOeqjt6Wt3tcV9ZTTOnWmsPzyScv0hVaKtowBy0yPAYWAdsAE4me7odunShLfeunhH83CUbduE/OVK82K51nw5cATtXh2d4p7TR4/xeq1OyZ9Df+1kw2ffAfDtgxOTry978X02fPZ9SiHR9gUBzLI59kWQA/9G33bzVO8gx+iIrRkfPYT7yv12jX7aKJwBY/3yommL9nRw82zvZB1cKjXIWP0kex6k/SDMa3djnu5u14zLpe9FCEVRFOX8iLhzNPb1sKoiks373grY6fvRGDPbGPPkBYbd2xhT0/t8eoFh3A+cl3O0iFzcjtulqsC+HXaXoqSzmN++g2rBb+JL1aZWwQFY9QOUr2v/r9bU3p90xjri7tthw8uSA66sBUtm2fuSzvp3FStVBfYHyFvxHRIqr1pTzFIrz6z8AfHkSbWmmBXfwdkz1tC735OXVpgGu/tnqSpwPBH2/mXv+f17qBqaziaYZV956ZznH/CrNrX3+9K5fweUrAJFSsNfa+xun24SZvNvUP1aG1ajGzE/TLPPACT6nWKkRlPMEk/OtrWQPWfyTlDJ5C4IWXPCNrsrslnyFVLDhs3u7bDnr7DFmSyjThvM8m/9+bbsv/aH7WvtYmPuAiHyCth88nZhNsv+i1S7NmV5LJ2DeGlk22r/m9/b1tidQgCOHLBv0O3bYd/W3LMds21VROuVXHMTZm5AfvuckEpUhgP/2HCSzmJWfQ+VmwTHo0oTzAqvPNbM8zsHeuUK2F3hTMBD21bCiSPhMz8w7OpN7U6/4OV9Osp6aUBZ79lu62wo/2yEw/vt//9u8Xaty3TO+ESckiFt8Xza2emTsG0VnAmzu85fa229Cicvo/svsMajTFns38xZ/TtvioN0HBzWkSJi7doYJHM2Ly5ZbP936rj97bLKcPAfOLTLvoywbi5UDKnfFRpjVnntf/18uOJq+/+VdWHPZvsBW5/D7aiaTjI1bcnp/34OQNLalUiu3EiBQsE3nTrJ2RWeYfvsGZL+WIdTuJj9umIJnDqZ/LxTpChpEbH8rlQfs/PP5DefOXbYny+Xe/1JgtefrPkeKoXkd8XGmJVefq8LyO+LpWQV2B/Ql638DqqE9mVNg/syX9vatQmOeP3Fnq0Qn8X20fmL252sj9kdnM2fy5BqzcKKl1rXYn722tHWNZA9F+QJye88BSFbDtiy2ob38xyklj88p+fDuJ8EOzhJ/baYFfPgoLe7R8BYGbH+5JS3U4ATZ/tNX98eqf7ER/k6sH8nJNi0phi3Dh9MGVdA6jXHzJ9tv2xcbXfLylcw5Y0bV0PC/pTX1yyz+QGYjauQgqm0rUjog+klEvUbgss6LhPBA3mEZV8AUrMpZkk62lnWHLDVa2dL5iA1r7W/nQzYBSNLNrtz3bmIlJ6UVjqjqRsFlkck0polB5SpBcu9Npp0Fk6G7KRcsgoc2AEHA/qyKmH6sl89uasD6tjOgDq2OyRNf6+FxDC6URpIjWv9dWzbGm9OECbvs4XWMa8v37AkOR/M1gDdPzV5kSrr0ydhy8rgUz0uUpZ9PmC+44tDYHquvg7z67f+C6dO2L9x8fZTpEx09eBAItWH5ymMVGlkd3xNhWiWcxDR1hMyIK3pqWcpiM9k05jRZXs6pP6G68SjXa8C51riZLzdCGDL73ZRKQ0iVc5S9AqMt7sQe7ZbXTxXfihaBrNtLZw5ae1Kf/6G1GgW3bZV+iLa0wXYywCk0wOYFd/YsTPh3+jrnzVbYpZ945dTsynml/PUw36Zg9Ty0hSoh2X27VKG3yYJkDWbnV+WqhRdO8bOjf7d9gK53LMn+Oa3q8PMbys1xvwWML+9MmB+W6kJJOyEvSFOKIHxyJQVEvdZWdFMs48s2aHc1bB+of1eImROvypcmptgfvPq+tp5cGU6dN/QeCSGmZeRAfr++hBdLF+RlDLqXhdUty9KF/WNl6mNxWBfesiVH7b+HvZnuboZZqGnK29ebdOcNyTNeQvaPu7PVTZtC2cjVzdPGVaDNpifvfpoDJIlxFZ2PFgPj5Qdg8QE2L7O/yJ9uHRfAnpwquNWIOXq2DaVq0BM5zwR09EC+/As2a0O4esHYig3GrKlelPM6h+t7G2rM2w9KT3rVFKzBWb9z8kn7Fnn5Mfgnz9sBDPSdlOnA2beVC/tJvh0BR+R6kfrhsg+FkY20a1nUrVxZPqTq9tiVs5Lton6dvxMoQf/9TvU6xqsn6wNs94RaH9fPx/KpGO9w7ee4rMR+mxml0VIRzlfYriOGTH9pPgVsGGZ/T8xwa7PN2gf1TmmNLoJ8+2b/vL2bQJUPGRdbf1cKB9ySmy5xpjVX9svG+ZDaa+eGay+J57+l3TGb0fIVQgp29DuRH0uilaCQzvh8L82Dht/gLLXBN9zZDfs3xLexvv3Cjh9/Nxy0oHUbY5Z4Olrm9JYf9iUyvpDauFGW0fJmgMpWwvw6Q4GCB4/06JOnUrkyZMz3fefDxU7tmD1e7Z+7ly6iqx5c5OzaKFU789fthQ5Chfg70W/pvitas92rJ05J8X1qPuCgGd3se052rabFOmP1Jpx4JrDLr8/Rkxs0T7K1YGjB+0mLRmpnxS4DPaFrhmnnJcpSiRx9aOfDP78rxIN52iAr4F23v89geRzHUVkgIi85P3fVUTWisgqEVnoXYsTkckiskZEVotI+NeW/OH1EZFl3m7Sr4tInHf9VRH5VUTWicgY79ogoDgwX0Tme9eOBoR1k4hM9f6fKiLPevc9JSI5ROQdEVkuIr+LSMd050aewnBoj//7ob1InpCF7ryFIcG7x02yi/458tj7Ap89vNeGV/AyOHoI6TUKeeQDpMdwO1nwwjIJwfJSLKwHhusmWQfYHHmC4wEY37NphOnOHIdz1ws4dzwHOfNah2WAw3uQPCGKZ6jc5HQWSpFH5C1kHS+uqAXZ80CmLEjlhkheb+JXqBRyRU3k/neRe16HUpWTH5fQ+CZ44QXlebBMc2gPcg4HhECkdutkhUnyFsL4DA9gww0t45CytPK8OOXK71+QP3IAcuVLKa9BR2u0So6/F17+YnB5Bdi+NrL1qlBJ5MqayANTkfteh8srhU0Xh/emLPfchayMwHhkz2O/l6iCPDgTeWAG5vMnCTVEngvJUxgTru4E5UOYsg7Nq7So1cIq52fPnFfcIkJIWs6nnWWIvIzovw7vw8x/Hxk9Bxn3je1/Ni619zTphlm7MKyDSqTatfntB8zpEzhPfovzxFd2F/qT3qQwVyE4std/85G9SK5w9duTabz0Z8sDBUraxaTezyEDp0LD3sHp6TgcuWMaNLk5zfj5cAoVwd3tX3B19+zGKZxyoS45/Jy5iG/cnLPLf07xW+aOXTnz849pyotUfkuRkoDBue8lnKEfIK36+X8M7CvA9idp5bebBKcC+pN8xZG7pyG3vAKlagTL7TIcufs9uDaV/M4d2rbC9GWBY1VoX+ajWnPYtdEa7Q78A4VKQT57xLNUbQp5w5eZ5CuMORgwjhzcY4/XDCRfyBh9cA/iu6dmU0zCPtixKfiZoqUgR26cR9/CGTkDadje/1sE+xO5Ywoy7jvrxLDqh/DyMqI/CZR5VRvMbwGGjIBxy5kwFcpWJRxSoDBmX0DeH9gDBVJvW2khrW7ErFgU/sdI6IMAGOSul+2xhg06h5cdifrtS/NtU5BR39pFkNXzoiu72wjkgfeh5Tl21/XdH9rOEvak1JHzFrb9nYdJCGhngHS6B+epr5F6bTGzXj230BjoSVHVjQLKIyJpzV8cjiUgXUcgg95DbnzcOgEFEjqPCNeX5U5l7hNI9ebWcSDpwvU9yVsYczAk7/OFxCVfoZA6tjfs2Ok06gjrUo7hQfKiUdYZJStXAf+C+ZH9KR0/MmVFKjfArPwhQKiDM3SGHU82LrX1JZp6cGrhQob14dLlIcysKWm+bBHNck4rzIjrCUS4npWphjN0Js7dU6DYFQGRcaB4Of84mlHjszh2Tv3E97b+/rXOL7Ld3chjM5HWtwQ7Gka6XgXOtUQy3m50DqRJN5whM+2i+vHEENkXX85m5yZ73CzYBb/8RW28dm22C7g58ti+pkoju1NpNNtW3tDyirC9rEoTW7c8R5jAZ6Oif15ZCxIPwt6/ky/ZMfIC9LCAe6TzPTiTvrYvgH5h9TAz70OkWBmcyd/hjP4Ed+bT0bdjpEbo/PZIarpRGD04U1akSV/MvLeD7z+yD/PTB8gjXyBD5th+dPOylDp3tNJcvRlsWu53WMld2J+etNJ8KA198P6ZyOAZmC88ffDIPsyiD5DHZiFDv7L3/xk+7zNC3/fhNOoIaxanuC5Xtw52js4oXTQ1arWBlWF2rvPFJ39hzIEQW0L+kPTkL2yve5iDe5DQeyrWhkMHYLdtt2bp95hTJ3Bem4fz0neYOdPgWLADRcTsGOngUtCDUx23AmXXao35/duYz3kilgc/foQULYMz4VucYR/hfjI5SH+JldxoyJZ6NyAd7/PLzqD1pPSsU0nt1pgVAfazRl0x/26xL7b7yAjbTVbrACfX3YkMfg/pM9HukBhKJPrRQNkPTEf6pSKb6NYzyVMoMvOdwiUhe26cwa/jPPY+Utdbng/Sg7Mg5Rog+Yuf2/6eqxAcCWN/L2Dt+tL3OeSOqdAoZL2j73PIo/+1NsL13okHkdBRbM6kqo9K4252vnXTcP8JpTFcx4yYfrJjk3WgduKgYHG7Rl7siujaLgpeBrVaIw+9h/R4BvJdbq/nKgSJgTrhvrTrmUmy+mS2PPDHPDh9Ehk8G7n3c8zSmXDSzh+l1f2YeS+Trk2IchaCxIC6nrgPyRnGITkKSP7CmP0h6w/5L2z9ISjcaOsoBS/zXr4oBVTy/kbL9Shtcl1WhMM7/Hl85J/d5Los9Tyu2rM96z76b4rreUoWJ2+Zy9k2b0mK32LlC2J8jsMQXdtNr5H2ZY7k9Efe9ybQHyMmtmgPqdUa8/e6jNdP9u+AwoFrxtemumasKIqiXBzR0lA+BHqISFagOpCatXgk0MYYUwPo4F0bCJQBahljqgMfBNz/gecEvVJECohIJaA70MgYUxP7eppvNjbMGHO1J7+piFQ3xkwBdgHNjDHht24MpjzQ0hjzEDAMmGeMqQM0A54WkRyhD4jIQM8p+9c31vp2Qg0XdDq2fjNpPOvEweUVMIs/tUcYnj6BtByQRlgh8sKFm1qUUluo9a47zXrhvjoY96OJsO9vpFPgEUKhcsMINqldN7B3O2bee8hdLyF3TIFdf/onnU4cZMuFef5mzJcv4NwWuCF5OhKYmsz0ULqqfetr15bUw8pIeeVqW4V41ovB15145JZJmM+e8d70j2C9iouHbLkxzw3AzJqC9J6Qhox0pN0X1x3rMM/2xLx0M9Ksv30j8HxIV76eT4UPodgVOB0H4c5MI71R5ULrWgTlhSOtepYtl307fUwHzIjr7K5PV7eF3AWRmi1h4UcXHpcLaWelq4Dr4g65DnfEDUjLPpC3eOrhpUh/Kvc4cVCyBuaz0Zh37kAqNk3eZcF8NhrzWh/Mu3chJWtA9bZpxzG1uKSWtrg4sj/xPKc/eg93546gnzK17UhcpWqceu+tcwkMn64LjZMPJx65sibuO8NxJ99qd8tM3v05bKVJn8zE/ZjJHTGv9Md88wLSdazdlQMwn4zCvNQH89adSKmaUDNMfqer3ZwjfkWuQNrdi/nPRPv9RCLms6eQPk8gd79hdxNL1XB6gX2ZMZA5K0772zBfvJLydycOKVUJ9/l7cZ+92x4/XahkGunJmP7EvD4IM6qt7dPLpVW+F9mf+IiLh6pNYOXc4GveuOW++wzOY8+kIuAixufAUK5tj5StgvnsnXSLyYj0m+dvxUzug3ltENK4q3VGSSE7AvXbF8xbgzDjrrc7b5a9OuVzEZJtZoy0R7a+MhApUxNqX592GKnJSZeO7L/HfPEy7mNtMUu/Rpp3T4fMtMOzMjNYT/pf0o0uNq1OHBSvgFnyGWZKP7s40qx/yPMZ0JcVuQJpdx/m04vU99KVree+SdreanekWJrSSB98Y4TLOoqypFpj2LoqeNcS49rjDEe3s7uJ5Q23M38k9eDAcMNdvMg+vMo1dheSf/44h+wolvP5hpmhekJq4WVAWnf8gTuyvT3S+sePcAb6dQJ3zquwZoF/HC1SKp2JSCUqybvZuvYo51HX28XEYlfay3Newky4ETO5H2TODpeVO7+0nEt2avXqnHMtImM38v3806e4YzrhPtULzpxBru12jufPv5zNd1OtU8jQGci13e2CmptkT9r6fhrOva/g3PsiZucmez2qbesi2tP52ssyZUFa3Yz5+rX0yQ3HReqfKV5aTC19KfIgdZkA5vOXcR9ti1kSoIdVbYjZsRH34da4Y3vg9Brif8k/LVmpiTpfO0ZaXKgebAzS4nbM4g/9u9D7yJrL7rw8uQvmyfY2rTWuS6ftIpVbLiLNclXrlGUdJj3BD51DH3y+J+blm5FrPX0way6kchPM050xE9tBpmxQ87pUhF28vg8g198KblJKXaxMiD049QBDZF64fiI1W1nn2NTvSEfY584XadTWv2s0wJVVra3srha4g9oi7fpB4cvPO9wLsmOkh0tAD0513PIRF29fdln1Q/rCj+ScJ1L5XbkB5p+NuI+3wZ3YE6fbo/6ddmMpNwqy2bgM9/3RIbIzwO56rvEgdwEoVhY2/OJ9L4hUbwEbf0nzMS/wtGWH2m6cOCRvEcz2VZgX+mH+XoO0HxQu0mnHGc6/H43zZG9bhXmuL2b7GuSGweHvjWY9iwtzSHFGyIqLQ0pWsuu0L92LtL3NOkwH6MHS5znYvRnccGGls+751jv+M9qud1Tyr3cAmOkPYCbfYG2EZWpfeHp8t1yAPmoWf4oZ1wkzqRck7kfapVLuvjQFErF1zMjoJ2bxLEzCHpzhH+B0fwS2rAI3nNNwBG0X8Znh7CnMM/0wv89G2j+ehox06v7FK4NJwkzpgHn5JqReD7teV7ah3Zl698ZzpyfV8GPEherqFxJuJHUUJw5KVAT2ARuwbjlpn1AbNc5zzKza43rWzvwqzPV2bPj0W0y4thQrX5BzhRcp282R/ciND5yfoItJf7ErcDoPwv1gwnmElcG2aPDr4H+tPXfY56ufnEjE/OcppO8E5B7fmnHqp+UoiqIoF06YmVfGY4xZLSKlsbtGp7WiuxiYKiIfA59511oCrxljznphBZ6B3tsYk3y+hYj0BGoDy8UOPtkA32uA3URkIDbNxYDKwOrzTMonxhifRao10EFEHva+ZwVKYrW/ZIwxbwBvALiDr7bD36G9wW/95C2MCT2G8NBeexTO4b1WucyaE44f9t7iCnjW27mDQ3vtx9t9yKz8we/Eemgvkq+If+zNWzjlsYe+cA958rJZecnx8JCAuIYNM2deKF7exkMce2xu6epeXIsEv80G9u2pvOlIZ97C/iM0ls7GLLXHzcj1d2N8b+4e2otZPd/+//d6yJIdZ8RHkJSE+Wt9cHzzFYZDIXFJCJYpeYukLJdUkKtbYw7sxHl8BgiYv9cj+YpiWOXFv0iYPN8TRp4Xp8SD1jB15ID9m5jgf654WZyeI3BfHRR87NiR/VDlGsz378Lq+dByQITr1Z6A/F4HxoUceW3YIWGZIyF5nbzrTGA8QpTNvdvtAkORK2Bn2g4C0qQr0si+DW7+Wm/z0vdjYN0JzIcLKeu8hXFun4z73sjgnRNiSYqyS387yxB5GdF/Vahrj+XyHRuzej5Spjrm+BEoeDky/HN7f+asOJPmJu8oFKl2LXWvszszumchMQGzZRUUrwSHdtldo3MHvNWauzAm9PjWI3shTxF7lK146T9xxF7/63c4YfPebP4FilWAbb/aewFOH8es+Q65rLL/CLEAMnftQ5ZO1nHg7Po1OEWLkeR1M06Rorj79qZ4BiDbsPG4O7ZzaubUoOvxdRuS9Za7ODqwV9hjzqVpSNuKRD96aA/mz9/85b92sc2Xrb96eRmQ33kKYxJDwjvs5feRfba+ZcnpP7ruhLfzza6N9qijAiVh1x/B+b3ay++VX6cMN0VfFkZ2am0rT2Gk/yTMh6PtMVc+NvyE2fCT/b9eJyRgVwNp3h1p0sXmw7Z1SP6i/vzOXwQOhchP2BM8Rucvgjm0DwpdDgUvwxnzsf0hX2GcUTNxx/WBhD2Yo4ds/3r6JGbTCihezh7dFOn+5OxpzLqFdkF907LI9Cc+KjWyBtrEALUxcNz6c401DufOB0cSkOt7Iq1vAsD8uRYpVBTj0+gKFIGD4dtWqtSoj3QdiPv4gNRPGYhU+n1j7tEEWL3AOhBuCTlyOVL128fZ05h1i+zxk38ui45sXxinjmN+/xYpURmzIuW0Q67tlno7yxdGX0vYG7TbmeTz2lkIZunXOIOmYGa/ljI/zpn+jNeTYqYb5Qyl7OR3AAAgAElEQVSYXkYirYf32s8OTzddMw+5tl/KMM/Vlx0O6cuyhdSxmydhZo4KX7/PgVzbDbnGy/vt62zf7POXyVs4TF8eWscKB9Uxqd8eqd4Y99k7w8uLVlkDlK+DVGmIXFnz4mUlHrBHHR7Zb/8G9teA1G4T/hhDgJNHMVtW2J3Eo6kHp5G2jOjDpWoTqNoEqdQIMmWGrDmRvmMx00dGt5zTm+ZI6QmtboUOdsHabF8XmXp28pj/+XWLofsQO5c9dgh2bbY70wSMo2ZryDh6ofoJwImjmM0roGIDu9Ovb5egpDOYlXORtgP990ayXq34NniuFZcJuboNZub4gLy+eLtRakjNFkjDToBnP7myRkTK2bw/JjlcGfulPToWML/Mwvwyy7attrfbF1DW/xy9thViD4qovazg5ZC/OPLIDOuYkiUb8sgHmGf6R0f/dOKgRjN4ui/SrBvS2NPDtofRw845Rqahhw22epjTqAPu1+/aH/bugP07IS4uenaMX1PO45MJPe0mdxg92GdP8M1vffaEElWQqs3hunttOzYu5uxp65iSsAuOe/FYtwApVQ3z+9fRT3P2PPblj7cfAZ9/kC89QWkOow/mLWzvTU0f3Lfdrw/mKx4cj3XzbZpX2t2bM1rflwY3INWb4D57B6FInTaY5d8EX7xYXTQtipWz9TnEGUla90Ca32jTvGUtUiDElhCw8yTg7SYdYktICMgXJw6p0xL3cf/Ln9KoHaz6yR7hfeQgZuNK5IoqULBJ5O0YYU6Tg0tQD05j3AKgimfnOHowJnOeDM3vVPLAqd8B9zuvD9/3DxzYhVx3K1KpftTlUqQ0UqpyRNMsTboiHe6FxIOYP1cgOMmyM2o9ySTsTXOdSmq1srYynyN+8QpQsATS4X67w25cZuSx/2CWzb54283xw5jTJ2DtAvt91Vyo04EURKIfPXYYcypA9uofoJ7/MOBo1u9kWTnzYXb+GZn+JGFvsP13829wWXnY+7dfDy6YGWlxJ+bUcaTolQH5ncp6R+4w9vcje2H778l5b/78xdahbb/6nz17GvPHT0jFJpity+0z0bSHBtgazLJZyADvxdgor2NGRT9xkzAfP5McrvPYVOvEWjqgnUXYdsGhvbDKO0lw44/Qfpj9P3Ef5ArUCQthjobWs322nvnW1bLkgBNHkCqtMVuW2n7qeAL8swaKVUSKlIdy1yBXNrBO2VlyIB1GYWaPCV8IifsgV4AunitMHCKItA1ZfygYUAcuZP0hNNxMEn0dJXNWG16B477AiaVzdJ27e3HV7Xb9dNfyNeQpURTfVlG5Ly9K4q7weVykegWc+Dj+/W1dit+q9Lie/94zNoUMp6ATG1+QQ3uRPAE7nkfYdhPUh/78Oc4D7yCPz7DfI+l7k7cwzh2TMasW4AycZOX9HSNbdMWGVgffsxVqtvBfz6h53vpFmPXe6bP1OyMm/ScRKIqiKOknmmdbzAYmAzNTu8EYcycwHCgBrBSRAthXfNL7upwA04wxNb1PBWPMaBEpAzwMtPB2n/4K68wcNhoB/4feE7CChgA3BsgqaUyyG03a/L0eCpWwi7lx8chVrWHtwuBIrF2I1G1vv9RoAX8ut/+vXWjvj8tkny9UwjquJh6wClbhUjZy5evC7q3B8gp48mq3xqwJkbdmIVLPypOaLTCblvuv125tF1AKBMhLLczjiXagL1TS3lO0DCTstvfUagXrQtO5yH+kU43msNlL57qF9v7kdJa0DrgAOb1jRfIWscc1ejuSmLULkHJ17G+FSsKZU7jjuuNO6IVZtQCp78kpU9UeYxE60T2y3y6Slqlq86F+O8yqH89dniLIVS0xnzyDO6EX7lO9MasXIHWvt7+XrmqPIQo15B45YOWV9uTVvR6z5kcv33/0l0e99snXyVcE57ancaePtI5sgdFodKN9e231/KjUK7PmR8S3q1ehkvbZY4fgnw1QoIQ9AiQuHqnRCjaExGP9IqS2Vx7VmsMWz1jiHRsCQN6iNtyEf89ZBGbhJ7gTe9md5FYtQOq18+d9amV9KiDv67XDrD5HWWfLiXPXC7izX7JvDv6vsGO9zSdff3I+7eyC5WVw/5WwG0pVhUxZAJDydTC7t8P6xZgR/4+98w6vovga8DubAAEChJaAdKU3QVFApClKkSolhCY29KdYsIL0Logde0UpipWiWGhSlCbSm9J7CxB62/n+mL25JfeGlr3XD8/7PDzk7s7O2ZmdOXPmTGuEHtQcPag5nDmF/VwDU8/crNfJe6CMo0syx6BKVIIDW8zvnU75jitodjyu0ADWz/VP/4Z5qOud+l++Pmz+0/y9cSEklIToLKCiUMWqwv7NxtGT1TlWx4pCla6F3rcp6Kud+WosRzs252jH5pyd/SuZmxinbVTFKuhjR9EH03YqY/7XAxWbg5MvD/G7HlWmPFlfGMLxpx5CH0pO8xyA/u0r1/Nbr/kDVagUZIpx0n+DyRfwz++oaFSlO2BdQH6vm4uq4uR3hfpe52u2OLNIB8zgad7CZtDYivIef2dFocqEyO/tayBfEfNsVDSqyp2wJkD2mjn+uuwfR3ZMLOq+V9HT3oItAeuwsjttWNYcqFvaoBdO8sY380vsAYnYAxLRf81C3eLUo2srwYljaTv6Rw7AqRPmPqBuaYr+azbs/Af7yduwn2uC/VwTOLQPe2ASpBxE/zUbVaqqyQdP+d67xZvmjNYnmbMaxw6Y/C5XC73PV14G6xMHdWPa3en82q1rihnbJsUZLPpxAvaTrbGfbI1eOANV33Eal6ls8v7QJThKry2L9Uh/7CHd4UjwugW4Yw9mjkndIZ3MMVC2upl4FYgb5TtzVnM0GZhvXfYW9L6t4ZEdWK/L3YreE1yP6tkTsQe1xx7UHr1sFqqGTz07GaKenfapZzWaopc5ei2+aGowVaUu7NkSVKYfYbKT/hW2kRtp9UwEyGfyXpWsBvs2+8vdvsbcT0+XrZ6LqubIrXybt27FxKIeeBX9QxD9fZHo2ROxhyRhD0lCL5vtLWMlKqXTdp4w93HK2PLZ5l6FW1ANu2K/9SScPRVcXji+tYcNi9F//pIhsvz6n9Wb+r9DTCyUugG9Yrb3Wmyc6WeC2QW19M2wYVF47WBfXNDheupb6P53Gdt3TG/4e7EZXCTM3zkU4bITlk9Hj+po/rlVzjwywUzkU5bpy2aOMbo8fxFIKAFla6ASil95+5w9SPn12EM+76Lii4IVHZ5yFdjXOnvK+Cgy0m+UDnr5TOwRHbFHdDT9B4/Oz8jvnDU2dTc+dUsrMynEMzHe8SvplXPhxFHsoYnhrVtbr6A+Xaq/bPdGdL+G6MEt0AObgW2jP3waThwJj/1Z+mbT3ziyDz3Lxw77axaq5kXYYb79nZrp2GG7t5j3T96DKnezuZEzDxQoDivmhs+PkR47A2yjykH6t2vnom7w6d9uMraR/uBh9KhW6FGt4Pcv0b+NgQVfG59dEZ/3uK6a6W/tXBv+NFdtAKvnwTmfhdc71jq2fzr24Nq5qBucsl7xIuzBI3uhqM97lLzJ28ckg+39CregGnXFHv2kmfjki1KoanegFwUMoF+JLXoB1A0N4a9f0lzXv3yB3bMtds+26CUzUXWc/mxJpz8bOEnhsOO7KWk2NFF1mqOXzPLer1QDdm02k6g9HNwNFaqbv7NkRZWqjN61OSx+jFBcdXZweu0Wjp/D8/0j0OfJyPwOlQf60B5UGUeH58gDCcXQv34WEbkc2Ol6mvWcr9BLfkIvnmbir9XSyM6aI8PGk/Sq39Idp1I3NjSL5jysm48e1Bg9tLkJd/Y0elRixvlF18yFa50dhEvdBHsD+vPgnh5dMxeu85Xt9RuFs3zrOV9hj+5uFv3++Ys7slbMRpV0/L+ZYlDFK8IeJ6899mKuBChXD+Z9Dnl8/O8VG6S1T9bP8/rffcc7/nHGOzJlcU4rrGp8NJmzQqxPP690TfQBx0e4ywUbJT171LfvV6Gu97uHeRwzLPZJ5hjviSnlqpvJxEt+DavvgpWzTf0CKFoVkp2pqbvWQp7CkMsZVyvfADbM83+Pv+eiPCeqlqsPW0w50yl7UcWdupspBq6pAAe3ome/i36zJfqt1ujv+sGWP0NPjAbYsw7iCkNO5x3K3A4b54UOn8HoaROwe7TG7uGMP9Rz7LXSleH4JY4/BIs3EjZKykGz8I0sTuQ5gJOXlY6MYPHb43mvakveq9qSdd9Pp3IXsyC7UPXrOX3kKMf2BJ+UWzGpadBdo/OWLkHW3DnZ8Yd3wbxHRqTmgrBtTWp9Dofvxs9ndX199D9L3R+jzxqL9ejr2JNGo7951V9eOH3RnnRXdWxwt+yT2IAx4wWT0g8vCIIgXBZKX8Yx4ZckQKljWutYpVRhzGTi15VS9YBntNZNlVJdgWpa6+5Kqeu0NvtqKaX+Au4FamB2j26vtT6nlMqjtU5WSs124ljiI6s8MAmopbXep5TKg7HE4oDPgKpAfsyO0c9rrT9VSq0EmmutNztx/AM0A9YDXwFHtdZdlVKfAlO11l874YYBOYHHtNZaKVVVax2wnZA/qTtHA5SvhWr1FFhR6AWT4dePUY0fQm9fazom0ZlRnQZB4TJwIgU95gXvCus77kPVaG52RP7uZVj7u7leqDSqfR9j1BzYiR4/0BzHYBt5VuunQBl5+pePUU0eQm/zyrO6eOXZn3jlqTsdefZ57G9fhjW/p6YhME4AKtfDuuth0DYoZTqlWpvda6Z/gmrkpHO1k86OA6GQk87Pe3vT2eBeVHUjV3/3CqwzctVj75sJMOfPoSe95jUsoqJR7fuZFdDnz2J//Rqs9xodqv3zqPK3mAmWnw2AbWYuu/XCeOxhHUygouWw7hkAmWLQq+ejvzSr0bi+vjmGKDY3nDwKOzZgv9nd3Ct1I1arx7BHdjW/o82RGartc6hyt8DZU9hjB8J2R97z48wAIECRclidBkCmLOi1v6O/cuRly4V133DIXQAO7cH+uCecSEEl9UFVuc0cqwHmm7zUBa69nqgeH6EP7oSc+UGBXvoLjBvgWrkiKhrVoZ/5dufOoqe9ARsdp0iZW1DNeoBloRdPgVmfou7oht6xFtbONe+ROMDsMn4yBT2+j9n1pWpjVP0uZhcSbaOnfwRrjGGpkgbDtTeYgeVjyehf34fFUwDQx/yPGFHtfL71WJ9v3Ws89nCfb93Z+dZr5qMn+nzrtgHf+q3uZpeKO+/164jYbz5K1IjpRAK7x03eH+VuQbV09Mkl1jPVd5JZgR2dyeiLdx+DvZtRzR6DGxqa8pSyHxZMQv/8gZFX9pYM11+qcTeoeqdx2OxYj54wGM7777aqRszB7lHb/5ob9TpLVlM2CpYApdB/TIaVPsdNl6yJavQkKAu9bCrMHYOq9yB611rj0InKjGrVHwo65fvrvmbXaYBKDVG3dgE0/P0HevpbxkHZ9R3TmVUWbF6M/vkNo0OBlCmhV9FmfW4A0bfUgVMnOTHwec6vNcf65Bg3maMdm6PiC5Drx3mc3/wPnDEDlKcnjuXMpIlkf2sMUSXLoA+Y1dL23t0cf8q700COm3KlkeeWHlU3N0Y1vBfQZufoue94hZaqiWri6JOlU+G3T1G3PYjetc44aqMzo1r75PfEvmYSdPn6qNsfNGXKttEzP4D180x+3/+uyW/Lgo2L0dNeT81vTvkcj1X2FlTzp4zsRVNg5ieoOx1dtsaR3X6gaXdOpKDH9Ta67Pb7ULfdAwe2p0al338Mjh9CdRhsdmoG9K8fwfJfzd8Hg+zc3akXqqKT3x/3hy1rTH4PMIOPABQvj3XfIMicBb1yPnrci2nisUb+iD2oAxwzO2upRvegbm0OtkbP/Q4WTfQGzmh9cvwI6sFXzTUryjhLv3/VuyONC/qETFlQA39AD2rhvzOkb7t14jT2J6NgxcI0+QWgHuqDuqEWnD6F/UYf+Mc4iazXvsF+0uzIpbo+jarTBPLEQ/I+9K/foCe8jTXoQyheCpIdx8z+3dhDu3vjLpHVKyij7cG8hVD3v+R8+CgzwPXrx155mX3WRWZ0+VYKdd8r5lurKPhnCXrKq/7HALsl+8xJ1CPvOXo0Cv5ehJ7ymrElDofYudvzPTr0RFVw6tmnA8xkJcDq9wX2oPYmULHyWPcONPbaqvnoCSNMmIdHQYFiRn8c3I09dqjfzmgqT4gjNV2wkwKJlG2kP34CjvvscuFGWguWQrXpbb538i70V4PNe50L0N8tnX7Koskw4xNUw4eMXI8u6xCgy5J3QoP7ULd1DShj3eHYIVTTx6Cqj220cBL6lw+c/A69o4NK6omqUNPk/ZgBsNXJ+z4TsIckmUDFymHdM9Do8lW/o79wytjgSaZOHXd2Ydq0Ej3e59jr6LRH9bnxrQGsQVPM8c7RmcxEwtGPouq0u3xZ2XNh3f+it7/z4fOpOzCpGs2gXE30Jz7Hr15TEqvLQNOWWBZ62XT45cPw2sGBxw270af3UPJG1G2d0O+b4yr1uYDjc8P5nZN9FrqE2U7QZ+wrS2uIcqbqtkPVbgPnz5tF1d+8AptXQN5CWN1GmTyIyw+nT6Jnjbvyb3tNSZMvlmX6EH/9Cj9/aPLl0XfMt1AKdq5HL5+FatY9LOXKr0yNnIP9ca8M9xuprkNRJW80CxxSDqJ/fB+9YBKq8yBU4dKgNRzchT5+BFXyhozVJyUqmfe1bdizCXvsIFPmAavHh5Dd+JXsb19J9R2FtW4lFLrs+nTJ/jLfbz3wJzhjBqzDYX+qDv3RW1fB/G/Qx/3bS9Whp7e/88mA0HbYfT522HinjfxfgB32uWOH5cpvwufKZ/rz0z5BL/gRdVOd8Pkx6iSibu9iFg4ePwQb/kB/57TfpWui7uphdMHSqTD7U9TtD6J3+vRv2/T32kZfOP1b33y77QH0mRMwz+zYpW5/ACo1MO+xa4ORdf4sFK0eVt+N6v4eevqnsO4PyBblfeEyt6CaOmleMsWkuUE39E4fe7DdAJPmEynoCX1Mmqs2RtX1sQdn+vgIGzzoTfPuDehvhpod+A8E6Vdfib0/dJLZidDXFhs71PmWN2K1fhx7+D1GTk6fE1Qu1xYFVO9JRl9EOe3l+4+lTh5UL3yP/vAJCFiEqnf6T9xW9/ZGVXH6s+/2gU1Oml/8CrtnWxPo2vJY/xsCmWPQy+ahP/HamOp/Q+Dv5ejpX3kjzZLVhC90ralbs79HT/3U/1vjkh8jZ16sfuMha3bTbpw6gT20rX9/n6vADk6n3SJTDNaQH9DDW3rTHcY+j/b1lWVEfofKg1z5sDoPNLv5KdC/fIpePO1fITcssuPywXkbjiVn2HgShB6nIk9BrB4fYfe7C8+x9ComwG907ytwaFeG+UWJK4BKGmgm2h07jJ44yCz0Af/+lht6NLdHdg44fhj9xUBzylyEy7crsgDVoLNpy7WN/v179Cyzb1mqHazOo396w2w0UsoZ77As9F9TYc4YVH1nvGP9PJPfd/eHAj7jHR77pHJDVO0upgz9/Qf617cge25Ux1EQldn0gTb/if7pdZ8dym8Omz9UdRpkyigaDu9Gf/ui2RQKwjqOqZP9bRRX7JO8BbGefNvYx4f2Y48ZCMm7UdUy3g5OJbCPmTUW1XmIKZP2KfS0kbDvH3PvupqoO54w77F8Kswfg6rzAHr3OvjbGVdr0Q8SSsOpFDPh+fAuyJQV1aw35CsOKPSKH2DBeP/3KFoVVaMDeuKz5neMv32SSokaqHqPm2++6gdY+DnqlvvRe9fBxvmQUBbVYijE5DAL/o4no8eYE+tU4mjIUwwyZYVTR9A/j4Cti9KI0HPT2SzFB9UtYPxhozP+8Oo32D2c8Yd7nkbV9hl/mP4N+ou3g0dYyEyMd0WnpGejFC5NVK8PAQWcAbYAF7fz7VNPvcmiRWs5dOgoefPm4rHHWtO2bf2LetbDQNUh5L0mo/txXaPanD1xkkn3vsDuP8346UN/fc97VVumhnt843TGNenGwfX+m63U7d+d6JgszOj1cpq4+3TPAYR5LgiOj6VsDciW0/gDVs5Ff/RseHw3yc74h8+EZDfGjFXj+8148T7/+RgcP+RemxnMFw3GBh/6A3qYY4O7YJ+oTkPMCUGA/vVDWPZrqnjr5cVpnf+CkMFMUGXcnTAq/OdI0uv/lborbJOjA67VI/jk6G+BUhgLagbwJBAFjAQaAWeBD7TWo4NNjnbiTgR6YXbFPgs8qrVe4Exurg5sAk4Dk53J0Y8BjwK7tdb1lVJtgBHAdmAVEBticnRW4DXgFud9t2itm6aXF36To8OITtu3DxsqyIB9uAjm1AgLEUyzsi4cxjVCdTbDQOAEoHAS9dafEZHrNzk67MIjYyPpM5GzzVSBEBPcwkB6k6PdJNjk6HCh8mWKmGwi1HYEmxwdLlSuCOZ3pPTJ5sjtYOA3OTrcZI6koRAZLjQ52k1CTo4OA5GyjVRs9IUDucW5yHV60psc7SoR7HdEEhUpXRahNgvSTo4OJxHLb8zk6EgQST9GJImY7yiCdSuS/Cd12fEItZeAyh4hn1UkbaMI+soCJ8yGi2CTo8OF3+ToMBM4OTqsROhbkzVyfuhI4jdxNYxEbJzlv4oVwfGlCJUxIHI+wv9o+Vb5IuezIlK+ukiOYSZH0EaJVFsdH8EyFslvfZGTozOcQqEOTHefqLfej5js9CZHu4lncvR/jgj6J4mQiRJJ20gmRwvhQCZHCxnNv3VytOteu8CJ0c612cBs5+9PgU+dv+8OEsU54Cnnn28c9ULI+xL4Msj1riHCvwm86fP7a+DrCz2vtT4JPBQYThAEQRAEQRAEQRAEQRAEQRAEQRAEQRAEQRAEQRAEQRCEyPDf2z5OEARBEARBEARBEARBEARBEARBEARBEARBEARBEARBEISrEpkcLQiCIAiCIAiCIAiCIAiCIAiCIAiCIAiCIAiCIAiCIAjCVYFMjhYEQRAEQRAEQRAEQRAEQRAEQRAEQRAEQRAEQRAEQRAE4apAJkcLgiAIgiAIgiAIgiAIgiAIgiAIgiAIgiAIgiAIgiAIgnBVEB3pFxAEQRAEQRAEQRAEQRAEQRAEQRAEQRAEQRAEQRAEQRDcxY70CwhCmJCdowVBEARBEARBEARBEARBEARBEARBEARBEARBEARBEARBuCqQydGCIAiCIAiCIAiCIAiCIAiCIAiCIAiCIAiCIAiCIAiCIFwVyORoQRAEQRAEQRAEQRAEQRAEQRAEQRAEQRAEQRAEQRAEQRCuCmRytCAIgiAIgiAIgiAIgiAIgiAIgiAIgiAIgiAIgiAIgiAIVwUyOVoQBEEQBEEQBEEQBEEQBEEQBEEQBEEQBEEQBEEQBEEQhKsCmRwtCIIgCIIgCIIgCIIgCIIgCIIgCIIgCIIgCIIgCIIgCMJVgUyOFgRBEARBEARBEARBEARBEARBEARBEARBEARBEARBEAThqiA60i/wX0KfsiMiV8VEbg68PqcjJlvlyxQRuXrP6YjIBdDREVzvcCRy6VZ5I/OtI4k+cT5ywjNHppypzCoicgH0njMRk52za+GIyNVrj0ZELoDefipisskUmXKmSmSLiFwAve1kxGQTExURsap27ojIBdBbIpjfp85FTrYdGZtQZYtMGQPQyZFrO1TOyHTz9M4I6u8ckevaqrgI2aKnImgPWhG0y46cjYhcFcEyFlEipL+N7MiIjaQfI5J1K2K+o0iWsQgSMR9hhPrzAGSNnF0WKfSByNmDREdOn3A4Qv2OaCtyvqMItVkA6rrskRMeKSLYVuuUSParIyNWRVKf/AfREdQn+lBk+loAZPrvjTlEtF+9K4L+m0jZoxHU35Hy00EE+x3HIuizSomg7PyZIyM3gm3HQNUhYrL76/ERkXv+0W4RkRtpVLYI+hMi5SM8EcHKJQiCIGQYsnO0IAiCIAiCIAiCIAiCIAiCIAj/b4noBDdBEARBEARBEARBEARBEP51yORoQRAEQRAEQRAEQRAEQRAEQRAEQRAEQRAEQRAEQRAEQRCuCv6j58IKgiAIgiAIgiAIgiAIgiAIgiAIgiAIgiAIgiAIgiD8d7Aj/QKCECZk52hBEARBEARBEARBEARBEARBEARBEARBEARBEARBEARBEK4KZHK0IAiCIAiCIAiCIAiCIAiCIAiCIAiCIAiCIAiCIAiCIAhXBTI5WhAEQRAEQRAEQRAEQRAEQRAEQRAEQRAEQRAEQRAEQRCEqwKZHC0IgiAIgiAIgiAIgiAIgiAIgiAIgiAIgiAIgiAIgiAIwlWBTI4WBEEQBEEQBEEQBEEQBEEQBEEQBEEQBEEQBEEQBEEQBOGqQCZHC4IgCIIgCIIgCIIgCIIgCIIgCIIgCIIgCIIgCIIgCIJwVSCTowVBEARBEARBEARBEARBEARBEARBEARBEARBEARBEARBuCqQydGCIAiCIAiCIAiCIAiCIAiCIAiCIAiCIAiCIAiCIAiCIFwVyORoQRAEQRAEQRAEQRAEQRAEQRAEQRAEQRAEQRAEQRAEQRCuCmRytCAIgiAIgiAIgiAIgiAIgiAIgiAIgiAIgiAIgiAIgiAIVwUyOVoQBEEQBEEQBEEQBEEQBEEQBEEQBEEQBEEQBEEQBEEQhKuC6Ei/wH8ZlfgsquKtcOYU9qf9Yfu6tIGKlsPqOgAyxaBXzUN/+ZJ5tvWTqMq14dw52L8de8wAOHnM+1zuAlgDvkZPfQ/mjoOyNVF3PwOWhV7wPUwf4y8nKhOq00AoUg6OH0GP6QXJu829Bl1RNVqAbaO/fQnWLYDozKjHP4DoTGBFwfIZ6Gnv+6ev9bOo6s3Qf0xGVahl0jl2AOxYnzadRcpidRoAmbKgV89HfzPKXM+WE+ve4ZCnICTvxv64J5w8iqrWCNXgHhPm9AnsiS/Czr+N3PodUDVbmKn/ezeivxsCxW9A3dUDlIX+czLM/Txt+lv3h2vKwOTCbfwAACAASURBVIkU9MQ+cHg3xBVEPT4BDmwz4bavQk8ZCZmyoBKHQZ5CoG1YNw/969vpfG2ffGn/HKqSkx+f9IdtIb77vQMhcxb0yvnoL0aaZ1s8gqpSF7SGlGTz/JH9oWW1e9ab958NCFHGymJ1GejN+4mmjHFDA6y7ukGBEtgjusC2td5nCpXE6tAbYrKD1tgvdgZOhn6Pjs+hKjtl/cN+sDXIexQrh/XAIJPmFfPQ45w0t3wYVfduOHoIAPvrN2HFvJCy/ChTE9XyaVPuF06CmUHKfYeBULisKfefvwCHdkPpm1FNupvyfe4seuob8M+Si5MZIVzRJ8UrYHXq45GAPfU9WDbLeeaZDK/XJBTD6tgfCpdFT30bPXOsN66ssagOfaHgdaA1esIgiInNWL0GqH6T4fQJsM+DfR79cpfg+e1G3SpWAatjb0eAwp76PiyfFVQ+wNytpxg2JwVbQ5vy2XiwWqzf/cU7TzN8bgobDpzj5UZxNCyZNfVehdG7KZ3XmAAFc0TxdtM8IeX4pbutT7o/D5HuImWxOjv6a/V89FdOuqs66U4ogf2ST7qz58J6YCQUK49eMAU9cWRauW7okAo1sNo+DlGZ4PxZ7C9fhbWL08q+Ep3d5klU5Tpw/izs32Ge97TVhUphde4DWbObcvjZg3D+jDfO66qjGj4JKgr91xT4PUi71aIvFCwLJ4+gv+kLR/ZAxTtRNTt4wyWURH9wL+z9G9V5NOTIC2dPA6DH9YAThzI2zSHaKVW9MapRV/PsqZPY44bBjg3mmXDqk7gEUz7z5jO6ZPlkWPpVWnkeildH3f6EsR9WTIVFY/3vF74eddvjkP869JQBsGF26LhC4Eq9Klsdq8Vj3vL93euwIUj5dssWLVQKq5PHTrCxh3WGM6f9ZbtQt1T1xqiG93ifL1QK/c1IVJ2ksNnA6q5HoMrtYNsw6yv0zAlhT7M9JAmObPJec8EeUo3/B9Xugqw50C/UTZsOH1Tn51FVboXTp7Df7wtbgqS7eDmshwabdC+bh/58hPf5O5JQd7aH8+fRy+agv3jN3ChSCuu+vpA11pSzkV3gnFePutJWR0WjOvRGFStvZE4cBX//6R9n6Rqo5k8ZvbF4Msz+LG1+J/aHQmXhxBH0+D4mvwuXR7Xu5Xl79PQPYPVvkCselTgAcuQxemvh9zD/y+CZndF9PjA2WPsAG2zLSiOr1dMmnQsnwYwgsjo65erEEfQYp1wB3N4VVb05aBv97ShY78iq0x5VoyUohf7je5jjrT/Uboe6tZ2x0f6ag/7qtdRbqsNzqEqOLvuoX/C6Vawc1v2DzLdeOQ893t/eUA27YCU+xfnH68Gxw1ClHlarR0x7Zp/DnvAS7FnlTh7X62CuA+z6Bz1+IJw7g0rqa+JRCrV3q2kjTps+V1htsoxOc3wx1D3DvM/nK4T+8T34bQJcUwrVrhdkyQbJu9Af9YFTx73fyYV6rW5qjLqjs/f5QqWwR3RE1Wxx+XmcLSfWfcMh7zVwcBf2R459UupGrIdegYM7AdDLZqGnfWDeo14SqpYp/xw/ArnyZ6xtlJo/5bGe/gT7kxdg2Qzv9ZjsqD5fwarZ6O9HQZkaqOZO27FoEswKosvaD/DW8bG9TR0vdTOqyaOpNoie+iZs9O9Lq66jIG8h9MtJadMFl99uZcuFuudFKFIeFk9Ff+d8jyzZUI9+4H0+Lh7+nIae9ErGyA3VXmbKguryIuQrbOyCNXPRP4wOnmYi19e6bH2eLReq64tQtDwsmmrquCctj74LOfN5+x3vdodjpt/hiu1fqS7WXQ8b/5x9Hvubl2HTcvNM7gSspL6QUBxy5oGUA+j532SM/gZQFuqZz+HIPvT7PfyiVK2fRd3cDPuJW/2vu2GD5y2INeAb2LvV5PmmleiJw6+sXIXQZapBZ9RNjU0YK8ro1ecbwIkU45Ot1dLYDDv/QX/mtGnh8qGsne1KWx3KV6SaPw4VHRv9wA5jJ506FvZ65UepGsYHblnoJZNhThBfQpv+UMjxgX/h+MA95EpAPTEBPfNDmDfeXIuJRbV6ARKuBQ362yGwfZX7svMVRbUf4r2fuxB6xvvwewhb2ENG2+MXwDX/O5gxnn5foX94Hz3987TxenChzKWJP0xjS6rzYNOW2+dg62r08hmolk/9t2RvWY3+YiiqVY/wtZmFSmMl9oTM2UGfR//wEXrxL6gkHz/GxyH8GMUC/BgTfHyEVeuCreFosnneM5ZV5kasxGchKhqOHcZ+6YE00YatT791aeTK+LbV6InDTPviRtvR7Q3Imdfk86a/0F+PNN8+CK74wKOiUZ37OPmtsb8YCRuMD8UNGwUwfa42T3vL1mvdjDxPfwuFnv9dqr/OlXJmRaM690UVKQtWFHrhDzDX53tG2k8XqX6HL6VroJo6+nXxZPgtSFvdLqCtDrQZenyBnvGhmQNxsYTZRoAw1q1Nf6WVHS4bnCkh09/o9d6UalKXsydO8X3Xnuz5a43f/cyx2bnX5xvmLFyAFWMn83OPYTR8pRfF61cHIFO2GLLH52VE7ptCyroUevV6j9mz/yJv3pxMnXqB8poOruiymFisroMhdwGIikJP/xy9wOSxavm46UvmzAeWBcl7wiIXMH6jfl/DytnG35LRvhswZbvVc1DyBtOn/PFtWBlknDyj28xMWcz1vIVNO7l6LnpqOv6bsNUtQXAfHekXEIQw8f9652illFZKfe7zO1optV8pNdX53Vwp1fMS4xyglBoecK2KUmptqGecMLOVUtUuWlDFWqj4oth9W2CPHYLVsVfQYFaHXthjh2L3bYGKLwoVbgFAr1mAPbAd9uBE9L5tqMb3+T/X7mlYPd95OQvV9nn0e4+jh7dF3dAQEkr4C6rZAk4eRQ9phZ49HtXsMXM9oQTqhjvRw9uh330M1bYnKAvOnUGPfhg9sgN6ZAcoewsUq+iNr0g5yJoDLAsVXwR7UCvsL4ZiJYZIZ2Iv7AlDsQe1QsUXgfImneqOrugNi7AH343esAh1R1eT/oO7sF/vhv1iEvbPH2G1d4yFXPlRdROxX+qCHt3RGIaV7kQ1ewb9WQ/0m0moyndC/uL+L3BjcziZgn6tLfqPCag7H/XeS96JfruL+TfFayDr+ePQb7RHv90FilaGUjWDps2Pirea7967BfbnQ7A6vhA8Pzq9gP35EOzeznevWMvI/HkM9sBE7EHt0Svmopp1Cy2rQi2T9/1bYo8fgpUUIu+TemGPG4Ldv6XJe6eMsesf7PefhX+WBjwQhdV1CPb4YdiD22G/2g3Onwv9HpVvRSUUxX6+Ofang7G69A7+Hvf0xv50MPbzzVEJRaFSrdR7+uex2P0SsfslXvzEaGWh7n4O/cET6JHtUFXvTFvuq7cwzvjhd6PnjEc1dcr98cPoj59Cj0pCfzHQGO//ZtzSJzs3Yg/rhD0kCfuN7sYot6KgfC1X6jXHU7C/HuU/KdpBtX4GvfZ39LA26JFJsG9rxus1Bz36IfRLHUNOjHatbu3aiP1iZ+xhHbDffMzoBysqaNznbc3g2Sm83zwPUzrm54cNJ/kn+axfmGtyRDG8QRx3lc6a5vmYaMV3Sfn5Lin/RU+MpkItVP4i2AOcdLcPke72vbAnDMEe0BKV3/vdQ6b77Gnsqe+gv30tbWTgng45egj7tSew+7bF/qAvVrehaSO9Up29ZgH2gLbYAxPRe7eimjh1y4rCemCIqY/922CPetA4xD0oC9XoGfT4p9HvdEBVbAD5ivsLrdIMTh1Fv9UOvfBL1O2PmOurfkF/0NX8mzTIOA33/u3Ni+8Gpt4PNjHarXZKH9iF/dID5t4PH5iJ4RB+fWKfw/7uVfTHndBju6Gq3g15A/LWg7JQdzyF/voZ9MedUOUapA2bshc9bRisnR48jgvhVr06dhj73SexhyVif9Yf655BaSN1q+2worDuG4I9bij2wLbYLwexE1yqW3rhNOxB7c2/j/rAwV2o+p3CZwNXbwZxCaatGt4WvfiniKSZ7Ru8EbpkD+nVc9Gv3cMFuf5WVIGi2E83w/5oEFbXPkGDWff2wf5oEPbTzVAFikJlR4eXuwl1Yz3sXm2we96N/tEZtLCisP43DPuTIdg978Yeer9/OXOprVa3tgLAHpKI/cYjWG16mImMqQEsVMtn0R8/iX6lPer6OyE+IL9vam7K3Ett0PO+QDV2+h17N6Lf7Ip+vTP64ydQd/c0doB9Hj31dfTL7dGj70fVbJM2To9sF2wjdXeADbZ3s5HV+jn0+0+gR4QoVzVamP7VsLvRvwXIqnoHekQi+r3HUW2eN7IKXIeq0RL96j3olzqgKtwK+YqYZ0reiKpYFz0yyTz3k4/Du5JjJ/Rqjj0mHTuhc2/sMYOxe6W1E8idgKpQA31gl/fa2oXY/dthD0jE/ngAVtf+7uRxrvyoOonol7ugX0w0/dcb7gRAf/uK0TUjktDJe1B1Ek1c4bTJ3Ejzvq3G1n6pI3pUZzhzClY4CzCT+qCnjEaPaI9eMRt1h4897lK91ounGft7WAfsT/tB8i7zXa4gj9WdXdHrF2MPbIVevxh1Z1fvQ//8hT28A/bwDqkToyl4HapWS+yR92BPHg0FrsV+5/GMtY2c72m1eAzWLkgTn7rrYe9gqrJQrZ5Df/QEelQiqkrDtHrnZkeXjWiNnjPBDNKDaTs+eRr9SgfTdiQN8H+uYj04E3ph9RW1W+dOo396Fz3ldf/wp0+gX+mY+o/k3ejAwTW32svZY9Ej2hq5xSsbuyEYkeprXYk+P3caPe1d9OTX08YL6LF90aM6okd19E7gdMv2X7/I+AdHdMQeNwirQ19vXJ0HYc8cC/Y59Eud0COSMtR/QF2nbQzE4xcNxE1/8P4dxn8zJAk9ftgVl6tQukxP/zxVj9mTRsPfS+FEitGd9dpjj+iMPTgRrChUtYbh9aFEZQqrr0ivX4h+MRE9Ign2b0M16Br+euWLsowPfEwP9OshfODVmsOpFPQrbdHzJ6AaPuofRZMnYcMf/tfu6oH+ewH6tfbo0Z1g/5bwyD6wDT26i/n3Vlc4ewrWXGAikhv2eHq4Vb49z7V9Clb/fuE0u1TmUuMP49iS/vMn9LDWxjbOlAXVccB/T3bmLKjWT4e3zTxzCvvz/sZP+Wp3VOIzcGMD02a90AL7syFYndLxY3w2BPuFID7CAUHGsrLGYnV8AXv0k0beu8+mjTScfXorKqJlnBotXavHekwv026MSITsuc1i/mC45LNSte82+T2wHfarD2O1e8r4UFyyUcgai5XYE/vdp7CHtMP+8Hlz3dPfevEe7KFJqEq1IX8R98rZjQ0gOpMpZ8M7mXzIXdC5GWE/XaT6HX4ZZKGaP4v+5En0qxdoq0cFtNWeKJr2SGOvXJTccNoIEP665UsYbXAVFTwvSjauQ55SxXmz1J1M6daXu94ZkCbMmWPHea9qy9R/h7fuZO23vwDw81PDU68venMsa7/9Naicy+Huu+vwoUdHXC4u6TJVty169ybs4UnYr3VD3d3DLPgoURl17fXY370BW1bD7s3Yc792X66Davo/2OiUBzd8N4BqcB8cS0a/2AY9sh1sCmIju9VmzhqLfrGt6WuVuID/Jlz9W9noVBAEIcP4fz05GjgOVFRKeWZ+3QHs9NzUWk/WWr94iXFOABIDrrUHxl/2WwZBXV8PvWCq+bF5pXGY58znHyhnPrOj5KYVAOgFU1FV6pt7axeY1cSY3UCIi/c+d3099IGd6F3OjnHFKsD+7WZ3ovPn0Et/gUr+K0dVxbroRc77LJ8BpW82f1eqa8KfP2sGCfdvN/GBd0ArKtoxjpx1JcpCtXjCGBZWFHrRj+b6llVOOvMGpDOv2Vlwy0qTnkU/oirVM1FVqoteaN5LL5yKqlzPybMV3pXAmwPSb0UZp4IVBZlizK5TB3fAoV0m/St/hXJ1/NNftjZ6mfOeq2fBtReY5372NGx2jJbz52D3esgZn/4zgKpS1/vdN62EbDkgV8B3z5XP5Iffd3fS7bNrFlmymp3MQsm6vi56wQ/mx+ZVkC02eBmLiTV5COgFP6Cud2Tt2ZK644wf5Wqgd/6dulM3x4+EXG0OoKrWQ8930rwxnTRnzQ4bnTTPn4q6oX7IOC+KohXg4HZIdsr9X79ChcByXwe9xMmjFTOhlLPidOcGSDlg/t6zEaIzm52v/qW4pk/Onkq9TqbMeOq4qlTXnXp97BBsW5N2El1MdlTJqrBgkvl9/hzEF3NHr10ErtWtwPxOp36v2HuWonFRFMkVTeYoRZPSWZm5yX9X1kI5oymTLxOWChHJJaIq1zW7HIDz3S8i3Qt90r13C+wLku4zp2DjMr/dPv3kuqVDtq2Hw85uJTs3mjyP9q/nV6yz1wTUrdwJ5nr5mugdf6funJxGj15THg7tgMO7zCD+6ulQprb/u5WpjV4+zZEzC0qkbbdUhTtg9aVN2nWtndq4HE447famFal5EXZ9knLQu9PO2ZNwcAvEBqTPQ8Fy5jsccb7DuulQ0n/XN1L2wP6N6baD6eFavdqxHo447dhupx0LLN9utR3lHTthR2g7wbW65Svj5kboDUvDagOrWm3QP3/gLfdHvRMWwpbmRT/5X3TLHtq2Co4eTPMOad7pxvroec4OExtXQvYcEBeQ7jinnP3jpHveFFS128zzDdpiT/kYzjkLgFKSzf+VaqK3/w3bHD16zL+cudZWF7wW1i8yfx89ZPRa0fLe+0XKm35HstPvWP4rlA/od1Sog/7TebeVM6Gkk99nT3vtgOjM3iX7Rw/CLkdvnTkB+7aYHWUDcaPPlyU7XBdgg508Zu4d8JH1169QMUi5WuSkc7lPuapY14T3yDqw3ZTThOKwdWVqPuh/loKj01Wt1ugZY8wznrz3yKlaD/37RdQtXzvh96moql47wUp6BvurgAG80z6TNz3tmVv9at/+a+YY725qp33a1MwxpOqacNpkxV1Ks4fSN8GBnXBoj/kdX8w70LJ+IarqbV45btVr37Tc1BC9+OcrzmPzvI994nmHUBQogd68Cs6eQlWojd6wGFW5fsbaRoCqm4heNhN9LNk/viJlIUde9AZn0nTRCnDAR5ct+wUqBOqyuv66zFPHd/m0HXs3QXQWb9uROSuqTgf09I9D58WVtFtnTsHm5SH7FYBZdJEjT9pdtdxoL8+eho3O6QLnzxn7LFdwv1Gk+lrmW1+mPvfk99l08jswnW7Z/r4T7jP79EEKlDC69dRxo4P2bIJTxzNOl+WKR1WoZU478IvMxy8amAdu+oMDZYVBl6lqjdBLfvZeiPK2aSpzDPrI/vD6UIqWD6+vaP1C7/fYugriEsJer/woXB6SfXzgK4L4wMvVRi/18YFf5+NLKFcHDu2EfT4T/rNkg+JVYclk8/v8ObM7djhk+3JdNaOjD+9JPw/csMfTwVX7xDPGs3tj+i/hdpkrGuaxpTXzU+PVx5KNDv+PyWbralSJyuFtM/dvM+8Jpj9y9BDqxtvRf1yiH+OPqaiqjixfH2HmrKlpVdUbo5fOgGSnPh9Nu9gjrH36m+6KXBnfthoVF+9ePfb0Ka0o4xcModdc81ldcy2sDcjvYuVds1FUtcboZTO9/UvPQiKf/hb2efSGpagq9d0rZ1qjMmd1+vhZjE/LUx8i7aeLVL/DF09bfcinrU5jM9RBL3Xec9VMuM5nt+DydUz+7d3EJRFmGwHCXLd8/ZP8O8Yxy7a4nRWfmb7SzoXLiYnLSWyBID5Nhzwli5E9Pi/b5qY9ybli0l2smjA15LOXyk03lSNXrtgLB0wH1/pbGlMmwNjiJ1KcPNdm8VaV+ug/fzZty4YlYZCL4zfKg96w0Px2y3dzc3P0zE+d99FmbCkQN9rMs6fhnwD/TYi+9r+hbgmCIAiXzv/3ydEA04C7nL+TMJObAVBKdVVKjXb+bquUWqWUWq6UmuNci1JKjVJKrVRKrVBKPaa1Xg8cVkpV95HRDvjCeeYdpdQSpdRqpdRlbyer4uLRyXu9Fw7vg9wBBmHu/HBoX+pPfWif6SgHYNVq4d1BIHMMVqOu6KnveQPkiofD/rJU4IBMXDwccsLY542TM3suE8732SP7vIM5ykI9Ow419FfjDN662lyv0w69ao6ZgISFPuTjtDy8N+1gUIAMfXgvKs7Jixx5nHgw/+fInSb9qmYL9Bon/Uf2o2eMxRo0FfXcVNPhPLrfvLdPGlSOgLzOmR+O+KT/9DHIlsv8zn0N6pExqPvehmLXp5FPTCyUuRU2pT2uPs275o5HJ/vkx6G9aY2ruPiA774XldsbRrV8FGvENONEmvROaFlx8ehDPt/u0D6IC0h3XP4geZ/+JG+VUBTQWI+Nxuo1zn83r2Dhg6U5d4CM3PHgUx/SpLlBe6zBE1H3DTCdx4shV/6AsrsXFTiRJKdP2bPPm8ke2XP5h6l8m3E6eCZj/AtxTZ8AFK+I1f8rrH4TsceZI95UXH7X67UfeQvBscOoDv2Nzmnfx1xzQ6+hUf97yxyLW7NV0Ndxq24BJr/7TsTq8yX2+OHejlAA+46fp0CsdzV2QqzF3mPBwwbj9DlNmy8PkDjxANM3nrqoZ1SueHRAnl9UukNMALhYwqJDqjWAreu8k+/Sk32JOtuDVasFrDTOb5VQFLTGevItrD7jUQ0DdnXImR9SfPI6ZX/adiuHTxh93rR3WQP0V/kG6FX+q+lV896oBz+F2l3TvGNGpflC7ZS6tSV6lZMX4dYnvuQsAAmlYfea4Pdj88NRH/vh6H5UbGjn3eUQlnpV9XbjzAks3y61HSqhmCnfj7+F1Xsc6s60u5a4Vbf8ZFS7E71jQ3ht4HyFoOqdqKc/Qz30OsQXDX+aAydHR9geUrnj0Qd95CdfhA5P9qZbFSiGKnMD1oCxWL0/gmsrpF5Ha6zn3sEa8gXqrq7+ct1qq3dsMIPKVpQ5erBoOcjjM1E9SLlJm9/5vX0TT5nz9DuKVEA9NQHVYzz6uxfT2gG5C0Kh0rBtddp3c6PPly+IDZY5Jkg6g5SrXAHlKlVW/jTvSVx+s5Dj2qomLzJlQZW/BRXn5G3+Yqhrq6Ce/AT16Htmwq5DmroVqowdCl7GqFIXfWi//47rHm6ojzX0O6wn3sT+ZIA7eXxkP3rWWNSAqajBP5n6t36hN30d+qGG/IxKKI6ebY6QD6tNFueSL8GTvhsaopf6TKrbvdE7oFGlgd9CEFdtcI+MG+9EL/n5yvM4R17voHXKAWOveChRCavXBKxH3jCTMwB2/WMWg2bPhcqdgCpQwpv2jLKNcuVHVa6HnvdNQKIVVqse6O99JnHmDGw7gugy37ocqMs8VLrNLO5w2g7V8GH0nPFmwCcUGdVuhaJqQ1gWZLcpt9vLmFioUBv+Du43ilRfKzDOS9HnF0K174d6Zhzccb/3mpu2f+V6WH2+xnr4Nexxzqkp8UXh5FGs1k9B0XKo5o+DsjJMl6m7n0ZPeiPtoKWfXzQgX9z03+QrhNV7PNbTH0DJqu7qMoBMMajyNdHLZpjfR/ajp4/FGvID1os/o08eg7ULwutDyZkvcr6i6s3Ra38Pe73yw9fOBEgJZYsG0d+ZYlB1OqNnfuQfPk8hOHEI1bov6tExqFYvmM1IwiHbN+2V70Cv+CXk/VTctscD38ut8p05BuvOe9A/XMRx2i6WuaDxu92v9mBFoSrUgT0+E+b/K7JvagJnT4e3zfSlRAWIjkbFZL88P4ZPGNXqUayR01A1GqO/d3yECcUgW06sZz/A6jsOVbNpmlcIa5++QInIlfFqTdDr/nC37XjoDdTgX4zvePmM4GHc8llt32AmeVpRkO8aKFYe8hRwz0aJL2rK1hPvYT0/FnWzM3XAp79FphhUxVrmBCmXypleOgN95iTWiz9jDf0BPf1zOJlibkbaTxepfocvOeO99gCEthkOB2mrM8Wg6nZBz/jw0uWG2UaAcNct/400wmmD6/PB8yJHoQSObPemP2XHHnIUSrvhh4eKSU1Z/eWPaa7nKnoNcSUKs3lm2lOwIolbukz/9iWqQAmsYT9j9f4S+6tRps+5eSV6wxJU9aaoxOfRa/8wCxbclqsU1t090N/5+I3c8N3EmMnqqtHDqB6fo7oMh9ggJx+7bfteyH8Tzv4tpHN0uyAIgnApXA2To78A2iulYoDKwMIQ4foBDbXW1wPNnWvdgBJAVa11ZWCcc30CZrdolFI1gINaa8+Z9L211tUcWXWVUpXTezmlVDdnMvWSD9Ye8LkRJHCaBUAXDqQamyOk9UJjLKpmD6Onj/Pf6SrorqEXsdpIX+BZbZvjBPs3MauhC14HOfOhqjSAOV9eIGLfRAQRcrGroUrdaCZHT3rT/M6aA1W5LvaA5uiRTc3gfbGqF44n1DscPYAe1QL99j3on15HtR1kVst5sKJQbQejF0w0q1wvLCi4nAsE8Q2jv38L+/nG6IXTULcFbnJ+wYgCglxG3lvRqOuqYH/cB3vU/Wb3mjI3hQ5/MTKChXHeVc+ciP1sU+x+iXDkAKr90+m/nzfSkHGm/24+fydci7rrMfTXwy5SZoRwSZ8AsGUV9sC22MM7YzW616yKTud7eSO7gnodiBUFhcug53+NfqkjnDlpdlK70DsE4wJ6Tb92P3pUJ/S7j6NqtzW7JabBxfRvWYU9uB32iM5Yjbqa/A4mLUhUQT9LCGZ2jefrxHyMahjH8LkpbDtyEf2ri0rTRRXGS8NtHXLNdVjtnsD+dEgw4RchO5jogLrV5H6zK4WnbkVFoUpVxf6wN/bI+8yuiMVvDBLRJcr1zetrysO5U7Dfu4OC/n4A+r3O6DGPoIpUgcqNgsThcjtVppqZHP2N40gJtz7xkCkrqsVQ9MzXzU6sQXGhPKcR4XK9KngtVovHsScEacfcajusKFTJKtgf9cYeeb/ZnbXszReONyPqlocSFc0uAL5OqhDvhS4Z8wAAIABJREFUH5TLsYHB6Oxzp9Evd0H/8T1W1/7pJ8iNNO8K3FUswvbQRaQp3XpgRUP2nNgDOmFPeBWr+0vmelQUqnRV7Ld7YQ/qanaa9rNH3dEt+vfJ6MN7sXp+jtX2adi0HEIMAISMMz29t301+pUk9Oh7UfXv8bcDMmdFdXoRPflV/x2FU+MNKjz9d/MECfVsMBusQdeLkxWqXIXK931b0DM/Q/1vNOqhN2DX396BJisKsuZAv3YvesrrWP8b6SsoeHz+LxM8TOYYrKYPoL9/O1iCYOks7N6tsEf3wGr1iDt5nDWH2YVsYHN030ZmR7Vqjb0hxg9C922M3rMZdeMdTnLCaZNdZjwX0qNgdripWAeWeU+50OMHoWq3NZPPYrIFLOxx2WYo7qNH3crj7euw+zU1R5T+9iVWt5fN9b1b0L+Ower+NhSviD6wI2Cg9crTabV+Gnvym6Q5zaF2W/Tq+f4DSxdqF0ygdOWZtqM7+pvh5vc1pSBfYVg1O/3nMqLdSi/2Kneg//o52J0rlxuqvbSiUJ2Goud+aXZVCvpiEepruZTfemxf9EtJ6DcfRF1XBao1CR1XRtXjFbOxh7TB/uAZrKYPm2tWNFxXFXvRj7DyN1MGqze7uER4goTSZRVuhWPJsGOd/60L+UXdssGPHMDu1QR7aAfsr17Bun+o3xHI3mgyrlypSrWNLXTCmezj8cn2a4bdsxEqc1bUzY0vTkZG+VCCpTkcvqI77jM7jP05LURELtarS443eF6r2x9Ez//Cf1dZMHZYwTLohd+i37rH2IN1g2yU4YZsD1HRULa22cHxcsgoezwo7pRv1fRh9Izx/mM8Gf4OFxH1xcYfjMvtV3uktu1pdgVNsxPq1S9b/7PUe2pqevIzss30kCsf1v1DzOLQoFyaf1J/9xb2c43RC3x8hFFRqGLlsF9/DPvVR1FNH4SEogFxhLFPbwc7DS5M5WzjX7BpWYiIMqYe6/ceR/dvbPRZqWohQrnjs9LzJ6EP7cXqMw4r8VlzsuD58+7ZvlFRqKLlsN95Ant0d1TjB8yEaU9/6/G3sR5702ymYJ+/OBmXU8+KVwDbxu7ZCLtvM1SDTmax0cWmy1U/XaT6HRfgIttq1aAbet6E0DaDS3KBy7ARIOx168IRBwTJGBs8KkuIvLjE+Cu2b8KqCT8EuX4Xa7/+GR1UX0cQt+pT+ZroHeuxX2iIPTwJq91zZkfn/IXNYvr1i7DffwZV+iYoWdV1uapOEL+RG+1WVBQqLgG9eTn61c7oLStRzZ4IEtBF29eKQnUZip7zpdmZOihh7N9CkFWpgiAIwuUQzGP4/wqt9QqlVHHMrtFpl5N5mQ98qpSaCHzrXGsAvKu1PufE5Tlb9Avgd6XU05hJ0hN84mmnlOqGybuCQHlgRTrv9z7wPoA94UWtbjW7S+gtq1F5EtCe+Qtx8XB4v//Dh/b57XqlcsejfcKoGk1RlWtjv+J1YKgSleCGBqi7nzC7Y2obvXCKOdbPQ1w8+kiArMP7zM5ER/YZp2dMLJw4gj68z/9ZZ3crP04eQ//zJ5StCXs3Q8GSqJfmmXuWhXX/SOzeDR3ZCWmfP7zXT4aKS0B7joI/mmyOB0s5aP73PWLrmpJYSX2x33kcTjjHapS5GX1wFxw7DHHR6DWzUWXrOMd2edOgjwa8w5F9kCsBUvab9GeJ9a7kPekMyO5abway8haFXWbwQzXvaY4N+SP0ZHBVrx2qzt0A6M2rUXkKeE2k3EHyI813T/D77h70wmlYj7+BnvyuN2zdtqhaThnbusY8myorHg4f8I/k0L4geZ9Wlh+H96L/XgrHDxs5q+ajipZFL/Ou2FS3J6LqppPmwPQk7/Vb1apyJ5gd3MB7fDqgf/sW68k3Lq4bfiSw7PqUq9QwTtnzlPussd6ylCsede9I9IT+6RjAkUPVa4fb+sRPXtmbzCS7fl+iNy5F5S6AZrkjLwPrdTAO7zP/nN0V9LIZqGaP+S9UyCi95lkte+wQrJhtjufZ+Fd46pYve7bA6VNwzXXAjjS3E2Kj2OOzU/TeYzbx2aPShAtFvLPrdJFc0dxcKDNr95+laK60JoGqE5DuOJ90x8VDYJ06fIXp9jwXLh2SOx7r8Vew3+8L+00+Z7TOVjWboSrXwX7lIb9n9IY/TVsF6JXzoGAZ2OIc25SyH3L6lNGc+dHHAvLaE+boflBRxjniabcAVSHtrtEcdeI4cwK96hfUNeXRK34KXztVqBRWl37ohT9iPW1OuNDb14RXn4BxcLQYgl77C/w9J3S4Y/sgh89q7hxBvsNlELZ6FReP9eAo7M/6wQGf8u1223Forynfx73lWxUtC/HF3K9bnns3NUQv/imNLnbVBt690cS13BmwXzELOg/G6vdFeNMcSATsIdUgEVXf+dabVqPy+pTxPBehw/P4pPvQXvQSZ2ejTavMpL4cuSF5H3rdEq8eXT7PlO/WPcxvt9pq+zz661dS47We+Rj2bfPeT5Pf8eiUwPz27BjsW+ZS/MPs22ImaSZcCzvXGb3V+UX0sp9g9ezg7xZYZjOivAezwRp0NccAX6hcHQ4oV6Fk+eq9hZPRC82R7arJI2jPbj2H96FXzDJ/b1sDMdmwBn1tvkdg3QpWxg7t9d+B2FPG8hc2u2wOnGhu5I7H6j8Be3An/90+NyyF/EXg1ImMz+MyN5sjXT06c8UsVInK6CXTvGG1DefOoNo8g6qfFFabLLANzlA9Wq6WmVR41GursW8r+p3u5u/8ReHmZlgvjDfZ4LINrlp2h9hcWC+MR2+7wjw+etDsXppywPzvSaPv0eKr50NiT8geh7rxDq9tsHwmxOY2R5tDxtlGRcthdXUGz2PjUOVrYdvnoHgl1HVVUbXbmAnpUdGoLLH+O8TmikenBPGhBKnjnvDqnpHoLwZ4245ilaFQWVSv70342Dyoh99Bv/u/4PGmyr7Edis9CpaCqKi0k1kzQm467aVq+wIc2AZzJ/hfj1BfK704L0Wfp4vnvU6fQKcko1o8CfU6oreudt/23/iXmQSdPZeJa8d62L4OKtVBL5mGKl4RfXjfFesyVbEOVKyDKlfLHHkbE4vqPMgcb5yvMKrPdyZ85hisUTNSd75zzQY/dxbOHfHa+9lyos+eckeXecLe2BC9xGexQdnq6IM7zakTtdtC0TKoklXQy2aFz4cSndmddiuErwiAm+5CVbgV/c4j3vjdrld//owqWgG9JGAoJPCUhpxB9HdKgA88xvGBF6mAqngbNOpuyrO20efOmKPsU/bDDsceXDUz+ORoN2Qv+No8V7qm8csf9y+DwfPJJXvch3D4CFWJinDD7ai7H4esZoyHs6dh4ddpA7tV5kLF73a/GqDRgxCbG/3rJ6iGD/53ZHd7Da6tgjq4C70tzG3m8SMQkx2r5+egbaxOvZ026wI+2UvxET7h+AgP7UMfO2zq2JlT6A1LoXBpVKWa7vvfg/Xpd26Am312rw5nOfv0OW/8btbjc2fQq+eYhbkbFgFh8oHb59ETXzbzyOu1Q7V5EitfIfSmZe7YKIFl65+l5vStfdvQf0xCz59kdHiTB80is9W/u6PDb25kTvewz8HRQ+iNy6FIOTO+HAk/3b+h3+GLxx7wkDNEWx0Xb8L6ttVFKqAq1YfG3SEmh2MznIY/grSPgYTBRoDw1y0A6/lPYd+2iI1jxlcsze4/VwFw0yMduOHBdgDsWrySXEUKsN0JnrNwAY7u2hc0qoTKZbCio9i9NO1peRXaN+HHR4OcdBAR8gP5sHqNv/L6FEKXWTWaY//yiQmzfwcc3IVqdL85WUIp9Kq5qOxx6DW/o4pXclUuCcWhRGXjN6rT1us3ion1P5UiI3w3x4+gT5/0LqpfMQOqt0gbzsU2U7V7wfjj5gT4byI1RwAqAksu/kFBEAQhFFfDztEAk4FR+E9i9kNr/TDQBygCLFNK5cUs7Ukzz1JrvR3YAtQFWgMTAZRSJYBngNudnaZ/4BJW7OjZE7GHJGEPSUIvm42q4XS4S1QyR0kEGuEpB8wAbIlKgHF+6+Wzzb0Kt6AadsV+60m/I0ntUfdj926K3bspesZ49LSPYcqbZjA3zzXGYLnhTljlPxlIr5qD8jgArr/de1TEqjkmfFQm83z+ImZwPHucMWLAHHtc+mbTIVgzH92zHvrpmuina8K5096Bp+IVzbEVgcdKphw0g4TFK5p03twEvfI3814rf0NVN++lqjdNvU7uBKwHXsL+vJ930BDg0B5U8YqQKYt55tpq6C1/Qd4iEFfQpL/SHbBurn/6181FVWni5G192OzYGdniQDnVJPc1kLdw6g7R6vaHICYWPe1V0kPPnog9qD32oPZmQMDz3a91vnsaY/EAnD5h7uN892VOun2PZ/8/9s47zIraa8DvmV1gQTpIlSaglAUERKqgCEgHkV4ELNgFy89KF0UFxS5ib4BdETsqCihioYOiCNL70vtOvj8yd2/dZdWde/3wvM/DA8zN5EySk+TkzJnkrBbWOAqV9fWbuPf2xb23L2bxbKSRd2xUpdQsdOyA/R2QRh0wi7/OujwrvkPKVrVHKDpJyBn1MJvXhKf54nXckb1wR/bC/PwV0tQrc+UsynzooP0dkKYdMQtn298KFQ+WuV5LzMbfs3y+DNavgOLlg3pftzUsj9D75XOQs706qt0yqPcp+ZHLJ2E+fALWZvrtQ0KJx3hCsTJ20QCYJXPg8AHc+wdjlsxGzvH6S07268zYt9MuZEpUsPeccY5tl5we13KnBAOuc6dAtYYZDst49K3Q+qZoKXvE4M7NMZPWKpmLP3ens2HPcY6mGz5adYjzK+XJOn+PPYddjqbbqS/tkMvPm49SuWjsb6XMN2/iju+LO94rd0Ov3BWzKPeRkHZv2AGz5ATljiU3HmNIvgI4Nz6G+9aj8PuioOycHLNrNkHaDsJ9fJh1mAVkLP/WjqO5A+Nofdi+NpjnppVQ9DQ7bznJSM1WsGpueB2tmoPU8XaWrHF+MLDaPgXUaAnLZ4VcSoK83rFRThJyRlPMtj9yvsyZzVNFS+FcMxH3+RGYGZOD8uI9ngDSbyTs/BN+zOqUC2DzL1CkHBTy2qFaK/h93gnzPxFx6Vd58+Nc/QjujMftLjgB2XGYO8yK75DTQu2E+phNf8Slb9mEgpzdGrPgU1i7PH42MMDS2VDV2724Sn3YtDr+ZY4kAfaQmfU67l29cO/qhfnpK6SZt0Nj5VpwcH+0s3C3N2cGxvBmnTA/2UBY8+NXSA1v5/FSFSA5l32xtGQeUv6M4DharT5m3vv+z9W5UqxMsHaCmx5+1PKGlXbdUcRbd9RpDSsj6nvFHKS+92y1WsJqb91RpHTQDihcygaGplk7QLoPt3o2J9Plrg0azml9j2WDbfnDk3UCvVo2J3iEbZ2W8Lsna/k3Nn2GrPKwznvxkd9zqhcuCbXPh58/9fKajQT61qnl4dgR3JHdcUf3wiz8CmkS0rcOZtK3Dof0rSaenbDxd9xhLXFvbY97a3tI24Y7po+dd0qUC95fvprVvVULcr6O07ZAhZD16xkNMIG5s/hpwYxdFzPv3bjbZPzpg155SP0LMT9HjFsBHRBB2lyG+fAZ//t1QF6J8tafcu8/r2Oz9Jtw+yRQ9wWLBe+vUNP6Gg7strbBY9fa9v1jMXLmOTbgMAdtI3d0F9zRne0pW4u+wH3jfljyNeblEbijOtrrMx+Bnz7CvHk3FC9nfSBJychZbWBFhA9lxTfhY9nv3liWkh+5dBLm44i547u3MeM6YMZ3xTw5BHasiw6Mhn82b50AqXchLPws9o8+zZfS9irrN3r/oSiRiVprRZX7747nmeEkBY+rdZKQ3HkwH0/GTOznn+0fOl6edqYddw7ssWNYvgI2EOXUckit5pitf+bIWGZmPoEZ1QEztjPmpbvgtx8wr4y0ftERbe31sZ3h6GHcWy7w33+T3/ovzew3cCffYgOxfvzMn7EM7MvlqvUwS2YHr6VtQSrVglwpmK/fxKz6CfPhlPj6UFbOjauviGqNkVYDMc/cZANXIT79qmYzzJbIE2OAjRG2aO0YPvCVc5B6IT7wP+z4bZ65CjPxIszEi+Db1zFfv2SDk/fvsoENxe1aXyo3gG3hfmDfZHtI7TaYJZmM35H4ZI+H3R8HH6H74OW4wzvhDu+E+XIq5pMXMF+/ETuxHzoXlX8c19WNuiDVGmFevsum/S/JzlcAM+JC3Pv7xn/OTErGuXwC5vNXcG/vYP0YC79CGmfDjxG61mqchY9wsy2rWTQbqVrX9rfcKcjpqbB5TXz877HW9ItmJU7PArtI+tGPc+cNrj+cJKR6U0zgGYiPD5zcwfo2W/+EP1fijuzm23rLLJmNVPF0K1cKUjE16LPx1ppmyRw4uA93XC//9GzXluDpZrlTrH0UqPtE+On+DeuOUDas9NabWczVK+cg9bznTA3O1WbKlZgHLsI8cBHMm46Z/VL2AqMDcn22ESD+fYvqQf9kot5j7l4bDNT/4cmpPF23K0/X7cov782i9iVdASjbsA5H9uxj/5bYAaKpfTrG3DW62BmVyFukIBu+W5j1c8WN7cDKHOlPmY5laVuQMz1/eIGiULIC5vOXMW8/CJtX2/sadUSq1sMY11e57NiIeXE47ogOuCM7YT54BH78CPP6WH98NyvmQGXvlN2qDexJHpH4ZPtKO89/814M/02iYgRsvJqiKIqSA4j5p8eSJxAR2W+MyS8ipwEXG2MeEZHzgFuMMR1FZBBwtjHmOhGpbIzdl0NEFgKDgUbY3aN7G2OOi0jRwO7RInINMATYbYw5z7tWB3gZqIv9NGwJcJsx5kURme3J/TGz502/sl5YZUuf25Gaja2j/KXR8OdKAJzh03DH9bGJKlTHGTgGcufBLPsWM/1+m+bu9+0L2gP2Kyfzx1LM1PAjdKTjldagnvMa1GiKXHQTOEmY+TPg8+eRdldi1q+0C/3k3Ej/sdYhcnAv5qU7g1+dtr4UadQZ0tMx7z4IK7+FMlWQfmPAcazzfeHn8Omz0W30wDeY72ci1ZvAscO4r46B9V45b3sN9/5+NmG56jj9R0OuPJiV32LefMBez1cI59LxUKQUpG3Bff52OLgX6TMcOasl7PIWH2467gS7a4W0H2IdEqTD5lWY9+6F089G2t8IjoP5eSZ8/SLS8grMpl+sozY5N3LxKCh9Bhzai3ljhA2CrnE+csEVdmHhupgvn4Ff50LBU3H+9wFm+1o4ftS2wfdvwU8zMFuOZKYC9vn63o7UbGLb/cXR9mUN4Iycjju2t9fuNXAGj7H1sWweZprX7ldNtIEhxoWdm3FfvSf8a/3k8O8dpPdtSA1P1sujYZ1X93dOxb23r01UvjrOwNH25cXyeZjXvbqvc749jid/EXuM24ZVuI9dZ/M9px1y4WDA2Od791E4lPmR4jLgDqRWEzhyGPe5UbDWK/NYGwAJQMUaOJePtbq+ZB7m1fvsvUPGIeXOBAzs2IT74rioxaMUyxVbcLUmSNebQJIwC2bAFy8gF16J2bDSGsrJuZG+Y6Csp/ev3GVfmrW6FGk5CHasz8jKTLnO7hATgfPgX3Am5yDpV9YL+78f44k07IC0HWSPBjUu7sxnYPFsyO0gPW7N8X5NgWI4/3vZ7oBrDBw5iHtvT7uAKHsGTt/h9jl3bMRMHWO/Vs3Jca1YWeSyCfZ3J8nu+PT587ZOjkYcY+VD35Jz2iMXBurb4H5k61tqFoipA1+vPcz4OXtxXehWIy9XNSjAo/P3kVoiFy1PT2Hp1qNc/2Eae48YcidD8XxJzOx3Kgs3H2XUV3twABe4pM4pdK+ZLyp/szL6+EbpGVLuV0PKfcdU3PEh5R7glXvFPMwbIeXuEVHuJ+yY4oz9wLZ7ci7rnJxwNWwKLnr9GEOk0+VIx8tga/ADG3fCVXB4d3iZ/8mYfc/7dueq0L716j0234btkfaXgjF25+gfpoRXdpXGSJuhdvxaPBPmvoS0uByz+RcbKJ2UG+k6Ekp589Y7I2H3Ju956iItr8a8MCSYX64UZOCT9mhpx4E/fsR8/igYF7PuUM6VOZN5Si4ZidS7IDhvp6fj3tMPUpLiO56UqULSjc9htv+e8QLCfPM0rAmefhBGpUZIy6HWflj6Icx/GWl6GWbLL7B6HpSqhnS9F/IUgPSjcGAX5oUBsfPyMGsj6tuHfiVtL0PaDA77gMx97FrYHbHbm0+2qDRsj7QdbPV72TzMO4+AGzGO+tS3OKM+zsU34I4faOWc3Tx+NnDe/MiAcVYfjxzEffke2LAq7mUGkIIhH734YA9Jx+uh7oVQ8FS789v372M+ewaz9SiRyMA7kNpNbbmnjIQ1XrnvsUHUAFSqgTPkbqtni+dhXh5vryclI0PGIuXPhPRjuFMfghXeLkdNOyCdLrN6tngO5sPHw+X6YQcXLY1zw+NWn/dsw31lLOzaEl7fZzZBOnnrjh8+gK9eRFoPsfW90lt39BoNZbzxe+pwu3Nw3XbI+Zdk2F1m1nOw4huoWAfn6imYzb8Fx61PnoJfv4XDEfZ3Tq/5AMqegfSOsMEO7YOaTa1eOUl2t+dZLyBtPVkBveoXoVcBWa0GIw07251u3n0IfrGy5PopkK+Q3cHp/YeDTvOkZKT3SLvjU/ox3KkPwi9BG1z634Gkem39fIidMPp13NEhdsKlnp2wdB7mtfuidNV54CPcsX3tjpftBiFNOtn2OHoY981JyJZlvtSxtBsCddvYNeeGXzHT7gb3OHLDs3YeE8FsWIWZPj5j5+G42WSPX4uUKJvzepUrDzLmQ8zYLuG7KbfojTTrYf+95Cvctx8LayO/1rdUrY9z0fW4DwzylOEf1vEphXAuuy9onzx7m/VjtOhpd2hOT7dB/m8/BGvsS23nxmdt4Jt7HLNzM1K6cs7aRqH12H8UZtlcWPRF+PVmnZDTqmPem2jnjs432bFswQfw5QtIG28sW+GNZb3H2H55cC/mtbvsWHbBpUjLgRFzx/VwIGQtXaQ0culDmAc9WyPCRvjb8xYgd71vdTgpFxzaZ2VvtQERcud7mGeHwrY/iUlOz5dJuXBGfojZusbu6guYeW/A9+/bfx8OPxI4Xv3aPB2sEwCqN/nb47mMeB/yeHkf2oeZfD2kbUaumwJJyfbF3qoFmPcm2bntuPHF9pdWA20AWfpx27feeyT4geCZDXEuGmbrIF9B+0FCTo1lAarUR1r2x0y5MUqt5P5vcIc2C7/mhw1etyVO56vt+GLScT94GlbM8WUsA5BGnaB6Y8wLd4aXrcOV1ifrHses/xXz6t1w/FjcfCiy8uucn6uz8BXJ8HeD7SECfy7FvHlfXPuV7RshJ4md0RjpcKNdq/w8E2a/iFxwBWZjiA+8+6igLTp9RMZGIBnt2PJyzNGDMNee3kDpqshFd9qxdddGzNvj4HC0z8gX2bnyILfOwEzsZgM8AhzP4p1WTtvjEZi9x8Of2S/7JJB/hyFw5BBm1itISiZ7HeW0zoXOE2DnyDitq+Wh+fYDQs9GNJtXIxVq/vdkL/4KChSN25wpZ7dD+o+CjcEPL9wXRiLndguutV4Ynbkf49IQP8ZUb866OsJH+ErwXZZceAnStIvta3PexcyaCrni8G4rxppe9m+N6/vTsLYWsackffZszvfjA3uQKybZa06S/ZDrvUl23QmY/RFjmR8+q2KlcYY9aXUgbTvuS2Osbzi345+N0mqAbQ/jYr59D/OV/cg8Y72Vfhz3rYfg1x/807M8ee1zl65k2/i7GTDvtWBlx9FPBwlcd7w4NPYHVWDn6o6ezfDjB9ZmaDUEszFkru452s7VB/dipg2PthkuuBxz9JCNgYjEjb6UIddHGwHA7Ar3jcatb+3dGvUs8bLBx109M5MKh/aPj6Ry23M5dvAQ7w++M2OH6SsXvsfTdbtmpLth9Sxeaz+Enb+GB8O2GHUdySl5+OKOB2PmP8pMzVR2Vtx002MsWLCStLR9FCtWiOuvv5gePc7P9v3p19p3b76MZYWK4wwYY3d1FjCfvYj54WMQB+l9O1Klng1eFgfStvovNwQ5t7P1G707wR/fTZFSSJ8x9uSUA7sx08fYjTsgvF/n9Jx5+ADO6Aj/zRzrv4kcQyF+fSvpqgclWwqpKP+Al+XM/78Bo8q/kkvMr//KseukCI6OuHYesYOj3wGqAgJ8AQwDkoAHgLbAMeAZY8zjXj6nApuA640xk0PyfxFoCPwBHAFm/N3g6HiRqdMsDpjMFiBxQArH3gnVb04UHO0ryYlr66yCo/0m0+DoOPBvCY6OK7kTo2eSQPWODI6OJ5kFR/tNrODouHEgceMJuRJjr0n5vAmRC0QFR8eVlKQTp/EBKZ/tgz9ynMjg6LiS1Qtkv4kMfIoTki8xOgZgDibQNiqYIDs4RnB03CiQmDJD4uo7Kjg6njiJ82+YPccSIlcSqGMmgeO3JCewrRNlgyfyjLUE9q2E+Y4SZCMkmlgv2OKBJGg9DwkeyxJU7ES1MwAJHL8zDUjxGcmdwDIncPwmgWuehJHA8SQyODqe6Fz93yCR79QS+Y4nMjg6XvxX547I4Oi4kih7NJHvq/Ml0AZP1LojUb4ySGhbRwZHx40ExgeMm7w/YbL/bnD0PyUQHP1fI5ExR4nq14lc0yc99dO/MsBQObnQ4Gglp/m3Bkcn0DL950QGRnvXZgOzvX+/CLzo/btbjCyOAzd5fyLz2Q5ERVwaYwZl8iznZe+pFUVRFEVRFEVRFEVRFEVRFEVRFEVRFEVRFEVRFEVRFEXxg0Tuh6MoiqIoiqIoiqIoiqIoiqIoiqIoiqIoiqIoiqIoiqIoipJjaHC0oiiKoiiKoiiKoiiKoiiKoiiKoiiKoiiKoiiKoiiKoignBcmJfgBFURRFURRFURRFURRFURRFURRFURRFURRFURRFURTFX9xEP4CixAndOVqROzAnAAAgAElEQVRRFEVRFEVRFEVRFEVRFEVRFEVRFEVRFEVRFEVRFEVRlJMCDY5WFEVRFEVRFEVRFEVRFEVRFEVRFEVRFEVRFEVRFEVRFOWkQIOjFUVRFEVRFEVRFEVRFEVRFEVRFEVRFEVRFEVRFEVRFEU5KdDgaEVRFEVRFEVRFEVRFEVRFEVRFEVRFEVRFEVRFEVRFEVRTgo0OFpRFEVRFEVRFEVRFEVRFEVRFEVRFEVRFEVRFEVRFEVRlJMCDY5WFEVRFEVRFEVRFEVRFEVRFEVRFEVRFEVRFEVRFEVRFOWkQIOjFUVRFEVRFEVRFEVRFEVRFEVRFEVRFEVRFEVRFEVRFEU5KdDgaEVRFEVRFEVRFEVRFEVRFEVRFEVRFEVRFEVRFEVRFEVRTgo0OFpRFEVRFEVRFEVRFEVRFEVRFEVRFEVRFEVRFEVRFEVRlJOC5EQ/wH8KRxIi1uw5nhC5AFIsV8Jksz89IWIlfzLmqJsQ2RxITJkTjUlQWycSyZ+UOOHJCfquxjWJkQvgJqhPA6w+kBi5CSyylMyTOOGFE2QabTmSGLmAFM2dMNkJ69fbjsLxxMiWfIkbv83exNmEJKipTSLHsvyJW2olqq2ldOLGb3M4cY1tdh1NjOBE2WRAwjo1IMUSOG8laJ0nKYlra3MwcX1LCv73XFZmZ4LGE8AkyC5LqG10MHG+BCmcIH9ZItfVOxKn35yWkhCxApgtiSl3QsfQRM5bO44lRK4UTWB9J9AvarYnSL8r5E2IXABJ5Cu1fAnqW7sT6Ev4L3I8gfZ3pcT1LRK4pk/kOJooEmonJKqpE+X3B8z6wwmTLYUSVO4EdulErqsT5bNKpN9/+HUFEiY7/dohCZOd9MSUhMg90qZ/QuQCJJdIoE+2SGJ8KFImge+rFUVRlBzjv/emSVF8JmGB0YqiKIqiZI8EBUYriqIo/4/RdZ6iKIryF0lUYPR/lUQFRiuKoij/j/kPBkYriqIo/4xEBUYriqLkNPrGQ/mvkMitphRFURRFURRFURRFURRFURRFURRFURRFURRFURRFURRFUXIMDY5WFEVRFEVRFEVRFEVRFEVRFEVRFEVRFEVRFEVRFEVRFOWkQIOjFUVRFEVRFEVRFEVRFEVRFEVRFEVRFEVRFEVRFEVRFEU5KdDgaEVRFEVRFEVRFEVRFEVRFEVRFEVRFEVRFEVRFEVRFEVRTgo0OFpRFEVRFEVRFEVRFEVRFEVRFEVRFEVRFEVRFEVRFEVRlJMCDY5WFEVRFEVRFEVRFEVRFEVRFEVRFEVRFEVRFEVRFEVRFOWkQIOjFUVRFEVRFEVRFEVRFEVRFEVRFEVRFEVRFEVRFEVRFEU5KdDgaEVRFEVRFEVRFEVRFEVRFEVRFEVRFEVRFEVRFEVRFEVRTgo0OFpRFEVRFEVRFEVRFEVRFEVRFEVRFEVRFEVRFEVRFEVRlJMCDY5WFEVRFEVRFEVRFEVRFEVRFEVRFEVRFEVRFEVRFEVRFOWkQIOjFUVRFEVRFEVRFEVRFEVRFEVRFEVRFEVRFEVRFEVRFEU5KUhO9AMoiqIoiqIoiqIoiqIoiqIoiqIoiqIoiqIoiqIoiqIo/uIm+gEUJU7oztGKoiiKoiiKoiiKoiiKoiiKoiiKoiiKoiiKoiiKoiiKopwU6M7RCUR6/g+p2RSOHsZ9eTSs/yU6UflqOJeMgVx5MMvnYd6YYK/Xa4XTYQiUqoR7/yWwbmXwnrJVcPreBSmngDG4o/vCsaPhsvvditRuZmU/OxL+jCG7QnWcy8dC7jyYJXMxrz1g7+16FdKiG+xLA8B96zFYMhdqNsLpcQMk5YL0Y7ivT4Jti4L5ndkY6XozOA7m+/fhy5fC5SXlQvqOgdOqwYE9mFfuhLTNcMY5SPvrIDkXHD+Gmfko/P6jfZYrHoWCxcBJhj8WYt55AEyM71uqNUYuuhnEk/1FDNn9PNkH92Be8mTnK4QMug/K14AFMzHvTAjW4bWToWBxOHYEADP5OtifFvy9R0j7vjI6dvuWq4YzYIyt4+XzMG96+ecriHPpeChWBnZuwn3udji0D1Ly4wy6G4qUgqQkzKxXMPM/sPK6XI/UaGafZcYUzILP/GnnUwrhXDcRKtXEzJ2BefW+6Dwj8OU5spLX639IqifvxVGZ9K3qOINGQ64UzLK5mNdt3cvFw5Da58Lx47B9Pe5Lo+HQ/uB9RUrhjH4LM/NpzOevnLDsceHv9q18hZCB90G5GvDDTMy7Qf3mrNbIBYPBSYKVczEzH4st+4xGSOebbN/6YQbMfjladq9RUNbrW1OHW9mn1UAuvsNLJJhZz8Dyr+3/ug+H6k1hfxpmUt8syt0I6eyVe8H78FUM2b1HB/v1q3dZ2VXPQdpfmzFWmZmPwWpvTLn8EShQ3JZ7zSLMu96YUr0xzsW3WFnfvYf5PKKOk3MhA8Yg5arDgT24L9wBuzbbPFsPQhp3AdfFfWsC/DLfXu870urpvjTc8b2CeZU9A6fXHZArN7jpmLfvh3Ur7G8+jGUB5LIHoVhZzAO9M63yeM1b5snBcPxodN7gi85lyukNkVbDbLsv+gDmvxotq+MIKH0mHNqDeW8k7NkCTjLS7lYoVQ2Mi5n1CKxbaCU3HwK12kJKAcyDrcPzq9YY6ebp2fz3YFaM9u0/Bjw9My8F9YxWg5BGVs/MOyF6NnIGHDkIbrrVpwcvsdfbDoHGXe285Qjmk6fg129zvn6TcyNXTYak3JCUBEu/xHz+TOz69qNPX/WU7dPHvbl6yvVwII0oEmAn+FVmkpKRrv+DyvWt/n3yFCz9KmaV+zJfVqyJ0394QALuzKdhUbR86XMrUssbT54fBesysQ0Ge3bS0nmYaZ5t0OUapG4LcA3s22Xv37Md8ubHuXwcFC0NThLms5cxP3+IXHxLcOx6dTRs+DVaVrlqOP1HB8eutyfa6/kK4gweb/PctRn3eWuTydltkVYDbZojB3HfuA82/mafLzC+708Ljql+6NgQzw5O8uzgtzKxgwHpHVLfL2RS3+Uj6nu6V9/dhyG1m0P6Mdi+wd5/aL/VtQHDkQo17Jpj+gOwbUl4njmt43nyIddMCd5fqAT8/DFmxiT7rPFs6+TcOMOesWsUScL8NAszY7J/9Q1QtirOgOGQ9xRrV9x/SdR86cdcLQ3aIa0HBO8vWxV3fD/YsMpXuTjJyIARSLlqtk9//yHm0xfC8/RjHK3TytrBkgS/zMN8GGIH5/RcXaICMvDe4P3Fy2I+ehq+nhY+V4tgPnoCfvnWn3V1u6vh7A6QtwDmzhbRbReCL21dtDTOqLdg658AmDVLMdPGZ/4Q8bQH/ZD3F+yjuM2X82ZEy46TT4MlH4XnGe9+7XeZAarWx+l+s52z9+/GfXhIeJ5VGyEdbrRl/nEGfBPha0jKhXQfBWXPhIN7MdOHw+7Nwd8LlUSGTsN8+SzMnWqvpeRHLroTSp4OBsw742D9sujynNEI6XiTlf3DDPg6Rn33jNDvSNk3Tsd88SzMec3W48XDoZq3pn8k8zV93OyTVT+F51m5EdJ2mNX/n2fAvBj13XUklPHK/NZwu84DKFEZ6Xgb5PHWrs9cCulHkYFPQP5iwXXHK8PgYIx1Bz6NoxVq4vS7yxMguDOnwJ9zMq17P9o9U3K6vpOSkcFPBe8vWAKWfIr59OGMS37YhJSsgNNvFJxWDTPzScyXEf4BcZArXoB92zEL3kqcjsXTVxaDf+IDzsij7SU4vW8i/brzYP9uO29deQ8ULQVJyZiPX4b1n4XnWaUR0m6Ytct/ngFzY9R5t5FQupr137w5HHZvgcKlkOumww5rg7BhOWam9zyprZHmA8EY2LcD885oOLgnPN9E+lASOZb5sb5t79mj+Qpgbs/EHk2U3ATJjqtdUqICzmXjIZfYNIXLYpZ9hlSsZ/vVog/guxg61nmE9X8e2oN5d4TnF01COtwBpc60+rn0Y/jW3isd74QqTeFAGuaZ/pnXdxXPNhIH89MMmBND9sWjoIxnG73hzVOFSyM3TIMd62y69cswHzwAufMhl08O3l+wBCz+BPPxw0SRSD3z+TmyhQ/rzRwrG8AFg5CGna3P852J8Kv1gdO8N9Koq107f/cefDMNAGl3FaQ2t2P54TTMe+Ng/w5fxlBqXoCcOwjEgd++xcx6ItNq9mOdJxdegjRs7z1/EpSuhHtjS+Bg7IeIR1uHcrKtq/MVsD7zEqfBsaO4L4yGTav9LTMgt71r3/cY177veWxQplUeN//Nm/clzv++bxdm1Y/xjcfoegNQw8t4H7A+0zaI5I47nmb27IUUK1aQmTMfOPENf4Oka+4kqUFzzJHDHJ94J+b3FdFpBg0lqXUXyF+Qo13OjvrdObcNuUY8wtFru2N+W56pLBlwG3JWMzhyGHfKCFgbo+4rVse58m5b94vmYl65P3h/6z5Im96Qno5Z9A1mesi8XKwUzv3vYt55CvOR7Tu+rPNqtcDpcFVGn3LffhD+WGzr4ZHvYZvXr/duxfz4DnKht+ZY+EGGfROs2FxIlxHBNcfbnm2U2gZpHOIbKVkF88xg2Pob0uchKFDMrrXWLcZ8/GCmay1FURTl73NS7BwtIkZEXgn5f7KIbBeRmSe4r6SIzBSRxSKyQkQ+OkH6iiIS400CiMhsEYm2HjKjZlOkRDncUV1xp47D6XNHzGROnztwXxuHO6orUqIc1Gxif9j0O+6U/8HvP0fckIQzaBzu1Htx7+6JO2mIDVoJpXYzpGR53Ns64754N84ld8WWPfAu3Bfvxr2tM1KyPNRqmvGb+fRV3JG9cEf2Cgaq7kvDfXgo7ogeuM+MwBlyT0gFOUi3WzHPDMU80BOp2wZKVgoX2LCLdWSM74b5ZirS8Xp7/cBuzPM3YSb2wUwfYxdjged4+Q7Mg/0wE3pB/iJQ54LogoiDXHwrZspQzP2ZyG7UBQ7txdzbDfP1VKSTJ/v4EczHkzEzHolZR+bVEZiJ/TAT+4UHPNVsipxaDne01769M2nf3nfgThuHO7orcmo5qGHbV9oMwvz6A+6YizC//oC0GWSvt+iB2fwH7vg+uA8PQbrdaJ1YNZsh5arZNhnbH2k3EM5u5U87HzuC+84TmNcfiplfFH7pW2akNkVKlMcd0QX31XE4/TKp+7534L56D+6ILkiJ8hl9y6yYjzumJ+7dvTDb1iHtLg2/r+fNsHxe9soeD/5J3zp+BPPJZMwHEfqdrxDS8QbM5Gu8vlUUqjaILbvr/zDPD8M81Bup0wZKRMhu0BkO7cNM6I6ZOx1pd629vnU15rFBmEcGYJ4finS73Rr+gPlpJua5YScu90W3Yp4bipnYCznrwmjZ53iy778Y880067ABO6a8cDPmob52TOkzOuMW88qdmEn9MA/2hvyFofYFIA5Oj9twn7oB954eSP0LoVS4LGncBQ7uwx17EearqUgXr45LVULqt8G9tyfuU9fj9LzdOscA8/0HuE9eH1U0p8sNuJ88g3t/P9wPn0Y63RAss09jGbXOtw6VrIjnvJV+PDrjQB34oHOZympzM+aNmzFT+iE1WkGxiuFp6nSEw/swk3thFryOnHeNvX5WZwDMc5dgpg9DWl4H2JcL5vd5mBeviC2vx22Yp2/AjO+B1Lswun0bd7FlG3cRZnZI+5ashNRrgxnfEzP5eqRHUM8AzONXYib0ywiMzrg+e6q9/sgAGxjtR/0eP4qZci3mkf6Yh/vDGY2gfGrs8vvQpwHMtJGYSf0xk/rHDoxOhJ3gY5nlgsFeUG53zMResDqizwXwa77cuBr33v644/rgPnqdDdKI7Gu1mlnZd3bBfXkcTv87Y8vufyfuy+Nw7/Rkp1rbwHz6Eu7oXrhje2OWzEE62QAjOb8nZtMfuGN64U64Aul5E6Sea8eusRfhTr/HfnwSS1avO3Cn3YM79iI7dgVsstaDMKsW4N7dDbNqAdJ6kH2GnZtwHxmCe18f3E+fw+kdtG+ixnefdMy8dIfVr/t7wSlF4KwYdjBAqlffd3XBfWUcTr8s6vuVcbh3RdT3ivm4o3vgjumF2fon0t62tZzbDcDqwaSrcHreBCLh5c5pHT9yMKM/m0n9IW0zZuls+1uNpvFt6+NHcR+9Cve+vrhjeyM1m8DptXyrb5wknMvH2f44qjvuxCui50uf5mrzw8e49/a1f14cCbs2hQVG+yVX6reC5Fy443rhju9vda5o6ZAEPuhYvkJIhxswT1/r2YNFoUqDoLycnqu3/Wnn4gn9MBMHwNHDsCT4QUnGXP1QPxsY7de6evkczMMDY7ZbGH7ZgwA7NmToWZaB0fG0B/2Sl137KJ7zZVLE3gnx9mmE1nc8+3Ucykze/Di9bsedfBPuuJ64z94WnqE4SKdbMC/diHmkD1K7DZxaMTzN2Z3h8F7MQz0w86YhF14bnkX7YbDqu/BrHW7E/DYf83BvzOP9Yfva6MKIg3T+H+aFYZhJJ9DviRH6Hcii441Rss1PMzEvnGBNn0j7pP3NmNduwjzRB0ltDcUrhgut28mu8x7rgZk/HWnllVmSkG6jMR8+gHmqH+ala8ANzsXmndGYpwdinh6YaWC0b+PoptW49w2w4+hj19v6zGx886ndM5WV0/V99GBGPZunB8LuLZiVs4P5+WQTcmAv7lsTo4OiAzTsCTvW2jwSpWPx9JXFIgd8wBQtidRshNmxKVisC3phNv5hfcP3XY70vil67uhwM+ZVr85rtY4eR+t1suV+tAfmu+lI6xCd3rUBM3mg/RMIUnGSkHbDMC9ei3lqAGz9HTmne3R9J9KHkkg982N9eyJ7NFFyEyU73nbJtj9xx/fFPDsI89ylcOwwUqUxZvrNmKf7IjVbRevYWZ6OPdXT+kVben7R6i0hKTfmmQGY5wYjdbtCoVK2zIs/wky/MavaDtpGL9+IeSwT26h+Z1vfD/fAfDcNaRPapzdinrzE/vnA69NHDwavPXmJnTtWzI4tO1F6FofnyJZcH9abOVa2kpWQuq0x9/fCPH0D0v02u64uVRlp1BUzaSBmQl+kZjMoXg4A8+UrmAl9rf9s1TykxaX+jKF5CyKtr8O8fD3mqX5wSlGolEnIgE/rPPPpy7hje9s/7zwGv/4EB/Zm3g5+t3WkvJNtXd3+Msz6X+1vz43A6fM//8vsYaZcY3/LIjA6rv6bePtkCfG/58kXX99FpdrI6XWAFd6ffED+zNshgm7dmvNspE8gB3EaNMcpW4Gjg9ty/OFRJN8wMmY6d/5sjl7fK+Zv5M1HUtcBuCsXZy2sTjOkVHncmzvhPjcWZ9DwmMmcwcNxnxuLe3MnpFR5qO3Z/tUbIPXPw72jO+7t3TICoDPu6/c/WBwSE+LXOu/XBVbH7u+H+9pYnL4jgpkdO4J5ZpD988YdSNtbMFNvxjzVF0nNwjZ6oifm+9eRCzzbaNlnwXzeH2s/6NpqA/3N28MxUwZiJveHfIWhRsus611RFEX5W5wUwdHAASBVRPJ6/28NbMzGfWOBz40xdYwxNYDb/XrASKROC8z8D+1/1iyDfPnt7oKhFCwOKflhzVIAzPwPkTrn2d+2rM34Ki+M6o0wG3/L+HKOA3uivi6Suudh5nlx46uXQr4CUChCdqHidkey1Xb3NzNvJlLv/KwLte5X2L3d/nvjarvraVIu+//yNWHneti1EdKPYxZ+DjXDv5CW1OaYH706WfJlMBhz4yrYu8Mr92pIDsn3yAH7t5MUvBZJ+ZqwYz3sDJGdGkP2Ak/24hDZRw/DmsVRO2+fCKndAvO9l9/aZZA3G+37fbB97f0zveszg+1usDurAuTJBwf3gpuOlK6E+f1nuzPo0cOY9atwzu/uTzsfPQy/Lcp2nfimb5nJq3MeZr4nb81SyFsgdt3nPQX+8OTNn4mc5clbOd/WI2D+WAqFSwTvq3MeZsdGzKY//taz+cI/6VsB/Y7cobdYWdi+Dg7sBsD8tgCpFcMYL1cDdm6wATLpxzGLP4cazcNl12yO+cmTvfTL4EvoY0cy6pnk3Fa3A6xZBIcycdqElntHiOxFn0HNSNktwmUHyr0pZEzZ+gck58liTDHRY8hPnyG1Iuq4VkifXfQFcsY5wes/fQbHj8HOTTafCjXtTasX2j4chUG8fi5589uv0DPK7MNYljsvcl5fzOfPx3iWkLwTOG9l4JfOxaJMdUjbALs3gXscs/ILOOPccFlVz8Us876r+mU2VKxvrxeviFnr7ZZwcDcc2W+/FAbYtBwO7IyWV6EmbA9p358/g0g9S22BWeCNb4u/AE/PqNXCpk8/Zutme4ie/RX8qt+jh+zfScn2j4lR+X716eyQADshKNeHMjfojPnyRftvY6J3tgrk7dd8eexwUBdy5SZWZ5OzWmC+82T/kYVtkBIi+7uZSN3z7G+HDwTT5c4blBFqJ6XkhQN7kNRzMQu8frp2mVfOYhHlLGbvW+uNXQs+QmpZWWHj+/czkdreM6xZEtx1aU2EvRA5vvulY6FzVnKuTMc1OatFsK2zW9/zZyJneWVdEdHWRUra62VOh5UL7L/3pcHBfXBa9Yhy+9ivi5ezAW5rvJ35a7WIf1vHGN98q+8ajTEbfgsGJcda5/k1V4fKaHAh5odP4yPXGCR3XqvjufNYeyq0//uhY0XL2F3Gwuxgb9zze64+owHs2AhpW6LrIrTMfqyr1y2DfTHskwjioWMnJJ72oJ/ysmEfxXO+zHjOgOw4+zQyiHe/jkOZ5ex2mEVfBvt25Adzp9WAXRsgzSvzks+hekSZq5+L+dmb45Z/BZVDAi2qN4e0jbBtTfBannxQsS786O0Inn4cDoeciBUgoN9pIfodJbs55mevXpZ9CZVDAstrNLfj0dYIH8naRZmsdUPyjad9UqFGMM+yXn0H1nnLZ0G1iDKfeS5msVffK76C0736rnwObP3d/gHrt/iLOzr5No5G2uCx1lwB/Gr3WPhd30VPsx8JrgueXOibTbg/zZ7qFetj7sIlkKpN7c6TKQUSp2Px9JXFICd8wE6fW3DfiNjJ1ZiQuSPGvFU2YhxdFqPOq52LWRRS55kFrIXdJJDLe92U5xTMvh3hvyfSh5LIscyv9e2fy2BvFvZoouQmSHbC7BKAimfbzQV2/BnUsRWzYvtFl3xs/7PyK3sfWH3OnQKSBLny2DVQYBxZnw2//2kR89TSGPNUaJ9eHqLf2aFoObvR0p+Lon9LpJ7F4zmyI9eP9WZOlS21hU0fWFfvWG/zK1kR/lyaMbaa33+GwPx9JMaayI8xtEhZW3cHvTXHmh+Q6ufFrGbf1nmhMs5pi1nwSUz5QHzaOpSTcF0tZU7HBNYdW9banYcLFvW/zNkknv6bhPhkA/73lFPi7Lswdm5DQv5kstlTDBo0qE6hQtkPpv6rOE1akv75+wCYXxbDKQWh6KlR6cwvi2HX9ph5JA0cSvobz8HRI1nKkvrnY+ba3bRZvRROKQCFI+q+sGf7/+71rbkfIGfbeANp1QP3g+etvxdg767gffXPx2zfgNkY3I3dNz0LjCNg+3hma+kyNcLfGS+fBWdG2EZnnotZ7NlGmaw5pGZrWD4reOGot3FZYK2V1VpeURRF+ducLMHRAB8DHbx/9wGmBX4QkaIi8p6ILBGR+SJS2/upNLAhkM4Ys8RLLyIyQUSWichSEYn6dEpE8orIdC/P14G8kWmyQgqXwKRtDV5I2waFI4yTwqfC7mAas3srEmr4xcq3ZHnA4Fz/OM4dryGtL4lOU6QEZlfIC9e0rVAkIt8iJWBXiOy0rUhIGmnVG+fuN5BLR9uFRCRnt7LH5qV7Bk2h8LKwZytSKKK8BUsE07jp9jjMUwqFp6nd0i68AvkCMuRRZMxndpG7+IvoZymcDdmFImQfjiE7BtJ7JHLLa9D6svDrhUpgQmXuzmb7FvLquECx4OJy7w4oYBdU5uvXkVKVcO79FOeu13HfnAjGYDb8htRoYp1O+Qsj1RpA4VP9b+dsEBd9C5VXuARmV0TdF4mo+yKn2j6XIW9bzL7lNO0Cy7+1/8mdgtN2EGbm01nKjzs51bdC2bEeSlSAIvaYZUk9DwqXjCG7RITsbTFknwp7tgVlH94P+TzZ5WoiN01DbpyKefe+qBfyWVIwstwxZIfWTaTsALVawqZfw8eUyx9FRn1qd1Je8iUUPDV8vN69LXwRDtFjSKCOC5ewOu9hYt0bgfv2g0iXoThjZyJdh2I+fML+4NNYJu2vwsx+zTpOs0qXwHkrg3jqXP5TYW9wnGDfNqRAhKwCIWlMup2H8hbCbPsdqXqufQlQqLQ9RrJgjD6UVdl2bwvOCQFC9SmkfSVGvZBxr0GufgK55RVofFFYdnJuT+S2aUj34daR4Ff9ioMMfQUZ8Qn8tgDWL48uv599uucI5MZXoVX4SQAZJMBOAPwpc4p1rEnbq5ChLyP9x9vg0VjP5td8CVAxFWfUmzgj38B97d7ogKvCMWyDyHwLl4iQHT6eyEXX4jzwMdKoHeY9e6y2+XI6UroSzsTPcEa/iTttAlLoVExooOHurSH9wyNC9+3Y5dVFgaLBF1h7d0KBIlHll8ZdMCu+jboeLIuPOnblo8jdn1lHfSw7mExssezUd6S9htfWS70TNNavsgFKThIUL2MDj0LtBR/7NQBntYHFnwfLWTgBbS0Ozm2v4Tz4BWblfFizzLf6lpLlwRicYU/gDJ+KXBi965Rfc3WYjPptMD9GBEf7JNf8/AXm6CGc+z7FuedDzKxXwoPt/NCxnRvg1FA7uEVQr32bqy1S70LMzxF1G5ire43w5mr/1tXZwVcdK1YW587XcG6cAlXOyjxdvNcgCbSP4jlfRr58ibdPI6wu49mv41BmSpS3x7cOfRrntleRczqE5xmqPwB7M9OxGGXOlYI0H4D58rnw9EXLwsE05OIRyLUvIRfdCblSospMwRLBfLOSvTuGfudKQVpcgvni2eh8s0Fc7ZOipQc6SLUAACAASURBVIKJQ9dwYMscuc4LrW/jlTlvIShm52LpNwkZ8iI06Rdepi7DkStfguaDMy+3n+NoxVScEW/gDH8dd+r4zMe3eLa7j/UNQGobWB5uA8fDJozE6XYzZtbjNjgqOXfidCyevrIY/GMf8FktMGnbYf2qsFvMF9ORMpVwHv4cZ9xbuFMnRM8doePonsz8NyHlPhJS7iJlkKteQgY/CeXrZKQxMycg17yK3PKB3bX25w/C80ykDyWRY5mP69ssSZTcBMlOmF0CSM1WmM0rYF/oXLE9634V4hflly/h6GFk6Azkuncx30+Dw/uyX/js9OlI2yiyT1/zEnLpk1ChTnT+tVvD0lnR1yGxevZveI54rDezIyOTsknkvYF+sXk1nF7Xs1XyIDWaICH2vrS/Ghk5E6nVBvPVM/6Mobs2QPEKdpd0SULObJ7p+wC/1nkZ5E5BUptgfo7tJwTi71s4GdfV61ch9bzTNCrVhGKlgx9s+llmPLvs+pfgnK5R5Q0rd5z8NwnxyQZISo6v72LNUsyqH4HaQB1gL5D1u9W4UqwkZntIW+zYghT7C37fytWRU0vhfj/7xGmLlMDsDKn7Xdmw/XcFbX8pVQE5sx7O6Fdx7noOTvc2kciTF6fjYMw7k8Pl+alntc/DGf4WzlUP4742Nng9OTdy2XPI4Cn2I5q9f9E2OuzZRqHUaIVZ9nnYJek7CbnpQxsovfIrFEVRlJznZAqOng70FpEUrEXyfchvY4CFxpjawJ1A4FyGJ4DnROQrEblLRMp417sBZ2GtmlbABBEJOb8XgKuBg16e9wD1/9rjSoxrEV8CSYw0J/payElGKp+F+/xw3ImX2d39qp/z1/ONlcZ7PvPlG7j/64g7shfs2YH0vjk8WZnKOD2H4r44LjTDTPPL+rlC/l3ydKTD9Zi37g1PMuUGzJh21vlcNdYX4jkgO1YOr47ATOiDeewKpPJZcHb7E+QXmWE2niuSGo0xG37FvfNC3PF9cHrear+A+2U+Zvk8nOEv4Vx1H8bbfeOEz/BP2jm7+K1vUfIyzeovJZJ2l9mveb+3XyFKp6sws16DI4di3JtIfNDvQ/swb9+PDLgXuXYK7NocdrxilvyFtmX9csxDfTCPD0bOH2j7cHbJVpliyQ6h5OlIh+swb4cf222evQFzd3u7C2eVs7OpwzHyz6yOTzCOS7PuuO88hDuyI+adh5DegSN8fGjrMmfYnTeXzs7ymf6Z/L8xb1WONZZngl8690/G8cUfwr7tyODnkFZDYeOyE/ehmOqajS+ETdb3mocvw0zsj5l8A3JuD6hc116f9xbm7q6YB/rCvh1Ih6GZ5J8D9Wtce8zbvZ2gXE0oeXp0Fj71aTN1pD0W+MkhSKWzoH77GDcmwE7Idp5/scxOElK4JGbtYswjl2DWLUU63hD7Xp/mSwDWLsMd0wN3/ACctoOj+1pWepSV6JA05t0ncG9th5n/MdLS+44xtYk9zvCWNrhje+P0vT38uOVMZf2NsStA1frWOfv+Y1kk8kfHAMzTN2BGZWUHZyI/W/NYRFu3v8wGCXhtbea9j0nbijP8NZxe/4PVi8ODcHycqwHkrNaYhZ9lLc/vtjauPXLv1guRiqlQpjJ+1TdJSUjVurjP3oX7wKVI3ZZwZoOITHyug4qp9mOqTasjfvBJbsWa4Lq4t7fFHdEJadUfipc9QZ6RF/6ijh3ah3nnfqT/Pcg1ATs48NItVgb/fK4G7FiV2hwWBV/Sh83Ve3cgnYdlklHOrKuzh09tvXcH7l0dcO/th/v2QziD7wnu0JMd4rUGyUl5f9c+8mu+jKzvePo08oTIjne/DsvWpzInJSHlq+M+NRT38euQdpfbwKQs5UY9XMxnkwuuwMybHr7TEdjA4NJnYr5/B/PEQDh6CGmRxUeoEfmGi45dZmk1BDN3WrTsbBNH+yT9BPZJVIVnksZJgvJ1MO+Mxjx/JVKtRcZOUOad0ZjJ/TEvXI2UrwO128XII4u8w5L8zbl67TLcu3vi3j8Ap+2gvza++dXuPtV3xp2prTDLPgu/1W+bMJKazTD7d8HmX7NIFCcdi6evLBb/xAecOwWn0+WYd5+M/jm1CWbdr7jDWuOO7IXT/3a7g18w09h5ZufZ9u3EPNQVM3kg5pNHkO5jbN5OEtKgm70+sRNsXQ3nZmMc/TfZCL6NZf6tb7MmUXITJDtRdomTDFWbwcYYQfnZmacxdmdFk455tDPmie5Iw95QuEysxJlwgnEKsujTOzATu2Ce9Pp0j7ER4wVIrdaYpZ9F35+p7Hjp2b/hOeKx3vwHMjJr921rMV++jFz9OHLlo7DptzB733z0FGZsR8zSz5Bzuvszhh7eh/lwAtJ9HDL4KdiTyZojs/LlxDovcGud5vD7IjiQ1S7tifYt8O+aM/9GfZuPX4BTCuCMnI607G1P107PpM0zMvrnZTZPXoF5dCDm+WFI4+5QKbOPy+Pov/lX+N+zyjcH4zFOPQ0pVQlYCiwBCgD+7QT9l8nW+Jb5vclX3c7xKfdnM30sUX+h3Z1kOKUg7uj+uNMm4Vw3wd7S7WrMJ69Gx2P4uc5bMht3XHfcZ27B6XhVxmV3ZEfMc5dh3h2N1OkAuSN8Z9m1jQKUqQHHD8P28FOYzNQbMZM6252jK/7FkDNFURQlW8SyVv5fYoxZIiIVsbtGfxTxczPgYi/dlyJSTEQKGWM+FZHTgbZAO2ChiKR66acZY9KBrSLyNdAAa+UEaA48GiI7ZjSqiAwBhgB889BwmnXvb5/3zxVIkZLB6bBICdgdcTRb2raw3WykcEnMnthHXGSweyvmt5+Dx4Uum4dUrA5lKiEtutlra5YjRUuFyC4JuyPy3bUViobILlLS7twAYcdamK/fwRn2aFg5nBsewp0yArZvgGLeUTp7wstCoZKYPRHl3bPVptmzzS4w8+YPHgVfqAQy+AHMtFH2uKVIjh/FLP/GHg24akFEnWRD9u4I2Sn5Mz2GPvi8Xn0cOYj56VOkYRc4rx9ijG3fwiHtW7gERMnMon337bTHvOzdYf/eZ+vcadQZ97MXbJrtG2DnJu/IqOWYT5+HPXuRFt2QSjUwfyz1r51PgFzQKz76Fkh/Xk+kmd0R1axdjhQtiQnEbBQuES0vbVvY14tSpAQmJI006ojUPhf3oaABLJVqQb1WSLehdvdq4/69o8lymn/atzJjxRzMijn2340uQkyMRX2U7BKYvZGyvV3xwvpWhFNm21obaFPydNj4S9bPlaXs7bHTxOrXhUogAx/ATB+dxZgyxx5rtfDT8PG6cIlg/w8Q6M+7I+p497awr8WlcIkTjuPSsCPm7YkAmIWzkL7Dw2VklDkHxrKKteC0asiI9236/EWRaydjnrC6Ly16IE29vhXHeYuy1WD1j9Fp46lz+7bZ3RECFCiB2b8jdpp920GSbGCHdzSk+eLRjGQyYLLdPSIrIts3lq4E9CmifU2UboToaKB+9qfBktn2yLzVCzPmFQCz4H1k0IOw4D1/6/fwfswfP8GZjaOPYParT+8NmasXfoqUq4H5KcJMjJedUL4m5scQ2X6U+eAezNFDsGy2/f/iWdCgc0Z28Zgvw9iyxgZOlK2MVEhFzu0WIvsEtkGU7JJhsgOY7z/GGfooZsZknKadcT9+ATm/p5VVoDBm829IkVIYFnvlLBljDN8aY+zydGDfLnsc296d9u99IUfOlqmC02cE7lM3ZK0PfulYgIAdnBq0g+W8nkjzLGyxyDo4QX1L405I7ea4D10ZvMdNx7zxYEa+zm0vwvb1wd/9nKtLV7UO1AqpSE87T5q1yxPW1tKwPZSuhHPjk5glc/2p77RtmFU/wX5vvlw6FylfDUpV9H+uDqQ9uw3mR3ssazxsBDmnrd2V3j0O+9Iwqxcj5WvAKm+XEL90bOVczMq59t8NuyKBY8b9mqsBqjeFDb+Ezc9hc/X895DLJsH8yLk6h9fVMYiLPXj8GBz3nnHdL7Bjgw3S2P1bdNp4r0H8lhdhH2XMYfg/X9rnWg87NkLpikiV1PC2jpdPo0QFWL8iWJdx7NfSvIfvZSZtG2b/btv+Rw/bY77LngFrNgfLE7rbUcEYZd67DQqVtLZtoMyH9trdxFJbQtvrICU/YlzM8aOw7EubdoMNbDLLvowdHB3IN0x2DP0uXMKmDdXvcjWRWudDu+sgpYAn+wh891a0nEB9Jco+2bYOkkLKXDCivvdFlDlQL4F1XqC+926DPxfCIatv5vfvoPSZsOZHmxbg6EEbeFO2BmaJPU43LuNoKFvWwpEsxrd4trtf9Q1Qsop9ts2/QoOLkXqdkeMGs26FfzZhDOT0Okhqc6jVzAatpOSHAiHHScdBxzKIp6/sN2/dkVM+4BKnwallce5+w7u3BM6Yabhj++Oc2wX3w+ft9W3rYftGKF4RNq4Iqc8QPSuUSZ0XDBlH8+TP8N9wyNvtcvOvsGuj3RU0ENmQZuvBLP8CaTYg3CcdZxshujzxHcsy8Ht9mxmJkhtP2U17II27+vp+KVO7ZNs6+3uVxrBlFWxfA9VaBmUVPDXaL7p3u+1XEX5RqdkGs/p7Gxh6MA02LIXS1WD3puzVQ8w+HWMsK3SCPr0ppE9v8vpWKW/u2JTJBy2J1LN/w3P4/R43uzIyKVvUujq0X3w/A/P9DACk/TWY0N3HAyz9DPpOhN/n+zOGrpqLWeWtOep1QVw3I7t4rPMy0ja4EPP9J9HlDyUebZ2lvP//62oOH8C8MDojX7nvQ7u2DsRO+lXmgK4eSIPls21Q+JpF9hni6L/JkJWvIObo4bj6ZOXcHkiTrjaQNP14XOMxpGo9zJqlSGpgY8K92Ebfn3W9+YjTqS9J7bsDYH5dhpwaou/FS2F2ZnMtmfcUpGJVck/w9pgsWpxcY5/k2MhrML9Z34K06oWc7/WtP5YjxULqvmg2bP+iIX0rbSvmR2+H+z+W2biLAkWQKrXgnFZI72FQsKjdvbltf8wv3/q/zlu9EIqfZnfJP7DH6kVKbmvDbFrhrRM8smMbpQTfGQP2dI6IXaMzSD+KWTUXOfNczJofYqdRFEVR/jYn087RADOAicC0iOuZfkpkjNlljJlqjBkA/IANes7Gp8nBPLJMYMwUY8zZxpizm6z6CPfevrj39sUsno008o6sqpRqj6OJNIr37rDHLVRKtYVo1AGz+Ous5a34Dilb1R6X6SQhZ9TDbPoD88XruCN74Y7shfn5K6RpR3tD5VpWdtSiZwccOmh/B6RpR8zC2fa3QkEHr9Rridn4u/1PvgI4Nz6G+9aj9qvUUNavgOLloWgZSEpG6raG5d+EP/vyOcjZXp3Ubgm/eRN/Sn7k8kmYD5+AtSEx6Lnz2uNOwJa1elPMtrXRlbJ+BZx6AtnL5gSPEKvTEn4/gdHhJAWPD3KSkJrNMAs/xUzshzvea9+GXn4Vs2jfIwfs74A07IBZYtvXLP0GadjRu94xeD1tC3KmZ3AXKAolK9jFljhwSiHbzlOGWyfXF2/4087ZIC76Fipv9hu44/rgjuuDWTQbaeTJq1Qri7510P6ODe4yiz15NZsgFw7CfWIYHAseheNOvAz3ro64d3XEfDEV8/HzmNmvZ7tOfOOf9K2syO8dJ5O3ANKkO2b++9FpNqyEYuXs8cRJyUid1rAyQvaKOUh9T3atlsGAV+9IYwAKl7J9NG1zdkvtlbscFPHKfVYbCARzZ8j+Jlz2757slPzIpZMwH59gTKnWBLPtT28MKQfFPFn122CWRpQztM+edQFm1Q/B6/Xb2J11ipWx+fwZY+eNUPZshyrel6FnNAgGmvkxln37NmZ0e8zdXTCPXgHb12UERgOYr99MyLzFtjWxE8dT5zb9AkVOg0Kl7e7W1S+A3+aGy/ptLpLa3v6n2nnw50/238l5gsdWV2xgXwbsXJtlPbDO07NA+9ZrA8si2/cb5BxvfKtzQbAvL/vGpk/KZe8P6FnulODuKLlToFpDe8wg2MV/gJot7Is2P+r3lMLWqefVi1Q5xzr0IvGjTztJwWPonCSkejPMlogXigHZ8bATtkTstOpHmcHmcbo3hlRtAFuD/Ske8yXFygR1oWhp+xHXjs2Yr97AHdsbd2xvzMKvkMae7NOzsA0OH7S/A9K4I2aRN56E7GokZ7WAzWtt+XZtQaqfY2U9fA0cOoD56TPkHK+fVky1xxMGjk/LKOdOO3YFbLJz2mOWBmyyr8NtMu86RUriXD4B95WRsH0dWeKHjuXOG+zHMexgMzukvhd9FWzrrOr7SEh9Nwqp75pNkLaDcB8fZp3xGc+QYv8AVG9ox7rQ8dsvHQeb16JP4du3MJP62z9LZse3rfMXti+GADPvfdi2DveVcb7Vt1n+rZ0vcwfmy/qYzWviMlfbhILUa4X50e6wFRe5u7YEd8fOnYJUqoXZGgcdOyXCDv7es4P9mKsD1Vv/QszPn4Y/R+hcXes82LLan3X1CYhLW+cvbNe0YHcHL1HernNjEe81SJzto3jOl4B90VSqImzfiPnmTdzxfePv0wh9mR7nfh2XMi+ZjVSpa3UhVwpSMdV+QBZgY4SO1W4Nv0SUeeUcpJ43x9U8H/6wZTbPXIWZeBFm4kXw7euYr1+C+W/B/l02mKG41QGp3CD2GmvDSq++s9DvlXOQel69pAb120y5EvPARZgHLoJ50zGzX8oyMBoSaJ9sDlkDBOq7sLfOq9kKfo2o71VzkTpefdc4H9Z467zV39uA3OQ8IElIhbo2eEySgkflOknIGU0x24Iy4zKOhtngpWzfymx8i2e7+1HfHpLaGgIvln94G/N/7J11nFXF+/jfc3YXll46pFGBXRqDkhJQSkJgScFORDEAqSUECcUODFJAsRAwUVBAEaVLShEEpLvZM78/5ty9uQHsuffz4/u8Xy9ewL3nzjPxzDPPzDxn5p2e2GO6uecTpoKe+wb2kJboV9qjPxls+ufFc2HVsRTCuVbmSS+z1oD/3Yb9eGPsp1tgP90CjuzHHtoFjh1CH9qLir/Z/D53PihaOiVoGYA9myCfo2dR0ahKTYLt6OYlqGoh6jy7jw+St5jR1yN7TEBDwdLme0CVuwkO7vAvSyTXUCJgy1JwY36bESIlN5yyl852f38pHb9ExTdFb/je6Vc+66LxTWBL4LroYpTndPGKjWCH0TF9fB/Kc+phTCwUS4BD/5BhfPU7KhpVOYRv9Odib59OaOR9cSaoTxc3fdpTvsrNTIBsakRSz/4X8hGO+eaVlG3Dz+b5lHl1SdjpzKs9+1lxhaFKI/DMrwuU8CZcvh4c/Mc9/yS7k4fYXOb2gZVfetMLwzwPMOtU5WuiVy8KrHl/wr22cBXOq8mWM+XEZHVLO/SWlca/dLPMMbGQxdnviYmF6282a0We9MK4fqN/mo098RkTmL4yvOvvevFsc5Pf233g7KnwxmMc/g91XQ3fCgF85qMRwJ47gwsPt+fCw+2xf/mBqKZtAFAVqsKpE3A4g8HRp09yvmMdzt/VhPN3NUFvWuMXGA2gF3yEPTARe2AiesVCVL3W5otyleH0yeAA/KOOjnl8/3qt0SsWmrT+WIiKd+q4SCmzj37iCPaIu7GfbIH9ZAv0/Mnoj17GfryZe/O8AsW9vy9e3owxp45BtlwmT2B85HwlzX6j79gR6BttWYyq6vhG8V7fyKAgvjFs8N4aSEw2yOnMtVQU6tra6IOX4DMJgiAIGUbpy70y7n8IpdRJrXVOpVRx4E6t9StKqYbA01rrVkqpV4EDWusRzucTtNbVlVKNgWVa69NKqVzAcuAuoATwINACyAf8AdwMxALztNaVlFJ9gXit9X3OadOrgVpa6z9Sy2fywzX9Klt17oeKrwPnz2JPTYKdmwCwnpuBPaqreahkRayeSRATi96wFP3RWPN51UbmesiceeHMCfh3C/Zrj5l0b2qOuu1uQKPXL0XPmBBcZz0GoCrXgXNnsd8fCjvMSQvWcLOgCUDpeKz7hkOWrOi1S9HTXzC/fWAkqkR5QMPBPdiTR8Kxg6jW96Fa3Qv7fBzU93ub0yoBKtRBte0LKgq9/Ev4YRLqtgfR/24yk67oLKiuw+Ca8nD6OHraQPNmd5N7UI17wUHvSXR64mOAMqdnRceYScK239FzJnivKvK+lAsVHdlWlHl7eMEk1O0Ponf5yO4WINvZoFOD55i33qNjzHWsb/eGI3tRj000Ex8rCrYsR38xAbSNPu+cQNTJp32n+7TvgBnYo33at4fTvhuXoj922jdHHqx7X4C8ReDIf9jv9TNvi+YpgNVjmHl7UYH+bjL6968hOgtW/w/B1nD2FPaU52HnZlfaGcAa/5V52y06Bk6fwB7/MOwJsVjqor75kdX/PQ/VpT8qobap+ylJ8I9T94NmYo/sYh4qVRGr5zAjb/0v6FnmmhhrxBxTrlPOm99/rUPP8L8WSrV60JwE+v00ot5ZmWq53cR+yuca9cvtW4AaOMe0ZZSj3xN7w76/Ud1HmlMZAf39e7Da503GaJ/6Ll8H1fpJsCz073Nh4WRU0weM7E2LjezEJCh2PZw5jp4xCA7vgerNUY3uguSLpt8seB82moUB1WUElK1hFjdOHkZ/PxF+n2v025cKdVB39DWyl8+FHyehmjmyNzqyOw8zp1+cPo7+cKCRfes9qMY9A2xKbxP0c89Lpv1VFGz7Az3X2BRdtjbWnU4dL/sS/d0HqBYPonduMkEx0Vmw7hpuJk6nj2NPes5rQ5rdg6p1B9jJ2J+9CBt/MZ/3eh51bU2zmHD8EPqriSYIvWxVrDufhqgouHAe/ekYc5IgZL4t8w0wylsUdf8E9NjOpk7O+hpRQ7jGLX4IcY2qizrnR5zPpRrlaqOaPG7afe08+GUq6pb70Hv/hG1LICoLqvVgKOLImjPUvEGcpwgq0YwJnDiA/mo0HN9nytroEYhvak6SOnEQ1sxFL/kA/jsH8XVR7Zz2XfYlfP8BqrnTvo6eqe5ePdNTvHpGU0fPkpPRn78Im36B/Neg7h1nvrei0Cu+he/NaUuq+3DTN9BwdC/6sxfMW/KZXb9FrkV1GgKWZRbN1v4AP7zvrWPffp3Zffr8GdQj75ixWkXB1uXouS+bdrkYYE/C6CcQrdwr86kjEFcE1WWYWaA9eRT98XDzxjygj1/0K7Yb46W6uSXq9l4pumDPexfWLIJk/zpXXfujKjn2ZFIS/OP4BkNmYQ/v7MiOx7pnGMRkdXxaR/bD482Cmbbh0F7sac+bUwnyFDTP5ykASqG/noRe8y2q47OoinXgwlns6cNgl1POfh9ij+lmZJWoiNU9ycja9At6tmO7sufBume01yf7oD+cPo7qMghVrTEcdoJO7GTsceZERj/7fuIQ+puJcPxg5urYqWOo+3384K2/Gx1z/GB9MqCtu/ZHJTj1PTmN+r7bp75nOvX9/BxzCp5vW09/HvIXxXriTdMORw5gTxmGsgN8NDd0HFD9P0e//wQc8AnMOGuHt62LXYvVfZixbyj0H9+j5010r74BdXMLVIt7QGv0uiUhr5N0a6zmuppY7Xpjj+0VJNM1uVmzmblS0TKmT//6Jfr7aaicUV7BLuiY6joCinn84PdhjeMHn7czf6wGiMmKGjYfPbyN30aa31h9ZC969igzVmf2vPrkEVSr3lD9Nshd0Jxy8tsc9HfvmmdO+/uErrR19cbm2ko7GWwbe97bsG4xKncql5257Q+6LS8N/0gf8r+dKGzj5bKvgufVYVrTYENAgEoY+7U+7X9DkitlBlSTHqb/axv9yxfohTNRcTFewdfXRrV80ujDynmwaDLq1vvRu/80wUDRWVAdhnp1bNZgv0AfANX4PvT507Bkhvmg6HWods+Zuf7h3ehPR8LZE8Hz6vJ1UK0c2X/MNbKbPIDe7aPfnZKM7NPH0TMHBcu+9T5ze8niD83/O4+AMj5z+gUT4Y+56IMh9DsM/gmH96KKx3oFX1sbdfsTpsyr58HiKaiG96P3bDKbm1FZUO2GQlGnvj8Z7D3tsvJtqHp3ARq2/ope8IYJLuv1ljPvsODv39Hfvmra+7/gG8fcsKPqphao23o59kZjf/Uu6p8lQbLdbHc/Yn3sSWbXt0f+45+gP3zKL+BOHzSnhbrhE5IrP9YzU80amtZw7jT2qE4pY7cqEAOlqqPqdEP//mnYdAyAkz62LIxrZQD6QEC/voI1YF+s8V9hJ3U1t6bEFTTPe8at+R/AnoX+P7jO0TPLQq+aBz9PQTVy6nzzElPu9kO96zefOHa0YkNU4/tTfBC98D1vkMMN7VC1Opl+dew/9OcjzMlvvutl4V5Dye5i30pLz476zy/dWJ9UrXtDDR9/dNkc9Lfv/m/IDbNsV/eXCO2XABATizXqK/SbHUwQWbnaqKZ9TJnXzIOlU1D1nXXRrY6OtRkCha+Hs8fRnw8xOhaTDdV6oDnhHYVeOx+WGf9EtR0GpapDtjg4dRj983uwZp6R79u3rquNauH0rZXz4KfJqMb3o/f4+EZ3+uj3x06fjm+EutWnT//4rrEBDurJT9HT+poAWQ8n/f3BiOqZy/nwI7Wj01yYbwZR/vLLRpO7UTebvRb9+Uvwp7PX0nuiCVpLvoie83JKIK/qNcbcVKNtOLEPPX+seQHGBf9EtR8GRZw5x08f+AXA6V3+wZOuzPMAVac1VKqLntjfKytPKvNqt9s6OkDJrrZ5ddkqWPeOSHkZ0548DE6fQOXP4l6Z8xVD9XDsfFQUetW3sHCyKXPAuj+Ecf1m05LIrr9fOG8Obzl+2P14DGWhOvfHqucE6XIcSOfWWB/69n2N5cs3ceTICfLnz0Pv3nfSsWOjDP8e4Fyz7ml+H/3YYKwb6qHPneXi+OdSgptj3vqMCw+bU5+j7nuaqEYtIX8hOLSf5G8+IXnaG37pxIybwsWJY/2Co6MLZfF7RvUcgKpS1+jYxCHwt9O3njdB1ACUicd6UbolsQAAIABJREFUYITx/dcsRU8dbT6PikY9MBxVsjwkX8Ce8RJsXO6ffvuH4Oxp9FdTIW+MO3rWpKcJuk6+CBfOYX/xCvy1BspUwer8HERpY2N++whOHkI162Ps5pp5sGQKqoHjG3nGjrZDvHOOz4Z4x45S1VGNH0ZPesBbwBx5UZ3Hm3Uby4K/V6C/exWc27ytwb9k9EBPQbhs3lPl//8PGBX+p7hPb/6ftF1XVXB0wGcN8QZH5wMmAWWA08ADWuu1SqlngLuBi5ip4CSt9YtKKQWMBZoDGhiptf5IKVUab3B0NifNeExg9LXA45cSHB02ziSn/4xLqPwx6T/kFsFxfWHBs3gVEU5Frq0jStbUVnLc538iODrcBC5qhIvATdwwEipQOFyo6Mj4DxEtc2qBMOEgLkKy/zsXGbkAsVHpP+MWkerXgcHR4SRCfRpCL5KGjeQI1Xm2yOl3pOw3BAdHhwu/QK8wE8lxi7MR8sEj5ZNFGL/g6HASyXleJO3J6f+jPmGECNzEDSsRmler7JEbqwODo8NJxMbMSM6rD0ZOv/2Co8NIqODocKEiNbcF/+DoMOIJjo4EqkAE18ADA/vCSGBwdLhQpbJFRC7gH8AZbrJHyP8PDI4WXCWS+0uqWNaIyY5Y34qgDY0okVxOiJSKR9A3CgyODiepBke7TQTXrCI5r/YLjg4jEV33j+CaVaTmt1FvTIyIXEg/ONpNAoOjw0reyMy3VATLLMHRQjiQ4Gghs/lfDY6+KnaaAgOjnc8WAYucfx8G2oR4ZhwwLsTnGnjG+eP7+Q6gkvPvM0DnK827IAiCIAiCIAiCIAiCIAiCIAiCIAiCIAiCIAiCIAiCIAiZw1URHC0IgiAIgiAIgiAIgiAIgiAIgiAIgiAIgiAIgiAIgiCkTgTvRRKEsPJ/8x5eQRAEQRAEQRAEQRAEQRAEQRAEQRAEQRAEQRAEQRAEQRCuOiQ4WhAEQRAEQRAEQRAEQRAEQRAEQRAEQRAEQRAEQRAEQRCEqwIJjhYEQRAEQRAEQRAEQRAEQRAEQRAEQRAEQRAEQRAEQRAE4apAgqMFQRAEQRAEQRAEQRAEQRAEQRAEQRAEQRAEQRAEQRAEQbgqkOBoQRAEQRAEQRAEQRAEQRAEQRAEQRAEQRAEQRAEQRAEQRCuCiQ4WhAEQRAEQRAEQRAEQRAEQRAEQRAEQRAEQRAEQRAEQRCEqwIJjhYEQRAEQRAEQRAEQRAEQRAEQRAEQRAEQRAEQRAEQRAE4apAgqMFQRAEQRAEQRAEQRAEQRAEQRAEQRAEQRAEQRAEQRAEQbgqkOBoQRAEQRAEQRAEQRAEQRAEQRAEQRAEQRAEQRAEQRAEQRCuCiQ4WhAEQRAEQRAEQRAEQRAEQRAEQRAEQRAEQRAEQRAEQRCEq4LoSGdAEARBEARBEARBEARBEARBEARBEARBEARBEARBEARBcBc70hkQhDAhJ0cLgiAIgiAIgiAIgiAIgiAIgiAIgiAIgiAIgiAIgiAIgnBVICdHh5MLEXrvIlfkmlmf1xGTzZnkyMiNUpGRC5AjKmKiVWwE37X4P/hKkz4byUJHRrbKHjn9jiT65MXICM4SuT4dsTID7DsXEbGqRGxE5ALogxciJlvljpCPEkEPWB+JXH1jR9AvsyLjH6kCMRGRC6D/Ox8x2ZGy4fpoBO1JJP2EfFkiIzd7BP3vi5GzJ3r32YjIVZGcVx+PnG+kCkRIvwG9NzJ+GTGRm9OrCM7pIzVWR3JuGzFfFND7I6TfEXQHI4nefjoiclWZ7BGRC6D/ORMx2URHcG00JkJ+8K7I+CcAZI2cT6jyR2a+Fak+DUR0r4WjkTHiKl/k5tX/F1ERXLvRm09FTHak1jFUwcjNdzgfwT2eCM7piY3MnEdvjeDYkSeCY0ek1OxiBPU7kvunkdorj5CPYIig7x8hzjXrHjHZWb+bHjHZ9pMPRUx2pOaY+u8Ijh2CIAhCpiEnRwuCIAiCIAiCIAiCIAiCIAiC8P8vEQqMFgRBEARBEARBEARBEAThfxNZMRQEQRAEQRAEQRAEQRAEQRAEQRAEQRAEQRAEQRAEQRAE4apAgqMFQRAEQRAEQRAEQRAEQRAEQRAEQRAEQRAEQRAEQRAEQbgqkOBoQRAEQRAEQRAEQRAEQRAEQRAEQRAEQRAEQRAEQRAEQRCuCiQ4WhAEQRAEQRAEQRAEQRAEQRAEQRAEQRAEQRAEQRAEQRCEqwIJjhYEQRAEQRAEQRAEQRAEQRAEQRAEQRAEQRAEQRAEQRAE4apAgqMFQRAEQRAEQRAEQRAEQRAEQRAEQRAEQRAEQRAEQRAEQbgqkOBoQRAEQRAEQRAEQRAEQRAEQRAEQRAEQRAEQRAEQRAEQRCuCiQ4WhAEQRAEQRAEQRAEQRAEQRAEQRAEQRAEQRAEQRAEQRCEq4LoSGdAEARBEARBEARBEARBEARBEARBEARBEARBEARBEARBcBc70hkQhDAhJ0cLgiAIgiAIgiAIgiAIgiAIgiAIgiAIgiAIgiAIgiAIgnBVIMHRgiAIgiAIgiAIgiAIgiAIgiAIgiAIgiAIgiAIgiAIgiBcFUhwtCAIgiAIgiAIgiAIgiAIgiAIgiAIgiAIgiAIgiAIgiAIVwUSHC0IgiAIgiAIgiAIgiAIgiAIgiAIgiAIgiAIgiAIgiAIwlVBdKQz8H8Z1eVZVOW6cP4s9gdDYeefwQ+Vqoh19zDIkhW9bil65ljz2zaPoKo3AFvDicPm98cOQPZcWL2SoFBxuHAee1ISHNkRLPvOp1EJjuzpSfDv5mDZJSpgdU+CmKzoDUvRn443n2fPjXX3aMhXFA7vxf6gP5w5AdfWxHrgRTi0GwC9ZiH6m/fckeWhZDzWU5OwJz0Hq3+Aa67HSuwPsTkgORk9/33079+5V9/la2I9OgEO7jFlXvkj+ut3g9P1rfvEZ1CV6pl8TB4Ku0Lko2RF044xsej1S9AfjTO/vfMJVJVb4OJFOLALe0oSnDnpn37HZ7z1PS0pdPolKmD1cMq5YSl69jhvfd8zGvIXg0N7sN839a2a9EDd2Nw8Y0VBkTLY/ZrA6eOOUAvVdzoc249+vy+Ur41q+xRYFvq3OfDjFH/5UTGorsOgeAU4dQw97Tk4sheuvwnV4jGIjoGLF9DzXoVtfxgRzR+GG1pCtlzo5xr4p1ehNqrdU6AceT+EkNfNkXf6GHqKIw/g1l6om+8AbaM/Gw+bl5nP63dG1WoLSqF//QJ+nmnycdv9UKstnDoaXK9hxo22JlsurO5DoWBxuHAOe/pw2LvdyGvUFVW3LWgNUTFGF86fyTzZ19XEevAlrw1ZvdC/PykL1WcKHDuA/uVj1B2Oji2fAwun+suOikF1TvK2+fSBps2vuwnV4lGT/+QL6HmvwfY/nN9Eo9o+A+VqGn345i1Yt9ArPpy2DLAefhVKV4Ztq7Bf6xMsC1CdfezapFTsWskAuzbLx65Va2Da8/hh8/tjB0LKSZF3JTpXvQlWywegcBnscXfBzk3m8xx5sO4bC6Xi0cvmoj8ee+WyUtMxMHrW4SmIioaTR7FffsDI6z4EVekWOHYYe1AHb5m7PYuq4tjs94bAP6mMHfcNN/lYuwT94Vj/erv9LqzOfUl+rCGcPGrG6nuHecfq94cCu/3TvLYWquWTxq6t+BIWT/P/PioGdedQKFYeTh9HfzwIju6FuKKox2fCwZ3muV3r0XOd/ERFo1o+DWVqGB1f8A5sXEggqpNP3U9Npe5LVsC6a5hX1z926r6G085FymCP8WlnD3mLYA2ZjZ4/Eb0goEzX10Ld0deU+fcvYVGIfp04FK5x+vWMQaZfF49H3TnAk3v0gndhw08QnQX10NsQlQWiomDdj+jvUxmjy9fKfJtSrRmqcS9Aw/GD6BlD4PSxkOJd8VGqNcRq+7D53E7GnjUOtqzyl9v1WVRlR7/fH5K63HuHm7ZetwQ9I0C/b7sLK7EvyY83NPrtoXQC1qCp2G/1gxULwlJmddtdqJtbmN9GRUHRMuhxLeCs46+Uq4W6/QmwotArv4SlIfpV2yFQzGnnTwbBsf/Md4XKoVr1g6w5QGv0u/dA8nlUzzcgZ364eA4APe0JOH0kuCy41LdKJWB1G+gIUNjzJsKaEP06jPY7SPaVjFUdnkBVqQ/JF+DAv+b3Z04ae3bXEFTJChAVhf51Puzbgmr/tOnHy76ABSH8we7DoERF439OGQCHHX+wSS9UrTZg2+jPxsGfy3wKYKGenmb83IlPmo8efxeyZjff58oH/25ET33W/D+zbZlvPnpPhuMH0JOfClnXflyuvlduhqrTzftc4WvR7/SCfVtTl+XCmKWaPATVmkNsLvTIxmkW1Q1bpmq1QDXvZb48dwZ72vNw9C8z78hkPVNDvoRzp8FOBjsZ/eJd3vRuSUTd0gmVfBG9djH601fMb9zqVz0GoUrFg9bYs8bClhX+aV5fC9Wqryn/71/CTyH0u1OAfh919Ludo9/K0e+Njn7X7Yy6sY3xSfdtR38yAi6eDy5PAFfio6m2D6EatIcTxl7bn7wGa5ekKzNFtps+eGbrWFxh83yu/Mb/+/Vz+GmWNz1Hx7Avwqal6LmvefNxOXPs7HlQvV6AkvGwfJ7Jh6feHngVcuc3fvhfq9CfjAVtm+/cmGtVboDV8iEjw07G/vRF+GuN/7oRNnrhZFi34PL120OewqgnZ6F/eA8Wf+iUaxBUqAsnj6Bf6RpcJh/C1q83rwhK1hVfNFtOrPtGmnaxotDfTUUv/dJ9uaHW6eZNDC5z936oqvXg3FnsdweHtiGlK2LdP8LIXrMEPX2M+W27h1AN7oQThwGwZ/vYkBLXYd09GGJzmj43+T5/m3ZtLVTzJ0A54/OSEGNm+yFQtAKcOYaePQiOOv5o4XKo1j7+6MR74OJ51K0PQlVnzBx1a3A5PGV2w26WqWTK62B/8TasDOGLhsn3t5/xWav0yHZrfnvNtVhdBxpbojX2iG5B41fYyt2vCarlg2FdD1YNu5g1Qs94tXimvywX1obTQ/Xoh6rm9OuJg2FHKv36Qadfr16CnjbG+/umXVDNOps9hdU/o2e9DDnzYD3+IpRNQP/8JXrq6GC5buiYFY3qMRhVooKxob/NR387KVi2G/sM+YtiJX0K+/4BQP+1Dr4Z559mpMbMSI7V4ZbtwrzDCA0xv+0xAkrEG39w6zr0pBGQfNF858Z4GRWNuncoqlRFM59fMhc974OgZMO2bjTydjjjM3ZESs8y227GZEXd9QIUKA62DRsXo+e/7k0vjDoGoFo+AtVuNb/57TP45WNvfWfyGorqMAgqOvU9IfV+7cq4AcYfvGcwZDP+oD2kK2C7s9+Rxp5ayn4ewN5t6JnD4dqamT7PS6mPe1+E/Negx3YOXeGXq+PZ86B6vmDs1O/z0J87srNmRz3qs9YfVwhWfI2e81Jw3sLa1j5ktu+vFKrT85C3OOhk2LwEveCt0PWNS35CjjxYD46FUgnoX+eiZ42BirWx7nTsya9foL8PaNvoGFSPYSjHntiTvPZENe2Fqm3sif2Jz1pZ1yEm7yeOYI9O9Jap+QOoOm3hpDMv+fINVHydzO9bsTmxeo2AvEXMWLVgGnrZXG962XOQ5b352EsXcPGNkUHioh55jqgb66PPneXi+OfQ2zYGP9OrD1FN20DO3Jxvc0PQ99YtzYgZ/ArnH+2A3rohuEyXyIAB77Bo0Sry58/NvHmh1/EvCRfWjTykb08yfz9PPfQW5Crg3eeZ2BtOpbLP49a+WvkbsLo84+xfh5YtCIIgXB5X3cnRyrBEKdXc57NOSqlvQjx7j1JqnVJqrVJqvVKqTTppT1ZKdQjxeUOl1LxLymjleqhCJbGfa4M9dSRW9+dCPmZ1fw576kjs59qgCpWESnUB0N9OwU5KxB7eGb12Maq1E9zV4l70rs3mu/cHmwE0kPi6qEIlsIe3w571PFbigOBnACtxAPbM57GHt0MVKgHxdYyMpr3QW5Zjj2iP3rIc1bSX90fbV2GP6YY9phv6m/fclaUsrDa9YZPPxPv8WexpQ7FHJWJPeAyV+LSZlLhU3wBsXYU9vLP5LsSGix+V6pp8DG6DPX0kVrdU6qPrAOzpz2MPdvKRYOpDb1yGPawT9ohE9P6dqOb3+P8woS6qYAnspLbYM0ZidU4l/c4DsGeOxE5qiyroU9/NeqE3/449rB168++oZr2M3AXTsEd3NX/mvA5bV/ptNqhGXWDf385/LFT7Z9Hv9kGP7YSq3gwKl/HPwM1tTGDE6Pbon2egWvU2n586iv6gL3p8F/SsYWYi7KA3LEa/3DO4MMpC3fksemIf9JhU5NVqA2eOo0e1R/80A9XakVe4DKp6U/SYRPQ7j6M69ANlQZFyqFpt0RN6osd1RSXUgwIlvHn5aSZ6fDf0+G5EDJfaWt1+D3r3ZuxRnbGnDsXq+LRJKE9BVMPO2GN6YH/xKsTmQH/zXqbKBkwgsKNrQS8a3NIZ9u8wabR7Fv1+H/T4RFS126BQQJvfdAecOYEecyf655lmgRCMjk16Cv1SV6NjXZJSfqJuvdssmI3tgB6fCNtXetMLty0D7B+mYU8bElIOAJUcuzawDfa0kVjd0rBr00ZiDwxh14alYtdCcYU6x55t2BOfgW0r/X9w4Rz2vLfQn72cabJS1bFsObES+2O/3Rd7ZCfs9/qlpKWXzcV+o7e/gCr1UIVLYve7A3vyCKy7BobOR8+B2JNHYPe7A1W4JFSu6/0yX2FUQi20szkPoFrfh965GXtwJ+x3B2F1e9Y/QWWhWj+Nnvok+rUuqCrNoGBp/2dq3mHs2ssd0b/ORDV71Pvd4d3oN+8yf+Z6J9yqQS84dQT9Sif0a11gR0BbgKn7QiWwhzp13yWVuu8yAPvDkdhD2xpdT0innT2/69gXNvwS/IWyUG2fQX/wBPqlzqiqzYL79Y1Ovx7XAb1kFqq5U+Z929Gv9UK/0gP9QR9U+/5m4/biefTER9GvdEe/3B2urwUlK4WWndk2xYpCtemLfvth9EvdYO82VN1OIevENR9l028pn9uTk7B6BtiTyo5+D7gDe0oa+t1jIPaUEdgDQuh33mD99tSp1bEPrP81rGXW305N8cnsz14zwT+ewGhloVo8hf6wL/qNLqhKTaFAaX+B1VvD2RPo1zqil81CNXF0TEWh2ieh549Fv9UNPeURs2nooD9LQr/TE/1Oz1QDo13rW3u2Y7/QA3tUV+zXepuxwIoKlh0u+x3IlY5VG5dhJ3XEHpaI3vcPqoXxfVXNJhCdxfjFI7uh6t+JSnwO/c7j6NEdUTVuC/YHa7cx/XhkO/SiAH+wRjP06E7ot3ujOvY3/qCHBj5+roN+9X70uG7ocd1gxzr0eicIyA1b5qFeYooflC5Xou/rvkvRZ/35cLPJm1ZgtEtjlv5zMfrtgLlOKFyyZfrAbuwx92IP7YQ9dyJWz8GmrB37uaJn+vUHjU75BkZfWxNVuT56TGfsoR3Q3zkL/W71q1vaA5h+NeEhrE59QSlvgspC3fEMetIT6Anp6Pf4EPr9Ri/0az3Qk/qg2jn6nbsgqk4i+vVeJkhAWVClacjy+JEJPpr+djr2kETsIYmXFBjtqg/uho7ZF9FfTECP7oiecDeqXkdvmj46pl9IRC+c7s3H5c6xL55Df/02+stXgupETxlg5tFjEiFHXhMcAe7NtTYvx36hi1mj+nA4VlcngNNn3UhPegLV6knIlvvy9dvTfK2ehC3+vo9eMQ896YmQ5fEjUv0a3FufbNQJvecvo+/j7kd16ms2+FyWC6S/TuexIc+0xp40HKvXoNCyew7CnjQc+5nWxoZU8bUh07AHJ2IP9rEhVhTWg6OwJ43Efq499uh7U4LLTKVYqJZPoac743PlpsFjZo3WRs9e7Yj+dRaq6aMpaav2Sei5Y9FvdENPeiQlbb15CXrivSHLEFTmzLabu7dhJ3U1n7/4KFavwcG+aDh9/4DAaNd8cCsKq9dI7BmjsEd0wp7wgH9bh7vcZSqHdz24aDlU3bbYY3uiX+yKivdfN3VrbThNqtZDFSmJ/VRr7PfT6Nd3D8J+fzj2U61RRXz6dcUbUTUbYg/ogN2/Pforx++6cB77kzfQM4IDrQDXdMzMd2KwRyZij+5u7Hm+ov6JurnPcOBf7JFdsEd2Qc8Y5Z/glfiEniQuZ8yMlNxIyHZx3hFyfrviG/SoO9EvJJqA2gbtzBcujZfqpqZmPj+wA/aQLqhGHaBAMf9Ew2lDfQOjI6nfbuypLZqOHtPRrE2WrgIV6njlhVHHuLk1xBVGj+qAHt0R1nzvzYcLayh6xTz0++n0a7fGDSsK62HHH+zfHvv5e01wqVv7HRB6T81nP0+P7QyWBTVuc2WeB0DlRual79S4Eh2/eA79zdvouQGyz51Gv9Qt5Q+H96LXBb+kF/a29i2zG77/0hno1zuj3+4JJavAtbVC17lbfsKFc9hz3kJ/OiGlnFbHfthvPY79fEdUzdugiH/bqtpt4PQJ7OHt0AtnoNo4bVukDKpmM+xRnbDf6o3VyWtP9G9zsd8M2K9z0AtnpMSiAO7slTfoiN77F/boLtgvP4Bq/6TffDaq5+PYa38PLevG+ljXlOL83bdz8eWhRD8eep/XXraI870TQ35HtuxEte2BvWlN6O8vg/bt6/Oez57oFeHSuhGQMXviQowAgJ45BD2hO3pC91QDo13bV8uWC6vHAOxX+2APvhP7zRAxXoIgCMJlc9UFR2utNfAQ8JJSKlYplQN4HkiZoToB1CWBgUA9rXUVoBawNlz5VNUaoH914qn/WgfZc0GeAv4P5SlgTp/4y2RL/zoPVb2h+e7sKe9zWbIB2qRbrCx603Lz+X87zJtuufL5y67cAL38K/OfHeshWy5zeo8vufMb2TvWGdnLv0JVbuj9/W8m7/q3eagqDVMvp4uyVINE9Oof0ScPe9M6sBMO7DL/PnbAnGiSK59r9X2pqKoN0cucfPy9zqmPgHzkLgDZfPKxbB6qWiPz3aZl5kQxnFMb4gr5p1+lAfq3+eY/O9abwPBQ6cfmNPIB/dt8VNWGPr/3qW/ncz8ZN9yO/uNb7wdxhVCV6pm3AgFKJsChXXB4NyRfRK/6HhL8T3pWleqj/3DyufZHuO5G8+/dW+D4QfPv/7ZDdBbz9h7AzvVw4lBQfiiZAAd3mTejPfIqhZC33JG3xkdepQbm+eQLcHiPSadkAhQuDf+sgwvnzOlt21ZCGnoeCdxqa1WkLHqzM6HbtwPy+diQqCizQFqlIRw7iD56wDU9CyKuEKpCXaNn2XLBwX9NmyVfRK/+DhLq+9dPQgP0Cqd+1vm0+R4fHdv3F0Rn9erYjXegf5xs/q213wmvYbdlAFt+h7OpTwBVtQZee5JRu7ZsHqqaI9vXrmXNZsqcBleqc+zbAfv/CU74/FnYvtrvhCXX9PuG5ujVP8IR5+173zdvt62CU/6n+qrqDdFLnTrenkYdZ8sB2506XjoPVaNRytdWl6exP/YPHFTFyqI3/mb+s3eH2QDI4TNWF4+HQ//CEUfH130PFQN0vMIt6NWOTm5YCGWD3ywPokZr9M/O29sBOp6SbtUG6GVO3f+9HrJnoO6X+bTzfztSThcKompD9MHdaOc0ej9KOGX29Os130N8YL+u79+vr3X6tWOrATNu+Kry+TPm76ho8yeUnpdMcMemoByfAciaA3089Mnsrvko586E/twjt3pD9C8ZkOur37/MQ1UP0O/ZwYGxqkkX9Iof0McPB33napl9Zdx0O3q5z7uR18TD4X/h6B4TKLZhAVQIaOfyt6DXOP1qo0+/KncT7Ntm/oDZOHNOusworvWtC2e9+h+TJaSOh9N+B8m+0rFqY4Dvm7ewN+2ssWbjKyYrWMr0Y48/uPI7qBzoDzZAL3fysuYHuP4m8+/KDczzHn/wwC4oleDkrRAqoa65RSQUWbPDdTfAhp/N/92yZXkcP+j3OaHzEciV6LvvM5Wawvrv05bl1pj17wY4GcL3D8yjW7Zs+xo47dw6sX2t0b1SCUY/MlvPUitbvQ7oBVPMbyDltE7X+lWxsuBZSzhxxJS/VLw3zRIBbb0mRFtXrI9e6ej3+h+hXAb0O6UfR0GWWDhxMM16gczx0S4XV33wMpUyX8eOH/KewnzutLHpzjpCkI55fOMrmWOfPwt/r4ELIcaGc07ZrShzsp1TdNfmWucDfCFPXfuuG504aDa8yt14+foNxtYf3m38QV92rA4O1gxBWPt16Xi/ZF3zyzTO6dxAbDYz1/LYATflZgBVoxF6qXPqV3o2ZJvHhsxF1Uj7JgMq1Ubv2gq7tpj/nzzm7zN6xmePnq0PMT77jpkbF0KZDPijGRgzXbOb5zPgi0bC9/d87pYPXrEWevdW2O28QHYqoK3DXO6wrwcXKYP+e33KXERvXwmVfX7j1tpwGqiajdBLfPp1jlwQF1AHcQH9eslc1A2mX6smHbHnfgAXnTHRM5c9d8bcwHThXGi5bumY1qgs2Rz/KKvJl69O4P4+Q6pciU8Ilz9mRkpuJGS7Ne9IbX67can333+th3zGj3BtvNQaldVHv5MvBt+OGqmxI1J65obdvHAOtjs3hiRfNHOCPIW88sKoY6puB/S373r9BE/AmVtrKH+v9g96D4Fr40Zlxx/c6e8PhmOsDiLKZ64dE2v6ixvzvCzZUA27or8PPgE+hSvRcY/stG6YKlDC7GP+tSroq3C3dQpu+P4XznkPvEm+CHt9+nVgud3yEzzrwR5dKFPJX69WfIcKtCe+c/bVP6Ace6IqN0Cv+M7U7SFnj95jT7avythc2q2+5TufzZrd5MVjc0pUQOUtgL3CZ/z0warTmOTvzRqu/nMN5MgN+QoGPaf/XAOHQ+8ZRfXsQ/LH78P50D7o5XDjjRXJkydn5iTm1rpRRu2JK/t5GcOttWhVqzl6xY/NjdghAAAgAElEQVRw2Nm/PiEnRwuCIGQmV11wNIDWej0wF+gHDAWmAslKqU1KqTeBlUAZ4ARw0vnNSa313wBKqWpKqWXOidKfK6XyBspQSt2ulPpTKbUEaH+peVRxhdCewQ3gyL7gBai4QnBkv7dcR/ahfJ5R7R7FGvu1GSy/MNem6F1bUDWc03fKJED+osEBtHEF0Ud8ZB/dF+w85ylkPvfIProPFec4brnymQ02MH/n8qmeMpWx+s/AevgVKFLWPVl5CqKqNEQv+ZRUKZMA0dFwYJdr9Q1AuSpYQz/C6vO62XhKA5MPb1k5uh/yBjjEeQsG5GO/Xz48WHXbBJ2+qfIUQh8NSD8uIP24gsH17WmTXPm9TuHxg0GB9cTEouJro1f/4M1Hh6ewP3/FO+nL458+x/ah8gTkIbdPm9vJKVfx+FGlsVnY8WzUpkZG5OUJkHfWyFOBv/XU197tULY6ZM9jgoHj66DifIJxbumIemYGqvNgIoVbba13b0FVdRz0UgmQr4jpG8cOoBdMxxo5H1WrFfrUUe91aZmpZ2UqYw2YifXIq1DU25+sDk+h579m9Cw6S0Cb7w/R5gWD2zx7gI5Vbgx7NhsdizUTQnX7Q6g+U1HdR0NOb74iastSQeW9TLuW18eutX0Ua8zXqJubo+ekfv0WZILOXQKu2bJCJc01WX3eweo3HXVTy7TzEaqO8waUJ28h8LHrfnVcrQH6yAHv5rjnmZ1bUDU9Y3UlM1b76nDugnDM224c24/KFWhHC8IxHx0/56PjeYuhHpmCuudNKFXVfObR8VsfRD08BZX4vH9AtqfMcYXQR3zq/kgG6z69TbQssVjNeqLnp3LDQkD/CdmvfeslsF+XSED1nYl6cgb68xe8C1XKQvWZhhr8DWxdDrtCXD+WO3AcyQSbYiejPxuDemoGavBX5q355f7XiHtw1Uep3ghrxGdYfV7FnuR/4laQfh9ORb999EEfTl+/iStkNtAWzg5ZXtfLDJAlFlWpDnql118hV0E47tOvjqfTr7TTztnyQP6SZvOu2wTUA5Ohjv/NEarNINSDU6D+3WmX2Y2+BVC6Etbgj7EGfYQ9Y7Rf4BGE134HkhljlQerbhtYZxad9YoF6HNnscZ/jzXma/TapSlXiAJwdH9w/uN89NnPHwy2P54xXrV/Cj3n1dRfIKrSyLzM5An4c8mWqdZPor96Pd0XmVK4En33JeFWE+ycFm6MWZeAa7bMV8Yt7dDrlgS3bybpGWjUw2+Yq4drt/M+U7Akqlw11JOTsZ5+LyWg0a1+xa4tJtDSijIvbpWKN3MBD7kLedsRjF6F0u+jaej3EzNRfWagv3D0+/gB9OIPUf3moAbMN89v/S0on4FcsY8GqCadsUZ8jLonyWxkZBBXffA4t3TMIV9RKF7ebBiCn46p3u+Y4AQIGhMuZY6dHurBV1EjvjMBK2vMOO3qGlWVhliDPsF66GXsD4cHZ6h4vHmBTunL1++YWFSDu8zV6ZdJWPt13iJ+z7u2PvnjLFTRMljjv8NKmo09c5zfOBbJdTqVL2Bt7vA+yBfYX0KMHfkCbMjI2aj7hqXYEFW0FKCxnnkLa/gsVIte/mlmZMzMVRCOhxgz85cENKrHBNSDk6Hupd1k5qrdLFsJ6/lPsUZ+gj1lZLAvGgnf31e2Cz64Kmzaw+r9OtaAD1FN7wp+JozlDvt68J5tqGurG7sfkxVV0X/dNOxrwzg6fiigX6en4z4+oSpSClW+BlbSdKyB70PZtF9iS5Hrko7plT+gz5/BeuFbrOfnoxdMCwoQcnWfocA1WANnYD31Llxb3f/hK/EJr2TMjJTcSMh2ad6R7vzWikLVbWXm17g3XurfF6DPncF6dQHWhG/RX02BU6H0OwJjR6T0zG27GZsTEm6Brb+Hlue2jhW4Bqo3Qz01FfXgK5DfuW3ArfXgDODWuKGKlAKtsZ59C2vkLFTLXuZzN8fqUHtqvvt5w742869j+12Z56kWD6EXfWgCHlMjs3Q8NarfBqtDr1+Fu6295XHZ94/NCdfXg7/+CF1ul+MRUogr6O8LHd0fbK8D9crTtnEBY0io34YqW/1OWP1noroOQeUr5s5e+U8foYqUwRr1LdbAj7Bnjze2TSms9k9y8d1xqWcwf2H0AZ8x7OB/qPwZX2dX5SqiChbB/m1Rhn8TdlxaN8qQPXFjP88jv9Ng1JPToUnqtxm6thZdpBTkyI317HtYQ2ag6rRKNQ+CIAjCpXNVBkc7DAO6As0Bz/285YGpWuvqwBJgH/C3UmqSUqq1z2+nAv2cE6XXYQKsU1BKxQLvAq2BWwD/nQX/Zx9QSv2hlPrj3T8P+n4R4umACWOoR3ye0Z+/gf1sc/Syr1GNzbUb+utJkCMX1pBZqMadYefm4AlhhmSHeCa9zfh//8Qe0hr7ha7YP32Mdf9412RZdz6F/eVrQadypJA7P9a9I7EnJaU4q+nnI1RCadc3//yJ3a+FuSb0x1lYj05IM98hZQQVNf2HVHNzNaf+7auAn2akLjOUiZCoyrfAX2u8i7GVbkGfOAK7/ry09EPm0+ffhcuiWvZGfzIq+LngXF2+vNTqa/8O9I9TUQ+/jnrwVdiz1fuG7NJPzVVi47t5J0yRwKW21t9NNsGjA2agGiaaEwXsZMiWC1WlAfaQ1rD5d1RMVtSNzTNVNrv+xB7SylxT9NNHWA+8aD736NnuP1P/bYb6kQ+Fy6JaPob+dLT5vxWFiiuM3rEG/cpd6J3rUK0e90kuQrYsTTIgL2S2fezaF29g92uO/s3HrqUqzl37EhZZUVGokhWx3+qD/fpjqOb3mYDpK8lHarqRJRar9X3oz98M/nb+B2aSO/wjVNPO8E/gWJ2O/qaVtxMH0ePboN/sif7mFVTH4ebNdisKlacweuda9Fs90bvWo24PdS2ZO7quWj2E/mGG/2nG6ZHRugbYtQH9Uhf063ejGvU0L1EAaNtcrziqNZRIgMIhXmJKb0wyD6Wd11A2pfad6Jd7oEe0gL1boXGv0L91y0cBWLUQe3B77Nf7YrV9JP0yZaSfaUe/W92H/iJYv60uz2DPfiVtu+ZmmQFVtT5sW+2/uZYRmanpvxUFJauiP0tCf/AgqkKDlJM89GdJ6Le7oyc9jCpZFao0D5FGGmn7PXIZ/jfAjvXmOu8xPbBu7+XV/0tKN5PsdxBXPlYBqBb3mpcOPL5v6QTQydjPNMMe0NK0edYcgYmknz2dinw0JNSDk4fh39T9D1WjGXrlt6l+b5K6QltWoa7JR1p+UFDGrkDfPVwTb06kOfBXiOfSSycD+UlrzLok3LFlKVS4AXVLW/TsV9K1S6mSlp4B+uV70eO7o99+HHVLRyjnBKBERUO23OgJvbA/mYD1oGdZw51+pZfOQR/ZhzXoQ6zEZ8zp2cnpbC5fqn6/3AX9xt2oho5+x+ZCxddHj2uHHt0SYrJBtdvTlpmanEvIi/7xY+xnWmEPSYRjB1Gdn0pfpjfhDMgOJToDPrhLOgaY03fuGYv+7EXvCx0+OqbnvIrq6Zl/Z8KcPrWsvvM4emhz0/7X3ZB6Wpk1Rq5dhD2yA/a7T2O1esj/u9z5UZ2S0J+MDJ33DOqUavIAeslM/5OqL5kw9uvLWiMMled0/LJKddC7NmM/3Qx7eGesrv29J2+5KfdS1+lSEsvg2AHoHz7GfroV9uBOcPQAquvT5nsrCnV9dey3BmCP7GVOm/Oc/pZqgTKo6x5/9FPHH63YICDtdHDTbv61HnvgndjDumG1utecIJ3BdL3PhMr0Ffj+aSacCfbFikaVq4b9wSDs8feaE/Yq3JR+um6VO9zrwft2oL+fgvXYm6j7nXXT5PTWNNxcG05N5CW0tRUNOXJjJ3XHnjkB67E0Al7SF5xxualROgFsG7v/7diDW6OadDfBhZco+rL2GY4dxB7QAvv5rtizX8K69/kQc63AJMM5Zv4PyHVbths+YUbmtx37ozevMKelpyojE8bLspXATsbu0xS7bwtU87ugYKB+R3LsCF2e9PJ2ZXrmot20olDdn0cv/sic2ptReaG4XB2LzgIXz6FfvAv96xeojoPSkJEJ68EZwa1xI8rxB98cgD3c8QcTbnJvrE5tT81nP08PbW5uaSpbI/30L3WeV+x6c2rzukVp59PFOSaAqtYUvSqV9blwt3XagjMmNz3f34pCdRiO/m22OZk6FG7HI6SVRobmsqkkl46PpJd8gj2sLfaYrmaPvmiZDKRxGX0rvjb6383Yz92GPboLVqdnITYHqn5H9Ial4Bv8HEiG1mVT/230Q/25OHFMxp6PGC706YzaEzf28wA9Ywj6pa7oNx9AlakGNVukloEQ8jNhLdqKQpWqiP3yY9gvPYJq/QDA9WkXRBAEQcgo0ZHOgFtorU8ppT4CTmqtzykzUP6jtV7mfJ+slLoduBG4FZiglKoJTADitNY/OUlNAQKPvqsA/K213gqglJoOPJBKPiYCEwHsD0drdYs5ZFrv2IDKV8Q7VuctDEcDrs44st/vTSOVtzA68BlA//Y1Vp9X0V++DWdPoSclpaSrXpgPh/aYk27rtDXP79yIylsEzRrzUFxhOBaQ7tF95nNPOnGF0cecQNATh82VpscPmb891zo4V1WlyMpXFL1jnTuySlbE6uVM8nPGoeLrYtsXYe1PEJsD66FX0FtWYXUf6Hp9p7BuCXQbADni4NRRbzoNO6HqtfPJR2H0dufLuEIZyEchv3yoWq1QVW7Bfumh4PR3bjT153k4rhAcCwjgPbo/RH076Z84ZK6XOX7Q/H3isN9PVc3bvFcoAqpsVVTl+qiEuuZ6ptgcKCva3+fL49OeHo45bX5sv5nkZcsJp485zxdC3T0WPXOo/wmAqXHMvzwh5R0NkBdr5OmAuvCrr9++RP9mTvlULR5Be97wPemtE/3rF6imqb896Cb62AF32vrsKfT0YV4bMnyusSHt+0Lx67F6v4n+Z6O5sqlsVfj960yVncKGpZDYH3LEpegZlTx6ltP/ipo8hdDHA/qRRy8C2tzzvOo5Fj0ryatjp4+hz5+B9YvM/9csgAbdzRuiOH033LYsBKphJ1R9Zxz5O4RdC8zTpdi1xx275iuvfkdUXce+/HOF9iU9rr8RlVAHVa7alctKTceO7EefPGreOj5/Fr1tJVxzPezf6U03Rx6s4R+ZMoeq48D6O7wv5bpJcOr4yAEoVBwKXoM14mPnt4Wwhs3EHt4djh1Cvz/U28/Gf+W/iHU84KS/PIXQJ0LoeJ7CcPyA0fGsOb3XBZ5x3nTes9kseucvCXv+NDq+aZH5bv0PUNO8F6YaBLRzXp+6z1sIjgbU/ZFLb2dVphLUuBXV/nFzhZvnGrhVn3nL42fLC6EDX0DxnETi168DNjH27zDtW7isfyDh2ZPov1ZA+drBV1uGlH2FNqWYs2bh/F+v+QHV6C5vmzfqhOs+oS9bV0LB4qjmvVA3m+DdIP3OF0ruPu+17GB8mKMHoGBxc5LUMB/9HjoTe0R3KB2P9ZCzeJczDlWlHradjMpXKGxlVjfehv4t4GrU4/vNCSQechdCnzgY/EyewnDiACinnc8cN5//swrOmDbX236FouXh7z/MswDnT6PXfYe6Jh699muTjzD0LT/+2wHnzkKxcqiylcJnvwPI7LFK1W6NqlIf+6UHvZ/d3BzW/2L8kRNH0Ds3oQqX8qYZVyg4/0f3O/LT8QfzFIJjB1CV6kOl+qiKdU2QT2xOVI/h6GlDzHPZ85hbNt5/xjurdsGWqdJVIb4+qnwd4wdlzYFKTEJ/lBRY9V6uRN89dVypKXp9OqdGp6ST+WNWWqjGianrWGbZsuOHoPh1WL2GYk94FE4dC+onmaFnpg6dtjl5BNYuMtdDbl8FR/eh1y40eS6dAHkKYiXNRm9f60q/wk5Gf/xiSrpWv8n+PpJHZzzkTkW/4wqZZ1PT7wM7vGN13mLmGkxn/qw3LESVqoxeHWDDAXVrIqpBGrYloz4aeK/BBfRPn2E98Wqa+zNh88GPuKRjVpQJjP7jG3B0yqTl1TF2bjAbNTnignX9EubYGeLiefT5M6geI82JZv+4NNfyZfsqKFDcnFJ06ph33ei7t2HXelCVLl+/SySgKjeC5o+ZgH9toy+eg18/SbMawjFehuzX+3aGxRe16t6B/fUk88X+XXBwN6rVfaj42q7KDblOlzMOVb0pqqFvfRf2HzuOhLAhgWNHKBuy6DOsvq+ZtA7vR//5B5x0bNqaJVDM8RkhlTEzxPicO8SYeXw/7FiV0s/01l/90w5B2O3m3r/Ny7DXXIu6rnLEfP+w+OBH96G3rvSOX+uXokpVgKKlw1fu5vdAdnNAit4V3vVgAP3rHPSvc1CxFqq5z7opZGytNhPWhlWTRFQjp77/2oDKXzhtnzBQx/P51PeRfeg/nBNk/1pv1ixy5Q05poRlDeWm280JjbYz39m+BlUyHuLruLrPAJir7S86bbFzExz41wSqeNZYrsQnvMwxM6JyIyHbhXlHuvPb2++HnHlh259YI3zXRTN/vFS1m8Naz3z+MHrralSZBMh7S2TXjSByeuai3VQdn4ODO2HxzNTlua1jR/fDmh/N82sXQrehqZQ7k9eDAwjLuOHjD6omiWZ/4KHn0RuXurafl4LPnhrX34A+tNv4pVks9NqFqEoNIGs27/OZMc8rXRmKV0ANnmOez5kP9ejb6DcCXky9Uh1Pi6LXQVSUX2B+uNsajO+vSleEP52bmlz0/VXr/nBoFyz7yC85t+MRQnJ0v78vFFcoxHzeaf+jAW3rsTMeeaFsUSAnDnvjUKJizIvgLvQtq9Yd2N8589kD/8KhPVC4NJSpgipXnSy1O0C27BAdQ9SZ0+gD/xHVogMAevN6VEGfMaxAEfShDK6zZ8uBKn0dWcZNNf/PV4CY4W9yYcgj6K0hbkWNFG6sG122PcmE/Tww/RDg3Gn0qm9RJeLRK8xLAWFZiz6yz3//essKVOGSVYHUrzsUBEEQMszVfHI0gO388XDK90ttWK61Hg10Bu68hLQz+IqXzw8Wfow9vDP28M7oVQtRtZ3rEMpWNleIBE0EDsLZ0+Z7QNVuhV7tBMz5nHSpqjWAvTvMf7LlNKf/gLn+d8tKE+y4eDb2mG7YY7qh1y5C3eS87VS6krlKwnMFqYfjh8ykqnQlk9ZNLdDrjGy97ifUzSbv6uZWKZ+TK7/5fvFs7Fmj4Pgh9MrvXJFlJ7XBTroDO+kO9OofsD8eY4IJo6Kx7huHXj4fPXW4+/WdO7/392USzNtqPoHRAHrRx9gju2CP7IJevQhVy8lHGScfgZP9404+yjj5qNUKvWaR+S6hDuq2XthvPAEXzganv2YR6uaW3vpOLf1zPvV9c0v0Wk99/+xf374BmrE54boa6LWLvGX78nXsQS3M28fTn4Ntv6PffxIKlIR8xSAqGlW9KWz42b9ONixG3eDks0pj73VesTlR901Az38DdqwlQ+zaCAXTkbd+MeomR17VxrDNkbfhZ/N8VIz5fcGSZlMYzGIgGOe5SiPwnAro2+ZVGmYsjy7gWlv72pA67Uzw6NlT6F8+h+MHscffY2RXaQD//Z25sn3rtlQCKAtOHU3RMz26LXr6QKMvF86bYIqoaFS1ZrBxsX/9bPwZVdOpn8qNYZuzYRibE3XPBPTXIXRs42IoW9P8+7ob4e816AndzR+X7GaqtiwV9CKfcWT1Qq89ScuunfOxa7XSsGv/7QiW9/Ns7NFdsUd3vWKdS5ctv6NXfJcpslLTMb12kbn61YoyVx2WrmT02JdTx7CHJGIPSUSvXIiq69RxuTTq+Mxp8z2Y6ydXLYJ/t2E/3hj76RbYT7eAI/uxh3aBY4fMNZKeftagvTmV5dxpb5q7N5nrBeOKGh2v3BT+DNDxPxejqjk6mdDIuymePc70HTB9JH9xb+D15iVQ2jkhotyNsN+UXf80G3tUV+xRTt3Xcuq+TBp1f/aU+R5QtVqi16TdzvaL92EPao09qDX6xxnobyahf/rY+8C/TpnzOmWu2hQ2BdjyjYv9+/V2p8x5i5o2BYgrYmz5kb1mITg2p/k8Oivq2pvMYnkguzaajb7MtCnHD0DhMiYPgLreX3ZYfMJCJby/L1kBomPQX0/GTkrETko0cuv4yD2dAbl1HP3evQ37icbYz7bAftbR72Fd4Pgh7H4tUz7XfyzAnjYKVi0MT5nBjGPla6JXL/JPz7dfWdGohCawOaCdtyxBVXX6VXwj+HuF+ff236DwtRCdFVQUqlR1OPC3CSjN5lzHZkWhrq+L3u8Nvg9H3yJ/Ma/+5ysChUvBob3htd8BZOpYlVAHdXsv7Nef8L9O7/B/UOFG8+8ssaiCJUzAm8cfrNEM1gf6gz+jbnLyUvVWr/+5/mfzfIo/WAL+2YCe9wZ6aEv08DvQU4z/kbJxDFC9CWxYAhfPez9zwZbpb95Ej2qNHtMOPWMQbP8j7cBouDJ9N60A8Y0hI8HRbo1ZaaB//Mh1W0a+IliPvoj97iDY5wQI79xo9CMT9Ywssd7TsrPEQoWbYa/ZudLrfkI5J+vqTcvgxGHspI7u9assseYPQMWbzemye31eKPp3kzNepqHfmxajajj6XSkDY/WxfVCykgn8B9S1N6JDjdWA/uGjzPHRwO9FS1WjMXr3tpAyU2SHywffsSHzdQxQXYbAvr9h0Yf+afnoGAVLmt+eOnplc+zUyJLNO9+zolDRWdDfvose7+IaVYHi3t8XL++U75jfuhHrnSCNK9BvPfFB9Nh26LHtYOks9KIpGQqCCct4mUq/Dodfpg//h6ronJyWOx8UKY3+Zkpk1ulOHjU2ZHAi9uBE9IqFqLrOBYLl0ho7TvnYkNbolc7LBL42pGZj9L/Ghuh1S1Elrjd1bkWhKtRMmXMBsGcT5PMZMys1CR4zNy/xjpm+4/M2xx+NyeqcKFXdP+0QhMVuFvDxRfMXNVcBH9wTUd8/HD643vgr6prrIMZp6+troPeEp2+llDt/EewhdxpZYV4PBoLXTX1Pa9y1MSxrw3rBR9gDE7EHOv26XkC/DgxSPhrQr+u1Rq8w/Vr/sRAV79isIqUgOib0yzb8P/buO7yKom3g8G82oZfQm9JVOlIsiAKCgAoIgvSOvSJiBQVCsyCKDQu+CggCdgVeO4oKFlSkowiK0msg9JJ9vj9mT05NCJLN8eN97uviIjnZs7MzOzttZ2dzqJ+3eytUC+nvVK6DbPvT9/sMABQMaaOXOMPmxd0hbfQ41JlxDTceYfvQ78i0f9uoA6Z6I+S1B5HPZ/leX7JrKwSut9z5MFXrIFv+jP+4EcQvn/lUbporboa8BZEPnowOLyfz2PL59n4LwFkNYcffwfTO7vHgTOREvSHLFmIq2PagfPG2vUfwyij/6uoM7qmRshVTuY5tqwDmnPORPxZnfz/v23eQ5DbI6A7IMzfAjr+jJzLCqeXxEzANLodfPg3fVw6f60DbXzaFjKH41PY3LW6EvAWQj5+KSoscaSdECoxjFPfObcPWyPKIcxuaf+tdhqz5Mfh5w9Y2TYuHj2NkqHDx9Dkv8t37yOa1/txLTNmKqead90LF7Jj7zk3IlIdwh7XlaN+WHJ80DvfzD0h79UncOTM4dksnjt3SCffbeSS06mD3Wf1cOLAPdmdxcvTB/Rzt0pijfVtytG9LZPXSf9/EaPBn3OikypNsvp/nJNiFULyfTY1LkK0h93lyYCxafpmPOdu7f+21/4HVmSeaUkqprDKSlddQ/j9ljEnGrhw93hhTCZgrIrW9v5UDyojIYu/364GrRaSdMWYpcLuIfOPtI0lE7jLGTAHmev/WAM1FZJ0xZiZQSETaZXY8adfXD0ts0/MBTO3GcPQw7uRk+GsVAM7wWbijutuNKtbEuXYk5MqDrFiIzLAr8Tm3jLeNcHFh1xbcaWPtU0lV6uJcNzr9hoc7ZSTIQSKZLvdhajSGY4dxp4+EDbZude5/HfexXnaj8jVweifbsFd/i7w1zn6ePwnn2kegaBlI2Yr76gNwMBXTtCvmkmts2EeP4L43Af5c5ktYYXHpPQJZsQCWzMOcdyWm9wh7Q9mbFu9OHg4b1viS3qZ5N8ylXbw4H8Z988kTDtyaHg9gal1kt5+aDH956fHQTNwxPbzjqIHTbyTkzoOs+BaZ5R3H6A9sJ+GA97ToH8uRGSGvyUo0mK73Y2p68ZyebFd4AJwhM3Af6Wm3q1ADp08y5MqLrFqIvOmld4EknOseDab3f+5PT2/T6CqocREyeWjseNU6D3Npb+SVwVC9MebqwWASkEWzYd5kzOU3IRtX28ZxYm5Mz5FwRjU4mIpMe9CuFNfyWkyL/rBzQ/p+ZdLtsD8F0+4OqH85FC5pJ5398AHy6ct2o2peeE6CXe3588mYK25CNoSE1ysivMDTgC0HYC5sb1dUeu9J+PVbG587JtmGcNpx5IOn0jviptdIb0VQgd1b7BPxcZB2W0N/znXlOjh9R4HrwtY/cKePgkP7ADBtb7IDX+5xO7EzIRGOZF/YpllXTJPO9lWcx47gvvMk/Bm8nkz+BKjSANOsN/Ld25j2g8FxkEVz4IvJmNY32jy26ht7zruPtKsCH0xFXn/QDuRfdi2mRb+IPHYHHEiBImUwPUbaAdL9e5A3R9knWwE57OZoWQbgDHoZSlWyT/Mf2Is7dSSs/C78Oz0fwNTy8sCU5IzLtQEh5dpMrzy5OaJcmz42/OnW3NHPT51Snju3OU6Xe+0NtEP7YOMa3Im32++PmmNfsZyYCw7uw33uNlun+FGWteyDadQexEW+fR/50q6aYQaMtZNDCiRB6m7k/ReQr9/H9BmCqdPY5vVXRsB6L41H2RvNgF0p9/pRtsxethCZ/mhU2jnjP8RN7mlXEqhaF+eGMSBpsOkP3FeTMcWPhX/h7Iswbe6yeXzxXPhqCqbFDcjmX+0gWmJuzDUjoGzJEugAACAASURBVOw5cCgVeXOYnVBWsznmshtsveS6yBcv20nRAEllMJ1HQN5CcCAFeW8M7N2G7AwP23QPOc+vhaT90Bm4D4ekfT8v7VcuRN4IOc/dIs7zs7eH77/tjXDkEPL5NEzhkJeYVGuMucqL849z4MspmFbedb3ai3O3ZFsGH0q1kwR3b4b6V2Ka97UrzoiLfP4KrPoaypyF6TocHAeMgyybB/NesWG5Ee3f6o2zv0xp1AlzSTdbZqZsRd4YZVdYSYk41/jTJjRX9Lc3ktKO2zL1rQlRr0Y1vYcEw301JH8n28EewObva738vXwh8nqM/D3uQ9xRPdNXykjf/7WjkKVfw8+fgxP+KjFf2sGAaXwV1L4YmfSA/b183mCgZ12EuWKQzQ9L5sI3UzGX3oBsXg1rFkBCbkzHkOvq7WGwx7sJXOdyzCV9AYHfv0M+n2gfsuj/gq0PjQN//oh88ow9LkC2hkyaxZ9ry1zQBnN5fy//C+6HL8PS+VGPwOZY+T3h1vDJlJxiXTX2A/ta1NC27/SxkCcfTv+RUK4KYJCFH8Du9ZiOXnvw+9nw2auYK7324AqvPdh7lJ0gdzAVmTo02B5sda2tG9LSkPeegNXfhifgWQ0xLXojk+4Kxuv2l5DPp8Cv30HehOC22V2WharSANO0FzLFe5V9/kyedT6V/F6xPqblrcgrN2S8/+Mh5agPdZZpfTvUbQ2FSsC+nfDzbOTL/9h8sCn8powfZZnpPxzTsCXs8m6uuseRCf2g5sXZm8+Kn4G57nHvABKQnz+Bz161vyckYnoOt32Yo0dx354Av3p9Ej+uq+JlcQY9b8uwlB227bl7C6ZEyKuJqzXGtLvL5quf5sD8Kfb10ZtC8nfXZJu/D6YiMx+y57r+lZhmIfn7i2D+Ni1vgDotvTGMNcg7YyHN1pWy5UiGWfBU2mjmxjGY8tUAgZ2bcaeMCb+RkSvz12/62QY35zXN3jxW5VycO19BNv9u+3iA/Pd5WLUwPI8dP4bMfjp4w6jGP+9jm2EfQB6vbji0D3nxDjiwF3PDBPuZk2AnS7w/wfbDj4s/Y1Qt+9lJ14G20PtPwx9Lw8eNvPaJvD0KCpf8Z/k7NG9cdr19W8s3diK66T4aKjewD8zt3418Pgl+mmPD3BnRTsip63pX9KQRX9plSSXt9kklwBjko8nI9x/6Hm7Mcbp1S+GoGx523yGYOhfbbf4zHP70wh5tJ1EDULkmzg2jbdjLFiLT7Ct3zU1jMRWqgXhlyOTR6WWIadwW0+46QJCl38CiSeGJfbZXPzsO8stc+HoqprlXP/+2wOazTiOgTEj9HMhndS/HNOlrw/39O+SziTbMVrdBnZA6c/FsZP4ryF+HwuPsQ7lpGrfFtL3WXmeuizt7Eiz+EhLj0/YnV4xxDJ/6t+aCKzGXD7DnesVC5M3oCSo5Fu88To6PBzt3/ceOn8hxZPZT0ROYfBgbDiXbwstQANNvCKaud11PCrmux9oJUoC9rm8cbfP40oXIa96rtBMSMTeOstd22jHcGU/CqkX2+xM+tGOFgT7Ps7eFPWjvSx7Lk8+eq7KVbRn63Wzks2lRYxm+3Geo3wKn/S12fFbScOe8hNkYPh75j9uEocd+EnVm3MPN6bAPpmV/vyNURP/WPPk9pGy1EwPTBPnpC+SDl+zf/Kgv8+TDuWEUlKsKBuSbD5APp0aNRefYuFHJ3GHh5ui5Dm2fZHe5mZALZ/h/kW1/2hXhAVn4Jvzwgd3onMY5N4aSr6B9a0zRMnZFzg/GwZbfg+mdzWMopsdoqBKS3p9Ngh/nRI8l+FRvmIvbYq66DsS2B2XWU5CU6Etdndk9tfT7eZIGm35DZo2xb+/Mzn7etpCH9YqWxdwwARnnXZ+RzbJ/mscB8+AHdvwxwQt7UjBsM/R95D93wva/gtdARDshJ8+1qZo/GHB2t/0Ll8S5ezayY336Yg2y6G1YPAfZGj1+4td8BGfsXMgXPB/uJ6/gtOhlz+33s5FPX8W0uQn5O1ieOH2D5Yk7OViemNZeeeKm4b77BKzy7tH3H4s5q6F9aCt1F/LhJOT7DzB9RmHOPMemy+4tuDPGYq64LvvbwUklcPqMtKtJG5BPpyA/fpSetsd/P4jT6mqcc2pzfOKYqLRPvH0YznmXIEcOc3z80PTJzbleeJdjt9gViBOuv4eE5m2heCnYtZ20j98mbdrEsP3kenwqxyeNC5scnefT6VHhZcXgwc+yaNFqUlL2Ubx4EnfccQ1dujQ/qX24d4VMVs7ucaPMyhMI72Nm9/28o4cwt77k3edJgN8XIXOesvXLrhj9Dp/uq5kr+mEuaQ+uIN+8h9Pj3swHKJXKBs+ZaqfvhFEVF7fLb//Ksut/eXJ0RWAyUA44DOwAbvYmO9cDXgTyA38AA0QkJTA5WkTeNsZcATwF7AQWALVPdnJ0jsmXcOJtTkeH0uITbkIcr/XE+IVt8sZxIXr3xJv4xZmQtaeXs1vabQ3jEm48mfzxK8vkcBwz2eE4lWUxJkf/TzgQn/QOm8CZwyInR+eksMnROSlycnQOijU5OsfEMd6Rk6NzSlyvra3RA2c5Jl5F+NH41ZfxbCeETY7OSZlNjvbb8TiWoxE3NHOKKRSnOguQg3FqD0L45OgcltnkaF+dYHK0n+JalsWprpY4liemYBz7mDvj1E44fYeBMxenNoqpnP/EG/kkcnJ0jorX+GSMydE55lgcx43yxC/e8RoPjjU5OsfEsU0Yrz69KZYrLuH+z4pj2z+uY1ZxGouOmhydk+I4hhLPPn28xlDiNZYAQFL86g4Tr/s8cWyWxbOdEDY5OgfFmhydY+J5LzFObaPjv0cvTJhT/unk6OwQNjk6p8WpjxlrcnROSXh1yb9ygqE6vejkaJXd/q2To+M4kuM/EUkO+Xk9UDvk97+AFhl8bwnQKMbn/UN+/hionm0Hq5RSSimllFJKKaWUUkoppZRSSimllFJKKaWUOiX/o8tCKqWUUkoppZRSSimllFJKKaWUUkoppZRSSimlTjc6OVoppZRSSimllFJKKaWUUkoppZRSSimllFJKKXVa0MnRSimllFJKKaWUUkoppZRSSimllFJKKaWUUkqp04JOjlZKKaWUUkoppZRSSimllFJKKaWUUkoppZRSSp0WdHK0UkoppZRSSimllFJKKaWUUkoppZRSSimllFLqtKCTo5VSSimllFJKKaWUUkoppZRSSimllFJKKaWUUqcFnRytlFJKKaWUUkoppZRSSimllFJKKaWUUkoppZQ6LejkaKWUUkoppZRSSimllFJKKaWUUkoppZRSSiml1GlBJ0crpZRSSimllFJKKaWUUkoppZRSSimllFJKKaVOC4nxPgCllFJKKaWUUkoppZRSSimllFJKKaWUUkop5S833gegVA7RlaOVUkoppZRSSimllFJKKaWUUkoppZRSSimllFKnBZ0crZRSSimllFJKKaWUUkoppZRSSimllFJKKaWUOi0kxvsA/peY4rnjE3DhhPiEC8ifh+IWtikQp3jnjt8zB3I4fi8+kINxfOnCkbT4hR0vjolb0KZIfKoO2X40LuECkBi/9CZvnMqyo/G7pk2pONWXgByIU3lSOI5NsjjW1eSPT50pKcfiEi6AScoVt7DluMQtbBOn5pFsPhKfgAGOxLEcPTt/fALeGb9rK67iVJYRz7b/7jie6zi2g+Mmnn3MHXFsgx+MU7ssjvUl+eM4fhOn9r+JY19LUo/HL+wt8WmjOA2T4hIuAPFM731xCjuOdbVJil8fM2796mMupmic+luJcezTx6u+BEiMUxsldxzbg3Gst0yc0juubf//QaZE/MZF2RXHcx2ndoIk/G+WJ8SrrgZMkTjV1XFsG8VTvO4bm7zxG8cwJeN4fyle9zHjOG4UzzEUE6cx2cQ43sN077o5bmE7E16MW9jus4PjE3A8x0WVUkplG105WimllFJKKaWUUkoppZRS/2/FbWK0UkoppZRSSimllFLqX0knRyullFJKKaWUUkoppZRSSimllFJKKaWUUkoppU4LOjlaKaWUUkoppZRSSimllFJKKaWUUkoppZRSSil1WtDJ0UoppZRSSimllFJKKaWUUkoppZRSSimllFJKqdOCTo5WSimllFJKKaWUUkoppZRSSimllFJKKaWUUkqdFnRytFJKKaWUUkoppZRSSimllFJKKaWUUkoppZRS6rSgk6OVUkoppZRSSimllFJKKaWUUkoppZRSSimllFKnhcR4H4BSSimllFJKKaWUUkoppZRSSimllFJKKaWU8pcb7wNQKofoytFKKaWUUkoppZRSSimllFJKKaWUUkoppZRSSqnTgk6OVkoppZRSSimllFJKKaWUUkoppZRSSimllFJKnRZ0crRSSimllFJKKaWUUkoppZRSSimllFJKKaWUUuq0oJOjlVJKKaWUUkoppZRSSimllFJKKaWUUkoppZRSpwWdHK2UUkoppZRSSimllFJKKaWUUkoppZRSSimllDot6ORopZRSSimllFJKKaWUUkoppZRSSimllFJKKaXUaSEx3gfwP+ucRpj2g8E4yI+zYf5r4X9PyIXpNgLOqA4H9yIzHoKULXBmTcw1Q7yNDPL5y7DyK/vb/e/BkYMgLrhpyLP9T3wcVS7EtB4EJgFZMge+mxZ9HO2HQZnqcGgv8t4w2LsVnARM2yFQpho4Ccjyj+DbabHDCGF63IepczEcPYz76gj4+9fojSrWwBkwEnLnQZYvRGaOs9/tcCumfjNwBfbttt/fu8N+p1pDnG73QkIi7N+D+/j1UP0iTKd7wHGQ79+Hz6dGx633SChfAw7sRaYOgd1b7N9a9sc06gCui7z7OPz6vT2G4bNtGrtpNo2f6Bu+z+a9ca4ehDuiFRzc6x1bI0z7u+1xLPoAvoxxrrsnw5neuZ7+oD3XZ1+AaXMbJOSCtGPI3Gdh3U/edxIxV98LVRuCuMjHL8DyL+0xXnMPppaXxtOTYeNv0WlcvjpO72TIlQdZuRB5Z7z9PH9hnAGPQLGysHsL7qsPwKF9mPOuwLTsZ7c5chD3zUdh0++QmBtn0MuQmMvmoV/mIXNfssfR9d7gcbyWDBtinOsK1XH6jgwex5uP288btMRpeyOUqYz7WF/4e7X9vFhZnBFvw7a/AJA/lyMzH4narel5H6bOJTbsV4ZnnM+uG2XDXr4AmTEufB+X98XpNpi0gZfC/j2YRm0wV/b30uAQ7rSxsGFN9H7jJEfPe6izGmHa3mXLsp9nwzcxypBrRkC5anAwFXnzIdizBYqUxQycCTv/ttttWIHM8c5BQiKm7T1QuYHN35+/BKu+jB3vbvdianvnesqIDPJZDZz+yZArL7JiAfLG416aDcLUbQLHj8OODbhTk+HQfqhUC6f3Q4EQcOe+BCvmY7qE5OlpybHDKl8dp49Xfq1ciLz1eDCNr30EipeDXZtxX/HSuGUfzPlX2m2cBJvn728JB1MxvYdjajeBo4fh+DFbhnz3PvJZRFmWmAvTZyTGK8vcycGyzLTqj7nIlmXu2yFlWc/hNt32peA+0i08TZt2wzTtCmnH7bXx7tM5l/axZHcey50fc/2Lwe8XLgVLP0Y+eip2+KFx7nUfpq4X5/8Mh78yKFuuH2XzwLIFyOteHXb1zZhmnWBfCgDu28/CsgUnDDNKpQsxl91p02PZXFg0PfzvZ56LaTEQSlZF5iTDmvknHYTpcz+m3iVw5DDupGGwPkY8K9XAuWm0jeeSBci0x4Lfb9UD07o7pKUhS75GZj0FtRvhdLvT1hfHj+HOnACrFoXvs9pFmKu9+vKHD+CLGPV2z5G2vjywF5k21NaX51yAaXN7+r5l7jOw1taX5spb4Ly2kK8QMrRZ5vH2oe6g2nk4d0yAnZsBkJ/nwdeTg1+ofhGm4932fP7wAcyLEedeI4NthKlenPMnYfo/ChVqwqK5tq0SOIYbn4HCxW2b6I9fkLfHQZ78mO4PYcpUBRHc10fB+uXBcOo0w2l7c3ob0n3nCfhjaabpFZV+GdRDztM/wOa1kCe/Pa7UXdnTLitVEdPv4eD3S5yBfPgSfDUz+Fnz3iRcPYi0wS3gwJ7gseZU3fHDvPA08qMMKZCEc/t4qFwLWTAbmf5o9D59aO+b296BowdBvDbxq9dFhwvZn8dz5bGfFz/T5teV3yBzn/M/3BDmuieg+BnIuO6x41y1EeaKQTbNFs+GhTHS++rhUM4L++2HbHoDlKqKaXc/5CkAIsjL10LaUUy/iVCwOBw/AoBMGwQHU6LDPqcRpt1gW47+OBu+itHv6BrRx9yzJfj3pNKYu2Yh8/4D37xu43vNQ1D9YtifgjzdM3ac8em6qnEhTseBkJgIx4/jvvMU/PZjdNh+9TEBKtXEGfoa7ksPwK9fZn8fMzE3ZqDXn3ISYOk85KNJ9tj6jIbyNcE9DutXwJHDmFqNs7UtSr5COL1HQMkz4dgR3OmjYMs6G36gLZq6G3dEF3/TO38hmzdKnQnHjuJOTobN66LP9YAHMPWb2DbK8w/Bn6ujw65cE+e2MTbsX75BJnvlYsVqODcMg9x5IC0N9z9jYN0KOK85TrfbbZmSloY75TFYuTg83OuGYBp44T73IPwRI9wqNXHuGAO58yKLv0Fe8fqplarh3DQM8uaH7Ztxn7ofDh2AkuVwnpkNm9cDIGuWIS+Nyv48lll9ecY5mK5DIDG3LctnPQp/rYyOG5xaX6i+178vXRn38ZD+fYAPYzf2oB3MPdNg73Zk0l32s7PPw3QYZK+5DauRaaMw1wzO9n4eZzfEuelJ2LXJnt8lXyIfvWzHUO6y/5PmIAs/xZ0RXY85Nw7FnNcUjhwi7amhsC46zzl97sS0aA8Fk0jrcl4w2lf3w2nd2fbnUlNwn3oIdmyOjlPAWY0wV3rthMWzYUGMeqvTcCjrtRPeegj2bIUiZTC3z4KddnyGjSuRuV7buHYrTNN+IAL7diLvJgfHyAL8aAff9iIULgHHvPryxdthf4z6Ep/KsnwFca4fY8dWnATk09fg14/D95mT48F+XFv5CmK6D4Oytl8hM71+Rb3LMFfY61ye7Ae/rvA/vas1xLktpK+1+AtYODl8n36MydZrjWnRHxBI3YnMGB6dv/9pm+zMmpiO3nk23nle9RWUqIDpMTb4/WJnIJ9PgoWzfDvXGY2Bm34PQ6mK9rv5CsGR/cjTfYLxzs78nVQK0y0ZChWz+e2H92HhG2SFL2PDgX0eP5JtY69wgjHdvAVwHnwLWTYfecu7JgJ9/nyFIF9BOLAH+T4O5agf7f/iZXGS3wmO/f+xHJnxcNgu4xVuTobNp+NjpjkAZ3vjpI6D/DQbvo5Rb3ceAWd446SzQsZJB0WMk34wLnr/kXH2Y4ywYBLOwCegSi3k69nIa9H3d8Cntn/N83Duewa2e220H+YhX7wSHXZO5bM3w+PuS5u7QBLO9eOgYk3k+znIm1k47zk5Bu5HW7TWZZim/cFxYM23yGcTY8fTj/SufiFOhzvS2xDue0/Dmh9PPbyM+h15C+L0Hw1Fy0BCAvL5NOT7OXDmOTjdhkC+ApDmIh+/gvz8mT0OP+7dBhQtgzP8LeS/k2DB6+F/86P938Yb+89fCHkgg7H/eI4R4lN6O4mYPsMw5avbfscP/0XmTbHh+XCvOLN7B6bDQEzNi236/voD8ubj/sS5+oU4HUOurXefjh4j/Kf3l/InYfo9asfgfpyLvBdyrhMSMR3vg7Ma2Pboh8+nz8eI5EudGVC8DM5j7yHvvgA/zgp+Huf8nVVDhrzE/Pm/ULx4YebOPXE9dDK++esID3+TiivQuWY+bmhYMOzvP246yiMLUlmz8zhPXF6Ey8/KG/b3/Udd2r6+k5ZV8jKsWeEThhe3ezxKKaVOyb9+5WhjzIPGmJXGmGXGmCXGmAsz2XaKMaZzJn+f6O1jlTHmkPfzksy+4wvjYK6+F3l1EPJkd8y5raFU5fBtzm8Ph/Yhj3dGFszCXHmb/XzbOuTZ/sjTfZBX78R0esDeRPXIpFvt37IyMdo4mCvuQWbdjbzUE1OrJZSoFL5Nvavg8D7kha7IojcwLW61n9doAQm5kZf7IK8MwNS/GpLKZB5enUswpSrgDu2A+9oYnN5DY27m9B6K+9oY3KEdMKUqQO2Lbdw+mYqb3A13VHdk2TeYq260X8hXEKfXUNznBuGO6Iz74r02bl3uR14aiDzSBdPgcigdkcYXdbBpPKYjMn8G5qo77OelK2MatEYe6Yq8eAemywNggpeKPHcT8niv6InRRUpjql2IpIRMMDAOpuN9yCt3IuO7YepdHn2uL/DO9WPXIF/PtBO8wA5sTr4bebInMmskpkdycLeXDbATFMZ1RsZ3g3XezduaF2NKlccd1RF31ljb+Y2Vxt2G4M4cizuqI6ZUeajZ2O63VX9kzSLc0Z2QNYswrfrbOO/ajPv0jbiP9sD95BWc7g/aHR0/ivvMzbiP9sQd2xNTszFUrg21vOMYcTXujDE4PTI4jh5DcF8fgzviansctexxsHkt7qR7Ye3i6C/t3Ij7cE/ch3vGnBhNnUswpSvgDmmPO3U0Tt8HY4fd50HcqaNxh7THlK4AdS4O/rFoaUytRsjO4A1E2bEJ97HrcEd0xZ0zCaffsJj7jYucPu8BxsFcdQ/y2l3Isz0wdVtDyUrh2zRsD4dSkae6IN/NxLS+Lfi33ZuQ5/vaf3OCnSHTrD8cSEGe7oo82wPWx8gHALUvtmXKsA6408fg9Mog3j2H4E4fizvMK1O8fCarvscd2RV3dDdk+9+YK6+1X9i0Dvfh3rhjeuA+cztOrwehdhNMyfK4yV6e7p5BWN2H4M4cg5t8NaZkSBq37o/89iPuyI7Ibz9iWntp/Pk03Ed62n8fPAe/L4aDqfZv38/BfX4gJJXEfWEg7tgumIaXQ5nwMsRc1AEO7sMd1RH5cgamg1eWlamMadga9+GuuC/cgdM1WJbJD3Nwn78jOgJnN8TUbYr7aHfckV2Qz16L3sbPtI/kRx47ejD42fN9Yc9WZNX82OGHquuVLfe3x52SSdnS70HcKaNx748uW+ST6bjDu+EO7/bPJkYbB9NqMPL2PcirvTE1WkLxSuHbpG5DPnoYVn9+8vsHOPcSTJkKuHdfhfvKKJz+D8XczBnwEO4ro3DvvgpTpgLU9eJZ43xMw0txh3TGfaAT8qGXh/btwX1ioP38pWE4N48N36FxMJ3uQ16+ExnXFVO/dXS9fWEHe2PnkU7I1zMw7bw8fGAP8upgZHwPW1/2HJn+FVn5DfJUvxPH26e6A4Dff7Htl+RuyJxJ4XG+5j5k0p3IYxnEuVEHm78f7oR8FdJWOX4E+ehFZHb0wwsydQgyvhfyWDcoUNROVOh0N7L6O9wxnXEf7QHb/gz/0m+LbFn/WC/c10fh9DzJOi6zeujYEdxxfezN/cd6ZF+7bPtftj32eC9kfB/7IMmykIHJQLts15bwcHKy7ghpo/tWhhw7gvvuROSNJ2OfGx/b+zL9duQ//TOeGO1XHv9yOvJoF2R8L6hcF6o3zpFwAajT3E4SyYhxMG3uRl4fjEzsgandKjq963vp/WwX5PtZmJZevWUSMJ2Skf+OQ17ohUy91U6KDcT73WTkpX7IS/1iT4w2Dqb9vcjkQciEE/Qxx0f0MQO7aHcXrPku7DP5eS4yeVDGcQb/rqv9e3An3ok7qhvulOE4A0ZH79SvPiaAcXCuuRNWfpf+e7b3MY8fRZ67GRnXExnX0+bnirW9tP8Yefga5NFuUOIMzDnnZXtb1FxxLbLpN9yHu+O+NgKnyz3p+5Lv5+BOjGgv+pTeps11yIbf7N9eGYbT497ondZvgilTEXdgW9xJI3Guz6CNcsNDuC+NxB3YFlOmItS7xDumwbhvv4h7XxfcNyfi9B5sv7D8e9x7r7GfvzAc5+aR4Tts0ARTtgLubW1wX0zGuTF2HencNAz3hZG4t7XBlK0A9b1wbx2JO+0p3Ls6IT/Mw1w9IPilbRtw7+6Me3dnOzHa8SGPZVJfmvYDkY9ftn/76CWcqwfGjBu1Lj6lvlCm/Xsfx25oFtHmMQbTKxmZOtReV7u3YDoO8qWfB8DaX9L7evLRy/azwBjKIz1IG9gJ0/ASqFY3PEnOawrlKpJ24xWkPTeChFtHxDwmd9GXpA3uFv2HdatJu6sLaXd0RBZ8gjPg7pjft4E5mLZ3I9O9eqtOq+j+VoOrbPo/0wX5bhamVWh/ayPyYj/7L3CD00nAXDkImXIb8kIf2LYWc0HEsKuPdbVMH2bbwuN7ZTihz7eyrHlXZPMfuCO74T5+A6brYPvAYmi8c2o82Kdry3S6B1n9LfJwZ2RcyDW2ZR3y6n2w7pccS2/A9rVGdbd/mzspfId+jMk6CZgOg5EXb0Ge7AVb1mIu7hod7j9tk21bh0zsjzzbB5l8J6ajd553/m0/e7YP8lw/OHYYVs4PhpeDY+AydWh6vcKyL5AVIceR3fnbTUPmPo080R157jrMRZ2j9xmLH/370H1m49jricZ0TdubkYj6U6YOQZ7oYyeur1+OfDwp58tRP8cFd2y0/eoxPaInKMcr3HiHHRAYJ516F/J0BuOk57WHw6nIk12QhTMxl0eMkz7X1/7LwsRo38YIjx3FfXsiMiODcQzwr+0PsHqx/fy+Lsg7L0bvNF7n2q8297EjuHNfQN498cIgQM6OgfvRFs1XGNP6dmTqHcjEXlCwGFQ+jyh+pff+PbgvDsJ9uJvtY/cblS3hZdinb9YF2fIH7iM9cJ+6EdPpLtv+PHoY97XhuGO64j53O6bLPfaBGj/v3QJOl8Gw8tvoP/g1Rniisf94jhGCb+ltGraExFy4Y7rhPtIb06STndDs073iDO8dVK6LqXIu7pjuuKO7YirWhNb9/Mlj+/fgPj/IxnnqCJz+o8L/fir3l44ffPXTFQAAIABJREFUQT5+EZkTfa5Ny2th/27k0c7IuK7wRwb3q/2qMwPf63UvLI0oT+Odv09Cp05N+c9/7s+2/QWkucLor1KZdFVR5vQswX/XHGbt7uNh25Qr5PDIZUm0PSdvzH088/1+zi+XO2sBxusej1JKqVP2r54cbYy5CGgHNBCRukBLYMM/3Z+I3CYi9YA2wDoRqef9ezt7jjiLyteEXRth92a7ksvSz6Bm07BNTK2myM//tb8s/wLOOt/+fOyIHfgCu9KMnMJxlKsJuzfCns3gHkdWfQ7nNAk/jrObIMs+sr+s/hIqeZ1IAXLnBZMAufJA2jE4ciDT4Ey9Zsh3c+0vfyyH/IUgqUT4RkklIG8B+GOZDea7uZj6l9q/HQ7Zf+58BCJvLrwSWTwPdnsrru1LsRN0d2ywq/SkHUcWfwp1wp8aNbWbIYu841k6D865wP5cp5ndPu2YPUc7NkDFWpnGDcB0HIzMfsaujBNQoRbsDDnXSz6FWpHnuln4uT7bO9eb10DqTvvztj8gMY99IhLg/PbIF1PszyLpK5SYOs2QRR/az9evsCtIFC4efqCFi9s09laMlEUfYupcGvz+DzZN5Ie5mLr2c/5clr6aBX8uhyKlgvs7esj+n5Bo/wmYc5sh33tx+nMF5C9oV50IO44SkLeg3R8g3/8Xc64X3tb16U/QnyxT/1Lk2yzks3wFYJ2Xz76di6nfPP3PTo97cN+KGCxatxQOemmwbhkULf2Pjs8PcTnvAGd6ZVmKl7+XfwY1IvJ39SbIEu/YVn4JVWIMREVqcBXytfd0a0j+jor3uZci388NHl++QrHzWb6QMuX7uZh63rle/X16eSp/hMTv2OFgOZsrNyCYOk2RH7w8vX6FHUg6UZ7+IZinTd2INA7k9dD4nHcF8tMnwQ/W/mKf+D9+LFiW/fwpJrIsCz1/S+ZhvLLM1GmG/Pyp9/3NsDOkLFv3S/ok7LB9XdIZ97Op9juQ/vRq1HZ+pX0kv/JYQLHyULAo/LXkhJua+pciC704r8ti2bJwLqZBc7JN2RqQshH2evX2r5/DWZeEb5O6FXass0/x/wOmYXNkwRz7y7rlUKAQFImIZxEvnmu9eC6Ygzmvhf1+yy64c14N5qHU3fb/v36FPd5KnBvX2msrMVdwnxVqwa4NsNvL6798BrUi6+2myE/edbgspL7cFFJfbl1n20eB+vLvFbBv14nj7VfdkZkKtex1uSskzrVjxHmRF+elIXE+ehj+XArHjkbvN9AecxJsGifmgSr14YcP7Odpx6NXag/U5WDbWCFtGXNZH5x7puI8MBPT5kZiOWE9VLGWv+2yc86HnZsgZWtwf7HaZeRs3REWrl9lyNHD8PuS2HkBcry9H8aPPH7sCKz92f6cdtyufhJZh/h1beXOh7m0J/LZqxnH+YyI9F75OVSPqLeqNUGWetfLqpB6q+oFsG2t/QdwKPXkyvLyEXXm0hh1Zo2myGIv3iu+gKrnB/9Ys6ktg7f9Eb7f9UtithnC9uvXdbXhN9jrle+b10XXHfjXxwQwl3VHFs9DAnWZX2VZZH8qcAyrFgb3m5AL2eGt8paNbVFTpgoSWGln23ooVs6uzgi2LXogvB3uW5++XBVktfdGia3r7WpYhYuFh31ec+Tr2faX35dl0kYpCL/bFYzk69mY820bBRFMvgJ2X/kLIileu+RISB2YJ190vXFBc2S+F+4aL9yiEeEW9fL3Gi/c+bMxF3rhlqsEq+xqo7L0O0yjVmTorDo5W1+K2HMFkLcgErjeItj888/7QmxbD9sz6N9X8um6SiqFqXUx8t37wR3lT7JtVO9akt9+wNRr7ns/L0ogzyUGx1DC4nthC+QLr932WwZ5LvC3lOhzJssXwZHDXhyXYUpkMnYRqLcCdceKGPVWaH9r1ZexJ5dEMgZy5bM/5ymA7Is4Tr/q6izyre4QQq6pfLYMDbQPIWfHg8vXzP5rK08BqFofvo/Rr8jkOvezrs6UX2OyGO84sPk7dUfYPk+pTZaV83zW+Xb/e7YGw8vhMfB09VrCkk/D452d+XvfLtjsrXZ49CBsXw9JJU94WH7078P2mY1jr5n2pctXh0LFw9+KALZPVqGWTW83za4umNPlaE6NC/5Lwo132OnOjKi3l8UqX5ogi0PGSauexDhpBN/GCI8cgjW/pK9QHjNsv9r+WYl3vPK3X23uo4dh3RI4nrVrPkfHwP1oixY9w44xH7RvkJN1P2JqXhq1mW/pvTFkHGOLN06dmOuUw8uw3xHa/syT347fuGmw/W9br4M9nn27oWBRf+/dnnspsnMTsiX6LVC+tf//WgGpmYz9x3OMEB/vlYtgcuez4/+589hy9vAB/+4VZ3TvQCQ9j9t7MomYCtX9ifPGiDHCxGy8vxQ417HKyQsi5mMcyOB+tV91JkDD5siOjcimiGsrzvn7ZJx/fg2SkgqeeMOTtGzbMSokJVA+KZHcCYY2Z+fliz8Oh21zRuFEqpXIhWOiv79y+zF2HnK5uELWJkfH7R6PUkqpU/avnhwNlAV2isgRABHZKSKbjTHDjTE/GmNWGGMmGWOiqjNjTENjzFfGmJ+NMZ8YY8pmFIgxppoxZlHI7zUCvxtjNhpjHjXGLDLG/GCMqeJ9XtoY864x5ifvb42yHKukUrBnW/D3vdsxkQN7hUvC3u32ZzcNDu+3N3IAytfCDJ6JuWsG8t6jYQPt5vpnMHdMhQuuPvFxFCoJ+0KOI3UHplDJ6G1SvW0kzQ6+5UuCX7+Ao4cxd87G3P4e8sNMOLwv0+BMkVLI7uCkFVK2RQ8MFCkFKdvTf5WUbZiQbUzH23DGfYRpdCXy/gv2w9IV7ate7n0ZZ9jrmIvaQdGINN6zHZMUKyxvm0AaF0iy20WcH9K/K5hbJtpXs17UMbhN7aZ2u82/h4dRuOSJz3VSyDaR5zqgTgs7GJx2zHYYAHPFzZg7X8P0fsQ+/QyYIiWRkIlB7NkWcuyB8MLjJ3u2YYp4x1SoWLAjmboLChUlkrmoA7Iq5Mlf4+Dc/zrOuM+Q1d/D+hX2XKeExDtlOxSJiHeRkjGOIwsDRcXPwBn6Os5dk+CsetHHVzQin+3eZvNDqKIh5x6Q3dswgW3qNbODZRvWZHgIpklHZPk/WPXVJ3E57xBeToHN35FlSOGSsDckfx8Jyd9Fy2FunYq59nmoeK79LJC/L7sJc8tUTLexUCB8YkQw3qWQ3eHXOUUjwi9aMqJM2R4znzkXdwh/or1SbZwRb+EMfxP39YcxSSWRiDIlS3k6cB4KFQ/eWEvdGZx0EpArL6bmRciSeeGfFy5ubziGhZvJuXXT7M3JAknhZRwgsb4bwZSqgKlaD+fuKTh3vwwVa8bezs+0D+VHHgtVtxUsz9oKy1FlS0oGZUtIukhKSNkCmJbdcUa/ibk22XaaT1bBkrAvJD327cAUPPGNwZNhipZCdoWc24zK0N2xy1BTpiKmWgOc5Ok4D74CVWLcWD2/pZ0sHRjogfC6EGDvthhtowzyeqi6Lexk6bRjnAxf646qdXFGvoFz13NQrmrw8yJZiHPk9X04RpxjxeemZzCjP7UTCTb/bl8B3GMEzn2vY3o8ZCe8Rqp7Kc5Db+Pc/BTu697KC9UvhJLlccf3w32sJ6Z8DTshIjK8zOqhxNw4fUfBmdWCN+mzrV3mhd/gcmRxyMMlGbXLyNm6I6yNHq8yxLf2vmB6PoW59lWo3yF22D7mccC2GWo1gd8jXqHoU7imzc3I/NftYGVGCpWE1JByOvUE9ZZ4YedLguIV7M2NXhMwN06Bxr3Cw+/wEOamqdB0ADEVLhXcbyDsWH3MPTH6mLnyYpr1Reb9J+O4ZSJH2gUNLrOTpY+Hl+++9TGLlMTUb4HMD3mOOrI8yq6yzDiYe1/HjP0MfvsB/loZkSgJULaq7WuFhJ0dbVHZtAZzrjdAX7EWFCuTaXvRr/SWDWswDS6zG1SuBcXLRj2MaoqVQnaGhL1rGxSLCLtYKft5IOxd2zDeNu7UxzB97sZ5/jNMn7uRGSEPNJ3fAmfCbJwhE3FfGB4RbukY4UZMNi1WOka43jZ/r4XzbRqbxq2hRMgbt0qdgTP+LZzRk6FGAyju1ziGF5eI+lLeewLT4U5M8lxMhzuR2c8Si0kqdWp9ocwU8SfOptPdyAcRD0kd2GMnI5evYbepdxnkL+xfP69yHZwhM3FufQbKVgl+bhycITNImL4AWfKtnXQfqnh4Xpdd26D4P3s422ndCffnbzLeICv9rdB2Qqz+1s1TMQOehwrnpm8jcx/H3Dodc88cu/rf4jnh+/SzHdx9OOae16FVBm+2wMey7ItZmLKVccZ/ipP8Fu7Mx8PzYE6OB/tRZ5U4w/Yreo6w9Vb3DPoVEXyrq8H2tUa8gXPnc1CuCmH8GJN105B3H8PcPQMz7EO7Mtui2RHhnkKbDOx5HjQTc+cM5P3w8wxg6rZCln0aHl5OjoEHVK1vJ1rt8iZe+Zi/AShaFs44B/6OaCfF4Ef/Pmqf2TT2mmFf2hicjnch78dezc90uR+qNrB9/qXz4lSO+tT+L3EGzoMz7LjkWeHjD/EKN95hp4ustzMqX/ZmUK4VLYe5bSrm+gzGSSPkyBhhRmH72fY/51yccW/jDHkBzqxKpLjlbz/b3CchR8ev/GiL7t4IJSpCkTL2jQ81mkJSdFs6R9K7/mV2QufxY6ceXkZ9+q/ewJSpjPPwJzgPvoH71vioB36pWMs+5LVzo3/3bnPnxWndD/nvpNh/93uMMCPxHCME39JbFs9Djh7CefQTnLH/RT6fBgdT/b1XHOvewfrlyO8/2eN47BNk1XeY3Pn8mx8QEHJtBeOVTfeXQoXOx7hrGqZvcD5GJN/qzDz5cNoNQN6N8aaDOOfvf4PtB1zKFAq+Ual0wQS2HcjaYiOuCI8tSOXexlm/V/uvuE+slFLqH/m3T47+FChvjFljjHneGBN43Ok5ETlfRGoD+bCrS6czxuQCngU6i0hD4FUg4v3tQSLyG3DYGFPb+2gAMDlkkxQRuQB4CQi8z+AZYJyInAd0BWLeSTbG3OhNoP5p0pLtsTYJHETkF2NtZP/bsBJ5sgfy3ABM83726ThAnr8BeaYf8uog+5q5ytETR08o6jhibmRXoZM05Jn2yMTOmAu7Q5Fyme87szidKLzAT+9NxL3vSuT7jzAtvNeHJiRgKtbAffoO3Am3YdrdEP00XqywMgoqk2OQp65DxvdGXhyIadLFDgTnyoNpdS3yYYyGaaw4Rx1GzACDSlfBtL0deecR+7uTgClSGlm/FHm6L/L3cky7gRmHF5XGsY4pi6uunN3QTpL9IOSmqbj2VTpDr8RUqu1N/PLpOFJ34j7YFvfhXrjvPIkzYGzwqejgjrOw3wy2yZ0Xp931yPvPZ3wM1c/DNLkaeSuDV83EQzzOu93pPzs2Edi3ExnfAXm+H/Lx05guo+yT7U4CJqk08vcy5IV+yIYVmCvuiN5HRsFn6fqKWA3uyuvsU7U/fBj8cP0K3JFdcB/pg3PFAHBiVJdZyVdZXNHI1GkCfyw94cqMMcM9mWBPdM6dRMhXGPeJ/rjvPIVz42Oxt/Mz7U+4j8hNTjKPhX61Titk+afR3z+ZcE60TaD++OJN3Hvb2Vcl7d2J6Z7J660zPogM959tYgZxEuWJkwgFCuMm98adOQHn9sfDtzujKk73Qbivjs5KwFkIN+Tn0lUwbe9A3s7kFaQZ8qnu+Gs17r1X4o7ohvv5LJw7JmS+v5ONcwbkpYHIiCttG7FSHTizGrLwbdxxveDooeAr8UItm487pjPuy/fgtLvZBl+9EaZ6I/sQ1H3ToXQlTMkK0d/NJO+7w9vhzn4Ofv8Z0/FuKH7GSUSEE7YNSUi0k6GXeA86ZNYuI4P9+VV35ApZceBfUYZkFG7MjTJt78vUm5FXBiCz7sY07ATlY/U7/MvjOAmYvmORr9+wq2P4HW65c6BEeVg+P/PjykqbLKPjcxKgwrnIu8nIqzdhqjdLXxFJ3k1GXuyNTL4FU+FcqHtl5seRvtus5THT8kZkwczwlWBOht/tgrJVcDoNxJ0eo0vvUx/T6X4v7jtPE7Z694nKo4ycqCwT176efkQbe9OybPgNetPlAbsyzea1EV8/9baofDrFPmg8ZAbm0m725lLkZKSwIPxJb/loMhQohDN8FqZFd/j7N0iLOI6sXLeZHJ9p3Q136jjcW1shUx/HuTnkFaw/foF7V3vcx+/E6XZ7FsLNetvInTgM58oeOI+/YVeOCdy8S9mBe2Mr3Hu64E5+HOeucRlMMvSpvgTMxZ2R955Ektsh7z2J02t4jH1kHr+QjTIPP0P/8HuZxbnWJbB/N2z8NfqvU4diOg7GDJ4Khw/G7h9lR9w2/GrbQI/0wP3qDZwbnwj5qov7SE/S+jeHc+pAxbMigjuFvnvobi69CnNWbeSdzFZ7OoWxhH27kCevtq8x//hpTOeRwT79+Z3s5+Ovgm3roEnfbAo3k6gAMn0Y8ngP5NkbMFXrwXltYm/o1/hk7cbIht9w72mNO6o7Ts8H7GrLmR50To4Hn+K15SSk9yvkca9f0bL/iffpV3r/9Svu/W1wR3bD/WIWzm0Twr/u15jsRdcgT/VBRreBLb9Di/6Z7wNO/jw/1QOZOABzafA8A7Ysr9HErrqceYBZOCZOfgw8NAqRD6jG3NWp52/Arl7X+1Fk9oQsvsnGj/69T2OvGbXPm3RBVi4Mn/ASusVnk+HnT2w6nX1e+vdOfDyZH07Wy9GYh33SG0W1//fuxB3SBndsT9y3nsS5LmLsP17h5nTYEeOXwS//w3ItME46rgMysR/y4dOYrtHjpNHhxYpONo4RZhq2T23/P1fj3toa977OuB/PwLk3xj2euOVvP9vcJyFHx698aIse3mcf1OsyBnPtC7BnS+w+rt/pXbYKToeBuDMf9je8mhchG3/DHXo57iM9cLreF56vCpfAGTAKd1qyF54/9ZlpdzMyb0b4m5nCt/iH4WYabBbEcYzwlMI/QcQr1QLXxX3gCtxhV2Fa9rZj7n7eK45x74ASZ2LKVMYdeiXukCsw1c7PYOJtNh0D2Gur40C7MEn4Tv9huJmEleDNx/hzKTKhD7J+OeaqO2Nv61OdaTrdgnw8PYNrK975O/5iRSULd5UBmLn8IE0r5aFsyOTqE/o33eNRSil1UhLjfQCZEZH9xpiGQBOgOfCGMeYBYJ8x5j4gP1AMWAmELkNSDagNfOYtKp0AbDlBcK8AA4wx9wNdgNARv5ne/68Dj3o/twSqhSxaXdQYk09EwlonIjIJmATg3n+hrfn2bociIU+qJpVCAk98BgRWati73Q4+5y0YPWlu+3r71FbpKrDpVwi8pvJACqycD+VrwZ9LMo7xvh1QKOQ4CpdE9kccR+oOKFzabmsS7KD+oVRMrdbIuh9sp/JgCmxcDmWr21dIhzDNu2KadLJpsX4lpliZYEOlaGnYE/E6q5TtYU9YmaKlkchtAPnhI5w7n0Fmvwgp25H9e2xaHD2MrFlsjzM0jYuUQvZG7GfPdnsMYWm811tdNfz8EPhu4DztT4Fl8+0rSw6mQvFymPtmpm9vBk1Dnh2QwbmOOI7ANhHHkb6vfuOQWcnBiR8H9yJHD8GK+fb3xDxQ9zJM2bNsGhctg7DUi3fp4LGnx3tb2DGZIqWDr8/dt9uuVJu6y/6/LyX4vXJn4fQYhvvCwODxhTAXXAllKuHcMRFZscCeu8Afi5aCPRF5K2V7jOM4wevNjh+D417Yf/9qX49ZqgKmYS1MUy+f/RmRz4rFymfbwlYiM8W8fFbyTPv0/sg304/bGTETd3RvmyZnno3TfwTuhNsyfHVOTjFNumAa2xWB5O9V8TnvqRGrkSWVQvbFyN9JpW1Z4iRAnoL2NfEAh7yJAZt/s686Kl4BNv9q8/fq+fZvK+ZBw6uCx31pV8wldsUaW6aURgJvEipSKgtlSqmwMsU0aoep2wT3yZuJlB5WyfL2lctFQvJ0kVLBVzgF7MkkT+/bZV8VlbrT/r9vd9hXTcPLkZ9i3FRK3eW9Xj003BhlWZHS9n8nwb6S7eDeYBmXfjwxysFIe7YhS7+0P69faScEFSxiV4fKwbQPxt+fPAZAmbPs9oFXtMZgLuuGaZZB2RKrDtsdvpKgKVo6+NrGkNdgyVfv4gx65uTH9vZvh0Ih6VEoRr39D5iW3TDNvXj+sRJTvHTmZWhkPIuF1NUp25CfvBXQ/1hh81ChorZcKVYKZ9AE3Bcfgu0bw/cZVV+Wjn61+95t4fVlvoj6csA4ZOaIGBMlM4h3i245U3cELF8ACUPtAOGBvVFlRsw479mWcRvhRI4fRVZ+janSwH7fW2FLlszDadU/4/y37hcocaY9TmOQz6YgC98N2yS0DnJfuNOukJNRPZS608Y1X0FY+zOcWT372mUANS62k58C5WqJM8PbZUVK4Yx+z5bZacdzpvza+qedLHL1LZg6jYE4liF+tfcD+ziYAr99DeVqwIaIfoePedx0HQo7/oavZ0b/0Y9wK9WBM6tjhn1gty9YDHPbi8jEiDyQut2uQhJQuBSyLzK9vXorkN55vXordTv89Qscsscha7+DstXgz5/stgBHDyLLP8WcURNZ9lHs/YaGHauPWaSU3Ta0j1m+FqZOc7jydshbCCMucvwIfPc2GcmxdkGRUji3PIE7ebht+5NDfcyKNXFu9Lr+BYtg6lyCzJ/uTx8z4NB+ZO3PUP0i+/rdS7pgLr8OcuVFFn/mT1v08AFk+sj0/ZpRc2BXeJ+eAkk4w2fZNPIrvQ8fQCYnB4/j0f/Czk2Yy7tjLrvGbr9uBaZEGSTQdCteOmy1NsCuHBeywq4pXhrZbcM2zdojk+05le8+wdyUHHVMrP4ZypyJufpaTBM7GUjWeuEGtokZ7tbocAPbbPoTd9SN9ueyFTENvddEHz8G+71y549VsHUDJCT4l8ci60uAC9rBu+Ptz0s+h+4PBePQtAvmYu8a/2vVqeW/zET0U7MjzqZ2U6jdFFPjYvugUt6CmD6jkGnD7cpWiz/FXHQ1NLwcDuzx7dpKt3IhdHsAChSxq1cHHNiHLP8R06AJ1D4f5/IuAMjvy8PynCleGnZnsthCDObci3C63UjaA/2iVtwPE7O/FaPeKnyC/taWkP5W4FZkim2Ty8p5mEv6hLdb/GojBM7LkYPIz59gKtRCfrITknKi7nAubo/70WT7h+0bYOcmKFkRNq7yji8Hx4PXL83+8mTPdvvvr2C/IqPJ0TlSV4deZ8sXQK8hdiXJQD7xY0y23Dn2f+93WToP07xveP4+lTZZqB3rw88zwDmN7RjG/pCyPHW7P3VHrDHwdb/Yz5wEOLc5PN4nOi1D9pUt+dtJwPR5FFnysc3fGfClf583v20HPfkZ8uOn4fvMprHXDPvSlepgqtbHNOlsJ/slJMKRg/DhRC+s7ZBUAln8CaZ2M2TvDv/L0Zxo/4eN/a+GHRsxba7D1Lwox8OldAVM5TpxiTMlKgSv+1CRbwYpHKNcC5RBgXo7b4x6OzBOGiOcHBsjjCFH2v6HQuqOX76B6x6EAkUw57eOT/6+/Npg/vazzX0CcRsD96MtuvlXWLMAWeO9+bVhB4xrH3rOsT5OkVI4N4xHls3HuWFc9oSXQb/DadQe91Ov/bljo+3Pl65k22t5C+Dc8jSydglOj6HB4/Dh3q2pXBsaXIbpNBDyFQJxEY7Cgrdixi3bx8EzEocxQtMsIp/5kd4XXGFXpXePYxq0hIJFce54wd7H9OtecUDIvQNzbnPkz+W2zLu4o/3O7q3+zA8Ae23dNB53SnCMMN2p3l+K5cBe5EjIfIxl8+DC4BsUc6LONGfVgQtaYroPsqsMiyB50uy1Fc8x8H+J0gUctu4LPgCzbX8apQpkbW3QJVuP8fPmo8xcfpCDx4RjaZA/l+HuiJWk/3X3iZXKZllba12p///+7StHIyJpIjJfREYAtwO9gOexq0LXAV4GIpfXMcBKEann/asjIq1PENRb2BWo2wPfiUjIHYsMHzy6ICSMMyInRmdo42ooXt6+Di4hEXNuK1j9dXi8V32DadjW/lKnBaz7yf5ctKxtjIB9LVDJCpCyBXLlhdzek9658sI5F8LWdWRq82oodiYklQUnEVOzJQQ6jIHj+P0bTGBlshrNYf3P9vPUbZhKDYPhlasFu/6KCkK+fBN3VHfcUd2RX77EXOQt8l2ljn1dSVTDdKddvadKHQDMRe2QJV/Zv5UKrlRo6jWDLettGEvmY86ub9Mld15Mldqw7GsoWR6KlbNp3KA1rIhI4xVfYy7wjufcy4Kv5F7xtd0+IZf9fsnytiOZO2/wafrcee2r5resgy3rkIdaI6PaI6Paw97tyFN9bGd1wyr7hF1R7zjqtYZV4a80lVVfh5/rtd65zlsQc+0E5KOJsD7iNaurvoEqXvqnbodVC5AJvZFl8zEXeCs6VKptX48SOjEL7O+HD9i/A+aCNshym8ay/CvMhTZNzIXt0j+naGmc6x/HnTbcTkQJKFjEdh4A+XY27NiA+/pYZOl8TCMvTpVr23MdOSCeutMeR2XvOBq1RZZ+RaYKFgHjFVslzrB5Yucm5Is3cJO74SZ3s/mscUg+O5iFfNa4HfLLfNi0FndQC9z72uDe1wZStuOO7GHTrFgZnNuewH35Idj2N/Em37xlV+x+rFfOn/eATV5ZVsQry+q0gl8j8vev32DqecdWq7md4AOQP+RcFi0Hxc+EFG8ixm8LoFID+3PV82H7n8H9zX8Td0wP3DE97LXfyDvXletkks8O2r9jByZl6XzveBpjLu+PO3EQHAt5PVDxcuAk2LCeH2wna/z8GebCtsE0ziisIyFpfGFbZFkgjb8OT+NlIXk9b0E4uwGybH6MNF4DibnsMSUkYhq2RpZHlGWh+653GbLmx+DnDVsHvx8oyzLX9JuQAAAgAElEQVQhy77CnOOtOFOqgi0H99vqMEfSPir+PuUxwNRpDSdYNVrmvYE7vBvu8G7I4i8xF3txrppJHXbooP07YC72yhaApOAbDUyDFsimiNUfs2LLr1C0fLDert4S1i48+f1EkM/fwH2wG+6D3ZCfv8Rc4j2QUNUrQyMHr/Z45XcgnpdchfxsJ9XLT19ial5gtytT0ea/fSmQvxDO3c/hvvk0/P5/7N13dBXF//Dx9+xNAgESeu+9d1F6LwoignTpCooKCnYp0gQVFBvqF6WJAgoWih0RpSjY6CACoiAQOgktIdl5/phNbk1IIDfXx9/ndY5Hcu/enZ3Z3ek7G+DBrUO7zKBMcrldtx3s9LnWd65D3eDch7Vau8vt7LlQd89EfxqgvEwr3llRdkTnd/++bA3z1HjywzWHdpl6XFpx3rEOdaMT59qtYd9PaUcqItIdpuVCVW2C/meP6QQrWNocd6Ub0UcPeP+uQAn3v0tUNvf+hXPo3T+gGt5m9gvm9XS58nqVQcSeRO/4LnA5FBllroG/d0Hh0lChHhz/O3PqZQ5V32fFMt962Znj2OO6mhWds6DsACBfUShcBv35gtDnIcGo7/u2O8rdCCd8rikIzjUOqFvuhey50J+8GHiDYIS78UP0hI7oyV3QrwyFE38H7hT2LLesMFT1tvC7T7m1dz2qtnO/VGsFf5r0Zv8mKFzBPPioXKjSdeHEn2YCdaSz6orlQlVqgj4eIL0P73baHWm0MXevQ9Vz4l3D3cbUs+9BP98V/XxX2LAEvXZBmhOjIYvqBZG5sB54BfvjV2H/VnfYWdDGtJ+8FfuJTthPdEL/shr7vWnw7XuZ38bM6W5PEZ4NVelGMykIIDEBTv2DHtfBtK+CUReNzJXyIJ5q3BW971fvyWYAF84FPb29jqNZV/PA8+UL6C+XYD/WA/uxHujNa1DNbzPbV6yVeh3l0gXzPaCa34b+2Xnw7/QJqObUc2vcBMec9k3hku7fl60KYeHoT+ZiP9wd++HuJtyWTriVnHDP+A7sOXGu5ITb8jb0Zifc3M4rV5VC9bgH/aXzMFV0XvfbaQqXgKKl4OfvMv8aS05v3/ISzCBpBSefr9QAThxyh/P9UuxpfbGn9b3u6y9Nf+3K9DjrVbPQT3cydYEFY+CPn8zEaIBceWH9UvSLg+D0EewNnwTn3vKsA5aubtolF8569aEQkQ2rTiM4fAD96WKSRnYjaWQ39A/foFo7A66Va8HFOP9rLi3lqmI98DRJkx+Ac6fT3vbIbsjn0d6q0da/vfX7end7y7Pc8mtvlTTtrbgTULCM+R5Q5W+Ekwe9ww1GWW253KuUWS5U9aZoj37RLOmfPH0MVdVpC0XngyJlzESdZFnZH3x4d+bnJ3GnTLuikLtdwbEAdZIsSm/vtlZ109byHOgPRp9s7AkoXNaU38lpkFxuJ7uOOlmq5zk5/rXbo7f69GME41yn1geerNKNEHPQTLLwPI7Mvr4B1X2sSeN1AR6K9Nx3MNr3I1vCqaPYo9uhN33h3mcm9r2m1pbW74zDfvpW7Am3oT95Cf3TZ+gVr7nb/E4+qmq3QZ/4O2vy0ayo/wfo+9dfzA9JuJz4J2Rx5rTPw4rJ/vG5z2oF6CfdvQ5Vz6Of9EAq/aQFSgQMJ0v6CFORJXX/3B5lR/kapj5+4Wzoru+vF2RNnfsqQtYHHoy6KEDOvOb/2aPMG01+XWH2lRVtnMhcWMNfxl7xGvqjmZkWXmrtDn3mGKqyc59F5TP9ryf/AVcY1rAZ6M2r0O9Oxp7aF3tq36CN3dov3I09tjP22M7oNYvQX8xzT4yGoPURXlUI+gj1d0uDnt6cPgaVG5jwflgJsaewZ48O3lhxKmMHnDmGqlgPve4j7GcHwNED2Ls2BifOkbmw7n8Ze/lr5i28vq5nfCktu9ZBeaffpGIDiHG3f7KizLQnD8Ye1RF7VEf0l++hV7ztvrdC2Qf+L1GzcDh/nUvicGwiCUmaz/64TKuy2dL12+nt87BmUCG+GViIx5pE0aVKpN/EaPgXjhMLIYS4Jkpfw6sZs4pSqjJga63/cP6eAuTBrOxcBrMi9I/AMq31BKXUfGAVsALYBfTXWv+glAoHKmmtdzr7KQOs0lrX8AnvDaALMFBr/bXz2WHgJa31DKXUIKCL1rqrUuoDzCTqmc52dbTWaSzT7LFyNEDlxqjOo8Cy0D+thG/no9oNQx/eDbvXQVgEqtcEsyLFpVj0orGms6LuLahWAyAp0Tx5uXoO7Poe8hVD9TdPoOJyoX/7Er6db/6OTuN1EOUbodo9aCYCbl0FGxagmt+NProH/lgPrghUl/FQuBJcjkV/PN6sFhceieo8BgqUARR626fw4yK/3es/veeLq75PoGo0hoTL2PMmmIEwwBq/BHtSb7NR6WpYQyZCeDb0jg3oRc+ZbYbPMBVCbZuOyYXPpDyNpToMQDXpYtJk3cfo1YtQDZqjuo42cftxBXw9F3XLPehDu00ncVgEqt8kU5G/GIte8JR7JZB2Q8xkoKQk9McvwO6NkL846q7p5nvLhf7lS/ja//Wk6ukV6JcHujvkqzRG3TbanOvNK2HNPFR751zvcs5174lQvJI5jvfGmHPdZgiq9UA46TFAOXuEWQkmTxFUn4lmUO38WfQHk8yKr5dtVI/HUFUbw5XL2O9OhEO7zSE//p6ZxARQsipWvwkmjXdvRC91rp0cubGGTIO8ReDMMey5T8DFWFSfsag6reG00yFvJ2FPH2BWFe430XQiKYX+ZTX6s7dMOvR+HFXNOdfvTDBPwwPWU4uwp/Y1+ylVFWvgBLMa2s4N6Ped46jdCqvXo2bg8lIcHN6L/eoDULe1eV2PnWReGbTqTdi+DuK9X4ul+j3pvs7mPg0HnetsgukoB6BMNawhkyAiG3r7BvR7z+LLev4z7El9zaq5g8aj6reFU8lpkIg96U5cc9O87YMmacQNXn9n5XlXeTxWMq7YCNXRyct+XQXfzUe1Hoo+ssd0ZIVFoO54Goo6edkH40wnVbVWqDZDU86lXvOWmRQNkLsIqvvTkD0KLpxBfzwFzsWgjyf4pYPq8wSqeiNzrhdMgL+ceI9djD2lj9modFWsgRPNud6xEb3EyVMmLzcNTGeioj6wHb1oKuqmTqibB6Xks/aqt2Dnd6ieHtf0uxPc1/STi7CneVzT/SeYa3rXBvQHThrnzI1117PuNH778ZTVcVTDzlC1EXreU95xG/wMquIN5j5Am/xh7RL0V3NRHe9B/+3Oy6wB7rzMnufOy1R7Jy+zk7A/egF2bTSfD3oGVaG+6ZSNPYX+bDb6x+WmAX3neFTxypCYgL3sJfg9cGM5GGmfsu9CHq9PDcY1BqhRH6IXjoaT3g/26EOpT9ZW/Z80q8DGX8ae45G3TDKNY8DkLXc7ecu2Deh3Td6ihk1BlaxszuXJI9jzp3g1mlX1XKmG66VsQ1TrB016bP8UfnwH1eQu9LE9sH8DFKmCun0qZIuCpAS4cBo9r3+au9Rb47zjOfBJVK0m5tzOHg9/OvF8xnT2mOOohjVssonn1g3od5zXDLvCUMMmoUpVhqQr2ItehF2bUV2GojrfBTHu9LafG46KPO8OuEpj1O2jQbnQm1fAN/NQHe4x5eVOp9zuOxGKO+X2wjFmskHbIajWg3zKywfg/BnUrSOgbgeILmgGsjctR3/1FvqM/wp6QSk7WvdCteoJdiIkxGMveQF1cpd746pOnC0XetMKWD0PdbNTV0mO850+cU6+v8ctNyv8hoXDpTj0myPgwjnU0JnmM8tlJgN9MhOKlEf1HgNWOJz6B/vdiWYQHNAbPkS1HWg6TpMS4Uo89icvp3Qyqha9U1aJJv4i9jvjTCe7b/oFKofK1sLq/ZSpu2XPBeHZIOFS5tTLwEwknPgpelIX/8l8ycc1bgX21H5eKzVmWdmx2ft118HKQ6wZn5lXZoaFw8U47BnDUTmPuQPO7Pp+nmKo7u5Xi+udX8OGBebvkz73VmZf45cvYE34FB3zZ8pKmHrdB7BpeXDDjXE/qEXeoqihM9HP93Z/5lk3qtAIdfNDoCz0llWwbgGq5VD0kd1mYrorAtXVo9xaNs799p2aHVBNB5jz/McP6NWzIDw7atAbZuKosuDPn9BfvmLuq8s+z/VXboy6dZQJ++eVsHY+qu0w9D8ebcyeE0wb82IsevFYrweHAFSbu81bPNa9Z/7uPRnK1jOTgM6fRq+eDT+vRJ/2PtdBua863oW6eQgcdz+kZ798H5z1eQNHkNqYKfsfPBG9bR1qz7dQrUnmtjGLVTDXomWZ8/bb1/Dl2ybcF3+EM8fc+VviFXMeMrMuWramqUfaNhw7gP3uJNP+wqMumjM3xJ5Gr3gTvf6T4KR3uVpYd0029bajB7DnTzQTQmMTvc/FXWNQtZ06yutjzYrLgPX8UuzHzKq7lKuGdd8UiMiO3rIePdepY1auizX4CVM+XonHfvsZ+HMXqssQVPPOJv9OiMde+ALs/NU73KFjUHWbQvwl7NfGwX4z6dh6YRn2w93NRuWrY41wwv11HfptE67q1A91i0kX/eNq9Lsvme0btsXq/YBTV03CXjILfv4O1aFN5l5jkHp5Wa42qtsjTpokYC+ZBocCrFII19cWqt0Kq4dP+37WA+5912qa+XFOVqE+qnU/9OxRJqzbRkL1ZuZ+27AM/c2ioLTzVIueZrXPpCRzvX34Ivy5zfShDJho0jwR7HVfoJe84Zfe1r1jUfWbQvxlkl4aA/vMNed65SOSRpoVi6zBD6NadIJ8heD0cfRXH2IvmoU1ZQ6qdMWUCdX6xBHsye70tur7vOa4olNuWRb6t1Xw/QJUK6fc+n29Sf9uT0MRj3LrzBGo2hLV2qO99e3b7gewbuiKatjT3FfnjqE/nuy8JcHjns7ssvrMUdQDs015ablg72ZTD9amrNRxPvlJMPKy3AXN9rkLmD6yz+fBH6u90zsr+4PLNcz8e6t4JVTvsSbtT/6DXjTR3Ne1WqLu8LjP//od+6X7g5reqlUvVMse5hpMuIz9wYuo0x5tLQhOn2zDbqimvUwb78wx9PuTTB9wmMfrk6+1Tlb3FlQLj/O8xjnPYPLyJ1aah9nifdo+ZTL5XF+lD1z1fRr91w7Y8CFk9xh3yOzru0xtrOGz0Uf/IPl11fqLN+D3jegT8aQlKO375H0mxmda3yuk3qebEpebboVS1dBLn0flye9u82fP5V4FPMj5qL7o3fcOQeoXrNsa67bhpvzUSdgr/2cWwfkXhJuVYasjP/qFnaJSI1QnJ3/5dZXJX9oMNQ/GJ/eTdn/afZ8tccrt6h79pNpGf/MW7Fnvt3v9l894XhD6CAGsmZ+Zsa3kfoxn74WD3hOEglL379AH1b6nSe+Ey9jvTIcTPmVHFp5r34d2glXntiat9O43eu1+2J/6hKxg9oEDqNKR7j+CUBdV3SdC4Yom/b+bCztMfUyf9B5fCkZ6q5vvQrUf7LXYkP3q/aafOhjjS7kLYPWfaFaTVqC/mo/+6XNUg1tQ/SeYh5ucmQn2OxPg8N7gjN16pmunYRB/Cda/531hBaGvTnUeAfU8+v5/XI7+8q2gh5siQB+h9umrC0p6Z4s010nRsqbd8cMK9LfvmvCCMVac2tiBslA9n0CVrwto9M6N6A9nBiXO6pa7UB0Ge/cRvno/Ksnj4chrHV8C1JjlJp90Oed6tnOu8ybPx4gyD9MsmWjmY8QEGK8OUpmZsv9u95oHc35a4v4wi69va+abfvFOj9GjX2Xz5t2cORNH/vy5GTHiDnr0aJWhfdivjg74+XcH45m2LhZbQ7dqkdx7Qy5e2RRHjULhtC6bne0xVxjx2Rli4zURLiiQ08WqvgW89vHx7ovsOJ7IuBbRfvvXv3ivtJ2VYzyuqR8phAiyF1Xlf++EUfH/pdH6939l3vVvnxxdH3gVMyE6EdgHDAMeAnoDB4FDwF+ek6O11suUUnWAV4DcQBhmgvNbzn7LEHhydFPgPaCs1qb33JkcPRuzqrQG+mitDyilCgJvAJWc/X+rtb6fNHhNjs5KaU2ODjLfydFZSeUMUbwjQrcgu2+jK0slhjAviffvoM0q/5bJ0VnJa3J0Fgo0OTrLhIWwDLdCFHZC6PITr8nRWSytydHBlO7J0UHgOzk6K6nCoTnXgSZHZxWVOzxkYesQltUqRNWjkNaN4kOYj1bMEZqAfSdH/18RorqR3+ToLOQ7OTpLJYUmLwtZ+5LQ5t+hzMt8J0dnmVCWlyV9X4yWdUJ1nakQtrVCeW/5Tj7KKn6To7NSqO5p/CdHZxWVP3RtWy6Hrq9MXwhN2Cpv6NpaIe03CjBxNctkD0396GqTo4MqZ4jq/oSuzAw0OVoEjyoQwn7RENVPgND1Rf9fLTtCVFaDz+ToLOQ7Ofr/jBDdWir7v/7l5UERsr7oUOYnoexDyRGa6yzQ5OisogqGrp5wrZOjM0Nqk6ODzXdydFZyzd/yr5xgKP5bZHK0yGz/1snRoevJSQet9S9A4wBfjXX+891+kMe/twDNU9nvQaBGgK+aAnOTJ0Z7eEVrPclnHyeA7mkcvhBCCCGEEEIIIYQQQgghhBBCCCGEEEIIIYQQIgv9qydHZyWl1EqgJNA61McihBBCCCGEEEIIIYQQQgghhBBCCCGEEEIIIYTIOJkc7dBad07l8xJZfSxCCCGEEEIIIYQQQgghhBBCCCGEEEIIIYQQQoiMs0J9AEIIIYQQQgghhBBCCCGEEEIIIYQQQgghhBBCCJEZZHK0EEIIIYQQQgghhBBCCCGEEEIIIYQQQgghhBDiP0EmRwshhBBCCCGEEEIIIYQQQgghhBBCCCGEEEIIIf4TZHK0EEIIIYQQQgghhBBCCCGEEEIIIYQQQgghhBDiP0EmRwshhBBCCCGEEEIIIYQQQgghhBBCCCGEEEIIIf4TwkJ9AEIIIYQQQgghhBBCCCGEEEIIIYQQQgghhBAiuOxQH4AQWURWjhZCCCGEEEIIIYQQQgghhBBCCCGEEEIIIYQQQvwnyORoIYQQQgghhBBCCCGEEEIIIYQQQgghhBBCCCHEf4JMjhZCCCGEEEIIIYQQQgghhBBCCCGEEEIIIYQQQvwnyORoIYQQQgghhBBCCCGEEEIIIYQQQgghhBBCCCHEf4JMjhZCCCGEEEIIIYQQQgghhBBCCCGEEEIIIYQQQvwnhIX6AP4v0acTQhKuuuwKSbgAqmT2kIXNRTs04SaEKFyAC4mhCztRhyxoVTIyZGGHiooOXfat/7wUknBDmp9EhPBZIjs095Y+G8L85HLo8lHVokBoAt4VG5pwAdWmYOjCtlRoAj54PjThAnr/xZCFrcrmCFnYhIXmXKsQ1k/IEbo6+IXlMSEJN2eb/CEJF4ACESEL+sL7R0MSbs5m+UISLgCnQtO2BVDFQ1QnDOE9rULYxNTxITzXDXKHJuAQ1v31vtDVEy7vCE39KLJjKOuiIQsaVSxbaAI+fSU04QL6n8shC1vVjApNwLGha1frmPiQha0ah7COciY05Zb+KzR9ZUBI+1AST4YmTwm/KUR1BAhpehOiPnB1NHT59/9Fl9afCVnYkQNLhixsdIj6b/aFro+QEGYnhKouCiEbS1SFQtdvpLfHhSxsioaoDyVE41oQ4npww7yhCfhE6Ppu9NnQtTFDlo/mDQ9RwIRsnAXAfnV0yMK2RrwYknDt+U+EJFwhhBCZS1aOFkIIIYQQQgghhBBCCCHE/79CNDFaCCGEEEIIIYQQQgjx7ySTo4UQQgghhBBCCCGEEEIIIYQQQgghhBBCCCGEEP8JMjlaCCGEEEIIIYQQQgghhBBCCCGEEEIIIYQQQgjxnyCTo4UQQgghhBBCCCGEEEIIIYQQQgghhBBCCCGEEP8JYaE+ACGEEEIIIYQQQgghhBBCCCGEEEIIIYQQQggRXDrUByBEFpGVo4UQQgghhBBCCCGEEEIIIYQQQgghhBBCCCGEEP8JMjlaCCGEEEIIIYQQQgghhBBCCCGEEEIIIYQQQgjxnyCTo4UQQgghhBBCCCGEEEIIIYQQQgghhBBCCCGEEP8JMjlaCCGEEEIIIYQQQgghhBBCCCGEEEIIIYQQQgjxnyCTo4UQQgghhBBCCCGEEEIIIYQQQgghhBBCCCGEEP8JMjlaCCGEEEIIIYQQQgghhBBCCCGEEEIIIYQQQgjxnyCTo4UQQgghhBBCCCGEEEIIIYQQQgghhBBCCCGEEP8JMjlaCCGEEEIIIYQQQgghhBBCCCGEEEIIIYQQQgjxnxAW6gP4v0z1fgxVswkkXMae9zT8vcd/o1JVsQZPhIhs6O0b0EueN7/t/hCqVnNIugInDpvfXzoPrjBU/7Go0tVAa+wlz8PhLVClEarbI2BZ6B8/gdULvMNxhaP6TYSSVeHCOfSCJ+H0UfNd20Gohl3AttEfTYc9P3pEwkI9shDOHUfPHmU+6vs0VKhnjidMoT+ZAjF/QPmGqJsfAsuF/nUFbFjofwy3j4diVeDiOfSysXDumPmuUHnUrY9DtpygNfqtIZCUgBo4C3Llh8R4APTCh+DiGf90rNQQddtoUBb6pxWw9h3/sHs9DcWdsBeNhTNHoUQ11B1PJkcWvfot2Pmdd/xHzIfYE+j5Dwc+0VUaobo+bMLetBy+CZD2d06EEk7YC54yYefIjRr0LJSqBptXmbT3oe56AfIXRz/fO3DYgOr7GKpmU3OdzRkf+DorXRXrrkkQng29fT160fPe++gwAKvXaJJGtoTzZ6FOS6yu94HWYCdiL54Ou3/z/k2/x1G1m0L8Zey3xsFfAcItUxVr6GRzfW9dj373OfPbrveiWtwBcacBsJe+CtvWQ4FiWM9+DEcPAqD3b0fPn+K9z4oNUZ1GmWv95xXwfYDrrPvTULwyXIxFLxkLZ4+6v89dGPXgYvSat2H9IvNZ496oG24DNBzbj/5oCiQmpJrmWS4YcQZzfd83z1zfCx9JNXjV/3FUHedczx4HB1M51/c453rLevTC59y/b9cH1b43JCWht3yPXvIS5MqNNfIFKFcd/f0K9DvT/PdZqSHq1tEm3j+tgO8C3Nc9fe5r33iPWoL+5m1Y9x7kLoTqMQGi8pl8ZvMnsPF9/3ArNETd8hAoJy9bHyC9u42HolXg0jn00rFw9hjkKYJ6YAmc/Mtsd3gnepVzr1Vvg2o+CCwL9m5Efz0rcGJXcM61stC/rIB1AcK+42ko5pzrD5w45ymKGrkYTv5ttju0A73S5z6/czrkLQYHfoFKjVCXL2O/OwEO/+5/HCWrYPWbYPKMnRvQH84wn+eIxho8DfIVhdNHsec+AZfizP7veARV3SnzkvebtwjW3dNNvF1h6O8+QG/40Gx/83Co3xFy5IazMeY8b14O3wY4z70nuPPQd8eYPLTijaiO94MrHJKuoFe9Cvt/Nvu+9w2IKuAuO2aPgAsByg4P6w5cYurqs9g2dK+dk6GNor2+n785jmVbz+OyFPlyWEzpmI/iuU01a+j7J9h6JJ56JbLxZo+CaYaTonJD1G0PZ2q8k6lBM0zZ8UKfoMR5d0wCE788w/kEG5dS3NM4mo5Vc6Qv3slh77/EM1+fwdYm7GGNc3t9P29TLMu2uMN+5tb8FM8dxj/nEhnx4QlsGxJt6HdDLnrXi7p6gEGooyRTvZ+HvMXQb/QLGHTIystrzcsACpdHdfaI8+whkJiA6jcTovKD5YK/tqI/nQHaDpDeN6E6OGH/thI2Bgi7yzh32B+OM+ldoz2qUV/3doUroN8abOqZVhjqloehdF1zTN/+D/as9Q87GHl4jXao5gNNvSjuJPqjCXDxnPd+y96EavOguae3roJN7/qH22ksFKkMl2LRy8dD7DETr5sfhSJVTLxWvwyHfoOISFTf192/jyoIu75Cf/OKf5zTkG3UOMIatUBfvsTlKY9j793ls0F2Ip95FVW8JCTZJG5YQ8IbM9IfQBDKLTXkdXOdXXHy8AUPppmHr/s7nqnr40xeVi2SofVyen3/05EEpq2PY++pRF5on5sO5bMD8E9cEiO/MHngFVvTr2YOetfIWF7mK+jpHYQ2j3r8Y4i/aO5lOwn96qCAQashT6LqNjPl/Gtj4M/d/huVq4Z1/xSIyI7+bR16rlO/K1MZa9h4CM8GdhL2W5Nh3w7IGY1132QoUhIS4rFfHweH9gWlbavGrzDxtJNMPF8YYD4fOBUKlTa/zRkFl86jX+3vTu9rqYuWqIbq6qS3ctJ7l9PGbNIb1aCLyU9i9qOXTfZvd2T2ec5dCNVrgrsOvOkT2BCgDpz8yz4e/RhzU+nHKO3Tj7HYuX+73Ieq2wJsDXGnze/PnYDIXFh3TzF1SMuF/uod9IYVqR6DlzJO/qos9LZVsNknfy1RG9V6JBQsj145AfauTd9+UxH0PKVqI6w7nOv7h0/QX/tc32HhqP4TUc71bc9zX9+q3SBUI3N928s8ru++41E1mkLcGexpvdz7Kl4Jq9eTEB4BdhLWM+Ox92wPGO+IkWNw3dQC4i8TP+0J7D92+W0TfvdDhHW4HZUrmou31Ev5XBUqSrannoNcUSjLRcL/ZpC06fvUEzmzy0yAKq1RjQaYOsr+jei1b6QefiDBvs7K3YRq79RPtqyEHwKUl7eNM3G7dA79sVM3slyoTk+atLBc6O2fe9erlIUaMhfiTqA/eDRw2JUboW532h2blsOaAHlqX6fP6sI59EKnz6rSjaiOD0BYOCReQa96Bfb9DOHZUAOehQIlwLZh1zr0p68FDFoNfsKUHfGXsV8fG7jsKJtcdmQzZce8Z83npStjDR0HEdkgKQn77Smwfweq8yBUs05mG8sFJcph39Uc0O59ZnZd9NTfqO7PQN7ioJNg7wb0mlSusWC08+q0R7UeZOIYexK9aLx/XRRQAz3S+42xcDCV9B7ukd4LTHqrB6ejipYx2+SMgpjnexkAACAASURBVAtx2E/0gILFsF5YDkcOAqD/2IaeMzlw3IF1f8UzdX2sOw+tn8vr+5+OJDBtXayTh+ahQ4XsXt+fT7DptOgkbctlZ1xz7/bpVV1rm69me1TjO93bFa6A/t8g0wa5iqD0yRYpgzVkIpSuiv7oNfSX7/jtUg14HFXHqZe9OS6Vc10V6x7nXG9Zh37HaWOOeN7/XD/V0/27/EWwpn+C/vAN9KcL/PfrwXXfU7gaNEfHXyZxxlPoff5lh2vQg7jadYFc0SR0uSHlc6vd7YQNfRR9KgaApOWLsL9YlnpgwWh3DJhp+o4sFxzcgl4VoH2b2fd0thyo+2a7f5+7EPz6OXrFzLSSOuvvrcyuBxcoherzjPv3+YqjV8+GDUv+HeGGOmwfWVovS8W6A5eY+o1Hn2HDAH2G2zz6DG9x95Nej3UHLptwtaZ7rQDh/hTHsm0XTLiRFlNuyZvxcEN5fWdmOy8sAnXvm+CKAJcLtq9Bf/1W4Dhfa120uk/dqFAF9Bynn65qG1STgabff99G9JrXuaqsLquD0R9cox2q6UDAo4/wUoB62fX0oZSujDVsHGTPASeOYL/8OFy6ALUaYd35UEr93F74AuzYnKVtTNVlJKpmc0i8YvpYovICKnP6bvIUNttH5Qdto3/4GL4z95FX301kFCou1tRVk48rGPXgZPmLYL2wHL3sdfSqNOpGpW9EtRhpzsOOT+Hn97y/L14b1WIEFCiH/mwi7HP6iQpWQLUeDRE5TXr8tBD2rkk9nGRBGDdWj3wM8RfcfYSvD07ZXPV41D3+t3ACHApQ7y1ZBau/01e0cwN6qTPvIUc01pBpkL8YnDqCPceMK6q2/VENbjHbWC4oUhb78baQKy/WXc79oBTkL4b+fDYcP5i58zHCs5nP85cwcd65Dr3Ku20bcNwzULwzMp5aswVWp3tT0tn+8AU4sNUkw8ub4Nh+8/szx9A/LMv09uU1jZ/+Fc/UdbFmPC9QXfSfBKatj2XvyURe6JBKXfQ9py7aIoPtvDQ8+eT/WLv2N/Lnj2bVquev/oMMWrf/ElNXnzH1oTo5GdrIexxz/mbvccwpnfK7x1C/OM35BI1LYcZQq+VMJRQhhBCZIVMmRyulxgB9gSTABu7RWm9KZdv5wCqtdRq9WaCUegS4G0h09vuC1tq/ty/jx3oQuEFrfVIptVFr3VgpVQZorLVe5GxzAzBAaz3yesNLVY2mqEKlsMd0gXI1se58CnvaAL/NrH5PYS+cAge2YY18DV2jCezYgN71I/qjV8FOQt0xEtVxCPrDV1DNugFgT+wJUXmxHnwN/dJgVI/H0a/fD2djUA+/g97+PcT86Q6oURe4FIee0hXqtkd1HmEqhYXLouq1R0/rCbkLou5/HT2lm7sjsEUfs5/s3gW2Xv4KbP0G8oWbD5SF6vgweuGDEHscNXQu+vd1cPKg+0d1O8PlOPSrPaB6W1Tb+80AhHKhuk1AfzwRYvZBZDTYie6wPpoARwNUspMpC3X7o+i3R8C546gH5qN3rYPjHvFvcJuJ//TuULsd6pb7TedCzH4zAcBOgqj8qIfeRe9eb/4GaNoLjh/0i79X2Hc8hn7zAZP2oxagd/ikfcMuZkBvajeo286k/TtPQWI8+vM3oWh5VJHy/vuu2co0LtNSsymqcCnsJ28z19mAMdhT+vttZvUfg71gMuzfhjXqNXTNJrB9g/kyb2FU9Ybok0fcP9i9CXvLWvPvEhWxhj+P/fjt7u9rOeE+2hnK18QaNBZ7ov+kMGvgWOx5k2DfNqyHZ6FrNYFtJlz95UL05wFu+eOHscf18v8cTHp3fgQ9b6S5zobPQ+9eBycOure54Ta4HIt+sQfUbIvqcD/6/bHuXXR8CPb+4N4+uiCqUU/0y30gMR7VewrUbAe/fRr4GLJaMOKcrHEvs59saVTIazdFFSmF/bDHuZ4Q4FwPHos9xznXj3qc66oNUPVbYj/Z3XSYROczP7iSgL1sFqpEBShRIXC8b3sUPWeEiff98028A93XM7pDLee+XuwR71tHecfbTkJ/9jIc+R0icqBGLEDv2+y9T2WhOj2MfsfJy4Y5eZlnetfrbMJ9pQfUaItqdz966Tjz3enD6DcHesclMhrV/gH0/wbDxbOoruOg7A3wp/eE1pRzPd851/fOQ+/xCbv+bSY/eck51+3vNwM+AKf/Qb/uX84AUK0lJFyEiByQvyT6pR7oPFWwej2J/cIgv82tXk9iL34GDm7HGv4yulpj2LUR1W4Qeu9m9NcLUO0Gmr9XvArVmqAKlcSe1BXK1HDvN/Yk9swh5txHRGI99T56+3eQcNrk0xuXocauRM950OTfIxegd/qc5xud8/zcHSb/7vgA+r0xcOEset7DEHsSCpdDDX0FPeXWlJ/pxePhcIBOsACSbM3kr84wp3chCke56Dk/hlYVI6lQIDxlm6qFw1k6qDCR4RaLfz3PjG/PMvP2AgAMuSmKy1dy8f6W8+kKD2Whuj6Gnv1ApsebGi0h4VJQ45w9XPHsrfkoky+c43FJ3DH/GE3LZic6e/peWJJkayZ9eYa5fQpRONpFj3nHaF0xBxUKeoYdwbIhRUzYv8QxY81ZZnYtQMFcLpYMKEJEmOJCgk3nt47SqmIkhaPSqPIGsY5ClRZpp3coy8trzcssJ84fecQ5ycRZLx2TUjdRvaZC9dawY7V/2Dc/gn7PCfvuOei9Puldx0nvWT1Nere5D/3ReNjxFXrHV2abQuVQPZ9LGehQzQbChTPo13sDyhxXZsYbAufhlgt1y0PoWX3h4jlUu/tRN3ZHr53jHW670ej3R0HccdTAt9H71sMpj3Br3WriPLu3GUBqORy94mmofZtJ27kDIUceVI8X0AvuhoRL6PkeHdAD56B/93iALx1cjVpglSjNhZ5tsarXIfujk7g4tLvfdgmL3ibp100QFk7kKwtwNWxO0o/pGDwNYrmllz4NR9Ko/zuSbM3k7+OY0zkPhXO56LnsNK3KZKNCPneeUCyXi2mto5m7xbteXTCHxeJu+YhwKS5csbltySlal81GoZyuq8c9gCxJ7yC1efTs+wJOskpRtxmqaCnsER2hYi2sYeOwn+zrt5k1dBz2/ybC3q1YY95A120Kv63H6v8w9tI34Lf1ULeZ+fvpwahuQ9EH96CnPwjFymINHYM9eVjQ2rb6tXvggnc89YKn3EncfRT68gV3el9rXTRmP3qWR3qPfBe9Zz3kyodq3As9s7dpd/R5Bmq1g1892h1BOs96lUcdeOQC9B8+deBkNZ1+jKecfox+T2FPTaUf4x2nH+NBj36MLxegl5tBcdWmD6rzMPS7z6Ba9UQfOYB+9SEzyPXMx+gfPwt8vXlKzl8/cPLX/m+j9/vkr7Ex6M+nohqk/VBYegQ9T1EWVo/HsWeZ69t61Lm+j7nPhWrUBS7GYU/qiqrXHtVlBHreU1CkLKp+e+yp5vq27n8de7K5vvWmlejv38fqP8nrmKwuI7G/eAt2bYRqTYi491EuP+R/Pl03NUeVKMOlO9tjVatNxOgJXB7e02+7pI3fkvjRe0S+96XX5+EDhpP47eckLl+MKl2e7M/N5lLvNoETORhlZvYoVKv70fPvgktnUR3HQOn68NcvgY8htWMK1nWWXDda5NRPhsxB/5FK3eiNnlCtLar1feiPx0PV1uCKQL/VH8Kyoe5ZhN75tXvSRoOeZj+ptemVher2GPp/D8C5GNRDC9A7ffLUm7qYwfJp3aBOO9StI8wE6Qtn0XNHm3ZHkfKoYa+gJ5lJyXrtu7D/F7OAw72vQ5XGsGejd9h1m6GKlMYe2cmUHXePxR5zJ76soWNN2fHHVqwn30DXaQpb1mP1G4297E3Y4pQd/UZjTxyCXjkfvXK++XH9Flid+sOFWCDKO70zsy4alg39wyL461czSb//K1C+Iez3WFwiOezMbudZLlSX0ejpvUxdtNMIVJOe/pOf6jRDFS2N/VAnqOCk99gA6X3XWOy3nPR+wp3e+uVHU6aXq36PwEWPtm3MIe8JIqkweWgsc27La/LQpadoVTa7Tx5qMa1NbuZuuRBwH69sOk+DYhFXDcvP9bT5tn+F3p583sujej+XronRQeuTvXAOe9HzqHqtAodbp6m5t0bfas71kLHY4wOc6yFjsedMhD+2YT32Orp2U9i6Hv3qY+5zfefD3ucasPo/BlvXXzX6VoPmWMVLkzD4ZlSV2oSNHM+Vkf6Le9g/riVpxSIi5n3u/913n5M4a4rf536C1O7Q73u0b3tPgxqtYbtH+zYY93T8RfRMd5+AenABevvaNKOf5fdWMOrBJ/92P4CoLNSTq2Dn2n9HuKEO20eW1stSkWRrJn99hjm9nD7DBTG0qhCgz3Cg02f423lmrD3LzC4FMhROwHBXn2FOz4Im3HeO+4dbKJylAwp5hHuOmV3ypz+QUF7fmd3OS0xAz77f9EtaLtTw2fD7D/D3Dv+wr7UuuvMr9E6njCxYDtXDKSMjo1Ft7kfPHWLGOzqPhTL14WAa9e+sLquD0R+sXKibnT7CS+dQbZ0+wu/meId9vX0owydivzMDdv2Mat0V1WUweslrZqLysw/AmRNQsgLW2P9hD2+XpW1M/fsm9MpZoDXWs9/Ab1+hP5yeOX03diL6k5lm8mm2HKhHFqL3bIKYP737bm5/CH3Co28nmPVgwBrwmGmTpEVZqFaj0B+NhvMnUH1mow+sh9N/ubeJi0F/NRVVz6e+dOUy+supcPYw5MyP6vs2+q/NEJ/GWFMQx431nPv9+wirN0EVLIk94XYz/tf7SezpA/1+a/V+EnvxFPhzO9Z9r7jHFdsPQv/+E/rr+WZCfvtB6OWvolcvRK92JnXXaIbV+k64GAsXY7GnmXtGZQtDTfgMdnyHGj4r0+dj6G/fhX1O2/Y+n7ZtauOevvHO6Hjq75uxtzv9/MUqYA15FnuK04d8Jd5dV1QW6vFlQRlHzPD46XexzOni1EU/CFAXjXLqor+lUhf98RrbeVfRrVtz+vVrz+OPZ/AB+XTwGkONdtFz/jFaVczhUx+KYOlgZxzz1zj3GGqY4tnO+Z0x1ETumHeMpuUi0z2GKoQQIuOuO4dVSjUCbgXqaa1rAW2BQ9e5z3uBdsCNWusaQHNAXe+x+tJaN3b+WQYzuTv585+DOjEaUHVaoH9cZf44sB1yREFun86B3AXMpNsD28xx/bgKVael+W7Xj+7B6gPbIW9h83mxcrB7s/l33Bm4GAcNOsGJQ3DqH0hKRP/6FdRs4X08NVqgNzvHs/UbqHSj+XfNFmb7pCtw+ojZT+nqzvEVQlVvgv7hk6tHuHg1OH0Yzh4xDZidq6FKc+9jqNwMvdUZAN31LZRzVosof6NpYMbsM39fig28CmFqSlaDU4fN8Sclord+DdV8wq7eHP2LM+i8fQ1UaGD+fSXePRE6LMJroRlyF0JVaYL+aXnqYZeqDic90v63r6GGb9o3R292wt66Bio6YSdchj+3wpUAKxRHRKJa9kV/PTfNqKu6LdEb03GdReaE/c51tnEVqq67g93q8wj20pe8fxPvMdErW6RZ2cwz3Hqt0BtWmj/2XyXcfU64G1ai6rVOMz5XVcK5zs4453rb11DV51xXbYb+1bnOdn4L5d2rklC1OZz5x38igOUyK9lZLgjPDnEnru84M1Ow4hxdEFW5sXmiOA2qfiv0eo9znTMK8vic6zw+53r9StQN5lyrtj2wV841k2MBYs3qp8Rfgr2/pawK6Sf5vj7jcV/7xbs5OnkyyY41UL6B+8tqzeH0PxBzwP1Z3CkzKQTMROHjByHaZ5Xf4j7pvSNAXlalGXqLR15W9gbSlLc4nDoEF8+a9Nn/E6paS//tSvjEeXuAOHuGvdMjH01LRCSqcR/02nmQLYf79wd3QGQURPt0IEfnN2XTQbOqnN78GaqmOV5VswV6k8lz9KZVqFoen28OsN+kRPe5D4sA5VEt+XsH5C1i8pfk/HvLV1DdN/9u4Z1/J+ehR/aahj2Y8xyWzTwFfQ22HU2gVN5wSuYJI8Kl6FgtB2v+8J7welPp7ESGm+OvXSyCmLiklO8alclOzogMVGNKVYeThzM/3hGRqOZ90avTLjuuN85l84VTxnk4qlCUi/w5XJy+mER6bTuSQKm8YZTM6w77mz+8Jxg1LOMRdvFsHIszk3MjXIqIMJPWCYnat3gKLFh1lPBIVKM+6O/npRp0yMrL68nL0opz8kNblstcd4FOQLFqcMYnvSs38w67cjP01s/9w/bcpno72OkxMF37VvSG5EniOuCqLEHJw8GsUBEeaf6dLSc67qT390Wrmg7sc06cd6+Gik29d1GxKXqHE+c9a82kLUAVKINOHjy6eBYux5lVDD3lLQE58sDhrVc/Vg9hzdpy5QtTj7d3bkHlikLl9yn34i+bibpgVp3ZuwurUJH0BRCscisDth2/QqncLkrmdvKTCtlZ86d33aJ4tIvKBcKxfLLpCJciwuXkJ0mBL+eMCHp6B6vNkw6qQSv0WqfO+Mc2k5cFqg/myAl7zXWq165ANXDyMq1RkWZFEZUjF/r0cfPvEuXR252JZUf+hILFoU7T4LRt06NmW9jqDLheT100rfT2bHdEZAff/CQY5zlQHTh34DddqDot0D9ksB/jh1Woui3Nd5c9BkEiIkk5CI37gePskWaSup2OukPRqqZMSc5f96yGCt75K7HH4MT+jPUhpCLoeUrhqt79B798hfK9vj3r21u+QTnXt6rZAv3LV6ZufeqI2U/y9b3/NzOA6EejnHRXkbnQp44HjLeraRsSv3Tyr11bUbmiUfn8rxF711b06QBtZa1ROZx7PFdUquEAwSkz8xSD04fgktPe+utnVKWWqR9DoGMK5nVWzKcuums1VPKpG1Vsht7mxHn3t1DGKS81Jq9QTt6RdMWs5AUQVRBVobFZ/S81paqbtuhpjz6r6gH6rH528pRtHu2OfzzaHcf2m3zFFW7ymv3OeUhKNJMXchfyC1rd0Ar9vUfZkWpfQi74wyk7vvctO5zrN0cu9Bn/a0816Yje4DPhMhh10cR4MzEazMSYo3sh2j/OQWvnoZw8FVMXjQ2QFp7pvS+Nsto3vW/wb3eoRh3QG9PxAIsPvzy0YnbW/HnZa5vi0WEB81CAncevcPKiTZOS1zBofj1tPs9tarSDHV+nK8ig9cnGnYGDO1MeUPULt34r9Drnvr/quXbCXbcSdYP/ZGvVsAP6B4976IZW6OOH0Yf3XyX2YDVuTdLXps9c79kKOaMhQNmh92yFQGVHRgSr3eHXvvX5Pmj3tKNASciVD/70flujryy/t4JVD05WoYHZf/Kbq0IdbqjD9pGl9bJUbDuaQKk8Hn2GVTPWT3qtTLhhHuFGsmbfVcI9n8FwQ319Z3Z7PnnBBleY+S+1frprrYt6HV872OXUjfIUN/Xv5PGOP39GVUnloZ5kWV1WB6M/WIFfvcy3TU8m9KEUKwO7zMI6eusPqJvamc//3GMmRoN561ZENqhcN2vbmHs2meuxdHVzPWfLkXl9N7Gn3Kvyxl+EmIOQJ0Cdu05br7pqUOvBN7R26kb7/I/DU5GqcO4fiD1qrre930D5AG3KkwfwyzzOHjb/AVw4Zd6eHZkn7fCCNW6cClWrBXqTkz8d3GHSMtonjaMLQPZc8KczrrjpU1Ttlh6/9xhXdD73CuOGm9E/f+n3OZWcfDUqf+bPx7gSbyZGg7tt63HNpTru6RXvjI+nei22E+E/ByNFsOui6bQtJkBd9EAG66KXbJqUyvzJ0Q0aVCV37lxX3/Aa+I1jVs3Bmr3e45je9ZJsxMSaNlzZ/J5jqGHkz5mxMVQhhBAZlxmPnxQFTmqt4wG01ie11keUUuOVUj8ppXYopWYrpfyKO6VUfaXUd0qpX5RSXyqlijpfPQXcp7WOdfZ5Tmu9wPlNG6XUb0qp7UqpuUqpbM7nB5VSE5VSvzrfVXE+z6+U+sr5zf/wmGStlEp+rO5ZoJlSaotSapRSqqVSapWzTT6l1CdKqW1KqR+VUrWczyc44a9VSh1QSmVoMrXKWwh92qMBfCbGvxKfpxCccXdO6DMxqLz+FX2rSRf3ihKH9poJ1JYLChSD0tWgSFk4G+P+wdnjKN+BiTyFzDGAabhcPg85c5vtPH977njKoIbq9rBZITpApUx1ug/1+GJUhwdNZSqqIMR6dLTEHkdF+XTaRBeEc05Y2jmGyNyQv5TptLlzJmrYfPB8PRKguoxF3bMAmg8moABxUL6DvdEFTdw845/DefVFyeqo0YtRoxahP342paNBdR6F/uy1tGdK5CnoE3aMf9iex+eR9mlRHe9Fr33PVNjT2s73OjsdA77XUF6Pcw/o0x7XWZ0WZoDp0F7/nddrhfXMx1gPvoo9b4J3uPkKoU97xPt0DOTzCTdfgHA9tlFte2NNWYq6e6JprCYrWBxr8vtYT82BSnW99+l5HsFcZwHPtU9658gN4dlRzfuj1/g8xR17Ar3+PdSjn6CeWGUG9Pdt9k+PUAlGnAHVaRT6i6tc3zjX2Cmfcx3oGjsd+BpTRUqjKtfDmvAu1pg5UC6dE1SiC7njBKnH+2yA+zo8O6rFAPQ3b6e+/zxFoVglOLTTf5+e6X0uQF4WVRBiPdI73iM/yVsMde8C1ODXoVRt89npw1CgNOQpYlZxqNocchcOEOd0hO17rn3Dvm8BasjrULp2yk9Um2HoDYtMQ98V5h3G2Rj/gWyfPFWfjUHlcY4jKp/ppALz/6i8Jow8BdFnPPIiz/3mKYz1xGKsyZ+iVy9wN8iT4+N5DQbKv3MX9M9Dc/jkoTVbm0k/SVfc8e45DjXqXWg7hKs5HpdEkSj3qn6Fo1xpdup/uO0CzcplT/X7q4r2LTsyJ96qw73o7xfBlbTLDsi8OG87Es8VW1Mqb/pfVhITl0TRaHfYRaLC0gx72dbzNC8XmfL30dhEbnvrKK1eO8LdDaPTXjUaglZHUa2HoX9YnGZ6/2vKy4zkZflLARrVfybqnvnQxKde1n8m6rHPTCf1rm/9Ix3tsV+A2BNph62TTNkb6XN9V2uLTh7syOYM7LUchrp7HuqOKZAzb+CwMzsPt5PQq6aj7nsX9chKKFgGfl0ZYJ8e4cadQOXyCTdXQYg77o5zvImzPr4PVbGZmfSUuygUqQxRPtdI1bawJx2vU/RhFSyMjnG/LtE+cQxVMED5k3KMUYQ1aU3izwHeNhFIkMotANVtLOq+d6BlKvV/x/ELNkVyuZu8hXNZxFxIf0fj0bgkuiw5Ret3TnBX3ZzXvGo0ZEF6B6nNA6DufgU1YgHceDuBqPyF0ad82hz5feKWvzCc8snLnG3sec+h+j+M9eZq1IBH0O+ZSUD6r99RN7U1P6hQAwoWhZLlg9K2BY0aPgv1yEJo1NU/kuXrwvnTZhIhXF9dFEx6P7QY9eAi9CdOeseeQK97D/X4ctSTn5rt//B5IVcQzzMAeYtC8Urwt08d2KHyXGM/hufgUdf7sZ7/HNXwFvQnZuUWvWYJqmhZrBlfYU1Yir14evqeSPDMOyFw/pqJgp6n5CqAPuN9ffulr2//wSWn/yCPT30h0G992B++gOryINakVajbHyRh9osBt1MFCqOPu8+7vlr+5ePKvNcIa9+ZyKXfkf252SS8nMYqoMEoM8/8Y+ov0UVAucw2gSaupibY11lUQYjLYN3IiTN71kDCZdSDK1APfIzetNhMCgdUu4fQa2alPWHbs00BgfusolO55jzVam0mS3u0twAz+F29Gfzxk1/QKl8h9EmP/ORUKvVgz7LjlLsebC9wyo7Xv0b1fxi9yGcCaUR2VJ0m6B99JscEoy7qKVsuqNTE/01QyWFndjvPTkJ/9Bzq4UWocZ9B4bKw2f8hd5WvkH9ZHSi9fftufLepUh/OnoJjf7s/K1gca9oHWOPnQZV6/vF2HD9vUySXRxszl4uYC+l7oMDWmuc2xPJo46irbxzI9bT5PFVvYybepkNQ+2QzI9xU+ulSVKkP5zzOdbZIrM5D0B+mc9W1/IXRJzyO4+QxVP4M5L2A1bQ94W9+Qti4l6BgGg8MBrPdMeAl1BOfQ8IF2LnGf59B6LtJUac9bL369Zbl91Yw6sEeVK126G1f/XvCDXXYPrK0XpaK43FJFIn26TNMYxLydfeTJod7/hr6KstmMNxQnetgtfOUhXpwIWrcF/DHZv+xDri+uqinam3NG0zAPIiWvzTkdurfldNR/87qsjoY/cF2EvrT6ajh76JGO32Ev/k/qHi9fSgc2gcNzGRz1ag9FAhQRjZsB3/uhtz5srSNmSJPIcgRjd69MSXczOm7ceQrCiUqmwmpnsrXhbjTXnXVoNWDs0Vi3TYEvSwddaOcBfzblDmvoU1ZuKqZc3H2n7S3C9K4MVqjBr+Cum8+NOiS8rHKXQh91vc68wnPZ76EPhvjviai8rvHBWNPmnFGT+HZUdUaobd843dIqm579K9fBm0+RooAbds0xz0DhUn6xlMBqNUSa+wyrHtfwn7PY4X2sAjUyAWoB+aYB5uDVBfN0PjpBdu7fM5oXXT9dbTzQuj4ed/6UNrjmB9uPU+z8pF+n287Es+VpIyNoQqRmWz5T/7L5P/+rTJjcvRXQEml1F6l1OtKqeTHsF7TWjdwVn6OxKwunUIpFQ68CnTXWtcH5gLPKKWigCittd8SBEqp7MB8oJfWuiYQBgz32OSk1roe8AbwiPPZ08B6rXVdYAVQKkAcngDWaa3raK1n+nw3EfjNWRX7KcDzveVVgA7AjcDTTpzSKcCjUb6Df4EWmfRdobfjXWAnoTeZJ9P0huXoMzFYY9/D6vUo7N8KdqBLMB0DjTqVY0BD9aZmcPiw/+us9arX0FPvQM8YANmjoUl/s6LeVY8hlW0sF5Sqjf5oAnruPagqLVJWbdEfTUC/2Q89bziqVG2odcvV4wUBoT6sGwAAIABJREFU0jqN4zu0E/1iH/Rrg1GtBpqnr6s0MfH/52qv805HvAOFndbpKVbJrByxfe1Vwk4lfL9B5lS2iciOdevd6E9eD7zrX7/FHtMV+7VRWF3vu/qhpDdcQH/zAfYjt2KP6wlnT6D6Orfz2RPYozpgj+uFvWgG1vBn3SuMQTrTMnC4qs1Q9IYl3k9kgnkFb9Xm6Bnd0M/ealZlqn1zWjHNWsGIc+UmcOGMewW5NMMP8Fl67q/kbawwyBmNPaEf9uKZWA9Mv3qYqUnnfa3aDkOvX+wf72QRkah+z6JXzXSvuuXeacB9XjVcrSHuFPrF29FvDkR/8TKq+0Tz5PzlODOxrscU1JA34OxRAq+Ul46Vh1MN+yR6Rhf0607YPSaZsItUhHwlYfd3aew0A+czI8eVvN+zMdjP9sGeeDvqplu9Oz6u9fr2VLgcqtMD6A+nuXexaDz6xb7o14ehytaB+h3T3EWg2KUW6oodF9hxLIG7bopO+7jSEox4F6sIBUrAjrXpOoTMiPPx80k8vuo0z3TMhxXwGki/tMLeeTSBuxq6wy4aHcaKoUX5cnhRPtl+gZNXWyUmGHWUwhXNar570rq3UpEV5eX15GXJcf7QiXPVFl6r6emFo9AzOkNYOJStf9XoesYnzcPzPL5i1SDxMpw4YP62XKjchdGHtqHfHow+vAPVdkSAfQQhD7dcqAbdzOczOkPMfmg2IPPC3fYpxB1HDXwb1WYk/LPDr4xQVduYlX0yKiP5uctF5MSZJCx9B30kvS8JCkK5BeilT6Nf64d++15U6TpQJ/X6f6DoZCQ7KhrlYnnv/Hx5ZwGW/36Jk9ezgkPQ0zuA623zAPr1oehXBqLnPoRq1B3K1gmwj+tocwCqQy/s+c9h39sWPf95rPtMp7/++G3IGY01fRnqljvNKkh2oDS7zrYtoF+6Cz2jH/rNkahmPcyAmufR1+uA3nqVCQsZTe+X+qBnDUa1dNI7exSqWnP09K7oaZ3MivR10tHuyITzDLjrwCsC1YHTse+UbQIepPtfH8/CfuwW9I+fo1r3Mh/WaIw+9Dv2I+2xJ/XG6vuET7mVmvSU4Zkn+HnKtfYTpRLg1R50bdod+6MXscffiv7oRbI99kwqG15D/d+Dq20nrnz+MZd6tODy48PINub5NBIuCGVmfBz6yxdQXSah7pwF546l0t5KTdZeZ2b36byvilUDnYR+5Tb0rO6om3qblbIrNDYrih27Wps+E/qsCpdDdRqBXjbVexvLher3DHrd+2Zlar+g09HmSSPPUe17YS94Hvu+dugF07Hu9X6lt6rfAn7/DS4EWjXdd5fXWRdN+Z0L1W0ievNSswqhr2C08ywXqtEd6Jf6oyd3hKN/QOtBAX547X1HXls0ucV7tbwzJ7AfaI/9ZE/shdOxRjxnVkIOICNtTF+Lt1+keelsFI26xgfVrqfNl6x4NfNQue95Tz3QALvLpD7ZNIO9xvvadzeNb0FvdK8are64D/3ZQu+3CV7vcaTB/nEtCQPacOXe27F//YHwR6elsXVw2h0A+p2H0M/fCq4I/xVKg9RnlfLLOu3Qv119wmxI762Ug7jOenAyVxhUbWZWNvw3hxvKsLO0XhZYhvoMd15gx9EE7rrxOvpJk8PNQF18xc4L7Dh2hbtuzITJVv+/XN+B2nnaRr/cHz21M5SsDoXLXWPYATdy/7NYNbM4RHIZeTkO/cV0VNfJqAFvmJWyr1b/zuqyOhj9wZYLdUM39P8Gol90+gib+vYRprLfDPSh2LPGYd3cB+u59029K9Hn4ZoS5bH6jcb+36T05RmZ2MZM2WXt1mYnP3u+xeX6+24A03cx5Hn0Ry/49V2oeh3MRFnvT9PcXerbpF0PVj0yUDe6znoRADnyozqMQX817eq/Dca4MaBnD0PPGoheMAp1U3coUyeN8DJ4/6ZB1WwGB7b6r1buCjMrJW/5Jn37z+h8jGSWCzXgGfT375uVqdPaX2aMpwJsW4s9pTv2W4/w/9i77/Aqivbh4985KYQSOgm9hg6C9F5CEZAmXRFFBSyIHZXei4C9KyKgKAiiFBWVJkWUIr1XlR4gJATSd94/ZpOTU0KCEM7z8rs/18UFnN2z987unNlpu+vo+ETqx9bojqaf9qtRqDodISiH6/f+x8dP3X29+xrNSt+CuqgP3FC95HpjqMsuMuneAjc9hiqEEOL6bvoWFK11jFKqNtAUaAksUEq9ClxRSr0M5ADyA3uBtLdIVgSqAb/aD5X2A85grpfp1QoqAse11imPTJgDDAZSHg+y2P57G9DN/nezlH9rrX9QSkXeYBKbAN3t76+2n0SdckvVD/YTs+OVUueBUOBk2i8rpQYBgwDWvT6CJj37AaCP70XlL+xMaL5QiHJ7zVXkeZcnO6h8oejLznVUw06ou5phvfG48ztWMvqb11O363hltnl6S700c9PzhqDdY10+b+/DedOwC8oF16LsO0HT3LGaJwSiIlDVmkG1ZqjKjSEgEIJyofqNR38x2nmXW3IiesdyVKO+6GObXe8Mzh3i+Tqh6PPmaalXIkDZ+xAbbT7/e3vq69H1kU1QpKJ5CssVOx0J19C7f0EVq+J8vVOKKM806OgLnuvkCXFLv1sl+/wJ86Tm0LKo0jWgSjNUxUbm1aXZcqJ6j0UvGOt5XF1ih6Kj3GJfPmfWcTv26SpdHYpXQo1aYtbPlR81+CP0+6ZyrMJ7o5qZ7O+Rz/KHwmX3fHbOnHubym/ns0LFoWAxHOO+MQvyheAY8zXWhAed5xjg0F9QqASqQ39Uw/Zp4oa6xnV/xeklL3FT1om+lPq5XrsYxwvvmm0lJUKMfWxO7Ifz/0KRUpB03Hzmfgdx7hDP14mm5LPoCOfxjo02d9dXC4d2T5v8rC10UoKZBB952vkKsL1rUaWqo3eu4H9CFqRZ5S4ElZqiKjQyHWnZcqJ6jkUvHAuAat0b1dLOY8f2mjvdU2J5y2OXzpnPbal5DCDyHHqrfbfvsT2gLXN37JUMiuqUNLmk28vvOm+IWTft77pEVVT1ltD+aTMJRVvopHjYtMg0cvtORe9YAXvXphM3zfHOk05ZljvN8c5mH2+AWLuj6sxBM0BcoCScPgCHNqAPbTDLandBebupxWtst2Md5XauvcU+nSZ2sSpQqgZqzHpz9VV+qC6vot+936yb18u1KaXMsqm8acq1K5fMa6KiL5q/7fOoI8+j8hVGszP97UZfQJ85aiYjHVjjTE/aBmEeL/k7pYz3VobmCUE9PA09f6xrp0XKNuKvobf/jCpRBb0t/dcChwb7cTbNHb/nriQT4qWx/vuJOD7eFM3cB0II9L+JhqzX69ZNprvUXVCsEmrY985rxxMfoj96Em9uNs0x8RZPLIzg2WZ5qFks2w0lPzTYjzPRzthnryR5j308jo82RvHFg6Fej3dosD9hhQLY+m887Srn8FieKvr8ra+jJFyDohVRzy42xztnPtTD76PnDEa16o1qkfY6fRuvl5xIk57/WJZFn4cT21Pzmz68CYpWdH06XlIC+sAGVKVm6GNuTwqMjjDbTT3ehdAx7rHtdVKPd05nWQaoqm5P6ouNQifEOiej718Nd3fEQ1aU4SldfZHmt6b3rkI16efamLnilseCvaT5ynnzdMuUNGfLCXEmrl79rjPtD35onsCTolCYudHoXCZuaAICuvUloLOZjJh8YBcqtEjqMkehwugL3l+pG/TKRKyTf5P4zexMxQGy5rp1+oBr/X+XXf/f4Vb/t4XmcnA2xnlNPRdjEZLjxjtbQ3L6EZbfn21nErmnXOa/f1uPdxa0eTh1AFJ+I1cjTd2oRFU4vgPVrg+qVQ8A9NE9qAJubY5Lbmm7eNblSUgqfyjaXkc174yeZTrh9aafUU+OMyvFXkV/MCp1u+qDn02ZVq+xc7u3oG0LOJ9QExMJu9aaV1MetV9h7vCDGi3hvf7O795MXTStiBPO452vqHkV5tWUdsca0+7YscJtm1lwnh1+qH7e68CqZS9UU/u6dcJLP4ZH+/L6/Rgp9J8/4Xj2HfTSj3A07oz10+f2vv0LF05BkdKkXrfSE3Pe9Wn63srXWyjLy5SYCFTZNPWCvCFe6uJ2Hrhsn9/sdh0wJd/blLffhhtVvyP62xkA6O0rcfQembrMv+sD+HfsBYB1cDcqxPk0MnWd8subgA49iBs6wGxr7w7zeuc8+eDyJc+Vs+qaeXQj+qj9xrUanVH6BiZHZ3U+uxIBwTdYN8pm6kaqalv0UfvV1dci4eRuKFIJFVoByjdBlWvobNN3HoNeOs51ux5lipc+qyi3Pqvsbu2OR6ahvx7j2t4CVM/hcOEfWP+187N7+qBadQfsa0fBwuiUKkyBUJenzgPmaXlprx0FQtGXTL5WzTujP59qtrXpZ9TjY13jN26P3uClfpAVddGUzzu+Yt4Mtfkbz7iQNe28ohXM3/b/9c5VqJYPmXklbfugwtMcb/drtfvx9tZ3k7Zt4vBD1W2NNby387O07Y7j++BcSrsjzRPUbKYMTdPGjEkmJGfmntuy42wi284k8PWea1xL1CQmQ44AxYsNMznp7WbafDZVrY33p4Wncdv7ZFO+16Y3qqV9ro95ieutjelxrtPkB4cfqm4rrBF9nOuEVYf6rVEPPG/eWKS1mYD21RfOr3V6AL8Odv3w4B5zvUhZWLAw+uL1r0surlxO/af100L8B7yY/rpZ1e5IkZSAPrAeVakp+uhm123e6t90iiLlTTsvwwez+OC3lRX14JR0VmhkzkOMlzqCr+L6OjY+rJelIzTYj7PRbn2GuTzrxL+fiOPj329BP2nauO59lenF3XSFufcXuvG4vjrXWdXOSxEXgz62DSo2hHNuE4dvoi6aQqV9anSKwxvRh+36991dMq5/36Zr9S2Jl15/cMpEXS99hLeyD4XTx7EmDDL/LlIKVauZ83v5Q3G8/DbWu8NNvSxPftMmT1mexW1MAFXvXlTRchCR5mb/W9V34/AzE6O3roBda1y3l9J3M73fbakHm7pRG1TftHWjBIjyMnYcE+HZprx6A23KwByorq+hN82Es/syXj8rxsr/WOTaRxh9HtV7AlyNNPXPvO75zH0uxHkv44r2Pl25CLkLmr653AXNOGMaqvY96K3uk96Bqo1NWRdzKWvmY6TE7zUcIv6BdV9D456ohl1RWqP/2ZfxuOd/GE91cXS7eehRzjxwNcocoyCH6T88uQ8KlUqTZh+Nn+Z0uF6fb7QuejqBr3e71UX/P3iStGd9KMl7veR4HB//HsXcvqGeY6jfnOfZZnlveAxVCCHEjbsVT45Ga52stV6rtR4DPA30BT7APBW6OvAp4P7+IgXstZ/WXFNrXV1r3VZrHQ1cVUp5u4U1o5ZsvP13Mq4Tv2/mkS7Xu+0rPs1n7jHNilp/orWuo7Wu02j/D1jj+2CN74PesQbVwJ60Uba6eU2NxwDEBfNK8rLVzY406IjeYU/6qNoI1a4/1nvPmcZuisAg8wegcn0zQLJjJRQqAfmLgp8/qlZb2LPOdT/3rEOlTKCu0cr5WpA968z6fgHm+4VKwN970cvfR4+5Fz2+M3rOCDi8xUyMBlOBSzl4lZrD+aNwaj8UKAF5i4DDH1W1NRxc77oPhzagath3n1VpCce3mX8f/RNCw8A/m5m4V+puiDhuGqMpr0xy+KEqNEaf93JH8Ek7dr4iJv012sB+t/TvW4+qfa/5T/VwOGpP8MlXxFQWAfIWhkIlIfIMesUH6Mmd0K/dh/5qJBzd6jkxGuDffeY7Kcf+7jaw1/3Yr0fVs2PXCIcjnq8bdfH7t+ixHdATuqDfGQgR/6ROjAbQqxdgje2NNbY3evsaVKM0+exaOvksLk0+a9QRvX0tnDqC9Vw41ssdsF7uAJHnscbdbyrpISWc3y9ZCfwD0D/ONk+oHNUbvW0NqnEns7zc9eJeNcsB1bgT+i+7MZunYOpqqnY4+uQR85/gfKDsYqtQMQgtBefTTBA65Xau72oDB9zy2f71qFp2PqvaEo6Zc60/fQI94z70jPvg9wXo3+aYxt7lc1CimpkED6hyddDnT1znBN1mWZBm/cuH6GmdzbIFo+DY1tSJ0QB65QKsEb2xRtjnuonbub7s3uB0O9dNOqG3mXOtt65BValn1itcyjxpNKOJ0WB+1wUz+F3vX4+qZf+2qjl/1/qTx9HT7kNPuw82zkevnWMmRgOq+0jTebnha7w6vd88aTmvHbdaa8/jfXADqqaXsixHXmf+zVfUnLdI+2lSOe3XJQUFmyeQ/uX5GlyXctTPH1Xdy7k+sN4Zu2pL52RFj9jFTewti9GT26DHNUW/1csMfF+2BzFLVzOvWHIfeIu+aM5n6WrmmNXrgN5trk1692/m6c/Yky1SPt/zG6peB8/t5g1J/W2RPRhVtgacO+GM9e8+Mzk6n12G1mwL+9zSvG+da/l9xE5zUC7Uo2+if3ofTuxyfsHh53xtlMMPVbkJ+uz1nyZRvUggf19K5OTlJBKSNT/uu0bLMNfXH+07m8DYFZd4v3tBCri/Iv1G/bvPzt+3MN2bvkVPvBc9pSv6g0Fw4Z90J0bfbJoTkjVDFl+gS7WctKt0nUnJ6cUuGsjfka6xw8t7xh7z0yU+6FnIJfbZ6CTiEs2kpahYi79OxlOmQAb3AmZFHWXrd+g3OqPf7oae9Thc/Ac9Z7DZ1qoFvr9e3kxZdsROc0A28xsqdTecPw6B2SGXXQd0+KEqNERf+NvzeJ/eD/mLux7vlJtDUo/3elSN9s7YJ7alWaqgSjjsdXtS8uGNUNp+jXfpOqYs9xr7FpfhVyLMazJz5DV7V64eXHCLfeYA5CsBeew0V24NRza6xj28EVXNTnOlFvDPX+bf/tkgIMiZLisZLjq3r6q0hv2ZHPgBEhfP41r/zlzr35mkdSsJaNcVAEfVmuirV7xOWAgc9DzkDCb+rRt83W5WXLfcy/CK6dT/bdVDAvg7KpmT0cmmPDkSR8symetsPBuTTFySafZFxVn8dSaRMnlvrHy/rcc7C9o8BARBoF2OBwRBhfpw1rzgSa+YjzW0B9bQHujNq1EtOpv1yt+Vfn0w9ppZDqgWndFb7LIsMgKq1rX3qz6cscuOHMHgb8pw1bo7ev822Lv1lrdtCQxyPiEwMAgq1YczaV5kVaGeqZ+kfeXuTdRF0z3eUeegZJp2R1hdz3ZHVpxnQPUYaQbS13vWgfWab5z9GNvXoBpmoh8jbfuyYZp+jBDni7xUzeZwxqRPXzqLqmy3CXLnh8KlISKD18SCZ/laybN8vZWyvEw5d8DkywJ2/q7dFr3b7fzuXuesb9dshT60xfl57bamPVUgTf6+nqgICLPf8lChLtbJE6mLkr7/irgBXYkb0JXk9Svxv8cuv6rUMOXXpcxPcLPOn8GvdkOzz6XKmkk46U3Ayaprpn2dJlsw6u770DuXZ3r/szyfpdSNUrZfxUvd6PB6VMqb0io760Y6+hyqtH0OA4KgaFW4+Dd67Ufod7ui3++O/m40nNjmOTEa7HZHBn1We9ej6thlyl3hzjI1KBdqwJvoH9zaHYBq9wQE5UIvecN1Wz/Px3q5J9bLPc21o1lmrh1XndeOZp3RW+1rx6UIqGI/xbVafZdXZ5M9F1Sp41w3rSyqi6oWgyBbTvTPb5GurGjnRUdAaBnIaddFK9Qz5Tmgf5mP9WpPrFd7oremOd5h1znecVfNctyON0D1BnD6uMsrx13aHSHFoXBJOOfy3BDn11PLULuddziOlqUzV4ZOb5uX1Q+HsOqhEF5uFEyXStkzPzEabq7NB6Se9wwmXN2WPllvcX9dgDW8F9bwXuZcN7XbmGF3QeyV9H9bKee6qbOfDoBqnufaGt8f69n2WM+2R6+Yh14yE/3LfJfNWsu+IvHJbiQ+2Q3r91X4tTGvW1eVasDVK+Z3m1n5na8EdzQMR/9znX6brGh3eLRvG3m2b7PiN21TNdvCDi+TgLy47b+trKgHp6S7Rtv039biq7i+jo0P62XpqF7Erd9uv5c+w3MJjP35FvWTusRNShM31nvcXyJ5v1uB/xbXl/n7VrfzcuY1k+AA/LOhwpx1BBc3URe1UwaVw8H9jWY50ox31L4PvWMZ13WbrtW3JF56/cHR6fcR3tI+lNz2mzeVQvV4HP2rfTNVjmAcwz/AmveWeYMKwJE9t7eNWbkhqvXDWO8/BQWK3dq+G0DdPxrOHYe18zxjp/TdRJ2/LfVga2x/rCHtsIa0Q//0Jfr7T9E/pzOuePYA5C0Oue38VqEVHM1km9Lhj+o4Cb3/Zzi8NnPfyYqxcvc+wqBg9OJJ6PceQu9ci6pvl0+lq5m+IvcbPKIvmBsIUsYV69+L3pUyrrjOdVzR/hww5Vj5WuhdnmlXte9B/2WXq1kxHwNQ7e227fd223bjQvSMvliv9UXvWut93NMl3Tc+nkrB4s7vF69ofgtXoyB7sPk9gukfL1jS/O3r8dNQL3XRTPaVTW+bl9X9Q1j1cAgvN7brov8fTIwGL+OY+6/R0ss45tgVl3i/RyHPMdRvI8wY6vUe7CSEEOKWueknRyulKgKW1vqw/VFN4CBwF3BBKZUL6AEscvvqQaCQUqqh1nqTUioAqKC13gtMAd5XSvXWWkcrpXIDfYC5QGmlVJjW+gjQD/iN61uHmaw9USnVHsjnZZ0rQHpX2pTvT1BKtQAu2PuUQdgM7N6Art4Ex6SlkBCHNXts6iLH6PlY482TGawvJ+N4ZBwEZEPv2Qh7TKPU8cAr4B+I44UPAdDHdqO/nATB+XA894F5+mpkBNZnI1FWMvrb6agn3wWHH/qPpXD2GKr94+h/95sGyR9L4MHxqJHfwbVo9JzhZmfOHkNvX4kavhCSk9GLppltX4fqNxFy5TMT2iIOo5dPA52M/vF11INvgXKgdyyHiOOoFgPRp/ebxvZfy+C+MaghCyE2Gr1olNlg3BX0pq9RA2cBGg5vgsO/Q0CQ2Z6fv+nEPL4F/lriuUNWMnrJDNRj74DDgd6yDM4dR7UZhD65H/avhy1LofdY1NBFJvZX9hOTStdEtXwIkpNAW+jvpmXqLkKX2N9OQz3+jjn2f9rHvp197Peugz+XQN9xqOGLzbH/YoTzWI5aYu7C9g9AVW+O/miIafhl1q716Lua4Ji6zOSzWWNSFznGmg57AOuLSTgeHQ+B2dC7N8LuDelt0exX7VaoRp3McUmIw/roZdcVdq5H12iCY/pys3zmaGfcCWZSGIA1ZxKOgRNM/t61EXaZuKrP86iSFc2dthdOY30+wXy5Yi0c3QaDlQSWhTV7onlFav7szuO9bAaq/9smn/21HM4fN68BOnXANP62LYMeY1Av2Pls/qjrH8OTe2HvatTgOWZw9fQh2PJ9Rkf+9smKNN+IHfa5ft0+15+kOdeTzCRqAOvzSTgGTTB5bOdG2GnOtf7tO9Sg8TimfAvJiVgfO/fN8eaPZlDTPwBVpyV6zrNmAl5KupfOQD36jkn31mUm3a0HoU/Zv+utS6HXWNRLi8xv62vnk9C8KlUDVasD+sxh1BDz5Bv9y4dw8HfnOpZdlvV7y5Qn2+2yrKVdlh20y7JuY1DPuJVlpWqiwgeafGRZ6GXTUp9soNo/B6Hl7WMyCy7+iwcrGb18Burht03slHMdPhB92j7Xfy2D7mNQz9mxv7Fjl74b1SpN7KXTXJ6qkCrhGkSeQj2/CBUXh/WlcwDd8co8rNf6ml1ZMBXHg2PNb3f/77DPdOToX+fgeHQKqkEXiDyLNetV8+W9G9FVGuMY/T0kptluaBkc9z0H9vvS9KovzWSkIAfq3iFQsy1oUK8sMncp/zYPzh1DtbXL733rYfNS6DMO9cq35jzPs8vQxr2gYHFU68eg9WNm/z4ZAgmxqIHv2NcOPzi8Gf68/m/a36EY2TYfAxZEYGlNt7tyUb5QAO+si6JakUDCy2dn+prLXEvQPP+96fwoktuPD3qYwbwHvzzHsYtJXEvUtHj/NBPb56NJ2ezpB7SS0d9PN/vpcKA3L7v5dF+9sRdn3EyaV+y/xtZ/47kca/H9bvPEjMn35qdyaOD1QrrEHtU2P4/NP49lQfcaOSlfKJB3frtsYlfIwfTVkVxLsHhuselkK5LHnw97FuLoxUReW3kZpcwl5NH6uakYkkHcrKijZNbtvl5id7TcTFmWkuZBs0zclDTnzId6YJp53bDDYQYMtn7n/XiveAP1wJug/MzkpIjjqOYD0GfMk/TZvhy6jkYN/sbEXuw8LpSqaSYour2qXK/6ANVlNLR9Fq5dRi+d5Bk7i8pwvXYW6tEPTb0o6iz6uwmeaf71DVSvN0we2/0DXDiOavIY+uwBM8Fq13LoOAo1aL6Ju3Ss+W6OfOZ7WOaVz8vdtl0pHL3wJc+0ZkLy72uxGjYn58JV6LhY4ia9mrosx+ylXOvfGVWoMNn6P0XyiaPk+NzUsxO//YLEZQszDpAV162AINRDb5sy3OGAo1tgq5f6v83foRjZNJgByyKxNHSrFET5/P68szmGaoX8CS8TxO5ziQxZcZnoeIs1J+J5d3MMy+8vyNHIJKZtjHGWJzVzUKFAwH861rfteN/qNk/+oqh+08w6fn7o7T/DoT88Y/+1Dl2rKY73foL4WKwP0tTnpi/CGmqejmR9OgHH4IkQGITevh62mw5766MxOB551ZzXxHisj+16QvGyOIZMNvng5DGsD0bb7atb3LYNLoB6bLq9w37obT/DgU2paVC12joHW9Ie7/9aFy1dE9U8zfFeYh/va1GwZzXq6bkmzWcOwebvPePe6vNcugaqtl0HftauA69wqwOnSOnHmGz3Y3w+1nmu3fsxHk3Tj2G3Lx3dnzE3RGoLLp7B+sKU1XrZpzgeHYca+w0ohf72bYi5DOT03Ie0dDJ65RuoHm+Y47H7B7h4HNXYLl+PboTClVBdJ5tJseUaQ+Pz+WMLAAAgAElEQVTH0J/3u/5205HlZYpOxlo4HcdT75prZEr+7vA4+h+Tv/WmJTgeGo8abfK39Xma/P3XShzDF4KVjLXQ2Xej+k9ChdWGXHlxjP8B/eMn6D+WYH09EUf3l8DPDxITiJs0Gm+S//gNvwbNyf7VrxAfS/zU4anLgmZ+T9wAM0En4Imh+LfqCEHZyb7wN5J+WEji7PdIeH8q2YZOxL9nf9CahCmveo2Tek6z4JqpWj0HIeVMiN9nQ6SX9tb19ikr85lORv/8Bur+N00ZtHO5SXMzu250eAPsWA5dRqOe/Abios2EZ4Ct30KnEahBXwIKvesH84CCzLKS0YunoQa9Y/Lc5qWm3XHP46ZMSemzemAcaphbn1WTXlCgBKrNAGhjnkCpP3ka/AJQbR5DnzuOev5L8/nGb8x20tq+Hl2rGY53fjTlyQfO9rpj2kKsl3uaXZw5AcdT9rVjxwbntePjseba4fBzvXYAql4r9M7fvb/iOivqosGFUE37oy+cQA00T8HXW74F90lAWdHOi76A/nUm6smPTd0/8ix6wXjPdG9fj67ZDMfbP0J8HNZHaY731IVYr9rH+7MJOJ5Mc7x3OAfXVSPXV4kDULk2jp6D7TpbMtbMCXa7I7/HLpgyNDcDltplaOXslC8QwDt/XqFaSICzDP0pkuh4zZrjdhn6QEGPbd2wm2nzQbptkOvKoj5ZchfAMforyJ4TtEa16Ys1tKuZ7Aymn65mUxxv/mDOddp+tsnfYA23nz47ayKOJyba/XQbYIczrmrYDv279zezZJa1+Tcc9ZoROPtndHwcSTOc146ADxeT+KR5wrbfgJfwa3kvZMtO4Lw1JK9YRPIX7+PX9UEcDcJNveVKFEkzhl0nWBa0O3LmR/Wdbp6+73DAsW2w5TvPuFnVd1OjNfqz5zJ1rG/7bysr6sFgbhAsXw++m/K/FdfXsd3c1npZOvwdipFt8jHgG7vPsLrdZ7g+imqF3foMl6TpM+xeKIMtZyJu67wMWHjBjpuT8gXd4q6NMnGXmgnfRYL9+KD7DeR1X+bvW93OKxyG6jXalGHKgd61Cg54mYx5M3VRgJI1zZtd3K6Rqu1zEBJmQmz4HC5lUP++3dfqLOoP1r/NQvX/0NTLLp9FL5ngGfsm+1BUkw6odqbtrf9ciV5trk+q/f1QuASOHk9AD/NALWvCoNvaxnT0fBn8A3A8ad7oo16eB1ejbk3fTdkaqHr3ok8fRg01k6P1Dx+kjk157buBrKsH3widjF7zFuq+GSa/7f0RLp1ANXgUff4gHNsIoZVQHSeaGwrKNIKGj6K/eBgqtIRiNVDZc0OVdmZzv0yBiCPpx8uKceNc+VF9X7MPnB961y9w2O4j3LsBXbUxjrFLTL33y7GpX3MM+wprygNmt+ZPwdFvLAQEofdthL32uOIvs3E8NhXVyB5XnPlK6vdVzZbo/X+4PigQTB9xpfrob6c403yr52PEXUW1tdu2L9pt2/Vp2rbpjXtyc+OpqmYrM+k6Ocm0dT+368GFy+DoMxwzaKrQa+bClQu3ti76X8dPm+VmwBK7Llolnbroj1nQzsvACy+8y+bN+4mMvEKzZk8zZEh3evZseUu2bepD+Rkw/7xJ9132OOY6exyzfA6mrzHjmM9/Z49j5vbng57pjKF2LJDpMVQhhBA3Tml9Mw9VBqVUbeBdIC+QBBwBBgHPYSY0nwD+Bf7WWo9VSs0GlmutFymlagLvAHkwE7Xf0lp/qszM46HAY0Ci/ed1rfWXSqlWwAx7/S3Ak1rreKXUCaCO1vqCUqoOMENr3UIpVQD4GiiImUjdDahtrxejtc5lT8xeYa8zG9gOvKS17qiUyg98DpQBrgGDtNa7lFJjgRit9Qz7OOwBOmqtT6R3rJIH3n1zB/s/Uv/hNa+3TP7/PoHgpl27/iTuLJPgo7iAjkr0WWySfJK9AVAlrjPJMIs5JnmZIHIbWCMa+CQugP7bywDjbaBKuL+A4DYKvCUvWvhvLN/8tvTlJJ/EBVBBPjzeVXL7Ju4+L5PVbxdfpRlQjpt/reZ/oU/E+CQugD56zWexVRkf3oV+C16h+p/4sH6CD+vgV5ecy3ilLJCzVYGMV8oqBX3XeXh1wZmMV8oCOZt6Tjy6XfTRqz6LrYr5qE7oy3a175qY6IsJPoutKmYwOTqr+LDur4/4rp4Qt+uKT+Jm73BzE2Vuig+bHT7rO7rku34j/W9cxitlEVXdR0+fivZdu1r/65u+GwDVyEd1lEjfXbN81VcGQJzvKgpJF3xTpgTUz+OTuIBPjze+6gM/47vy+/+i2N8v+yx29odLZLxSVrnJser/7Ijv+gh92c4jtw/bt77sq/MRvds3bS0AivimD0X5sK2lz8VnvFIWUQ28PaPvNojwYT34su/amMpH/Tfal3MifDl+WtKH8zGGvJHxSlnAmn3jN5LdKo7+v/poUE38X/Kaqvh/r2ImstQr+uD/ZNl100+O1lpvAxp5WTTS/uO+fv80/94BNPOyjgam2X/cl60C7vbyeek0/94KtLD/fRFom2bV59Osl8v+OxFo5bbJtfayS0AXL/HGuv2/mvs6QgghhBBCCCGEEEIIIYQQQgghhBBCCCGEEEKI28eXz0gRQgghhBBCCCGEEEIIIYQQQgghhBBCCCGEEEKIW0YmRwshhBBCCCGEEEIIIYQQQgghhBBCCCGEEEIIIe4IMjlaCCGEEEIIIYQQQgghhBBCCCGEEEIIIYQQQghxR5DJ0UIIIYQQQgghhBBCCCGEEEIIIYQQQgghhBBCiDuCTI4WQgghhBBCCCGEEEIIIYQQQgghhBBCCCGEEELcEfx9vQNCCCGEEEIIIYQQQgghhBBCCCGEEEIIIYQQImtZvt4BIW4TeXK0EEIIIYQQQgghhBBCCCGEEEIIIYQQQgghhBDijiCTo4UQQgghhBBCCCGEEEIIIYQQQgghhBBCCCGEEHcEmRwthBBCCCGEEEIIIYQQQgghhBBCCCGEEEIIIYS4I8jkaCGEEEIIIYQQQgghhBBCCCGEEEIIIYQQQgghxB1BJkcLIYQQQgghhBBCCCGEEEIIIYQQQgghhBBCCCHuCDI5WgghhBBCCCGEEEIIIYQQQgghhBBCCCGEEEIIcUeQydFCCCGEEEIIIYQQQgghhBBCCCGEEEIIIYQQQog7gr+vd+D/lFjLJ2GTTsb5JC5AwBPlfBabmESfhNX7onwSF4CYJJ+Fvrwl2mex8xUJ8llsX9F/x/ostioU6JvAYbl8ExfgUrzvYl/wTVlGpI/iAoQX8lloR9f+PombvGq6T+ICOPpX91lsknx03UrY55u4gCqUzWexiU32Xewk7Zu4F3xXD1b3+u639eOrET6J27NngE/iAqjKIT6L/eOmcz6J27Ol8klcgIt7rvosdgEfxXUMrOijyKBXn/RZbLL58J76gr5p56nmjX0SF0C/9K3PYv+z2zdtnkqDcvokLgDJPqqfADSu75u4+3b4Ji6gl/quLHMMfMAnca2fvvdJXACu+a7ur9o18Flsdu/2TVwftvOSlvmmLgrwy6++Ge/o+GZDn8QF0L9s9Vls1cA39VH96x6fxP2/ausG39VPms1t6bPYaN+kW5/90SdxAQj2YR9KXh/2T+b20fiSv+/atnqb78ZPVX4f5bNcfr6JC6jivhszTlh+3idxA+vm8UlcABXkw9/WNd/URVVR35Wh+vg1n8UmIsFnoa3Zr/okrqP/VJ/EFUIIcWvJk6OFEEIIIYQQQgghhBBCCPH/L19NjBZCCCGEEEIIIYQQQvxPksnRQgghhBBCCCGEEEIIIYQQQgghhBBCCCGEEEKIO4K/r3dACCGEEEIIIYQQQgghhBBCCCGEEEIIIYQQQmQty9c7IMRtIk+OFkIIIYQQQgghhBBCCCGEEEIIIYQQQgghhBBC3BFkcrQQQgghhBBCCCGEEEIIIYQQQgghhBBCCCGEEOKOIJOjhRBCCCGEEEIIIYQQQgghhBBCCCGEEEIIIYQQdwSZHC2EEEIIIYQQQgghhBBCCCGEEEIIIYQQQgghhLgjyORoIYQQQgghhBBCCCGEEEIIIYQQQgghhBBCCCHEHUEmRwshhBBCCCGEEEIIIYQQQgghhBBCCCGEEEIIIe4IMjlaCCGEEEIIIYQQQgghhBBCCCGEEEIIIYQQQghxR5DJ0UIIIYQQQgghhBBCCCGEEEIIIYQQQgghhBBCiDuCTI4WQgghhBBCCCGEEEIIIYQQQgghhBBCCCGEEELcEWRytBBCCCGEEEIIIYQQQgghhBBCCCGEEEIIIYQQ4o4gk6OFEEIIIYQQQgghhBBCCCGEEEIIIYQQQgghhBB3BH9f78D/ZarfK6iaTSA+DuuTUXDigOdKpSvjeHwCBGZD79iA/uI15/fb3I9q2weSk9E71qHnvwW58uB45nUoWxW9bil67pQM98PvieE46jZDx8eR/Ppw9NF9nus8/CyOVl0gV24Su9VJ/dzRoTeOjg+AlQxx10h6Zwz8czTDmOsPXmXSkggsDT3q5WZQy/wuy+dvusy8TVH4KciRzcH47iGEhWZj46GrvP7TRRKTNQF+ipfvLUiDsBwZxnOJfeQak36+hGVBj7tzMahJXpfln2+KYtH2GPwckD+HH5M6F6RYXvNTqTLhBBVCAgAoksefD/uEZhywfAPUvc+Dw4HeuhTWfeG63C8A1WMMFKsI16LR80fC5TPO5XlCUc9+jV49EzZ8BYB66TuIvwraAisZ/cEjmUq76vMyqnpjSIjD+nwM/OMlz5WsjOORcSbP7d6Inj/NfLfLU6iazUFriL5kvh8Vkam4OV4dTWDTFui4OGJGDiV5/17XFYKCCH79ffxKlEQnJ5P422quvWXiZuvSnRwvvIp1/hwAcV/PJX7xN+kHq9AA1fkFUA70lqWwdq7rcr8AVO8xUKwSXItCfzUSIs9A8Sqo7sNSjhR65aew9zfwD0Q98RH4BYKfH+xejf7100yl21eypGxJT6WGqPteNMf7zyWwao7rcr8AVN9xUNw+3nOGm+OdIw+q/1QoWQU2L0cvnu6MP/gjyF0QEuMB0B89DTGRmU7/+mNxTF51GUtretyVk4ENcrssn73lCot2XcXPocif3cHE9vkoluc/Xg5L10e1etakf9dy2Pyl6/LiNVDhz0ChcuhlY+HQWmc6e7wORarAqV3oxa9kLt6tzt+pO+NADZkN0RHo2S+mGz7L8laJ8jgeHQXZc4G20KufgeREj02vPxZrzq0FPWp4Obebr7BoV4w5tzkcTGyfP/XcDvwmgp2n46lVPBsf9SiUbhrTs27TESa9+TOWpenZ+W4GPdTYZfnkt37hz20nAIiLS+Ri5FW2rnwZgOnvreS3348A8NQjTenQpmqmYt6u482VT0Aned2H9X9FMGnWPixL06N1CQZ1K+eyfPHqk0yfe4DQ/NkA6Nu+ND3blODU+ViGTNuGZWmSkjUPdihFn3tKZSrdAOt3XGDS5wdM3FbFGdS1jGvctaeY/sUhQvMHmbjtStCzVXEABkzaxs7DUdSqlJePX62V6ZipsY/HMXm1XYZUz8nA+q75bMu/8UxZc5lDEYm83jE/91R01kNm/HaZ347FAfBkw9x0qHSDdZQTcUz+LdrUj6rmYGDdXK6xT8Uz5bdoDl1I4vX2ebmnfPbUZaejkxm16jJnrySjlOLjLvkoljuTZVvpeqiWdlm2Zzlsnue6vFgNVMtnoFBZ9PJxcHht6iLVbYZdlu1Gf5/JsqyMXXY6HOidy+FPt7LTLwB170goXBFio9FLRkP0WXD4o9oNhcKVQGv0yrfh3+3mO5Vboxr2M/WUmIvo5eMhNspcp7q9ZGL98T2s9HKdenAclKgMV6PQc4bBJbse1ro/qkEXsCxznTrwB4SUQj082fn9gsXQP34Mv31tPg+x83n2YAhKhr0TPJK/ftclJn1xxOTvFkUY1Kmk18O0YnMEz727j4XjalG9bDAAB/+JYfTnh7gaa87zonG1yBZ4Y/e73v32CIp0aE7ytTg293+VyO2edX9HQAC13htFSIt6aEuze8SbnFz8CxWe70/ZAT3RScnER1xi86PDufbP6cwFLlUP1cI+73uWwxYv+ay5nc9+TJPPCoWhwl+EbDnNudg8Fw6tznR61++7wqRvT5trR8N8DGob4rJ8/oaLzFt3ET+HMu2OPsUIKxLEsi2RfLbqQup6B0/HsfjlMCoXz+4e4rpu5niXe7wPYYMfQCdbJMVcY+ugUUTvv05bKwvaHTTqg6rTGdBw9ih68URISrhumnONGENgsxYQF0f0sJdI2udZ98/z1vv4lSwFycnEr1nF1TdM3T/XqyMJqN8QAJU9O478BbhQr8Z146lHh6HubmraOO+NgOP7PVcqWwXH4IkQGITevh49y24nl6qIY9AoCMoBEaex3n4FYq/CXQ1x9H0O/AMgKRHri9eBqHT3Yf2+K0xafMaZz9q41jXmb7jEvPVp8lnvooQVMdewg6fiGL3gFFfjLJSCRS+VI1vAdX7Xt7o+mCcE1XssBOc3Zeuf38PGBdc95ilUz6Goqnb78oux8K+XukqJSjj62e3LvRvRC+16/92tcdw7CELLYE1/CP7xct7Ssf5YLJNXpqkTNvRSJ9yZpk7YwdQJ959LYNzPkcQkWPgpxeONctOh8o1dq132Y+sZJn30lynP25VlUK8qHuv8tO4f3vtyD0pBxbJ5ef2VRv85XlrqsWGoWk1NPfG9EXDM8/ipB55BtegMOXNj9a13U/FCp4whV5uWWLGxnBn8EnG79qa7bvF5nxJQuiTHG98DQHCXDhR65TkCK4RxonUX4nbsznTc295/kxL3aCyTfrlk6mQ1czGoUR7XuH9Gs2hHmrgdC1Asjz+nopIYsijC1IEteLBOMH1qB2c6Ltj56uMdJl/dU4ZBvSq7LF/863Gmf7aL0ILmetS3Yxg925UFYMasnfy2xZTrT/apQofm3usY6cY+cJVJS86b410/D4PC3frqfr/MvN8vm7IsUDG+RyhhhbOx659YRi86D4DWmqfbFqBN9YzTnRV9VKp+e1S7/ua7cbFY8ybDyUPp7sO6P/9m0rvrTDvv3ioM6lvHZfnk99bz5/aTZnNxSVy8fI2tPzwOwGNDl7Bz31lqVy/Kx1M7ZZhed/+1LAMYuCBN+7Zn5tq3WVJm58yDY8A0KFUF/ccy9DfTrp/mbeeY9Oluk7/blGJQzwouyxev/Jvpn+8ltIDdzru3LD3vKQ1AlS7fU6GUOUZFCuXgw1ENMpVur/tx6BqTll8w+1E3N4Oa53NZPv/PKOb9EY2fA3IEOhjftRBhoYH/PZ6v2nn4pt8/RdW3RxBq14N39H+VKC/14IZr5hJUJITkWNOO/qPtoyREXCJ7yaLUmDWZbIXyk3DpMtsfHErcqXOZiuurfgxftXfAB23MsvVRbZ8D5YfesQw2eWl3dB5l2u6xUejvRkHUWXD4oe4dZtr6Dj/07p/gd/Nd1XE4hDWGq5HoTx/834rr69huyr01kgLtm5N8LZaDj75KjJffVo1VXxBYpBBWrOlf39XuERIjLqUuL9j9Hqp+8y7b6nUjZtueDGOu33KKSR9useu9YQzqU91jnZ9+O8F7X+y06735eH1YM06di2HIuLX278riwS6V6NOxYqbTmhr7o61YyZoe7cMY1Lua99hf7kKRErsp+49eYuy7f3L1aiIOP8UTfarToUXpjAP+j5zr9X/HM3lDtKknVMnOwNpu147TCUxZH82hi0m83jYv94QFuSyPSbC496sLtC4bxKhmrnWM68b1ZT344FUmLbXHjet6GTf+w23cuFuaceMVacaNO/yHceMDV5n0/TlnPbhVAdfYv19m3sZIux7sYHxPUw9OcToykY7TjjO4bUEec9vvjKiBw1B1mkF8LNZb6bTtHnwG1bIz5MqD1buu8/MuD6PadAcrCaIisd4ZCRFnPL7vVVgDVHs7r/+1FDZ4yevdRkMRO68vHAmXz5ploeVQnV4x1y6t0Z88mmFfUbpuYoztpt3m2P6DR+Co1wzi40icNgx9xLP89n/kOfzadIHg3MR3qp36uV/b+/AfNBR9wdSHkpfMI/mnRekHq9AA1fEFUy/ZshR+89J31Mut78i9j/D5+ehVM2G9qdOo7iOhUmOIiUS//YD3uBUborq+aOL+uQRWe+mLf8AeM74ahf4izZjxw1OhRBXYshz9nXPMmJptUK0eAYcf7N+AXv5uuslWvdK0eeaO9d7mKVkJx0PjIMBu83xjx6plt3kKl8F6LU2bp1RVHH1H2AEU1vJPIOJ3122Wq4+6x/49bV+WWv67pLvLKOfv6Vv72lGtLaphmmMZGob+9BE4dxh1/xsQXMCk+5+d6J9eN+N57ml+4GVU9SYmzZ+N9t6uLlUZx2PjTZp3b0B/5dpuU/c8hKP3CyQ/0wJiLpsPK9bBcf9Q8POHmEis1wZ4xu77MuouO/bM0fB3OrEHjDdtzF0b0PPsNn3XJ1DNu8EVM/5vLXoXdm0wbcynZ0CZqugNS9FfTvXcZhrrj8YyeWWkKb9r5mRgQ9fr1uzNKdctu119bwFnH+GKS8QkaPwUpo+wSs7rxroRw4Z9zNq12ylQIDfLl1+/nSyEL3mWKkLcmf7nJ0crpUYADwDJmN/m41rrP9NZdzawXGudbm3QXqc5ZmTTAgZrrTd5We8J4JrWeq77sluiRhNU4ZJYL3aCctVx9B+JNdazUex4ZCTWZ+PhyC4cQ99H39UYdm2EynVRtVtgDesBSYmQ225sJSZgLXofVTwMiodluBuqbjNU0VIkPtYOVakGfk+PJun5Ph7rWX+uJXnpVwR89pPr52uXY/1oBk5V/Zb4D3yFpFGDrhsz2dKM/y6CWQOLEZrHn57v/kN4lZyEhTobkh3vDqZPQzPotXpvDFOXXWDmgGLky+nHh/2LEprHn0Nn4xkw8xTrRpbNMJ0usX+6xKwHQwnN7U/PmacJr5iDsELODu7KhQNZNLAI2QMcfL01mhkrL/FmDzOJIshf8f3jxTIdD+VAdXoJ/fkzEH0e9eTn6P3rIeKEc506nSEuGv1GT6jeGnXPYPSCkc5NdHgODnlkUfRng+Fa+gP0Hqo1QYWUxBrRBcpWx9F3ONaUhzxWczw4HOuLiXBsF45n3kNXawx7NqJ/noNe8oHZp/D7UZ0Gob+clGHYgKYt8CtVmsv3huN/V01yjpxAdN9uHuvFzv6UpC1/gH8AuWd+SUCT5iRuMJM3E37+gauTx2acRuVAdR2KnjkEos6jnp6N3rcezh93rlO3M8ReQU/vATXaoNoPNo2+c0fR7/Y3Hf7BBVDPfYnevwGSEtCfDIaEWNPB9eQncHAT/JNxp6FPZFXZ4o1yoLq/bCYvXz6Hen4Oes86OJfmeDfoYia2Te4Gd7dBdRqCnjsckuLRP30ERcqhCpfz2LT+chT8m/kJEimSLc2ElZF81qsQocF+9Jp7npZh2QkrGJC6TuWQABY+FGJ+49tjmLE2ije7FLjOVq+T/jYvoL95Hq6cR/WbiT66AS6ecK4TfQ7902RU3fs907j5KwgIQtXonPl4tzp/W8nme016w/kTEHSdhl9W5S2HH44nJ2N9NAL+OQS58qDqB3lsN9nSTPg1ks96h5hzO+ec57kNDWDhw6Fpzu1l3uxSEIBH6wUTl5SLBTtiMne808ZOthg/YwWfv9OX0JDc9HhkJuFNKxBWxjkIPfy5tqn//uKbzew7ZDoK1248zL6DZ/l+7iASEpN48Mm5NGsURq6c2TziuLiNx9sxpI7Hdk26NeM/3cusMfUILRBEz5c3El43hLASrh3b7RsXYfRA1wnfhfJlY/6UhgQG+HE1NolOz62nZd3Q1MnM15NsacZ/tp9ZI2ubuMP+ILxOIcKKuw4CtG9UmNGPVfb4/mOdSxMbn8yClSczjOUt9oSVkXzW0y5DvjxPy3Ku+axobj+mtM/HrC2ueWnt0Vj2nU/ku4dDSUjSPLQggmZlgsiVLXMTV5MtzYS10Xx2X35Cc/nRa/4FWpbNRliBNLGD/ZjSJi+z/rrq8f1Xf7nM43Vz0bhUNq4mWDiUylyilQPV6gX0oufhSgSq76foIxvh0gnnOlfOoVdMRtXxrCPqrV+DfzbUXV0yH6/NC+gFdtn58Ez0Ebey866OEHcF/UkfqNwK1eJJ9NIxYJeXetbDkCMvqufr6DkD7DQ8i/7sQYiNQrV4ElWrO/r32aier6A/GGyuUy/ORe92u0417GLKzYn3wd1tzXVqznAILYOq1RY9pRfkKYQa/AF6Yjc4/zd6el9nWsb/CLvWmP2aM9yZzK7PQXnPQaBkSzN+zmFmvXIXofmz0XP0X4TXKkBYMdfyNyY2iS9/OUWNcs5tJCVrhn50gGmPV6JSqVxEXknE3z+T59lWpH0zgsuX5sfybSlQvwa1PxzLyga9PNarPOIJ4s5f4seK7UApAvObevnl7fv5tU53kmPjKPfE/dSYNpRNfZ7POLByoMJfQC+289kDn6KPeslnv0xG1XbLZ4nx6J8nweWTkLMAqu9n6L83Q3zG5XmypRm/8DSzBpchNK8/PacfJbx67tRJqQAda+elTxNTD1i9O5qp351h5lNl6FQ3H53qmokyB0/HMfiTEzc8Mfpmj/ffXy3j6MfzASjaKZyabwxjXXvPjmgga9oduQuhGvZCv30/JMWj+kyE6m1g+w/ppjmwman7X7qnJf41ahI8ZiKRve/zWO/a55+S+OcfEBBA3s/nEdi0OQnrfyNm6sTUdbI/+DD+lT0nm7q4uymqSEmsIR2g/F04Bo3CGuY5QOMYOArr43FwaCeOER+i724C2zfgeHIc1twZsG8rKvw+VJdH0PPfgyuRWFOfhsgIKBGGY+THsPUpr7vgkc9mHCO8WrBbPstDnybmWmzy2VlmPlXa/K6/+Jdp/YpTqVh2IvCJ2ugAACAASURBVK8m4e93nd91FtUH9fK34fRBCMyBemYO+vBm1216U7UxqlAJrLFdoXQ1HH2GYU1/2PPY9xmG9fVEOL4bx1PvoKs0gn2/w+kjWJ8MxXH/cC8bT1+ypZnwSySf9bHrhLPP0bK8lzphf7tO+FcMM9Zc5s2uBQkKUEztmJ/S+QM4fyWZ7rPP0qRMELmDbvylasnJFuPf38qsyS0JLZidns/+Snj9YoSVcg7CnDh1hU8W7OOr11uTJziQi5fjbjiOV7XsfD+4A1Sw8/2rnvleb12L/ukrHO/9eFPhcrZuQWC5Mhyt04KgOndT+PVJnGjT1eu6wR3vwbp6zeWz+P0HOfnQExR+Y7LX76TntvffpI274hKzHggxcWedIbx8dte4oYEserSwibvtCjNWRfJmt0IUyuXH/IcLE+ivuJpg0emT07SskJ3Q4Mx1vyYnW4z/4C9mTWpu8tVzKwlvUJSwkq6De+2blWD0U643Aa7dfJp9Ry7z3XttSUi06PfyGprVLUKuHAFkhumrO8+sQcUIzRNAz7f/Nn11aSZ9dKwVTJ9GafvqIpg5sDjlC2dj0bMl8fdTnI9Oouvrf9OySq7rl2dZ1EelL5xGTx8A165AtcY4+o30ut3U4/3WWj5/vSuhhXLR4/EFhDcuS1hpZz/I8Kebpv77i293su+w8yEBA/rUIjYuiQXLbrx/6GbKMoBH6wcTl3gD7dusKrMT47GWf4gqUg6KevbtuKQ5WTP+o53MmtCY0ALZ6fnCWsLrFyaspOuErfZNizH6Cc8bo4IC/fj+nfDMpfd6+2Fpxi+NYNajRc1v/IOThFfK6TL5uWONYPrUN7+71fuvMvXHC8x8pOh/jueTdh6+6fdPEdK+GbnKl2Z1+bbkrV+D6h+OZYOXejDAX31fIsptcmaVGa9wcu73nJz7PQVaNqDylBfZ/tDLGcb1VT+Gr9o74IM2pnKg2r2E/upZ0+549DP04fVwIU1aa3YybfoPe0GV1qjwp9DfjYbK4eAXiP60n+lHePwr9N5fIeoseuePsHURqtPo/624vo7tJn/75uQoX5rNFdsQXL8G5d8fx/ZGPb2uu7/fS14nPvvlykmxpx8i+o8dmYqZnGwx/r0/mTW1DaEFc9BzyI+ENyxBWCnnTWsnTkXzyfzdfPVmO/IEZ+NiZCwAhfJnZ/5b7QkM9ONqbCKdBi2lZcMShBbI3MRVU+fezKwpre3YPxHeoLhn7AV7+OqNe0zsyyZ2UDZ/XhvamNLFcnPu4jV6PP0jTeoUJXeu69zs8j9yrpMtzYR10XzWOZ+5diy8SMsyQYTld9Ypi+ZyMKVVHmbt8Lx2ALzzZwx1i97YjT0+rQdbmvHfRzBrgD1u/J6XceOawfRpYNdF98UwdfkFZj6WZtw4tz1u/Nkp1o24wXHjxeeY9XhxUw9+62/Cq+ZKvx68J4apS88zc1CJ1OVTlpynaaX/MKmudlNU0VJYj7eHinfheHI01lAvY0lb1qJ/+ArHR67Xan1sP/qFXpAQh2rfG9X/RfT0lzKOqxyoe19Ez7Xz+qBZ6INufUi1Opm+hXd6QrXWqDaD0QtHmXHSbmPRi8fBuSOQPTcke3/wSqb24ybG2G7KbY7tqNcMVawUCQ/fg6pcg4Bnx5AwpLfHesl/rCFpyTyyzVnhuWztTyS95/kgDg/Kgeo8FP3ZEHN+B882fYTe+o5m9IC77L6jr9P0EXZ83mNugt62HDYtRPUck37cbi+jP34aos6hnpuD3uvWF1+/i3lgw5RuZtJzxyFmgnRSPHrFR1DYbcw4Rx5Ux2fQb/aDq5dRfcZA+bpweItn/KqNUSElsMZ0hTLVcNw/DGualzbP/cOw5tltnqffQVdtBHvTtHkecGvznD6KNbWf6U/LXRDHyK/Rb3cBnexMd7uX0PPs39OAz9CH0rl2vN8LqrZGtXoKvXg07PkFvecXs05IWVSv1+DcYXO8vx0JCaZ/RfWYBFXCYe9K132r3gQVWhJrWGfTrn5oBNbEfp5p7jcCa84EOLoLx/Pvoas3ht0bzcJ8oaiqDdAX0jwAJXswjn7DsN4YDJfOQnA+j21ylx37lc5mDPOhEVgTvMR+eATWbDv2C66x9c9fole4TcVKjMdabM91Knb9uU4u7ercfvSafZaW5XO4tasDWfiIfd3664qzj9BfMbVTAbuPMInun5+lSdns/6mP0Jtu3Zrx4INteeWVD2/J9oQQQtycW1O6ZxGlVEOgI1BLa30X0Br49xZseqjWuibwKvCxl7j+WuuPsmxiNKBqt0RvWGb+c3Q35AyGvAVdV8pbELLnhCO7ANAblqHqmE5g1bon1rJZZsITQLR913d8LBzanvrE1Yw4GoRjrVpitn9gJypXbsjn+cQRfWCnGRh2d83Z8FZB2c0TWzKw6984ShYMoESBAAL9FR1qBLNqr2sDPleQnzNEgial37dKsSBC7aeklA8NJD5Jk5CU+ftZdp2Kp2Q+f0rkCyDQT9Ghak5WHXQduGtQJjvZ7Sd11SiWjbPRyZnevofiVeDSSYg8DclJ6F2/QuVmLquoyk3Rf9mDlXvXQLk0k9QqN4PIUxkPTGeCqtkc/cdy859juyFHMORxy3N5CprJkcfsPPfHclTNFmZZXJpzlC1z5xogsGVr4pd+B0DSrh04gnOjCrrlsbg4MzEaICmRpP17cIQWvpHkGSWqwMWTcMk+3jt/hSpux7tqM/Q2e0LH7tUQZt9lnRjvnCjqHwhpk5dgOtTw8zd/Mpl2X8iyssWbklXhwr9w8ZQ53tt/hWrNXfenWjP0Zvt471xtGq0ACXFwfCck/se7ydOx60wCJfP6UyKvv/mNV87O6iOxLuvULxXk/I0XDeRczH/8jRepDJEnIeo0WEnoAyshrInrOtFnIeKo17t5+WdbasM2U7Iqf+cJQVVqjN6y5LrhsyxvVW+I/vewmagLEBPl9XiZcxuQ5tzmYPXhDM7tFee5bVg6iJyBNzaJMDX2vtOUKp6PEsXyERjgx71tqrJq3cF01//h1710bGOeYnLkeAR17y6Fv7+DHNkDqVQ+lHWbjmQY8/+xd97hVRXpH//MTQXSQxoQOtKCICginSAWQCzgoijqimLDtaHuuqCIa8d1xRV37cpix4KAhaqICAJCqFKDlBTSE9Jz5/fHOcmtSW6Am8vPvJ/nyZPk3nPvd+acOTPv+86cdxr1fOO+T0vZl0fbhOYkxjcnMMDC6MEJrNjgWaamwAALgQHGWF5eaUU3oN9M2ZdP2/jmJMY1J9DfwuiB8az4JdPjz1/QK5oWzU7u+b+U9HLDTqhuZ92asXK/YztrHe5P15hALE7NaX92Jee1CcLfzCDSNSaANQc9XwSVklFB23A/EsNN7bOasfKAoz3XOsyfrjEBLtr7siuosmoGtTOC9i0CLTQL8LC9x3eHvKOQn2b0Zb+tcN+XZe13P/41tC9L6G5M+lb3nbuWQxdHPdVlMHq7GezfvRraGVkyVMv26NRNxuvFeVBaaGRbUBg/AeakdWALdFGWoXXcbpza/B30ch6nhqE3mPbR1hVwlplZs9cw4/iqCqPfPX4Y2jllfT/rPMg6CrnprvXscyFkuwZpU/YX0DauGYmxzYz2PSCWFZuyXY6buzCVKWMSCbTLHrt2Ww5dE1vQrZ3xoEBkaAB+zo2hHlpfPpLU974AIHv9VgIiwgiOd7X9O948nl1Pm26S1pRnGxkcMlevr8nqlv3zFpq38dBec9fOOnnYzvIOG20G4EQ2FOdCM8fMobWRcqiYti0DSWwZaJzvfuGs2FbgcExIMzu/o8yKuzO6ZGMeY/p5pmnPqZ7vykKb/e3foh7721t+h8UPAoLM38FQWPfOMUEjR1H65WdG+bduQYWFYYlxtf0r1pu2f0UFlTu3Y4lPcPmu4DGXUbrkqzr11Hkj0KsXGf/sTTF8HHfjZfMWsGcrAHr1ItR55uKqVu1h50bj9a3rUOePMl4/uNvm/x7eB4FBoNyPLSmHSmgbE2RrZ33DWbGt0OEYh3ZWbq3xb9fuLqJrq2C6tTYW3ke28K/7vvaGPViYbSyMBqM/z0yF8PqzkKqzh6HXmzqp240dKcKczn1YSwgOgYNGpmC9fgmq93DjvYxUyDxUr44zKWnltI20swl7eG4TdogKoH2UMUESG+pHdHM/copPzhdI2ZND21ahJCaEEBjgx+hhbVnx81GHYz75Zj+TLutCeKixmCA6woPFVR6g+tu1+z0php0Y2dL1wD0pkJvl+noDCR19EfkfGvd16cZfsYSF4h/n2kZUi+ZE3XkLWS84ZnEq37Of8n0HGqzb6PGbat1j5bSNstPt0YIVexzb2ID2wY66ZhsL9FMEmovKyit1g0MHRrsKsbWroW1Zsc6zHRr2/17Aeb1i8Pez0DzYn24dI1iz0Y2NUpv276W0jQ4gMTrQiNX1CasnVmcbM5sFWmoWQpdX2GJ4deG1GNX+rcbCaDA+F1l7xvCUXRm0ax1BYqtww89LPosVP9beVpes2MPYkbZMxxf0S6SFh4vPXbRPoS+Dhvu3Xuuzy0th/xaPMgWm7M2lbUIIifEtDP9yaBtWrPe8jZ4uUo6UGW09yoxLnx3Cil3Obd1mg9uP2yel5ys/D9/E/auJv3wkh007OM+0g4Pc2MG1EdqjE1krjAU52at+Ju7ykR59zldxDF/5O+ADH7OV6XfkmT79zuVw1hCHQ1SXIegU06fftQram36HBgKDQZk+RlWFsTsmwOEtUOLoq50Rur7WdiJ63EjS5xtzLYXrt+IfEUpgA+4tgPaz7+HwnNexlno2h5jyW7Zp94aadm97VvzkOE37ydK9TBrXjfBQo7+KjjT8m8AAPwIDzfuqogptbZhx5KI9vB0r1jlpf72XSZd1tWlHGNod2oTRvrXxAE5cdHOiwoPJya8nTneGXOuUTKexo0swK51ijK3D/Ona0nXsANiRWUFWsZVBiQ1bHO1TO/hwtS1qN2+8s555Y/PvHq2DiQs7hXljZzv4nFBW7HB8QMXFDrYzDpZvKyQxOsBhMbWnqPOT0atM3+63Ony732rx7bZtMOwxQP+2FdXSwzhda6cY0vbl0M0pttBtCHqLGUPauQo6mG29U39jUXSGOcdRUuB+/ssTTnWO7VRoZG3LwJFULTPtsl1bISQMotzYZbu2Qo5nuzbXSnXsKNcuduQSIxyK3mz6B9tXQidbRnJ6DIWco5Dh5BulboHiOvqytj0h+7Dx2eo5455u5ow3mropbuaMnf2K6NZw/Hc4YWQz1ns3oHq5f2BS9R6G/tn87oPbobkHPs/Pdj5PeipkuPF5Kkpt8bSAQFdbrlUPoy1Vjx07lkNXp7Gj6xD0VnPssL+f7I/pOcpx8XP1nIvFD/wC3Nri6pzh6J888KubtYD9pl/902LUOSNq3rZcOx3rJ447SKsBl6I3rTQWRkNNdmcX7bWm9n4PtdcuRvUdQZ2Ul8LeLR6tH0g5Zs7nRdrNG+9xjBs5+tVBZBQYD3N0iLaPEfoT3eLkY4TuOO+87oSHh9R/oCAIgtAonNGLo4EEIEtrXQagtc7SWh9TSj2qlPpFKbVdKfWaUq4hSqVUP6XU90qpTUqpb5VSrrOt8APQ2Tx+tVLqKaXU98A9SqlZSqnp5nudlVLLlVJblVKblVKdzNcfNMuRopR6vCEVU5Gx6Gy7wFxOBkQ6bvFMZKzxuonOyUCZx6j4dqiufbHM+h+Wv78JHZ0Wa3hajug4dJYtEK2z0lEtY+v4hCuWsZMIeOtb/KZMp/I/9WcCysivJCHcNrEcH+5fY4jYs+CnPEY9k8qcpVn8fZyrg/DttiJ6tAoi0N/zZpxRWOWoHebvMLngzKdbihja2ZYhrqxSM/71Y0x88xjLd7t/ItuBsBjIt1vQVZCJcp5oDouBfPM6W6ugtAiahxsZZYdORq980/V7tUb9eS7qznfgPM8yNarIWHSO3aRDbgZEOF3riFjItZVX59raHIC64i4sz36NOv9S9JeePelmiY3Hmm7biseakY4ltnYHXYWGEjh8JBXrbVvSBF54CeELlxLywitY4tzdyibhsZBnd1/l13a+zTran2+AxJ6o+z9A3fc++vNnbM6OsqDumY+a+Q3s3QCHa99C2Nc0at8SEeN0vjNcz7f9Nak+3y0cs165rcc1j6KmL4BRU+o91p7MoiriQ22BqrhQvzrv8YUpJxjS4SQXKYTEQKHd/V14HBXSsGB0g/BS+1aX3Yde+u96J7m81bZUfDvQGstDr2L5x4eoMTe51c8srCI+zOna1rGwfWHKCYZ0PD0LUDKOFxAfa8tmFRcbRsbxQrfHHk3L48ixPAac2x6gZjF0SWkFOXnFrN+USnpG/cFwX59vgIzsUhKibecwProZGTmuEyfL1qUz7r41/OW5zaRl2QLmaVkljLtvDSNuXcktV3b0LNsSkJHjrBvsXnd9BuOm/8RfXthCWtbpycSYWejUh4TU3YfY0y3WWAxdUmElt7iKDYfLaiYIPNJ27r9CLB4/vJGaV0VokIW7F+dw1fvHeX5NAVWeTji57cvcBOFPF6ExUFBP32lfJl1lTCY1C0dn7kN1GWJMNIUnGFuVhsYaWU+/ewF183uou76Alu0hZbGhZd9v5mWiwt3ZPq7jlHLT5+L0WdX3YvTmb13r2OkcKMyBMtdF/Rm55SRE2SZL4qOCyMh1bN87UwtJyy5jxDmOuxqkppegFEx5LoWrZmzijcW/u2rXQ7PWcRQfttmDJUfSadbacdFQQLiRSazXE/dw0abPGPjxSwTFuu6w0HHKBNK+/sEzYed2VnSS7SyuO1j8jYUHHpCRV0lCpG3RUnxEABl5FS7HLfghm1GP/8acL9P5+wTXrIBf/5p/UoujT8f57nznJMbsW0bv5x5k81/+Qa14w+8oOI7+cQHqwS9Qf11sLETbt6HOOlvi4rCm2dn+6Wl1PvSoQkMJGjGS8nVrHb+nVWssrROp+PmnWj5pfj46Dp1t5+PkZEC000K46DjIdhovq485vA/OM4Ly6oKLwN1E4oBRcHAXaPeZkDLyKkiIsG9n/mTk19POxhs+TWpmGQqYMi+Vq57bxxvL65kA85a/U01kArQ+C36v399R4bFopz6WCKeyOPkLOi/DtR9uIC5jtSf2vhubMOVYGRVWTdvIk3ugKiOrhIQYW8a7+JbNyMh2XDiQerSQ1KOFXPvAcibeu4w1Gz3c3rgeVJRjHIfsDIiqfQHoqeKfEEfFUdsC3cpj6fgnuN4rMY88QM4rb6CLT49d1ujxmxrdShJC7XXrbmOfbiliaCdbG0srqGTc68cY8fJRbrkg3ONseQAZ2SUktKy7XQEsW3uEcXd+y1+e/Im048bEX9eOEfywMY2S0kpy88tYn5JJWpbnD7Bl5FeSEGFX79r6srV5jHr6IHMWZ/H3K2z389ZDJYx9PpVxL6Qya3xs3VmjaZwYlRp8BXr7WpfXa+qcdYL4WNtkZVxMCBlZ7jO1Hk0v4EhaAQP6tqmzXp5yuvoyT/FVn22P0b5t92h8dLD79v3TMcbdvZK/PL2hpn0DlJVbGX/faiZO/57lHj404LYcnsal1+Uzas4h5nyTzd/Hnrx/5DM/D9/E/asJbh1HqZMdHNza/VjV5+2nGPrrF3SZYdulI3/rbhLGXwxA/JWjCAgLISCqfnvcV3EMX/k74AMfMzQGCu36k4LjqNAY12MKzGPsfHp2rzSym96zCDXtc/T6D4yHnj3BV7q+1nYiqHUcZXb3VtmRDAJrube6vvk0/TZ9Sdu/2+6tkD7dCUpMIGfJao81M7KKSYixZcSNj2lORrajjZF6pIDUIwVce+/XTPzLUtb8YmvDaZknGHfbIkZct5BbJiZ5nDUaICPbSbtlCzKynGzuIwWkHi3g2vu+YeI9XztoV5OyO4uKyiraJrju8OXAGXKtM4usxIc4xSdPeLY406o1z64t4MGB9dTVDT61g51t0XB/MvJrmTd+1pw3vvw0zRvnVzr69LVp/5jLqKcOMGfx8Ro7uLjMyuurcrjropOzFVR0LPq4k2/nHNPw9LtGjUdvWuPZwc4xpPzMutu6tcrY0aB5OES3BTRq8ouo296BQdedVHmBxp9j86G2ahmHPm6LCejj6aiWDbvWfkNGEfjalwQ8+hLE1LEQPizWFv+D2mOEeW5iRwHBqGE3oFe80aCyAcaD9vXNGYc5zRmX1DNnnHUYYtsZ8SqLHyppOES4P28qIhada6ef66HP4+yHuqN9EpaZH2OZ8RHW95+2ZY0G41wWNHDsKDXHDnt6XIjevsyxTpNeRN2/xFgovWuVS7Fc/Ora5hFzneKi1cf0GYbOPQ6H9zh+Jr4dtAjD8tAbWB59HzVwbP3auR7MYTr79Bdeg+WJj1E3zzIWVzeQzCLneeO640YLtxYxpJPrzpApx8qoqDr5GKEgCIJw5nOmL47+DkhUSu1RSs1TSlU/XvZvrfV5WuskoBlGdukalFIBwMvABK11P+At4Ek3338ZsM3u/wit9TCt9QtOxy0AXtFa9wYGAmlKqYuALkB/oA/QTyk11OlzKKWmKqU2KqU2vr7X7ol9d3MEzgvT3KWlqD7G4g8twrDOuh7rBy9imfa8my/0gLo0PMS6+H0qbr6YqrdewO/a20+uGG5eu25gBMv+2p4HRkfz6krH7LV708t4YWk2j48/9SB9bdM1i1KK2HGsjCkDbcbpynvbsPDWVsy5Koanvs3h9xzXiSLHL3d3fj0ogdaokbei135oy1ps//ZrU9Gv3Ih+9z7U+ROgfZ+6y1GHTn2H2B+jv3gF68OXotd/jUp23e7HvazbL3V/rJ8fIc+9ROmCd7EeMTIAlK9eQe7FQ8kfP5qKn9cS8mQD27on91V1eQ7vQP/zWvS//4wacaORUQ1AW9EvTUY/dRkk9oQ4z7fkanQatW/x4Np6dA84vf2/mejnr0W/fCuqUx84d3TdH7D/rJvvri3Dz6IdJ9ieXsGU/g13uMxvdleCk/yuk+RU23e3QVCUA0d316/lrbbl54c66xys8/6GdfZNRubjhHNqq0W9RQLz2qaVM6V/WC1HNAy37aoW9SXLdnDxiO74+Rkm1uDzOzFsYGeuufVtHpj5GX2S2uDnSXC2Mc93iy71l6eWYo04L5YV/x3OoheHMLB3NH+dm1LzXkLLZix6cQjfzhvOF6uOkpXnWUYadxfbuaoj+sWw4pWhLJozkIG9ovnrK9tcP3QSuG1nHibmGtQ+mKEdg5n0/nEeWJJDn1aB+DXA0j4V7SqrZtOxch4aEsbH17TkcH4Vn+90tR/ccgpZ0E6Okx07NKQsMbY5vPEN1Mi/wNHtRhDV4ofqcwX6nT+jX7kCMvfDgMmeablD1/JR+8/6+UPSUNiy3OWoWhdN1yJvX12rVfP0gv08PMl1W/LKKs2m3wqYc0d3Fszsw7JNWazb4Zq1oU48sP2Vvz/NExPIWruZ7/pdRda6X+kz52GHY9pdN46oc5PY/fxJBMprdBt4fIto1CUz0N89fRIftuHmuVquGxrNsse68sDl8bz6reOi9q2pxQQHKM5qdRILkk7D+d43732WdB7F1ofn0GPGHQ3UcjnIbXlq9TuCQ41MMnOuQj8z1siC1fuS2stQh4Zb/PwIe2EuxfPfqbH9a6RHj6Xsu6/BWt8EsCd6tR9jfWUmlkuuxfLsR0Ymk0on/65NJyzX34/1v7PrKYeTohvJmnY2Lp5XvzMWQVdaYdOBYubc0IYF93ZkWUoB637zbAt157rUKV6fvwMQ2Ax1/TPoRS/aMpzVhUexhNNvLzfIJtx+gu3p5Uw539EmzCyq4uHFOTw5OgrLSacDdZOxx+n/yirNoaOFvPdsMi/89QJm/GsDBUWnYeec0xDHaZhc/XpBST0I7NCOwiW1jH+nqyy1vH5a4jd16dbmU24rYkdaGVMG2HQTwvxZdGsrvr2zFV+kFJHVkJ2KPLGDz2/FinfGsGjexQzsE8tfXzAeWhncN55h5yVw7fSVPPDsz/TpFo1/A3eYcNV2M2YOimDZ3zrwwJiWvLrcFqvr3a4Zix9szyf3tOW1lTmUVZyG/vtUYlRdzzUWRy98qdYSuMsKW6uft3IvFw/rXOPnnSqnoy9rED7qs+v7Kpf23T+BFW9exKKXkxnYJ4a//mtzzXsr37qIhS8OZ870c3nqjW38nub5Qw/14TYufUE4y6a344GLo3l1VQNtbjt85ufVJtRYcX8PtX+9bjrfnz2OtUOuI3pIP9pMNpKA7Jz+HNHDzmPo5s+JHtafkiPp6Er3D6rVWxSn/70Sx3BHY/k7vvYxwbP+G21kVtRV6Lnj0K9MQJ1/DUS4Ppx6xuv6UtvDe2vX5Ols6nMZW4ZNInzIucRNvgKUotMLj7B/+jMNFHUzXjoVo9Jq5dDRAt6bczEv/G0IM15cV2P3JsS2YNF/x/HtO1fyxbL9ZOU2oB/zYOyosbmfv4gX/jaYGf/62cHmzswu5qHn1/LUAwOxnIxt5INr3RA7wZkPthUztF0QCXYP5pwKjWYHe6h93cAIlj3cngcujebVFW7mjb/O5vGrvDNvfN3gSJY90pEHxsbw6nJjvv/lb7O4aWgkLYJO1kY8Pb6dGj4W1bkn+rO3Tl7X0/isxQ/a9kYvnIV+6zZU92Fus+CetnJ4jUbW9mS+pw6qfl5F2fUjKZ96OdbNPxHwUAP7cg9jR+rCqegfP3C7NqF+vDBnXFKIXvgsavJTqLtegxxjl47Tq+/BdUjdjvWJP2F9djKWS24Cv3oy83s6dlTTqgdUlsJxx2zd+v370C+OMzJHt+/n5jtOIS4aGIxl7C3oL+a5vm/xQ7XrjvVf07D+807UZVMhrq3T13ri09d+TfTKj7E+OBbroxMhPwt1zQNujq2bBq0JqCtG+FU2T46JPoUYoSAIgnCmc0Y//qK1LlJK9QOGACOAj5RSfwUKlVIPhvetpAAAIABJREFUAc2BKGAHYL/fblcgCVhmBvL9APsUPc8rpWYAxwH7tKQfOZdBKRUKtNZaf26WqdR8/SLgIuBX89AQjMXSDunTtNavAa8BWN95SqsRVxmvH9hhZG+oPjAqDvKcskTlOGb/UVFx6OpjcjPQG1cYfx/YDtoKoZFut7VwxjJ2EpZLJhjl2LMd1TK+phyqZTw6++S2a7F+v5SAaY9Rn7sbF+5Pmt1Tt+n5lcSG1d4Ux/QO5fHPbWVKz6tg2ntpPHtNHG2jG7YtVFyon6N2QSWxboIEPx0o4T8/5jP/xviaraCMzxvlTIwMoH/7YHaml9M2qo4tNJ2zDIbFoguczm9BJoTHQcFxw6kMDjG2IUrsiUpKhkumQXAISlvRleXw86dQaG6fdCIXdn5vbKOdusVFXg3/E2qo2eYO7kBF2a41kXGQ71SW3EyHp/pUpF2bs0Ov/xrLX+aiF/3HbbWDrplM8HhjYqpye4rDNtmWuHisme63M2zx2FNUHUql9H9v27Ty82r+Llv4Ic3ve9jdRw3yMx2fGA2PRRdkuR4THmv8rj7fztsAZaYa27bEdXRcNFpahD6wCbpe4LqdkA9RF07EJ31LnvP5jkPnO53vvAzjGIfznV93harbZVkxetO3qLY90RuX1v0Zk7hQP4dMrRmFVcSGuLnHU0v577pC3rs2xuEebxBFmUbG0mpCY9BFp75tda14oX2r9r2hx1BU14HGdn9BLVATZ6E/mgU0UtvKyUTv3ghF5rZYW3+Etl0g7VeHr44L9XPYJrvOa/tTAe9Nij35a+tEfGwY6Zm285iRWUBsjPvtkJYu38Gj0y91eO2OPw/hjj8b22g98OhntE+McvtZX51vNTgRTux1KU9cdDBp2bbMf+nZJcRGOW4PGBlqG4evvrAtc+b/5vo9UcF0Tgxh484cLhlYR/b/WnVLiY2sS7cNcxa4lv9kcOlDity3s9q4fUAYtw8wgivTF2fTrgFPmseFOGtbiW3hmXZciB/dYwJINDOgjewUxNZ0DxcAFR5v3L6sMNPIEFGXXqHZvxYeB+UHQS2g1LgH9cqXaw5T179qbFkXay7wzzMyyOndK1EDrkcf2ghd7frNiFi0s+2Tl2naRI7jlHYZ42Id7abug+DIbiNDtD0WP+g9Ap6fDK1cMwvGRQWSZpe5LD2njNgIW/s+UVrF3iMnuOEpw67Lyi/nzhe3M+++JOKjgjivWziRoYbtOax3NDtTi7igZ6SLjj2d75xEx1v/BEDOL9tonmjLLNKsTTwlxxwXA5dn51J5opgjnxuZKg5/8g0dp0yw1WHkBfT4++2sHHY91nIP21mRUzsLiUGfaEA7C2yOuvw59E+vQ/pOjz8WF+FPWq6tjOl5FcSG1+F39A3n8Y8cs0wt3ZTXoKzRp/t8V/P7h0vo9+qs2oW94XcU5RhbcBabY8aO1ah2vdBbv3H42maTJhN89TUAVG5LwZJgZ/vHJ9Rq+4fONmz/kvfednkvaPRlFD7xqNvPqUuuQY00/dn921HR8Y7jZY5T1vbsdIfMSyoqDl19zLGDWJ+Yavyd0A7V1+5556g4LA+9hPXlRyDjMEaYwZW4iADS8uzbWSWxYbX7iGP6hvP4x0Z/FR/hz3mdWxAZYrTLYT1C2XmkhAu61rLtorf8HYsfavIz6C3fwI7VtZZdDb0aNehKAPShnagIO1slIhZcfAHH8qqIONd+uIG4tffd+fSppfx3natNWFRm5fZPjnPP0HD6tG74tsc15WjZ3CGjaXpWCbHRjtln4ls2o3e3aAL8LbSJD6FDm1AOHS2kV1fXbPz1oS65BjXKbPf7HOM4RMc5ZNc9HUROmUzEDdcCUPLrVgJat6J6atS/VTyV6Y73dbPz+hLcuxedtvyI8vfDv2U0bRd9yO/jrjnpMjR6/Mbuc2mF9rq1+B0HS/jP2nzmT45363fEhfrTOSaAjYdLuaR7C5f33Wq3bOaQ7Tk9q4TYKMd2FRlma7dXX9KROW/bHhK8/Zoe3H5NDwAeePZn2rX2/EHguHB/0vLs6p1XT6yuTyiPf+ba7jrFBdEs0MKe9HJ6JTo+WNRoMarWXbDc8CjWudPgRO3xh/iYENIzbQ+kZBwvIral+2u1dMUeHr1veK3f1VBOtS/zhDOhz7bHaN+2RRbp2aVu2redn3dRe+a8Y9vJIM7sYxPjW9A/qSU7D+TRNsGze8uhHA2NS58dwuNfnrx/1Nh+ni/j/u3vnERb0w7O+2UbwU52cOkx1z6j+rWqohMceX8xEf3P5sj8LylLy2Tj+LsB8GvRnITxF1FZUP8DZL6KY/jK3zHK2sg+ZuFxCLWzR8Pc+PQFxyEsztGnLylA9bwIvX+98ZBzcS4c2QYJ3Wp8+Trxla6vtYFWd1xHwi3GvVW4cRtBdvdWUJs4yt3cW+XHDFutqugEmR98Reh5Z5P15XJaJJ1Fn5XzAQiMjyHpi1fZfsUdFG3aXqt+XMsWpB23PZCSfryY2CjH7M/xLVvQu3tLw+5NCKVDmzAOHS2gV1dbNt246OZ0bhfBxm2ZXDK0nUd1N2xuO+2sE25s7ub07h5j2tyO2kUnyrn90VXce2Mf+nT3ICOsj691Tb1DLKQXOcUnW3i2+HZLegWb0sr5YHsxxRWaiipoHqB44IL67UKf2sHOtujJzBvPT+PZiScxbxzu7+jT51fWHTvqE8rjC417LOX3Ur5NKeT5xccpLLFiURAUoLh+cO39qBp9Leoic6zeux0VE4/eZb4Z7SamUR+9B6Cunor1kZtcH/iujQKnGFJ4LLrQua1nGm29OoYUZMaQCjIh9deaeT69dx206goHNzas3ND4c2yNrO03bhJ+o68GwLpnGyomwWaXxcSjsxtwrQtsc+VVSz/B/9bpdRxrxv+qCasldhQRaxxrHztK7InqNQIunWYkTdBWdGUZrPu0/jK6xKzczBnnO80ZN/NgznjnGvROMyv6gCtRdlmb1TAnnyfSzueJjIU8J/3cU/R50lOhrBRiO0KauX6gelyoxpOxI9gYO2rK0dM1a3QNVeXoPT+iug5BH/wFlTyxdr/a3Txibobhb1drVc8jxrSBlq2xPP6x8UZkLJbHPsD6xPXG/GJRnhE7LC9F79kEiV1RPS5ADavDp69vDjMyzshUDVBgm1fR33+G5d65DX48wXXeuLKWcauU//6Uz3vXxbnGCD/O5J6hEacUIxQEQRDOfM70zNForau01qu11o8B04DrgHkYWaF7Aa8Dzmm8FLBDa93H/Omltb7I7v0HzddHaa3tvX53KSdqizwr4Gk7jc5a6zdrOdaoy/KPsP59Ita/T0RvWoUafJnxRqdeUFzkaqDlZRnbanTqZQgOvgy9ydgyQ29cherR3zguvh34B3i0MBqMjA+V066ictpVWNetwDLSyMiguvVGnyiE3AYYga1sQQzVfxj66KF6P9KrTTCHsso5klNBeaVm6dZCkns4Osipx21Pdq/efYJ20UaArqCkitvePsb9l0bTt73rthf1arcO4lBOJUdyKyiv0izdcYLksxwDOTvTynhsSTbzJsYSbReszi+porzSMMtyi6v49XAZnWPqmVg7uguiE43tXvz8UWePgt2O2xrpXWtQfc3MuD1HwAHDgdSv346ecyV6zpXw00fo7981FkYHBEOgWeaAYOjcv9aFunr1x1hnX4N19jXoLatQA8wk6x17GVvVuDglWVBWbLwPqAFj0Vu+N96LtT0RqPoMMxyAWij7cD75V48l/+qxlK9cRtA4wzHxP7sPuqgQneXaxprdfT8qJJTiZ59weF21tAWtAodfSNWBfbXqcsTpfPceBbsct3vXO9eg+o0x/umVDPtNh93ckgeAiHiIaQu5adAiwnAKAfyDUJ37G4sJziB81rcc3mmcp6hWxvk+ZxTscDrf29eg+pvnu3cy7Pul7spY/GxbKFn8UD0Ho9P3e3QeAHolBHIot5IjeZXGPb6rhBGdHfuKnRnlzPoul1euina4xxtM2m6ITITwBLD4o7pdCPtq37L3lPFC+9bfzEM/dRn62SvR78+A/RtrFkZD47QtnbIW1fYsIxulxQ/VrR/kuY4lxrWtsLu2xe6v7bc5vDK+5aldW2ft7q1IPZzD4WO5lFdUsWTZDpKHnOVy3IFDWRQUlHJOL9uCyKoqK7n5xgKH3Xsz+G1fJoP6u2brAR+e7zL3i9Z6dQ7nUNoJjmQUU15hZemPaSSf57hlWWaObdJx5S8ZdGpt9JfpWSWUlhlBifyiCjbvzqVDa8+C4b06hXEorZgjmcWUV1pZ+lM6yec6ZvzItNsiduXGTDq1afikuFvteKc+ZHcJI9xss+WOKqsmt8So82/Hy/nteAWD2nueabZXXACH8qo4km9q7ylhREfPAjK94gIoKLOSU2zorz9cTqcoDxdmp++GiDYQZvZlXUfC/h89LneDce47u7v2nXrvWlSS+ZBBt+Hwu5kxzj/IsH0A2p9rTDhlpxoT0S3bQzNjAavqcB5kHzK0YhJt41Tfi2C78zj1A6q/aR/1Hgl7zXFq+w/G8X4BxudjEuGQbXGG6ldLduiz+kNGquPWlHb06hjGofQSjmSWGO3750yS+9oWyYU29+fnVwex8sUBrHxxAL07hTHvviR6dQxl8NmR7Dl8gpKyKiqrNL/szqNT6/q3o903732+O+cKvjvnCo5+sZz2N1wBQPT5vanIL6Q03dUuO/bVKmKHnw8Yi6ELdhpjcUSf7pz739msGXcHZcdzXD5XK+m7IdKpnR3wsJ1Z/FGXPYXe9Q3sXe25JtCrbXMOHS/jSFa5cb435ZPcyzE7RGqmrT9ZvaOQdjG2+85q1XyzJb9Bi6NP5/kO6WzztVqNGU7R3jp8LW/4HXkZkJhkPEAFqE7not3YwSXvzyf3yjHkXjmGshXfEXy5EST3790HXViI9bhrnVvc8wAqNJSip1wzMvt16IglPJzKXze7vAegv/kQ64MTsD44Ab1hJWr4OOONLmfXPl6WFBvvA2r4OPQvxnhJmPnAklKoCbehl5kTAs1DsTwyD+uCf8Fvjg9sOdOrbTOjnWWb7WxzPsm9HCeeXduZMVk7uHsoe46VUlJuNe7rfSfoFF/H2OENfwdQE2YYPs6aD+qsq/7hE6xPT8L69CT01tWo802d9kmGf+k82VaQZWShbp9k6Jw/Bp3yfZ0a9dErIZBDOXY24U43NmF6ObO+cbUJy6s0d3+WxeVJLbikm+fbebstx1lRHDpWyJH0Isorqlj6/e8kD2jtcMyFF7Rh/VZjPMjNLyP1aCFtEmpZ+F4P+psPsT4wAesDTu3+LLPd557eSdzcN+dzcNhoDg4bTdGS7wi/xrivg889B2tBIZUZjvd13tv/Y1/P89nfZzCHLr2asv0HT2lhNPggflOt2yrQ0M0zdXeeIPks1zb22NIc5v3JUTe9oJJSM2NyfkkVm4+U0SHaM12obldFtnb1w+8kD3DMOJiZY1tcunL9MTolGv1NVZWV3AKjr/ntYB57UvMY1NfzbZp7JQZzKKuCI9lmrG5LAck964jV7TpBu5ZG3Y5kV1BZZZzvozkVHDxeThs3C9EbJUYVFY/lzjlY35oJGb/XXeducaQeyeNwWr7h563cQ/KgDi7HHfg9l4KiMs7pWcfW1Q3kVPoyTzkT+mx7enWJMNv3CcO//OEIyf0dz6mDf7khraZ95xeVU15h+Dq5+WX8uiuHzokntwtYr9ZBRluvjkunFJHstHArNcuurf9WXNPWT0qvkf08X8b9U+e9zw/nXMEP51xB+hfLSTTt4AjTDi5zsoOVnx+B0cbiMeXvT9zY4RRuNx58DoyOrEn71uVvUzn81kKPiuyrOIav/B3wgY95bBdEtbH59D0uhD2OddV716DONn367iMgdZPxekEGqjrrYUAwtOpp+O6e4CtdX2sDx15dwKZ+l7Op3+Vkfbmc+MnGXEvo+b2pzC+i3NnH9PPD3+7eih4zghM79lBVUMRPceezvlMy6zslU/DzlnoXRgP06hrNoaOFHEkrNO3eVJIvSHQ45sKBiazfkg5Abn4pqUcKaJMQQvrxE5SWGQte8wvL2Lwjkw6Jnu+EUKOdbmqvPkTyADfaW521QymvqGLa7O+5fGRHjxdj+/pa19Q7NoBD+VUcKTDHjr2ljGjv2djx/EURrLwxlhU3xPLQwFAu79bMo4XR4GM7uE0wh7Kd5o3rGp9322zRgpIqbnvnGPdfcpLzxjV2cLmh/WshyT0d/bba7OAF09qyckYnVs7oxA1DI5k6MrrOhdEAeukHWO8dj/Xe8ej1K1AjTN+u60n4dh27YbnzMaz/mAb5DYjTHdsFUYkQYcYWki50jSH99iOqjxlD6jECDhptnX3rIa6zESuy+KHanQOZBz3Xtqex59gaWbtq0fuU334l5bdfiXXtCvxGmXZZ995wohByGmCXRdnmyi0XJKN/r2Pe9MguaFlP7GjXGlRf0z9IssWO9Gu3oZ+7Ev3clbD2Q/Tqdz1bGA3GnHHLeuaMd6xBnWvqnp1si8XXRYh5TzULRQ2cgP75S9v3ff8J1qcmYX3K9HkGmN/doQ6fp/SE8T6gBoxBb63H54luZYunRcVDXDvIs8vJWD12RJhtqaebsWPPGlRvc+zoYRs7DBT0SIYddjtUBjSDENOeU36ozhegs4wxRa/8COusiVhnTUT/ugo10M6vLq7Fry6186sHjkX/uhqO7sN6bzLWh0ZjfWg05GZiffxaKMhG/7oa1eUco96BwagOvSDtAHrFR1gfnYj10YnozatQg0ztTnX49CXFtjnMQaY2QLjtASrVNxl9tI71H7XQq5WbeeMutfjVE2JcY4QLjxsxwu6nFiMUBEEQznzO6MzRSqmugFVrXZ0OsA/wG3A2kKWUCgEmAM5W2W9AjFLqAq31OqVUAHCW1noHDURrXaCUOqKUukJr/YVSKggjE/W3wBNKqQVmhuvWQIXW2rPH/LasQfcejOWFxVBeivU1W1Ysy5PG4igA69tPYpn6BAQGobeuha2GMaW//xw1dTaWpxdCVQXW/860ff7FpcaTdv4BqHNHUPW3KVCLkax/+R593lAC3voWXVpK1YuP1Lzn/+/PqJxmTID53Twdy4gxENSMgPmrsH7zKVULXsHvskmocwYaT6MWFVD1wt/qrbq/n2Lm5bFMeeMoViuMPy+MLvFBzP02m6Q2QST3DGHBT/ms21eMvwXCmvnxzEQjiLngp3x+z6rg1eU5Ndt3vnlra6JDPGvK/hbFzEujmLIgA6uG8X1C6BIbyNxVuSS1CiK5a3OeX55LcbmVez81LmVCuD+vXhPH/qwKHluSjUWBVcOtg8LpHFPPE8jWKvRXc1A3vQTKgt68GDIPGltXH91tOJubvoIJj6Hu/wRKCtAfzqz7O0OiUNc9a/xt8UOnfAd7f66/8tt+RPcajOXJRUabe2dWzVuWRz/EOtuYuLT+7yksf34cAoLQ29fCdqPNWa76i7HATlshOw3r/56sXxOoWLOKwKHDiVi6Cl1aStGMh2reC/9kMflXj8USF0/zqdOoPLCP8I+NJPClH7xH2Wcf0+y6mwgYPhKqqtD5eRTNfLB2MWsV+ss5qClzwWJB//IVZBxEjZqKPrILdq2BXxbBxFmoBz81zvf7M4zPtu+DGnEDVFWCtqI/f854WjW+M+pPj4LFYlzDlBWwu5Gc85PBi32LC9Yq9MLnULfNNdri+kWQfgB1yW3ow7sMp3f9l3Dd46hHPoPiAvT8v9d8XM380sis4B+A6jUM/Z+7ITcNddvL4OdvOF17NsC6Lzyuvr9FMePCCG75JAur1lzVqwVdWgYwd00+SfGBJHdpxvOr8yku19y3yOhDEkL9mDe+ZT3f7AZdhV7+T9SEfxrtbdsSyD6IGjQFnb4b9q+F+G6oK56CoFBUp0EwaAr67clG/a99BaLaQkBz1O2fob95BlI31H2+T3f7bgjealvFheiv52OZ/T5ojd66BjLXu8j7WxQzRkVyy8fHzWsbQpcYp2u7Ks+4tl8a29olhPkxb7wRNLp+QQYHsisprtAMf+UY/7g0ksEdPQuW+vtbeHT6Jdxyz/tUWTXjx/amS8dYXnptNUndEhg51MgkueS7HYwe1dNh++nKSivX3fYuACEtgnh+1hX4+3vwbFojnm/VwX1WIn8/CzNv6cmU2RuM8XpkG7q0DWXuB3tI6hROcv845i9NZdUvmfhZFOGhATx9t7HwbP+RIp59dzcKY5Osmy/vSNd2nk1++PtZmHlzN6Y8uRmrVTN+RGu6JIYw96N9JHUKI/ncWOZ//TurNmbi56cIDwng6TuTaj5/3aMbOHD0BMWlVQy7/Xv+cXtPhvTx7B73tyhmjIzgloVZWK12fciPZjvr3IxtaeXc/WU2BaVWVu0v5eWfClj853gqrTD5AyOg2SLIwnNjohq0lbm/RTFjeBi3fJGDVcNVPZrRJTqAuesKSYoLILljMNvSy7l7SS4FpZpVB0t5+eciFk+Owc+ieHBwGH/+LAcN9IwN4OokDwM6ugq98kXU+BeMvmX7EshORQ2cgs4w+7K4bqjLnzSyRXQaCANvRr97AwBq4r8hqh0ENENNXYj+9lk4VEdfpqvQy/6J+tM/jXF12xLIOogabPad+9ZCymIYOxM19UOjL1s0y/hs80jjc1ihMAu92HygqigbvfZt1HX/Nvq5ggz0kicNrYXPo+542RinfjbHqUvNcWr7D/Dzl3D9bNSMz41x6l3TFk4/gP51OeqRTwwb5NPnDBsIjOB/1/7wkastpPpehN78Xe3X2U8x84bOTHl+m9G+h8bTpU0L5i48SFKHUJL71t5Ww1sEcNOlbbj6sc0oYGjvKIb3aVj20bSl35Mwehhj9i2jsriEDX+22f4X/foF351jLGDY+vAczp//HOf86xHKjuew4c+Gjd/7+YfwD2nOwE+MLeqLf0/jx8vvqF+4up1d9YJx3XeY7ewCs50dMNvZZWY76zgQLrgZ/d4NcFYytO6NCg6DHkYQWX/3FByvP2Dq76eYeXUrpsw7aNj+AyLpkhDM3CUZJLVtRnKvMBb8kM2634rw91OENffjmcm2B1x+2X+C+IgAEls2LOtQNad6vrtMu564Cy/AWlFJeW4B62+sYwcVb/gdR3bAjpWou941HkY4tgd+qdsuK/9+FYFDRxD93Wp0aQkFj9hs/8jPl5B75RgscfG0uGMalfv3EfnZYgBKFrxH6afGRk7BYy6jdMlXbr/fhc0/oPsOwfLvr6GsBOs8O7/4+U+xPmhkY7K+/gSWu/4BgcHoX9fAr8aknxo8GnWJ4Qfp9cvRKz83Xr/0WohPxDLhdphgbiGf+iyUO2VgxmxnE1oxZV6qcV+7a2drcmztrJkfz1xvtLPw5n7cNKIlV8/Zj1IwtEcow3vWMXHtDXuwfW9Uv9HotL2oe4wscvqbV+G3n+o+9zt+RPcchGXWl4at8r9ZtnP/t/exPj3JKPKHT2OZPAsCgtE718IO05fqPQLL1Q9CSCSWO16CI3uwvjKtbk3M8fKiSG75yLQJzzZtwh/ySUpwsgm/sLMJJ8Twza5iNh4uI6/EyhfbjGfjnxoTRfe4ht/j/n4WZt7RjykzvsdaZWX8RR3p0i6cue9tI+msKJIHtGZwv3h+3JzOmKlLsfgpHpzSxyHr70mzyWz388x2/2+7dv/Cp1gfMNq9mnw/auhoCArG8vpy9PLP0B+52S61HoqWraLFqBF02vQ91pIS0qbZfPIO3y/l4LDRdX4+dMzFxD07C7/oKBI/fIvS7bs4POGGenUbPX5jr3txFFM+yDRs4N4hdIkJZO73eUYbO6s5z6/IpbjCyr0Lj9t0/xTL/qwKnl2Ra7OBzw+ja6zn7ctoV32ZMuMHoz+5qIPRruZvJ6lLJMkDWjP/y72sWn/MsINDA3n6fuOByMoqzfUPGg9+hDT357np5+Pv53lODH8/xcwrY5jy+hHjfFfH6r7JIikx2IjVrc1j3d5isy+z8Mw1xsLWTaklvL4yB38/hUXBY1fFEVnfYl4vxajU2KnQIgLLdWZ8sqoK65PXua+zv4VH7x3GLdMXUWW1Mn50D7p0iOalN38mqVssIwd1BGDJij2MTu7i4OcBTJr2KQd+z6W4pIKhE97iyYdGMqS/Z4uvTqUvA7j+fw30b73YZ1tmf2VkPvMPQJ09HOu/73JfZz8LM28/mymP/WS07wvb0aVdGHP/t4ukLhEkn5/A/K/2s2p9uq1939MXgP2HC3nsla22e3pCFzq39XxxnWM5FDPHtWTK22lYtWZ8vzC6xAUyd1mOEZfu3oIF6wpYt99s68EWnpkQW/8X16bnKz8P38T9q8lc+j2xo4eRvG8ZVcUlbLGzg4f++gU/nHMFlqBAzv/2DSwBASg/C8eXr+PQ68aDatHD+9Pt6ftBa7J/2Mj2ux73SNdXcQxf+TtGnRvZx9RV6G//ibr2RcPP3rrY8OmH3oJO2w17f4Qti+HyR1F3fAylBejPzZjWxoVw2d9RU/8HKHTKEsg05q3UFY9Du3OgWQTq7i/QP7wBWxf7XtfX2k7kLF1N1KXD6L9nOVXFJfw2xXZf9tv0JZv6XY4lKJCzv34TFeCP8vMjd8VPpJn31sng72dh5rT+THlkudHGLu5Ml/YRzH13C0lnRZN8QSKDz23Fj5uOMeaWL7FYFA/e2o/IsGDWbjrGs69tRCmF1pqbJ/Ska4e6F466aN/VnymPrDBto1q0N6cx5tZFpnZfIsOCWLTiABu3ZZBXUMbny4xz/vT0gXTv5H5HP+CMudb+FsWMIWHcsijXGDu6m2PH+kKSYgNI7hDMtowK7v46l4IyzaqDZby8oYjFk05ijsNJ13d2sDlv/KbTvPF35rxxD3PeeG8x/n7mvPGfnOaNV+Tw6gpz3viWBswb+ylmXhXLlNdMO7h/uM0ObhNMclIIC9bmsm6gaf0BAAAgAElEQVSPnR18rQe7CnjCxh/Q/YZi+e/XUFaKde6Mmrcs/1qI9d7xAKibHrD5dm+tQC9biP5gHpabpkOz5lgeftH40PE0rE/W71djrUIvfQE1+V9GbOHXxXD8IGrErehju+C3H2HzV3DVY6i/mDGkT02/s7QQve4D1NS3QGvYuw721hM/qI1TnGM7JRpZ27r+eyz9hxL43ndQVkrF8zbbKPA/n1N+u5lk7Nbp+CWPhaBmBH2wmqqvP6XyvX/jf+VkLBeMMOLUhflUPFeHXWatQi+ag7p5rmGXbPzKiBFeOBV91IwdbVwEf5qFmv6pERP/YEbt32eirnkCOvSFFhGov36FXv4abLSL31mr0J89h5o6F5QfesMiyDiAuvg2I2ZVPWc86XHU39zMGf/9S8Ov8AtAJQ1Dv3a3EfO64gFIMHaO1MvegKxaHoLd/iM6aRCW2abP896smrcsj7yP9SnT5/ngaSw3zjJ8nh1OPs9E0+e5y/R5Xp6G6tQHdfFNZjxNY/3wGVSJ3fyqrkJ/80/UpBeNem8176dh5tix50f4dTFc8Sjqro+N++kzu93y2vUxMnjb7zQQGIya+JyRuMViMR5O2OQmJpuyBn32YCzPfGXU+a3HbHWeZSyiBrDOfxLLzbONecRta2FbPQ/xpR1Eb/8Jy+yPwarRaz6Ho05rjbaa2s99ZfRfb9ppzzYWUQNY33sSyy2mdspaSDG01cR7UYldAQ1Zx7C+8w/b5+cstfmYfUdgnXMHUOhSTGPeOIpbPsw0xsuzWxjj1g/muNWlOc+vMuJG931uLNxOCPNn3tW1xAjHRp9UjNAd99//Mhs27CI3t5ChQ6dx993jufrqEafluwVBEISGo7Ru6AYFjYdSqh/wMhABVAL7gKnAvcA1QCpwGDiktZ6llHoHWKy1/lQp1QeYC4RjLAL/l9b6dftjnLRWA9O11hvN/2cBRVrrOUqpLsB/gZZABXC11vqAUuoe4BbzK4qA67XWtT6qV3V9b5+c7Krs8voP8hIBt7vPjtkoFHm4fdBpRu9s4ILD06ltl5Gsscn72Xf1jhztwZZoXsLyrOsizsag6vrePtEFUB5OKp92kk5u4uu0kOO7e4ssH/VlR0vrP8hLqGQf3tNX3uQT3aq7n/eJLoDlb8k+06aysv5jvIDe0LBtak8rFXVtROxlSnyoXekjn+OYD/uy6/r6TPvj809flr+GcPU/T37hyKmienqeHfN08/HF23yie/Ujnk8qn26yFrrfdaAxiE46PbsFNBTLrV19ogugVx7xnXaRb8ZqAHWub9q4GjbIJ7oA1umeZcb0BntWF/lEt9vLvru3qPJhTHTQ+b7R3bnFN7qAdZHv+jK/J6b4RNf6tecPe59u9EbPdhj0BpZ7LvSN8Dbf2GQAOqPYZ9qVX/nOLvv2G6tPdMdur/vBHG+iv9voM201qLtPdPWyujMLC6eXNY+e3h1BGsLQAzf6TBsfzVXrBUt9ogtA6MnvTHCqqIjT8NDmyRLmo/klTxKWeAnra57vjnq6Uef4aF4t5PTt7Pn/ifJvfdOHB54X7hNdAMp9Yw8C6GLfaKtWvutD9UHf+R347lKjhvtm3thy0zM+0TXo53n2JUE4SZ5QXc/cBaPC/0tm6t/OyL7rjM4crbXeBAx089YM88f5+Jvs/t4CDK3rGKfXhzv9P8vu772Ay8ohrfVLwEvuSy8IgiAIgiAIgiAIgiAIgiAIgiAIgiAIgiAIgiAIgiAIQmPiu8ckBUEQBEEQBEEQBEEQBEEQBEEQBEEQBEEQBEEQBEEQBEEQTiOyOFoQBEEQBEEQBEEQBEEQBEEQBEEQBEEQBEEQBEEQBEEQhD8E/r4ugCAIgiAIgiAIgiAIgiAIgiAIgiAIgiAIgiAIgiAIguBdrL4ugCA0EpI5WhAEQRAEQRAEQRAEQRAEQRAEQRAEQRAEQRAEQRAEQRCEPwSyOFoQBEEQBEEQBEEQBEEQBEEQBEEQBEEQBEEQBEEQBEEQhD8EsjhaEARBEARBEARBEARBEARBEARBEARBEARBEARBEARBEIQ/BLI4WhAEQRAEQRAEQRAEQRAEQRAEQRAEQRAEQRAEQRAEQRCEPwSyOFoQBEEQBEEQBEEQBEEQBEEQBEEQBEEQBEEQBEEQBEEQhD8EsjhaEARBEARBEARBEARBEARBEARBEARBEARBEARBEARBEIQ/BLI4WhAEQRAEQRAEQRAEQRAEQRAEQRAEQRAEQRAEQRAEQRCEPwSyOFoQBEEQBEEQBEEQBEEQBEEQBEEQBEEQBEEQBEEQBEEQhD8EsjhaEARBEARBEARBEARBEARBEARBEARBEARBEARBEARBEIQ/BLI4WhAEQRAEQRAEQRAEQRAEQRCE/7/06uXrEgiCIAiCIAiCIAiCIAiCcCahtZaf/yc/wNSmpNtUtZtineV8Nx3tplhnOd+i/UfWbaraTbHOcr6bjnZTrHNT1W6KdZbz3XS0m2Kd5XyL9h9Zt6lqN8U6y/luOtpNsc5yvkX7j6zbVLWbYp3lfDcd7aZY56aq3RTrLOe76Wg3xTrLj/zIj/zIj+OPZI7+/8XUJqbbVLWbYp19qd0U6+xL7aZYZ19qN8U6N1XtplhnX2o3xTr7Ursp1tmX2k2xzk1VuynW2ZfaTbHOvtRuinX2pXZTrHNT1W6KdfaldlOssy+1m2KdfandFOvsS+2mWOemqt0U6+xL7aZYZ19qN8U6+1K7Kda5qWo3xTr7Ursp1tmX2k2xzoIgCIIdsjhaEARBEARBEARBEARBEARBEARBEARBEARBEARBEARBEIQ/BLI4WhAEQRAEQRAEQRAEQRAEQRAEQRAEQRAEQRAEQRAEQRCEPwSyOPr/F681Md2mqt0U6+xL7aZYZ19qN8U6+1K7Kda5qWo3xTr7Ursp1tmX2k2xzr7Ubop1bqraTbHOvtRuinX2pXZTrLMvtZtinZuqdlOssy+1m2KdfandFOvsS+2mWGdfajfFOjdV7aZYZ19qN8U6+1K7KdbZl9pNsc5NVbsp1tmX2k2xzr7Ubop1FgRBEOxQWmtfl0EQBEEQBEEQBEEQBEEQBEEQBEEQBEEQBEEQBEEQBEEQBOGUkczRgiAIgiAIgiAIgiAIgiAIgiAIgiAIgiAIgiAIgiAIgiD8IZDF0YIgCIIgCIIgCIIgCIIgCIIgCIIgCIIgCIIgCIIgCIIg/CHw93UBBEEQBEEQhP8/KKX8tdaV9b12mjXD6npfa13gLW1BEARBEARBEARBEARBEARBEARBEARBEATh/xeSOVoQzgCUUh08ec0Lukne1hAEAKVUO6XUhebfzZRSob4uk+AdlFKBSqnOvi6H4FU2ePja6WQHsN38nQv8Dhw2/97uZe0mjVLqHk9e+yOilArydRkE4Y+G2ITCHwml1Nd2fz/ky7I0JkqpzkqpQW5eH6KU6tQI+hal1EBv6wiglBrgQ+22vtIWhD86Sik/pdR9vi5HY6CUylVK5dT24+vyCd5BKdVGKTXC/DtIKdWikXR9MscjCIIgCCeLL+N0pl7XxtJraiilvlJKLartp5HLIvMsgiAIgk+RzNFnOOaE0xat9Qml1PVAX+AlrfUhL+tuA7TTy/nARuAfWutsL2or4Dqgo9Z6tjkhEq+19vbCK5RSMcDDQA8guPp1rXWyl6UXYlxbez4F+nlZ9z9KqUDgHeB9rXWel/UcUEqdBbwKxGmtk5RSZwPjtNb/8KKmBUjRWvtkYbg5WXxEa12mlBoOnA281xjnXik1183L+cBGrfWXXtS9FZgKRAGdgDbAf4CRXtS8v673tdb/9JZ2bSilQrTWRY2t25gopcYA/wQCgQ5KqT7AY1rrKxtBuznwANBWa32rUqoL0FVrvdhLeoW4jpMACtBa6zozHZ+itk/at1IqFkgAmimlemHUFSAMaO4NzWq01olmGeYB32itF5n/XwYM9aZ2NT4as6Lqel9r3RiTuTcCLzm9dpOb104LZ0L/rZTqD7wJhANtlVK9gVu01nc3gnaj2qK+PN919KPV2l7rR53K0Rpoh51vrLX+wYt67vwssI0fZ3tJ96q63tdaf+YNXacyNLpNWE95RmitV/lA1+s2obkApKVz3EAp1VNrvcOb2r5AKXVVdRtWSkVqrXMbSTre7u9rgOcaSdeBWu7vfGCb1jrTC5L/Ah5x83qJ+d5lXtCsQWttVUq9AFzgTR1nlFLOMRsHtNabG6ssjcg8zFiVUmqd1roxz/kXdtoLtdbjG1EbU3cM0BNHm2x2I+gOAmZhs0+qbYSO3tY29f2AOBxto98bSbtR7TJTMwgYD7R30vXqtfZlfFJrXaWUuhx4sbE0fWUDAy1NjceA48B88//r8HIcA3w/dvg4Dm3v7wUCAcAJb/t5SqmbgWkY/nwnjD5lHnChN3VNfDXHA/isD/VlGxsAvAx0x2hjfni5jTVlf94sR2PH39/RWt9k/n2j1vpdb+jUov2d1voi8++/aa2fbixtuzL4zCb0RX9i6sYAt+Jql93sbW1TPxLogqP9780Y4XPAAa31f5xevw9jXcTD3tI2dXwWpzPndebgOJc4W2s9zouaPrHLfGgPzjF/X4URv/qf+f+1QKqXNB3w5TyLqe9L33Yw0EVr/bbZt4VorQ82hrYgCILgiiyOPvN5FehtGgsPYRgQ7wHDvKz7NVAFvG/+f435uwBjIa03J7vmAVYgGZgNFGIEls7zomY1C4CPgDHA7RgLgo57S0wp1Q1joiXcKcARhp3z5S201oPNAMbNwEal1Abgba31Mm9rm7wOPAj81yxPilLqfcBrC83MidStSqm2jWUAO7EQOFcZmXXfBBZh3GejG0E7GOgGfGL+Px4jC+sUc3HIvV7SvQvoD6wH0FrvNRdZepPqp5u7YvQd1U/BXgZ4PYhTCzsBr2W/Mhervg60xujDH65eGKKU2qC17u8tbTtmA+cDqwC01ltU42WRfhvYhG2RxBGMtu6V4KzW2peZLn3VvsdgjBdtMMbqagqBmV7Utae/1vrO6n+01l8ppR5rJO1GH7Mw2rTGthDdHg14LRiulLoWmIQRnLTPJBAGeO0hOc6M/nsuMBZjUQ5a663KzDrVCDSqLYrtfDc61f2oUmo2kI7jQoVGKZdS6llgIsYYXVVdNLzb1sZ68bvrotp/iwUGAivN/0cAq4HGmEz1hU1YF+/iRdusDrxtE44H/g1kK6U0cKPdRMt8XBdsnE5tX9mjM7C14RV4sY5O1PqARyMzBcMGrl7sPxz4GThLKTVbaz3/NOu111qnOL+otd6olGp/mrVq4zuzrX+mtW6s6/BCHe9pjBiWV1BKPaW1fsT8e1QjxmzsbVCvx6jq0G6URcEO4kr9B2Ph5AjgDWAC3t8tp5o3gfswfIGqeo49rSil7sZYRJqBEZsFo317a+GqvbYv7DKALzEeKNkElHlZq4YzID65Vqn/Y++8wyQpy67/O7tEgSUoYCAjUSRHCQKCIkoSAQElKKDii8tLUAEJIoKACRAREBZUgqASRMk555xEEVQQECWsBBE43x/30zs1vT2z+DH3U/uyfa5rr+2unp5T1VNddT93OEc/JNYeLzT2K6s5o5UY2PZrAJI+bHulxktHSboBODR5F1q7dxS0lofuzptJ2phYC2Tjywxec/w+e83Rdo2n7ENb19A2ax0/JOqWZwLLA9sA2XnoKXk9D5Xz78BSjcdjiTV8LczeeLwZUL05mpZiwhavJxBx2dXAJdSPg3cgzrO5gDuAlYHryb1XfxzoNSh3BHAXIaCRiTbzdAcU7isK9x0V8gltxWUd3umI+9WdxHp3SeKzXy2D1PaVAJK+abspMPQbSW/5OkvLa9v9ib/1IsS9c2qiOX0iF7Y++uijjz7qoN8cPfnjVdsuag5H2D5B0rYVeFe13bxB3y3pWturKhSsM7GS7WUl3Q5g+xmFunENvL18xmNL0HilpCsT+RYhgsJZGNxwPp6Yjk1HWex8nVAFPxJYRpKAvStMnL/N9k1BNwGvJnNCKJ/eW5rBmwWAtInUBl63/aqkTYAf2D6qc65XwHuBtW2/CiDpGOAiYF3g7kTef9t+pfN3ljQVyY0Etr9RuC4ClrU9vjw/gIHm8BGHhlbgFDBjFm/BMURC4QZgB+AaSRva/iOx8KqB/9h+tus7XatZYUHbW5SGTmy/pK4dyURJGjUVBdKKm22d37bHAeMkbW77jCyeSeCfkr5GJBIMfBqopQ5Z/Z5lu0371euAvxFKW83E4XgiOZuCts7vLoyy/WjX37pWQr5qLNr5vFvGR7oaFY6RdCN1FFg3JlSOajbCpDoADcO7PYCk84DFbf+tPH8XcHSl3ageE0oaaj0j4O2JvG3GhPsCy9t+TNIHgNMk7elwXciOjdqKRzXE42wsUM4xNR5PgO1hFd5GEK8Di9l+EkDSnMTfYiWigD3SzdHDNflMP8JcQ2E3YAbgVUkvU8G9xXatQaleWI8Bte5DgVrN0aOKetqoxuMJ3zHnuph4iMe18AHbS0q6y/Y3FGrltRqPnrN9fiWubowlYqPMYcihUD0uK5jL9nqVOTtoMz/5gfJ/UyE7rSmkrRi4uQuStgDOKLWWLaqQtnvvgHbz0INg++ySz8nGy11rjtHkx4et13ho7xra6jlm+w+SRpdBiHGSrkvmm5LX81A//97mMOrkMAjbVkzY1vUEIv+e3RA8FMYSQh032F6rDL5k501t+/UeG1+vVNuqnqdr4FXbz1Us4bUWl3V4JZ0O7GT77vJ8CWCPCrswu6QFbD9ceOdn8ABIJtqss7S5tt0EWAa4DcD245LaFNzqo48++pji0W+OnvwxXtJeRPPPGiWZU6PJbUZJK9m+ESbYXnSKuNnNq/8px+nCPTsDE13Z+E/5/28K+8zHiSnRFNg+BzhH0iq2r8/iGQqSlgS2J9QJLwY2sH2bpHcTE7HZhZ+nFdZrnb/1J4lGrGy02Qj0n5I82paBZGmtxtX3EAXk58rzGYB3O+w0MxMdV0raG5he0rrAzsBvEvmamAd4pfH8FcKSKwsHA4fT+zo5KpEXwpLngvL4O5JuBS6Q9BnqJTTul7Q5UTifn1h83lCJ+xVJ0zNwPVmQCqpPkjYkGkffDTxF2M3dTyjGZKPq+S3py70ed2D7yCzuBrYiruGdxPBVhA1YDbR1z0LSpbY/NKltI4lS8HlU0jrASyUpuzDhQJA5UNNB7et3E38psa9LTLoL8PtK3FVj0Q4kTUcoj3Zbx9ewrXxN0tbA6cT3a0vqJUkfJuKw6gUftWABXDBfp5Ba8CSwcDJnB23EhGsRcfcLXdvFQFNQBtqMCUfZfgzA9nWS1gbOkzQ3+TFhW/Ho9JKWIT7b6crjZgNnlgrmpo3HP0zieCOYr9MYXfAUsLDtf0r6z1BvehO4WdKOto9vbpT0OULVLB3dapS1UYqYizP4nvnT9vYoDTMTf9PO96n5XUp1MSFc9J4v3NM3HkNyI3zBS+X/F0uO7B9A6uCiBuyWL5d0OJGTmxCjJF7LmvgLAzmj2mgrLrtO0vs7TQqV0Vp+sq3mkBZj4K0K7zGSXidyVVsncw5CS/eO1vLQGqygPIpQz6uRn7xW0leImHAtQhUzS9UWaL/GU9DWNbTNWseLClGlOyQdRuToZqhBPIWu56F+/n0uSUcSMWDn8QTYnig/PYJYQOGkp8bjJnfaINNkEBO2lisjchfr2/5dC9wv235ZEpKmtf2ApEWSOV+UtJDth5obFY7PLw3xnpFEm7XbeyRtBYwux/tlQqylClqKyxZtrjls3yNp6WROCAX6KyQ9XJ7PB3y+Ai+0W2dpc237ShnI7Nwvq8QnffTRRx99DI1+c/Tkjy2I5N3nbD8haR6iyJqNHYATJc1ILP6eB3YoN+9s+6AjgbOAOSR9i7Cu/HoyZwcHSZoZ2J1IbowhgsZs/EPSpcCctpcoTcsb2j4omfeHhO3x3rYnLLTKBFuNz/xLwHHAopIeA/5EhcR0UWJsC9sDXwC+ZftPpYH055W4DyOShVcQ3+s1gIPL9/qSRN6vEQ1XdxMLrt8RtrQ18DPgJklnlecbk2u/dhtwtu2JmgIUtlyZkKSZbT8HYPtyhdX0r4DZkrk7+B9gP2Kg5SzgQgYUzrKxP3ABMLekUwh7ou0q8H6TsFi7xPYypfBSq1m3eX6bmEbOTODUmiYfErafJu4dbaDXPSvVTaM0rM4AvEODlfrGEA35NXAVsHrhv5RwmtiC/Pt17fO7iS8S8eg8RIPZxWVbDbQVi/4MeAD4CKEetzUx6FEDWxF2kUcQf+try7YaeJGIjS5lcKEps8DWQRsWwBDJ8AuB04jP+1PA5RV4oZ2Y8EZgvO2JjlHSHxN524wJX5A0v+0/ARQF6TUJe9rFk7nbikefAL7X4zHkqmBe2nyuUFlaDHi8sjLN1QoVuY7DwqbAVWWd92wC367AWWWwpXOOL080hmySwDcBkhYtReple71eo3lUYY+6JvF9+h3wUeAacuOUORSK9Go8ngDb3+v9tjcH2/Nl/N43yD26Le6C8yTNQuRgbyOuJdn3rG6b5+UbjzNtnpuOBw8TscJvGRwbpZxjhfso4viqxmWS7i68UwHbl2aBfzOgRJ9ut9xGflLSXERz3TXl+W4MCKKcavsPybtQPQYujRgft/2xTJ5J7EMb9w5oNw/dVFB+FXgE2KgC71eAnYj17VgiN3lsJmHjOkZpFB6EzPVlW9fQBto8xz5DNN7/D5E3mZvBw4uZmBLX8xAuQTXz73s2Ht+SyNMLzevVdypztxITtnk9kTS+cAvYWyHm9B8qOAQ18NcS/58NXCzpGUK0IhP7AedLOojBa+u9iHV3Ntqs3e4C7EOcY6cS9+vsngig1bjsfkk/YbAranr+3fYFpQF90bLpgYrK8G3WWaqvbRs4Q9KxwCySdgQ+S/Tj9NFHH3300RJkTw7OMH0MhVLMerkou3bU+s63naH+04t/ZuI8ySioDce7KPAhYuFzqe1azRmtQGGXvidwrO1lyrZ7bC9RgXt6YB7bD2ZzDbMPMxAKZ+Mr8XUW2hAF3KmpM9nf4W/tM1dYra1IfLdusp29uO/wTkNcvww8aPuVSbxlJLmXBVYv3FfbTrP2K5Pk/ygNnN2vzdml6DbS3FsBD9u+oWv7PMC+tmvZOCLpbUTSqsZ0e5P37USjsgj7s4n+Dgmct9heXtKdwDJFXfcm2ytmcxf+5YDVytOrMs/vNtFokO0J17Otr3rPkjSWSIS+G3iMgebo54HjbaerVEq6zfayknYBprd9mKTbO/FKMvcUcX5PDuj8TRXW8UtKmhq40HZaE87kAEnb9tpuO3OQqsPduX/c1Wm+kXSd7Uw14w73J4jYCOK7ddZwPz9CnKOBk22nDpX04JVbSHq0HBMuSzSEdysPTQNsmXl+T07xaA1IOhr4ke17JY0hVI5GE5bqY22fUWk/RDSCrErECtcAv8o+98tQYCdnca/tyzL5CudxtneS1KsJxDXuW6WhcingdttLSZoT+IntDSbx1jfDuf9wr9tOUZ+VNC/wbGfgofzNNyYa3I7OXNeXNeV/OvnPcl1dH3ikxn2ra1+mBabrfA4V+CZYHg+3bYQ5hzvHbPvARO6e8ViDO6VJoZzfwxE/msFbuD8HzGb78PL8r8RQpICv2D4mkfs04BTb55XnDxJDwG8j1OxSh2DbioElXWn7g5kck+Cvfu9ocLee+6+Nsp5diMgjPWQ71Ql1Etex1PVly9ytrPG69qGV83tKW8938VfPv3fxz0rEp1XX+eW6sgTwmO2nanLXQpvXk8kNkj5IuOhckF3LVCgY70ljbQ0c7gquJs0elPJ8NDCt7ReTeUcD37a95yR/OIe/lbhMIYTzRUK4DEKU5hjbLyfxDVszs53tHt4qhlrjZuVPevCvC3yYuF9eaPviGrx99NFHH330Rr85ejKHwoZ2dWBWwu7tFuDFConKaYni2nw0FMYzk+EN7l6KUuNrNISXBvRjqKzgLOlm2ys0m40k3WE71U5F0gbE1PM0tudX2Lcc6ERLqC7+txNqr6sRycprCn9NlS0kbQysaDtd4baNz1wtq2tJ+hjwY+CPxCJgfuDzts/P5G3wL0UsNjvN0XfW4J0SUc6xExhQGH4S2DHzHBvqvO6gwvl9CdEgcAjwDmL6eYUayfDCPxqYk8H36j8nce1u+7uSvk+PRmXbu/V420hxf6g83IhoFD6lPN8S+KPtvRK5hz0uV5g0l7SL7aOyeYbgvp2w1Ps+4WRyr6S7bb+/Ane187uLdz7ieFcpm64Fdrf9SAXutmLRm2yvKOkq4u/9BDFEtUAmb+GeHdiRidcdn83mLvzTMGBD+2CNNUfhvQpYh1BkeYKwAN7O9lI1+NuAQuFqg+zC0jD8cwELOdSMpwWmsv1CEtdU2U0Yb3A/qh1z4WvluCWtAPzF9hPl+TZEPuNR4ADb/0zivdf2+8rjscCHbG8o6d3AebaHjVP/r0PSOgyokd9iu5oF7hD7M3WlvFHnnnkrsBYwHrincy68lSDpRmATh7vY0oTj1CHAkkTjcpoSfrlPfs72Q5LeC9xErAEWB262/bUs7sL/NsLJYx7bOyqUthbpNJQmc9/Wff2QdKvt5Spwb2b7zEltS+Iea/uISW1L4P2Z7c9MatsIc94MrNfJf2pgUHE64CLbawz/G94U96DzqysXfbXt1Yd+94jwtxIDKxQZZwJOBybEQrbvyuRt8Ldy72gr9y9pI0LBebGy6ZbCe40aLiNJ3OsRDf9/JvLQcxG5yYuyOCc3lObRuWuc322u8dqsbU2J63kASecSqtXnZq4rG3z7AWeU2ta0wPnA0oQa/Va209xQJf0YOKrkQWcGrgdeIxyR9rB9WhZ3Yx8OBg5zES8r3+3dbae6/rbVMFu4NgEu88Bw5izAmrbPzuYufKsROZRxJV85o4srVwXuMQC2n4bxXzcAACAASURBVK/BVzhvANax/a/yfEYiFq0x6HGZWxLlmFLW9JLGDfOya+Te26yzNPZhJuJ4/1WRc37gb53Gd8Uw15w1j7uPPvroo4/BmGrSP9JHy5DtFxWKEkc51PruqMB7DvAcYeNSy1qjg9sIC6xniATWLMDfJD1FJLImsiYeQRxPUXCGSJBKOpV8K5enJS3IgP3aJ4mESjYOIFSErwCwfUcJVGvhdGIysmN3tjXwCyKxVA22z5aUWlhr4AAm/sznT+bcjbAT7LbjgmRr1oLvAmu5WHOWc/23RDIrFaVJYUfCylvAzxVqY6lNhqW5bU9gXgY3etVQMmuNGxgH7OpiXa+wcB9HTGFnodd53UGN83sj4GXCvnFrQlEgfZAIomGWGDB5kkjOijjmLPvfP5b/70n6/UPCxbZe0v7NQrGks4FsK+KZkn//JGH7KIWKxOLAdI3t2VZvEDa0ewFnlYLAAlSw7Gzh/G7iNKKYukV5vlXZtsqQ7xg5tBWLHleKLPsC5xLW2vslc3ZwDnA10XD1WiVOYMJ96mRCAVOENey2tq+qQP8ZQmG2qgWwQjXkUGAO4phrWpQ+AlxbCqrNppQaQyafJT7rmYEFiTjpR+StO24Cli3cR9neJYlnSLRwzNDecR9LOS5JawDfJixalyau559M4m02gawL/BKgNJKq91tGHrW/15LmJq7d44mckYBNJb1ExMafsV3Fird8zmsR9+oNiKGqbNxSivTHE8f/L+LcT4PChvWK0igsYiC1MwCwrfPcNab3gNvUp4ETy7DkKCA7NzmrBxTwtwVOs71LGWq6lbCAzsS4wtOJ//4KnAmkNUcrXPTeB8yswSpfY2isAZKxF3Gck9qWgW2B7kbo7XpsG2kMaoIoDUDZjeijPFgY4kwA2y+Xwnkmus+lDzUevz2ZG1qKgYGOanRz8MAMKPdlo/q9o+AAKuehJe1MWId/hWiKBlgeOEzSEcDe5OYJf0A0ev2+7M/CRNyy2LDvehOQ9A7gS0Q960TgcELw6I9EA9Afsrgb+3AFsCGRC74D+LtCMT1NyKDgEVpa49FubWtKXM9D5OG3AL4t6Sailneek1RPC9c3y+NtieOdnRhwP5nII2VhddtfKI+3B35ve2NJ7yTqWunN0cBH3RB0sv2MpPWB1OZo4FJifd1pJJweuAioIQazvxtq6LafVai/pjdHF57lgUWItcDUwM8Jh6ZM3l2BPYjPWZKeBvazfbqkuW3/JZF+umbDqO1/lSHRGri93DvOZPD9o4aacdW4TKFUPZwrakq9w/b2Gb/3v0RrdZZST/sZMdRC+W5tY/vebG7ivG5eM18r21aowN1HH3300UcP9JujJ39I0ipEw9XnyrbRFXjnsr1eBZ5euIBowLkQQNKHgfWAM4hi7kqJ3G+zfVNXHbOG8tWXiOBwUUmPAX8iCk/ZeNX2cxXrtt2YzfY3G88PUqg4p6KryDSKWPDWktHv9Zlnc3esWj7nRBvWYfBUVxL4YUJdtwY+B6zUUTKQdCgx5Z+twHomoZZ9PJUbvVrmfqHTGA1g+wpJqdO4ttfK/P1vgL+pklHbWm4soV5WRW2/o9Bg+4QafENgDknzNSas52FAqTwFLjZbkmZzkvLkpFCSs2sSzdG/Az5KuC2kN0eXJtGrGs8fBr6czUvl87sLo2w3lRVOkvTFStytxKKNJrYrgXS16C68zfZXK3N28F3gwy4WvKVwfhr5DTFNq/aXgCp2fgWHEcpe91fk7ODx8m8U9QdPvkwUzm8EsP17SXMk8jW/xKmFtGHQ65izG0fbOu7RjXv0FsBxtn8F/Cp5uPy5ok74OOGGtCNMaKzLbm5rovb3+mjgSNsnNTcqFLuvL09Tm6MlrUQU1TYhCl1fIoaL0mF75/Lwx5IuAMY4X5lxLHBSebwl0VS2ALAMcCQD1uojjeZ3em2iSRbbr1fIIzXzJGsTjWbYfkXS69nkwIK2t5C0ZeF9qcLQwyLAxwmRiKal83jK9SULkj4KrA+8R9KRjZfGkByLls94K2D+0iDRwUxA2lpA0l5Ek+b0kjoKfSIGX47L4i2YufnE9sFln0aR36A8XtLCncbRzv2zNOenq6m1FQM7WRH7DfC3ce+AdvLQuwCrduVPLlOo/P6VEPHIxFOd8xsmxMB/T+Y8lWgEX4horhpHDHasTsREaybzA8xs+3lJOwDjbO8vqcY51uYar7Xa1hS6nsf2lcCVZb2zNhGfnEjECxl4xZ5gf/0R4HSHmvH9krL7G7oHYTuDTE9UPOdGS5rW9r9hgvLotBV422yYHdVjW61elk2I9dVtMGHoOfW6JukAIm+zRqd2W4RJjpA0L/Ede2/iLrwgaVkX91VJyxHXtRqYjYj1m+JGBtKbo1uIyz6e+LsnCYX6/f4MDAVeSTgtpDl5NNBmneU4YLcuMa/jqTPoMZUbrholjzFNBd4++uijjz6GQL85evJHK2p9wHWS3m/77gpc3Vi+MZGL7YskHWx7N4V1UiZaUXAui551FHZFo2yPz+YsuEfSVsQieyGigF7TCvdySZ8iGt8hFL1+W4G3WWR6lVA42KgCL7TzmXdUfn7JYIWUWrhX0u+Iv7OBzYCbO03qyZPAYnCDcEd9NBuv2j6mAs/kxn2jpKOJxjITzSmXS1oScu1KJd1CJGNPs/1MFk8P3vEMFJamIRQFXqik2PEXwuWhKiRdTI9imu0PV6DfHbha0oPl+UJArWTKjaXBahxwfiM5XwOfJJpgbre9fWluq6LI2AsKBf6dkmlaOb8LLpO0B+Fw0bmW/UZ17A1biUUVVqUTwXYNJfzzJK1v+3cVuLoxdacxGiYUzqeuQSzpT/S+lmY3pz/ZYiG1ZtG4Gy+XRDQwoXk1MyaseY8YCr2OORttHfdoSVPZfpVQwGzeozLzXl8Afgi8k1AF7Fyv1yGGvmuh9vd60e7GaAhHC4X1c9qaU9K3gM2BPxNrjgOBW2xXG1JUw+rZ9iOSZpG0sXOtnl+1/Z/y+OPAT8sA2SWSDkvkvUzSGYRd/KzAZQCS3sXghpEM3CXpO8BjREPARYV7lmTeDl4pDSidmGxBkp31bJ8DnCNpFdvXT/INI4vHica+DQn1tA7GE4qYmbiOiHffwWBnqPFAWg7B9iHAIZIOsb1XFs8QuEjSQba7lR8PpJzridifiL+/RWn+IQYD9ybqEKmoHQNLejcwb+c7JenLhEsORJNdNREJSe+h4fImaQ3nO9a0kvvvNVhu+x+SHq2Qs7ynDFo089A3Sdqw7Me5w735/xNz2t67DNE8avvwsv0BSV9K4OuFqcr9eXNgn0qcba/xWqttTYnr+Q5KfLQBkStbllyxkH8rlD+fJNxi9mi8lt2s+6ykjxOx6KoU8bLSlF1rEPbnwKWSxhHn22epI87SZsPsLZK+Rwzkmhi4yXSTbuIV25bUif9nqMC5NfB+N9TXbT8saXPg78QAYSZ2Bc6U1HELehcDCr+pcAuqxpLuA04hYsA/lv14JJu3MVBDqet01INvsl1DSOxEwg128/L8M0SN6xNDvmPk0GadZQZPLOZV43sN4eCxYSfulLQR8HQl7j766KOPPnpAdfs6+vi/ghIgvpdQMP43A/ZM6Vbmki4ibHtOL5u2ICZz1wNutp1ZaFuAmCT7AGGD9idg62bgmsQ7J3Aw8G7bH5W0OLCKk9U5y7TvPsCHib/xhcA3nWeD1c0/HpgB6Kj+jGLAPseVmguroo3PvDQyTkXYSl/d/brtDbO4C/+4YV627c8mcu9GWK6dRXzeGwEn2f5BFmfhPYBQxz6LRgG1V3HgLcY90fnVgG2n2ZVKei9hcbcFUdQdB1xUuYEVhfr9im5Y3iVynUCoi/2WwX/rVOtKhVJfB9MRtpH/tl1Fra8k4RcvT+8jEpfpKumlyLUOkYhekbCOPKmpSJTIfZPtFSXdShQDxgP32H7fJN76ZjhnG+ol4E7bc2VxF/5Wzu/CPZxdoW3Pk8jdViy6e+PpdETj1f2Z9+gGdycefAXoNH5ViQMlnUgkZn9WNm1NKDukJ+glNVUBpyOK9rPZ7tmoPoK8RxCNnGcz+LuVrswi6XJ6F5DX7vHjI839XaKguj2wM6Ey+1BWM5SkF4E/ENfMBctjqLuurnrMhbOV45a0D6F4+jThKrFsKWq+FzjZdrYN7kSNjJJWtn1DJm+Dq+r3WtIfbE+kXqVQPH3Q9kIZvIXj78CDwA8oFt6SHq7QiNLchztsL9217XbbyyRy3gZ8jIgNHgXWdrGClXS/7cWSeEWsr94JnGn7sbJ9GWAOF8e3JO7piUbNdwEn2r6zbP8Aoer8s+HePwL86xKW5YsTzaqrAtvZviKTt3BPRzTgvI+IEQCoFJdN3WjEn2IgaVZi8Lb5eac1rZai/E+Ixog7y+aliFzGDm6oNSbxLwF8hTjHIJolDrd9TyZv4a4aA0s6BfhFozHh98AJRFPdgrZrODd2nOy2IHIYnfyFK+Rkm3loiDz0Qcl56BuBnTrX7cb2pQh3j0xXUCQNd3+w7W0SOG/r1Kyaj3s9z4KkzYB9gWts71xyC4fb3jSZd3YGrifNa2iNNV7187vBPcWt5wv/Lwhn3wuIAYQrbKc5epQc9MmEa+APXFxoJa0PfMb2loncCxMOLe8s3CeV7R8hHMh2H+btI7kf6xH5aBG1jrT4u8G5PJH3HtQwazu9SbnESPsSxwwRh3/Lg907s7j3IOLBdYFDiBrAqbbTXGglPWh7kf/2tRHeh6mJHLyAB2qtBRpN/4OQXC9eCvgU0ST8NDFwfYbtx4d948jxb044Il1BfN6rA3va/mUyb68cxkTbkrjbrLOcRQyDdmLDTxMCjTUczBckGvHfTfyt/wJs48Eu23300UcffVREvzl6MkdbyQWFXctEyG7MKNzvIFQsViMChmsIa6rngHmyAodSyPuk7TNUWcFZ0vlEI98+tpcq08e3235/Df4pDZLmAo4iilsmzrGxtv/a6o4lQWHVsiyxANih+3WHHdpbFpKWJa4nAFfbvr0C5596bHaNon3L3KrdjNxjH0YRTX3HEIMXJwJH1GgOb+zDDbZXrsCzf6/tbkG1RdKVtj9YmXMNQj1hY9vvrMy9FqHeMQNRzP5ad1PUCPP9iFDy+hShnv0v4I7MBk5JrxHNN01lVZfn77GdagM2OZ3ftdBmLNpjX6YFzrX9kTb4a6Ec55cYWHdcBfzIxbK0hf25xvZqk/7JN8XRa2jNlRqulms87QzXvGr7KxW4RxNqws0BxWOzCrlDrac7qLSurnrMhbOV45Y0PzAnUbS9qFM4LQXtGV0Ur7LQq+lF0q22lxvqPSPMX/V7Len7hOrmro3Pegbg+8BLttOUR8t5/WFgS8J+93KicD63Qzk8HZLu6m70l3R3Zv5GoVp3LDAa+I3tHcv2DwJfsf2xRO7RwIW215nkD79FUJrC5wJeBFYmrqE32K6i9CTpTOABYq1zIDG8dX/md6vBvRDRDLI4g/PQNfIJKxO5usUIV6bRVHBlkrQD0Yg/F3AH8Te/vlJj3wIMNCjf56JgVwOSlqmRH3sjyIyBezSqThhmkXS17dUzeHvsx4PAkm2tM2pC0mpEM8g4Qu3TxCDAtsCnbV+TzD+L7WczOXpwPkusJTuNTp3hCgGr2Z615v7UhELo6BeEou8XiL/z321/NZl3NPBtVxJqeCN4q6/nC/96wMWuIFLRxTtdd9O7pNlq5vtro60YvOQmVwZupnLD7OTwvS4DkhNyKLYvTua7FDjY9qVd29cGvl4pHv0AMB8N1y3bP63A2xzemQ7YBHjc9pezuQv/ysTg2qbEYP9pto9P5rwTWNdFLbr0AF1ie6lk3uuJJuxryvNVge/YXiWTt22UAdhvMDjvf4DrOg/PSPTjtVLj6aOPPvroYwD95ujJHLWTC5LG2H5eQ6gFvpUXmwCSrnKisukwvDfbXqErQZs2tSfpNwxjeexk1YqufamqzlI4LwZOZfC04Na2103k/IHtXYf67Gt85pJmt/33bJ4evK02o5dp4DUK99XuUi7pY+Qg6WHinnWi7Yda4F+SUEdcn2gAOoVY+H4m8XratJ4aBSwPfLBmYkHSTEQiPFVdqsHXLE6PIix4j7G9cAXu5YgmgU0J1ZAvA+fUaFQoqjCfJmzHniTUps4lVPnPtD1/9j6U/ZgPGGM7zWK68DwEfMj2n3u89hfbc2fytwlJNxCDFafVTly1FYv22I9ZCWu/NPXPLr4NiXs1hPLQeTV420QZ3uqgc//4YnZCfHJDzeGaooazEBETPlSrkbJwv504x//sCmpLDd7WjrnwVznuTiOypEttfyiLpwfvisAqRL7m8MZLY4DNuxto3yoo59UhwHbEIBWEYvfJwN62X6m0Hx2ngy2JmP9S29m2wyhcB55lsNXzrLa3S+adBljJ9tWNbTMQud1sldlziTXVc5k8Q3CvChwAzEsU7DtK9KnNujUHHHpw3257mU4jfvnOXVipOeIaQrDi+8AGxPpatnsOLo4w9y3EMOiZRFy0DfBe2/sk895NNG7eYHtpSYsC37Cdbiku6Rwih3KOKygidnFfTgwVnUlYi99bibdqDCzpPtuLN55PyI0qUXm/x36cD2xWK2/T4L248D5bns9K/L1Th2AVLplfIpr/BdwLHG37iUzewv1H4CZgnO2LsvkK57DrGScKk0j6iu3DJB1F75pDapNZIw6fMDxWa40n6bIa98YhuKeo9byktW1f1pUHnwAnK1dL+i2wUWc9K+ldhItMeqxWmhd3ZOLm0RoD5q3E4JKub6tpsq3vdYvN6O8DziFqps2BolWBDW3fl8z/M8L16w4GO1tUaVDu2pdRRKNw1b+/pDWJtc/itqdN5ho0VF2O+U4nC+WVGvlPgZmJuOyfhCtSeq28zTpLG5D0ads/V7haTwRXcEXto48++uijN6aa9I/00TLebvsESWNLEuVKSZkqr6cSxaVOEN6tFlhDKaQ1Ky7gYoV1zi+ACUnpCk3hL5TCsWHCxGLmgvc7ib/7DUNDqLMQClCZmN12c8r+JEm7JnN2GrHb/OxnlfQtJk7kZH/e44hry2bl+afLtrRm9A4kjSWSV78irmc/l3ScE62wCu/UwBdpNHoRSn01Juxb4waWIRpXT5H0CrHoPaNG8UfSrUSTwgmEim9HjefGUlDPwgaNx68CjwAbJfJNgMIK92fAbOX504Q1U3ZR814GYoRXgT8R37M0SPoGMcn/JGF3tgLRuHlCJm8Xric+7427hjtukfTjDMKuYstErzlXCfMHwKzARM3RwGFZpCUZvQMRG5xv+7rGa1+3fVAWdwPbEY0gd0q6jiiqXjr8W0YMrcSipSmkU0gdTQwfHJjJ2eD+NvGdPqVsGitpNdtfS+Q8w/bmXcc9AZUaGr/beNy5f2yeTdrm0FrXAG5nuKaK8r9C4eo44pomYC5JO2Y1TEg6j4hH7imF29uAW4AFSyz6gwzern2oesyFs63jHqVwHFi4VwEisfgwA/AOYm01e2P7eAbWPmloqxmmrCv2kLQv8F7i/PqD7Rcz+IbZj5eBXwK/LMOCPZs1ErALYfX8C+LYLyIawFJh+xVJhxEN+Z1ttZopXwbuLk12zfikRtH8BOB/iTxlTZXCGyStYPvmipwddNbuz5Y13xNEHqcGprd9qSQ51P4PkHQ10TCdDtt/kDTaoUg5rsTi2XjZ9suSkDSt7QckpVuYF3yPWOceIukm4rpynrvUMTNgey1J7yTiz+MUQ9C/qLDeqh0D/0vSe12cKBuN0QvTuJ5VwIvAHQqFyAnq0RWuo+9wQ0XZ9jOS5kjmxPaTwH6SpiecQB/M5mxgIeAjwI6SjiZySCc7UZnd9pUll3Gy7U9n8QyB+8v/t1Tm7aBzz/qbpI8BjxP5nBq4vTSPnsng+CS1UbdgSlvPfxC4jMF58A4MZH/mZxMx/6bA3IRYxR7JnB2cA1wNXELdWBTai8EvKp/1r+3qCnutfK9tvybpRUkz12xGt31vife3YmCg6Crg8zXiQWKwY/EW/s69sBAxdJ0OSSsQQ9abEtfv44hzLhsXSLqQiE0g1gG/yyYtTdBLlXgf289nczawHZXrLGpXrG6G8v9MiRx99NFHH338f6CvHD2ZQ9INtlcuwdKRRHLhl7YXbHnX0qCWrLgK9596bLbzFWmWJZIaSwD3EIXVTzpZFbJtqCV1FkmXACcxsADZEtjeFVTGyqDDEZPalsR9J/BjuoqKTlavUw8V9F7bkrjvAlbxYLvn67ObniT9BJiaUE+DUJp9zfYOmbxtc3ftx5pEo9sY4AzgINu9rrEjxbeA7Ye7ts2fydk2SjJhH9uXl+drEjZsH2h1xxIg6R9EU/b3gN+V5pCHs+/PXfuwue0zurZtZjstcSbpdeK4O6r/g4bWsodbinrBys0G5WyUa9jbCKWnzwBX2t6tvDbIErnCvowGNgR+CHQGPo5yokVvi7HovI2nrwJPupLCbLlXL2379fJ8NHB75r1a0rts/63ruCegNAO9JaEWHFQa3H9i4uGaA51srV24HyBUd35fni9MqDSmqAVKutf2+8rjvYFFbW9TGjivrdGAX/uYC0crx12a2DYGdiXWO4Ng+xsZvA3+ieLQGpC0ge3fSNq21+u2T+61fQT5ezUjPwfc7WITm8DZU32ng8RG+MkCZWDwLio3KrR1jhXuG22vlM3Tg/c+YGFCHf0FmKBYXeP6vQMx4L0kMVg+I7Cv7WMrcF8LrE4MHlwGPEbYm6c3C0u6ClgH+AnREP43QtEs22b6LKJgvysh1vAMMLXt9TN5u/ZhdOHeEVjP9phJvGWk+d9PCJVsYXuamtzZkLQ+kUf4JjG0BTGgty+wm+3fVtqPtu7VtwKbuDhClfXPWTXW1ZI2IERCprE9v6Slidi/pmPlmgzkJm8C9rJ9UyLfhcAGruSiMTlA0seJxtG5ifrWGKK+c24F7nE9NtsVFH3bQsvr+VFEzfKMSf5wDv+XgPWIgbHP18pV1qpjDcHd1r1jPNHg9xrwEgNxcHp80ub3WtIZhIBXGwOhrUDSmcCXbf+tBe7xDG5cfYK4T/8qkfNgoiH5GeB0wk2jisNxYx8+QThfCbjK9lmJXBsAd3Xy3JL2IxrCHyUGa6rVTmvWWSQtZ/tWDeHs4URHj8I/mvhefT+Tp48++uijj/8O/eboyRwtJxfew4BtJQC2r6rA25oV1xD7M01mQqvTeEQk6BYhAuIHnajyqiFU8gr369mFh8Z+3Gx7BUl3EPaw/66RbJA0DxGAr0J8DtcRgWovdcyR5p6osUvFMrUCdyu2sC03o98NrNCZslZYL9/sfJuiO7u/R722vQW5RxFJyu2JQvIp5d/qxL0rraA6xHcr9ZyXtBFRQOw0Gd1CafKqoTLQxt+6xAYvOtSGlicSOX+wfV4WZ+Gdmji3tiRU0S8uz9/TaajMxhDnWGqzrqT/JRJWzxEJu7Nc34a3qpViV/w3FfAjQpVzS2KYKv1+WbgXJ65lGxCNIacQ5/sWNRu0y76kxqKFYx2gYzd9S+WG+LuANV3UsRXqwldUaj461F0DmL22JfAuA+xO4zMHDnOoJU6V2ZjeK9Zus9hXC5Kusr3GpLaNIN+Ez1ShEHi87dO7X8tE7WMuv7/V45b0UdvnZ3IMwbss8DUmduipcr9Qj2GtXtsSeH9LrKkvL5vWBG4g1gEH2v7ZEG99M5zDqtdmNsKrXfWhzj50GhVeJZTkqjUqtAWFw8RoQpGwqbaa6aDSPTg2AX4LD1ABKFTU7gdmIZpJZyZilBsqcM9LOAVNQ6iFzwz8yEXxtwZKAX1m4IJazY0KZd0NiEaNZQnl6F0q8C5WODcDnibWm7/KGm4pnK3EwAor8a8SiowQwiSH274jg2+Y/ZiGuEdCcu6/wdlxEuk0gawB7GT7wgrctxJN/1d01vHN9X4i7yzA1sA2RPPTicBZRFP8abbnT+Q+lvgen8vgxrr04S3FIOQe1HeMnKygCq4PU/J6Pns92YOvORgpQkThbuB2qPbdOgi4zna6uusQ/NXvHVMqhmhGt+2fJnJ2NwhPeIkK6zxJlwNLE/0JzbVWtUGmmij5hNNcRARa3I93EDXTPztRvKzk3Fe2/WLpN/oeUWNZBtjM9keyuLv2o5U6i9oVq7vc9lrZPH300UcffbxxTDXpH+mjTTSajZ4Dqt1EJR1KJEjvY0Bh1oSdSzbatOICQJKIz3srIlibM4vL9uuSvlsaj+7N4unCx3tsE/E5711pHwD+WhKWZxM28s8Qf+9szN29uJO0KmE5nQJJWxLn0/wKW6gOZgL+kcXbhd9I2plICDcXuv9M5v0s0Yz+fQaa0WspOIwDblQoAUEoyp1Qgfc1SQu6WDZKWoB6tmttcj9E2Pkd1TVMc7qkrOajRYkC18warF43Bpgug7Pw7kycx19hwLpyeeAwSUcQ19LshvSHFXbmTbWQTHXufQglq9cl/RT4GFFg+4SktWzvnsVdEr+/Ia5jbyOmzGcDHpd0ke1tsrglfRRYH3iPpCMbL40hGlPSUKbLvy9pfiJxdamkRwmF8FqF3NpWihOUykpBaSeFqsFlhGpeOiTdSCijnAjsZ/ul8tK1JV6osQ9VYlFJcxMWoeMJZwkBm0p6CdgI+Iztn2RwN3AIYZt5eeFfA9grmbODdYlGiSY+2mPbiKF8nw4FDgYOI455OcIi9ovAQUDmANnTkj7N4KG1KrGopM2IZqPxkr5ONA4clN3gVnBPicHPIOLRzYCbJG0I4JEfPv6LpF2AvxLHeQFMaICaeoS5hkLtY4b2j/sySVsxcVPIgcm8pxKx391AlaGtLuzFxBawvbaNNF4HFrP9JICkOYFjgJWI3NGIN0dnNj+/AXSO5ztt7YDtqtasGnqwHoAag0zE+QSx1ppATTTcpaHZBK1woNqYiMs+lslbmnOfsX2XpM2JuOgPwDG2/z38u988zW9mYAAAIABJREFUGg1l/yIK2NXQ+MxfBqp/18s68wXgvoqN0b8gzvELgKOJJtJa95FxRDy4ru30XGybMbDtOyUdYvvujN//RqBQMD6ZsG4XMLekbZ0sRGP7gjLEtXLh/V/bT2dyNvCq7ediaVsVNxOx2eZdAy03SDo+mfvx8m8U9e3UzyQcVH5ChTywpMOAh23/uGv7/wLvzB447uJcHPgUsbZ9jsExw0hzTbHr+YKLJe1BOP82BwCy6kvd36Ozhtg+4mg0rQrYW9K/idp1TRXlNWnh3lG4NyTiUIj4JFUYpcE7FyEUtyrx+V9DKNymq/u6S5G75Ew/lcxZ+17RjQPaIpZ0qbsEtHptG0l08gkKJfpTXFSLJc0KbGn7Rxm8ks4Dvmb7HknvItxMbgEWkHS87R9k8BLXqhfL408AJ5Rm7FtLfTMdLddZtgW6G6G367EtA9dJ+iET3y9r5MD76KOPPvrogb5y9GQKSUcxfAEi1cZF0oPAkjUS7z24e6llH2D7NxW4VyKKHZsQTVdfAs61/UwybyvWqIV7aeKYNyea6n5l+4c196HsRzV1FrWj/jkvMD/RAPS1xkvjCVubdOt6hZV5N2x7gWzuNiFpOSKZ0rEpur0C54eIQtPDhXdeQi378mHf+H+UW9L/2P6hKqgl9+DeiChUb0gos3QwnrDFSlE/lXQ/sGp38lfS24mGoN1sH5PB3eCalSgar1Y2XUUodKfcsxTW0ssQanWPEsWOFxSqznfYft+wvyBnn2YBNrWdNvSgUJlaGjgQ2K/x0njg8uwYobEf7yMSsp8BvuJKNpaqbKUo6efAz21f0LV9B6IpJK25TtInbP9a0sJtKUjUjkVL4+SvbZ/UtX0bwlq8ivJpSQyvQJxfN9p+Ipnvi8DOwALAHxsvzQRca/vTidx3ARvafqRr+3zAA8D3bKcNK6q3g8pYV1DCVFGKk7QaERN/B9jb9kqTeOtIcA/XpOmRHrKRNAdx33gXcLTti8r2tYDlbKc3V9Y+5sLZ6nFLuoBoiLiVRlOI7e8m815ru8rwTBdvZ4Brc6Lg0sEYYHHbKybz3+2GI08Z7Lnb9hJKdkdSOAJ9jhiSnDAQ6WS7ZYU96smZ94kheIe9F2cV2DSEenKD9y2roqxQ6VufiMvWA35FxExpuUlJRwNLEuf0g8Rg4AXAB4DRtrdO5H4HEXd2VFYPJ9TM/gjs7kT1ZkkLAfsA/yTUzI5vcO/gJAXQ0vRzZOH9OtGc/CQxYPPV7gaZpH1YD7jYdq2B9m7+aYBFiZjwwcx87GQQA19NrK/OAH5h+4EsriH4bwW2sv1geb4woVyY7vBXckcLMfh+WaOx7gTgUiIPvinwZWBq219I4jvY9t6SRlUcMuhwb14rRzPMPlR1jCw5wiW6P2uFq+BdtpdI5p+XaAzekhAumBdYvvsak8Db9rWstfV84Z8i60ttoa17h8K5ZQVC3RXie3ar7a8N/a4R476YGHBpisFsbXvdbO7C/w5isHxL4D2Ei+MelbiXImJgiDrmXZV45wUWsn1JGRYcbXt8It90wNsIB6o1iVwwRB7jfNuLDfHWkdyHXir8aTkMSfd2ameS9gYWtb2NpE4eOmXouNyzPgC8SPR/bGr7lvLafbYXH+79b5K7tTqLBsTqViP6jTqYCXjN9joV9qFXPd6ewhw9+uijjz4mJ/SboydTqLd9ywRkJ2glnU9YalS1bi/cq9q+dlLbRpjzW0RB8c/E1PVZhKV4ms1aF39Va9SyiO5M0/+DKKTuYXvYwlfSvowm1BCbyl4pCs6SViEWArsSKsYdjAE2sZ2t8jpFoe0hj8Z+VDvHuninBRYhvs8P1Bw2qc2dPVzwBvdhFdvXV+S7f6hEjaQHbC+ayD0dMJPtv3dtnxN4zvbLSbwTEkTdyaIKAybDXi9sHznc6yO0D1Pb/k9pBl8CeMyJlsOFcwHifr0R8BfC6vi8rL/x5IJSTFs5a7hhGN7WrmVtxaKSfm974SFe+yuwbNZ5LukjxLXsl13btwaesn1xBm/hmBmYlR5Da91DLwncQyafJT1oe5FM/jbRuXdIOoRooDw1u4GywT2LiyLMlIIp9JjvyW7EGIL3w0TTzyUMdujJUOdu8rY6wCXpR8A8DChUb0oMCe5JxCtp7meSziQaULYijn9r4H7bY7M4G9wXAhtkNhH24Bxu0DWtwCZpZds3ZPzuN8D9ads/12A79Qlwko26pHWJXNlHiIL9LwhnpPky+Lq477O9eFnvPQbMYfu1MnhwV3MYIYH7IkK9bCZC8XIc4dyzOtGQsmYi9zXAT4nc3P8SObsO90FZQ1SS7iSaX2Ym/tZL2n64DPpcmvl5N/ZhOmJgbzUG1BGPqbHek7Q+cCzRhC5gfuDzts9P4ms9Bpb0HsIpcwvCsegXtr+dzVu47+pufOm1LYF3B2As4RZ5B6EgfX2NxozSYLUP8OGy6ULiO52Vs2pzPX8ekXfe2fbDLe3DAcBTVHKMbDZ6/TevjRD3dcS1+3RCGOMhSX+qUcubHK5lUyJKw+xmHqzyerrtj1Tg3gS4zEUQRiHUsabtsytwt3XvuAtYujP8UOprt2fzFq5eTasTbRthzpkIkYqtgIWJ6+gWtqs5WksaSzh2/rps2gQ4zvZRybw7AjsBs9leUDG0+GMnqjeXY90VeDex5uk0Rz8PHO8K4m3lHF/KpUmqnON3Zd27muewpEuJ4zy9+7UE3s8SLmfPE7n29cr2ZYDvJP+d24zLWher66OPPvroY/LDVJP+kT5awi/o3fg0BxHEZONF4I4SpDWTKTWaGY8iLHgntW0ksROhynIMpelIUrXJAde3znmAmJbbwEX9RWF5VhUKy+X9CWWWjsqACaWcDExDKO9MxWDrreeBTyZxAlHssb2aBuy4JrxEPRuuqYEv0rDDAo61/Z8kyluSfu8bRtc59hrl8ybpHJO0tu3LJH2i66UFJWH71z3f+H+cu02UBM4Vtq8vReMTiMaMR4HtnGdT9LykpWzf2bU/SxGKhZk4klAQ6/6brkMUVb+YxDuzpA0Ie9AxCqUtiO/VzEmcHcxe/l8IWJEolgN8HLgyk1jSj4mGiHtLQ+X1xPVkNkl72D5t+N/wpvAHwlniHOJeNQ+ws4otbVZTSDdU2UrR9uuSvkso4UwpaCsWHdVrY2lQfyl5AOAbwAY9tl9KFCLSmqNLUes5ovmps8aaDphR0ozJQ1T/kTRPN0dJ3KYNM2nysD1+TNKxxP3q0DLM1fMcTMCtkm4CxrmoGdeAYih1D0KFsjmoV0MppJVjhlaP+zpJ77d9dzJPN7Ym1hczMnhdm9ocXeLQOyWdmrimGw5fIuLujkvPTwknKgNpjdEF77W9maSNbJ8s6VSi6aoGHiEsYM9lsD1qWlyW2Wg+CfyIkouTdL3tmrHZDOX/2vmyC4l82Wq2/wQgqYbtLoRYAiUOfNRFTdi2JWV/x+d0KK4KeNT24WX7Awrb6UzMaPs4AElfsN0ZuLhY0uHDvO/N4nUXFbPSVPcwgO2nJNUqmP+UKNJ3Gl+2JJQSN6vA/T1grUZeeEHgt0BKczQtxcBN2H4M+J5CFGYv4JtAleZo4BaFknJHCXNrwukiG2MJ9c8bbK8laVFiHZYOh437PuVfDYwuDZPq9WJWk3D53R+XtDHw2xKTHMNATJjK3UBHbGnP5q4RbkkZeFHSQrYfam4sjXUvJXF28Hei4X9OIl/4EMMItIwwptj1vMItcSvCcQDgfuDUSuf37G4M/tp+puRxamB/22c1uJ+VtD+Q3hxNe/cOgFkIdw3Iz/s38bSkTxPCETAg8JWJp4CbCCeRa0rsvUkyZzc+B6xk+wUASYcSNYjU5mhiTb8icCNAGTZJ/W7ZPgI4QtIu2c3fw+BC4IxS9zHwBaLeloW/lFr1X4n19QUAkqYH0lwybZ9YhkvmJ4YwO3gC2D6Lt2043BQepYXaksIV9DhgQeBu4LO276+9H3300UcffUyMfnP05IuhGp/WJbfxqYNzSS7kdUMDqr6za7AyzBhgdDL9OwkVgy2BHyhUeaaXNFWNCTJJl3ZP6PXaNoLYlFCivFxhPXw6QyQOkzEWWMR29uIWANtXAldKOsmV7V9tr1b+r13Ya+IYYqH1o/L8M2XbDhlk7qFwX5LUz3Ymciug6jkGfBC4jN7NXmbia/pbhXtJSb0Gd2o0/48FTiqPtwSWIhL/ywBHMGBFNtLYHThX0jgiKWmi4LQtYfeWidVs79S90fYpCluuLFxLKNtC2DY2C7apCr+294UJSn1L236+PN+XwTbyGVjdA7av2wO/t72xpHcShePM5uhm0XLGRJ4hoYmtFMdKWs35VooXSdqUsC+vdc9YtChHdKNzLctUSGkrFv2NpOOBXRsJ+BkIh43fJfICvK17EBTA9hNlH9JRBj6+R6iVPEVY8d4PpKlcEUNbl0g6mMH3j68BmQXNjxOq9904ghjCqNEcvTmwHqFO8qykdzG4eJ+JhQgV0B0lHU1cu0+2/cdk3jOBHwM/IQZraqKtY4b2jns1YDuF3fO/qXP9BljOLShWNzCfQpF9cWLQAwAn21uX+/Mvy7/a6DSKPitpCaK4N18l7sfLv1EMNO6mxiqSDnaxaJe0rhPdFbqpG4+nG/KnEmD72PJ/lSa+BpYj8mWXSHqYyJdl5yQ7mKPkQ9V4THk++9BvGxE0G7Gf7nrt9R4/P5Jo/v7uvEIm96iSoxoFvN7VVFlreGsRD3axu1yhaF0DT3UaowseJuLhLLQVAwMTGja3IPIY44k8Qo34t4MvEg1IXybOs6sYyM9m4uUycIGkaW0/IKmKsq3qK70uSpxbvWocmU3CQWCfXWLQq4gmt05skM5d+Ks4oDawH3C+pIMYaNZcnhg82DWT2PZGRbxgU+Abkt4LzCJpRds3ZXIzha7nJS1G1B0uBG4nvmcrAHsrBFseyOQHXms2pZdm9Fq5wl4xQa3eirbuHYcAt5fcpAjBjL0q8AJ8FvghkZc0UXP4bDLn3kT8fwxwqqTsWkMviMG5k47QUzb+bfuVjhCLpKmo9N2yfVRZy3fnMX5agf6rhFDJF4nP+SIif5WFzxGOV+sQquSdYY+VCceeNNj+i6SzbS/X2Pa3TM6C1uosales7mhCLOIqYEPgB0Ruto8++uijj5aher0Gffw30PD2TKm2VA2eaQgLGYAHs5WIJH0QWJOY0GtOQI8HftM9hZ64H9MRyYYtieLqpba3SuR6G2HfuCYDi50xwPm2F8vgbfDPAGxMHOvawMnAWbWUxcriet0aDehdvNWVzCTNNtzrNSbsJd3ZVXTpuW0E+fYDziiJ92mJJsKlgVeBrWxfksHbtQ9tnWPzd1Smhtv2VuGWdLvtZbJ+/yS4m5ZUpwI3lunzdOum0hy7M9FEJ+Be4GjbT2RxFt77h7o/DPfaCHGPBja2/assjknwP0DYHb9Snk8L3Gl70eHf+aY4J5zfkn4LnGn7pO7XkrgPtf1VSZt5QEGtKtSSlWJJXs1AJINfokLyStK9wPpDvV5rsKpyLDo1UfTYjlBUMNEgfDKwd+e7lsT9e2Dx7nt02af7bC+Uxd3gupOIgS+xvYyktYAtew2gjDDvUsSQTef+cQ/wXXe5EYwwZ2u2x11cSzEwuHR15jEPsw9rEgMfYwh1oL2yiuiSbm0WINpCzWMufK0cdymST4Ts67dCzesw2w9m8gzDfw3RqPF9YlByeyLft38y7yeAQ4E5iGtZTVekHYBfAe8nBiVnBPbtNNQmc08Ul2XHas11TfYap4v3TiJXNYpoiFmTRpE+M48h6SLbHy6P97J9SBbXMPuwKhGPbQrcQeTLjkvkG/Y7m9koLulZooAr4j59VeclYjh31kTuFwnHHBEKW52GXQEL2E4ZmitNjGaIRsrsAZOyDycR1uU3lOcrAdva3jmRs+M2ti4R959BfA6bEfn/3RO5u2Pge4mhufR4UNLNxLDDmc51iZmsIOksIi7YlVj3PANMbXvIde8Ick+UL8nMobScm5yWUBz9JLCnk922uriHchIEyHYxXIIYdu007d5DfKerurgoVE63IO7Zc9ueO5lvilvPS/olUec5o2v7pkSdZ9Nk/vUIJc6Oe+AawE62051jJJ0IPEs0vBnYBZjV9nbJvMsQcdG9bkF1VDHMvgJxjt+YXe9o8L7DdvegXhVIWoC4jnyKGDbfn4j/f1+BezdCdOcs4jPfCDjJ9g+SeQ8jzu9tiHN7ZyInm+76UNY+axLN0b8DPkood6e6PPfYj9mAuWz3auTN4pyJWG/8qxLf0cT5dHMNvsI5WdRZaqM7X1Mzf9NHH3300cfw6DdHT6Zos/GpcKxJNEU8QgTicxPJ2auGedtIcc/bVlDU3UAoaQywqe2UyT1JY4nk5LuBxxovjQeOt/3DDN4h9mU2IhG+RWaTcOHqqN+8D1iEsG2cYDvmRDvawn8n0YB/K41pXNtpllSTSdHlNkKx44/l+QLAL7MC87L4WcK2Je1EJBbWIYYuTra9YgZv4W77HJtowVOrSaQN7pYLELcBHyMKPI8Ca9u+t7yWfr9sA5KuJIotN3VtX4FIxq+RzH+17SxF7klx7wdsQjTDUB6fZfugRM7Lge8SCoGXAYs6lG2nAu5Jbsy+m7Bau7GtJEppjl6z0/xS4oUrspuj20Cb17LCPwr4ZLPYVGLRTdzDjWGEeVclkuEC/uCwQE6FQpV8TuB/PFi1+kjgadexhb3F9vIlNlzG9uuSbsqMURrcVZvrSkPIVu5te3ya7eUzeLu4xgI7MuBmsQlwnCvYaEqahbCg3YaIGU4kik7LEceforQm6QBChfEsBseiNQYjWznmwn0AFY9bEw+imopuNeV+vTDR0NdUrK7VwHqr7eUk3W37/WVberwm6Q/ABrWL9b3ul5X5e623socy22qOfoRQ7q2ex9DgAcVWC4rlnFsX+JTtt6T9sEKwYkg4nNiyuHsOtjS4U3LECjecayRNZ/vlDI5huO8m7lVTEzmrPzMwpHifE90IFO5XQ8G2s9UZW4NiCHMh4rN+yHXcIs+wvXnjbz4INdfV5Xs+M3CBE4dgG3y3EmvZptLrWYl56DZzkw8Seapv2n6pMvc3bO8/xHe72nda0oy1mrx6cM/QyClUrS3WOu621/OSHrTdU3V+uNdGeB/eQaisCri+VgNtyVPtS9S1IBRmv9U555I49yOcKW8FVgIOsX18Fl+Ddw5CRfm9wN2Ft5dbaAb3BkTO4lWiZru57VSnyknsz/uBrcp+LFiJc1lCJANCTOD2CpyjCFXjDxPfrQuBn9TIpZTYaClChGUpSXMW7l7OuCPNfQWh6jsVMQT7d+BK27sN974R4F0C+BkwG/F5/x3YplPPTOS9j8hZPQq8AFXUm9uMy1oTq1O4T+3R2PSd5nMnDq310UcfffQxPGpZv/Tx3+Mp9bCBKo1PE9lPJ+C7wIddlI8USrunEYXUbEwr6Tgqqvo28CuiCanD+byk/yHP1uQ6QqHjkw4LmW0JRZpHgFOTOHuiBIPHln/Z6FjP/rn8m6b8q4VXbR9Tka8Na7te2JOw6HyYWPzMS6iHZOGVxiL6I4R14mvA/aWpMBOtnGOSFiUasmfWYMWOMSTbELfJTVint4X9gFsIq+NzG43RHyRsYVMwVGGLCokF4rt8hkJlqmlduQ2hbJCNCyXtStjQTkgE10iW2j5Q0vmEQoiBLzh/4v3zRLPmO4FdPaCU8SFi8CITFwBPAzNIep5yfkE9ZUZatFKUtGHhg2jIzlZfulaSiEGi6g1XpTH3f4jYsLPteWJgMZv3MNurZPL0wNeBg4BHJXWKl/MAJxCFpxp4VtKMhDriKZKeIgoxNbAXE98/e20bKbRme9zA54CVGoXrQ4HrgfTmaOBmYn21eVex/AZJmUXGbcv/eza2VbHWpr1jhvrH3bG0bjZwzlgGH3aw/UgSbwcbJ//+SeHlUtR8qNxHHiPUnLPxZO3GaOh9v6wBSR8llI/eI+nIxktjyL93zFEGgNV4PAFOGv61PV/G732j9C1yI+lcQmX2nHLfurD8y+Q8crjXbX85kX4/2x9Sca5J5JkINZvYunAEkee+jkYuuBI+XplvAoZr8C91h1SoBTe/wvsR4HgiRyhgLkk7Ot89cWz5v+rffIimkI6a74xA+qAesA9wjWLAH4rSayLfEc0nzYbZCtjE9n1tcLs4hbQ1vCNpFWINPyMwj0JV+fNOVMBvcH8A+Ek3N6F8ms1d+7jbXs8Pdz6nn+slV7ce4ShxoKR5etXPE3hHAwfY3nOSPzyy2IJw8XtR0tuJ/HB6czTwU+L8Ooq4bx1JOM3VwLeA1R0utCsBhwHDDu9lwqGAvxeVcuAFrxFrIBMDqmmQNI/tPzucIo+nzvnVjZfK2v5VhTjIU9TJlQHMXPo/dgDGlSGjGsrRxwG72b4c6AgVHg98IINM0u+Ie+JHM37/JHBtC5wdNHOE8xCCEQJmIdYCmf0aVxKObr2emwHBkD766KOPPiqjrxw9mULSikSh5yR6ND7ZvjGZ/67uxq5e25K421D17TQVHsbgAu4YQp0zxZZKoXi6ju1/SlqDKLzsAiwNLObK9jFtQtKsVFL3UgsKbpIWLQv7ngUX27dlcXftx7SEKo2AB2z/exJveTNcNwA7AE8CDwLLuSizS3rAiWqrhWM08O2ayStJGxHNERsC5zZeGk80h6dNu7fJ3diHXsXc54BbbJ+TyDsVMJPtZxrbZiDinBT1DrWkbtXgn5NIbHQUpe4Ffmj7qUzewv2XHptte55s7sK/BGH1bEJFIXuy/lDbX5W0eRsNs2UfzrG9URvchb+6laJCVXgF4JSyaUvgVttfq8B9lZMV2Ifh3hd4iYmHD1KL15K+AdwF/LpGLNbgbapWQ6hWV1PaKveKl4lze2tCSe0U2/9I5Ow0121O/J07GAMs7lxnjVZtj8tg0Qou6oySpgNudlG6TeI82PbekkaVos9bHlPiMQ+FMjC4k+31knnmAx63/Yqk1YAlgZ9XVNlaAbifKPR8k7ieHG77hmTeI4jhsbMZvK5OL/a0cb8sTS9LAwcSDSodjAcub65FErj3H+Zl2z4wiXfYhtHMPIakZ4nhJRGx/yAnO9sbZnEX/g8SjSkfA24izrXznKgwXAQThoRznUTuA75I5GO3YvCwSfbfejzDDx6nDISWnNX9xN/49O7Xk5vRe+3PDEROZyvbH6vIuzgxZL0l8Jzz1Uer5/0L7wPAhrZ/X54vTAw/VHEb6zV4kDmMoMnAwbDsR3Wl12bDrO3WmnVrcUs6yfZ25fG2mfeKIfhvBD5JCFZ0HB/ucaIC/pTK3eZ6XtJfgV7DeCKEJOZO5j+GaBZd2/ZipZZ4ke0aQz2XZQ/w9OAc5ALa/TyR9w7bSzee13SsGcRVmbsZi3bum1XFSf4fe+8dZklVbv9/FkMOgyJBJCcJIkMaohckKl4REWHIiIgJBQRBCVeSgCIiEhXFAUcyiIIShjRDzswwIHBF4AIiKgYYMgPr98e7a7r69Okef19772qnaz3PPHOqTp9eVafPqdr73etdSz1Ja5cl3qxJa+qdTHSZ7e1y8MzgGM4gnMp3BA4EXgYmlWj2SfXJLQlDksNs31NCAyNpsu1RM9o3iHw7EMYk5wIn2H4rB88MjmER4Djgfba3SnOP9W2fXYD7R8R9+qq0vRWhyTkwN3eLFi1atBh6aMXRQxiKCJt96D3ZPb2Q8OlnxOB/XNq1CzBroUFpkYleB2cjosL6oFfS6cBfbR+ZtntNRGcmKGKhLk5i4TmAq4lFxmnEIsD1mfmf7LI7a2FY0lm2P69w3uzGna3AImlX4no/rmP/3sArtrO4lEtaj2jwWAg42fYxaf/HgN1s75SDt+MYbrC9WW6eLrzr276jNO8Q4D4LWIke18vtCNHuEsATtrM5WUiamyiiLGl7b0Ws4IrO7zTboiAULoFfJppbBGxDjI3OyMg5hXASu6tUUbaf41iEEAuTjiVrkkjTTT0Kt4bVK2Ffanh5IHeRMnE1IlBO3MXHKIl3KjAPIVB4jbILAHe4vGt1Y2hSXJf4t7d9yYz2ZeI+gHAUrl/Dz7F9ckbOYgtqHbyb2r5RvdM8piOneLSpc07cjZ33AMeU/f2QNIm4Ry8JXEckSyxju7RLZEmHRNRgfHtT98vEPZKYR7+dtkcAc9h+tQD3hrZvm9G+QeSr6hdzEoYNk4nr92rEePRD/b12ELgHdIqzPXGg5wfxOEYAmxJihY+WGBs1AUmfJhIePkQkM9WRtWbVFJJoc3Pgu/QekwF5xei1Y5idaJrbmXDEvIxoVrwyM+9ShBh6J6IWuxSwtvMnLTRS90+8fRpgu+3LyN9nPFJChNM0koBxBWqJdrZv7v8Vg8I53ASzD9S4is8DJN1le92O48gm9Gq5p/PP60yGIP3wDdSoh+2jMvPfb3vNhv7W3yeuY5fQu0aYc05fNQkCfRsFnalJUNHA9GF6BMI31bdz1kW7CPAPqG87U1LOUEGqg6/vnqS1eYimoizjhI7v0vTHTUHRcD7Sdgn3ZiRtT6QW3mr7y5KWJRrMs4rEJV0O3E+P9mZXYgyeLY0sfZa+Rcw1xlFzJS/xvVKkwI4lROijFEZXDzijUUaNu8+8Q9K9ztwMmngaE4W3aNGiRYvumHXGP9KiKSQR9BGpULoyMWD558CvGjR8iRBm70tMfG4GsgmPOnClpEr4VMTV1+Fo+usGRIUjJM1qexqwGb2j5Wbm7+cYwtEKQiAxCyGgfT/RwZhVHG07Z2RKf5zV33YrdzgNKVzzcuJAIrqwExcRBY4s4miHU1kfd+jUpXlVDs4umKSIwy1SvJJ0sO0TgJ0l9RF/O6PzUJPcNSxPODhMS8d0JjAe2IKe+M5cGEs4D1UCu2eJv3sWcbQacrdK3FNmwF1CPLoSsAq9F7iyXEs68HlgnWoBQNJxRAxyzjHKNcB536nhAAAgAElEQVQLwDySXiK9zxT4W1dIBbsTgQmJ91RJB9m+NCPtAcT7/f0uz5kQieTGu+iJ+52/AF+FStS1T22fKRDt18QYJfHO1wRvwnhJ21HQtXqAazgAOb/XticDkyWd7wYcO4hI0E4hdLd9gw7bJ0maQAivAPa0/UBm2hFJlNHNNS/nHHNj4EZ6RylOpyVvjGJT5wzNnncfSJqXmGvmxju230qi8JNtnyIp92d7OtRQnLkbim9PWLmBeXWF8YSgshKkzJX2ZYnC7cCpRNPejPYNCmxvAiDpQsKFfUraXhX4eg7OGncR8fNAkDQXcT0bQ7zHWcWykq5k4PFJNrfsNK+4VNL/ODW2l4KkBQZ6Ptd9y+Fge6GkR9L4rBgkbUEIkz9C1OXGEfPcEqYktxNzqwuBT9v+vaQnSwijE4rW/SVV35uHUn3wYuJ7tj3hCp8Vkr5ENHgvp95x7fMRtYzsSOOTD9GTvvWrQryfA/YDFgcmEQ7Sd1CglmD7GanXUPjt/n52JuBu2v3qGYVjttM65r6EK3/LnQENjvuzip//BbyVGtYMIGkhagK/zFgA+Bu9r12557ad6YEnZuSqY35ifaV+EavMMXLXRX9C3Bv72y6C9J36r7R5cymxLvGe1+8Xb9NPTWeQ4H4eF4PiZrkLsKztoyUtKWkd29nHZw6DiEtq208QRk+58VngKOL6UWlvco//3yLWxucgvlOlE+YWtH2xpEMAbE+TVGpc9oKkw4FfEJ/zXYnreQmcQxKFp+3/JTQZrTi6RYsWLRrCzCy+nCmgcFj9MfAHYqC0jKQv2L46E9+Kth+z/QbRlXlS7bkNgSxuNB2oYiQPqu0rIkghihqXE/HeBm4F9rP9bCa+C4CJkl4gXPpuAZC0PPBiJs6hgDdr4pePABc4XJceSV2DWSFpNqIBoBIMTwB+XEigcjt9Fy677RtMjLA9tXOn7ZfSe5EFCnfAflGo27t08aoqgnY6LZVAk9wVFiOcR6vr1zxEZ+zbkt7o/2WDguVsj6mE4bZfU8dqxGCiYSFhURfCTqSCwpZE88O1xHX8VjI1WnTSEwWdCm+Rt1CI7YOAgyT92nZncboUDgdGp8a5ahHgeiCbONqRdjALcLgzuRHOAMcDDygcC0Xcsw8pQdyUQLlCWmBbmtpczfbPM3NWBellbB8jaQlg0RIFaUKIPw/wtqQirtXVNVzS0cDzhCCleg9KXd8/IukYwqlvVjKftyI68GPAYpJOqT01knAMLAkRxfis1++Elei7uFch2xzT9hHp/ybEo42cMzR33v3MO95NJEOdVuAQpqVGpt2IRCqAbPOsLjiZGI9dAdGEISmbE2bVlCnpVLospBZqymxiXl1hzrpTn+2XFSk22ZCEMBsAC3V83kcCI3JyJ6zkWmS77YckZU06G6AhtDqG3JHHFwHrEo2SpwMTnBJNMqKU8KUP1JMW81t1SY5x3tSY++hpPu1DTab7Vv0a1q10kPladi1RA/6Q7SfTMfwwI18dfyXEqosQRhW/p6wopnTdf/va4xeJ+yVEasvCmTjrOJ9ITDwe+GZt/9TMDWsAKCLrlyfWIAC+KGkL2/sM8LLBwn5EssadtjdJTfYlBJbDTTC7eJrfqfZ4OgqMy74I/JCoCT9LNIyV+HwNV+6i4/4KnZ+rThT4nJ1CNNUsLOlYwqH98MycQDNz+qaaBG0v3QRv4m5agI+k/Yi0mGrt8DxFIvCpBejHAnclfQJEXSGniHJUzQRmrvQYCprBEGY37xBrt0cTY7PL6EnOHHQ0XctwpAWWqJcAIOmjhM7nCmBNF0i76oJXJL2HnnnXepTTv+wEHEHcPyDE6NkTrROaFIW3aNGiRYsuaMXRQx8nAZvYfhxA0nJERGsWcTQhTh0H7OO+sUzZ3GjqaFiQMpYoWlaF013Tvi1ykNk+VtINwKLA+JpgeBbgqzk4hwjeSE5DfwY2obfjUNZFxYQzicXqyml0t7Tvc7kIJb2XKJbN1bHQNJL85zybukQsS5oPmD0jbyUuWpGY0F6RtremFgOWE6WLV07Rpy4QvzqUuGs4gXDrnkCPmPE4RXRTVkd44M3k7FVNspej5kKUG5IWpreL8tO5uGz/X67f/S9iDLA6cL/t3SQtSjRylcA44E5Jl6Xtbcns4FbB9jaKOKyqQHeX7b+W4AZmqYTRCX+jgBOm7XcknUiPI3sx2L4gXUtGE9eTb9h+vhR/EwLlxDsOWI5w1qoKZgZyc9cL0scQbpink7EgXaHhZpOP2F63tn2mIgr5hALcJwOfAqYUcsx+jmig+gQhQqowFfhaAX4kfYuYZ11GfK/HSrrE9rcz0v7ODcSDSjrH9mfS4z0Kj88aOWdo9Lw7ryMmGh92rQs6M+KzhCvkCbafkLQMPSKkIijsUthYU2bHvHoNesSUJebVFV6RtGYlFpW0FtHsnhOzEw6Bs9L78/4SIQ7JjUck/ZTejku5xV6NNoQStcCdUyN/ETTslt0tLaZC1tSYBuvATTaWrwXsCFwv6QnCxblEo0M1r52fcMc7Khl0vKugU1/Rv7ft3fp7Lt1HcvO/CLyYxO9/r8wrJM0naV3bd2U+hI2BVav5hqRzyZ/sVuF1269LQtIcth+VtGIB3uEmmK03GhS/rjlc+HcpzTvMuZtwRq9qCBsSSYIXpe3t6V1fyALb50m6j0jfFfBJ20WaHiQtTqyNlzLUarxJMB3DYvQ081e82df0kiHI3vStyX62v9cMIvYC1q3WUSV9l0g8yC6Odu+kNZE5ac12kXHnDLCu7TWVUrds/yM1FuVEI7UMRXpJv3C+hKDDgO1tP5zp9/8rOIDQBiwn6TaiObNEDaNKptmvBFcXNCkKb9GiRYsWXaAy67At/l8h6WbbG9W2BUys7xtkvinEIGV7YHfbd9aee6DEImuTrr6SJtse1bFvku2sjjjDDZLWJcRsCxGxw8ek/R8DdrOdtXOvn79zn32DzLkH8BlgbeCe2lNTgXNtZ4vhkvR1onD0JaeYTElL0+N+9L1c3IlrPLBdfQEAuMT2R3PyJq6ixSs1GIPbJHfHcSwKrEMUce62/Vwh3i0Ix4hViMWHDYHP2J6QmfcTxELy+4C/EEXDR2x/ICPnVLr/rYt09ku62/Y6qSj9YUJEOcX2qjl5a/yjiXg7EfF298zgJYPFuz3h5jYhcf8XcJAjgjo39/eA1egRWo0BHrT9jQLcRwEPAr8sIeCUtFJaNO3akJfZta46hq4C5QJOOEh6BFilkFi2znt/VZCuxvu5x0Y17sZcqxWx4qcTghQT7hH72N6gAPdNwGbO70LZyTtbiXlVP9yPAGvYfj1tz0U02qyckbPIHHYg3ur71QR3aTR53olze0c86oD7ZjZIupRorD+NiKzfF1jb9o6ZeYu/3x3z6vqC5lTgnJzz6toxjCbuG9U8Z1FgjO3swhBJS1WNkoqEj3ltvzSDlw0G75z0rtPdDJxZXc9nJkja1PaNkj7V7flCn7En6e5kViJRrzGoH+fLEkKcJqFIatyJECtPAi63fVZB/kWI+eWOwBK2l8jMNzchkljSkVa0ArCi7d/k5K3xv584150J8W6Rmn8S/qxZEynPAtybe6wk6ZfA12r3jqWA7+SuvSeuy4mo+P2JBot/ALPZ/lhu7uEMdTFIyczXzVH4ReLz/euWe9B5Gxn31/hvArasagppLXe87U0y836QSEiCqLs/lJOvg/s6wlBrXNq1K7CL7SyGWolzqfSwaq6ouHcBXrV9dC7uxP9dYmzwO3rXRbOvL6U63S2E6H668N/2Zf2+aPC4pxDJjVXNak7gHtsfzMg5J9FYszzRvHS27dLpbo1AYU6xAfEer5mE8eObqmflhKS/As8Qazt3Qe/EHDfbJJsdisTwFYnzfqxUXTqN+79O32aLbI2/Ne41CW3CqsBDJFG47Qdzc7do0aJFi+5oxdFDFLUi/BaE0OpiojC+PTFwODATbyWM2Aj4GeFS922Hc2CRxc3kRjMbPU6QuwFv287m6lvjvh44hx7x0U5Eh+ZmubmHIyQta/uJjn3LOEVKZuS9n+iW/EN1HMClOT/fkjq/syaiLG/Nfb6J/4vAIYTblIFXiGL4mQW4HwVG2X4jbc8BTLa90sCvHBTuosUrSRunh58C3ks4a0FcS56yfWgO3iHAPeB3p4SYMR3He4jCsIjYzhcKcE4mFnmut72GpE2AnWx/Pjd3U5D0Y+AbREF2X8Kx7hHbuxfiH0nEANcLGtmLCulvvYWTg3Mq2F1fQjya+D5Fj3vEzbYvn8FLBot3KjAPUZB+jcwifEVc4efTgksnXKh41YhAOXFfAuxr+0+FeRsrSEs6k+RabXtlSe9O3Nldq1Oz2A/paaK6Ddi/aibLzD2acOmeSC3pwPZJmXk/nngrB6BikZmSribukf9M2+8CfmE7mzuopM/YPifX7x+Ad/rcuQFxdCPnnLgbO+/+OHMehyKp5JuE2OdkIkljI+BxYO+CY+AFiWvZ5sR3ejzREPq3zLxF3+8Onu1KLJAPwD8bPYt7jxZc3DufWDx/mxAMzA+c5MwNz01C4bB0KrAy4aA9Angl41j0KNtHSBrb5Wm7gGtdmtdWmJOoBS9g+1u5uRP/qkTTcT0ZqUSCypW1zTmJpuv7co//07j3G/Q95+zzjo7jmIW4ju9Y4nPWzzFMb8DIyHERcf3a3faqqVnujpwiZYVxwo5EfWwEsAThVvh4Ls4ux9DHfEXSg87s/ilpIpEGVDWejiZcMF+FokYKGxP3rGtsv5mZa9gJZhP3+sDZROPUkpJGAV+w/eXMvGcRotWqOW474GHie/aE7f1b7kHlbWTcX+N/DFjf4cZJqt/caTuLK7wi6eDXxPv6IHHOHwSeBrYp1CTY7fpdxFBL0m22N5zRvgy8jwGrVet5JVHqve2H+wBgD+By4rO2DdGAe3JGzouAtwhB+FbEOl62a9dQgqRdCBH+moQe5NPA4c7bbN2Ig7OkEYTeZyfCAOe3wAVu1tE5K/prNq7gMk3Hk4Ef0bfZIntje+JvRBTeokWLFi26oxVHD1H0U4SvkK0Y37GY+S4iYnspQgD1y0KLXMVdfWs8SxJd1+sTAonbCYHK07m5hyP6WUy9z/ZamXk3IyJSnyAGpUsRIvhuQqzB4jyiy+4FgI8AR9q+MBd37RiWJZxt5R4X5xJi9MOAHYiigoFtgYttH5eTN3E3UrxSh+t/f/tmFu6aiHFOwsVtMvHdWg24y/aHcnHXjmFDYJLtVyTtShRVflhgYe9e22unifYaqZnobtvr5OTtOIaF6b2IW+yepYjgHVlQ/HME8Hmg7qbmQt+tKa45RaTF68nO6B7Rwb8IIRAw4cr+lxK8TSC9t+vbvq0h/kYEyon7JmB1YvG6LpjNumjdT0H6f2xfnJM3cTfmWt0kFMkaLxPOMNPdo20flZn3caKRakrpBgBJvyIEGdcR17ItiFSPvwA4ozu7wi3kIPrGwmYRPkn6C+EsK+K71Wusn/Nca8dQ9JwTZyPnLWkr4GPEnOOi2lMjiWaXLOMySbcQjdUjCVevg4EriXSJI2yvl4O3aTT1fnccwxyECGVpen++s7qoJe7K9XQp23uroOtpNZdN9+21CEHnfQXEdRsCR9L3epLdyVjSvYSo8RJirrk7sLztw3JzdzmWxkT5km4tNK8+gkgHWgW4ihBp3Gq7SPRxx7EsAZzg/Oly44lr2deJ5oM9gL+6QEpP4l+NvteyEmKB4uOExFvVUIqM/SXdDCxM/I0vtP2IpCdtL5ODb4Dj+CWRQlWZVHwZ2MT2JzPzbjzQ887gVChpgRlw/n2wOTv4h51gNnHfRczjr6h9tx5y5pQ3STcSTsLT0vashGB3C2LOuUrLPfNA0p7EmLBaC9iYWNs6t98X/Xt8pwBvAgc7pW4lkeHxwFy2v5qDt+MYGjPUkjQJ+IrtW9P2BsAZBda2ribMpV7OydMP97eB221fVZo78a9JmJMA3GL7gcx809cb0nXk7hI6jKECSSsRqccCbrD9SGa+xh2cUy1jJ+B7wNG2T83N2QSa0jl1HEN2vUkXzsZF4S1atGjRojtmnfGPtGgCtvdsiHr6QNDh6LWzIrb0FmDuQsfwtqTl3NvV9+0ZvGZQkARlvcQnkvYnXKBaDBLShOcDwPwdA8WR1AR+uWD7hmoBE6Y7PWXtgu5P6JIKxtfTIRzIhG7u2JcSi6rZYPtYSdfQU1TYM3dRoYYXklC2Xrwq4aSwkGrO6JKWIWJzSqA4t1N0nqQLgc/bnpK2VyUWGEvgTGCUwhnlIHrSDwZcCBoE/FPSvES09HlJFFQk+kzSJ4DvA+8jhGVLAY8Q19fc3DsCy6Xv9xKS1irUcb0zsGzua3Y/uEbStfRcT8YQgoHskLQDUTCbQNy3TpV0kO1LC3CLaJJbxvYxSaSwqO27Z/DS/2ekJoMTiWa1JrAg8DtJRQXKCUcW4OgD2+dJuo+egvQncxeka3grLW5VEdMLURML50Ti2pu+gpQSbn0L2N6yAE8nngEeKi2MTrg8/aswoSD3JYRbyE8oM7c8qPb43gJ83VD6nKG5834u8X2CcISpMBX4Wkbe+WyfASBpb9vVGOFqScdn5CVxnkpPs1gfZBThN/V+1/FrwonxPmr36kIYm3irccqzxPctuzgamE3hWv1J4DTbb8VQLTvOJv62vRyXSsH245JG2H4bGKuI224CPwBKRHrX6zazEKLw+XLzJnwaGAU8YHvP1KD500LcnXiWiCHOjffYPlvSfkkQMVHhtpsdkn5GNJU/TM/410CJRfMmxgkAbyrcoqux/3LkvY5PJWol89PzPWpiHPxF4BTg8MR/A9H4nRW2J0paCljB9vXpvZ/VyTQjE+4jzrHbDcpA7saa5YlUokq0eiY10epMzI3tZzrGBSW+24sRaWMvpu15gPfZfltS7jHasONWg+7kALbHJuHsumnXN20/n5Fyc8LBuN5Q/rakQynwnUr4LGGo9QN6DLVKJTzsBfxM4aBt4m9dgvtVYJKkG+hdF83e5A3sBxwq6U1CGF8s7SzhbeK9NmVqk9OdZG1PKzS3axSSPlUTiP7Z9ukF6d9Lj4PzzhR0cE6i6P9O3EsT48KZVijboM6pjislfZmoRdevZTkb9bYe4LlS87wWLVq0aNEFrTh6iCN1VvUp2GVcsP9JF65zkyPSwZk4O3EQcJOkXq6+hbi74QBacfRgY0Xg48C76D1QnEoIVLIgiWRle1wS1j2Y9u8t6RXb5+fi7g+2/67MM96mxegJk4A/ke47kpZ0GXfbevEK4DbKFJC+BkxI1zGIye4XCvA2zb1SJYwGsP2QpFIxaNNsW9I2wClpcXOPArzbAK8R7/suxIJbdse6hGOA9YDrba8haROiuJIVkk4DZiNi448FXiEWVUfn5iYWjeejvAgG2wela+iHiPHJWbYvn8HLBguHAaOd3KKToPN6osElN84gisGbEp+5l4HTyf/3Hi9pOyK5pPTi9ZGF+arv1fklHCr64R9nezfg0S77cuMUoki5sKRjSa7VBXghxHW3EN+n0mKv6yVtaXt8Yd6DgauS6KdeGD6pAPfV7nC9l7Si7ccKcE+zfeaMf2xwUDlnSdreHZGgkrYvdBhFzxmaO2/bk4HJks532ZjK+mLpiwM8lwt1AfpRQLe0okFHg+93HYvb/mhD3MvZHiNpJwDbr+We09fwY+ApIqnn5iR46/zs5cCLtq8uwNMNr0qanRBonEDUFeZp6FhK/Z2/X3s8jUjN2aEQ92upUXGapJFEE252h3Do0/AxC5GmMrkAdXUd+5Ok/yYaQBYvwAuwXoPuosXHCQlHANcAS0g6D9gQ+EwuMtv/nYwpPg18V5Ea+W5Ja7pQAlY6jr8QLvhFIWlvQoS9ALAc8dn+EdEUmwUu7MrdBcNOMJvwjMJV1um+uS9hoJAbJxD36AnEfXIj4DhJ8xDz7JZ7cDEn3d3J95K0iTO6k8N0A4XNCeOKoyUtKWmdjAYKb1bNBnUkEWmp2vCrhcwS+iAZkYxKYzLZLjHuB7gi/SsO26UaAvtA0n7E+vRlxPf6F5LOyuzsO0rSS9UhAHOl7dKi8JI4nB6B6A1EimERpGbbawgTnMrBeYKkrA7Oks4lmj6vBo6y/VAurqGINMf6AL3Tb0usoVbrw3Ujh6yNekNEFN6iRYsWLbpAzRhGtfhXkUQhFeYEtgWeK9ShiaT3EBP7p0s4Qipi1NcjHAaKufrO4Jiesb1EU/wzMyStb/uOgnwPABt1umOk4sJNLhyvkrg3BQ533njrbQhnqU/Qu6gxlYiUzOq6JOmrxOLHnwnhUTWxzxr92zTS5HqltFn0OtYUt6QLCKHsL4hJ5q7AvM4cg5u4JxKFjT2J+9ZfgUlOsWSZOEcA19rePBfHDPirONrJwBppEftuZ44yl3S/7TVVKAa3g3st4FdEc0td1DdgXNUg8i8CrEN8vu/uFPll5J1S/yyn8dLknJ/vGlcjf29JU4mFxLeJBoTsReGaQLm4G2EqwO8ILEpEPl9ge1JB/vtdS5dI17diUbAqHKNY453kzHGkA3BXn/E3CFFOkYUPRXT8y4TLUt19qWvKySBzPwb8j+2L0/aBwF4lPmeSjiQEXiXdQvp8t/rbl4n7SBo458TdyHlL+jjRyLMU0ZSZ9Xsl6VWiqURE/aJqMBHwftvFBJz1+3RBzhWISOtV6L3IlV1IqYitP7XemFkKCtfizYDb0hhpOeK+nXUM3s+xCPic7T5GB4PM8x1gBLGIXb+eZBcWJgH4X4jmzK8Rzahn2H48N3eXY3na9pKleUtC0hnAocS49EBizDCpxCJvR3PzNOAp27cV4P040Sy3BHAqYSRwlO3soiBJZwPft/273FxduI+kuXHCe4j6v4A7bb+Qm7PG/T7i870jsIjtpQrxNpJYI2kSUcO4qzaf71VfyMxfNZgbuMX2rwpw7kUIryZQE60SKWBH2j6o/1f/R3MvCPyQEK6KcKzez3b2BEVJixKfMxG1sudycw5Xbkk3Alu6x518Vmru5Lnn1go39HcIh/SVJb0bGG87i4GCpEcJ8WJng5qAX9heOQdv4t6aSKacRtQmdyhdL0x16OOIJoutJK0CrG/77ILH8G5gCdsPFuIrnmBY436QeH9fSdvzAHfM7OuYpdGxxtBEHaPTwfkK4Ge2/5iR8x1i3RR6GyLOzCJ4ACT9iEim34RIJPo0cc/cq9EDK4AGReEtWrRo0aILWnH0fxiSGOb6XEJKSb8hopAeSpP7+wk3ouUIh8TsDsqS7rDdVIx6HwyHxY+mIGlxYuFhQ2JCcCtRtHs2E9+D/U1kB3pukLin0NcFfgHCkWZ324/2fdWgH0NRMXqN93Fg3RLF2C7cyxKF4fWI9/8O4Gu2nxjwhYPDvQF9Fz1+npu3SW5JcwJfIor/ADcDZ9p+vQD3e4korHts36JwA/pw7vOWdAWwW0Hnhjr39UTjw/HAgsTC5mjbG2TmvYuIEb83CULeQ3KvzsmbuB8iCtOdor4bCnDvAHyPnkWu/wIOsp3dvVnS94i45QvSrjHEokf2VI/0996A+G6tmRZ1x5cuXJZA0wLldAxL0bNYPyfxN7/Q9v9m4juEEMDMRcRmQny+3wR+YvubOXg7jqGPQ3W3fZm4vw3cbvuq3FxDBVVjTUPciwJnAa8DixBOZgfafrkA95NddjuXiFPSVsDHCKfPi2pPjQRWKSGiLH3OibPR807zjk8R98jsxa4kiu0Xtv+Q+xhqx1JEdN/BeSvRBPsDIhFqT6LOmN3BWtLviOj6JwlRX7EGXElbEMKnVQgxyobAZ2xPyM3dz/Fkr1lJuqnLbueqTTaJfmo30NP0MEdG7nNsfyY93sPJjb8pSFoaGJlbDKNyyWJDDpI2Aq4Enqf8taz4OKHGvRg9jUwV8c25eWv8IpoUFy5RH0yctxMi/PuoJdbYviwz7122163ER0lIeX+hz9gZxL26Xsf4g+19CnAPK8Fs00jiyRXoLf4p8p0ebtyp4Xidqg4taX6i+WGlEiJDFTZQUDhz9zuvs71JDt7E/SAhiH5U0rrACbY3zsXXzzFcDYwFDrM9Kl3DH8jd4JLe908Q9+lJhAnNRNsH5ORN3EUF+B3cU4i1ldfT9pxEPbxIQ9FwQa3pYRbCZGlnag0QztiAq94Ozhd6mDk4N4FKe1H7f14iKXTLAtyz0Xu9egLwYxdIQBvOovAWLVq0GKpoxdH/YZC0IvBb28tn+v0P2/5AenwosJLt3SXNR7jilCicHUU4QhaLUVc4t/W3+DGX7Vm7PNfi34Sk64DzgXFp167ALra3yMT3CLB21flb2z8fMcldqfsrB4W704nEwN86jyUnSovRa7w3AVu4SwRabki6EzidnkL8jsBXba+bmXcc0VQyiZ5FD7uA63+T3MMRki4mxPfX0dP9TaG/9TyEo+4shKPC/MB5uRsRJO1OJFmsTQiVdyCctS7MyZu4b7a90Yx/Mgv3ZOJa9pe0vRAhCs/umJ34KsclATfbvrwQ7y7EIuaawLlEIWe682tG3iadQooKlAc4jjWI79hqtkdk5jre9iE5OQbgbsy1Wg25NyfuDQknxlck7Up8x07OLQ5SuH/eaHt8Tp4B+PcBDiEWu3ZyAUfIJiBpFLA6cDTwrdpTU4nEmn80cmCZ0fR5p3nHZrbfmeEPz2RoSBx9n+21VHOglHSL7f8qwN3V6dP2/+XmTvxFXU+TOKPrU+QX7K4ELEYIb16u7d/K9tW5eGs8T9KlXpexuWVAF9mcn7EOoVHR77SkAbkyixSmn6uky2xvN6PXDBLvqQwsuCoxp38cOIC+zb9FrmVNQNJ3ifnlw/Scs21/IjPvz4GvEA6g9xIN5t+xfVJO3hp/I4k1kk4A/gnsDnwV+DLwO9uHFeB+GFi1Wt9RmP5MqdaeMnMPK8Fs4j2ly+4XCWODX2fk/RywH7A4UYtej6sU7bwAACAASURBVHBazd5ANRy51aA7eeIfTgYKnbWqJuZb99ge3TFGzH4/qTXUfI5wjT5Cmc2latxNJlYeAOxBpGpAmNKc4wKmccMJ/TTeVnDO66iGsYNzU6g16t1JmBn8nRgPrlCA+6dEAlXVdLwb8LbtzxXgbkwU3qJFixYtuqMVfA5x1ES7Sv8/D3wjI2W9W2oz4CcAtqemQWMJHECIFKZJep0Cg1Lb8+X63S0GxMK2x9a2z5G0f0a+s4FLJX3J9lMw3Qnn9PRcNgyRhY2xhBh9+7S9a9qXRYxewxPABEm/pXdUZ4kFCNkeV9v+haSvFOBdm3DHa6IDqTi3+nfXAqBQ4aze5DI7Mel92fb8mal/m/4VRRIP/tr25sSCYnZXMUlXAV+2/XNJ99ET1bl9wS77eyQdQ8Sd1a8nJaL9ZqmE0Ql/I4TpRWD7l0SUOZJGSNrF9nkFeM9Lf+/NiL/3J20/kpsXOIPkFAIcQ0R6nw5kdwpJ9+zvAt+tCZSPIOLksyI5GnyUEGZvBkwEjsrNC/SKpk/XmMNtZ+NWzbVa0kvVbpJrdS7eOhqeA5wJjEpi0oOJseg4ILcT0T7AwZKaEIRfB/yJcGlZHPhZanr5ekbOTW3fmBpM+iBdWwcdticDkyWd7wKOJHU0dc7pdzd23gkHA1dJmkiBeYekf9B/k7VtL5CDt8ZfH//O3XEtLfG9fj0JnX6f5lh/BBbOzAnEvVrSh4AVbI9Nwox5c3J2EY/+Kf2/pML5Npt4lHDb/wjQ2WAgIFu8t6R9ifvGI8DZkvarCayOJRy3cqOedjAnUc/I9t1Kn60RwLVprlUSTTqYfL/2eC3C3baCiTF5Lqj2OLtrcQ331h4fRYz3S+Np21c0wIukuYka/JK2Py9pBWBF27/JTP3JxPPGDH9ycPFB2y9J2plw/T+Y+AwUEUcDv5H0MZdPrPkmsBchwP8CcBXhXlcCjwFLAlVNfAnCECcr+hOtkvc61jg3cY9cCbgkbW9HNCHsJWkT27nWXPYj6jR32t4kNVWVqGEMS27bZ6f6bOVOfqh73MmzCqMTTiGEowtLOpYwUDg8F1l/c9oKOee2xDke0N92obWtV1JTZtVksh7R9JAbsypc8HcAsjfTdOCtNBavznkhag1kOWH7JIVrdmVOsqftB0pwDyc4o+P7v8BdbC2nxXT8RtK7gBPomWOWGouO7misuFFhgFQCr6X/X5X0PkIUvkwh7hYtWrRo0QWtOHqIo4EF+2ckfRV4lnAvuwZA0lyE0Cw7WqHysMJfFU55lavvToTYLAtsnyjpZWBi6tKDEFt9x/aZuXiHEEqL0Ss8nf7Nnv5lh6RqsfQmSd8ELiQKKmMoI2R9CHgvPQvmJdEE98cLcnVF571D0ieJQnFu3nPTPXJJ24/l5qvxvi3pVUnzO0UpFsA5wHhF/NgJth8uxFtH9Tf9cG2f6YnGyolrJF1L70jYrIIQSSMJQcpihCD8urR9ELHQll0cLWmc7d2AR7vsy4l1K6cQANv/kFTqHlJcoCxpC2Ic9HHgLuK+9XmXS5jYTNJ2xML5goQgfGJOQtvHA8erWdfqrteOQq5i02xb0jbAD9Mi5x65SRuea51u+1fp8T8lbUC4SOfExsCNwNZdnjOp6SQjPpKaeqro+BKi1abPGZo5bwix5suEOKTEPWPBAhz9YgjUTvYnYkL3JRqZNiGctrJD0hGEaHZFouF3NiKSd8OMtN8f4Lnc4tHfAPPantT5RFrAz4W9gbVsv5wayy+VtLTtH9Jb0JoN7puKc7KkW+ntTj/YnE3MtQAWVzh/qva4flzZnIzrIoXk1FdStOB+Hucltac3GEvav75dEI9KOh+4kt5NPSXu1WMJgcIGaftZQlSZWxz9BHHNLi2Onl3SrMA2wJm235RUsiFhP+DQkg2KSVx2ru1dKdR82oH3AI9IqtKfRgN3SLoCwPncwoedYDZheWBTp+RGSWcSjQBbEOL4XHjd9uuSkDSH7UcV6bclMGy5ibr/nMDykpYvVMNowkChmtMuTNyvbkzbmxDu2Tnvlz8B5htguwQOIOrBy0m6DViIEKTnxtHAtcCttu+RtCzw+wK80CPAX6SEAB9A0pzAF4nr6BTgDDeQgjvcoEiWO8/2P9P2u4mEuTOaPbIWgwFJo4FnbB+Ttuclvl+PAj8odBhvS1rO9h/SMSxLT9pybjQpCm/RokWLFl3QiqOHKBQxjv+sivCSNiGcFZ4iFpXfzES9FzHx2RwYUw1KiS73sf2+ahAg6Su2T0uPP9CQ6KpFWXwWOI0YCJtwPNozJ6HtHwE/SgNx2Z6ak2+IoagYvUJO18kBcB89rvsQ7igVTCze58SCwO/SAkB9gStrTGhT3O7ijC5pQeBvdiPu2dj+VRLGZ4WkrYETCQHOMpJWB44u9Ld+HZiicOKcLqDMtWhu+2KFA/y3gHsljaN39G92xwwXiGkfgPug5FhSuUecZfvyGbzs38U4wiHwDuBzhCh6dmCbbuKYTOgVeZsWWNcqwFvcKaRhgfKhRLrD123/vQBfL9jeWdIYokj5KlGMvq0QfXHX6hrqzkpzEg0Y91HG2Wuqwj17V2CjdN7Zm1ElbQhMsv1KGheuCZxs++mMnCvZfjTdm+eonAJtT0v3sGywfUT6P+scYwCcTMRGTik1JhoC5wwNnHfCAi4YUWm716JKatCcs7brOWZi2L4HQJIb+LxtC6wB3J+O5TlJWcUKDTtc7TXAcztnpB5h++XE85SkDxMC6aUoJI5Wb8fuWQhRfAlhStG5VkJ9XHJvvz+VH6Xn8KMUzveib6JIicYaaM61ey6iblO/d5VqZFrO9hhJOwHYfk1Stu+1pFOJc3sVmCTpBnrXrHJ+tyDECE8ThgITJS0JFKsJN9HQlBo9FpI0e8a1pIGQrYllBhiugtnFiDTWqqlnHuB96XOQsxnh2ST++RVwnSJZpdQYeNhxq1l3ciT9ELjI9ukl+Ko5hqTfEEmZf0rbixLpcjm5m1jT6jyG+yVtTDSECnjMBRKabF9Cjws9tp8g3OizowEBPkQi51vALcBWwMpEI3CLvNi7fi1Jxih7E2mSLf7z8WNCa1SZk3wH+CqwOnAWZRo9DiIM1J4gridLkVmDMkRE4S1atGjRogtacfTQxcXEYs+LSWh1CXA8MWg4gxDIDDoccfFf7LL/JuCmHJw1VEJZCDFQZ2Rpi5kMSYTRS0CocDI+OQefesdgVfvqx1MqSrEpFBejw3RB28GEwG66WMB2tqKd7abjaY4cTtyKSLfvENFAxxDX8AWBWSTtbvuaAsdQj9mrFs1LLHAeSYjpJgDYniSp1Ofvt5RxQq/jLUIcMAchSigSa1chXU++DSxm++OSVgHWsX1OCf7k4PXLdCwjJO1iO6d787K2P5j4fgq8QLiUZ1/ETaLNQ+krUHiTMq5T3aI6/yczZ2MC5UpwJWk5Sa/YfiMJkFYDfl5rWMwCRYz2fsBlxCLAbgrXwFdz8iYUd62uYLuXs66kJQhHhxIYA+wM7GX7+STQ+F4B3jMJEdIoYnx2NnHf3jgj5/n0zO3uoPc87wwyzvsknWP7M+nxHg24Qj4DPFRSIDwEzhkaOO+E6yVtaXt8SVJJ/03MsRYnmk8XA/6XiDafaSFpfeIaMi+wZLqufMH2lwvQv2nbSq6fkubJTSjpYNsnpMfbJ9FA9dxxtg/NfQwN4HlJq1dNeQ4H6Y8T9+oPFjqGumP3NMI0YocCvPW5VnUtyyoIr67XnZ+val9O7iZhe0TTx9AUGm5kelORglVdR5cjr5tzJfi/j3DBLArbP6AmSJD0DIXEhImvqcSap4DbFG7N9UaPEs3tE1MzzQq2r0+ft1kL1DOGnWA24QSi8WACcb/aCDgujZGuz0Vqe9v08EhJNwHzk9Joc2OYcjfpTg7RmHi4pPcTNbuLbJdo6Fq6EkYn/Bl4fwHeqha9N7A0NU2F7c8W4N4euMb2w5IOB9aU9G3b92fi2xuYYPv3qWHqbKIe+xSwh+0HcvB2wYLAq7bHpiafZWw/mZFvlVr9/Wzg7hn8fIvBwSxKndYw3SyjSGpkiyIYUVtfGUMYDV0GXCapiOmP7RvSmkfVYPJoZdiREUNBFN6iRYsWLbpA5deqWvwrkPSg7dXS4xOBd2wfLGkWwulrtUy8AxYnndEJU9L9ttdMjx+wvUYurhZDF5Ketr1kpt99RHq4IlFEqj7vWwM3287SdDCUoYgOzSJGr3GMBy4Cvk40X+wB/NX2N3Ly1vg3oG/x6ucFeBchPmcAd6fmkyIozS3pXkJUOD8xwdvK9p2pQHtBieu5pHq6QbVo/pMC536X7XXr9636PTw30uLSkrYfK8D1UeAk4tp5dCHRZOcx/BY4D/iG7VGSZgPurwqYmThHAvsQQqcrgOvS9kHEmGybjNzTx0bdtktA0vG2DynJWeNeiR6nkBsKOIVUvMsBz5YWKCfuSURzx9JEhOUVwIq2P5aZ91Fgn1Q0FBHd+VnbH5jBSweLfwzh+lPatbrzOAQ8mPOa0g9vsbSF6joi6VvAH22fnfva0nGP7DXPyz3v6+Bu4ho6mmgcm0hvd8RsgpSmzznxFj/vxDuVcMkrFlmfeCcRkeXjba+hSCLYznafxvOZCZLuIhZ2rqh95h6yvWoB7q8DKxDv+/FEI/D5tk/NyFmvWTU+RisBSYsD02w/3+W5DZu6X+eEpG2AxZ1czBSJTAsRAtJvdIqWMx1Dn89TgXt15eorYvH6wvrzzu/qWxzpnlGNveYmxqFQ0LE6fcdOBTZMx3IrsJ/tZwtwb0HE1K8CjE/H8BnbEzLzzkO4676dtkcAc+SuL6R5/a70rQ/2MdLIxH9lbXN6Yo0zGkck3iO67XcBR9Qksvs8keyxXBKn/Mj2Zrm5a8ewMUm06sLu2U1wK9x01yGuY3fbzirMTmuVD5YY+7Xc07nvsT06zT/WTXWrSbZXL3wcCxBOwjsSdekVMvOdRoz9LyDulzsCj9v+ak7exH074Sh8HzA9OSiJ/HJzP2h7NUkfIuY8JwKH2l43E99DwBq235K0M3AgkW6xBnCECyQ6pvvW2kQt9P2S3gdcYnvDjJzDYm431CDpe8S47EfE9/qLhOPugU0eV4vBQbqerO5IDXyUSOe8uXou5z1UkZQo2+M69u8NvGL7/Izck22PSo9PJ7QQR6bt4vfrFi1atGjRg9Y5euii7kayKXAIgO13lC/hDmB9wuXpAiJOvEhMZsK7JG1LOH6OVG8X0MqtscXMj2yfuarwm8S6azo5VUg6klpM1DDDAWRy6q7hPUl4s5/tiUR8ZRFHSEnjgOWImLmqeGUgqzha0g6E++ME4jN9qqSDbF+ak7dB7lmdHPokHW37TgBHfGRG2h64Ocelh1KxcERa6NmXcGXPDklbE0XR2YFlFEkTR2dsZDoM2N72w5l+/7+ChW2fL+kggFSsfXtGL/o3MQ74B+F2+jlCFD07sI2Ti15GVBHTQK+Y6ZIR04/XN9Li9eG5F1MljbO9GxE51rkvNy4D1pa0POGScgXhfJtVoJzwTioabgucbPtUSSWcWdax/RLEBwv4vmbQNDlYUIOu1TUhEMQcZHVgcmbOptMWpiqc4XcFNkrf6dkyc7qfx922c3I3gWOBlwkRTCkHnKbPGZo570Yi6xOm2f6rpMr56DpF6sFMD9vPdIz3s47L0r15EdsnJmHfS0Tz89XAVTm56V2r6JzklKydFcNAAs0SwmhJaxCijFXSrnuBE2w/LmlW29My0B5MCG4qzA6sRTikjyVj7UjSVsR4czFJp9SeGkk0AOfEvf08nmnR4D2jjrHEPKNyBt817dsiN3G6V90PrEdcw/az/UJuXuAGwk3t5bQ9FyHO3iAz71WE4+kUCidgQXOJNSVE0ANgH0Koe1c6lt9LWjgnYadoNdWhi6BJ7hpeB/5EjMGXl7S8M7qTp7XKyZKWdCSEFsNw5aZZd/I6lidScpYGfpebzPZXUp2scuE/y/bluXkT5nYhk58uqOZW/w2cafvXaS0zF6bZfis9/jhhFPE3IqGpVMratoQY+34A289Jyj1mGwr19+GIbxBNVF8i3uvxwE8bPaIWg4kLCC3AC8BrRJNJVdN5MTP3gfTcL+q4CLiJmH/lwoharWIz4jNeodXltWjRokWDaC/CQxc3SrqYKGa8G7gRpnd/5+w0fy9RgN2JiHn+LeH6WUIINRGoBF03E26+FUyKsW8x06PEYv6S9P4evUkUcoYjSiziVgWVPykip58jIqdLYG0iFqu0SOQwYLSTa7Eifu16ILs4uiHu+sLSax3PFXnvG3Rc+irxnr9BTKqvBb6dmbPCkcRC0wQA25MkLZOLrIQ7xL+AV5I7SRW3NhrIHcm6rHui9X4KvEC4ouTmHSoR05tJ2g7YixBw/owYs+VGL8fiJOBcqwAvNCdQBnhL0k5EykI1Fs4mXJV0sO0TbL+kvhHuexKpALlxJX1dq++h4zOQCXXxzzRi3pNb7HUaPWkLN9KRtkD+KN4xxDxvL9vPS1qSaKrKicWTyEu1x6TtxRriBoo4YS5ge8vMHJ1o+pyhmfNG0oZEqsMrySlmTeI6nlu08KLCCfNW4OeS/kIDwqsG8IwipceSZieaBHOnPJxMujfZvo5I9EDS2um5rft/6b+NJhs9hh3S+PO7wHGEgFDEWPBSSV8i5lw53Ednt/1MbftWRxzw39P3PCeeI8YmnyDcCStMBb6Wk9j2uQBdxoNVpHuLPFjIdj0F6xxJ+xfkn5NoBJ4VWEUSOYWUFaftShiN7ZclzZ2ZE0LcNpQc0J8FcjrmnWx7f4VjdZ97VMam+jresP1m1UQladZuxzKYGMaCWSR9jmg6XpwwCVmPaPLP6k4OLAo8rEhaeKXaWegzNuy4bW+bHh4p6SaSO3lOzjokfRf4FPAH4GLgGBdIWUu4najbGLi7ECfAbyR9zHbuRsxu+KOkHxNNRd+VNAfR2J8L7yQNwj+IcXa94XeujLx1vGnbkqraf+7x91Cpvw872H6HcI3+UVrvWdwpWaTFfz5sHyvpBuJ+Ob62Rj8LsaaaEyO6rd2l9Y/cBiFNisJbtGjRosUAaMXRQxf7EwvXiwIfqnVrvpcQYWVBGnheA1yTJlo7ARMUTqDZ4kkT954Akpax/WT9uZxirxblod7Rlb2eoswkexxwt6TL03FsS2Yn4SGMEou435Y0P9GteSrhelRqsech4rr5p0J8FWapxMkJfyNv4app7qq7vt5ZT9qeMzN3haYcl1a0fRgZ780DYJrtFzvc+mZ2YcbXCSHlsgoH+sXo+ZvnQjUGw/bbkp4sIYweKrC9s6QxhMPWq8BOOcWjydH2UPpeS94EfpKLtwNFBcod2JOIETzW9pNpDPyLjHw70uNYdgi93RA/ShlxdGOu1bbPTYK+96ddjxWgbTRtwfbzwEmJf0EisjL3OPig2uNON8rc7pQDcZfA9ZK2rP7mhdD0OUMz5w1wJjEuHUW4v55NzP02zsz7ScKpb39gd0Kk8PHMnEMBXwR+SIzHniWcnvbJzLm07Qc7d9q+V9LSmbmHwpxnOOEIYHPbT9X2TZZ0I5EsclIm3nfXN2x/pba5UCbOimsycY7n1+rApdE5HuxvX4vBwQupmeeCtL0TUcPJjiRwGwM8TE9DjwnDkpx4RdKatu9Px7EWfZvsc+B8SXsCvyGa24EQSRTgbiKxpooRPzEjx4wwUVI1t98C+DJRz8mNYSeYTdgPGA3caXuT1Hxbwjm8SXfyYcWtoeFO/iSwfqGkgelQgymdxHfrUElvErXJkm7COxC1uRNt/zMJlw+awWv+HXyLqCGMAK6oTNMkbQw8kZG3jouTIPxdkvYGPku5enCLgpA0gWgKnZVo6vmrpIm2D2j0wFoMGqqad8e+/y1APZukeWy/Ut+pcKHPmm7XsCi8RYsWLVoMAJU302zx/wJJ7yEiIJ62fd+Mfv7f5JqDiOnZiXDTvQL4me0/5uSt8d9ve82OfffZLuUW2GIYIBXfP5Q2b7ZdyhGyOGYkRrddvFFG0v62T874+ytnlPmIBYe76b34kbUoLel7wGr0LHCNIYqX2SPYmuRuEpIm2V59Rvsy8N5ETHQvAS4slLRQcZ9NRNJ+E9iOcOubzfYXSx1DE0hCxpWJa9jvbOdM1EDS2/QsalVNPK8yTKL1JK0AnEuIo1cm4jIPsP1qZt7jbR+Sk2MA7lUIwdcdti9IAuUxtr/TxPHkhKQHbK/R+bjbdgbug22fkB73cimUdJzt7MJsSR8mPt9PEd/pJYA9cjrm1ec6nfOebvOgQeRdD/gO8HfgGEIwsSBRnN3ddna3qf7cKDv3zUzcaRw+DzEOfYuC946G3+9Gzrv6Dkn6FvBH22fn/F7VePtcs0pdx4YbJD1ue/n/v8+1+M+DpN/ZXqWf5x6zvWIm3vOACbZ/0rH/C8CHbe+Ug7eD6+PEvXopQiyQ/RoqaSvgY4QI56LaUyOJNK51cnEPZygSPE4D1k+7biMSsP6vAPdjwGq235jhDw8u72jgQsIpHaKesqPtrA1dkr5IuNHXa6S2vWRO3hr/HrXNacBTmZuOG3Ev7jiGWYgEqi2J69i1wE9rIpFcvF2b4koISRvmvsf2aEmTgHVtv1GiLtqiLNI45ZAmv9+S3g2sQK05MGcNJXFOBrZwR1Km7VE5eYcCUuNvleZ4S2qmy8n3IcL5/55UH/0o0Zh4s2vJD5mPYQtq9w5HYlCLmQxV3VmRfLCE7SMkPWh7taaPrcV/NiR9nXC//1LVbJ2a6U8n5vq5ExRbtGjRosUQRCuOHqKQ9Bvgm7YfSt2g9xMdm8sBZ+USFUo6l4h0u5oQeT2Ug6cf7pWI+OwT6N39OhI4yHaJaO0WwwSSRgCLUHPQb7poPJwg6emcCxD9FaMr5CpKK6JxFrF9m6RPEQJ8EVFk59n+Qw7eprmHAiRdD5xDb8elPW3niFru5H4vsYg8hrhnXWT72wV45yYcq6vY+muBb9t+PTf3UIGkTYCDbW/V9LHMrJD0KLCP7RskCTgA+GzucZmkvWyfXdseARxuu0lnoOxIYvTjgVXovdC0bCa+RoS6TXPXeO4Ddrb9WNp+P3BBzqbMWsNFvdmCtD2n7Swu5ZLuJZzA5wfOArayfWeag12QUwhfO4ZuTbCl/taNcTeFYXrOE4kkrD2J5vK/ApNsfzAzb7f3evLMuliv3u6XfWB734zcFwA3dhGu7gVsaXtMLu4WZZFEMFt31mkkLQVcmWvRXNLCwK+I5o770+61gDmAT9r+cw7ejmN4nIisn5JbRFjjHEU0lh9NuAZWmArcZPsfJY6jRTlIuhrYvpTQqcY7B+FUvSIx/n2USEDLKtKW9AfC7fQvM/zhweVtRKTcMde6zPZ2hflHAOfa3rUk73CGIiFzTyLJZFOiHjyb7Y9l5l2PSIpcmXBjHAG8UqgZdNhxKxI0RhNGMKXdyUkixv2AxQmn1/UIY4FNM/NOqc/pUvPF5NzzvMQlYBdgGdvHSFoCWNT23QW49wP2Bn6Zdm1L6AOypDxLOgLYilgzvQ5Yl3Dr3pwQKR+bg7fGPyLxbJ6Tp8XQgKQpxLrWucBhSZDfiqNbDApSY+QhwLxp18vAd2yf2dxRtWjRokWLJtGKo4coJD1ciU4U8WMr2d5dEflwW8ZFgHfomVTXPxwlXEq2IeJoP0G4VVeYSgi1b8/F3WJ4QdJXiYjWPwNv0/P5biddhSDpGdtLNH0cg43U2HKoO6KeJa0NHGF765mReyigw3HJwO0UclyqHcMHiQj3MbazxjMlvjU8E7ve15EaHs4E3keIFY4nCmdzAcfavrjBw5upIWmkO6KGJa1g+/eZec8H3kU4TS0I/AyYaPvrOXkTd1GBcgf3rcQY5QfA1sTipmwfkYmvEaFu4m7MtbrG06foPrMW4uuuYZIesb1y7bncLuGNuVE2yZ34NyTEua9I2hVYEzg5p0im6XNOx1D8vBPve4GdgXts35LGhx+2/fNMfF8gkgbeDzxWe2o+4F4XcJhtAurtfnkUcd+aDtvnZuReBLiciLSuUtXWJkQp29p+Phd3i7KQ9EnCPOE44m9tQgz0TeAbtn+VmX9TwsAB4GHbN+bk6+C+CdjM9julOGvcs9l+qzTvcIWkxQlx3YbEZ/xWoo7xbEbOqsFlMWAUkUZVT1rL1uCS+Btp3lIkzG1fupm8KZHyQHOtUpB0LdHkkjXtqwvvsBPMdjmOjYmm2Gtyv/+pCXdHIlFvbWB3YAWXSYIadtz9GcK4gDt54p9CjMfutL16arY+KneDoppN6TyTaOrZ1PbKCufs8bZHF+B+kGjseSVtz0OI0XPpA6YQzXJzAM8Di9t+SdJcwF0lamWSrgB2s/1ibq4WzULS9sD/ALfa/rKkZYHvlW7oajFzQ9K8xNrK1KaPpUWLFi1aNItZZ/wjLRpCvRC9GfATANtTk4A5C2zPkut3/wvcvwZ+LWl923c0dRwthgX2A1a0/bemD2QYo5T7UT0us8KLhBP/gbafGGTKpTvFyQC271XE9uREk9yNI4ltirhk1CFpZaIg+2ngb4QI6cBC9Ccp0iUuIZqIHi7E2wROBvYF7iAcLO4miu8nNXpUMzEkHWz7hFQE3972JbWn9yQcaLPB9s6SxgBTCMHuTs4YO9yBsfQIlDchCZQLcc/l5NKdmjuOlHQLHcKzwYLtETl+779K38/jbtu5cK+ks4FxaXsXesR2Mxvqc8jXOp7L/X4/R4y9PkHv93cq8LWZmBuisWdUcuQ8GKg+bwOmnPybaPqcoZnzJgljTwKQtCDwTC5hdMLFhKjseEKwWWFqaWfKkqiLnyXtn1MM3YX7z8AGivSQVdPu35YUrrYoA9u/kvQkMbf6KjEWewjYwZnjxBP/jUBTn6uDgasUbvh10WqJuc9HJB0DLEWsG2Q3yxjmGAucD2yftndN+7bIyHlv+v8+epuTZEVq+Ol5PQAAHVBJREFUYFoMmEvSGvTMr0YCcxc4hDeBB5Lrav17dUBm3vo8MnuzbQ0DzbVK4SngtiR0qzvc5r6WnUYX0Wpmzka5k4vug7ZXhXJC2Qq2H5c0wvbbwFhJxUyOhht36b9tF7xu+3VJSJrD9qOSVsxNavsg9U7KPMv25bl5E9a1vaakB9Kx/ENSdlOUBBHmThUqo6dcmJY+z69K+kNllmH7tZy6hA68DkyRdB297x1Zm7dalEdaa7iktv0E0AqjWwwaUnP9cYTh0laSViEaTs4e+JUtWrRo0WJmRCuOHrp4JrnbPku4LF0DkDo0szm4DRE8o4gBK+aa0WLY4RlCINsiI/oRJkOPO2UJnEQIRM5PvDsC7yWc3X4GfHiQ+eYc4Lnc59wkd2NQg7HeCecAvwG+RLgUFnMhsr1JWmDcAThL0kjgItvfLnUMJWH7+vTwUkknEMLVFvmwI+HWBxFBVhdHf5TM4ujk3rwfcBnhurRbcrx6deBXDgqKCpQ78Hpa2Py9pK8AfwQWLsDbBEZJeok0LkiPSdsD3dMGE18C9iGaLwTcDJxRiLs0Gnu/k4htsqTzS7tRNsmdMM22FSlJP7R9dofr7qBjCJwzFD7v5NL3HeDvwDGEEHtBYBZJu9u+Jgev7X8QkeXbS1qVWKwHuAWYacXRHWhEcGX7JuCmJrhblIPtyZKOzNDUPNRxLBH7OyfhPFoSJwOfAqbYbdxkASxke2xt+xxJ++ckrBpakvvk60kEVUXZz5GR+iPAZ4DFSY1MCVPJPLdMuCr9K42mRMoDjf1LNTw8l/7NQqRqFMMwFMy+I2mypCWdOamlC15NQtHJqVb3J2CeljsPhoA7+bOS3kWk+l0n6R/E97wEbiNMxUyYZpTCW+keaQBJC9G7+TwnxgJ3pfVyiOTlnKK+NyXNnWqva1U7Jc1PuXP+bfrXYiZFZcjS37peK4RvMYg4h7iOHpa2/5cwt2rF0S1atGgxDNGKo4cu9gKOBjYHxtj+Z9q/HnEjn5nRhGtGi+GFJ4AJkn5LeReeYQPbRQvf/eCjttetbZ8l6U7bR0vKsfhyj6S9bf+kvlPSXuR3omySu0ncW3vcJ9Y7FyTNSnQdLwdsSywgLy5pLHBYKTFSckg8RRG9fDDwLWBmFEfPL6nTGXxrKcwybBdzvBpGUD+Pu23nwJXAPpVIGTgAuIeeePOcaFKgvD/hnLYvIfDbFMgqpGwKTbpWV4vGtt8gxBkz/RiwYZfwCk26UTbFPVXSIcScdqO0qFqq2bnJ97v0eZ9GCKvmJ5xet7J9pyLm+QJSs3kuSNqHaLT4Vdp1saTTbc+szRYtWpTEOZIWI8aBNwO32J7S8DHlxgK2t2yI+xngoVYYXQwvSNqVuFcB7EQkUpXADcS6w8tpey5gPLBBDrIkyj5X0na2L8vBMQP+PiIISet2+9lBRiMi5aEw9rd9VEPUw04wm7Ao8LCku+nttpo7ZW83QgC/D5FSszjlnD+HI3eTzujY3jY9PDLVoucn81wLQNIOwPeACcT181RJB9m+NDc3cApwObCIpGOJ9MjDC/Bi+yRJE+hxzN7T9gMZKTdKdTJs18XQs1GuNnkpZZu3WpTHI+n/ewf8qRYt/n0saPviVJ/E9jRJb8/oRS1atGjRYuaE2lpni6EGSZNtj+rYN8n26k0dU4uZC5K6iicbLNq2yARJdxDuslWh7NPAAbbXy3FdSTE9lxNxnZUgeW3CyWHbJGTNgia5hwqSq+wahbh+QDjffM321LRvJHAi8Jrt/Qocw8rAGOJz/Tei6/lSz4Qx7pLGDfC0be9e7GCGCSTdb3vNzsfdtjPxj6ziG2v7VrD9+5y8iWc0Uah9FyFQnh84wfadublblEHH5/sy221sYwFIepyG3Cib4k4JDzsT6RK3SFoS+LDtnxfgbvL9Lnre9XG9pEdsr1x7Lvv4UNKDwAa2X07b8wK3214tJ29TUO+EoLmBKtWhpAC/xTBCEpqNJpKfvgDMa3uBRg8qIyR9B7jR9vgGuEcT49+JtGYC2ZHuj6cB6xPX1duJ9MT/K8DdpyaWs/4uaVfbv5B0IN1dArN8xlLT63bAYsC1th+RVCUhvdv2B3PwDmdIOtn2/pKupPvfOqtYV9JSwJ+JeujXgJHAmbYfz8k7BLg37rbf9sRMfNsAi9s+PW3fRTSVGzg4p2h1uHInvnttry3pwWquIel221kaW2q8cwJfBJYHpgBn256Wk7ODfzKwRVXzTu7N13euI2fkXwnYLG3eaPuRgX5+EPgGHOfa/ntO/iYh6U5g84659fjcn/EW/1979x5tV1Xdcfz7S3gkEh5qcKgoVVEEpQQC1AoUEXyBUAkWC5aiqK1aK6XqoAUt4qNIkVIo4FsRqWJLRYoVEAuCgASEgAg11D5BRUWiEhPkEX79Y+1DjpdzEzV373XvPr/PGBl3P7iZcx/uyd17nbnmiuifZnLJy4Ev217YrL7wN7ZH3jNFRES/pXP0NCVpjR0QO5jxXdNdFbtmxBhIEfRY+QPgVOADlEHKxcChkuYCfzrVwWz/ANhV0vOB7ZrDX7R92VTHmk6xp5EuC3/2A7YeLjayfY+kNwJLgdaLoynLQv0r8EZK8dHPO4hZhe0/bDpFHFCjy9SYWlOHqzltBR0srde8nw6yfe7Q6cPpYMll219vNn/WxGzdmN/71zDc/fxp1bIYPzW7UVaJ3UxOOxlA0nzgji4KoxvVXu8K1z3c1ereiem0GHdAlCWeBx6gm1UWqvD0WCEoxoSk3YHfaf5sRnn+ubJqUu17E3CUpPtY/e9JVxMP/ppyDzyHUtwXLWmeb19e8T5/haSFtpc0+ezEI3+HTqVB99x5I861+bv6Y5T7/a8DH5T0bcpEi6M76jg6jgaT20/qMuiIotUrWF20eg3QWoFyzdgDbRVBr8FRlA7GAxsCO1He42eyulFJYk+tWt3Jz6Lck1wJ7AM8i27GvgdmTWgGcjelc3dXHgXMpryn53YQ74Ym1uCZcvB7Us12n8ex5gwKowFs/0zSo2omFFMrY+DRobcAFwBbSboa2JzSaCoiIsZQiqOnr+dSPsw8B7iWHn+wNsJrKF0z/o7VXTM6KUyJ8dDMLD8KeDZDBV6296qWVLTC9n8D+09y+qoW434F+Epbf/90jT1mPKrYyPYqSa0W4UhaDzge2ApYROkK+SRJZwJvt/3Amr5/pmpe2yOBFEd3wPWW4T0YOLHZPpqyVOjAoMNXKyoPzo7zvX8NnmQ72nUUcGFTLNB1N8pOYzfdSE4AllE6cJ4NzAdmSTrMdutLD1Ph9a543bUm9KzXdEw7G1gsaXCPsohSQBAR6+4KypLL7wMutH1/5XxaV3kCwmNsv6hi/LHRPN++jDL+XcORwLmSvtfsP4FfLPibal+E0Q0rJE02bjcVngNs37zec4EfAU+3fWeLMcfdXZBi3Q5jAw/fh58GbEuZ3DIbWNHixJoNbN8xtH9V0812maS2i3XHNTbAH1KKgt9E6U7+JEpXzLY9a9BpX9LHges6iDnsYklfYnVDrd8HLuwisKRjgYMo49ECzpR0ru33thXT9lPb+rtngImTt3am3clb0b2MgUcnbC9pVtZ4JuXn7La+fnYaERFrl+Lo6evxwAspXZNfSRlAPMf2rVWz6oDt24FfKD5piqFOqZNR9NCngX+kdH59A/AqmoHb6IdB51FJpzF6CccjKqQVLZi4rPeEYpg2u2v9e1Pk8wtdEJuVD5a2FHPg/cDGwFNtL2/ibkLpynMS3Xbu6NqXmnuCfwRWDA7avmfyb4kZRpNsj9qfajUHZ8f23r+SNRVSdtWZcRzV7EbZdezTKZM5NgUuA/axvbhZjvccoIvi6Bqvd5Xrrjih5zpgYfPc8RVKZ1sBbxhahSAi1s1jgd2APYAjJD0EXGP7r+qm1R5JuwE32V7RPF8uBE5pxkvb9m+SXmT7kg5iBVwt6XQe+Xy7pIPYNwPbsLpYYCntduG8VNKLbf/v8EFJhwPvAL7QUtz7bK8CsH2vpNtSGN268yn/biHpc7a7KNyE8S6YhXIffjBlgvnOwGHAM1qM9+jhHdvDKzRu3mLcsYw9DbqTP1xMZvtBqZvhsmYM+GrKM+b+wO6U31kfsf35TpIo43Q7DlZslHQCsARorTh6QNIi4DLbP232NwP2tH1+27ErGp68ZeCJlGL46I+MgUerJB04yamtJWH7vE4TioiIaUF1VrSNX4WkDSk3ie8H3m37tMopdU7S7ba3rJ1H9IOkG2zvJOlm29s3x66w/bzaucXUkLS/7S9IetWo87bTyS3WiaQtgPMonQsGS93tQllab5Ht77YY+9vA1hM7VzfL8i613eaHH1VJumPEYeceoT8kLbG9cOL2qP0WYs9m9eDs9lQanM29f/SVpOtt7zwOsSXdZHuHZvtbtrcdOnej7R07yKHz13s6XHeX+nhNEdORpG2B51EmIOwK3N7n8RtJNwMLKPejZwMfBw7s4pqbyccbUVYceIBMHGtVM7FmInexst2oZ6s2n7ck7QucCuxr+9vNsaMpRTH72P5OS3FXsnoCuyjF4EtZ/bPd2vPluBq+P+ryXknSf9p++iTn/sv2Vn2MPRTnets7T/i842u2d20p3qeBy21/dMLx11OKNw9pI+64xpZ0NXDwoAhf0k3AXjTdyW3v3UbcofirWD2JR5Tx75W0fJ8g6STKvd82lEk9X6MUS1/TTEBonaSLgENs/6TZ3wz4B9v7dRD74efroWO9fAaVtAtwh+3vS1ofeD1ltcx/B47t6v93dCtj4NGGZoXdydj2azpLJiIipo10jp7GmpvCl1JuDJ8C/D2lEGscZVmVmEqDme53Snop8D3KEmTRE7a/0Hw9C0DSRrZXrPm7In55TfHzcyTtBTyb8nvqItuXdhP+kbPbXJaJ7fWsN9tPrp1DtG5NHX3ntBm46Sh2MWW5zsHg7OWSOhmczb1/jIGa3Si7jv3Q0PbEJWC7+l1d4/WeDtfdpc0lvWWyk7ZP7jKZiD6S9F/AbcBVwIeAw23fXzer1j1o202XyFNtf3yyid9TzfbGXcSJwvbzu44p6fHAFpRnrR1ZPea+CfCotuLavlDSfcBFkg4AXkeZYL6H7R+3FRf4zRb/7hjNk2y37VpJfzRJ0ep1PY49sFLSBsA3JJ0I3EmZ7NKWPwfOl/RKShddgJ2ADYEDWow7rrGrdievtVKP7bcBND/bO1MKpV8DfFTST2w/q4M07gNulfTlZv8FwFWS/r7Jsc0VSket6NDXuo4PU15bKCv7HQO8GdgB+Ajwe5XyihZkDDzaZPvw2jlERMT0k87R05Sks4DtgIuAz9q+pXJKVaVzdEwlSfsBVwJPBk6jfABw3KCgNvpD0nMpXZbm2d5S0gLg9bb/pHJqEb82SecD59n+1ITjhwKvsP27dTLrhqRtgGcxVChr+zP1Moo+GTE4ewHwiTa7wTdxc+8fvVezG2XXsYc6aw131aLZn2N7/TbiTsih89d7Olx3lyTdCXyQSSZz235XtxlF9I+kWbYfWvt/2R+SrqBM2Dsc2AO4C7jJdutFnpJ2a2KtaJ4vFwKn2L697djjZE0Ta6DdyTVNof2rKUVm1w+dWg580i0vMy1pd+B8SvfPV9j+eZvxhuIeb/uYtR2LdbeW+8E2778fR/nZuo8RRau2f9BG3Nqxh3L4DeAHwAaUAt5NgA/a/s+W4w6aRgDcavuyNuONa+zp0J28JkmbUgpmd2u+bgZ8s4sCOElvpBQkPwSsYsIkYLe4QqmkTwA/Ac6gTDZ5M/Bo269uK2Ytkr5he0GzfQZwl+3jmv1HdNCOmStj4NGlpkHes/nFzxLfXS+jiIioJcXR05Skh1i9TNHw/6TeLmfYfHg76gdSwFzbfZ0RG9OApCNtn1I7j5hakq6lzCq/YGhJx1tsb1c3s4hfn6QtKDPp7wVuoPzu3IXyodOitos4a5L0DuBFlOUUvwS8mNIt5cCqiUUv1BycHcd7/4iImU7SEtsLa+cR0WeSnkSZ1L4b5R7pKuDPbH+namItajr7vhL4uu0rJW0J7DlxcmxLsW8GFgDbA2dTJpsfaPt5bcceJ5Le2Ww+k/Isf0Gzvz/wVduv6yCHl9v+XNtxhuINxv1FKRh9gFJk1snzzqjf2cOFWNEf41Qw28R8GfAk22c0+9cCj6O8346y/c9t5xDtk/Rp4PJJupPvafuQOpm1S9JHKO+p5cC1wGJgccsrDgxirwccT+lU/X+ULs5PBs4EjrH9wBq+fapy2Aj4K0pHZQGXAO/t4wqpkm4BdrD9oKSlwB/b/urgXD7P64+MgUdXJH2IsjLO84GPUWoFrrP92qqJRUREFSmOjogg3cn7StK1tp8j6cah4uh8+BG9MPShiygfulxaOaXWSfomZTm9JbYXSHoC8OG+d8uObmRwNqJdNbtRjmMnzHG85q4NP2NERDuaJcw/QynUBTgU+APbL6yXVXckzQfudkcD+IMCUknHAt+1/fFMBGmPpEuAl9te3uxvDJxr+yUtxjzU9j9IeisjmpS02bW6hqZw8A3A1sBtQ6c2Bq7va0FhjA9JVwMH276j2b8J2AuYB5xpe++a+cXUmA7dyWuQdDEwH7iFsuLANcAtXdwXSfo7yu+KPx/6Pb0JcBKw0vaRbecwTiS9HdgX+BGwJbDQtiU9HTjL9m5VE4yIGUfSzba3H/o6j7Ii74tq5xYREd1LJ96IiGLkUsgx490haVfAkjYAjgC+VTmniCnRdKDprAPONHGv7VWSHmw+OP4+8LTaSUU/2J5VO4eInvsgsEDSAuAoSjfKs4EuulHWjF3LOF5z11JsEtG+zW2fObT/SUm9LEaR9NvACcAy4D2Uf7PnA7MkHWb74g7SWC7paEoR+h6SZgPrdxB3XG0J3D+0fz/wlJZjbtR8nTfiXB+76PwTcCnwPuAvh44vt/3DOilFTKkNBoXRjatsLwOWNV1noweaf692ndCd/ItddkavwfZLJIlyzbsCbwW2k7QMuMb2O9f4F6yb/YCthwuxbd8j6Y3AUqD1+1FJWwNvo9wbPFzPYXuvtmN3zfZfS7oUeAJwydDrPgt4c73MImIGu7f5ulLSEynP2U+tmE9ERFSU4uiIiKKPHwBE6Q5zKrAF8B3K0mNvqppRRKyLGyVtBnwCuB64h9UdUyIiYnp7sOn88zLg1KYb5avGIHYt43jNnWoKTyKiXT9qut+f0+wfAtxdMZ82nQ4cA2xKmQS7j+3FkrahXH8XxdG/D7wSeK3t70vaEnh/B3HH1dnAdZI+TxmXXAR8quWYXwSw/a6JJyTt33Lsztn+MfBj4CBJ2wG7N6euBFIcHX3w6OEd2386tLt5x7lEy8axUUZTJHuLpJ8AP23+7Af8FtBmcbRHdahumnZ09VniucCHgI8BqzqKWY3txSOO/UeNXCKiF/61+SzxROCG5tjHKuYTEREVqaNV+SIiqpO0nNFF0ALm2s6EkYiIGaJZVm8T2ymOjoiYASRdQSnsOhzYA7gLuMn2b/Y5di3jeM0R0T9Nce7pwHMp4zlfA46wfXvVxFog6SbbOzTb37K97dC5G23v2HE+84G7u1i6fpxJWgj8TrP7Vds3thzvNuDFtv93wvHDgXfY3qrN+LVIehOlWcL5zaGXAWfY/kC9rCLWnaRPA5fb/uiE468H9rR9SJ3MItadpCMoHaN3Ax4Argauab5+0/ZDLcY+HzjP9qcmHD8UeIXt320r9lCsG2zv1HaciIg+kbQLcIft7zf7h1FWRloKHJdGBxER4ynF0RER0TuSjl3Dadt+T2fJRMSUknQwsFWz3N6TgcfZvmFt3xcREXVJejylG+XXbV/ZFLztOfHDxr7FrmUcrzkixoOkI22fUjuPqSZpie2FE7dH7bcQ+7eBEyhLDb+H0tF4PmUp88Nsd9G1eixJ2h14hu0zJW0OzLP9Py3G25eywtq+tr/dHDuacs+wj+3vtBW7Jkk3A7va/lmzPw/4mu3t62YWsW4kPY5S9H8fq1dW2wnYEDjA9g9q5RaxriSdTJkYd7XtOzuOvQVwHnAvpeOogV2AucAi29/tIIfjKKscfJ7yHgeyglFExJpIWgK8wPYySXsAnwXeDOwAbGv796omGBERVaQ4OiIiekfSW0cc3gh4LfBY2/M6TikipoCk04H1gT1sbyvpMcCXbO9SObWIiPgV1OxGOY6dMMfxmiOivyTdbnvL2nlMNUmrgBU0q5sBKwengDm2128x9vXAMcCmwEcoRbKLJW0DnNN11+pxIemdwM7AM21vLemJwLm2d2s57t7Ah4EDgNdRir32s/3jNuPWJOmbwM6272v2NwSuz4oa0ReS9gKe3ezeavuymvlE9MXQe0uU99alHcYeNVnKtp/WVQ4RETONpG/YXtBsnwHcZfu4Zv/h1ZoiImK8rFc7gYiIiKlm+28H25I2Bv6MsqT4Z4G/nez7ImLa29X2Qkk3QumUIWmD2klFRMTk1tSNUlKr3Shrxq5lHK85IsaOaifQBtuzK4Zfz/YlAJLebXtxk9NSqZcv93SxCNiRptur7e81Y1itsn2ppFcDl1M6cu5t++dtx61B0nq2H6TcDy2W9Lnm1CLgrHqZRUytphg6BdERU6zme8v2U2vEjYiY4WYPPQPsDfzx0LnUxkVEjKlZtROIiIhog6THSHovcDPlgWeh7b+w/cPKqUXEr+8BSbMoSxki6bHAQ3VTioiItTgdOB44h/Kh4utsPx7YA3hfj2PXMo7XHBHjJV3wp97wM9W9E87l9W7P/c2qDoPn243aDihpuaR7gIuATSgFAz8cOt431wHYPpFSGLGS8jP+Btsn1UwsIiJiFElHDW0fNOHc8d1nFBExo5wDXCHpXyj3/VcCSHo68NOaiUVERD3KqqoREdE3kt4PHEhZDvYM2z+rnFJETAFJh1E6PO0MfAJ4BfAu25+tmlhERExqeMlCSd+yve3QuRtt79jH2LWM4zVHRP9IWs7oolwBc22n49MUkrQKWEHz+lIKSGn259hev1ZufSbpbcAzgBdSJjC9BviM7dOqJtYjufeJiIiZRtIS2wsnbo/aj4iIR2pW1XsCcIntFc2xrYF5tpdUTS4iIqrIQHJERPTRW4H7gHcAbx9aBlaAbW9SK7GI+NVJuhD4E9ufknQD8ALK+/kg27fUzS4iItaiZjfKceyEOY7XHBE9Y3vj2jmME9uza+cwjmyfJOmFwD3AM4FjbX+5clp9s7mkt0x20vbJXSYTERHxS9Ak26P2IyJiAtuLRxz7jxq5RETE9JDi6IiI6B3bs2rnEBFT6pPAJZLOAk60fWvlfCIi4pe3oFmmXcDcoSXbBczpcexaxvGaIyIiZqSmGPrLkuYDd9fOp4dmA/NIMVlERMwcnmR71H5ERERERKyF7NxHR0RERMT0Jmkj4FjgJcDZDHXGTLeniIiIiIiImAmaZZ5PAJYB76E8384HZgGH2b64Ynq9ImmJ7YW184iIiPhlSVoFrKCZ8AysHJwC5thev1ZuEREREREzUTpHR0RERMRM8ABlYHhDYGOGiqMjIiIiIiIiZojTgWOATYHLgH1sL5a0DXAOkOLoqZOO0RERMaPYnl07h4iIiIiIPklxdERERERMa5JeApwMXAAstL1yLd8SERERERERMR2tZ/sSAEnvtr0YwPZSKbW8U2zv2glEREREREREREQ9KY6OiIiIiOnu7cBBtm+tnUhERERERETEOhheBeneCefcZSJ9Z3tZ7RwiIiIiIiIiIqIe2Rlvi4iIiIiIiIiIiIiIaJOkVcAKQMBcYLAykoA5ttevlVtERERERERERESfpDg6IiIiIiIiIiIiIiIiIiIiIiIiIiIiemFW7QQiIiIiIiIiIiIiIiIiIiIiIiIiIiIipkKKoyMiIiIiIiIiIiIiIiIiIiIiIiIiIqIXUhwdERERERERERERERERERERERERERERvZDi6IiIiIiIiIiIiIiIiIiIiIiIiIiIiOiFFEdHREREREREREREREREREREREREREREL/w/9oi+UXTUM7Y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SG"/>
          </a:p>
        </p:txBody>
      </p:sp>
      <p:pic>
        <p:nvPicPr>
          <p:cNvPr id="7171" name="Picture 3"/>
          <p:cNvPicPr>
            <a:picLocks noGrp="1" noChangeAspect="1" noChangeArrowheads="1"/>
          </p:cNvPicPr>
          <p:nvPr>
            <p:ph idx="1"/>
          </p:nvPr>
        </p:nvPicPr>
        <p:blipFill>
          <a:blip r:embed="rId2" cstate="print"/>
          <a:srcRect/>
          <a:stretch>
            <a:fillRect/>
          </a:stretch>
        </p:blipFill>
        <p:spPr bwMode="auto">
          <a:xfrm>
            <a:off x="2267744" y="2852936"/>
            <a:ext cx="4171950" cy="4248150"/>
          </a:xfrm>
          <a:prstGeom prst="rect">
            <a:avLst/>
          </a:prstGeom>
          <a:noFill/>
          <a:ln w="9525">
            <a:noFill/>
            <a:miter lim="800000"/>
            <a:headEnd/>
            <a:tailEnd/>
          </a:ln>
        </p:spPr>
      </p:pic>
      <p:sp>
        <p:nvSpPr>
          <p:cNvPr id="5" name="Rectangle 4"/>
          <p:cNvSpPr/>
          <p:nvPr/>
        </p:nvSpPr>
        <p:spPr>
          <a:xfrm>
            <a:off x="539552" y="836712"/>
            <a:ext cx="8424936" cy="2031325"/>
          </a:xfrm>
          <a:prstGeom prst="rect">
            <a:avLst/>
          </a:prstGeom>
        </p:spPr>
        <p:txBody>
          <a:bodyPr wrap="square">
            <a:spAutoFit/>
          </a:bodyPr>
          <a:lstStyle/>
          <a:p>
            <a:r>
              <a:rPr lang="en-SG" dirty="0" smtClean="0">
                <a:latin typeface="High Tower Text" pitchFamily="18" charset="0"/>
              </a:rPr>
              <a:t>The </a:t>
            </a:r>
            <a:r>
              <a:rPr lang="en-SG" dirty="0" err="1" smtClean="0">
                <a:latin typeface="High Tower Text" pitchFamily="18" charset="0"/>
              </a:rPr>
              <a:t>trainset</a:t>
            </a:r>
            <a:r>
              <a:rPr lang="en-SG" dirty="0" smtClean="0">
                <a:latin typeface="High Tower Text" pitchFamily="18" charset="0"/>
              </a:rPr>
              <a:t> is separated into X &amp; y, where X is a target column '</a:t>
            </a:r>
            <a:r>
              <a:rPr lang="en-SG" dirty="0" err="1" smtClean="0">
                <a:latin typeface="High Tower Text" pitchFamily="18" charset="0"/>
              </a:rPr>
              <a:t>comment_text</a:t>
            </a:r>
            <a:r>
              <a:rPr lang="en-SG" dirty="0" smtClean="0">
                <a:latin typeface="High Tower Text" pitchFamily="18" charset="0"/>
              </a:rPr>
              <a:t>' and y dataset contains toxic multiclass columns as shown below in </a:t>
            </a:r>
            <a:r>
              <a:rPr lang="en-SG" dirty="0" err="1" smtClean="0">
                <a:latin typeface="High Tower Text" pitchFamily="18" charset="0"/>
              </a:rPr>
              <a:t>corr</a:t>
            </a:r>
            <a:r>
              <a:rPr lang="en-SG" dirty="0" smtClean="0">
                <a:latin typeface="High Tower Text" pitchFamily="18" charset="0"/>
              </a:rPr>
              <a:t> plot.</a:t>
            </a:r>
          </a:p>
          <a:p>
            <a:r>
              <a:rPr lang="en-SG" dirty="0" smtClean="0">
                <a:latin typeface="High Tower Text" pitchFamily="18" charset="0"/>
              </a:rPr>
              <a:t>where we can see :</a:t>
            </a:r>
          </a:p>
          <a:p>
            <a:endParaRPr lang="en-SG" dirty="0" smtClean="0">
              <a:latin typeface="High Tower Text" pitchFamily="18" charset="0"/>
            </a:endParaRPr>
          </a:p>
          <a:p>
            <a:r>
              <a:rPr lang="en-SG" dirty="0" smtClean="0">
                <a:latin typeface="High Tower Text" pitchFamily="18" charset="0"/>
              </a:rPr>
              <a:t>- malignant shows positive correlation with abuse and rude column.</a:t>
            </a:r>
          </a:p>
          <a:p>
            <a:r>
              <a:rPr lang="en-SG" dirty="0" smtClean="0">
                <a:latin typeface="High Tower Text" pitchFamily="18" charset="0"/>
              </a:rPr>
              <a:t>- rude shows positive correlation with abuse and malignant.</a:t>
            </a:r>
          </a:p>
          <a:p>
            <a:r>
              <a:rPr lang="en-SG" dirty="0" smtClean="0">
                <a:latin typeface="High Tower Text" pitchFamily="18" charset="0"/>
              </a:rPr>
              <a:t>- abuse shows positive correlation with rude and malignant.</a:t>
            </a:r>
            <a:endParaRPr lang="en-SG" dirty="0">
              <a:latin typeface="High Tower Text"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80920" cy="720080"/>
          </a:xfrm>
        </p:spPr>
        <p:style>
          <a:lnRef idx="0">
            <a:scrgbClr r="0" g="0" b="0"/>
          </a:lnRef>
          <a:fillRef idx="1003">
            <a:schemeClr val="dk2"/>
          </a:fillRef>
          <a:effectRef idx="0">
            <a:scrgbClr r="0" g="0" b="0"/>
          </a:effectRef>
          <a:fontRef idx="major"/>
        </p:style>
        <p:txBody>
          <a:bodyPr>
            <a:normAutofit fontScale="90000"/>
          </a:bodyPr>
          <a:lstStyle/>
          <a:p>
            <a:r>
              <a:rPr lang="en-US" dirty="0" smtClean="0"/>
              <a:t>Data Preprocessing : NLP Data Cleaning</a:t>
            </a:r>
            <a:endParaRPr lang="en-SG" dirty="0"/>
          </a:p>
        </p:txBody>
      </p:sp>
      <p:sp>
        <p:nvSpPr>
          <p:cNvPr id="18" name="TextBox 17"/>
          <p:cNvSpPr txBox="1"/>
          <p:nvPr/>
        </p:nvSpPr>
        <p:spPr>
          <a:xfrm>
            <a:off x="6732240" y="3645024"/>
            <a:ext cx="184731" cy="369332"/>
          </a:xfrm>
          <a:prstGeom prst="rect">
            <a:avLst/>
          </a:prstGeom>
          <a:noFill/>
        </p:spPr>
        <p:txBody>
          <a:bodyPr wrap="none" rtlCol="0">
            <a:spAutoFit/>
          </a:bodyPr>
          <a:lstStyle/>
          <a:p>
            <a:endParaRPr lang="en-SG" dirty="0"/>
          </a:p>
        </p:txBody>
      </p:sp>
      <p:sp>
        <p:nvSpPr>
          <p:cNvPr id="12" name="TextBox 11"/>
          <p:cNvSpPr txBox="1"/>
          <p:nvPr/>
        </p:nvSpPr>
        <p:spPr>
          <a:xfrm>
            <a:off x="323528" y="1052737"/>
            <a:ext cx="8604448" cy="6093976"/>
          </a:xfrm>
          <a:prstGeom prst="rect">
            <a:avLst/>
          </a:prstGeom>
          <a:noFill/>
        </p:spPr>
        <p:txBody>
          <a:bodyPr wrap="square" rtlCol="0">
            <a:spAutoFit/>
          </a:bodyPr>
          <a:lstStyle/>
          <a:p>
            <a:r>
              <a:rPr lang="en-SG" sz="1350" b="1" dirty="0" smtClean="0">
                <a:latin typeface="High Tower Text" pitchFamily="18" charset="0"/>
              </a:rPr>
              <a:t>The target column comment text needs to be cleaned for the words which are not relevant and must be removed for further analysis and model building, hence below steps are taken to clean the target column for  further analysis and model building.</a:t>
            </a:r>
          </a:p>
          <a:p>
            <a:endParaRPr lang="en-SG" sz="1350" b="1" dirty="0" smtClean="0">
              <a:latin typeface="High Tower Text" pitchFamily="18" charset="0"/>
            </a:endParaRPr>
          </a:p>
          <a:p>
            <a:r>
              <a:rPr lang="en-US" sz="1350" b="1" dirty="0" smtClean="0">
                <a:latin typeface="High Tower Text" pitchFamily="18" charset="0"/>
              </a:rPr>
              <a:t>1.Missing Value :  </a:t>
            </a:r>
            <a:r>
              <a:rPr lang="en-US" sz="1350" dirty="0" smtClean="0">
                <a:latin typeface="High Tower Text" pitchFamily="18" charset="0"/>
              </a:rPr>
              <a:t>The train and test set do no have missing values.</a:t>
            </a:r>
          </a:p>
          <a:p>
            <a:endParaRPr lang="en-US" sz="1350" dirty="0" smtClean="0">
              <a:latin typeface="High Tower Text" pitchFamily="18" charset="0"/>
            </a:endParaRPr>
          </a:p>
          <a:p>
            <a:r>
              <a:rPr lang="en-US" sz="1350" b="1" dirty="0" smtClean="0">
                <a:latin typeface="High Tower Text" pitchFamily="18" charset="0"/>
              </a:rPr>
              <a:t>2. </a:t>
            </a:r>
            <a:r>
              <a:rPr lang="en-US" sz="1350" b="1" dirty="0" err="1" smtClean="0">
                <a:latin typeface="High Tower Text" pitchFamily="18" charset="0"/>
              </a:rPr>
              <a:t>Stopwords</a:t>
            </a:r>
            <a:r>
              <a:rPr lang="en-US" sz="1350" b="1" dirty="0" smtClean="0">
                <a:latin typeface="High Tower Text" pitchFamily="18" charset="0"/>
              </a:rPr>
              <a:t> </a:t>
            </a:r>
            <a:r>
              <a:rPr lang="en-US" sz="1350" dirty="0" smtClean="0">
                <a:latin typeface="High Tower Text" pitchFamily="18" charset="0"/>
              </a:rPr>
              <a:t>:  </a:t>
            </a:r>
            <a:r>
              <a:rPr lang="en-SG" sz="1350" dirty="0" smtClean="0">
                <a:latin typeface="High Tower Text" pitchFamily="18" charset="0"/>
              </a:rPr>
              <a:t>Stop words are those words that are frequently used in both written and verbal communication and thereby do not have either a positive/negative impact on our statement and also do not convey any useful meaning and hence can be directly removed.</a:t>
            </a:r>
          </a:p>
          <a:p>
            <a:endParaRPr lang="en-SG" sz="1350" dirty="0" smtClean="0">
              <a:latin typeface="High Tower Text" pitchFamily="18" charset="0"/>
            </a:endParaRPr>
          </a:p>
          <a:p>
            <a:r>
              <a:rPr lang="en-US" sz="1350" b="1" dirty="0" smtClean="0">
                <a:latin typeface="High Tower Text" pitchFamily="18" charset="0"/>
              </a:rPr>
              <a:t>3. Stemming : </a:t>
            </a:r>
            <a:r>
              <a:rPr lang="en-SG" sz="1350" dirty="0" smtClean="0">
                <a:latin typeface="High Tower Text" pitchFamily="18" charset="0"/>
              </a:rPr>
              <a:t>Stemming is the process of reducing a word to its stem or root format. for example three words, “branched”, “branching” and “branches”. They all can be reduced to the same word “branch”. After all, all the three convey the same idea of something separating into multiple paths or branches. Again, this helps reduce complexity while retaining the essence of meaning carried by these three </a:t>
            </a:r>
            <a:r>
              <a:rPr lang="en-SG" sz="1350" dirty="0" err="1" smtClean="0">
                <a:latin typeface="High Tower Text" pitchFamily="18" charset="0"/>
              </a:rPr>
              <a:t>words.This</a:t>
            </a:r>
            <a:r>
              <a:rPr lang="en-SG" sz="1350" dirty="0" smtClean="0">
                <a:latin typeface="High Tower Text" pitchFamily="18" charset="0"/>
              </a:rPr>
              <a:t> helps in achieving the training process with a better  accuracy.</a:t>
            </a:r>
            <a:r>
              <a:rPr lang="en-US" sz="1350" dirty="0" smtClean="0">
                <a:latin typeface="High Tower Text" pitchFamily="18" charset="0"/>
              </a:rPr>
              <a:t>The snowball stemmer is applied to the target column </a:t>
            </a:r>
            <a:r>
              <a:rPr lang="en-US" sz="1350" dirty="0" err="1" smtClean="0">
                <a:latin typeface="High Tower Text" pitchFamily="18" charset="0"/>
              </a:rPr>
              <a:t>comment.text</a:t>
            </a:r>
            <a:r>
              <a:rPr lang="en-US" sz="1350" dirty="0" smtClean="0">
                <a:latin typeface="High Tower Text" pitchFamily="18" charset="0"/>
              </a:rPr>
              <a:t> through </a:t>
            </a:r>
            <a:r>
              <a:rPr lang="en-US" sz="1350" dirty="0" err="1" smtClean="0">
                <a:latin typeface="High Tower Text" pitchFamily="18" charset="0"/>
              </a:rPr>
              <a:t>df.apply</a:t>
            </a:r>
            <a:r>
              <a:rPr lang="en-US" sz="1350" dirty="0" smtClean="0">
                <a:latin typeface="High Tower Text" pitchFamily="18" charset="0"/>
              </a:rPr>
              <a:t> method.</a:t>
            </a:r>
          </a:p>
          <a:p>
            <a:endParaRPr lang="en-SG" sz="1350" dirty="0" smtClean="0">
              <a:latin typeface="High Tower Text" pitchFamily="18" charset="0"/>
            </a:endParaRPr>
          </a:p>
          <a:p>
            <a:r>
              <a:rPr lang="en-US" sz="1350" b="1" dirty="0" smtClean="0">
                <a:latin typeface="High Tower Text" pitchFamily="18" charset="0"/>
              </a:rPr>
              <a:t>4. Word </a:t>
            </a:r>
            <a:r>
              <a:rPr lang="en-US" sz="1350" b="1" dirty="0" err="1" smtClean="0">
                <a:latin typeface="High Tower Text" pitchFamily="18" charset="0"/>
              </a:rPr>
              <a:t>Vectorizer</a:t>
            </a:r>
            <a:r>
              <a:rPr lang="en-US" sz="1350" b="1" dirty="0" smtClean="0">
                <a:latin typeface="High Tower Text" pitchFamily="18" charset="0"/>
              </a:rPr>
              <a:t> :  </a:t>
            </a:r>
            <a:r>
              <a:rPr lang="en-SG" sz="1350" dirty="0" smtClean="0">
                <a:latin typeface="High Tower Text" pitchFamily="18" charset="0"/>
              </a:rPr>
              <a:t>TfidfVectorizer - As target column </a:t>
            </a:r>
            <a:r>
              <a:rPr lang="en-SG" sz="1350" dirty="0" err="1" smtClean="0">
                <a:latin typeface="High Tower Text" pitchFamily="18" charset="0"/>
              </a:rPr>
              <a:t>commnet_text</a:t>
            </a:r>
            <a:r>
              <a:rPr lang="en-SG" sz="1350" dirty="0" smtClean="0">
                <a:latin typeface="High Tower Text" pitchFamily="18" charset="0"/>
              </a:rPr>
              <a:t> contains text which needs to be converted into numbers to process and build the model, So TfidfVectorizer is used as one of the method to convert text into numbers. </a:t>
            </a:r>
            <a:r>
              <a:rPr lang="en-SG" sz="1350" dirty="0" err="1" smtClean="0">
                <a:latin typeface="High Tower Text" pitchFamily="18" charset="0"/>
              </a:rPr>
              <a:t>tf-idf</a:t>
            </a:r>
            <a:r>
              <a:rPr lang="en-SG" sz="1350" dirty="0" smtClean="0">
                <a:latin typeface="High Tower Text" pitchFamily="18" charset="0"/>
              </a:rPr>
              <a:t> is used to classify documents, ranking in search engine. </a:t>
            </a:r>
            <a:r>
              <a:rPr lang="en-SG" sz="1350" dirty="0" err="1" smtClean="0">
                <a:latin typeface="High Tower Text" pitchFamily="18" charset="0"/>
              </a:rPr>
              <a:t>tf</a:t>
            </a:r>
            <a:r>
              <a:rPr lang="en-SG" sz="1350" dirty="0" smtClean="0">
                <a:latin typeface="High Tower Text" pitchFamily="18" charset="0"/>
              </a:rPr>
              <a:t>: term frequency(count of the words present in document from its own vocabulary), </a:t>
            </a:r>
            <a:r>
              <a:rPr lang="en-SG" sz="1350" dirty="0" err="1" smtClean="0">
                <a:latin typeface="High Tower Text" pitchFamily="18" charset="0"/>
              </a:rPr>
              <a:t>idf</a:t>
            </a:r>
            <a:r>
              <a:rPr lang="en-SG" sz="1350" dirty="0" smtClean="0">
                <a:latin typeface="High Tower Text" pitchFamily="18" charset="0"/>
              </a:rPr>
              <a:t>: inverse document frequency(importance of the word to each document).The method addresses the fact that all words should not be weighted equally, using the weights to indicate the words that are most unique to the document, and best used to characterize </a:t>
            </a:r>
            <a:r>
              <a:rPr lang="en-SG" sz="1350" dirty="0" err="1" smtClean="0">
                <a:latin typeface="High Tower Text" pitchFamily="18" charset="0"/>
              </a:rPr>
              <a:t>it.TfidfVectorizer</a:t>
            </a:r>
            <a:r>
              <a:rPr lang="en-SG" sz="1350" dirty="0" smtClean="0">
                <a:latin typeface="High Tower Text" pitchFamily="18" charset="0"/>
              </a:rPr>
              <a:t> Transforms text to feature vectors that can be used as input to estimator. Each sentence is a vector. In each vector the numbers (weights) represent features </a:t>
            </a:r>
            <a:r>
              <a:rPr lang="en-SG" sz="1350" dirty="0" err="1" smtClean="0">
                <a:latin typeface="High Tower Text" pitchFamily="18" charset="0"/>
              </a:rPr>
              <a:t>tf-idf</a:t>
            </a:r>
            <a:r>
              <a:rPr lang="en-SG" sz="1350" dirty="0" smtClean="0">
                <a:latin typeface="High Tower Text" pitchFamily="18" charset="0"/>
              </a:rPr>
              <a:t> score, So </a:t>
            </a:r>
            <a:r>
              <a:rPr lang="en-SG" sz="1350" dirty="0" err="1" smtClean="0">
                <a:latin typeface="High Tower Text" pitchFamily="18" charset="0"/>
              </a:rPr>
              <a:t>tf-idf</a:t>
            </a:r>
            <a:r>
              <a:rPr lang="en-SG" sz="1350" dirty="0" smtClean="0">
                <a:latin typeface="High Tower Text" pitchFamily="18" charset="0"/>
              </a:rPr>
              <a:t> creates a set of its own vocabulary from the entire set of documents. Which is seen in first line of output. (for better understanding I have sorted it) where vocabulary_ Is a dictionary that converts each token (word) to feature index in the matrix, each unique token gets a feature index.</a:t>
            </a:r>
          </a:p>
          <a:p>
            <a:endParaRPr lang="en-SG" sz="1300" dirty="0" smtClean="0"/>
          </a:p>
          <a:p>
            <a:endParaRPr lang="en-US" sz="1300" dirty="0" smtClean="0"/>
          </a:p>
          <a:p>
            <a:endParaRPr lang="en-US" sz="13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4905</TotalTime>
  <Words>2038</Words>
  <Application>Microsoft Office PowerPoint</Application>
  <PresentationFormat>On-screen Show (4:3)</PresentationFormat>
  <Paragraphs>109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   Business Problem Framing </vt:lpstr>
      <vt:lpstr>Dataset Variables Information:</vt:lpstr>
      <vt:lpstr>Dataset Variables Information</vt:lpstr>
      <vt:lpstr>Univariate Analysis.</vt:lpstr>
      <vt:lpstr>Univariate Analysis.</vt:lpstr>
      <vt:lpstr>Univariate Analysis.</vt:lpstr>
      <vt:lpstr>Bivariate Analysis</vt:lpstr>
      <vt:lpstr>Data Preprocessing : NLP Data Cleaning</vt:lpstr>
      <vt:lpstr> Model Summary &amp; Performance  </vt:lpstr>
      <vt:lpstr> Model Summary &amp; Performance  </vt:lpstr>
      <vt:lpstr>Challenges Faced</vt:lpstr>
      <vt:lpstr>Overcoming Challenges:</vt:lpstr>
      <vt:lpstr>Slide 14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dc:creator>
  <cp:lastModifiedBy>Lab</cp:lastModifiedBy>
  <cp:revision>419</cp:revision>
  <dcterms:created xsi:type="dcterms:W3CDTF">2021-11-24T04:05:06Z</dcterms:created>
  <dcterms:modified xsi:type="dcterms:W3CDTF">2022-03-07T17:33:56Z</dcterms:modified>
</cp:coreProperties>
</file>