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9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8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0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8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ADDD-5D11-4828-8CF0-DEDD0B916909}" type="datetimeFigureOut">
              <a:rPr lang="en-IN" smtClean="0"/>
              <a:t>Mon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0034-B02D-4172-B2CD-988E44A5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241" y="2546133"/>
            <a:ext cx="9144000" cy="1287024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DESIGN PATTERN</a:t>
            </a:r>
            <a:endParaRPr lang="en-IN" sz="8800" b="1" dirty="0">
              <a:solidFill>
                <a:schemeClr val="accent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886" y="581423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Learn Code With Durgesh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807" y="701565"/>
            <a:ext cx="4889938" cy="84559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PATTERN</a:t>
            </a:r>
            <a:endParaRPr lang="en-IN" sz="4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807" y="5751477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boto Black" panose="02000000000000000000" pitchFamily="2" charset="0"/>
                <a:ea typeface="Roboto Black" panose="02000000000000000000" pitchFamily="2" charset="0"/>
              </a:rPr>
              <a:t>Learn Code With Durgesh</a:t>
            </a:r>
            <a:endParaRPr lang="en-IN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807" y="1907627"/>
            <a:ext cx="101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Design patterns are the well proved solution of commonly occurring problems in software design.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807" y="2637430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Design patterns represents and  idea.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806" y="701565"/>
            <a:ext cx="9388365" cy="84559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CATEGORIZATION DESIGN PATTERN</a:t>
            </a:r>
            <a:endParaRPr lang="en-IN" sz="4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806" y="5993524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Learn Code With Durgesh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07" y="2030967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Roboto" panose="02000000000000000000" pitchFamily="2" charset="0"/>
                <a:ea typeface="Roboto" panose="02000000000000000000" pitchFamily="2" charset="0"/>
              </a:rPr>
              <a:t>Creational Design Pattern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744" y="3363835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Roboto" panose="02000000000000000000" pitchFamily="2" charset="0"/>
                <a:ea typeface="Roboto" panose="02000000000000000000" pitchFamily="2" charset="0"/>
              </a:rPr>
              <a:t>Structural Design Pattern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9807" y="4581837"/>
            <a:ext cx="3235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Behavioral</a:t>
            </a:r>
            <a:r>
              <a:rPr lang="en-IN" b="1" dirty="0" smtClean="0">
                <a:latin typeface="Roboto" panose="02000000000000000000" pitchFamily="2" charset="0"/>
                <a:ea typeface="Roboto" panose="02000000000000000000" pitchFamily="2" charset="0"/>
              </a:rPr>
              <a:t> Design Pattern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4531" y="265504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Factory Pattern, Builder Pattern , Singleton pattern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4531" y="3873050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Proxy pattern, Adaptor pattern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4071" y="5076080"/>
            <a:ext cx="544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Observer Pattern State Pattern , Iterator Pattern </a:t>
            </a:r>
            <a:r>
              <a:rPr lang="en-IN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807" y="701565"/>
            <a:ext cx="8544910" cy="84559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endParaRPr lang="en-IN" sz="4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806" y="583216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Learn Code With Durgesh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806" y="2096842"/>
            <a:ext cx="10294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Christopher Alexander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was the first person who invented all the above Design Patterns in 1977.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806" y="2953319"/>
            <a:ext cx="10556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But later the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Gang of Four - Design patterns, elements of reusable object-oriented software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book was written by a group of four persons named as Erich Gamma, Richard Helm, Ralph Johnson and John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Vlissides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in 1995.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807" y="701565"/>
            <a:ext cx="8544910" cy="84559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Factory Design Pattern</a:t>
            </a:r>
            <a:endParaRPr lang="en-IN" sz="4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806" y="583216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Learn Code With Durgesh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Black</vt:lpstr>
      <vt:lpstr>Office Theme</vt:lpstr>
      <vt:lpstr>DESIGN PATTERN</vt:lpstr>
      <vt:lpstr>DESIGN PATTERN</vt:lpstr>
      <vt:lpstr>CATEGORIZATION DESIGN PATTERN</vt:lpstr>
      <vt:lpstr>POINTS</vt:lpstr>
      <vt:lpstr>Factory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DurgeshPC</dc:creator>
  <cp:lastModifiedBy>DurgeshPC</cp:lastModifiedBy>
  <cp:revision>15</cp:revision>
  <dcterms:created xsi:type="dcterms:W3CDTF">2023-05-14T08:49:01Z</dcterms:created>
  <dcterms:modified xsi:type="dcterms:W3CDTF">2023-05-22T10:03:33Z</dcterms:modified>
</cp:coreProperties>
</file>