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heme/themeOverride2.xml" ContentType="application/vnd.openxmlformats-officedocument.themeOverride+xml"/>
  <Override PartName="/ppt/ink/ink11.xml" ContentType="application/inkml+xml"/>
  <Override PartName="/ppt/ink/ink12.xml" ContentType="application/inkml+xml"/>
  <Override PartName="/ppt/theme/themeOverride3.xml" ContentType="application/vnd.openxmlformats-officedocument.themeOverride+xml"/>
  <Override PartName="/ppt/ink/ink13.xml" ContentType="application/inkml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9" r:id="rId3"/>
    <p:sldId id="264" r:id="rId4"/>
    <p:sldId id="257" r:id="rId5"/>
    <p:sldId id="258" r:id="rId6"/>
    <p:sldId id="265" r:id="rId7"/>
    <p:sldId id="278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9" r:id="rId17"/>
    <p:sldId id="270" r:id="rId18"/>
    <p:sldId id="280" r:id="rId19"/>
    <p:sldId id="281" r:id="rId20"/>
    <p:sldId id="282" r:id="rId21"/>
    <p:sldId id="283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2:01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17466 15583 1089 0,'-28'27'261'0,"-2"-11"87"16,0-15-319-16,11 1-22 15,12-4-19-15,3-1-22 16,7-5-4-16,9-9-4 16,4-6-7-16,13-16-8 0,9-6 16 15,15-18-6-15,2 3-5 16,10-19 5-16,-5 7 13 16,6-10 4-16,-11 17 10 15,4 0 7-15,-12 20 6 16,2 11-33-16,-11 19-15 15,-1 14-10-15,-11 16 0 16,-2 24 3-16,-6 17 37 0,-8 26 15 16,-4 5 9-16,-2 16 2 15,-6-11 0-15,0 7-1 16,2-17 0-16,-1 4 0 16,0-15 2-16,3-1 1 15,-2-19 1-15,1-6-1 16,4-15 0-16,5-7-1 15,2-10-1-15,7-8 0 16,4-7 2-16,12-8 1 16,-1-3 0-16,12-4-1 15,-4 1 0-15,8 1 0 16,-8 3-3-16,2 3 0 16,-11 5 0-16,3 7 1 15,-9 5-1-15,-1 12 0 16,-3 1-1-16,6 21 1 0,-4 4-2 15,8 11-23-15,1-1-43 16,16 8-117-16,3-8 0 16</inkml:trace>
  <inkml:trace contextRef="#ctx0" brushRef="#br0" timeOffset="20274.93">32057 1932 776 0,'-12'-4'154'0,"10"0"69"16,11 0-231-16,16 5-7 15,11 0-3-15,16-1-5 16,9-5 7-16,16-1 0 16,-5-5 4-16,10-8 5 15,-10 1 9-15,9-5 3 16,-12-5-2-16,11 1 3 16,-12-1-3-16,-5 0 3 15,-18 10-4-15,-3 1 5 16,-16 4-4-16,-7 5 1 15,-6 3-6-15,-2-1-6 16,-8 5-17-16,-4 1-50 0,-2 1-14 16,2-1-61-16,-2 0-41 15,-11 3-2-15,-18 5-23 16</inkml:trace>
  <inkml:trace contextRef="#ctx0" brushRef="#br0" timeOffset="21524.738">30511 1015 325 0,'3'2'55'15,"-4"7"36"-15,3 4-96 16,1 6-7-16,5 12 6 16,-1-5 5-16,2 13 0 15,2 0 3-15,5 0 0 16,-1-1 2-16,10 4 0 16,1-7 1-16,8-4-1 15,0 3-2-15,8 5-3 16,-3-5-2-16,8 2-2 15,-1-1 1-15,10 2 2 16,-2-7 2-16,18 6 4 0,2-8 1 16,24-1 3-16,1-8-4 15,15-5 3-15,-12-9-5 16,11-1 4-16,-20-3-3 16,8 0 2-16,-10-1-1 15,17 5 2-15,-13-4-1 16,16 1 1-16,-7-1 3 15,9 2 4-15,-17-6 1 16,8 5 7-16,-18-6-1 0,-6 3-3 16,-23 0-1-16,-8 2 5 15,-22-3 6-15,-11 2 21 16,-6 2 10-16,-5-3 8 16,-5 0-6-16,0 2-11 15,0-1-22-15,0 0-11 16,-1 0-8-16,1 0-3 15,0 0 1-15,0 0 0 16,-1-1 1-16,1-1 1 16,0 1-5-16,0 1-10 15,-1 0-25-15,0 0-178 16,0-1 42-16</inkml:trace>
  <inkml:trace contextRef="#ctx0" brushRef="#br0" timeOffset="22502.898">15776 7639 1001 0,'4'3'41'0,"6"-5"179"15,2-1-302-15,10 0 3 16,7 0 75-16,14-5 1 16,2-4-2-16,20-4-2 15,3-7 2-15,17-13-2 16,-2-4 5-16,18-11-2 15,-8 0 5-15,11-3-5 16,-6 7 4-16,8-5 1 16,-14 10 2-16,10-6 1 15,-12 4 6-15,8-7 1 0,-11 4 1 16,13-7-2-16,-14 7-1 16,6-1-2-16,-13 11-4 15,-3 2 1-15,-19 12-1 16,-8 3 2-16,-17 8-2 15,-6 3-1-15,-13 6-6 0,-5 2-59 16,-5 2-132 0,-2 10-36-16,-3 8-90 0</inkml:trace>
  <inkml:trace contextRef="#ctx0" brushRef="#br0" timeOffset="23190.588">14711 12884 922 0,'19'6'192'15,"-25"-5"75"-15,8 1-262 16,-1-5-51-16,-1 2 12 16,0 0 13-16,1-1 7 0,21-12 4 15,47-37 6-15,-33 22-2 16,12-9 2-16,3 1 0 15,13-7 3-15,0 5 1 16,11-2 0-16,-4 6 0 16,6-2-1-16,-10 5-1 15,11 2 0-15,-12 2 2 16,9 0-2-16,-10 2 3 16,4-1 0-16,-12-1 2 15,-1-2-2-15,-12 3 4 16,-3 1 3-16,-9 7 5 0,-6 3 5 15,-12 7 10-15,-5 3 42 16,-5 5 15-16,-4 0 19 16,0 1 3-16,-2 0 3 15,2 0-39-15,-1 0-17 16,0 0-25-16,0 0-25 16,0 0-49-16,0 0-187 15,-2 1-163-15,0 4-43 16</inkml:trace>
  <inkml:trace contextRef="#ctx0" brushRef="#br0" timeOffset="35751.204">11265 7053 1019 0,'11'14'139'16,"-4"-5"108"-16,-6-23-331 16,17 11 42-16,2-9 1 15,16-6 17-15,6-5 16 16,13-8 3-16,-2 3 2 16,13-2 0-16,-6 5 0 15,12-5-2-15,-5 6 0 0,9-5 2 16,-8 0-1-1,11-3 1-15,-8 3 4 0,10-8 0 16,-10 6-2-16,5-5 2 16,-12 4 1-16,1-4 1 15,-13 8-2-15,3-2 1 16,-11 7 0-16,3 0 1 16,-12 6 0-16,-2 2 4 15,-10 4 0-15,-4 3 4 16,-8 2-4-16,-1 1-1 15,-3 2-4-15,-1 2-40 16,-2 1-71-16,2 3-138 16,-6-3-13-16</inkml:trace>
  <inkml:trace contextRef="#ctx0" brushRef="#br0" timeOffset="36103.257">12219 7520 633 0,'22'11'149'16,"6"-15"52"-16,-4-24-170 0,9 1-36 15,7-4 7-15,12-7-1 16,-1 0 1-16,15-6 3 15,1 1 1-15,16-7 0 16,-7 4 4-16,11-6 1 16,-9 6 0-16,7-6 2 15,-14 6 2-15,6-1 2 16,-14 9 0-16,0-1 0 16,-16 11-5-16,-2 5-2 15,-14 6-5-15,1 2-1 16,-9 7-4-16,0 3-43 15,-2 3-54-15,8 10-138 16,-3 8-16-16</inkml:trace>
  <inkml:trace contextRef="#ctx0" brushRef="#br0" timeOffset="44975.272">28798 6938 674 0,'-9'5'187'0,"8"-8"36"15,6 0-183-15,6-5-52 16,14-7-4-16,5-4 2 15,11-3 3-15,2 2 7 0,7-2 1 16,-6 7 1 0,14-3 2-16,-2 1 1 0,10 0-1 15,-4 2 0 1,11 0 0-16,-11 6-1 16,4 1-2-16,-12 4 1 0,5 3-2 15,-13 6-1-15,4 5 0 16,-8 6 0-16,7 7-1 15,-10 0 0-15,5 12 1 16,-9 1 0-16,4 7 0 16,-11-1 0-16,2 12 1 15,-8-6 0-15,0 14 0 16,-7-8 1-16,-1 10-1 16,-5-3 0-16,-1 19 1 15,-4-10 0-15,1 18-1 16,2-6 1-16,1 11 0 0,3-9 1 15,3 13 1-15,0-10 0 16,-3 12-1-16,2-13 1 16,1 15-1-16,-4-15 0 15,0 14 1-15,1-13-1 16,-3 7-1-16,-1-11 2 16,2 13-1-16,-1-12-1 15,-2 18 3-15,-1-9 0 16,2 21-1-16,-4-12 1 15,-1 16 1-15,0-9-1 0,1 18 1 16,-3-17 0-16,-2 11 0 16,0-15-1-16,0 11 0 15,-2-17-1-15,-1 7 1 16,-2-13-1-16,-1 12 0 16,1-12 1-16,-2 11 0 15,2-9 0-15,-1 11 1 16,2-12-1-16,-1 12 1 15,1-9-1-15,-4 9 1 16,0-8-1-16,0 15 0 16,0-11 1-16,-4 9 0 15,6-12-1-15,-1 8 0 16,3-14 0-16,-1 7 0 16,3-14 0-16,0 5 0 15,3-13 0-15,2 4 1 16,-2-11-1-16,4 10 0 0,4-7 0 15,-1 5 1-15,-3-7 0 16,4 5 0-16,-3-12 0 16,0 8 0-16,1-8 1 15,-2 4 1-15,0-10 0 0,-2 3-1 16,-1-11 0-16,-1 1 0 16,1-9 0-16,-1 1 0 15,-2-5 33-15,0 7 8 16,-2-7 1-16,1 5-1 15,-1-5-1-15,0-2-32 16,2-7-9-16,-3 2 0 16,1-7 0-16,0-3 1 15,0-3-1-15,-1-3 1 16,1-3-1-16,-1 3 0 16,0-1 0-16,1 1-1 15,-1-1 0-15,0 0 1 16,-1-2 0-16,0 3 0 15,-2 0 0-15,-1 4 1 16,-1-1-1-16,-2 3 0 16,1-3 0-16,0 0 2 15,4-5 0-15,2-1 0 16,4-8-1-16,-2-2-1 0,2 2-2 16,-2 2 1-16,0 2-2 15,1 3 0-15,-1-1 0 16,1-2 0-16,2-3 1 15,-1-1 1-15,0-2 1 16,1-4 1-16,0 0-1 16,0 1 1-16,-1 1-2 15,1-1 1-15,-1 6-1 16,-1 4 0-16,0 1-1 16,0 2 2-16,-12 32-1 0,10-28 1 15,-1-3 0-15,1 0-1 16,-2 2 0-16,-2 5 0 15,-3-1 0-15,-2 4 1 16,-1 0 1-16,-6 2 2 16,0 0 4-16,-7 0 20 15,-1-4 6-15,-4 3 5 16,-1-5-1-16,-4 2-3 16,2-4-21-16,-5 1-5 15,1-2-7-15,-5 5 0 16,7-5-1-16,-1-1 3 0,13-2 7 15,4-5 7 1,6-2-2-16,-5-1 1 0,4 1-2 16,0 0-6-1,0-1-5-15,8-3 2 0,8-4 1 16,1 1 5-16,0 1 1 16,0-2 3-16,0 0-1 15,0 0 3-15,0 0-5 16,0-1-1-16,0 0-5 15,-1 0-1-15,1 1-4 16,0 0 0-16,0 0-3 0,0 0 0 16,0 0-1-16,0 0 1 15,0 0 1-15,0 0 1 16,0 0 1-16,0 0 1 16,0 0 1-16,0 0 4 15,0 0 0-15,0 0 4 16,0 0-1-16,0 0 0 15,0 0-3-15,0 0-2 16,0 0-4-16,0 0 0 16,0 0-3-16,0 0 0 15,0 0-1-15,0 0 0 16,0 0 0-16,0 0 1 16,0 0-1-16,0 0 2 15,0 0-2-15,0 0-7 16,0 0-20-16,0 0-72 15,0 0-85-15,0 0-157 16,1 1-40-16</inkml:trace>
  <inkml:trace contextRef="#ctx0" brushRef="#br0" timeOffset="47901.04">19940 16609 878 0,'12'12'128'0,"-8"-7"94"16,-2-4-250 0,4-7-32-16,1-3 34 15,8-6 15-15,1-4 10 0,8-6 3 16,2-2-1-16,11-3 1 15,2-2-1-15,13-12 1 16,1 0 0-16,17-4 4 16,-4-3 14-16,10-10 3 15,-9 6-1-15,9-8-1 16,-12 3-2-16,5-4-3 16,-11 13 3-16,1 4 5 15,-13 11 1-15,-4 8 8 16,-17 9-10-16,-3 5-2 15,-12 5-3-15,-4 1-1 16,-4 3-9-16,1 4-6 16,-4 1-19-16,1 0-111 15,0 0-121-15,0 1-38 16,0 1-135-16</inkml:trace>
  <inkml:trace contextRef="#ctx0" brushRef="#br0" timeOffset="48973.436">20052 17916 730 0,'1'5'280'15,"-2"-1"1"-15,0-4-202 0,0 0-66 16,-1 0-58-16,1 0-26 15,1 0-4-15,0 0 2 16,0 0 26-16,1 0 10 16,6 0 29-16,16 0 7 15,36 0 2-15,-27 0 0 16,1-4 1-16,14-3 0 16,3-1 0-16,14-7 2 15,-3-7 1-15,13-8 3 16,-8-1 6-16,2-9 14 15,-13 7 0-15,2 3 2 16,-15 7 12-16,-4 3 4 16,-10 8-10-16,-7 2 8 15,-9 3 5-15,-4 3 11 16,-5-1 0-16,-2 5 5 16,-2 1-6-16,1-1 6 15,-1 0-25-15,1 0-8 16,-2 0-8-16,2 0-17 0,-1 0-40 15,0 0-325-15,-3 8 86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3:33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8502 3615 953 0,'-5'-2'189'15,"-2"-5"42"-15,4 7-344 16,6 4 7-16,0 1-6 16,-3-5 6-16,0 0 52 15,1 2 57-15,0-1 6 0,13 8 4 16,-2-2-1-16,40 19 2 15,-34-22-3-15,5 6-3 16,4-1-4-16,5 4-1 16,-1-5-2-16,8 4-1 15,-3-5 0-15,7 2-1 16,-2-2 0-16,9 2 0 16,-5 0-1-16,4-2 2 15,-5-2-1-15,6 0 1 16,-9-1 0-16,8-2 0 15,-4 2-2-15,8-3 0 16,-5 3 0-16,11 2 0 16,-6 2 0-16,5 0 1 15,-11 0 0-15,4-2 0 16,-10-2-1-16,5 0 1 16,-5 1-3-16,9 3 0 15,-5-2 0-15,13 1 3 0,-5 0-1 16,9-4 3-16,-7-1-1 15,10-2 0-15,-8 1 0 16,7-2 1-16,-5 1-1 16,5 3 1-16,-5-2-1 15,10-4 2-15,-4 2-3 16,10-3 2-16,-2-2 0 16,10-3 1-16,-11 1-2 0,7 1 2 15,-14 0-1-15,7-1 1 16,-12 4-1-16,8 1 0 15,-6-2 0-15,8 3-1 16,-6 0 1-16,8-3-1 16,-7-3 1-16,11-4 1 15,-5 4 0-15,8-7 3 16,-13 3-2-16,6 5 1 16,-13 1-3-16,3-3 0 15,-8 8-4-15,10-2 1 16,-8 4 0-16,10-2 0 15,-8 5 1-15,3-4 1 16,-7 0-1-16,2-4 2 16,-9 3 0-16,4-3 0 15,-4 5-1-15,2-1 0 16,-5-1 0-16,8 4 1 0,-7 0-1 16,7-3 0-16,-6 2 1 15,8 0-1-15,-7-3 0 16,9 1 0-16,-9-1-1 15,6-1 1-15,-8 6 0 16,3-4 1-16,-5 0 1 16,7 2-1-16,-4-2 0 15,8-4 1-15,-2 1-2 16,11 0-1-16,-4-1 2 16,4-3 0-16,-6 2-1 0,4 0 0 15,-9-1 0-15,3 1-1 16,-3 3-1-16,8 0 1 15,-4 1 1-15,6-3 0 16,-7 1 1-16,3 0 1 16,-8-1-1-16,3 0 1 15,-7 0-2-15,9 2 2 16,-6 1-2-16,1-1 0 16,-8 5 0-16,0 1 1 15,-10 1 0-15,-2 0 2 16,-9-2 2-16,0-1 13 15,-9-1 5-15,0-1 11 16,-3 2 8-16,1-1 21 16,-5-4-3-16,1 3 6 0,-2 0-10 15,-4-1-7-15,0 0-25 16,0 1-10-16,0 0-14 16,0 0-47-16,0 0-50 15,0 0-189-15,0 0 3 16</inkml:trace>
  <inkml:trace contextRef="#ctx0" brushRef="#br0" timeOffset="1491.807">18425 3872 882 0,'-3'-3'66'15,"0"2"15"-15,1 3-273 16,1-2 2-16,0 0 52 16,0 0 27-16,-1 1 140 15,1 0 28-15,0 1 12 16,0-1 9-16,0 0-21 16,1 0-13-16,0 0-22 0,1 0-10 15,13 5-10-15,25 1 1 16,41 2 0-16,-20-12-1 15,-2-1-2-15,18 1 2 16,-2-3-2-16,17 0 0 16,-4 2-2-16,15-2-4 15,-8 0-4-15,13 0-4 16,-13 3 0-16,14 0 1 16,-18-4 4-16,9 2 2 15,-17-2 5-15,9 4 2 16,-16-2 0-16,8 5 1 15,-11 5 0-15,10 2 0 16,-9-3-1-16,13 5 0 16,-9 1 0-16,15-5 0 15,-11 1 0-15,10 0 1 0,-12-1 0 16,8 1 1-16,-15-1-1 16,9-1 1-16,-12-2-1 15,9 0 1-15,-9-2 0 16,16-1 2-16,-9 0-1 15,16 1 1-15,-10-2 0 16,13-1 1-16,-12 2-2 0,5 0 6 16,-13 1 2-16,14-2 5 15,-12-2-1-15,19 0 1 16,-5-1-5-16,14-1-2 16,-12-1-5-16,15 1 2 15,-15 0 5-15,9 0 16 16,-13-1 5-16,10 3 4 15,-15 0-3-15,12 2-5 16,-10-3-16-16,15 1-6 16,-10 2-4-16,14-1 2 15,-10-1-2-15,12-2 2 16,-18 3-2-16,9-4 2 16,-12 4-2-16,7-4 1 15,-12 7-2-15,11-6 3 16,-9 2-3-16,9-1 0 15,-8 2 0-15,16-2 2 0,-14 1-1 16,11 2 2-16,-11 1 0 16,8 0 0-16,-15 2-1 15,10 6-1-15,-14-2-1 16,11 5 2-16,-11-3-1 16,8-5 1-16,-9 1 1 15,8-3 6-15,-14 0 6 16,0-1 18-16,-13 1 6 0,-2-3 12 15,-14 2 0 1,-3-3 6-16,-10-1-15 0,-3 3-4 16,-8 3-13-16,0-2-4 15,-7-1-14-15,-1 4-5 16,-4-2-7-16,0 0-71 16,-3 0-57-16,-2 1-166 15,-5 15-34-15</inkml:trace>
  <inkml:trace contextRef="#ctx0" brushRef="#br0" timeOffset="3663.661">9968 8915 1042 0,'-29'-8'141'15,"0"3"133"1,6 3-358-16,14 10 22 0,10 18 14 15,14 7 5-15,10 24 1 16,6 9 32-16,14 27 8 16,0-1 2-16,11 23-10 15,-3-8-1-15,10 25-2 0,-3-11 0 16,10 23-5-16,-4-8 8 16,11 31 4-16,-6-11-1 15,13 31-1-15,-3-16 6 16,19 32 0-16,-6-16 1 15,25 33 1-15,-6-22 3 0,19 36-1 16,-9-20 1-16,24 29 1 16,-19-26-1-16,7 17 1 15,-18-35-1-15,-1 4 0 16,-28-39 1-16,-1-3 0 16,-17-32-11-16,-5 2 64 15,-16-35-3-15,-3-7-30 16,-9-26-30-16,-2-14-75 15,-8-27-150-15,-2-10-42 16,-11-23-71-16</inkml:trace>
  <inkml:trace contextRef="#ctx0" brushRef="#br0" timeOffset="4668.897">10276 8785 1053 0,'-49'-11'177'16,"2"3"120"-16,1 8-340 16,12 7-1-16,3 6-48 15,8 3-18-15,1-5-14 16,6-8 2-16,3-17 12 16,8-16 55-16,12-29 19 15,6-18 18-15,23-40 20 16,13-8 12-16,27-34 7 15,8 6 1-15,23-11-5 16,-4 27-7-16,25-18-5 16,-9 30-10-16,23-16-1 15,-5 9 2-15,35-22-2 16,-17 24-3-16,18-17-41 16,-20 27-6-16,4 6-4 0,-34 36 1 15,-3 12 4-15,-31 33 40 16,-4 17 8-16,-19 20 6 15,0 24 3-15,-15 15 4 16,8 28 2-16,-8 11 1 16,13 40-2-16,-2 9-2 15,15 47-2-15,-1 5-2 16,14 49-1-16,-7-8 1 16,17 47 1-16,-11-22-1 0,12 44 2 15,-12-27 0-15,11 38 21 16,-11-35 6-16,14 33 7 15,-7-39 1-15,19 32 7 16,-8-32-16-16,20 39-5 16,-6-31-3-16,20 34-3 15,-8-33-1-15,19 22-6 16,-22-48 1-16,8 15 12 16,-20-48 20-16,-1 8 37 15,-21-42 12-15,2 4 6 16,-18-41-14-16,0-2-19 15,-18-37-41-15,-3-7-10 16,-12-32-5-16,-9-6 1 16,-12-23 0-16,-8-10 0 15,-10-12-2-15,-3-8 2 0,-3-1 1 16,-3-4 10-16,1 0 10 16,-1-1 25-16,1-1 6 15,-1 1 17-15,0 0-27 16,-7-1-45-16,-33-5-28 15,-67 2-25-15,26 15-20 0,-26 16 9 16,-1 12 30 0,-27 28-11-16,9 9 12 0,-26 23 2 15,11-1 7-15,-8 14 4 16,27-14 15-16,-17 9 1 16,29-11-1-16,-7 9-1 15,19-12-2-15,-8 6-1 16,23-16 1-16,1-2 0 15,17-17 1-15,-2 4-161 16,18-14-139-16,-3-5-7 16</inkml:trace>
  <inkml:trace contextRef="#ctx0" brushRef="#br0" timeOffset="5056.487">12280 13587 1255 0,'16'8'239'15,"-4"-3"90"-15,-19 0-371 16,28 17-17-16,9 15 7 15,21 30 10-15,9 15 34 0,19 32-6 16,-3 4 4-16,11 21 2 16,-15-14-4-16,5 17 4 15,-17-24 7-15,-2-5 2 16,-15-27 0-16,1-12 2 16,-12-32 0-16,5-14 1 15,-4-20 0-15,16-24 8 16,-1-13 2-16,17-33-1 15,1-17 0-15,20-31-21 16,-7 2-64-16,16-25-258 16,-10 18 46-16</inkml:trace>
  <inkml:trace contextRef="#ctx0" brushRef="#br0" timeOffset="5715.992">13747 15850 1158 0,'14'-19'241'16,"-28"24"96"-16,20 2-355 16,9 8-24-16,15 24 4 15,8 9 6-15,15 27 13 16,2 8 18-16,7 15 0 15,-10-8-2-15,0 12 1 16,-12-21-1-16,-3 4 1 16,-16-22 3-16,-7-6-1 15,-8-19 0-15,-4-10 4 16,-4-14 2-16,-2-5 6 0,4-7 6 16,-7-14-8-16,-3-9-8 15,1-25-6-15,2-8-8 16,8-19-6-16,11 2 8 15,15-10 5-15,4 25 3 16,11-2 0-16,-3 17 3 16,3 3-3-16,-6 14-1 0,0 6-6 15,-8 8-2-15,-2 13-2 16,-7 8 1-16,-3 15 2 16,-8 5 6-16,-9 23 3 15,-7 3 3-15,-10 10 1 16,-1-10 1-16,-3 0 0 15,6-25 1-15,3-10-12 16,8-15-20-16,3-8-22 16,2-21-19-16,9-33-79 15,6-16-20-15,14-31-67 16,8-13-22-16,10-9-28 16</inkml:trace>
  <inkml:trace contextRef="#ctx0" brushRef="#br0" timeOffset="6294.991">14768 15776 150 0,'14'-13'275'15,"-13"12"-48"-15,0 7-23 16,2 2-24-16,0 23-27 0,-1 9-86 16,4 21 2-16,-1 9-2 15,-2 18-7-15,0-8-29 16,-1 5-12-16,-1-13-14 16,3-4-8-16,2-23-7 15,1-8-40-15,4-19 0 16,4-13-2-16,3-15 7 15,1-22 9-15,1-9 40 16,-1-25 1-16,-5-10 4 0,-1-12-4 16,-3 10-3-16,2-6-2 15,-1 19 0-15,5 4-2 16,1 14 2-16,3 1-3 16,1 11 1-16,5 6 0 15,-3 12 0-15,6 1 3 16,-3 7 2-16,3 2 0 15,-2 2 1-15,4 4 0 16,-3 7-2-16,3 10-1 16,-4 7 1-16,1 16 22 15,-6 5 7-15,-5 8 16 16,-8-3 7-16,-3 4 5 16,-3-13-21-16,-1-6-8 0,1-10-17 15,1-4-13 1,2-13-7-16,3-7-2 0,2-9 4 15,8-17 6-15,0-8 5 16,2-16 4-16,-2-2 0 16,-4-11 0-16,-10 7-2 15,-5 5 4-15,-4 11 4 16,-12 7 18-16,-6 11-3 16,-8 6 0-16,-3 7-10 15,-8 3-19-15,3 6-29 16,-3 7-28-16,6 1-19 0,5 2-48 15,9-6 4-15,3-15-212 16,4-12 47-16</inkml:trace>
  <inkml:trace contextRef="#ctx0" brushRef="#br0" timeOffset="6547.041">15294 15178 289 0,'0'-43'305'0,"-2"15"2"15,0 18-53-15,2 5-20 16,2 6-78-16,-2 1-59 15,-2-2-73-15,2 0-22 16,0 1-15-16,13 21-1 16,36 51 5-16,-14-16 4 15,2-2 5-15,7 12 0 16,-5-4 1-16,6 12 2 16,-6-11 1-16,3 11 3 0,-11-14-1 15,1-6-7 1,-6-17-9-16,-6-3-46 0,-6-17-39 15,-3-7-134-15,-6-11-15 16,-1-19-76-16,-5-15-65 16</inkml:trace>
  <inkml:trace contextRef="#ctx0" brushRef="#br0" timeOffset="6882.342">15712 15069 461 0,'4'-28'266'0,"-3"9"-23"16,0 10-118-16,-1-1-44 15,3 4-59-15,-3 6-17 16,0 1-9-16,-2-1 6 16,1 7 2-16,-6 32 8 15,-15 54 9-15,3-25 14 16,1-7 2-16,1-7 1 16,8-17-6-16,6-6-10 15,7-12-15-15,5-3-2 16,9-2 1-16,10 0 6 15,5-4 1-15,19-5 4 16,6-5-2-16,21-5-3 16,0-1-6-16,21 3 2 0,-13 3-3 15,10 9-3-15,-16 3-1 16,2 10-9-16,-18 4-16 16,3 6-61-16,-18-1-28 15,-4 6-105-15,-16-3-76 16,-11-7-20-16</inkml:trace>
  <inkml:trace contextRef="#ctx0" brushRef="#br0" timeOffset="7428.212">15271 17115 1047 0,'-20'37'301'16,"10"-26"54"-16,3-7-290 16,9-2-104-16,9-8-2 15,7-6-2-15,14-15 9 16,11-13 18-16,24-18 19 15,6-7 0-15,15-15-1 16,-1 7 1-16,15-18 0 0,-11 8 2 16,21-17 1-16,-9 9 1 15,16-17 13-15,-12 12 5 16,15-10 6-16,-22 17 0 16,6-6 1-16,-18 19-8 15,7 0 53-15,-25 19-9 16,3 3-2-16,-19 17 1 15,-8 7-9-15,-20 12-56 0,-6 5 3 16,-13 9 3-16,-2 2 6 16,-5 2 4-16,0 0 8 15,0 0 1-15,0 0 1 16,0 0-5-16,0 0-3 16,0 0-8-16,0 0-4 15,0 0-3-15,-2 0-1 16,1 0-4-16,0 0-10 15,0 0-16-15,0 0-60 16,0 0 13-16,-1 0-391 16,1-1 83-16</inkml:trace>
  <inkml:trace contextRef="#ctx0" brushRef="#br0" timeOffset="11897.808">13052 6144 1041 0,'-4'0'203'0,"0"3"81"16,5-8-310-16,-1 5-13 0,1 2 0 15,20 25 7-15,45 55 19 16,-29-21 0-16,-6 2 5 16,5 8 2-16,-7-12 2 15,-4 0 4-15,-5-14 4 16,-3-6 2-16,-7-16 0 0,-6-6 4 16,0-9-2-16,-1-4 3 15,-2-9-4-15,-1 3-10 16,1-20-3-16,7-62 0 15,-6 25-3-15,-1-5 2 16,2 18 11-16,0 8 1 16,-2 16-2-16,2 7-5 15,1 10-3-15,1 1-1 16,8 4-2-16,7 6-2 16,4 4 6-16,7 15 1 15,-1 7-1-15,2 15 2 16,-2 1 1-16,4 9 0 15,-4-11 1-15,1-2 1 16,-4-14 0-16,2-8 0 16,-5-14 1-16,3-8 1 0,-1-8-1 15,8-21 0-15,2-15-1 16,7-20 0-16,0-4 0 16,-4-18 2-16,-8 14 2 15,-5 5 6-15,-14 19 5 16,-1 6 4-16,-3 21-3 15,-5 6-13-15,2 13-10 16,2 5-6-16,2 8-6 16,6 7-2-16,7 9 11 15,6 7 6-15,2 3 1 0,7 2 2 16,-4-10 0-16,5-8 0 16,-6-13 0-16,2-8 1 15,-8-10 3-15,2-10 5 16,-10-5 0-16,1-11 1 15,-9 1-2-15,-4-10-2 16,-7 0-5-16,-7-5-2 16,-7 6 1-16,-7-3 9 15,2 13 8-15,-1 10 15 16,5 12 1-16,6 8-24 16,4 15-10-16,-2 20-10 15,1 12-17-15,1 16 0 16,3 9 20-16,5 3-1 15,8-13 1-15,8-3 2 16,7-13 0-16,11-9-2 16,1-15-1-16,15-16-2 15,-3-16 2-15,9-18 1 0,-5-11 5 16,6-12 2-16,-15-2 2 16,1-12 1-16,-11 3 0 15,0-5 0-15,-10 11 1 16,-2 13 1-16,-10 17 1 15,-2 14-2-15,-8 13-3 0,-2 6-8 16,2 1-1-16,-2-4-1 16,0 1 1-16,13 32 3 15,20 43 7-15,-7-23-1 16,-1-4-1-16,6-1-11 16,-1-14-18-16,1-6-59 15,-5-15-21-15,-3-11-12 16,-5-8 13-16,10-35-126 15,5-21 93-15</inkml:trace>
  <inkml:trace contextRef="#ctx0" brushRef="#br0" timeOffset="12108.905">15518 5529 521 0,'1'-57'259'16,"-9"24"19"-16,0 10-120 16,5 13-117-16,2 9-14 15,3 12-48-15,4 20-18 16,-1 13 15-16,4 24 10 0,0 9 15 15,1 19-2-15,-2-8 0 16,0 11 0-16,0-18 2 16,1-2 0-16,-1-19-16 15,1-9-70-15,-2-24-2 16,-2-9 51-16,-6-14 27 16,-12-12-212-16,-8-19 207 0</inkml:trace>
  <inkml:trace contextRef="#ctx0" brushRef="#br0" timeOffset="12276.971">15231 5706 400 0,'12'-12'111'15,"12"18"24"-15,18 2-100 16,10 3-42-16,24 9 6 16,7 1 0-16,10 5 1 15,-3 2 1-15,6 1 1 16,-17-4-6-16,1-4-94 15,-11-7-37-15,-11-10-26 16</inkml:trace>
  <inkml:trace contextRef="#ctx0" brushRef="#br0" timeOffset="12695.947">15952 5083 524 0,'-8'-21'391'15,"2"13"-98"-15,4 5-44 16,3 4-300-16,6 9-1 16,5 4 1-16,7 15 3 15,7 3 31-15,6 11 10 16,1 2 3-16,7 12 2 15,-6-5 2-15,1 11 8 16,-5-5-40-16,2 7-115 16,-5-12-67-16,2-6-32 15,-3-18-134-15</inkml:trace>
  <inkml:trace contextRef="#ctx0" brushRef="#br0" timeOffset="13693.194">16469 5280 560 0,'5'22'99'0,"4"3"64"15,0 1-171-15,6 12 22 16,2-5-1-16,3 5 2 16,-2-11 2-16,1-5 3 15,-3-10 7-15,-4-4 26 16,-5-8 13-16,1-6 31 15,-1-11-10-15,1-16-9 16,0-7-27-16,-5-16-26 16,-6 3-32-16,-9-4 4 15,-11 8-3-15,-12-4 5 16,2 13 17-16,-5 1 4 16,11 12 3-16,5 10-6 15,12 12-19-15,3 17-19 0,5 13-5 16,-1 17-11-1,3 8 10-15,7 17 12 0,6-3 12 16,15 0 0-16,4-11 1 16,13-3-4-16,-1-18-1 15,6-10-13-15,-4-16-1 16,5-16 2-16,-9-10 4 16,5-19 2-16,-9-8 14 15,-1-7 7-15,-9 2 11 0,-10-9 6 16,-10 12 21-1,-6 7 33-15,-5 11 0 0,1 8-14 16,0 15-15-16,2 7-59 16,0 3-45-16,0-2-4 15,0 1 3-15,12 22 9 16,25 43 38-16,-11-29 10 16,-1-7-1-16,1-6 1 15,-3-5 0-15,1-6 3 16,-6-10 3-16,-4 0 4 15,-6-3 4-15,1-15 5 16,-1-3-2-16,2-8-1 16,3-9-7-16,2-12-4 15,0 5-7-15,0-9-1 16,-1 6 0-16,0 4 0 16,-4 11-2-16,-4 10-13 0,-1 13-15 15,4 8-1-15,2 7-2 16,11 13 0-16,7 3 15 15,8 10 15-15,3 3 1 16,6-2 2-16,-2-8 1 16,0-10 0-16,-7-12 1 15,-2-14 4-15,-9-10 2 16,-3-12 16-16,-6-6 1 16,-1-8 2-16,-8 1-3 15,-1-2-1-15,-4 10-13 0,-5 7 0 16,-1 12-7-16,1 7-21 15,0 9-19-15,4 10-3 16,1 7-4-16,3 20 2 16,3 11 21-16,11 26 13 15,2 2 2-15,17 23 2 16,9-1 1-16,18 21 0 16,1-12 3-16,16 22 2 15,-7-18 1-15,7 11-17 16,-14-27-15-16,-3-2-31 15,-21-30-7-15,-11-14 18 16,-19-28 58-16,-9-10 22 16,-15-13 29-16,-29-27-232 15,-13-15 68-15</inkml:trace>
  <inkml:trace contextRef="#ctx0" brushRef="#br0" timeOffset="13994.463">18095 4209 1017 0,'2'5'160'0,"3"6"111"16,2 7-309-16,6 17 3 15,2 11 11-15,10 28 13 16,5 8 6-16,13 23-1 16,0-8 3-16,13 17 1 15,-5-16 2-15,6 9 1 16,-4-22-1-16,5 10-82 16,-12-19-45-16,-2-2-107 15,-16-20-32-15,-14-11-67 16</inkml:trace>
  <inkml:trace contextRef="#ctx0" brushRef="#br0" timeOffset="14576.009">18218 4896 821 0,'7'-9'142'15,"24"-8"92"-15,15-7-249 16,25-12 2-16,9-9-2 0,3-15-17 15,-16 6 2-15,-13-6 46 16,-28 4 33-16,-9-5 54 16,-16 14 31-16,-7 0 17 15,-2 10-42-15,2 8-15 16,0 13-45-16,2 7-25 16,3 5-27-16,1 4-15 15,0-2-21-15,-2 1-13 16,2 1 2-16,0 0-6 15,0 0 12-15,2 1 5 16,3 21 12-16,63 59 8 16,-27-26 15-16,9 27-1 15,-1-4 2-15,6 9 2 16,-10-11 2-16,-3-3 1 16,-15-25 1-16,-5-11 3 0,-13-18 6 15,-4-8 12-15,-3-9 4 16,0-4 37-16,-4-3 2 15,1 3-39 1,0-8-12-16,-4-28-4 0,-5-38-37 16,8 34-5-16,2 7 34 15,2 9-2-15,3 8-2 16,-1 9-10-16,4 6 3 16,12 8-3-16,5 5-1 15,16 10-2-15,5 3 8 16,10 15-27-16,-7 2-14 0,4 9-39 15,-12-2-28-15,3 9-63 16,-8-9-29-16,8-1-12 16,-3-15 17-16,12-18-9 15,2-23 40-15</inkml:trace>
  <inkml:trace contextRef="#ctx0" brushRef="#br0" timeOffset="14859.828">20485 3980 1495 0,'15'9'229'15,"-4"4"128"-15,-10 6-443 16,18 30-13-16,6 12 33 15,9 25-4-15,4 4 44 16,12 17-14-16,-5-12-14 16,3 3-27-16,-4-16-13 15,4 5-60-15,-7-21-2 16,0-7-46-16,-10-15 15 0,3-11-32 16,-4-18 42-16,10-21-12 15</inkml:trace>
  <inkml:trace contextRef="#ctx0" brushRef="#br0" timeOffset="15661.1">21101 4291 885 0,'-18'23'234'0,"3"-11"37"16,20-1-229-16,-12 18-70 15,0 7 2-15,3 9-2 16,3 4 19-16,9 1-6 16,8-17-1-16,12-2 2 0,4-10 6 15,16-7 0-15,2-13-8 16,14-12-48-16,-4-8-35 16,8-17-105-16,-13-6-50 15,-9-17 65-15,-21 5 172 16,-12-4 94-16,-23 4 110 15,-9-4 81-15,-3 17-35 16,-1-3-137-16,6 8-61 0,4 11-20 16,6 11-41-16,2 6-25 15,2 6 11 1,3 2-2-16,-1 0 17 0,1 0 13 16,1-2 15-16,20-1 4 15,53-13 3-15,-19 5 1 16,-2 2-4-16,1 3-7 15,-14 6-4-15,-8 0-6 16,-17 2-1-16,-6 3-4 16,-9 2 3-16,-5 14 5 15,-4 8 6-15,-6 17 2 16,-2 4 4-16,-3 10-4 16,6-6-3-16,10 3-4 15,11-9 0-15,14-1-2 16,12-13 2-16,19-7 3 0,5-12 3 15,30-16 3-15,4-12 2 16,25-16 0-16,-2-4-1 16,13-11 0-16,-22 6 0 15,-6 0 2-15,-34 13 5 16,-17 5 71-16,-25 12 29 16,-16 0-1-16,-15-4-8 15,-17-6-13-15,-12-7-72 16,-17-13-33-16,-5-1 1 15,-5-3 6-15,15 3 7 0,-1-6-3 16,15 9 1-16,1-3-1 16,11 8 1-16,2 3 25 15,10 12 5-15,4 4-4 16,7 9-3-16,0 2-17 16,0 3-31-16,0-2-19 15,0 0-6-15,0 0-27 16,-1 0-13-16,1 0-27 15,0 0-12-15,0 1-154 16,-1 0 43-16</inkml:trace>
  <inkml:trace contextRef="#ctx0" brushRef="#br0" timeOffset="17266.983">14105 8361 1131 0,'7'-5'229'0,"-8"5"90"16,6 8-374-16,0 6-35 15,8 19 8-15,7 7 12 16,5 16 15-16,4 3 51 0,3 11 3 16,-4-10 0-1,0 14 0-15,-3-7 2 16,3 5 0-16,-2-7 0 16,8 4 1-16,-2-17 6 0,6 2-48 15,-4-11-41-15,6-4-103 16,-6-11-81-16,1-10-55 15</inkml:trace>
  <inkml:trace contextRef="#ctx0" brushRef="#br0" timeOffset="17551.034">14623 8256 959 0,'13'-4'237'0,"-5"2"60"16,-11 3-265-16,8 3-63 0,3 5 4 16,7 8 4-16,2 6 9 15,6 12 8-15,2 2 2 16,1 8 2-16,-2-4-1 16,8 7 2-16,-5-4-1 15,5 6 2-15,-2-7-1 16,3 5 1-16,-4-7-15 15,2 4-54-15,-6-8-38 0,-1 2-154 16,-5-7-22 0,-14-8-66-16</inkml:trace>
  <inkml:trace contextRef="#ctx0" brushRef="#br0" timeOffset="18158.14">13866 8599 616 0,'-11'4'122'16,"11"-4"16"-16,-2 1-194 16,1-3-35-16,0 2 51 15,1 0 59-15,0 0 79 16,0 0 30-16,0 0 2 15,0 0-48-15,0-2-35 16,0 1-44-16,1-1-6 16,2-5-1-16,18-22 0 15,40-37 2-15,-29 31 0 16,-1 4 1-16,3-2 0 0,-5 7 1 16,2-3 0-1,-5 4 1-15,5-2-16 0,-4 6-39 16,3-1-99-16,-4 10-79 15,1 0-4-15,-7 9-111 16</inkml:trace>
  <inkml:trace contextRef="#ctx0" brushRef="#br0" timeOffset="18519.73">14535 8394 1100 0,'-7'8'218'0,"3"-9"45"16,2 2-355-16,2-2-40 15,0 0-2-15,1 0 4 16,6-5 67-16,32-24 29 15,43-48 45-15,-20 19 14 16,-4-1 5-16,7-7 3 16,-9 9-2-16,4-2-5 0,-13 12-12 15,2 2-7 1,-13 12-4-16,-5 9-1 16,-13 10-1-16,-7 5-1 0,-7 7-18 15,-4 3-68-15,-3 3-72 16,2-3-79-16,-1 1-62 15</inkml:trace>
  <inkml:trace contextRef="#ctx0" brushRef="#br0" timeOffset="18977.621">15454 7502 1164 0,'-2'11'216'0,"0"-3"92"15,3-2-344-15,3 14-14 16,3 6 10-16,6 17 4 16,5 8 28-16,9 15 0 15,2-2 2-15,10 13-1 16,-2-9 4-16,7 6-1 15,-7-14 0-15,2-3 0 16,-6-18 1-16,5-5 0 16,-4-15 1-16,7-10 0 0,-1-12 1 15,17-16 4-15,2-15-1 16,16-22 0-16,1-11 1 16,9-18 1-16,-10 8-3 15,-1-2 2-15,-17 18 2 0,0 8 4 16,-20 24 2-16,-8 8 0 15,-14 9 1-15,-4 8 2 16,-10 3-5-16,-2-1-7 16,0 1-11-16,0 1-31 15,0 0 2-15,-2 1-164 16,-13 7-65-16,-24 30-34 16,-53 43-145-16</inkml:trace>
  <inkml:trace contextRef="#ctx0" brushRef="#br0" timeOffset="19417.067">14482 9745 940 0,'-15'27'322'15,"11"-22"-15"-15,8-8-295 0,9-2-200 16,18-13 10-16,13-9 47 16,27-15 19-16,8-9 112 15,25-19 2-15,-2-3-1 0,18-15-1 16,-12 5 0-1,12-10 4-15,-11 9 5 0,13-12 15 16,-15 7 9-16,12-17 16 16,-10 16 9-16,9-5 1 15,-20 13-15-15,3-1-7 16,-18 24-13-16,-3-7-13 16,-22 16-4-16,-10 9 3 15,-18 18 1-15,-10 8 7 16,-12 11 2-16,-7 3-5 15,-2 2-18-15,-3 1-29 16,3-2-253-16,-1 1 54 16</inkml:trace>
  <inkml:trace contextRef="#ctx0" brushRef="#br0" timeOffset="21984.313">9772 12299 979 0,'2'19'241'16,"-4"-37"65"-16,1 16-315 15,2 2-83-15,8-5 1 0,5-2 3 16,12-12 6-16,7-2 48 16,12-12 28-16,-3-3 1 15,11-13 3-15,-6 1 0 16,10-9 2-16,-9 3 3 15,10-5 0-15,-10 10-1 16,8-2-1-16,-9 8 0 16,3 3-1-16,-12 11-1 15,3 1-3-15,-9 9-4 16,4-1-103-16,-7 4-76 16,6 1-37-16,-11 4-116 0</inkml:trace>
  <inkml:trace contextRef="#ctx0" brushRef="#br0" timeOffset="22445.038">10052 11478 713 0,'-31'30'186'16,"13"-25"48"-16,6-2-202 15,7 0-58-15,5-1-42 0,4 0-2 16,-4-2 2-16,1-1 9 16,13-2 17-16,13-2 42 15,44-16 1-15,-36 7 1 16,13 0 0-16,-5 3-1 16,12 2 1-16,-5 0-2 15,9 7 1-15,-7 4-1 16,2 5 1-16,-11 3 1 15,-2 9 2-15,-8 2 1 0,-6 8 3 16,-7 3-1-16,-2 14 3 16,-7 3 1-16,-3 22 6 15,-5 3 4-15,-9 18 7 16,-6-5 0-16,-4 21 2 16,-5-14-4-16,-8 3 31 15,5-17 4-15,-3-2 17 16,4-29 3-16,5-11 1 15,7-15-36-15,3-8-12 16,6-11-21-16,2-1-106 16,2 1-93-16,-2-4-114 15,0 3-91-15</inkml:trace>
  <inkml:trace contextRef="#ctx0" brushRef="#br0" timeOffset="37356.815">21607 8259 952 0,'-6'-13'202'0,"3"10"89"16,2 1-288-16,0 2-16 16,1 0-5-16,0 1-8 0,6 15 1 15,11 23 0 1,28 78 15-16,-12-30 0 15,0-1 6-15,4 12-3 0,-4-15 7 16,1 10 0 0,-7-14 3-16,-2 9-1 0,-5-15 2 15,-1 5-36-15,-5-14-25 16,5-5-109-16,-4-16-75 16,6-15-24-16,2-29-91 15</inkml:trace>
  <inkml:trace contextRef="#ctx0" brushRef="#br0" timeOffset="37626.883">21687 8474 901 0,'7'21'280'0,"1"-7"23"16,2-26-209-16,12 13-129 15,6 5 6-15,14 6 5 16,7 7 11-16,6 10 0 16,-3 4 4-16,3 4-12 15,-6-6-14-15,2-1-16 16,-4-14-2-16,7-12-3 0,-3-13-1 16,6-19-31-1,-11-15-43-15,2-31-105 0,-13-10-29 16</inkml:trace>
  <inkml:trace contextRef="#ctx0" brushRef="#br0" timeOffset="38362.037">22430 7831 595 0,'-8'-34'269'0,"6"17"-18"15,-3 14-129-15,5 6-135 16,3 10-16-16,3 25-6 16,3 14 5-16,6 37 6 15,2 16 19-15,9 30 2 16,-1-8 2-16,1 10 1 15,-1-25 2-15,4-5 0 16,-9-32 0-16,3-12-1 16,-4-24-8-16,2-11-42 15,-6-17-12-15,3-18-9 16,-6-16-18-16,1-34-39 16,-2-13 40-16,1-33 14 15,-6-6 7-15,-3-14 53 16,-3 27 66-16,-2 8 60 15,-4 35 9-15,0 13 3 16,1 21-38-16,-2 9-6 0,0 5-61 16,-3 16-16-16,2 16-3 15,-2 24 2-15,1 11-17 16,5 22 2-16,6-8 9 16,7-4-1-16,5-19 2 15,7-7 2-15,4-22 3 16,10-8-3-16,5-11 1 0,12-19 0 15,2-15-1-15,11-26 2 16,-8-13-20-16,-2-20-81 16,-17 0-17-16,-14-10-12 15,-21 20 25-15,-17 7 109 16,-14 19 82-16,-14 1 11 16,-6 17 1-16,-8-2-79 15,-1 4-123-15,-5-6 2 16,11 4 20-16,5-8 16 15,17 2 54-15,14-10 43 16,17 1 15-16,9-7-3 16,9 6 11-16,10-4 17 15,4 14-6-15,8 0-17 16,2 10-12-16,10 4-16 16,-3 9-17-16,10 4-2 15,-3 9 1-15,8 17-1 16,-9 16-1-16,4 34-2 15,-15 16 0-15,-2 35 3 16,-10 12 3-16,2 27 2 0,-9-12 8 16,5 18-3-16,0-27-3 15,7-6-2-15,-2-32-16 16,13-9-100-16,-4-34-97 16,0-16-8-16,-8-26-123 15</inkml:trace>
  <inkml:trace contextRef="#ctx0" brushRef="#br0" timeOffset="38723.218">23324 7884 668 0,'35'-42'132'0,"16"-24"66"16,4-10-201-16,19-17-3 15,-3 5 0-15,1-8-1 16,-18 18 2-16,-7 2 5 16,-22 22 9-16,-10 9 10 15,-12 17 4-15,-4 4 45 16,-3 7-5-16,-1 3-4 16,2 4-9-16,-1 5-4 0,2 0-49 15,1 5-5-15,-1-1-7 16,2 1-18-16,0 0 8 15,0 1 0-15,10 14 4 16,6 24 6-16,53 81 16 16,-18-20-3-16,-3 5 2 15,17 29 5-15,-7-7 5 16,6 23-120-16,-11-14-122 16,5 17 5-16</inkml:trace>
  <inkml:trace contextRef="#ctx0" brushRef="#br0" timeOffset="39498.13">23681 7786 1193 0,'4'2'105'0,"30"-20"185"16,21-13-363-16,38-28-40 16,19-21 15-16,35-31-193 15,-9-1 3-15</inkml:trace>
  <inkml:trace contextRef="#ctx0" brushRef="#br0" timeOffset="59843.011">23044 9606 1075 0,'2'1'210'0,"-2"-3"101"15,1 2-324-15,-1 0-5 16,0 0 3-16,1-2 5 15,18 0 7-15,19-7 3 16,41-14 1-16,-18-1-1 16,2-10-1-16,20-10 0 15,0-4 3-15,13-11-1 0,-7 1 2 16,7 1 1 0,-18 6 5-16,-2 3 3 0,-18 7 2 15,1 3 0-15,-18 9-2 16,-2 3-4-16,-12 10-5 15,-7 4-2-15,-11 7-1 16,-5 1-4-16,-4 5-8 16,-1-1-53-16,1 0-74 15,-1 0-39-15,0 1-50 0,-1 28-83 16,-10 46 25-16</inkml:trace>
  <inkml:trace contextRef="#ctx0" brushRef="#br0" timeOffset="60155.977">23384 9923 734 0,'-7'32'249'16,"8"-26"27"-16,0-5-189 15,5-6-65-15,-6 4-11 16,1-1-9-16,29-30 1 15,52-47 5-15,-20 24 5 16,4 1 2-16,9-5 2 16,-12 9 1-16,0-3 8 0,-11 13-4 15,-2-4 0 1,-13 12-3-16,-5 1-3 0,-9 12-9 16,-8 4-4-16,-7 10-2 15,-2 0-6-15,-5 5-18 16,0 0-101-16,-1 0-33 15,0 0-157-15,1 1-55 16</inkml:trace>
  <inkml:trace contextRef="#ctx0" brushRef="#br0" timeOffset="77407.798">16103 10609 1028 0,'5'-5'213'16,"-7"5"99"-16,2 0-306 16,0 0-10-16,0 0-9 15,0 0-13-15,0 0-42 16,0 0 5-16,1 0 2 16,7 1 10-16,26 8 11 15,45 9 41-15,-19-11 0 16,-1 0-1-16,15-2 0 15,-2 2 0-15,13 2-1 16,-6 1 1-16,19 0 0 16,-3-2 1-16,25-3 0 15,-3-6 1-15,21-7-1 16,-9-2 0-16,12-5-1 16,-20-1 2-16,6-5 4 15,-21 6 40-15,-8-1 1 16,-25 4 2-16,-10-1 20 0,-24 8 8 15,-11 0-24-15,-17 0 7 16,0 2 15-16,-6 3-15 16,-2 0-5-16,-2 0-14 15,-1 0-7-15,-1 0-14 16,1 0-4-16,0 0-8 0,0 0-2 16,-2 0-3-16,2 0-13 15,0-2-23-15,-1 2-86 16,1 0-103-16,0 0-171 15,0 0-54-15</inkml:trace>
  <inkml:trace contextRef="#ctx0" brushRef="#br0" timeOffset="81422.955">17210 12934 882 0,'0'-2'131'0,"0"-1"74"15,5 1-263-15,-5 1-10 16,4 0 22-16,31-1 12 15,41-4 33-15,-23 3 7 16,-7 5-1-16,12-1 6 0,-5 0-2 16,9 2 3-16,0 2-2 15,21-3 22-15,-3 2-6 16,15-3-2 0,-9 3-7-16,3 0-3 0,-17 2-24 15,9-1 1-15,-12 4 3 16,26-4 42-16,1-2 8 15,28-6 8-15,-8-1-5 16,12-3-2-16,-23-5-38 16,-1-2-1-16,-27 4 8 0,5-7 51 15,-8-3 17-15,-4-2 7 16,-16 6-4-16,-4 0-14 16,-21 6-48-16,-10 3-16 15,-6 4-10-15,1 0-3 16,-5 4-10-16,4-1-60 15,1 4-43-15,11 4-186 16,6-3-53-16,11-14-80 16</inkml:trace>
  <inkml:trace contextRef="#ctx0" brushRef="#br0" timeOffset="82011.019">24343 13007 1199 0,'13'3'346'0,"-10"-4"61"16,-1 1-327-16,-1-1-119 15,-1 0-63-15,12-2-27 16,27-5-7-16,76-12-5 16,-35 8 38-16,9 4 45 0,-12 3 36 15,9 1 10-15,-11-1 11 16,12 3 5-16,-10 1 1 15,11 3 3-15,-10 3 4 16,12 3 4-16,-9 0-3 16,17 6 2-16,-8-2 0 15,8 4-4-15,-10 0-2 16,10 3 7-16,-17-3-1 16,-2-2-1-16,-15-1-2 15,-6-1 5-15,-16-1-54 0,9 11-255 16,-12 1 71-16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29:25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31885 2084 559 0,'-28'-1'235'16,"16"-8"10"-16,0-1-113 15,7 4-117-15,4 2-10 16,9-1-7-16,17-9-13 16,7-5 1-16,22-12 4 15,11-4 9-15,18-9 4 16,-3 1 4-16,21-9 10 15,-12 0 2-15,13-4 6 16,-16 5 0-16,4-1 1 16,-18 7-6-16,3 9-2 15,-18 5-5-15,-1 3 0 16,-17 8-5-16,-3 6-1 16,-16 5-1-16,-7 1 2 15,-4 5 1-15,-4 2 3 0,-4-1 1 16,-2-1 0-16,1 3-3 15,0 0-4-15,0 0-6 16,0 0-8-16,-1 0-8 16,1 0-39-16,-1 0-47 15,-1 0-181-15,1 0 6 16,-1 1-103-16</inkml:trace>
  <inkml:trace contextRef="#ctx0" brushRef="#br0" timeOffset="-120612.149">32658 3034 1339 0,'-6'2'134'0,"1"-4"173"16,5 1-471-16,-1 0 18 16,0-1-32-16,-4-22-2 15,-13-47 46-15,6 31 55 16,3 8 138-16,2 0 41 15,3 12 5-15,4-11-18 16,5 1-54-16,3-5-19 16,1 5-10-16,3 1-3 15,1 12-5-15,-1 4-9 16,1 6-2-16,2 4-15 0,-1 3-17 16,2 3-31-16,-2 5 2 15,0 11 1-15,-3 6 16 16,-1 13 19-16,-1 7 36 15,-4 11 3-15,-1-3 2 16,-1 12-3-16,-2-2 2 16,1 7-2-16,-1-3 2 15,-1 2-2-15,0-13 2 0,2-4-1 16,0-14 1 0,3-4-2-16,1-12 2 0,1 0-1 15,1-7-1-15,0-2-1 16,-1-5 0-16,1 1 0 15,0-6 2-15,2 0 3 16,3-3 2-16,3 4 0 16,0-3-3-16,0 4-24 15,-1 2-52-15,1 10-97 16,-2 6-7-16</inkml:trace>
  <inkml:trace contextRef="#ctx0" brushRef="#br0" timeOffset="-118227.371">30694 1820 703 0,'-12'14'93'0,"8"-6"70"16,8-10-207-1,6 7-9-15,2-5 24 0,11 5 12 16,5-2 25-16,11-1 8 15,6-5 7-15,13-4 10 16,-2-3 1-16,19-6 4 16,1-3-5-16,18-2 2 15,-1 0-10-15,14-7-2 16,-7 3-8-16,10-3-4 16,-10 2-6-16,8-3-1 15,-10 4-3-15,8-2 0 16,-16 6 0-16,3 0 2 15,-16 2-1-15,-4 6 2 16,-22 2-1-16,-10 2 3 16,-20 6-3-16,-5 2 1 0,-11-3-9 15,-2 2-44-15,-1 2-30 16,-3 0-119-16,0 0-33 16,-1 0-49-16</inkml:trace>
  <inkml:trace contextRef="#ctx0" brushRef="#br0" timeOffset="-117726.548">31012 2186 585 0,'13'8'221'15,"-4"-6"-9"-15,6-3-111 16,13-1-164-16,14-3 11 16,7 3 18-16,12-4 8 15,-1-3 15-15,10-3 12 16,-8 0 9-16,16-9 8 15,-5-1 3-15,19-3 5 16,-5 0-2-16,20-7 2 16,-4 7-3-16,13-2 3 0,-10 3-4 15,5 3 7-15,-20 5-2 16,-3 0 1-16,-25 4-6 16,-9 3 1-16,-18-1-7 15,-5 3 3-15,-13 2-2 16,-3 2 7-16,-6 4-2 0,-5 1 5 15,0-4-1-15,-4 2 10 16,0 0-5-16,0 0 3 16,0 0-7-16,-1 0-8 15,0 0-21-15,-1 0-70 16,1 0-135-16,0 1-107 16,-5 8-75-16</inkml:trace>
  <inkml:trace contextRef="#ctx0" brushRef="#br0" timeOffset="-116633.968">16981 6883 978 0,'2'7'158'0,"-10"-11"78"15,11 3-277-15,3 0-36 16,8-2 7-16,5-1 59 16,10-7 10-16,5-1 3 15,8-9 2-15,0-2-1 16,18-7 1-16,2 1-1 15,18-4-2-15,3 4-3 0,19-4 1 16,-6 3-1-16,22-6-1 16,-7 2 0-16,19-4 4 15,-9 3-2-15,19-1 0 16,-20 6 1-16,10 2 1 16,-19 5-3-16,3 4 4 15,-23 5-1-15,3 1 2 16,-24 5 0-16,-1 1 1 15,-17 4-1-15,-7 1-1 16,-14 4-2-16,-2 1-73 16,-12 3-57-16,-5 8-109 15,-6 4-55-15</inkml:trace>
  <inkml:trace contextRef="#ctx0" brushRef="#br0" timeOffset="-115877.392">13676 13123 1295 0,'13'0'243'0,"-6"0"108"15,-7-1-379-15,0 1-69 16,0-1 10-16,0 0 13 15,1-1 22-15,8-3 7 16,13-1 33-16,41-47 7 16,-39 34 5-16,9-1-2 15,-2 0 1-15,17-4-1 16,4 2 1-16,20 0-1 16,4 5 2-16,25 1-2 0,-2 4 1 15,28-2-3-15,-6-2 1 16,27-7-4-16,-7-5 3 15,25-8 0-15,-20-2 4 16,19-3-3-16,-24 8 5 16,8-3 1-16,-27 8 6 0,3 2 8 15,-25 7 10-15,-6 6 10 16,-25 4 3-16,-12 4-3 16,-25 5-6-16,-10 1 21 15,-14-3 3-15,-6 2 16 16,-3 0 1-16,1 0 2 15,-1-2-28-15,0 2-13 16,0 0-22-16,1 0-17 16,0 0-31-16,0 0-143 15,0 0-236-15,0 2 5 16</inkml:trace>
  <inkml:trace contextRef="#ctx0" brushRef="#br0" timeOffset="-104813.458">26971 11661 754 0,'-1'6'281'0,"0"-4"7"16,-1-3-189-16,2 0-115 15,0 0-17-15,1-1-4 16,24-9 4-16,53-55 11 16,-31 34 22-16,6-6 3 15,-7 7 4-15,8-5 2 16,-2 4 1-16,13-9-1 15,-1 4-2-15,12-4-3 16,-9 4-2-16,3 2-1 16,-17 12 1-16,0-2 2 0,-17 8 1 15,-4 4-4 1,-12 6 1-16,-6 2-3 0,-9 5-5 16,-3 0-23-16,-2 1-37 15,0-1-40-15,0 1-25 16,-1 8-134-16,0 27 19 15</inkml:trace>
  <inkml:trace contextRef="#ctx0" brushRef="#br0" timeOffset="-104272.231">26970 13870 958 0,'0'5'235'15,"0"-6"87"-15,0-3-280 16,0 3-23-16,0-1-10 16,3-4-12-16,8-21-11 15,54-44-1-15,-34 32 7 16,10-7 0-16,-4 2 3 16,17-12 1-16,-2 5 3 0,19-12 1 15,-5 6 2 1,22-9 1-16,-13 5 1 15,11-5 0-15,-11 9 0 0,9-5-3 16,-13 12-1-16,8 2-1 16,-14 15 1-16,-4 4-1 15,-17 11 3-15,-10 6 2 16,-20 4 5-16,-3 2 15 16,-7 4 11-16,-3 3 12 15,-2-3 5-15,1 2 1 16,-1 0-15-16,0 0-17 15,0 0-26-15,0 0-64 16,-1 0-73-16,2 0-229 16,0 0 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35:04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6186 9618 621 0,'-57'-9'435'16,"1"1"-92"-16,-4 7-11 0,4 0-349 16,-3 2 18-16,8 0 1 15,-1 5 2-15,8 1 0 16,-18 5-1-16,5 2 0 15,-10 10-1 1,-2 3-4-16,-13 13-2 0,13 1-1 16,-14 11 0-16,11 1 2 15,-3 3-3-15,10-7 4 0,-3 5-4 16,16-6-1-16,1 10-4 16,12-1 0-16,2 14-2 15,9-2 4-15,-4 7 0 16,3-6 4-16,-7 14 1 15,4-5 2-15,0 12-2 16,9-9-1-16,4 10 0 16,11-11-1-16,7 8-2 15,5-11 3-15,2 16-1 16,4-8 4-16,3 13-3 16,-1-11 2-16,3 19-2 15,1-8 3-15,6 20-2 16,-2-12 4-16,11 19-2 15,-1-18 2-15,8 15-1 16,-1-17 0-16,9 18 0 16,-4-21 1-16,11 20-1 15,-4-18-1-15,6 13 2 0,-1-14-1 16,6 10-2-16,-3-15 3 16,11 9 0-16,-2-16-1 15,11 7 1-15,0-14 0 16,11 9 0-16,-2-13 0 15,12 9-1-15,-8-14 1 0,12 7-2 16,-9-18 0-16,8-2-2 16,-11-13-1-16,16-2-1 15,-12-12 1-15,13 1-2 16,-9-8 2-16,20 0 0 16,-11-10 2-16,16-4-2 15,-9-5 2-15,18-9 0 16,-15-5 0-16,15-6-1 15,-20-2 1-15,18-6 1 16,-17 2 1-16,12-11 1 16,-16 0 1-16,21-8 1 15,-20 2-1-15,10-14-1 16,-16 0 2-16,19-6-2 16,-18-2 1-16,14-7-1 15,-11 4 2-15,15-8 0 0,-13 11 1 16,3-13-2-16,-15 2 3 15,12-16-2-15,-16 3-2 16,6-19 0-16,-10 4 3 16,5-19-3-16,-12 11 1 15,3-14-1-15,-16 13 2 16,9-13-1-16,-18 10 1 16,1-15 1-16,-11 11 0 15,-2-23 2-15,-11 14 1 16,-1-5 2-16,-13 17 2 15,-4-13 1-15,-6 19 0 16,-5-7 5-16,-7 15 0 0,-4-12 11 16,-3 12 1-16,-5-11 1 15,-5 9-7-15,-3-6-2 16,-2 11-11-16,-4-10-2 16,1 20-3-16,-12-8 25 15,1 11 16-15,-9-3 16 16,-3 15-1-16,-15-14 1 15,4 10-26-15,-3-12-9 16,5 5-22-16,-10-9-6 16,11 14-1-16,-14-9 0 15,1 13-3-15,-18-10 3 0,7 12 7 16,-15-8-1-16,6 10 3 16,-12-2 1-1,11 9 8-15,-9-6-5 0,8 11 0 16,-10-4 1-16,9 9-4 15,-17 0-8-15,11 12 4 16,-14 2-1-16,11 9-2 16,-12-1-1-16,13 4 2 0,-14 0-1 15,13 4 0 1,-13 1 2-16,13 5-1 0,-8 1 1 16,12 2-1-16,-12 2 1 15,14 3-3-15,-9 1 1 16,11-2 0-16,-13 3-1 15,15 3 1-15,-14-1-4 16,14 5 1-16,-9 8-3 16,15 3 0-16,-10 10-4 15,11 4 1-15,-12 13-3 16,11 1 2-16,-7 6 1 16,17-6 3-16,-2 4 2 15,16-12 4-15,-5 0-16 16,11-8-16-16,-1 6-38 15,10-8-45-15,2 7-166 16,13 4-115-16,4 4-39 16</inkml:trace>
  <inkml:trace contextRef="#ctx0" brushRef="#br0" timeOffset="4927.483">10976 11371 1024 0,'-15'1'260'0,"0"-7"80"16,3-5-300-16,-1 0-34 16,2 4-19-16,-3-2-3 15,0 0-4-15,0 1 2 16,1 1 13-16,3 0-4 16,3 3-9-16,4 3-31 15,2 0-29-15,-1 0-26 16,2 1-25-16,0 0-3 15,0-1 32-15,0 1 31 16,2 0 28-16,22-1 31 16,45-3 12-16,-17 2-3 15,3-3 0-15,25 5 1 16,3-2-1-16,25 4 1 16,-1 1 0-16,24 1-1 15,-12 1-1-15,19 1 0 0,-16-3 1 16,18-1-1-16,-17-4 1 15,14-5 2-15,-13-2-1 16,20-3 0-16,-14 1 0 16,25-6 0-16,-10 3 0 15,24-2 0-15,-15-3 1 0,22 2 1 16,-21 3-1 0,18 0-1-16,-22 5 0 0,20 4-2 15,-21 1 0 1,21 1 2-16,-15 2 0 0,24-1 2 15,-18 1 0-15,23-3 2 16,-20 1 2-16,18-1 3 16,-25 1 2-16,20-2 2 15,-26 3-1-15,14 0 0 16,-20-3-3-16,16 2-2 16,-28-2-2-16,17-2 2 15,-18 4-2-15,11-3-1 16,-22 0 0-16,18 3-1 15,-19 0-4-15,16 1 1 16,-11 2 0-16,19 2 1 16,-19 2 0-16,21 1 1 0,-16-1-1 15,15 2 1-15,-18 0 1 16,15 2 0-16,-19-2-2 16,15 3 2-16,-18-5-1 15,17 1-1-15,-13-4 0 16,18-2 1-16,-17-4-1 15,16-2 2-15,-18-1 0 16,9-1 2-16,-23 1-1 16,10 0-2-16,-21 2 0 0,12 0 0 15,-20 3-1-15,11 0 0 16,-16-1 0-16,8 5 0 16,-17 0 0-16,4-2 0 15,-16 4 0-15,-1 0 1 16,-17-2 4-16,-2 0 26 15,-15 2-1-15,-4-2 1 16,-10 1-1-16,-3-3-5 16,-5 3-28-16,-1 1-33 15,-4-1-33-15,0-1-89 16,-3-1-78-16,0 0-34 16</inkml:trace>
  <inkml:trace contextRef="#ctx0" brushRef="#br0" timeOffset="5401.333">20903 10403 1245 0,'5'10'254'16,"-2"-10"94"-16,-4 2-385 0,2-1-61 16,-1-1-32-16,0 0 26 15,0 0 14-15,1 0 17 16,0 0 49-16,11 6 21 16,4 4 2-16,39 32 0 15,-32-24 0-15,6 8 1 16,0 0-1-16,5 6 2 15,1 4 0-15,5 9 0 16,-2-3-1-16,5 14 1 16,-3-2 0-16,3 3 0 15,-6-9-1-15,0 2 3 16,-11-17-2-16,-2-3 1 16,-5-7 0-16,-4-2 1 15,-6-7-2-15,5 3 1 0,-5-3-2 16,2 1-34-16,-2-4-57 15,2 1-92-15,-3-5-39 16,-1-2-38-16,-3-4 41 16,-2-2 70-16,-3-1 71 15,-1 1 58-15</inkml:trace>
  <inkml:trace contextRef="#ctx0" brushRef="#br0" timeOffset="5806.942">20647 11677 988 0,'-5'3'221'16,"5"-4"64"-16,0 2-297 0,0-1-57 15,0-1-12-15,1-1 3 16,21-7 22-16,53-31 13 16,-28 9 34-16,12-7 18 15,-3 1 4-15,9-5 8 16,-3 2 6-16,8-11 15 0,-9 5-2 16,10-2 20-16,-6 3 6 15,-2-1 9-15,-9 11-14 16,3 0-6-16,-19 8-22 15,-3 1-13-15,-9 11-16 16,-9 5-3-16,-7 3-2 16,-4 4-5-16,-4 4-7 15,-2 2-26-15,-2-3-25 16,1 0-87-16,-1 1-178 0,-27 9 14 16</inkml:trace>
  <inkml:trace contextRef="#ctx0" brushRef="#br0" timeOffset="5951.324">21546 11204 1098 0,'26'20'0'0</inkml:trace>
  <inkml:trace contextRef="#ctx0" brushRef="#br0" timeOffset="6940.907">28145 8572 1332 0,'-5'2'234'0,"5"-2"76"0,3 8-401 15,-3-7-3-15,2 16 9 16,5 23 14-16,10 58 66 15,-3-25-1-15,-2-2 1 16,3 8 2-16,0-10 0 16,-2 1 1-16,-2-22 3 15,0-2-30-15,-2-11-28 0,-2-3-88 16,-1-10-41-16,-4-3-118 16,0-9-32-16</inkml:trace>
  <inkml:trace contextRef="#ctx0" brushRef="#br0" timeOffset="7434.387">28082 8878 558 0,'-22'-40'119'0,"3"-15"37"16,5-3-164-16,5-16-5 16,9 3 12-16,7-11 38 15,3 10 48-15,7 0 38 16,2 16-1-16,13 6-1 15,3 16-31-15,16 3-36 16,3 11-34-16,13 4-12 16,-7 7-11-16,7 9-13 0,-13 12-2 15,-6 6-4-15,-17 5 1 16,-6 12 1-16,-16-1 7 16,-13 15 1-16,-8 1 5 15,-18 14 1-15,-7-1 2 16,-8 6 4-16,3-12 1 15,4-3-2-15,14-15 0 16,6-5-5-16,8-12-2 0,6-6-14 16,3-7-5-16,6-2 4 15,8-5 4-15,14-5 4 16,11-3 13-16,20-2 6 16,2-2-3-16,6-1-2 15,-9 7-1-15,-9 4-2 16,-20 6 0-16,-6 8 0 15,-12 8 3-15,-7 11-2 16,-7 8 5-16,-11 12 0 16,-11 6 0-16,-17 4-7 15,-8-7-22-15,-15-2-72 16,4-16-46-16,-4-12-96 16,17-16-47-16</inkml:trace>
  <inkml:trace contextRef="#ctx0" brushRef="#br0" timeOffset="8214.073">28766 8559 356 0,'87'-72'81'0,"-27"23"32"15,1 0-103-15,-14 19-4 16,-9 11-3-16,-18 12 1 16,-6 13 6-16,-9 10 3 15,-3 15 9-15,-5 8 5 16,-3 17 8-16,-2-1-5 0,0 5 1 15,1-9-2-15,4-2 6 16,6-11-6-16,3-3 1 16,3-10-3-16,3-3 10 15,4-9 13-15,6-8 20 16,2-7 1-16,7-9 3 16,3-7-17-16,0-6-21 15,-5-4-19-15,0-3-2 16,-12 4-1-16,-6-8 3 15,-11 3 2-15,-14-6 4 16,-10 2-2-16,-12-2 2 16,-1 7 0-16,-5 2-4 15,11 12-8-15,0 5-35 16,12 6-23-16,2 4-53 16,9 1-48-16,1 1-56 0,7-5 16 15,11-7 16-15,5-7 50 16,7-8 68-16,9-6 79 15,9-2 43-15,-4 2 18 16,1 1 36-16,-6 5-6 16,-6 3-14-16,-8 7-26 15,-3 3-18-15,-3 8-36 0,7 6-14 16,3 10-6-16,7 6 0 16,1 1 2-16,3 6-2 15,-2 0-2 1,-3 0 1-16,-6 0 0 0,-2 5-2 15,-5-3 2-15,-2 8 0 16,-5-3 1-16,4 4 0 16,-7 0 1-16,5 6 0 15,0-7-2-15,9 3-1 16,2-8-2-16,22-10-1 16,7-11 0-16,17-12 0 15,-2-10 2-15,3-10 3 16,-16-3 5-16,-10-3 38 15,-18 5 24-15,-11-3 54 16,-9 5 11-16,-10-9-5 16,-7 4-40-16,-17-11-58 15,-6 5-68-15,-21-3-29 0,0 9-2 16,-11 1-20-16,9 8 29 16,2-3-48-16,19 6-17 15,5-13-168-15,13-8 7 16</inkml:trace>
  <inkml:trace contextRef="#ctx0" brushRef="#br0" timeOffset="8462.97">29775 7614 127 0,'24'-74'233'0,"-6"14"-25"0,-2 11 0 16,-6 17-46-16,5 9-47 16,1 16-80-16,11 12-29 15,3 2-16-15,10 9 0 16,-1 5 6-16,4 13 0 15,-5 2 3-15,7 13 0 16,-8 1 3-16,3 12-1 16,-5 1 2-16,-1 14-1 15,-8-5 2-15,-1 11 1 16,-6-8-1-16,-3 6-1 16,-8-18-18-16,-1 0-86 15,-5-19-77-15,-1-12-41 16,-4-24-96-16</inkml:trace>
  <inkml:trace contextRef="#ctx0" brushRef="#br0" timeOffset="8782.391">30658 7359 706 0,'-8'23'154'0,"-3"1"65"0,-14 19-203 16,-3 7-17-16,-17 20 4 16,1-4-3-16,-6 6 1 15,10-12-1-15,1 3 0 16,13-13-1-16,7-2 0 16,8-13 0-16,7-5 2 15,5-11 2-15,5-1 8 16,8-6 12-16,11 0 19 15,8-4 4-15,18-3 0 16,0-5-8-16,11-6-18 16,-8-8-49-16,3-4-159 15,-11-9-80-15,-2-13-55 16</inkml:trace>
  <inkml:trace contextRef="#ctx0" brushRef="#br0" timeOffset="9315.904">31283 7178 678 0,'15'-43'174'16,"-5"11"52"-16,-5 21-218 15,-4 7-32-15,-5 6-5 16,-17 14-29-16,-7 5 16 16,-11 8 21-16,-4 5 32 0,1 9 6 15,11-9 1-15,6 1-5 16,15-2-2-16,5 2-2 15,10-5-2 1,17 7 13-16,8-3 3 0,12 8 0 16,8-5-3-16,15 14-1 15,-8-4-13-15,2 11-4 16,-15-3-4-16,-7 14-3 16,-25-10-3-16,-21 8-9 15,-21-11-11-15,-32 6-27 16,-18-17 4-16,-7-7 20 15,7-18 24-15,3-10 50 16,25-19 61-16,14-6 34 16,13-5-19-16,2-7 0 15,12 2-29-15,6 2-24 16,5 4-32-16,5 2-1 16,9 7-16-16,12-1-13 0,6 4-9 15,21 6-1-15,8 7 2 16,15 10 0-16,1 7 3 15,9 11 0-15,-11-1-1 16,-4 6-4-16,-13-6 0 16,-6 2-11-16,-16-8-8 15,-3-3-32-15,-13-9-20 16,-3-1-84-16,-8-7-76 16,-3 0-68-16,-11-7-58 0</inkml:trace>
  <inkml:trace contextRef="#ctx0" brushRef="#br0" timeOffset="9841.221">28670 9449 1059 0,'-17'20'216'16,"14"-9"41"0,3-11-380-16,3 0-36 0,4 2 5 15,-6-2 8-15,13-1 67 16,25-6 79-16,69-20 37 15,-29-5 26-15,-1-1 9 0,23-12 23 16,-3 1 4-16,29-9 3 16,-6 1-23-16,31-9-12 15,-10 6-26-15,25-12-12 16,-16 4-13-16,25-9-3 16,-19 9-3-16,14-6-1 15,-25 12-3-15,6 2-1 16,-24 10 2-16,7-2 1 15,-22 8 6-15,-4 4 7 16,-28 9 1-16,-15 6 4 16,-30 9 1-16,-13 7 2 15,-16 1-4-15,-5 3 0 16,-2 0-5-16,-1-1-11 16,0 1-14-16,0 0-56 15,0 0-61-15,-2 0-251 16,-31 1 18-16</inkml:trace>
  <inkml:trace contextRef="#ctx0" brushRef="#br0" timeOffset="16350.374">12482 7209 949 0,'-18'-25'219'0,"-7"-2"105"15,6 17-279-15,-5-5-19 16,-1 2-9-16,-9 3-26 0,-3 4-16 15,-8 4-3-15,0 4 9 16,-3 8 7-16,7 1 7 16,1 7-3-16,10 3-3 15,0 9-2-15,10 1-2 0,3 14-1 16,7 1 3 0,4 6-5-16,8-6 0 15,9-1-6-15,7-11-9 0,7-6-6 16,4-13 6-16,8-10 2 15,1-10 9-15,5-12 12 16,-5-9 9-16,2-7 14 16,-7 2 5-16,-5-5 10 15,-8 4 3-15,-5 3 9 16,-7 9 0-16,-2 3 32 16,-4 6-9-16,-4-2 6 15,1 3 1-15,-5-1 16 16,2 3-32-16,1 4-2 15,2 4-12-15,1 1-21 16,0-1-38-16,0 0-20 16,0 0 0-16,0 1 3 15,7 16-12-15,7 14-28 0,25 35-8 16,-8-35-39-16,0-11-12 16,5-12 11-16,-2-14 33 15,3-14 24-15,-6-7 39 16,5-19 12-16,-3-3 9 15,9-15-10-15,-4-3-15 16,2-13-5-16,-8 13 0 16,-11 2 49-16,-11 15 43 15,-12 7 50-15,-7 13 9 0,-7 5 19 16,-3 3-29 0,-7 3-23-16,1 5-33 15,-10 5-1-15,2 5-21 0,-9 4-17 16,4 2-7-16,-1 5 4 15,8 0 0-15,2 4-3 16,8 4-5-16,4 6-6 16,4 5-8-16,6 11-13 15,4 2-6-15,6 5-18 16,10-5-19-16,8-1-34 16,1-11 10-16,10-8 11 15,0-15 29-15,6-15 37 16,-1-11 41-16,2-17 7 15,-6-5 4-15,-2-10 13 0,-13 3-11 16,-7-9 15-16,-11 4-5 16,-8-19 12-16,-12 0-16 15,-9-18-4-15,-3 7-14 16,-10-7 41-16,3 19 15 16,-1 2 12-16,10 21 16 15,-1 2 14-15,11 17-46 16,5 7-31-16,7 13-15 15,2 5-32-15,5 7-26 16,0 3-21-16,1-3-5 0,0 1 4 16,1 22 13-16,10 58 11 15,-1-27 17-15,6 17 0 16,6-4-4-16,8 13 3 16,5-2-1-16,12 7-18 15,2-10-19-15,11-3-19 16,0-22-13-16,7-13-16 15,-5-22 17-15,11-17 13 16,-10-16 3-16,9-18-1 16,-12-9 16-16,0-23 9 15,-13-5 7-15,-2-14 24 16,-15 4 26-16,-8-3 18 16,-13 17 15-16,-8-3 8 15,-9 13-4-15,-6-4 2 16,-1 12-10-16,-4-1 16 15,0 15 13-15,-6 3 6 0,-1 12-10 16,-1 7-7-16,0 6-33 16,-1 6-24-16,3 6-11 15,0 6-10-15,3 4-5 16,-2 13-6-16,4 5 0 16,3 16-2-16,6 8 5 0,6 12 2 15,8-1 5-15,10 3-2 16,6-12-9-16,10-10-13 15,1-17 1-15,7-11-1 16,-4-13 8-16,2-13 28 16,-7-9 29-16,3-15 10 15,-8-7 4-15,1-21-2 16,-5-8-19-16,-1-23-18 16,-7 3-10-16,-9-17 1 15,-8 11 28-15,-8-3 50 16,-4 20 17-16,-11 1 25 15,6 19 8-15,-5 8-24 16,4 17-47-16,-3 7-19 16,6 12-28-16,-1 3-16 15,9 9-5-15,3-1-10 16,4 2-2-16,0 8-6 0,3 11 0 16,1 12-5-16,3 10 8 15,9 22 5-15,10 2 6 16,19 2 1-16,5-8 6 15,14 0 5-15,0-20 5 16,7-8 4-16,-9-13 2 16,9-10 2-16,-10-12 1 15,5-10 4-15,-8-7 0 16,0-6 4-16,-10-1-1 16,-4-5-9-16,-11 6-12 15,-9 4-26-15,-9 5-11 0,-7 6-21 16,-8 5-275-16,-22 3 87 15</inkml:trace>
  <inkml:trace contextRef="#ctx0" brushRef="#br0" timeOffset="17814.905">12672 8023 1466 0,'14'-15'292'15,"-8"16"146"-15,-5-1-440 16,-1 1-4 0,0-1 1-16,0 0-10 0,0 0-6 0,-1 0-5 15,0 0 0-15,0 0-10 16,-2 0 4-16,1 0 6 16,-6 4 7-16,-5 1-3 15,5-1 7-15,6-3-9 16,0 0-8-16,-1 0-15 15,2 0-12-15,1 7-17 16,4-1 12-16,26 10-3 16,46-1 15-16,-31-31 10 15,-9-6 20-15,-2-3 6 16,-17 2 21-16,-9-1 15 16,-7 0 5-16,-7-6 11 15,-5 4 14-15,-5-7 15 0,-2 6 0 16,-2 7 17-16,4 9 5 15,2 2-20-15,6 7-24 16,4 1-28-16,3 1-25 16,1-1-33-16,0 0 1 15,0 1 1-15,4 12 11 16,10 19 5-16,24 42 17 16,-4-27-2-16,5-3 3 15,13 11 0-15,6-2 4 16,17 17-5-16,-1 0-12 0,9 22-50 15,-10 1-23-15,-6 24-48 16,-18-5-14-16,-16 10 1 16,-22-23 52-16,-15-10 29 15,-11-27 50-15,-13-15 44 16,-2-24 47-16,-5-8 9 16,0-9-6-16,-6-13-1 15,4-8-27-15,-2-9-33 16,3-8-11-16,4-19-1 15,11-8-2-15,7-24 0 16,9-6 0-16,10-22-2 16,5-2 2-16,4-22 1 15,6 10 1-15,3-10 5 16,-5 22 3-16,-2 7 10 16,-2 33 4-16,-7 10 21 15,-6 24 2-15,-1 7 10 0,1 17-7 16,-2 2 1-16,0 7-25 15,0 3-5-15,1 4-15 16,-1-1-9-16,0 0-5 16,1 0-4-16,-1 1-1 15,-2 11-3-15,-3 19 5 0,-6 47-3 16,11-32 5-16,8 4-2 16,6-10 4-1,13-2-2-15,0-10 3 0,9-4 2 16,-3-10 4-16,11-7 0 15,-3-7 1-15,17-8 1 16,-3-9 0-16,9-12 3 16,-5-7 4-16,1-20 2 15,-16-4 1-15,-7-15 3 16,-15 1 3-16,-8-16 6 16,-11 10 21-16,-8-19 4 15,-6 6-2-15,-9-20-7 16,-5 10-5-16,-12-15-8 15,-1 18 9-15,-5 4 6 16,4 24 22-16,1 11 13 16,12 24-12-16,5 12-11 0,11 13-8 15,4 5-37-15,5 7-21 16,2 1-20-16,0 2-11 16,-2-3-11-16,1 1 13 15,1 37-2-15,5 52 15 16,8-8 2-16,6 4 10 15,15 17 1-15,7-11 8 16,11 7-3-16,1-22 9 16,13-2-1-16,-4-20-4 0,14-12-23 15,-6-20-20-15,9-16-68 16,-13-17-35-16,-2-22-167 16,-15-16 0-16</inkml:trace>
  <inkml:trace contextRef="#ctx0" brushRef="#br0" timeOffset="18074.729">13599 7217 944 0,'-16'16'165'16,"15"-15"80"-16,3-1-283 15,7-4-25-15,15-8 40 16,11-7 52-16,22-15 23 0,4-10 16 15,9-10-1-15,-6 1-28 16,-6-2-11-16,-15 10-13 16,-4 6 3-16,-15 13 1 15,-6 7 2-15,-10 9-9 16,-4 5-46-16,-4 3-54 16,-10 9-234-16,-6 4 12 15</inkml:trace>
  <inkml:trace contextRef="#ctx0" brushRef="#br0" timeOffset="18758.366">12818 9835 1232 0,'9'1'257'16,"-2"0"105"-1,-18-1-372-15,14 2-66 0,2 1-12 16,3 5 3-16,3 7 11 16,12 17 7-16,2 6 53 15,6 19 9-15,4-2 2 16,9 9 0-16,-5-14 2 16,8 0 0-16,-5-17 4 0,2-7-1 15,-12-16 1-15,2-11 0 16,-6-11-2-16,0-18-2 15,-5-8-1-15,-4-17-10 16,-7-9-7-16,-10-18-15 16,-7 6 2-16,-10-7 4 15,-5 16 32-15,1 13 46 16,2 19 33-16,3 11 24 16,6 17 5-16,4 3-17 15,-1 2-41-15,2 3-24 16,3-1-28-16,0 0-19 15,-2 0-8-15,2 1-3 16,2 17 5-16,1 10 4 16,14 42 8-16,2-35 0 15,2-5 5-15,9 5 1 0,1-6-3 16,10-5 2-16,-2-6-14 16,6-3-17-16,-3-10-13 15,-2-11-24-15,-11-2-2 16,-2-10 16-16,-10-9 18 15,-5-20-35-15,-2-12-19 16,-3-27-164-16,-3-12-9 16</inkml:trace>
  <inkml:trace contextRef="#ctx0" brushRef="#br0" timeOffset="19113.52">13614 9074 756 0,'-2'-9'187'0,"1"6"40"15,0 7-241-15,-1-5-80 16,2 1-28-16,0 0 1 15,0 0 36-15,0-1 95 16,0 0 100-16,-1 0 81 16,0 1 19-16,0 0-5 15,0 0-61-15,0-2-28 16,-2 1-57-16,1 0-14 16,0 1-13-16,-1 0-14 15,1 0-12-15,0-1-18 16,0 1-19-16,0 0-3 15,1 2 2-15,9 37-2 0,29 50 14 16,5-8 12-16,5-3 4 16,8 17 2-16,-6-6 3 15,6 11 6-15,-8-15-30 16,-1 11-57-16,-5-19-19 16,-1 6-62-16,-9-22-24 15,-6-10 16-15,-11-22 52 16,-3-6 27-16,-10-19 59 15,-13-23-132-15,-6-17 74 16</inkml:trace>
  <inkml:trace contextRef="#ctx0" brushRef="#br0" timeOffset="19376.953">13877 9354 159 0,'2'-57'128'15,"4"14"-5"-15,3 3-35 16,6 9-20-16,3 2-15 15,-1 8-39-15,5 6-7 16,-5 9 2-16,2 9 3 16,-3 13 3-16,-4 21 12 15,-4 11 4-15,-3 27 3 16,-7 8-3-16,-10 15-5 16,-2-10-12-16,-2-2-14 15,4-25-23-15,1-11-59 0,10-23-81 16,6-16-1-16,5-19 6 15,12-29 17-15,7-16 53 16,19-28 81-16</inkml:trace>
  <inkml:trace contextRef="#ctx0" brushRef="#br0" timeOffset="20742.918">14824 8809 132 0,'25'-29'165'0,"-3"5"12"16,-12 9 17-16,-3 2 54 15,-6 5-26-15,-9 0-24 16,-4 0-55-16,-13 0-46 16,-5 1-80-16,-13 4-12 15,-1 6-1-15,-4 4 20 16,8 6 5-16,-5 9-7 16,8 6-4-16,-3 17-3 15,4 8-19-15,-4 17-5 16,12-6 3-16,5 7-4 15,14-16-2-15,8 1 18 16,11-14-45-16,9-1-12 16,5-13 2-16,3-8 0 15,0-13-18-15,6-11 52 16,-1-12 16-16,4-17 2 0,1-11 6 16,6-21-7-16,-7-5-8 15,-3-17-23-15,-11 4 0 16,-10-8 11-16,-15 13 11 15,-13-11 20-15,-6 12 45 16,-10 0 44-16,-2 10-3 16,-7-8-7-16,3 11-19 15,-10-7-38-15,3 4-44 16,-2 4 9-16,13 15 9 16,4 14 14-16,10 18 14 0,6 10-7 15,6 8-22-15,3 11-19 16,-1 5-15-16,2 23-3 15,1 11 8-15,5 24-2 16,5 4 7-16,10 17 2 16,3-14 0-16,9 5-2 15,4-18 7-15,9-1-4 16,-2-18-1-16,18 1-13 16,-4-15-6-16,9-6-25 15,-5-15 3-15,8-12-4 16,-12-15 4-16,8-16-2 15,-9-9 23-15,4-15 2 16,-11-3 8-16,-1-15 10 16,-14 3 13-16,-10-9 13 15,-14 6 6-15,-12-3 6 0,-11 14 6 16,-6-2 9-16,1 17 3 16,-4 10 3-16,4 13-5 15,0 6-1-15,5 13-12 16,-3 6-25-16,1 7-13 15,-2 16-4-15,1 7-3 16,-1 12 1-16,9 5 10 16,4 9 2-16,10-9 6 0,7 3 3 15,5-12-10-15,2-8-7 16,1-14 2-16,2-6-2 16,-2-13-2-16,3-4 18 15,-1-2 9-15,8-16 4 16,-2-7 2-16,5-16-4 15,-3-6-8-15,-3-11-3 16,-9 12-3-16,-2 6-2 16,-8 19 4-16,-1 8 0 15,-7 12-3-15,4 4-12 16,-1 1-15-16,-1-2 1 16,0 1 2-16,9 19 1 15,28 48 12-15,-10-28 14 16,3-7-2-16,10-5-3 15,-3-14 1-15,10-9 1 0,-7-13 5 16,7-14 4-16,-2-10 5 16,0-14 0-16,-9-7-1 15,2-16-2-15,-11-1-3 16,-5-29-7-16,-5-4 0 16,-8-22-3-16,-11-1 3 15,-6-20 12-15,-8 22 9 16,-11 0 36-16,2 28 8 15,-5 5 2-15,0 33-7 0,-3 11 2 16,7 17-32-16,-2 7-9 16,10 14-7-16,4 5-15 15,7 6-14-15,1 13-20 16,4 6-1-16,2 19-10 16,5 6 9-16,11 21 2 15,10 0 17-15,15 19-1 16,4-2 12-16,15 15-1 15,-5-15 3-15,12 2 1 16,-5-24 3-16,9-9 0 16,-6-21 4-16,6-6 3 15,-7-18 0-15,11-11 1 16,-9-12 1-16,10-12-2 16,-7-10-3-16,7-10 0 15,-15-4-2-15,-1-17-10 16,-14 0-9-16,-6-8-54 0,-13 4-31 15,-11-3-221-15,-14 14 17 16</inkml:trace>
  <inkml:trace contextRef="#ctx0" brushRef="#br0" timeOffset="21010.195">15907 7394 390 0,'-74'52'117'0,"19"-9"42"0,3 1-80 15,20-8-25-15,9-11-2 16,11-14-30-16,16-1-11 16,11-10 9-16,14-12 48 15,8 1 17-15,14-19 31 16,5-10-2-16,7-6-24 16,-7 1-50-16,-2-1-12 15,-14 13-10-15,-6 7-3 16,-15 10-8-16,-6 6-11 15,-7 7-12-15,-4 3-92 16,-4 1-60-16,0-1-130 16,0 1-58-16</inkml:trace>
  <inkml:trace contextRef="#ctx0" brushRef="#br0" timeOffset="23197.064">14734 11822 862 0,'25'0'226'16,"-12"2"111"-16,-17-4-229 16,3 2-15-16,1-2 13 15,-1 1-5-15,0 0-51 16,-6-4-28-16,-31-25-28 0,-47-43-16 15,28 32-12-15,1 7 16 16,11 15 21-16,-2 7 4 16,11 9 9-16,-2 4 1 15,8 4-7-15,2 3-4 16,9 3-3-16,4 0-15 16,7 5-2-16,8 11-22 15,4 3 0-15,5 10-16 16,10 3 9-16,7 2-8 15,5-6 10-15,13-1-25 16,3-14 0-16,5-7-21 16,-6-11 6-16,-1-13 11 15,-11-11 29-15,-4-16 29 16,-9-7 27-16,0-26 11 16,-7-7 7-16,-4-21 6 15,-6-1-8-15,-8-19 4 0,-7 8-6 16,-8-4 8-16,-1 17 2 15,-11 0 10-15,3 19-2 16,-3 8 24-16,4 21 2 16,0 2-9-16,6 15-10 15,-1 10-4-15,6 6-23 16,3 3-14-16,5 4-1 16,2 3-6-16,5 3-8 15,2 4-19-15,-2-4-13 16,1 0-6-16,0 1 6 0,12 38 2 15,21 59 15-15,1-19 7 16,4 1 8-16,10 11-4 16,-1-13 3-16,11 8-1 15,-7-12 3-15,3-5-13 16,-9-14-5-16,2 0-14 16,-9-17-3-16,2-8-9 15,-5-7 8-15,2-11-9 16,-6-10 0-16,5-12 1 15,-9-9 10-15,5-15 0 16,-9-6 4-16,-4-26 8 16,-10-3 3-16,-2-16 2 15,-9 5 7-15,-1 1 34 16,-2 26 22-16,3 15 27 0,-4 17 8 16,-1 5-7-1,2 9-11-15,0 1-5 0,-1-2-28 16,2 7-14-16,6 0 5 15,-6 4-7-15,3-3-19 16,0 0-12-16,-1 1 5 16,-9 14 4-16,-3 8-5 15,-12 37 6-15,28-39 12 0,7 3-3 16,5-2-5-16,6-1 1 16,2-3-4-16,4 0-6 15,-3-8-10-15,6-5-23 16,-1-7-16-16,10-13 6 15,0-6 5-15,8-21 1 16,-2-6 13-16,2-22-25 16,-10-5-15-16,-1-19-31 15,-9 4 9-15,-8-13 10 16,-6 15 39-16,-10-14 26 16,-9 13 35-16,-11-7 18 15,-2 8 7-15,-10-9 4 16,-3 15-5-16,-7-5 14 15,5 12-13-15,-5-1-9 16,7 20 18-16,3 9 42 16,12 18-11-16,1 14 10 0,7 9 3 15,2 5-22-15,0 2-44 16,2 2-16-16,0 1-22 16,3 22-17-16,1 5-7 15,5 28 2-15,5 13 8 16,6 22 12-16,6-7 17 15,11 24 4-15,2-13-1 0,10 5-3 16,3-16 0-16,10 5-3 16,-3-22 1-16,6-8-11 15,-8-16-1-15,1-7-10 16,-13-20-3-16,4-10-2 16,-6-17 12-16,2-22 2 15,-5-13-2-15,3-26-55 16,-7-13-16-16,-6-22-10 15,-11 11 0-15,-11-9 21 16,-8 21 73-16,-12 8 47 16,-1 23 25-16,-1 10 52 15,4 18 3-15,1 5-21 16,6 10-30-16,2 6-20 16,0 3-57-16,0 11-20 15,1 9 6-15,0 12 2 16,3 9 10-16,5 19 23 0,6-1 11 15,11 11 3 1,4-6 0-16,7 0-6 0,1-17-17 16,5-7-3-16,-3-13-2 15,4-11-3-15,-4-14 4 16,3-8 4-16,-5-11 6 16,3-18 2-16,-3-7 4 15,2-22-3-15,-3-7-5 16,1-17-6-16,-6 3-3 0,-3-23-5 15,-7 5 0 1,-4-16-5-16,-7 9 1 0,-6-13 1 16,-6 16 4-16,-7-3 1 15,-5 14 7-15,-8 2 7 16,0 17 4-16,-4-1-2 16,5 21 5-16,6 10 42 15,7 16 4-15,-2 3-23 16,6 17-11-16,-4 2-7 15,-1 4-42-15,2 2-13 16,2 2 21-16,0 3 5 16,5 13-8-16,0 19-8 15,3 7-4-15,7 25-4 16,6 13 7-16,7 15 7 16,8-11 8-16,12 11 1 15,1-16 4-15,15 2-3 16,1-20 2-16,14-1-1 0,-5-13 2 15,12-4-1-15,-7-15 1 16,12-8 0-16,-10-12 1 16,10-11 2-16,-7-14 3 15,2-15-3-15,-16-9-4 16,1-16-50-16,-18-6-43 0,-8-27-173 16,-14 0-49-16,-12-5-77 15</inkml:trace>
  <inkml:trace contextRef="#ctx0" brushRef="#br0" timeOffset="23448.738">16139 9420 1071 0,'12'7'225'15,"-1"-16"96"-15,17-21-291 16,11-7-63-16,23-23 22 16,3-3-18-16,11-12-68 15,-7 9-40-15,-4 1-23 16,-20 19-16-16,-12 6 2 0,-17 18 69 16,-17 1-79-16,-15 10 37 15</inkml:trace>
  <inkml:trace contextRef="#ctx0" brushRef="#br0" timeOffset="23747.043">15129 10213 793 0,'-2'8'447'16,"4"-8"-94"-16,8-12-87 16,8-7-325-16,18-13-7 15,6-11-1-15,19-14-27 16,-2 1-11-16,10-7-26 16,-10 8 10-16,2-3 22 15,-14 15 44-15,-3 5 22 16,-14 14 28-16,-6 6-18 15,-11 7-51-15,2 2-130 0,-7 4 4 16</inkml:trace>
  <inkml:trace contextRef="#ctx0" brushRef="#br0" timeOffset="26672.4">13494 4749 558 0,'-32'9'101'15,"-9"8"58"-15,-1 5-168 16,-9 15-4-16,1 3 4 16,-9 12 1-16,3-2 3 15,-8 9 2-15,3-9 2 16,-14 7 1-16,5-4 0 15,-20 16 1-15,3-6-1 16,-7 16 0-16,14-5 1 16,-2 9-1-16,16-14-1 0,-3 10 1 15,13-10-1-15,-10 14-1 16,10-4 0-16,-5 17 1 16,10-10-1-16,-7 20 1 15,11-11 1-15,-5 11 0 16,9-19 0-16,4 2 0 15,8-16 0-15,0 4 1 16,7-11-1-16,2 18 1 16,1-9-1-16,0 10-1 15,9-8 1-15,2 6-2 16,7-13-1-16,2 4 2 16,7-10 0-16,4-5-2 15,1-12 2-15,6-7-3 16,3-13 1-16,6-2 0 15,4-4 2-15,9-3 0 0,2 2 2 16,8-5 2-16,-3-8-1 16,9-8 2-16,-3-11-1 15,12-9 1-15,-2-2-2 16,16-9 1-16,-6-5-1 16,10-9-1-16,-8-2 1 15,15-18 1-15,-9-1 0 16,15-11 2-16,-7-1 1 0,10-24 0 15,-5 3-1 1,15-9 0-16,-16 3 2 0,9-14-2 16,-10 20-1-16,-1-12 1 15,-17 13 0-15,9-10-4 16,-12 16 1-16,3-16 3 16,-12 15 0-16,-3-13 6 15,-17 13 26-15,-4-6 24 16,-14 16 14-16,-5-6 15 15,-6 12-4-15,-4-7-25 16,-2 13-25-16,-4-7-13 16,-2 13-16-16,-2-1 9 15,-4 11 14-15,-6 4 24 16,-2 14-2-16,-12 0 1 16,-2 8-8-16,-11 2-19 15,-6 6-28-15,-18-1-1 16,-5 9-3-16,-20 7-8 15,-2 10 4-15,-17 12-5 0,3 15-1 16,-19 23-3-16,13 10 2 16,-12 22-19-16,19 1-19 15,-5 18-104-15,26-11-136 16,6 12-13-16</inkml:trace>
  <inkml:trace contextRef="#ctx0" brushRef="#br0" timeOffset="28128.855">14345 6242 654 0,'2'-6'129'0,"-4"4"66"16,2 3-194-16,0-1 4 15,-1 0 9-15,0 0 44 0,0 0 11 16,0 0-31-16,-2 0-5 16,-6 0-7-16,-24 2-44 15,-49 6-7-15,33-3 33 16,-11 4-2-16,4 1 1 15,-6 10-2-15,6-1-5 0,-6 7-4 16,7 0 0 0,-9 11-3-16,9-2 1 0,-7 13-1 15,6 1 1-15,-2 8 0 16,8-5 4-16,-10 9 0 16,5-8 1-16,-12 12 1 15,3-5 1-15,-5 11-1 16,8-6 1-16,-2 11-2 15,12-9 0-15,-3 12 0 16,4-4 0-16,-9 15 1 16,6-8 0-16,-5 9 0 15,7-14 0-15,-1 3 0 16,13-15 0-16,1 5-1 16,9-10 0-16,-3 11 0 15,6-6 1-15,-5 11 0 0,-1-7 0 16,-6 13 0-16,7-8 1 15,-2 3-2-15,9-12 1 16,5 1-1-16,8-14 1 16,5 2 0-16,4-9 1 15,6 8 0-15,1-8 0 16,7 6-2-16,2-6 1 16,3 1 0-16,3-9-1 15,5-3 0-15,0-8 1 16,3-4-1-16,0-5 2 15,3-4-2-15,-1 0 3 0,6-8 1 16,3-1 2-16,10-8 2 16,3-3 0-16,15-6 1 15,-5-6-2-15,10-6 0 16,-6-3-1-16,7-9-2 16,-7-2 1-16,14-13 0 15,-9-1-1-15,16-10 1 16,-11 2-1-16,11-8-1 15,-7 7 0-15,14-16 0 16,-12 2 0-16,15-19 0 16,-13 7 1-16,14-21 2 15,-15 15-1-15,9-10-1 16,-13 16 0-16,1-6-1 16,-18 18-1-16,-1-15 3 15,-15 13 2-15,0-13 4 16,-8 4 0-16,2-12 1 15,-4 13-1-15,-3-11-1 0,-7 17-2 16,-5-1 10-16,-10 15 11 16,-6 2 19-16,-5 16 0 15,-5 3 5-15,1 9-10 16,-3-9-13-16,-3 4-19 0,-1-7 1 16,-1 5 0-16,-5-4 8 15,-4 10 0-15,-1-1 4 16,-2 8-2-16,-5 2-4 15,4 5-8-15,-4 1-1 16,4 10-3-16,-4-2-2 16,5 2-3-16,-3 3-3 15,2 6-1-15,-4-2-7 16,1 7-1-16,-8 4-5 16,0 3 1-16,-6 6 1 15,3 0 5-15,-1 5 1 16,9-3 5-16,4-3 2 15,11-5-35-15,8-2-241 16,8-2-49-16,8 3-100 16</inkml:trace>
  <inkml:trace contextRef="#ctx0" brushRef="#br0" timeOffset="29962.589">14444 6445 726 0,'-26'18'213'0,"0"-4"38"16,13-13-203-16,3 1-116 16,9 2-32-16,4-1-10 15,-1-1-8-15,-2-2 7 16,0-1 76-16,1 0 22 16,21-11 13-16,55-45 12 15,-27 12 2-15,17-13 1 16,-1-2-3-16,19-13-1 15,-4 0-3-15,20-12 0 16,-7 5-4-16,17-7 0 16,-14 12-2-16,8-4 1 15,-19 15-2-15,-1-1 2 16,-17 14 0-16,-6 4-2 16,-21 16-1-16,-9 9-35 15,-17 11-13-15,-11 6-109 16,-16 8-2-16</inkml:trace>
  <inkml:trace contextRef="#ctx0" brushRef="#br0" timeOffset="30323.249">14367 6533 930 0,'-2'12'126'0,"5"-11"104"15,9-11-261-15,18-12-35 16,12-8 39-16,25-16 17 16,8-6 10-16,22-11 0 15,-8 2 0-15,16-14 0 16,-13 5 0-16,13-7 0 15,-15 5 1-15,9-4 0 16,-21 16 0-16,5 0 0 16,-16 14 0-16,-3 2-1 15,-19 15 1-15,-6 4-26 16,-16 10-16-16,-11 5-15 16,-7 6-20-16,-16 13-155 15,-14 8 54-15</inkml:trace>
  <inkml:trace contextRef="#ctx0" brushRef="#br0" timeOffset="30668.987">14519 6758 623 0,'-4'10'240'16,"5"-11"-26"-16,13-11-109 15,10-9-162-15,22-18 3 16,12-17 38-16,22-25 10 16,1-4 4-16,20-15-1 15,-5 7 2-15,11-16-1 16,-9 15 4-16,11-10 2 16,-12 13 3-16,6-2 2 15,-14 15-2-15,1 3 1 16,-17 18-2-16,-8 6-2 15,-24 15 0-15,-8 14 4 16,-18 13 8-16,-8 5 18 16,-7 5-1-16,-7 2-10 15,-9 6-126-15,-20 17-131 0,-10 7-28 16</inkml:trace>
  <inkml:trace contextRef="#ctx0" brushRef="#br0" timeOffset="31326.148">14890 5621 668 0,'-4'7'237'16,"3"-6"1"-16,1-2-166 15,0 1-128-15,0 0 5 16,1-1 12-16,6 0 7 16,16-2 26-16,45-14 4 15,-34 9-1-15,14 1-3 16,2 3 0-16,14-2 0 16,-2 3 1-16,19-7 2 15,-2 1 2-15,17-7 0 16,-10-1 1-16,6-4 1 0,-18 0 1 15,-2-2 0 1,-22 4 1-16,-3-1 1 0,-14 6-1 16,-5 1 0-16,-12 8 0 15,-2 0-1-15,-7 4 2 16,-4 0 6-16,-2 1 6 16,-1 0 19-16,0 0 12 15,0 0 22-15,-1 0 5 16,1 0 12-16,-1 0-12 15,0 0-8-15,0 0-24 16,0 0-13-16,-1 0-22 0,1 0-7 16,-1 1-4-16,-4 1-2 15,-10 4-2-15,-3 15-1 16,-36 39-1-16,32-18 0 16,-2 7 0-16,-5 11 2 15,5-4 3-15,-2 5 0 16,6-13 2-16,6-1 1 15,4-15-1-15,4-4 3 16,5-12 1-16,-2-8 1 16,4-7 0-16,0-1 2 15,-1-1-1-15,1 0-4 16,0 0-5-16,0 1-39 16,0 0-38-16,1-1-181 15,14-3-35-15,16-12-79 0</inkml:trace>
  <inkml:trace contextRef="#ctx0" brushRef="#br0" timeOffset="34216.877">14583 6587 499 0,'4'0'29'0,"4"-1"86"15,5-7-158 1,9 0 14-16,4-1 29 0,9 1-1 15,-4-1 0-15,4 2 1 16,-4 1 1-16,3 3-1 16,-2-2 1-16,8-1 1 15,4-1-1-15,15-3 0 16,2-1 0-16,12-1 0 16,-2 1-2-16,11 1 2 15,-11 2-1-15,11 1 0 16,-8 4 0-16,10-1 0 0,-12 3 0 15,18 0 0-15,-9 1-1 16,19-5 1-16,-2 3-1 16,22-2 1-16,-9 1 1 15,20 3-1-15,-18 5-1 16,12 5-1-16,-20 6 0 16,14 10 0-16,-20 1 0 15,16 9 1-15,-11 0 1 16,17-2 0-16,-12-6-1 0,18 0-1 15,-15-7 2-15,17 0-2 16,-15 2 1-16,12 5-1 16,-17 1 1-16,15 7-1 15,-17 2 2-15,11 7 0 16,-16-3 2-16,11 7 0 16,-14-6 0-16,12 8-1 15,-18-11-1-15,11 5 0 16,-13-5 0-16,6 3 0 15,-17-3 2-15,3 7-1 16,-14-2 1-16,7 7 0 16,-15-5 0-16,8 4 0 15,-4-6-1-15,7 3 2 0,-9-6-2 16,7 3 1 0,-11-5 0-16,4 6-1 15,-11-7 0-15,6 6 0 0,-9-4-1 16,8 4 0-16,-9-9 1 15,6 6 0-15,-8-6-2 16,1 1 2-16,-12-6 2 16,2 1 12-16,-8-3 7 15,2 1 4-15,-6-4-1 0,4 3-1 16,-3-1-12-16,4 4-6 16,-4-4-4-16,6 3 2 15,-2-3-1-15,2-3-1 16,-8-4 0-16,1-1 2 15,-8-6-1-15,1-1 11 16,-7-3 6-16,-2 0 2 16,0-8 0-16,-4 2 0 15,-2 1-11-15,-2-4-1 16,-1-1 1-16,0 0 19 16,0 0 7-16,0 0 11 15,0 0 0-15,0 0 0 16,-1-1-17-16,1 1-6 15,0 0-10-15,0 0-1 16,0-1-4-16,0 1 4 16,0 0 3-16,0 0 11 15,0 0 2-15,0 0 4 16,0 0-5-16,0 0-6 0,0 0-13 16,0 0-14-16,0 0-26 15,0 0-223-15,0 0-21 16,0 0-86-16</inkml:trace>
  <inkml:trace contextRef="#ctx0" brushRef="#br0" timeOffset="35366.034">20504 8647 714 0,'6'-9'355'0,"-2"1"-44"16,-6 8-151-16,3-1-209 15,-1 1-47-15,0 0-22 16,0 0 5-16,0 0 12 16,0 0 44-16,0 0 14 15,0 0 25-15,0-1 5 16,1 0 5-16,3 0 2 15,22-6 6-15,50-9 1 16,-34 8-2-16,10 1 0 0,-6 2 2 16,7 0-1-16,-6 0 1 15,3 1 0-15,-9 3 0 16,3 1-1-16,-7 4-1 16,-1-1-7-16,-8 3-8 15,-3-2-14-15,-9 1-10 16,-5 1-51-16,-7-5-66 15,-3 6-12-15,-3-4-57 16</inkml:trace>
  <inkml:trace contextRef="#ctx0" brushRef="#br0" timeOffset="35820.896">21049 7906 1089 0,'1'7'205'0,"-1"-4"91"15,0 1-334-15,0-4-29 16,0 1 17-16,1 24 6 15,5 40 23-15,-7-27 20 16,-1-4 3-16,-1 4 0 0,1-8 0 16,0 6-1-16,2-4 1 15,-1 2-2-15,2-2 1 16,-2 1-1-16,2-7 0 16,-1-2 0-16,0-8 1 15,0-6 0-15,2-8 2 16,-1 1 2-16,-2-3 1 0,1 0 2 15,0 0 1-15,0 0 1 16,0 0-1-16,0 0-1 16,0 0-1-16,0 0-2 15,0-2-2-15,0 1-19 16,0 1-33-16,0 0-229 16,0-1-14-16,1 0-104 15</inkml:trace>
  <inkml:trace contextRef="#ctx0" brushRef="#br0" timeOffset="43843.926">16363 8167 494 0,'-3'-1'100'0,"5"2"45"0,-2-2-148 16,0 1-29-16,0 0-6 16,0 0-6-16,0 0 3 15,0 0 6-15,0-1 26 16,0-1 24-16,1 0 9 15,11-8 2-15,11 1-3 0,44-50-4 16,-36 36-16 0,11-6-2-16,1 0-1 15,5-12-1-15,-3 1 1 0,11-5 0 16,-5 3 0-16,11-10 2 16,1 5-1-16,13-5 1 15,-11 1-1-15,10-10 1 16,-8 7-2-16,6-10 2 15,-9 4 0-15,9-4 4 16,-4 10 0-16,3-1 2 16,-13 8 0-16,2 0 2 15,-14 9-5-15,-2 2 1 16,-12 6-2-16,-2 6-2 16,-9 8-2-16,-3 4-2 15,-9 5-3-15,1 3-54 16,-7 0-84-16,0 3 8 15</inkml:trace>
  <inkml:trace contextRef="#ctx0" brushRef="#br0" timeOffset="44375.851">16575 8123 830 0,'-13'10'195'0,"3"-6"55"16,3-5-261-16,5 4-130 15,5-3 3-15,-3-1 5 16,1 0 13-16,5 0 39 15,17-7 78-15,45-21 9 16,-36 10-1-16,13-6 1 16,-1-8 0-16,15-10 3 15,-2 1 1-15,18-15 5 16,-7 3 1-16,13-7 2 16,-12 4-1-16,11-4 4 15,-12 7-5-15,6-5 0 0,-11 8-2 16,4-1-1-16,-16 11-5 15,-1 3 0-15,-16 14-2 16,-4 5-1-16,-15 9-1 16,-1 4 12-16,-11 4 19 15,-1 1 38-15,-3-1 11 16,1 2 17-16,-1 0-8 0,0-1-16 16,1 1-38-16,0 0-12 15,0 0-19-15,0 0-13 16,0 0-19-16,0 0-71 15,0 0-70-15,0 0-119 16,1 0-47-16</inkml:trace>
  <inkml:trace contextRef="#ctx0" brushRef="#br0" timeOffset="47910.087">16031 11335 1059 0,'17'-3'146'0,"5"-17"135"16,4-9-317-16,20-22-7 16,13-11 33-16,19-17 3 15,0-4 2-15,20-21 2 16,-10 6 2-16,11-11 2 16,-15 14 1-16,10-15 1 0,-15 18 0 15,10-5 0-15,-15 14-2 16,9-2-2-16,-16 23-1 15,5-1 0-15,-11 15 1 16,3-3-25-16,-8 13-30 16,1 2-115-16,-10 15-106 15,-8 6-1-15,-16 12-126 16</inkml:trace>
  <inkml:trace contextRef="#ctx0" brushRef="#br0" timeOffset="48333.89">16420 11556 939 0,'-44'44'194'0,"4"-15"98"15,18-13-275-15,10-5-14 16,8-8-16-16,5-6-27 15,8-7-5-15,15-16-1 16,7-9 7-16,21-21 17 16,10-16 26-16,12-15-2 0,-2-1-1 15,16-16 0 1,-11 12 0-16,19-15 2 16,-7 8 1-16,11-12 0 0,-10 15-2 15,9-8 0-15,-21 24-1 16,6 1-1-16,-18 25 0 15,-6 2 2-15,-18 19 1 16,-12 9 7-16,-15 11 17 16,-8 6 27-16,-7 6 6 0,-2-1 9 15,1 0-3-15,0 2-17 16,0 0-28-16,1 0-62 16,0 0-94-16,0 0-194 15,0 2-19-15</inkml:trace>
  <inkml:trace contextRef="#ctx0" brushRef="#br0" timeOffset="50800.189">20501 13682 965 0,'-39'13'261'16,"0"-2"62"-16,-1-9-273 0,7-1-32 15,12 1-22-15,1 2 6 16,5-2-1-16,1 0 0 16,5 0 1-16,1-2 2 15,3-1-2-15,3 2-4 16,2-1-6-16,0 0-8 15,0 0-4-15,0-1-3 16,0 0 4-16,1 0 5 16,1-1 8-16,26-12 4 15,38-51 2-15,-20 28 0 16,1-3-1-16,17-12 0 16,-1 3-2-16,20-6-1 15,-4 2-2-15,16-3-3 16,-11 9-1-16,8-2 1 15,-17 9 2-15,-3-3 3 16,-19 12 4-16,-8 6 2 16,-19 7-11-16,-7 5-42 0,-11 6-37 15,-4-6-127-15,-5-3-78 16,-13-6-43-16</inkml:trace>
  <inkml:trace contextRef="#ctx0" brushRef="#br0" timeOffset="51454.206">20688 12853 1010 0,'0'5'202'0,"1"-3"95"15,1 1-306-15,-2-5-15 16,0 1 4-16,1 0 1 15,7-4 6-15,21-5 7 16,34-7 6-16,-27 16-2 16,-3 4 0-16,3 4-1 15,-6 0 0-15,6 6 2 16,-3 3 1-16,7 7 2 16,-3 1-1-16,8 11 1 0,-4-3-3 15,1 6 1-15,-8-5 0 16,-3 0 1-16,-12-10 1 15,-5-4 6-15,-9-8 8 16,-2-4-92-16,-4-6 125 16,1 0 15-16,0-1 1 15,0 0-3-15,0 0 93 16,0 0-121-16,0 0-16 16,0 0 8-16,-1 0 0 15,1 0 9-15,0 0-1 0,0 0 6 16,0 0-11-16,0 0 4 15,-1 0-5-15,0 0 10 16,1 0 1-16,0 0 12 16,0 0-2-16,0 0 9 15,0 0-9-15,0 0-3 16,0-1-16-16,0 1-6 16,0 0-15-16,0 0-2 15,0 0-5-15,0 0 1 16,0 0 1-16,0 0 5 15,0 0 1-15,0 0 0 16,0 0-3-16,0 0-1 16,0 0-6-16,0 0-3 15,0 0-4-15,0 0-6 16,0 0-11-16,-1 1-41 16,-6 30-30-16,-87 92-124 0,18 10-270 15,-47 70 28-15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8T06:57:18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31970 5214 349 0,'-8'8'79'0,"5"-6"26"15,2-2-115-15,1 0-22 16,0 0-16-16,0 0-1 15,0 0 7-15,1 0 18 16,2 0 21-16,29 1 16 16,44-1 7-16,-22 0 4 0,-6-4-4 15,8 2 2-15,-8 1-3 16,0-1-3-16,-5 0-6 16,2 2-2-16,-13 0-6 15,1 0-1-15,-6 3-1 16,-9-1-3-16,-7 0-1 15,-2 2 1-15,-4-3-1 16,-4 0-2-16,-2 1 7 16,-1-2 5-16,0 2 0 0,-7 9 2 15,-22 17 3-15,-44 42-5 16,37-38-4-16,-6 4-1 16,9-4-1-16,2 0-1 15,12-8 0-15,4-4-1 16,10-5 0-16,6 0 2 15,9-2 5-15,12 0 9 16,10-1 2-16,16 0 3 16,3-3-4-16,8-2-3 15,-7 0-10-15,1-1-2 16,-15 1-3-16,-4 1-17 16,-9 6-13-16,-5 4-51 15,-13 4-31-15,-7 14-18 0</inkml:trace>
  <inkml:trace contextRef="#ctx0" brushRef="#br0" timeOffset="2588.113">31258 1983 1208 0,'-8'-9'151'16,"2"1"151"-16,4 5-447 16,9 2 104-16,11 0-8 15,7 0 3-15,17-3 14 16,6-1 33-16,11-5-1 15,-2 1 1-15,9-7 1 16,-8-1-1-16,14-9 1 16,-3 2 0-16,15-12 2 15,-1 0-1-15,19-7 2 16,-1 5-1-16,19-7 1 16,-12 8-4-16,11 4 3 15,-18 4-4-15,5 5 0 0,-23 7-2 16,1 0 2-16,-19 1-1 15,2 3-1-15,-18 2-2 16,-5-1-15-16,-10 4-24 16,-7 6-77-16,-13 3-50 15,-6-3-103-15,-5 4-43 16</inkml:trace>
  <inkml:trace contextRef="#ctx0" brushRef="#br0" timeOffset="3005.421">30944 2698 850 0,'19'0'132'0,"17"-15"100"16,15-9-262-16,33-10-12 15,18-3 4-15,33-8-16 16,-2 3 3-16,24-8 4 16,-12 2 16-16,25-9 15 0,-17 5 20 15,19-10 6-15,-20 5 3 16,20 0 4-16,-29 6 2 15,15-1 5-15,-16 15-2 16,3 0 2-16,-34 12 0 16,-8 2-1-16,-32 9-3 15,-15 5 4-15,-22 7-3 0,-8-3-4 16,-9 5-4-16,-11 2-78 16,-3 2-121-16,-22 18-52 15,-26 10-96-15</inkml:trace>
  <inkml:trace contextRef="#ctx0" brushRef="#br0" timeOffset="3894.685">18733 7169 695 0,'2'-3'380'0,"4"-12"-66"0,4 11-102 16,27-18-229-16,17 0-15 15,31-7 3-15,11-1 12 16,37-7 2-16,-4 6 7 16,31-10 2-16,0 1 3 15,32-8 0-15,-12 2 0 16,37-10 2-16,-13 2 0 0,29-13-1 16,-24 5 2-16,34-8 1 15,-34 4 0-15,28-1 0 16,-32 15-1-16,19-1-1 15,-39 10 0-15,17-1 0 16,-36 9 0-16,0 1 1 16,-37 7 1-16,-1 4 0 15,-33 7 1-15,-8 2-1 16,-21 6-1-16,-5 0-20 16,-16 4-28-16,-8 3-58 15,-11 2-61-15,-4 4-99 16,-11 4-7-16,-21 14-59 15</inkml:trace>
  <inkml:trace contextRef="#ctx0" brushRef="#br0" timeOffset="4681.293">13830 14206 1006 0,'64'-30'184'0,"-14"-19"108"15,28-5-305-15,17-8 3 16,36-13 5-16,8 6 1 16,34-18-1-1,-10 4 2-15,39-16 1 0,-19 13 1 16,26-17-1-16,-21 13 0 15,26-11 0-15,-28 12 0 0,20-14 1 16,-26 14 4-16,16-12 0 16,-31 16-1-16,21-13 18 15,-23 14-1-15,14-5-3 16,-25 17 0-16,9-5 2 16,-33 16-16-16,1 2 0 15,-29 15 1-15,-8 4 0 16,-25 14-1-16,-9 2 3 15,-20 8 0-15,-6 2 4 16,-15 6 2-16,-3 0 10 16,-8 4 12-16,-3 3 15 15,-1-1 5-15,-2 1 12 16,-1 1-5-16,0 0-5 16,1 0-16-16,-1-1-7 15,1 1-14-15,0 0-8 16,0 0-12-16,0 0-19 15,0 0-22-15,0 0-75 0,0 0-81 16,-1 0-198 0,-3 1-18-16</inkml:trace>
  <inkml:trace contextRef="#ctx0" brushRef="#br0" timeOffset="14678.886">28640 10756 363 0,'-56'5'87'0,"-13"-3"30"16,-6-3-102-16,-16 3-10 15,3 1-2-15,-13-2 5 16,8-2-1-16,-11-4 1 16,10-3 3-16,-13-2 10 15,12 0 8-15,-12-3 30 16,16 1 1-16,-11-3-4 16,13 2-11-16,-16-2-10 15,8 4-31-15,-16-2-1 16,6 4 1-16,-19-3 18 15,10 4 1-15,-17 0 1 16,13 0-1-16,-17 2-2 0,16 5-17 16,-10-1-2-16,12 2-1 15,-19 1 2-15,17 0-2 16,-18 0-1-16,15 2 2 16,-16-1-1-16,20-1 0 0,-12-2 9 15,13-1 5-15,-16-1 9 16,20 0 7-16,-12-1 1 15,14 3-8-15,-11 4-6 16,19-1-8-16,-11 0-7 16,13 2-1-16,-9-1 8 15,17-2 1-15,-10 2 3 16,15-1-1-16,-12 5-1 16,8 3-8-16,-18 11-14 15,4 4-7-15,-25 15-6 16,12-2 2-16,-7 0 9 15,24-10 19-15,-2-1 8 16,30-12 7-16,-10 2-2 16,14-1-8-16,-15 4-7 15,10-3-6-15,-12 3 1 16,15-5 1-16,-9 0-1 16,15-1 0-16,-4 0 1 0,12 1-2 15,-4 4-3-15,13 2 0 16,-12 8-1-16,7 2-2 15,-8 8-1-15,7-1 2 16,-9 14 0-16,13 1 1 16,-4 9 0-16,13-2 3 15,-3 12-2-15,11-5 0 16,-1 13 0-16,10 1 2 16,3 16-2-16,7-5 2 0,5 15 0 15,9-9 1-15,1 13 0 16,4-10 1-16,5 16-1 15,-2-10 0-15,9 13 1 16,3-11 0-16,3 25 31 16,-3-9-2-16,5 16 1 15,-7-10-2-15,3 20 1 16,-5-22-31-16,5 16 2 16,-2-19-1-16,11 17 1 15,-1-26 1-15,5 8 0 16,1-20 0-16,5 12 1 15,-6-18-2-15,4 8 0 16,-3-13 0-16,-1 13 1 16,-8-16-1-16,0 12 1 0,-2-10 0 15,-1 9 0-15,-4-19 0 16,6 6 0-16,-4-20 0 16,-1 0-1-16,-2-17 2 15,6-1-3-15,-5-16 0 16,3 0 1-16,-1-9 3 15,2-1 3-15,-2-5 1 16,4-1 1-16,1-4-1 16,8-1-1-16,4-1-3 0,10-1 0 15,3 0 1-15,16-1 0 16,-1 1-1-16,17-2-2 16,-3-1-2-16,15-1-5 15,-6-1-2-15,11-5 2 16,-9-2 2-16,12-1 0 15,-11-1 4-15,14-1 2 16,-13 1-2-16,17-1 0 16,-9-2 1-16,20-2 0 15,-8-2 0-15,23-3 0 16,-10 0 0-16,17-1-3 16,-17 3 0-16,16 0 5 15,-15 3-3-15,15 0-1 16,-12 1 2-16,24-3-1 15,-12 1-3-15,20-5 3 16,-18-2 1-16,22 0 0 16,-22 1 0-16,18-1-1 15,-17 0 0-15,13-6-1 0,-20 0 0 16,16-13 1-16,-21-2 2 16,17-10 0-16,-16 4-1 15,13-8 1-15,-20 5 0 16,8-2-1-16,-23 6 0 0,5-1 0 15,-22 6 0-15,11-10-2 16,-14 1 0-16,15-13-2 16,-9 1 0-16,11-14-1 15,-13 4 1-15,12-12 2 16,-13 5 1-16,9-13 0 16,-13 6 3-16,7-6 3 15,-18 12 7-15,-3-4 34 16,-15 14 12-16,0-17 18 15,-11 8 0-15,7-20-8 16,-5 3-33-16,0-22-13 16,-8 12-18-16,4-15-3 15,-11 16 1-15,-1-15-1 16,-1 13 2-16,0-16 0 16,-5 7 0-16,2-14 14 15,-6 16 13-15,-7-11 16 0,-9 19 2 16,-4-1 18-16,-8 14-10 15,1-14-8-15,-2 15-16 16,1-3 12-16,-2 6-18 16,-1 1 0-16,-2 15-2 15,-4-9-6-15,2 10-10 16,-4-5 6-16,0 6-4 16,-2-7-5-16,5 16 1 15,-2-9-2-15,2 7-3 16,2-9-2-16,2 10 3 0,2-4 4 15,0 13 0-15,0 0 0 16,1 13-2-16,-4 1-9 16,1 6-2-16,-3 2-5 15,2 8-2-15,2 4 1 16,4 8 9-16,-2 6 0 16,4-1 0-16,1 1-2 15,0 0 1-15,-1 0-1 16,1 0 0-16,0 1 1 15,-1 0-2-15,-1-1 0 16,2 1 0-16,0-1 0 16,0-1 3-16,0 1 2 15,0 1 3-15,0 0 2 16,0 0 3-16,0 0 1 16,0 0 2-16,0 0-1 0,0 0-2 15,0-1-2-15,0 1-5 16,0 0-6-16,0 0-20 15,0 0-25-15,-1-1-384 16,-9-5-36-16,-30-18-135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3:06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4979 7333 736 0,'5'15'73'15,"3"11"79"-15,-1 3-214 16,10 24-18-16,7 11 16 15,12 21 54-15,3 2 3 0,13 20-2 16,-3-7 4-16,4 18-1 16,-4-5 2-16,7 20 1 15,-7-16 2-15,10 18 0 16,-6-13 2-16,5 17-1 16,-11-19 0-16,5 18 0 15,-10-16 1-15,11 18-1 16,-10-21 1-16,11 16-1 15,-5-15 1-15,8 13-1 16,-4-18 0-16,6 17 0 16,-8-13 1-16,5 15-1 15,-11-14 0-15,6 20-1 16,-3-16 1-16,9 10 0 16,-4-18 0-16,6 6 1 15,-8-24 0-15,0 3 1 0,-11-19 1 16,-6-1 1-16,-6-13 0 15,-3 3-49-15,-5-16-70 16,2 3-31-16,-4-19-63 16</inkml:trace>
  <inkml:trace contextRef="#ctx0" brushRef="#br0" timeOffset="1065.667">4812 7223 1129 0,'-18'-4'227'16,"8"4"91"-16,3-2-356 16,6 3-63-16,0-1-30 15,1-1-41-15,0 0-1 16,0-2 12-16,6-9 63 15,2-29 29-15,59-82 41 16,-21 26 23-16,2 4 6 0,18-29 6 16,-2 10 4-1,15-24 5-15,-4 8 2 0,20-35-1 16,-4 16-5-16,20-26-5 16,-6 15-4-16,16-15-4 15,-15 28-1-15,6-10-2 16,-19 31 3-16,0 0-1 15,-18 29 2-15,-1 2 0 16,-16 24-1-16,4 7-2 16,-14 19-1-16,5 6-5 15,-8 18 0-15,0 11-2 16,-6 16 2-16,4 22 5 16,-5 11 5-16,6 26 3 15,-3 16 3-15,10 39-1 16,-5 2-4-16,12 44-2 15,-4 0-2-15,7 39 0 0,-1-15 0 16,8 42-2 0,-4-18 1-16,19 33 0 15,-3-24 1-15,5 26-2 0,-3-28 3 16,6 22 0-16,-17-30 1 16,13 22 0-16,-6-31 1 15,5 13-1-15,-10-29 1 16,17 17 1-16,-10-32 1 15,12 20 0-15,-11-27 2 16,5 8 0-16,-14-32-1 0,-1 3 2 16,-14-38-1-16,4-3 4 15,-10-28 4-15,-2-5 3 16,-12-24 0-16,-1 0 2 16,-13-15-5-16,-2 1 6 15,-8-7-1-15,2 4 5 16,-1 0-1-16,4 3-2 15,-5-3-5-15,2 0-5 16,-4-10-4-16,-1 0 5 16,-8-8 3-16,2 2 5 15,-4 0 1-15,-7 12 4 16,-6 1-4-16,-12 20-2 16,-9 4-5-16,-21 22 0 15,-5 1-5-15,-18 17-2 0,4-9 17 16,-8 9 10-16,14-16 0 15,-9 10 6-15,17-17 1 16,-8 4-15-16,9-8-12 16,0 4-2-16,12-12-6 15,-5 6-5-15,14-5-19 16,-1 1-71-16,6-9-63 16,-6 12-121-16,6-8-50 0</inkml:trace>
  <inkml:trace contextRef="#ctx0" brushRef="#br0" timeOffset="1448.639">6858 11509 994 0,'-3'-11'345'0,"1"1"2"16,3 23-254-16,1-11-148 16,-1-2-49-16,2 3-58 0,-3-3 22 15,1 1 13 1,3 6 35-16,17 27 30 0,45 42 62 16,-26-18-1-16,2-3 1 15,7 17 0-15,-2-5 0 16,4 6 0-16,-6-11 1 15,4-2-3-15,-9-21-1 16,5-8 0-16,-4-20 0 16,14-18 2-16,-5-13 5 15,17-28 3-15,-1-6 1 0,12-26 0 16,-6-3-2-16,14-20-20 16,-9 10-64-16,12-25-134 15,-15 14 6-15</inkml:trace>
  <inkml:trace contextRef="#ctx0" brushRef="#br0" timeOffset="1962.328">9367 10025 978 0,'4'3'179'0,"-1"1"79"15,3-3-289-15,-6-1-7 16,2 4 8-16,31 34 7 15,34 43 22-15,-26-18-1 16,-6 2 2-16,5 14 0 16,-9-7 1-16,6 8 0 15,-7-9 1-15,3 7-1 16,-5-8 0-16,5 10-5 16,-4-14-12-16,3 2-84 15,-5-16-12-15,-1-9-113 16,-8-17-30-16,-3-4-26 0</inkml:trace>
  <inkml:trace contextRef="#ctx0" brushRef="#br0" timeOffset="2644.602">9284 9968 897 0,'-6'-3'284'16,"5"5"39"-16,1-4-229 16,0 1-97-16,0-2-11 15,5-38-7-15,13-52-2 16,1 26 1-16,7-1 9 16,1 17 4-16,6-4 2 15,-1 10 4-15,3-8 1 16,-3 0 2-16,11-17 0 15,-3 3 0-15,11-2-7 16,-1 9-3-16,3 10-9 16,-11 23-5-16,2 14-10 15,-11 16 6-15,-1 11 4 16,-9 9 9-16,2 20 8 0,-4 8 12 16,8 28 1-16,-2 9-2 15,7 20-8-15,0-2-5 16,11 18-3-16,-4-17-1 15,6 11-1-15,-4-15 8 16,0 3 2-16,-8-22 3 16,1-2 0-16,-10-26 3 15,1-5-2-15,-9-16 1 16,-2-7-1-16,-4-10 1 16,-4-2 0-16,-2-7 1 15,-3-2-1-15,-2-3 3 0,-1-4 3 16,0 0 3-16,-1 0 6 15,1 0 6-15,-1 0 10 16,0-1 12-16,1 1-1 16,-1-1-7-16,-1 1-4 15,0 0-64-15,-9 18-24 16,-64 59-3-16,23-16 2 16,-2 6 0-16,-2 5 51 15,10-19 11-15,2 1 4 16,8-16 1-16,3-2 13 15,12-16 3-15,5-2 2 16,8-13-6-16,7 0-73 16,0-5-139-16,2 1-89 15,-1-2-85-15</inkml:trace>
  <inkml:trace contextRef="#ctx0" brushRef="#br0" timeOffset="3529.638">8321 10329 513 0,'0'5'421'0,"0"2"-127"15,-1-6-30-15,1-1-321 16,0 0-20-16,1 0 0 15,13 7 18-15,25 7 14 16,44 56 41-16,-26-15-1 16,-4 3 2-16,7 15 0 15,-11-6 2-15,8 9 1 16,-6-15-1-16,5-6 0 16,-6-16 0-16,7-10-2 15,-5-17 1-15,13-10 4 16,-5-11 3-16,15-16 3 15,-3-11 3-15,11-16 0 0,-13-7-3 16,4-8 0-16,-17 4-4 16,-4 2-28-16,-17 17-48 15,-7-5-170-15,-19 5 12 0</inkml:trace>
  <inkml:trace contextRef="#ctx0" brushRef="#br0" timeOffset="3876.365">8891 10528 1095 0,'16'1'226'15,"-9"4"92"-15,7-13-311 16,8 1-39-16,12-13 2 16,8 1 23-16,11-2 0 0,-4 4-1 15,4 0-4-15,-5 12 0 16,0 5-4-16,-5 5 1 16,2 9 0-16,-7 6 1 15,1 12-37-15,-6 8 1 16,-5 32-12-16,-11 17-10 15,-7 36-49-15,-10 10 2 16,-10 31-129-16,-2-10-6 16</inkml:trace>
  <inkml:trace contextRef="#ctx0" brushRef="#br0" timeOffset="5793.19">3813 6244 940 0,'11'-36'120'0,"13"-30"124"15,15-10-286-15,26-31 4 16,17-9 30-16,26-34 2 15,5 13 3-15,35-32 0 16,-8 7 2-16,26-24 0 0,-2 14-1 16,32-28 1-1,-15 20 2-15,34-22-1 0,-18 29-1 16,17-8-1-16,-29 34-2 16,21 7-3-1,-31 41-1-15,17 9-1 0,-25 37 1 16,20 14-3-16,-32 19 3 15,26 17-2-15,-19 9 3 16,23 16-3-16,-20 11 2 0,20 23 0 16,-29 8 2-16,16 28 0 15,-34 4 2-15,13 33 1 16,-23 2 1-16,7 42 0 16,-17 6 1-16,17 32 1 15,-13-5-1-15,7 31 2 16,-9-13 0-16,15 28 0 15,-21-14 0-15,6 38 1 16,-14-16 1-16,7 32 2 16,-20-26 5-16,10 43-1 15,-14-36-4-15,10 30-2 16,-13-37-3-16,13 30-5 16,-7-41-1-16,10 28 2 15,-7-34 0-15,15 24 3 16,-13-33 0-16,14 21 2 15,-7-30 0-15,10 18 1 0,-19-30 0 16,12 9 1-16,-21-40-4 16,7 1 5-16,-20-38-3 15,5-1 1-15,-18-35 1 16,3 1 2-16,-20-30 0 16,0-6 29-16,-15-26 7 15,-5-6 11-15,-8-14 5 16,-5-8 4-16,-3-5-26 15,-5-6 3-15,-2-6-8 0,-8 0 1 16,-6 2-6-16,-17 10-2 16,-12 7-7-16,-25 14-5 15,-6 3-2-15,-25 15 8 16,-4-6-2-16,-26 24-1 16,7 2-3-16,-40 31-3 15,9 2-9-15,-33 30-1 16,16-6 1-16,-30 24 1 15,27-13 2-15,-17 12 4 16,33-18 2-16,-12 6-2 16,22-20 0-16,-1 5-6 15,21-21-16-15,-13-5-103 16,23-17-217-16,-10-12 28 0</inkml:trace>
  <inkml:trace contextRef="#ctx0" brushRef="#br0" timeOffset="6852.447">4075 5466 706 0,'-39'-33'458'16,"3"8"-87"-16,0 2-52 0,9 7-321 15,6 4-4 1,6 9-7-16,0 10-21 0,1 10-12 16,-6 26-18-16,-4 17 2 15,-10 23-1-15,1 9 21 16,-12 17 11-16,3-2 18 15,-6 6 4-15,6-11 6 16,-2 8 0-16,13-13 0 0,9 17-4 16,10-11 0-16,8 23-2 15,14-1 1-15,10 22 0 16,8-13 0-16,16 23 0 16,9-17 1-16,12 15-3 15,0-19 1-15,17 13-3 16,-6-24 1-16,19 22-1 15,-8-14 2-15,16 28-1 16,-8-9 4-16,17 38 0 16,-9-9 4-16,18 36-1 15,-14-17 3-15,18 36 1 16,-9-23-1-16,17 27 0 16,-13-29-1-16,27 30-2 15,-12-35 0-15,20 29 2 16,-15-27-1-16,23 26 2 15,-18-29 2-15,29 23-1 16,-26-27-1-16,5 20 1 0,-10-28-1 16,14 19-1-16,-28-23 2 15,23 22-2-15,-8-26 2 16,4 21 0-16,-23-29 1 16,14 16 8-16,-26-28 1 15,3 6 0-15,-17-28 1 16,11 14 0-16,-18-28-7 15,9 1 0-15,-14-22-1 0,7 3 0 16,-19-24 0-16,1-4 2 16,-14-18 0-1,-1-6 0-15,-14-19 0 0,0-8 0 16,-12-11-1-16,-2-4-1 16,-10-11 0-16,0 0 0 15,-9 2 1-15,0-8 1 16,-6-4 2-16,1 4 1 15,-3-3 10-15,3-5 14 16,-3-2 3-16,3-1 4 16,-1-2 5-16,2-8-5 15,-2 0-14-15,4-12-5 16,3-4-7-16,11-18-7 16,4-4-8-16,18-28-2 15,12-10-1-15,24-38 2 0,4-1-1 16,36-43-15-16,5 2-314 15,19-29 100-15</inkml:trace>
  <inkml:trace contextRef="#ctx0" brushRef="#br0" timeOffset="11209.621">9895 9542 718 0,'-14'-1'184'0,"-3"-3"53"15,8-1-215-15,6-2-17 16,10-8-13-16,12-15-8 16,6-11 1-16,14-25 3 15,7-9 8-15,12-22 2 16,-3 3 1-16,16-26 1 15,-2 8 1-15,12-22-1 16,-5 10-3-16,17-22-3 16,-9 19 1-16,15-20-1 15,-8 17 0-15,13-19 12 16,-14 17 9-16,21-29 4 16,-12 15 1-16,15-22 1 15,-6 15-6-15,14-19-8 16,-15 35-5-16,3-14 0 15,-13 22 1-15,0-5-1 16,-18 27 3-16,-10-5 0 16,-16 29-3-16,-7 6 41 0,-17 22 6 15,-5 6 2-15,-10 22 1 16,-4 5 5-16,-8 14-44 16,0 4-25-16,-2 3-32 15,-2 1-111-15,1 0-143 16,-1 0-16-16</inkml:trace>
  <inkml:trace contextRef="#ctx0" brushRef="#br0" timeOffset="11448.393">12001 5664 336 0,'14'10'165'16,"-3"-7"-13"-16,8-2-42 15,7 3-119-15,13 7 13 16,0 3-1-16,9 11-1 16,-4 3 1-16,1 12-1 15,-10-1 1-15,-1 13 0 16,-8 1 1-16,-8 14 2 16,-9-5 0-16,-5 18-85 15,-11-4-77-15,-18 17-4 16</inkml:trace>
  <inkml:trace contextRef="#ctx0" brushRef="#br0" timeOffset="11948.921">13071 4583 806 0,'-12'-12'215'15,"-1"4"58"-15,-1-2-208 0,5 5-57 16,2 0-7 0,6 3-13-16,0 2-20 0,1 0-12 15,0 0 1-15,0 4 12 16,17 35 6-16,24 54 17 15,-6-16 3-15,-2-2 0 16,8 18 0-16,-4-8 2 16,9 11-2-16,-7-11 5 15,8 16 1-15,-4-14 1 16,8 7 1-16,-8-14-7 0,5-2-94 16,-10-19-85-16,0-8-49 15,-17-25-107-15</inkml:trace>
  <inkml:trace contextRef="#ctx0" brushRef="#br0" timeOffset="12218.457">12988 4432 1201 0,'-11'-5'248'0,"1"3"89"15,13 3-358-15,1 3-47 16,6 3 7-16,12 6 9 0,7 7 24 16,18 5 11-16,6 3 15 15,13 3-1 1,-2-4 0-16,9 2-3 0,-9-8-2 16,6-5-27-16,-11-11-31 15,6-7-74-15,-12-8-35 16,0-8-124-16,-16-6-17 15</inkml:trace>
  <inkml:trace contextRef="#ctx0" brushRef="#br0" timeOffset="12462.579">13447 3466 1032 0,'-6'-2'364'0,"-1"2"6"15,29 4-235-15,-21 12-170 16,4 15 0-16,7 31 7 16,1 17 12-16,9 25 7 15,5 3 4-15,5 16 1 16,0-21-2-16,9 7-40 16,-2-14-20-16,6 7-44 15,-5-18-44-15,5 7-108 16,-4-16-46-16,9-7-30 15</inkml:trace>
  <inkml:trace contextRef="#ctx0" brushRef="#br0" timeOffset="12760.786">14339 3687 1148 0,'-10'-21'221'16,"-5"10"128"-16,-1 3-341 0,-12 3-26 15,-5 7 13-15,-8 14-8 16,0 12-8-16,-4 14-2 16,9 6 6-16,3 19-2 15,10 3 3-15,9 14 0 16,9-3 7-16,9 0-2 16,7-16 4-16,8-6-4 15,0-22-3-15,8-7-7 16,2-9-1-16,9-13-9 15,1-14-4-15,9-16-44 16,-3-11-3-16,5-26-140 16,-10-10-54-16,-4-20-30 15</inkml:trace>
  <inkml:trace contextRef="#ctx0" brushRef="#br0" timeOffset="12959.261">14428 3768 415 0,'-16'-51'301'0,"-2"8"21"0,1 18-62 15,2 3-85-15,7 14-35 16,0 3-49-16,3 4-72 15,3 5-22-15,2 6-22 16,5 16-4-16,3 14 4 16,4 15 4-16,1 5 11 15,9 15 4-15,4-9 4 0,5 5-31 16,-1-13-15-16,6-2-71 16,-5-17-45-1,-1-11-155-15,-8-22 30 16,-7-22-80-16</inkml:trace>
  <inkml:trace contextRef="#ctx0" brushRef="#br0" timeOffset="13803.539">14558 3366 768 0,'10'-10'130'16,"2"12"87"-16,4 6-231 0,16 15 3 15,2 11 10-15,9 13 1 16,-4 5 2-16,-1 13 1 16,-11-9 0-16,-2 2 0 15,-8-14 0-15,-3-3 0 16,-6-19 1-16,-2-7 2 0,-5-9 2 16,0-5 0-16,-1-2 0 15,0 0 13-15,0-1-4 16,0 0-3-16,4-24 1 15,11-61-2-15,-1 26-12 16,3-13 3-16,1 13 6 16,3 5 11-16,-4 18 5 15,-5 11 7-15,-5 18 6 0,-1 3 0 16,-5 8-12-16,0 2-10 16,-1-4-8-16,0 1-9 15,9 32-5-15,16 52-2 16,-7-31 6-16,2 6 0 15,2-14 0-15,1-6-2 16,-3-14 0-16,2-6-4 16,-7-16-1-16,4-2-1 15,-1-12 4-15,5-15-2 16,1-5 5-16,11-19 2 16,-3-9-1-16,1-9 1 15,-7 4 4-15,-7-4 4 16,-11 15 4-16,-5 6 23 15,-8 12 11-15,2 9 11 16,0 13-1-16,1 6-8 16,2 6-29-16,1 7-23 0,-1-7-15 15,0 4-6-15,7 31 4 16,16 46 4-16,-2-33 10 16,10-1-2-16,1-12 1 15,5-7-4-15,-5-15 2 16,2-7 1-16,-9-12 5 0,4-12 2 15,-4-11 4-15,5-19-2 16,-2-12 1-16,2-23-66 16,-8-8-20-16,-12-14-24 15,-13 11 12-15,-13 2 39 16,-8 24 86-16,-13 16 46 16,0 21 28-16,-4 10 3 15,8 18-40-15,-3 8-22 16,10 5-28-16,5 12-11 15,13 7-15-15,11 9-4 16,15 2 1-16,17 17 1 16,11-10 4-16,19 6-4 15,1-8-14-15,9-4-59 16,-8-16-50-16,5-4-159 16,-16-17-15-16</inkml:trace>
  <inkml:trace contextRef="#ctx0" brushRef="#br0" timeOffset="14341.957">13038 6396 959 0,'-11'21'234'0,"4"-10"50"15,11-11-257-15,3-3-81 16,4-3 7-16,17-9 19 15,9-7 16-15,24-23 7 16,8-7 3-16,23-26-1 16,4-11 1-16,31-26-2 15,-9 3 2-15,27-37-1 16,-6 5 2-16,20-17 1 16,-18 10 3-16,27-22 6 15,-21 30 7-15,22-10 3 16,-13 5 5-16,21-8 4 0,-21 19-6 15,26-22-3-15,-19 22-2 16,13-4-7-16,-21 20-5 16,5-6 3-16,-32 26 1 15,-4 2-2-15,-30 26 3 16,-15 10 2-16,-24 29-2 0,-15 9 3 16,-22 17 3-16,-6 2-14 15,-10 5-29-15,-6 7-292 16,-10 13 73-16</inkml:trace>
  <inkml:trace contextRef="#ctx0" brushRef="#br0" timeOffset="15227.072">20062 3532 1051 0,'1'4'284'0,"-4"2"57"16,6-5-287-16,-3-1-86 16,0 0-3-16,0 3 2 15,3 36 9-15,6 64 3 16,-2-28 18-16,6 17-2 16,-2-2-1-16,4 10-31 15,-1-7-22-15,1 12-82 16,0-17-63-16,7 8-106 15,-2-19-37-15</inkml:trace>
  <inkml:trace contextRef="#ctx0" brushRef="#br0" timeOffset="15748.677">19961 3177 719 0,'-37'37'124'0,"-7"16"80"16,-2 13-219-16,-2 31 3 15,8 7 8-15,-5 25-1 16,15-1 1-1,5 24-1-15,7-15 0 0,7 17-1 16,14-15 0-16,9 5 1 16,8-29 1-16,16-1 0 15,4-29 2-15,14-11 1 16,3-23 2-16,12-10 0 16,-2-22 1-16,13-13 3 15,-6-16 1-15,11-23 8 16,-4-13 4-16,10-18 9 15,-11-13 2-15,6-33 19 16,-13-1 1-16,-6-21 19 16,-20-2-5-16,-10-23 0 0,-20 21-21 15,-18-19-5 1,-12 17-10-16,-12-1 19 0,-8 31-6 16,-16 6 16-16,1 25-6 15,-20 6-13-15,-7 14-27 16,-23 1-15-16,-1 16-35 15,-37 13-85-15,-3 24-82 16,-38 29-135-16,12 17-51 16</inkml:trace>
  <inkml:trace contextRef="#ctx0" brushRef="#br0" timeOffset="16827.122">21771 3012 783 0,'-4'-33'212'0,"-6"6"89"16,2 9-234-16,-4 1-7 15,1 4-35-15,-8 5-34 16,-5 7-34-16,-13 5-4 16,-3 7 7-16,-9 14 12 15,3 13 16-15,0 14-1 16,8 5 3-16,4 12-1 0,7-3 2 16,9-1-4-16,8-15 3 15,12-2-7-15,7-12 1 16,13 0-6-16,4-11 3 15,17 3-1-15,6-14 7 16,16-9-2-16,1-9 1 16,8-10-9-16,-12-8 1 15,-7 2 0-15,-20 5 5 0,-8 4 18 16,-15 4 20-16,-9 6 5 16,-5 4 0-1,-12 10-2-15,-11 12-13 0,-17 17-9 16,-3 10-4-16,-9 17-2 15,9-2 3-15,4 4 0 16,15-12 1-16,8 2-3 16,12-16 4-16,11-2-3 15,12-16 2-15,12-4 1 16,15-15 2-16,25-14-1 16,8-14 4-16,30-19-154 15,1-11-70-15,-5-32-26 16</inkml:trace>
  <inkml:trace contextRef="#ctx0" brushRef="#br0" timeOffset="17627.425">22403 3227 619 0,'2'-24'295'31,"-3"11"-11"-31,0 12-107 0,-2 1-149 0,2-1-7 16,0 1-20-1,0 0-18-15,0 1-1 0,-3 21-2 16,-4 65 3-16,5-17 11 15,-2 18 9-15,4-9-1 16,-1 5 0-16,-1-20 1 16,2-7-1-16,-1-23-1 0,2-10 0 15,0-14-2-15,2-5-4 16,5-9 1-16,10-9 3 16,9-7-1-16,8-25 2 15,5-6 4-15,8-19-1 16,-7-1-1-16,-2 0 1 15,-8 17 2-15,-5 10-1 16,-11 20 1-16,-2 6-3 16,-8 11-2-16,-1 6-13 15,0 5 4-15,-3-4-1 16,1 1 3-16,14 36 1 16,49 40 11-16,-31-31-5 15,-3-3 1-15,8-4-2 16,-7-15 0-16,13-7-1 15,-1-14-1-15,13-16-2 16,-1-8-3-16,16-16-2 0,-8-6 1 16,3-10-2-16,-13 1 4 15,-3-9 3-15,-19 8 5 16,-7 0 14-16,-11 9-1 16,-5 7 44-16,-6 15 3 0,-3 6-2 15,-6 11-31-15,-10 10-5 16,-8 5-46-16,-10 12-1 15,-8 9 0-15,-4 18 12 16,7 5 11-16,5 12-3 16,11-3-6-16,10-1-24 15,14-13-16-15,10-7-13 16,10-14 3-16,10-12 6 16,2-9 25-16,7-14 18 15,-2-8 10-15,6-10-13 16,-8-6-1-16,-1-6-10 15,-11 10 55-15,-5 1 42 16,-12 12 25-16,-4 7 10 16,-2 8 14-16,-1-1-53 15,0 0-40-15,1 0-22 16,0 0-17-16,0 0-18 0,0 0-9 16,0 0 3-16,1 1 9 15,6 4-10-15,21 1 4 16,49 31-18-16,-30-46-10 15,16-17-43-15,-1-17-66 16,14-34-93-16,-6-12-14 16</inkml:trace>
  <inkml:trace contextRef="#ctx0" brushRef="#br0" timeOffset="18689.838">24218 2433 407 0,'-14'-55'242'15,"-5"23"-1"-15,-4 14-96 16,4 15-37-16,-5 7-38 15,2 21-43-15,-3 22-13 16,5 10-2-16,3 28 0 16,7 12-1-16,0 15-4 15,8-7-3-15,2 16-7 16,1-17 1-16,3 5-1 16,0-17 4-16,1 2-1 15,-2-26 2-15,0-15-2 16,-1-20 1-16,0-12 2 15,-1-16 2-15,2-7 1 16,4-10 0-16,13-30-13 0,9-10-6 16,14-24-4-1,2-7 0-15,3-8 2 0,-7 23 13 16,0 5 9-16,-5 17 5 16,8 9 4-16,-5 15-1 15,2 10-2-15,-7 13-5 16,-3 17-2-16,-13 12-6 15,-7 14-2-15,-11 6 2 16,-18 16-1-16,-14 1 2 16,-19 2 0-16,-6-6 2 0,-15-3 0 15,5-15 1-15,3-10 2 16,13-11-4-16,13-9 30 16,16-9 2-16,11-4 4 15,8-3-2-15,9-7 1 16,3-7-31-16,10-5 1 15,5 1-6-15,11-3 1 16,2 8 1-16,6 7 0 16,0 6-4-16,8-1-1 15,-2 3 1-15,9-5 0 16,-6-5 0-16,10-4 1 16,-4-3 0-16,7-14-1 15,-3 0 0-15,7-15-2 16,-5-9 2-16,10-23-3 15,-9 0 0-15,1-20-2 16,-9 5 2-16,-5-19-2 16,-20 11-2-16,-6-18 1 0,-14 13 4 15,-11-12 0-15,-10 24 4 16,-5 8 14-16,-1 29 10 16,-5 7-3-16,1 31-2 15,-3 12-8-15,0 17-15 0,-10 24-9 16,-4 18 0-16,-5 30 2 15,2 7 7-15,2 29 1 16,12-5 1-16,10 10 0 16,12-16-1-16,13 15 0 15,10-22 1-15,11 6-1 16,6-22-1-16,14-1 1 16,2-23 1-16,15-8 0 15,2-25 4-15,20-16 0 16,0-23 1-16,14-21-1 15,-11-20-1-15,0-22-2 16,-21-3-1-16,-2-21 1 16,-20 1 1-16,1-25-6 15,-13 1-2-15,-5-10 3 16,-16 26-1-16,-3 10 23 16,-13 35 7-16,-5 26-4 0,-11 26-5 15,-15 18-3-15,-8 14-25 16,-8 23-6-16,-2 11 7 15,6 27 1-15,12 0 6 16,14 13 2-16,11-15 8 16,18 3 2-16,13-26 2 15,25-3-2-15,5-19-1 16,24-12-14-16,-2-16-35 16,18-18-276-16,-10-17 69 0</inkml:trace>
  <inkml:trace contextRef="#ctx0" brushRef="#br0" timeOffset="20826.504">20199 6017 1203 0,'-3'7'194'0,"3"-6"134"16,6-3-356-16,11-3-19 15,8 2 27-15,15 1-2 16,5 7 4-16,11 10-7 16,-6 8 2-16,-2 13-3 15,-10 3 7-15,-7 11 3 16,-14-7 8-16,-8 10 3 16,-12-2 4-16,-16 14 0 15,-11-2 2-15,-23 12 1 16,-6-2 1-16,-16 0 1 15,7-20 2-15,9-9 10 16,22-18 0-16,13-11-2 16,19-13-4-16,4-1-4 15,4-1-14-15,-3 0-5 0,0-1 2 16,1 0 1-16,18-3 3 16,57-8 1-16,-26 5 4 15,18 4 0-15,-1 2 0 16,15 4 1-16,-11 1 1 15,5 1-106-15,-15-2-35 16,-4-3-50-16,-20-4-3 0,-10-13 8 16,-16-10 106-1,-10-23 32-15,-9-11 51 0,-7-25-7 16,-4-5-19-16,-4-19-35 16,-1 5-1-16,-5-9 51 15,2 18 46-15,-8 3 88 16,-1 20 72-16,-7 6 8 15,-1 24-53-15,-14 5-36 16,-1 12-77-16,-14 10-39 16,2 11-14-16,-12 10-4 15,8 10 3-15,-5 13 22 16,13 6 6-16,-1 18 8 16,15 9 4-16,7 32-3 15,13 9-21-15,11 37-5 16,15 5 0-16,17 19 1 0,9-15 1 15,19 5-1-15,7-33 4 16,16-12-2-16,5-30 0 16,19-14-3-16,6-31 1 15,22-20-4-15,-3-17 0 16,9-27 2-16,-13-21 2 16,0-30 6-16,-24-10 15 15,-6-32 9-15,-19-5 0 16,-6-38 2-16,-24 10-14 15,-12-15-4-15,-19 27-6 0,-20 10 6 16,-16 47 2-16,-21 16-2 16,-9 34-32-16,-21 20-55 15,2 25-22-15,-12 25-14 16,13 14 2-16,9 23-36 16,27 5-38-16,22 12-17 15,28-14-71-15</inkml:trace>
  <inkml:trace contextRef="#ctx0" brushRef="#br0" timeOffset="21152.641">22021 5182 1005 0,'-15'14'180'15,"-17"19"70"-15,-12 15-303 16,-21 21 2-16,-2 10-2 16,2 17 23-16,15-14 28 15,13 8-3-15,22-14-4 16,15 2-6-16,13-10 0 16,16 2-3-16,9-19 3 0,11 2 2 15,0-9 7-15,7 1 9 16,-5-7-19-16,-1 8-5 15,-12-8-31-15,-11-1-1 16,-16-7-6-16,-16-1 18 16,-15-8-24-16,-20-7-112 15,-8-12 35-15</inkml:trace>
  <inkml:trace contextRef="#ctx0" brushRef="#br0" timeOffset="21392.988">22388 4831 913 0,'41'-4'168'0,"-34"17"101"16,10 28-277-16,7 17 6 16,10 34 7-16,-4 18-3 15,3 33 0-15,-6-5 0 16,-8 12 1-16,-6-21-1 15,1 15-1-15,-5-26 0 16,3 8-61-16,0-14-103 16,-1 21-109-16,-5-31-57 15</inkml:trace>
  <inkml:trace contextRef="#ctx0" brushRef="#br0" timeOffset="21867.324">22413 5457 690 0,'44'-42'185'0,"12"5"60"16,3 7-203-16,22 0 3 16,-4 11-17-16,0 5-14 15,-13 10-6-15,-8 7-6 16,-21 8-2-16,-8 11-1 15,-8 10 2-15,-10 20-1 0,-4 13 2 16,-9 15 0-16,-5-1 1 16,-3 5-1-16,1-14 1 15,3-5-1-15,4-18-2 16,10-4-2-16,6-14 0 16,12-9-4-16,2-9 1 15,16-12 0-15,1-12 1 16,10-12-2-16,-5-5 4 15,3-13 1-15,-10 3 4 16,-4-11 22-16,-12 4 30 0,-7-15-3 16,-10 5 23-16,-13-11-19 15,-4 6-24-15,-18-2-28 16,-5 20 5-16,-12 7-15 16,1 20 19-16,-7 13-2 15,12 8-2-15,-1 11-40 16,12 9-28-16,7 13-83 15,13 2-57-15,12 10-115 16,14-10-26-16</inkml:trace>
  <inkml:trace contextRef="#ctx0" brushRef="#br0" timeOffset="22778.195">23600 5250 970 0,'23'-16'189'15,"-1"13"101"-15,19-6-296 0,7 4 6 16,11 1 0-16,-7 8-1 16,3 8-1-16,-15 7 0 15,-5 9-1-15,-8 6 2 16,-9 12-2-16,-12-1-2 16,-11 17-38-16,-13-3-9 15,-16 5-12-15,-4-15 2 0,-3-6 13 16,8-24 45-16,9-4-2 15,13-11 4-15,7-10 3 16,12-11-10-16,11-25-6 16,7-10 14-16,20-24 9 15,9-8-5-15,9-6 1 16,0 11 0-16,0-7 12 16,-15 22 3-16,-7 13 19 15,-16 19 5-15,-10 11 7 16,-11 17-13-16,0 1-4 15,-5 4-20-15,0-1-7 16,0 0-7-16,-1 0 1 16,0 2 1-16,0 6 1 15,-1 19 1-15,6 49-2 0,2-33-1 16,6 10-3 0,7-6-1-16,12 1-2 0,8-9-2 15,15-9-5-15,3-18-4 16,15-15-6-16,-1-19-10 15,11-23-24-15,-7-13-3 16,12-21-22-16,-13-2 8 16,0-10 13-16,-19 10 28 15,-8 9 46-15,-22 20 49 0,-9 6 49 16,-13 17 9-16,-9 6 12 16,-3 6-23-16,0 3-23 15,2 6-48-15,1 4-15 16,4 3-19-16,0 8-15 15,1-7-2-15,-1 1-1 16,-2 25 6-16,-10 45 3 16,12-38 4-16,4 0-3 15,5-4-1-15,9-5-2 16,5-7 1-16,13-5-2 16,3-9 3-16,15-13 0 15,0-8 2-15,7-12-1 16,-9-2 3-16,1-7 1 15,-13 2 14-15,-9-6 4 16,-12 5 3-16,-7-12-1 0,-9 5-4 16,-8-4-7-16,-5 10-6 15,-10 6-10-15,-4 14-6 16,-19 12-8-16,-6 14-6 16,-15 17 2-16,0 13 10 15,-5 23 7-15,19 2 13 16,13 15-1-16,22-5-1 15,23 1-3-15,17-16 0 16,24 1-1-16,11-15 1 16,29-11-20-16,7-17-39 0,23-21-244 15,-8-19 47-15</inkml:trace>
  <inkml:trace contextRef="#ctx0" brushRef="#br0" timeOffset="23588.828">15731 4322 1164 0,'-5'-16'178'16,"3"6"122"-16,1 7-354 15,0 2-27-15,3 2 24 0,-2-1-2 16,0 0 21-16,1 1 6 16,29 29 19-1,55 55 9-15,-26-29 1 0,28 14-1 16,1 0 2-16,21 7 0 15,-4-6-1-15,25 20-1 16,-8-3 3-16,21 21 0 16,-6 1 2-16,20 21 1 15,-22-11-1-15,9 5-1 16,-22-24 1-16,1 0-4 16,-23-28-13-16,4 1-79 15,-23-17-98-15,-7 3-65 16,-23-22-86-16</inkml:trace>
  <inkml:trace contextRef="#ctx0" brushRef="#br0" timeOffset="23867.58">15587 4173 1375 0,'-16'5'181'0,"4"0"136"15,6 2-414-15,10 21-11 16,6 13 45-16,10 30 11 16,4 13 40-16,7 19 2 15,0-11 4-15,4 8-38 16,-9-21-32-16,1-8-59 15,-11-22-34-15,-4-12-134 16,-7-24 9-16</inkml:trace>
  <inkml:trace contextRef="#ctx0" brushRef="#br0" timeOffset="24040.101">15711 4063 809 0,'27'3'150'16,"6"4"87"-16,13 6-249 16,29 10 5-16,7 1-79 15,28 0-151-15,-10-15 16 16</inkml:trace>
  <inkml:trace contextRef="#ctx0" brushRef="#br0" timeOffset="26761.918">20256 7937 504 0,'-2'9'206'0,"0"-4"27"16,1-4-105-16,0 1-39 16,0-1-12-16,0 0-11 15,0 0-29-15,1 0-17 16,1 0-28-16,7 1-3 15,23-2 1-15,46-15 3 16,-38 2 4-16,1 4 0 16,-10 6 0-16,-6 3-4 15,-11 4-1-15,-3 4 1 16,-4 6 0-16,-6 9 2 16,-8 4 4-16,-9 15 2 15,-4 4-2-15,-13 7 0 0,0-7-4 16,0 6-6-16,9-14-9 15,4-4-13-15,12-11-6 16,4-6-8-16,9-7 4 16,6 1 9-16,5-2 15 15,13 1 7-15,6 2 10 16,11 0 3-16,0 2-1 16,5 4 2-16,-11-3-2 15,-4 5 1-15,-12-1 2 0,-8 4 9 16,-14-2 6-1,-15 11 7-15,-8 0 0 0,-11 5 0 16,-4-4-8-16,-16 1-239 16,-2-16 74-16</inkml:trace>
  <inkml:trace contextRef="#ctx0" brushRef="#br0" timeOffset="27257.142">20333 7415 988 0,'-8'-15'212'16,"-5"15"78"-16,-6 18-290 15,-10 10-49-15,-11 22 6 16,-2 5 17-16,-5 19 7 16,2-2 18-16,-14 21 2 0,6-3 0 15,-14 22 2 1,1-4-3-16,0 22 2 0,14-16 1 15,-2 21 3-15,19-11 0 16,12 20 0-16,11-22-2 16,18 7-2-16,20-25-5 15,16-6-1-15,10-30-1 16,24-12 1-16,1-24 0 16,16-22 4-16,0-24 0 0,18-29 5 15,-8-13 1-15,9-20 3 16,-15-5 2-16,-1-23 9 15,-26 9 8-15,-5-17 12 16,-17 7 7-16,-8-25 9 16,-17 14-5-16,-9-9-1 15,-14 12-12-15,-17-12-3 16,-12 26-8-16,-12 0 13 16,-9 15-8-16,-14 3 15 15,-2 21-4-15,-23 4-23 16,-4 15-29-16,-20 15-33 15,-7 19-59-15,-29 29-108 16,12 23-27-16,-6 25-140 16,17 8-41-16</inkml:trace>
  <inkml:trace contextRef="#ctx0" brushRef="#br0" timeOffset="28194.838">22185 7393 1271 0,'-2'1'219'0,"1"4"80"15,0 3-407-15,0-7-36 16,-2 39 26-16,-11 85 13 0,6-30 58 16,3 29 42-16,5-13 2 15,7 12 0 1,8-13 0-16,8 3 1 0,4-27-2 15,11-6 1 1,2-27 0-16,10-14 1 0,0-25 0 16,8-19 5-16,-2-16 1 15,15-25 3-15,-7-16 1 16,12-24 0-16,-8-3-3 16,-5-7 1-16,-21 17 0 15,-11 0 4-15,-19 20 6 0,-7 3-22 16,-5 12-11-16,-4 6 1 15,2 15-9-15,-1 8-13 16,1 13 14-16,2 2-5 16,2 2-5-16,-2-2 2 15,0 1 5-15,5 7 4 16,10 14 12-16,57 32-70 16,-26-43-44-16,12-16-82 15,0-14-58-15</inkml:trace>
  <inkml:trace contextRef="#ctx0" brushRef="#br0" timeOffset="29331.796">23344 7265 280 0,'-10'-70'273'0,"-6"-4"-54"0,-3 25-27 15,2 7-54 1,5 13-64-16,0 9-4 16,6 13-30-16,4 10-27 0,0 11-27 15,0 19-9-15,2 17 0 16,2 27 2-16,-2 18 11 15,4 26 3-15,4-1 7 32,7 23 4-32,3-7 0 0,3 10 2 0,3-23 2 0,-3 9 5 15,-3-29-3-15,-3-10 7 16,-7-27-4-16,-4-13 5 16,-1-27-1-1,-2-9 8-15,-5-12 23 0,-3-10-3 16,-2-5-25-16,-8-28-92 15,0-20-24-15,5-28-37 16,9-10-1-16,11-27 14 16,11 13 88-16,12-6 28 15,-2 17 21-15,6 0 31 16,-5 20 16-16,3 5 25 16,-6 23-12-16,4 8-7 15,-2 15-28-15,6 16-11 16,0 15-26-16,7 19-1 15,-2 13-4-15,-4 19 0 16,-13 8-1-16,-13 18 2 0,-18-7 1 16,-20 9 6-16,-7-13 2 15,-16 3 4-15,-3-17 0 16,-6-8 2-16,11-15-8 16,7-9-1-16,11-18-12 15,4-18-103-15,13-17-24 16,12-22-1-16,10-12 2 15,18-11 21-15,16 7 102 16,19-3 23-16,5 19 3 16,12-2-16-16,-6 9-29 15,5 1-35-15,-14 12-6 0,0-1 1 16,-14 13 14-16,4 5 16 16,-7 5 36-16,11 4 4 15,-6 1 0-15,5 0 0 16,-9 3-2-16,-3-3 5 15,-15 1 26-15,-4-5 45 16,-5-4 13-16,1-9 10 16,-1-2-3-16,5-9-18 15,-2-1-45-15,-4-4-9 16,-7 4-1-16,-8-1 23 16,-5 10 7-16,-9 4 13 15,-6 2-2-15,-12 2 2 16,-3 9-24-16,-13 1-13 15,3 6-12-15,-7 9 3 0,6 8-10 16,-6 13-3-16,12 9-3 16,-5 15-3-16,9 7-6 15,4 12-2-15,11-5-3 16,9 1-3-16,10-15-4 16,10-3-5-16,7-17-11 15,15-4-16-15,-2-15 5 0,14-7 4 16,-3-14 8-16,1-18 14 15,-6-15 20-15,3-20 1 16,-6-9-1-16,-2-8 3 16,-6 7 3-16,-7-1 21 15,-8 25 2-15,-7 6 0 16,-7 13 3-16,0 9-2 16,-1 10-26-16,-2 0-6 15,0 4-9-15,1 4-22 16,2-2-6-16,0 2 6 15,1 0 4-15,1 0 7 16,0 1 16-16,1 3 3 16,11 15-1-16,41 38-6 15,-20-35-7-15,9-4-3 16,-4-11 0-16,3-10 4 16,-7-11 7-16,4-27-18 15,-1-14-48-15,13-33-162 16,0-11 7-16</inkml:trace>
  <inkml:trace contextRef="#ctx0" brushRef="#br0" timeOffset="30440.554">25237 6063 581 0,'9'-84'194'0,"-7"12"38"15,-4 26-152 1,-1 10-54-16,-1 25-23 0,-6 18-26 16,-6 14-10-16,-8 19-6 15,-2 12 22-15,-6 27 10 16,4 4 9-16,2 27 0 15,10-1 0-15,3 25 1 16,10-9-2 0,9 20 5-16,6-16 1 0,9 2 1 15,4-27-2-15,11-5 4 16,-5-32-3-16,7-14 0 16,-1-22 2-16,9-12 4 15,-2-21-1-15,18-25-11 16,3-18-20-16,12-31-57 15,-9-13-15-15,-4-12 50 16,-23 9 46-16,-13-2 42 16,-17 27 67-16,-8 8 29 0,-4 20-29 15,-1 10-29-15,1 17-25 16,-1 3-23-16,2 10-21 16,-1-1-29-16,0 0-15 15,-1 0-3-15,0 1 9 16,-24 23 5-16,-41 51 4 15,29-21 11-15,10-1 5 16,6 6 2-16,9-8-1 16,5-3 2-16,8-12-1 15,3-7-4-15,-1-14-10 16,3-8-3-16,3-7 1 0,7-10 3 16,4-8 2-16,16-15 2 15,2-9 1-15,4-13-1 16,-3-1-3-16,-1-4 4 15,-11 11 5-15,-2-4 2 16,-6 11-3-16,-3 7-2 16,-6 9-9-16,0 10-8 15,-1 16-1-15,4 17 1 16,3 6 2-16,7 14 6 16,1 4 9-16,5 5 0 15,-4-9 1-15,5-6 2 0,-3-10 0 16,12-13 4-1,1-14 1-15,11-18 4 0,3-10-2 16,11-20 4 0,-7-11-3-16,9-22 3 15,-12 2-2-15,4-18 11 0,-12 3-2 16,0-23-2-16,-9 10-16 16,-7-11 18-16,-15 12-8 15,-6 1 10-15,-8 34 21 0,-4 20 30 16,-1 24-20-16,2 12-6 15,2 19-21-15,-3 3-35 16,1 0-27-16,1-1-4 16,0 10 5-16,-2 29 9 15,-8 75 13-15,0-15 9 16,-3 6 3-16,-1 22-3 16,5-5-1-16,5 23 3 15,10-15 0-15,17-4 2 16,6-25 3-16,14-11 2 15,5-36-1-15,20-17 3 16,0-26-2-16,25-24-1 16,5-20-13-16,19-35-24 15,-11-13-7-15,-4-24-1 16,-28 7 26-16,-17-10 20 16,-32 16 32-16,-14-10 13 15,-13 23-1-15,-5 4-4 16,-1 23-8-16,-1 15-10 0,5 26-18 15,-5 17-6-15,-5 15-21 16,-4 27-2-16,-1 11 2 16,12 23 9-16,18 2 8 15,32 9 4-15,18-20-19 16,30-1-54-16,6-21-92 16,-2-18-154-16,-25-26-37 15</inkml:trace>
  <inkml:trace contextRef="#ctx0" brushRef="#br0" timeOffset="31159.68">25582 5721 757 0,'0'8'383'15,"-1"-4"-49"1,0 1-136-16,0-5-214 0,0 1-17 16,-2 11-2-16,-6 24 9 15,-14 62 9-15,10-25 12 16,-6 18 2-16,1-1 2 0,-5 20 0 15,3-9 0-15,-8 14 2 16,0-13-6-16,-3 13-48 16,-1-11-39-16,-18 10-160 15,0-15-56-15,-10-3-68 16</inkml:trace>
  <inkml:trace contextRef="#ctx0" brushRef="#br0" timeOffset="31366.134">24566 6500 1129 0,'56'10'211'0,"41"-21"121"16,32-7-345-16,63-27 14 0,14-13-57 15,49-35-275-15,-15-10 72 16</inkml:trace>
  <inkml:trace contextRef="#ctx0" brushRef="#br0" timeOffset="33723.664">16076 3569 1065 0,'0'0'213'0,"-4"-2"96"16,-2 1-340-16,5 0-54 16,0 1-22-16,0 0-27 15,0 0 8-15,1-1 17 16,0-1 52-16,0 1 24 16,1-1 35-16,16-17 14 15,54-57 11-15,-21 20 10 16,3-6 0-16,13-13 0 15,-6 9-14-15,14-8-5 16,-9 12-9-16,7 8-5 16,-14 15-5-16,2 6 1 15,-19 16-1-15,-3 4-1 16,-11 9-2-16,-8-1-5 16,-11 4-4-16,-2 3-18 0,-5-1-9 15,-4 6-26-15,-3 8-71 16,-7 14-71-16,-5 1-12 15</inkml:trace>
  <inkml:trace contextRef="#ctx0" brushRef="#br0" timeOffset="35519.432">20610 10558 906 0,'-6'55'134'0,"0"-2"104"16,25 0-256-16,-17 23-32 15,0 14 30-15,6 23 18 16,3-1-15-16,-2 22-43 16,-1-8-46-16,4 14-131 15,-4-21-14-15</inkml:trace>
  <inkml:trace contextRef="#ctx0" brushRef="#br0" timeOffset="36265.367">20513 10368 699 0,'21'45'373'15,"-24"0"-54"-15,-8 13-82 16,-9 25-255-16,-9 30 6 15,0 2 11-15,-6 13 2 16,4-21 1-16,4-7-1 16,13-28-1-16,3-13-13 15,9-31-10-15,14-9-3 16,10-21 0-16,20-17 2 16,8-15 14-16,24-24 11 15,0-16 6-15,21-24 0 16,-7-2-2-16,9-21-2 0,-15 11-8 15,1-15-40-15,-24 16-15 16,-7-14-13-16,-21 17 2 16,-16-4 31-16,-18 20 66 15,-18 0 46-15,-12 27 22 16,-13 5 21-16,0 20-24 16,-18 10-27-16,1 20-33 0,-13 15-8 15,4 12-23-15,-11 21-12 16,6 12-4-16,-18 39-2 15,5 15 0-15,-20 42 0 16,8 3 9-16,-4 37 2 16,24-19 6-16,3 29 1 15,28-22 0-15,18 21-1 16,23-28 0-16,23-2-5 16,17-46 1-16,20-11-4 15,4-46 0-15,27-23-2 16,3-32 1-16,30-25 1 15,-1-31 5-15,32-46 1 16,-8-20 5-16,14-39 3 16,-21-21-1-16,12-40 1 15,-33 7 0-15,-6-36-17 16,-26 13-16-16,-21-16-4 16,-35 40-2-16,-26 14 34 0,-26 50 36 15,-37 30 29-15,-16 49 5 16,-33 20-13-16,-6 28-44 15,-38 35-65-15,-1 29-70 16,-30 58-102-16,18 23-49 16,-12 39-59-16,36-9-52 15</inkml:trace>
  <inkml:trace contextRef="#ctx0" brushRef="#br0" timeOffset="37423.826">22866 9520 713 0,'-66'88'119'0,"-1"20"82"16,-3-2-212-16,1 22-1 15,15-18 12-15,9 1 2 16,10-32 0-16,10-7 1 16,12-26-1-16,5-12-9 15,8-18-1-15,12-7-4 16,10-8-2-16,14-9 1 15,11-5 7-15,12-11 3 16,0-3 3-16,1-3 3 16,-16 6 1-16,-8 1 0 15,-18 11-2-15,-5 4 3 16,-10 8-4-16,-8 19 1 16,-7 18-1-16,-12 27 1 15,-4 11-2-15,-10 22 6 16,7-7 3-16,3-5 2 0,13-17-1 15,11-4 2-15,13-22-6 16,17-5-3-16,10-16-2 16,21-12 7-16,5-11-1 15,22-18 15-15,-2-18-55 16,15-25-175-16,-19-11 47 16</inkml:trace>
  <inkml:trace contextRef="#ctx0" brushRef="#br0" timeOffset="38108.229">23351 10122 904 0,'-5'-25'285'16,"-5"11"28"-16,0 2-230 16,-2 1-69-16,2 2-16 15,4 4-21-15,6 9-4 16,3 8-7-16,6 22 0 16,0 8 4-16,4 22 8 15,2 4 19-15,2 7 0 16,-3-17 1-16,1-6 0 15,-4-19 0-15,4-9-5 16,-4-14 0-16,1-5 5 16,3-7 10-16,5-10 15 15,-2-8 7-15,8-23 2 0,-1-9-14 16,6-22-16-16,-3-3-17 16,2-6-1-16,-5 16-1 15,2-2 7-15,-8 14 6 16,2 2 1-16,-2 10-1 15,7-3-7-15,1 11-4 16,5 7-4-16,0 9 2 16,5 8-2-16,-6 10 5 15,2 6 3-15,-9-1 2 16,-4 3 1-16,-6-2 4 0,-3-2 0 16,-8-2 2-16,2-1-3 15,-2-1 2-15,-3 0-1 16,0 0 0-16,1-1 0 15,1-1 5-15,3-1 18 16,-2 2 9-16,-2-1 18 16,0 1 3-16,0 0 1 15,0-1-18-15,0 2-13 16,1 0-17-16,1 1 1 16,10 7-2-16,5 21-1 15,40 55 3-15,-31-20 2 16,-6-8-5-16,1 2-5 15,-8-16-13-15,-3-6-43 16,-6-19-13-16,-1-6-5 0,-4-8 9 16,2-6 20-16,-1-17 41 15,4-22-37-15,1-10 6 16,3-19-4-16,1-9-8 16,1-4 5-16,-2 15 48 15,0-9 1-15,-1 11 1 16,-1-8-2-16,1 17 0 15,1 3-193-15,-3 18 63 0</inkml:trace>
  <inkml:trace contextRef="#ctx0" brushRef="#br0" timeOffset="38720.589">24735 9213 598 0,'12'-11'274'16,"-8"10"0"-16,-5 0-140 16,1 3-91-16,-1-2-23 15,-1 1-33-15,-11 26-1 16,-27 51 2-16,14-17 4 0,1 3 6 15,3 6 0-15,9-6 0 16,7 4 0-16,7-14 1 16,10-1 0-16,5-14 0 15,9-6-1-15,1-14 0 16,12-9 0-16,2-14 1 16,16-24 1-16,7-16-3 0,21-27-24 15,2-18-22-15,16-32-27 16,-11 4-2-16,-6-14 4 15,-23 11 63-15,-10-16 51 16,-19 25 40-16,-11-9 28 16,-10 16 13-16,-4-8-23 15,-9 23-26-15,-1 7 7 16,-3 24 0-16,2 15 8 16,0 23-7-16,1 12 1 15,2 9-24-15,0 0-39 16,-1-1-26-16,0 0-24 15,0 1-3-15,1 31 2 16,3 64 9-16,-3-3 8 16,0 14 13-16,0 38 0 15,-3-9 2-15,2 27 1 0,4-11 0 16,4 15 1-16,6-36-17 16,11 2-62-16,6-36-37 15,15-18-110-15,2-35-92 16,14-36-28-16,-4-33-64 15</inkml:trace>
  <inkml:trace contextRef="#ctx0" brushRef="#br0" timeOffset="38935.019">25177 8798 1238 0,'40'-13'206'0,"29"-19"117"16,21-10-428-16,47-26-250 16,0-9 59-16</inkml:trace>
  <inkml:trace contextRef="#ctx0" brushRef="#br0" timeOffset="42987.478">27335 8177 878 0,'-19'-8'64'0,"-7"14"-64"15,-8 7-250-15</inkml:trace>
  <inkml:trace contextRef="#ctx0" brushRef="#br0" timeOffset="43324.575">26206 8991 1157 0,'7'21'230'0,"-5"-16"102"15,7-23-333-15,11-9-23 16,27-25 6-16,15-12 8 15,26-18 9-15,4 8-3 16,7-3 2-16,-20 19 0 16,-7 3 2-16,-23 17 1 15,-15 10 0-15,-15 13 0 16,-6 5-6-16,-11 9-16 16,-1 1-71-16,-2 1-74 0,1-1-166 15,0 0-35-15</inkml:trace>
  <inkml:trace contextRef="#ctx0" brushRef="#br0" timeOffset="43839.166">27616 7594 978 0,'22'-2'219'16,"-28"3"85"-16,2 3-289 15,-5 8-19-15,-8 27 0 16,-7 12-8-16,-7 32 1 16,-4 21 18-16,-5 24-4 0,10-11 0 15,8 11 1 1,11-21 0-16,16-12-13 0,18-27 2 16,14-12-3-16,8-22 0 15,17-16 0-15,3-15-1 16,15-21 0-16,2-14 0 15,19-45-31-15,-6-15-30 16,14-31-66-16,-16-6-1 16,-2-21 8-16,-29 27 46 0,-12-4 84 15,-22 25 96-15,-12-3 55 16,-14 25 17-16,-3 10 15 16,-4 24-22-16,0 11-10 15,2 24-50-15,1 6-23 16,2 6-31-16,-1 1-43 15,0-2-27-15,0 2-2 16,-6 30-2-16,-13 69-2 16,6-18 11-16,3 29 9 15,8-5 1-15,7 5 2 16,8-15 3-16,12 0-2 16,2-27-29-16,11-6-68 15,1-25-45-15,9-14-127 16,3-21-78-16,11-26-31 15</inkml:trace>
  <inkml:trace contextRef="#ctx0" brushRef="#br0" timeOffset="44623.134">28997 7688 590 0,'16'-25'453'16,"-6"8"-81"-16,-8 17-48 16,-2 1-259-16,1-1-30 15,-2-1-36-15,1 1-22 0,0 0-4 16,0 1 2-16,1 9 3 15,3 12 8-15,21 39-4 16,-9-41-2-16,6-6-7 16,0-11-1-16,9-12 3 15,0-13 9-15,10-18-3 16,0-14-6-16,8-21-13 16,-12-3 0-16,-10-5 6 15,-15 12-11-15,-12 5 77 16,-14 22 20-16,-7 9 25 15,-4 10 6-15,-7 9 30 16,3 12-62-16,-9 1-9 16,6 15-23-16,-6 14-13 15,8 9-13-15,-5 19-3 16,11 10 0-16,2 14 0 16,14-7-3-16,10 4-11 0,13-12-6 15,15-7-40-15,11-20-6 16,13-10 2-16,4-14 11 15,14-20 9-15,1-16 38 16,13-18-9-16,-11-10-11 16,3-18 0-16,-20 3-1 15,-10-2 45-15,-22 11 44 16,-9 2 50-16,-12 17 15 16,-10-2 25-16,0 9-41 15,-3 3 2-15,-2 11-35 16,3 4-14-16,4 8-28 0,1 5-18 15,0 0-38-15,1 2-7 16,-7 16 0-16,-30 75 2 16,17-22 11-16,2 16 4 15,12-10 0-15,13-4-24 16,9-22-33-16,5-6-25 16,4-20 4-16,4-12 5 15,-1-13 25-15,9-15 35 16,-1-15 28-16,10-26-34 15,-3-8-10-15,-5-13 2 16,-12 8 19-16,-9 1 70 16,-15 20 39-16,-5 12 52 15,-2 13 18-15,0 8-12 16,4 7-72-16,1 6-12 0,0 5-50 16,3 4-33-1,-2-6-9-15,2 17 3 0,7 22 9 16,20 54 5-16,-7-35-11 15,12-1-83-15,4-12-56 16,16-13-202-16,2-28-31 16</inkml:trace>
  <inkml:trace contextRef="#ctx0" brushRef="#br0" timeOffset="44907.738">30587 6774 1145 0,'2'-16'206'15,"-3"15"117"-15,4 2-365 16,5 3 15-16,-6-4 1 16,11 3 6-16,27 2 6 15,55 65 12-15,-36-14-5 16,-12 8-8-16,-9 11-11 16,-18-11-2-16,-17 0-2 15,-12-18 5-15,-8-10 15 16,0-18 16-16,1-5 45 15,7-10 14-15,5-4 21 16,5-1 1-16,-1-1-20 0,8-14-43 16,49-81-37-16,-8 17-33 15,34-32-325-15,5 10 91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4:02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14230 5386 1061 0,'-7'6'221'15,"2"-6"87"-15,-18-1-329 16,23 0-49-16,7 0 0 16,14-4-1-16,7-3 14 15,21-12 10-15,10-5 45 0,22-13-1 16,2-7-1-16,22-19-1 15,-5 0 2-15,20-18-2 16,-5 1 1-16,23-16 3 16,-5 6 2-16,25-18 0 15,-12 10 2-15,16-8-1 16,-18 19-1-16,10-4 3 16,-28 18 1-16,7 2 0 15,-25 15 1-15,-1-2 1 16,-23 19-2-16,-8 6-1 15,-21 15-2-15,-9 1 2 16,-19 11-1-16,-6 3-8 16,-9 0-23-16,-4 3-115 15,-9 7-5-15,-19 12-110 16,-19 11-71-16</inkml:trace>
  <inkml:trace contextRef="#ctx0" brushRef="#br0" timeOffset="391.003">14870 5477 854 0,'-36'31'196'0,"9"-11"70"16,32-19-248-16,-10-1-46 15,9-2-6 1,-4 1 0-16,10-6 1 0,29-16 0 15,72-57 19-15,-14 18 5 16,3-4 0-16,31-20-1 16,-2 2 7-16,29-18 2 15,-13 8-1-15,24-23 2 16,-3 6 13-16,35-20 8 16,-20 15 0-16,22-12-6 15,-26 25 0-15,-5 4-9 16,-46 29-7-16,-3 0 4 15,-31 20 6-15,-7 4 3 16,-21 20-1-16,-11 7 0 16,-22 9-1-16,-6 5-2 0,-13 3-5 15,-6 2-36-15,-6 3-29 16,-3 11-196-16,-12 13 21 16</inkml:trace>
  <inkml:trace contextRef="#ctx0" brushRef="#br0" timeOffset="11890.901">20188 11264 1218 0,'-6'2'258'0,"5"-2"106"15,2 0-358-15,-2-1-18 0,1 0 3 16,0 1 2-16,0 0 9 15,0 0 0-15,0 0-9 16,0-2-18-16,0 2-13 16,0 0-20-16,0 0-7 15,0-1 13-15,1 0 18 16,33-6 10-16,42-9 20 16,-15 3 9-16,-5 3-4 0,21-3-1 15,-2 2 2 1,21-2-1-16,-1 2 0 0,23-3 1 15,-8 2 0-15,25-3 0 16,-12 0 3-16,26-1 3 16,-12 0 1-16,22-1-3 15,-22 2 2-15,19-3-4 16,-27 6-3-16,8 2-3 16,-19 1 7-16,11 2 1 15,-17 4 0-15,11-3 2 16,-18 0 2-16,6 2-5 15,-20-2-3-15,-4 1 0 16,-22 6-1-16,-10-4 0 16,-20 3-3-16,-10 2-13 15,-14-1-18-15,-7-2-98 0,-4 4-78 16,-16 7-113-16,-10 5-70 16</inkml:trace>
  <inkml:trace contextRef="#ctx0" brushRef="#br0" timeOffset="12354.107">20870 11284 1086 0,'15'6'190'0,"13"-11"119"16,4-4-316-16,26-5-28 16,13-4 22-16,31-2-1 15,0 3 1-15,30-5 1 16,-4 4 6-16,21-1 1 16,-13 3 4-16,23-1 1 15,-20 6 0-15,24 0 5 16,-16 4 3-16,18 0 1 15,-22 2 2-15,19-1 13 16,-28 1-2-16,8-1 6 0,-22-1 9 16,0 0 7-16,-28 3-11 15,-10-1-1-15,-27 0 9 16,-13 0 16-16,-20 1-2 16,-8-1 6-16,-6 1-1 15,-2-1-13-15,-4 4-24 16,0 0-10-16,-2 1-11 15,0 0-13-15,0 0-13 0,0-1-38 16,0 0-34-16,-1 1-321 16,0 0 71-16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4:2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10926 5564 911 0,'-14'-3'191'0,"5"-5"85"16,4 4-278-16,2 3-13 15,1-1-5-15,1 2-2 16,1 0-6-16,0 0-22 16,0 0-13-16,0 0 2 15,1-1 2-15,23-3 8 16,52-21 27-16,-10-4 21 15,7-6 1-15,18-12 0 32,1-1 2-32,14-12 5 0,-9 3 2 0,20-12 8 0,-10-1-1 15,21-9 1-15,-6 5-7 16,20-1 2-16,-21 11-8 16,10-8 0-16,-23 13 0 15,-5 1 2-15,-25 8-1 16,-8 6 1-16,-23 15 1 15,-11 7 2-15,-18 11 3 16,-6 2 2-16,-11 6-2 16,-2 5-19-16,-6 0-35 15,0 0-179-15,-33 6 25 0</inkml:trace>
  <inkml:trace contextRef="#ctx0" brushRef="#br0" timeOffset="328.123">11232 5938 618 0,'15'3'113'0,"20"-19"73"15,10-18-177-15,24-21 0 16,12-11 11-16,26-24 12 15,-6 4-1-15,16-15 4 16,-13 15-5-16,12-7 0 0,-18 18-9 16,2-6-4-16,-18 15-7 15,4-4 5-15,-21 16 3 16,-9 6 6-16,-17 17 0 16,-7 7 0-16,-17 14-7 15,-6 3-6-15,-5 5-11 16,-2 2-88-16,0 2-35 15,-2-2-137-15,2 1-53 0</inkml:trace>
  <inkml:trace contextRef="#ctx0" brushRef="#br0" timeOffset="3676.758">7675 9184 987 0,'-7'-12'212'16,"-4"4"94"-16,8 5-287 16,-2-1-24-16,4 4 1 15,0 0-2-15,1 0-4 16,0 0-1-16,0 0 0 16,0 0-5-16,0 0-4 0,0 0-8 15,0 0-3-15,0 0 5 16,0 0 6-16,1 0 2 15,4 0 7-15,19 6 5 16,35 12-2-16,-27-8 1 16,6 0 3-16,10 0 1 15,2-2 0-15,12 2 1 16,-3-5 0-16,10 2-1 16,-6-1 1-16,6-1 1 15,-7-1 0-15,11 2 0 16,-11 0 1-16,7 1 0 15,-7 0-1-15,12 0 1 16,-8-2 0-16,11 0-2 16,-7-4 0-16,9 0 1 15,-11-3 0-15,8-1 1 16,-9-1 1-16,9 0 1 0,-10 1-1 16,10 0 1-16,-8 2 2 15,16-5 20-15,-2 0 1 16,23-4 5-16,-5 0-1 15,15-1-2-15,-12 4-21 16,11-2-1-16,-20 4-4 16,8-1-3-16,-20 5-5 0,2 0-1 15,-16 3-5-15,7 1 2 16,-7-1 3-16,14 1 1 16,-10 1 2-16,9-1 2 15,-12 0 0-15,10 0 2 16,-14 2-1-1,15 2 3-15,-6 2-1 0,5 0 0 16,-11 2-3-16,9-1 3 16,-9-1-1-16,10-1 1 15,-7 0 0-15,6 0 3 16,-11 0 1-16,6 0-2 16,-15-1-1-16,7 1 0 15,-9-1-4-15,8 1 1 16,-8 1 1-16,3 0 0 15,-10-2 1-15,0-2 3 16,-12 0 0-16,-2-2-1 16,-9-1 2-16,-3-2 1 0,-6 1-1 15,-4-1 1-15,-4-1-1 16,-1 1 1-16,-1-2-3 16,-1 2-96-16,-5 0-140 15,0 0-43-15,0-1-128 16</inkml:trace>
  <inkml:trace contextRef="#ctx0" brushRef="#br0" timeOffset="4498.64">5390 10293 993 0,'-10'-2'300'15,"-3"-10"31"-15,2-2-284 16,2-1-19-16,1 1-41 16,1 2 3-16,7 10 4 15,-1 1-17-15,1 0-18 16,0 1-27-16,0 0-9 16,0 0-3-16,0 0 18 15,1 0 10-15,17 0 26 16,14-1 14-16,33-4 11 15,-22 4-1-15,-3 2 0 0,12 3 0 16,-2-1 0-16,13 2-2 16,-3-2 2-16,15 0-3 15,-2-4 3-15,15-4-1 16,-9-1 0-16,8-4-3 16,-12-1 3-16,3-1 0 15,-17 0 2-15,2 3 2 16,-16 0 7-16,0 1 2 15,-15 3 2-15,-1 2 6 16,-10-2 1-16,-4 3 2 16,-5-2-3-16,-3 3 2 15,-6 0-2-15,0 1 35 16,-2 0 6-16,-1 0 28 0,0 0 9 16,0-1 19-16,-1 0-27 15,1 1-1-15,0 0-27 16,-2 0-11-16,2 0-24 15,0 0-11-15,0 0-14 16,0 0-30-16,0 0-35 16,0 0-135-16,0 0-190 15,2 0-21-15,22 9-163 16</inkml:trace>
  <inkml:trace contextRef="#ctx0" brushRef="#br0" timeOffset="10313.99">20082 4825 118 0,'-30'-15'82'0,"-5"3"11"15,3 3-10-15,-6 2-20 16,2-1 6-16,-8 5 0 16,10-2-24-16,-2-1 17 0,8-1-20 15,2-2 2-15,10 3 9 16,3-1 19-16,6 2-14 15,3 1 7-15,2 5-15 16,4 2-16-16,-2-3-25 16,0 0-17-16,0 0-12 15,0-2 3-15,1 1 4 16,11-1 4-16,16-3 8 16,44-3 4-16,-37 7-4 0,10-1 1 15,-1 5 1-15,8-3 0 16,0 1-2-16,10-2 1 15,-3 0-1-15,12-1 3 16,0-3 0-16,10-1 2 16,-2 0 2-16,13-4-1 15,-4 0-2-15,11 1 1 16,-10 0-1-16,9-2-3 16,-17 5 1-16,4 1 0 15,-14 2-1-15,10 3 0 16,-14 1 1-16,4-1-1 15,-6 2 0-15,5-1 1 16,-12-1 0-16,9-1 0 16,-11 2 0-16,2-1 2 15,-16 1 0-15,-2-1 1 16,-19 2 0-16,-4-2 3 16,-10 1-2-16,-6-1-1 0,-1 0-29 15,0 0-120-15,0 0-26 16,-1 2-53-16,-3 3-109 15</inkml:trace>
  <inkml:trace contextRef="#ctx0" brushRef="#br0" timeOffset="10906.395">21847 4752 67 0,'43'-2'39'0,"1"-3"20"15,-7 3-17-15,11-3 3 16,-6 3-1-16,14-1-16 16,-1 4-18-16,10-2-2 15,-4-1-5-15,8 4-1 16,-6 1-1-16,9-1 0 15,-7-2-1-15,14 4 2 16,-7-2-1-16,9-2 2 0,-9-2 1 16,8 4 48-16,-11-2 10 15,8-2 15-15,-8 2 11 16,9 0 6-16,-5-4-47 16,14 7-10-16,-7-3-15 15,18 1-12-15,-8 0-7 16,14 0-2-16,-13-2 1 15,11 2-1-15,-14-4 0 16,8 4 1-16,-15-4 1 16,14-2 0-16,-11-1 1 15,12 1 2-15,-12-3 0 0,8 1 5 16,-16 0 3-16,5-1 14 16,-15 1 3-16,2-1 6 15,-13 3-3-15,-2 2-2 16,-15 1-13-16,-3 4 0 15,-15-2-5-15,0 1 12 16,-8 1 2-16,-3-1 3 16,-5-2-2-16,0 2-1 15,-4-2-13-15,-1-1-7 16,1 1-25-16,0 0-122 16,0 0-119-16,0 1-19 15</inkml:trace>
  <inkml:trace contextRef="#ctx0" brushRef="#br0" timeOffset="26072.476">15153 3595 752 0,'8'5'186'0,"-9"-5"43"0,6 2-234 16,-2 0-49-16,-3-3 0 16,1 0 13-16,13-2 9 15,12-4 32-15,41-13 2 16,-36 6 0-16,6-1-1 15,-3 3-1-15,11 1-1 16,0 0-1-16,12 6-1 16,-2 2 2-16,12 3-1 15,-6 0 0-15,9-1 0 16,-9-1 2-16,7-4-1 16,-4-1 1-16,8 0 1 15,-5 1 1-15,7-3 1 16,-7 2 0-16,5-1 1 15,-8 2 0-15,7 1 1 16,-5 4-2-16,7 4 1 0,-8 2-3 16,8 0 0-16,-10 2 0 15,11-2-1-15,-5-4 1 16,9-1 1-16,-14-3 1 16,9-2-1-16,-12-1 3 15,8 0 12-15,-11 2 1 16,12-1 5-16,-7 1 0 15,9 0 1-15,-10 2-13 0,10 0-2 16,-14 0-3-16,1-1-2 16,-13 1-1-16,-2-1-1 15,-16 3 0-15,-4-1-1 16,-9 2 0-16,-2 2 0 16,-4-2-2-16,-2 0-39 15,-2 0-47-15,-3 0-77 16,-3-1-19-16,-2 0-48 15,-9 5-30-15</inkml:trace>
  <inkml:trace contextRef="#ctx0" brushRef="#br0" timeOffset="26790.195">15048 3912 369 0,'-28'-1'205'0,"5"-4"-26"15,10 1-53 1,6 2-129-16,6 1-20 0,1 0-5 15,0 0-5-15,0 0-1 16,2-1 14-16,27-7 7 16,41-10 9-16,-20 10 2 15,-3 6-1-15,14-4-1 16,3 4 1-16,15-1 1 16,-3-3 0-16,19-1 1 15,-6 5 1-15,11-5 2 16,-8 3 0-16,15-2 4 15,-10 3-1-15,15-5 3 16,-12 4-1-16,24-6 1 16,-14 1 0-16,16-3 2 15,-12-1 1-15,23-2 5 16,-21 0 2-16,14 2-1 16,-13-2-2-16,13 4-2 15,-22 1-5-15,11 0 2 0,-17 1 1 16,11 3 6-16,-12-2 0 15,6-1 3-15,-10 2-4 16,9-5-3-16,-18 0-5 16,7 3-1-16,-16 1-4 15,-5 1 2-15,-16 1 2 16,-5 2 21-16,-15 2 7 0,-2-1 10 16,-9 2-1-16,-1 2 0 15,-10 0-21-15,-3-1-5 16,-8 1-7-16,0 0 30 15,-5 0 11-15,-1-1 16 16,1 1 3-16,-1 0 6 16,1 0-30-16,0 0-12 15,0 0-17-15,-1 0-10 16,1 0-22-16,-2 0-108 16,2 0-200-16,0 0-11 15,0 0-164-15</inkml:trace>
  <inkml:trace contextRef="#ctx0" brushRef="#br0" timeOffset="27842.937">19637 2712 484 0,'-6'3'143'0,"5"-2"23"15,1-2-133-15,0 0-44 16,0 0 0-16,1 0 1 0,23-3 1 15,45-10 11-15,-22 4-1 16,-1-2 2-16,11-3-1 16,-3 4 2-16,9-2 0 15,-3-1 0-15,10 5-2 16,-7 1 0-16,10 0-1 16,-6 4-1-16,3 6 0 15,-7-2 1-15,8-2 0 16,-8 1-1-16,7 0 0 15,-7 0 0-15,10-1 0 16,-12 6 1-16,2-5 0 16,-9 5 2-16,3-3 1 15,-13 1 2-15,2-4 3 16,-6 3 1-16,-1 1-1 16,-9-1-1-16,-1-1-2 15,-11 3-3-15,-3-2 0 16,-5-1 0-16,-6 1-3 0,-1 0-7 15,-5-2-58-15,1 1-73 16,0 0-39-16,-1 0-68 16</inkml:trace>
  <inkml:trace contextRef="#ctx0" brushRef="#br0" timeOffset="28284.686">19935 2679 728 0,'0'15'175'16,"-12"-15"45"-16,12 0-206 15,2-1-66-15,6 6 9 16,4-2 17-16,10 3 7 15,6-1 18-15,15 1 5 16,2-3-2-16,15-3 1 16,0 0-1-16,14-3-1 15,-2 0 5-15,10-2 1 0,-8 1 5 16,8-2 3-16,-11-2 3 16,4 1 6-16,-8 1 5 15,-2 1-1-15,-15 2-1 16,-8 2 5-16,-17-1-6 15,-7 1 0-15,-10 1 3 16,-6-3 6-16,-4 2-4 0,2 1 0 16,0 0-5-16,-2 0-6 15,1 0-11-15,1 0-12 16,0 0-25-16,0 0-142 16,-1 0-120-16,0 0-27 15</inkml:trace>
  <inkml:trace contextRef="#ctx0" brushRef="#br0" timeOffset="31017.425">23024 3588 672 0,'-2'0'140'15,"2"1"64"-15,0 0-198 16,0-2-10-16,0 0-2 0,0 1-2 15,0-1 0-15,1-1 1 16,6 1 2 0,19-4 2-16,36-12 1 0,-23 8 0 15,-1 2 0-15,7 0 1 16,-3 2 0-16,9-2 1 16,-3 1 1-16,10-2 1 15,-3 2 0-15,14-2 2 16,-2 1-1-16,12 1 1 15,-9 2-1-15,12-4-1 16,-9 2-1-16,8 0 0 16,-9 0 0-16,10-1 0 15,-14 3 1-15,3-2 0 16,-13 1 1-16,-3 0 2 16,-14 1 3-16,0 2 10 15,-9-3 2-15,-1 3 3 0,-7 0-1 16,-5 0-1-16,-6 1-5 15,-5 4 12-15,-5-2 2 16,0 0 3-16,-5-1-4 16,2 0-4-16,-1-1-20 15,0 1-73-15,0 0-71 16,0 0-121-16,-1-1-49 16</inkml:trace>
  <inkml:trace contextRef="#ctx0" brushRef="#br0" timeOffset="31588.213">22751 2570 639 0,'-8'4'196'0,"6"-4"5"15,2 0-156-15,0-2-101 16,0 2-4-16,0-1 30 16,2 0 19-16,3 0 14 15,30-3 2-15,40-5 7 16,-17 1-4-16,-2 0-7 0,14 0-2 16,1-2 1-16,15 2 2 15,-5 4-1-15,18-3 10 16,-4 1 6-16,16-1 10 15,-9 1-2-15,15 0 13 16,-16 1 0-16,17-2 4 16,-17 4-9-16,9-2 0 15,-17 4-13-15,2 1-9 16,-22 2-8-16,-2 0-2 16,-16-2 0-16,-5 4-1 15,-14-2-1-15,-7 2-3 16,-13-2-10-16,-6 1-50 15,-7 1-29-15,-9 0-92 16,-9-1-61-16,-15 3-31 16</inkml:trace>
  <inkml:trace contextRef="#ctx0" brushRef="#br0" timeOffset="32019.058">23380 2677 684 0,'1'-5'142'0,"6"-5"68"16,1 0-204-16,6 0-7 15,3 3-1-15,12 2-1 16,5 1-3-16,12 2 3 15,6 2 1-15,16-1 0 16,-1 1 2-16,18-5 4 16,-3-1 2-16,24-7 19 15,-5-5 7-15,19-4 0 16,-9 3 1-16,14-5-1 16,-16 3-19-16,5-1-2 15,-19 6-1-15,-1 0 0 16,-24 3-3-16,-9 3 0 0,-21 5-3 15,-11 0 0-15,-13 3-1 16,-7 2-1-16,-5 0-1 16,-4 3-3-16,0 1-2 15,-1-4-26-15,0 0-45 16,-5 7-176-16,-7 17 18 16</inkml:trace>
  <inkml:trace contextRef="#ctx0" brushRef="#br0" timeOffset="37030.25">20918 5001 18 0,'7'-11'70'0,"-3"1"-25"16,0 8-3-16,-2-1-3 15,-1 3-22-15,-1-2-9 16,0 2 6-16,0 0 6 15,0 0-3-15,0 0 51 16,0 0 4-16,0 2-1 16,1 14-6-16,0 13 1 15,-1 35-51-15,-7-28-12 16,-3-2-2-16,-6 6 1 16,-1-10 2-16,-9 3 3 15,0-6 3-15,-9 3 4 16,1-4 1-16,-7 3 0 0,3-8-3 15,4-1-3-15,9-7-3 16,8-4-3-16,7-4-1 16,7-3 1-16,3-2 2 15,-1-1 3-15,0 1-2 0,1 0-60 16,0 0-55-16,0-1-45 16,1 0-68-16</inkml:trace>
  <inkml:trace contextRef="#ctx0" brushRef="#br0" timeOffset="37357.374">21003 4879 780 0,'-33'8'110'0,"-9"2"78"15,-2 5-220-15,-15 10-33 0,-1 5 22 16,-2 11 22-16,8 2 10 16,-1 6 0-16,9-6 2 15,-1 2 3-15,12-12 7 16,0-4-1-16,10-12-1 15,5-3-34 1,10-7-24-16,2-2-70 0,7-5-26 16,7-6-21-16,6-11-38 15</inkml:trace>
  <inkml:trace contextRef="#ctx0" brushRef="#br0" timeOffset="37657.302">20727 4849 589 0,'5'-5'84'0,"8"3"71"16,3 6-166-16,12 5-25 15,6-1 24-15,10 9 9 16,-7 2 0-16,2 4 1 16,-10 0 2-16,-3 5 0 15,-7-3 1-15,0 2 0 16,-6 0 0-16,2 1 2 15,-6-3 11-15,2 4 7 0,-4-4 1 16,5-1 2 0,-3-5 0-16,5-3-6 0,0-5-6 15,7 0 0-15,-1-3-2 16,11 2-11-16,2-1-65 16,13 3-120-16,-3-6 9 15</inkml:trace>
  <inkml:trace contextRef="#ctx0" brushRef="#br0" timeOffset="38401.314">21145 2671 267 0,'-15'13'104'15,"8"-11"0"-15,1 2-52 16,3-3-45-16,1-1 31 16,1 0 24-16,0 0 49 15,1 0 13-15,0-1-3 16,1-1-30-16,12-3-22 16,25-26-49-16,53-45-14 15,-29 33-7-15,12-7 1 16,-6 13 1-16,12-5 1 15,-11 6 1-15,7-6 1 16,-13 10 0-16,-3-5-2 16,-15 11-1-16,-7 3-8 15,-19 12-18-15,-5 3-108 16,-7 11-29-16,-10 6-45 0,-6 1-24 16,-9 7-18-16</inkml:trace>
  <inkml:trace contextRef="#ctx0" brushRef="#br0" timeOffset="38693.33">21360 2686 164 0,'-2'14'92'16,"1"-14"15"-1,1 1-4-15,0 0-26 0,0-2 25 16,1 0-6-16,28-8 5 15,57-26-29-15,-7-4 8 16,5-1-14-16,13-8 4 16,-11 3 2-16,3-3 8 15,-19 9-7-15,4-11-1 16,-15 5-25-16,3-1-20 16,-13 8-11-16,-6 2-8 15,-12 16-21-15,-9 5-54 16,-10 9-81-16,-5 6-158 15,-15 6-23-15</inkml:trace>
  <inkml:trace contextRef="#ctx0" brushRef="#br0" timeOffset="42927.791">20873 3303 716 0,'5'16'-93'15,"-6"-8"130"-15,0 9-258 16,-1 5-98-16</inkml:trace>
  <inkml:trace contextRef="#ctx0" brushRef="#br0" timeOffset="43521.542">20813 3564 83 0,'0'0'138'15,"3"-3"-50"-15,3-4-10 0,-6 6-34 16,1-1-41-16,35-17-10 15,38-19 0-15,-22 19-8 16,-3 0 0-16,8 1 2 16,-11 3 3-16,2 2 9 15,-11 3 21-15,-1 2 24 16,-11 3 3-16,-3-1 7 16,-6 4-7-16,-5 0-9 15,-7 1-23-15,-2-1-5 16,-2 1-15-16,-1 0-25 15,0 1-3-15,0 0-19 16,-1 0-10-16,-18 8-15 0,-50 18 23 16,27-15 0-16,-2-2 19 15,-4 3 11-15,7-2 25 16,-3 5 1-16,6-2-1 16,1 6 1-16,10 0-1 15,-1 4-1-15,10-1 3 16,5 1 12-16,6-5 11 15,4 4 23-15,4-7 14 16,6 0 13-16,6-4-5 16,12-7 15-16,6-6-2 0,13-5 0 15,2-7-10-15,10-8 5 16,-6 2-18-16,7-7-6 16,-9 4-10-16,0-1 13 15,-14 5-8-15,-5 3 0 16,-10 7-9-16,-8 3-3 15,-5 4-18-15,-2 1-5 16,-4 2-10-16,1-2-7 16,0 1-6-16,-1 0-15 15,1 0-32-15,-1 0-62 16,0 1-61-16,-2 9-90 16,-6 13-37-16</inkml:trace>
  <inkml:trace contextRef="#ctx0" brushRef="#br0" timeOffset="54018.46">27165 4087 305 0,'-1'2'105'0,"1"-3"-1"0,-2 0-77 16,2 0-55-16,0 1-4 15,0 0 14-15,0 0 33 16,0 0 28-16,0 0 21 16,0 0 3-16,0 0-7 15,0 0-28-15,0 0-21 16,0-1-15-16,1-1-1 16,0 1 1-16,20-13 2 15,43-33 4-15,-25 17 0 16,-1 1-1-16,11-3-1 15,-2 3 1-15,13 0-2 16,-1 4-1-16,11-5 0 16,-8 4-1-16,8-5-1 0,-10-2 3 15,4-5 0-15,-10 5 3 16,6-4 2-16,-12 6 5 16,-1 2 3-16,-14 8 1 15,0 2 0-15,-10 4-2 16,3 0-5-16,-2 4-4 15,5-1-1-15,-5 3 0 16,-1 4-1-16,-6 0 1 16,-5 0 5-16,-6 4 20 15,-3 1 20-15,-1-1 8 0,-2 1 10 16,-2 0-2-16,1 0-19 16,1 0-20-1,0 0-9-15,-1 0-10 0,1 0-3 16,0 0-1-16,0 0 0 15,0 0 2-15,0 0 1 16,0 0 2-16,0 0-1 16,0 0 1-16,0 0-2 15,0 0-1-15,0 0-2 16,0 0-1-16,0 0-3 16,0 0-1-16,0-1-8 15,0 1-2-15,0 0-7 16,0 0 2-16,0 0 1 15,0 0 7-15,0 0 5 0,0 0 7 16,0 0 1-16,0 0-1 16,0 0-8-1,0 0-10-15,0 0-20 16,0 0-5-16,0 0-2 0,0 0 9 16,0 0 12-16,0 0 21 15,0 0 11-15,0 0 6 16,0 0 13-16,0 0 0 15,0 0-3-15,0 0-7 16,0 0-5-16,0 0-14 0,0 0-2 16,-1 0 0-16,1 0 1 15,0 0 3-15,0 0 1 16,0 0 1-16,0 0-1 16,0 0 1-16,0 0-1 15,0 0 0-15,0 0-1 16,0 0 1-16,0 0-3 15,0 0 0-15,0 0-1 16,0-1 1-16,0 1 0 16,0 0 2-16,0 0 0 15,0 0 2-15,0 0-1 16,0 0 0-16,0 0 0 16,0 0-1-16,0 0-2 15,0 0 0-15,0 0-2 0,0 0-2 16,0 0-1-1,0 0 1-15,0 0 0 0,0 0 3 16,0 0 1-16,0 0 4 16,0 0-1-16,0 0 1 15,0 0-3-15,0 0-7 16,0 0-4-16,0 0 0 16,0 0 3-16,0-1 4 0,0 0 8 15,0-1 3-15,0 1 10 16,0 0 3-16,1 0 9 15,0 0 1-15,0 0-2 16,1-1-13-16,-2 0-11 16,1 0-18-16,0 0-25 15,2-8 1-15,3-6 29 16,15-35 12-16,-17 39 26 16,-1 6 29-16,-2-3-8 15,0 3-41-15,-1-8-21 16,-1 2 10-16,1-5 4 15,-1 5 14-15,-3-1 8 16,0 0-37-16,-6-15-202 16,1-2 88-16,-2 0 118 15,0 1 20-15,-1-1-2 16,1 8 115-16,-4-3-89 0,-2-1-111 16,-6-3-4-16,0 4 46 15,-1 2 57-15,2 3-8 16,-8 2-35-16,3-3-50 15,-10 2-13-15,2 0 3 16,-10-3-1-16,3-2 24 16,-7-1 39-16,5 4 24 15,-7-2 2-15,5 2-7 16,-9 4 2-16,2 1-1 16,-10-2 3-16,5 6-5 15,-12 0-16-15,9 5-3 0,-8 1-2 16,8 1-3-16,-10 2 2 15,8-1 21-15,-8 3 13 16,5-1 12-16,-9 4 22 16,12-1 10-16,-10 6 4 15,9-4-9-15,-11 4-11 16,8 2-22-16,-12 5-12 16,10-1-3-16,-2 1 1 15,12-4 2-15,-8 0 7 16,13 0 5-16,-7 1 13 15,8-2 4-15,-7 4 6 16,13-3-4-16,-2 1-4 16,9-8-13-16,1 5-7 15,7-2-9-15,0 4-2 0,6-2 0 16,-2 2-1-16,4-5 3 16,1 1 5-16,3-3 6 15,0-1 3-15,9-1 2 16,1 4-3-16,4-9-6 15,2 2-5-15,4 2-2 16,0-1-3-16,-1 0 2 0,1 1-5 16,0 0-13-1,0 0-44-15,0-2-31 0,0 1-73 16,1 0-8-16,28-12-39 16</inkml:trace>
  <inkml:trace contextRef="#ctx0" brushRef="#br0" timeOffset="55804.407">25958 2377 569 0,'-53'34'131'15,"35"-37"44"-15,0 6-163 16,-7 5-40-16,4 3 4 0,-9 4-1 15,2 0 6-15,-5 3 7 16,4-3 11-16,-10 5 2 16,4 0 1-16,-4 5 0 15,5-2 0-15,-1 5 1 16,7-4 0-16,2 3 1 16,5-5-1-16,0 5-1 15,6-4 0-15,0 3-1 16,4-4 0-16,3-1-1 15,3-2 1-15,-1-2 0 16,5-6 1-16,1-4 2 16,1 2 0-16,4-2-1 15,2-5 1-15,2 1-2 16,3 4 0-16,2-4-1 16,-1 0 0-16,0 2 2 0,-1-3 2 15,-2-1 9 1,-4 1 6-16,-1-3 2 15,1-2-1-15,2 3-4 0,0 1-10 16,7 1-7-16,0 3-4 16,5 6-3-16,0 3 0 15,4 4-1-15,-5-3 1 16,6 4 0-16,-4 0 4 16,9 1 3-16,-2 0 5 15,7 3 5-15,0-3 6 0,3-4 2 16,-5-2-1-16,3-3 2 15,-5-3-2-15,0 0-2 16,-5 0 0-16,-2-2-4 16,-6 0-4-16,-7-3-1 15,-5 1 0-15,-2-4 18 16,-3 2 11-16,-1-2 3 16,-1 0-2-16,-1 0-13 15,2 0-70-15,0 0-198 16,0 0 34-16</inkml:trace>
  <inkml:trace contextRef="#ctx0" brushRef="#br0" timeOffset="60100.381">27999 4518 136 0,'-12'6'0'16</inkml:trace>
  <inkml:trace contextRef="#ctx0" brushRef="#br0" timeOffset="60499.837">27937 4541 176 0,'-1'0'72'0,"0"0"-1"16,0 0-47-16,0 0-20 15,0 0-8-15,1 1 1 16,0 0 2-16,2 20 6 16,7 38 3-16,-3-29 7 15,1-2 4-15,0 0 8 16,0-4 3-16,3 3 13 15,0-3-4-15,5 8-1 16,0 0-9-16,4 10-1 16,-3 2-15-16,5 9 0 15,-4-5-5-15,3 3-1 16,-3-9-3-16,-1-2 0 16,-3-11-1-16,-2 1-1 15,-1-10 1-15,-1-1-1 0,-2-1-1 16,0-2 0-16,-4-7 0 15,2-1 2-15,-4-5 1 16,-1-3 1-16,0-1-4 16,-1 0 1-16,0 0-24 15,-1-1-118-15,-8-13 32 16</inkml:trace>
  <inkml:trace contextRef="#ctx0" brushRef="#br0" timeOffset="60903.755">27954 4646 333 0,'-4'-16'125'0,"-2"2"-1"15,3 9-105-15,-2 1-5 16,3-1-30-16,1 5-5 16,0 0 6-16,0 0 10 15,-1 1 8-15,-6 14 4 16,-3 12 4-16,-11 36 0 15,17-36-4-15,1 0-4 16,1-5-1-16,1-2 0 0,0-6-1 16,1-3-2-1,2-5-2-15,-1-2 0 0,0-4 1 16,0-2 36-16,0 1 5 16,0 0 4-16,1-1 3 15,16-19 7-15,43-43-32 16,-30 30 1-16,-5 8-3 15,3 0 0-15,-2 5-9 16,3 4 3-16,-1 7-1 16,6 3 12-16,-6 8-1 0,7 9-2 15,-4 7-8-15,-3 7-27 16,-7 5-37-16,-3 10-155 16,-10 3 21-16</inkml:trace>
  <inkml:trace contextRef="#ctx0" brushRef="#br0" timeOffset="62763.49">14243 3783 929 0,'-5'-2'132'0,"0"1"103"15,3 2-300-15,2-1-11 16,0 0 13-16,0-1-2 16,1 0 17-16,1-1 15 15,22-28 24-15,45-50 12 16,-32 32 2-16,11-14 8 15,-1 6 7-15,11-9 8 16,-3 7-1-16,10-7 0 16,-10 11-8-16,5-6-5 15,-8 8-8-15,2-2-2 16,-12 10-1-16,-1-1 1 16,-6 14-1-16,-5 2-1 15,-11 12 1-15,-4-1 5 16,-7 11 3-16,-5 1-6 15,-6 3-12-15,-4-6-4 0,-5 6-8 16,-5-3-7-16,-4-1 8 16,-5 2 13-16,4 3 4 15,-1 2 2-15,4 0 2 16,-4 0-3-16,3 2-1 16,-3-2-2-16,6 2-2 15,3 1 2-15,6 3 0 16,3-2-5-16,4-2 2 0,2 1 3 15,-1-3 1-15,-1-1 3 16,1 1 2-16,0-1-4 16,0 0-5-16,1 0-1 15,0 0-1-15,20 1 1 16,39 6 5-16,-32 0 0 16,-4 6 2-16,-2-3 1 15,-8 0 1-15,-2 0 0 16,-3 2 0-16,-1 1-1 15,-1 2 0-15,-1 8-1 16,-1-1-1-16,0 14 0 16,-3 3 1-16,-4 17-2 15,-4 3 0-15,-7 26-83 16,-2 5-115-16,-1 22 10 0</inkml:trace>
  <inkml:trace contextRef="#ctx0" brushRef="#br0" timeOffset="71148.89">22735 5254 692 0,'-7'-10'12'16,"-6"2"-12"-16,-4-2-223 16</inkml:trace>
  <inkml:trace contextRef="#ctx0" brushRef="#br0" timeOffset="71476.565">22567 5097 499 0,'-7'-2'80'0,"3"0"13"16,-2 6-157-16,5-4-6 15,0 1 7-15,-3 16 1 16,0 7 44-16,-1 46 7 16,9-40 5-16,0 8 2 15,2-1 2-15,0 10 1 16,-2-6 1-16,1 11 0 15,-2-7 1-15,0 11 2 16,-3-6 5-16,1 4 15 16,-3-6 9-16,2 5 4 0,1-9 0 15,2 1-1-15,4-7-13 16,1-3-7-16,-2-9-2 16,1-4 5-16,-4-9 0 15,2 1 6-15,-2-3-3 16,2 2-2-16,-2 1-9 15,1 4-10-15,-1-2-30 16,1 3-76-16,-2-5-37 16,0 1-35-16</inkml:trace>
  <inkml:trace contextRef="#ctx0" brushRef="#br0" timeOffset="71845.421">22325 6018 909 0,'3'5'177'0,"0"-4"62"15,-4 0-286-15,1-1-33 16,0 0 0-16,0 0 7 15,1 0 27-15,0 1 17 16,5 4 28-16,10 7 4 0,31 31 0 16,-32-36 4-16,-1-4 1 15,8-1 1-15,2-2 0 16,12-10 0-16,4-1-3 16,15-10 2-16,-6-4-4 15,5-8 2-15,-8 5-2 16,-5-1 8-16,-17 7-1 0,-2 0-7 15,-13 2-15-15,-2-6-44 16,2-2-163-16,-6-19 22 16</inkml:trace>
  <inkml:trace contextRef="#ctx0" brushRef="#br0" timeOffset="72225.724">22358 4920 1038 0,'-10'3'54'16,"-8"11"73"-16,-7 9-312 15,-10 18-2-15,-5 11 25 0,-5 17 100 16,2-4 58-16,-7 9 2 16,8-13 3-16,-6 0 3 15,9-16 2-15,5 2 3 16,8-15-2-16,3-2-2 15,13-9-18-15,1-4-94 16,5-8-24-16,15-7-42 16</inkml:trace>
  <inkml:trace contextRef="#ctx0" brushRef="#br0" timeOffset="72527.92">22451 5018 852 0,'7'12'140'0,"-3"-6"95"0,5-2-251 16,4 7-11-16,6 0 18 15,6 8 7-15,-2-1 2 16,4 2 0-16,-8-4-1 15,1 1 1-15,-4-4 0 16,3-2 1-16,-2-3 0 16,6 1 0-16,-1-1-3 15,4-1-8-15,-3-1-30 0,6 2-88 16,-5-2-102 0,4 3-3-16,-6-2-113 0</inkml:trace>
  <inkml:trace contextRef="#ctx0" brushRef="#br0" timeOffset="80648.745">14384 3701 520 0,'-13'11'18'0,"3"-2"67"16,6-3-157-16,-1 1-56 15,3-2 42-15,3 1 24 16,1-11 36-16,-2 4 40 16,0-2 49-16,1-1 20 15,11-26-2-15,48-39-6 16,-32 31-23-16,7-6 1 16,-1-1-15-16,7-5 0 15,-2 8-4-15,6-6-1 16,-3 5-10-16,4-5-2 15,-7 8-9-15,2-4-5 16,-9 8-4-16,-2 4 2 16,-11 10 3-16,-1 3 1 15,-9 6 1-15,-2 0-3 0,-6 6-20 16,1 0-54-16,-4-2-118 16,-6-3 3-16</inkml:trace>
  <inkml:trace contextRef="#ctx0" brushRef="#br0" timeOffset="81107.227">14693 2924 359 0,'-31'-6'53'0,"0"6"43"16,2 5-103-1,-1 1-13-15,8 4 11 0,2 1 4 16,5-2 0-16,3-2 3 16,6-1 5-16,3-2 3 15,2-3 1-15,1-1 0 16,0 0 0-16,0-1 4 15,1-1 1-15,16-1 2 16,15-5 0-16,45-12 1 16,-36 9-7-16,2 4-2 15,-10 2-2-15,2 5-3 16,-10 5 0-16,0 2-1 16,-4 2 0-16,1 6 4 15,-3 1 1-15,-4 8 2 16,-3 2 1-16,-3 5 1 15,-2-2-1-15,-2 5 1 0,0-2-1 16,-3 5 3-16,0-4-1 16,3 1 2-16,-3-10 4 15,3 0 11-15,-1-12 4 16,1 1 10-16,-3-5 0 16,2 0 1-16,-2-1-10 15,-1 1-6-15,0-3-11 16,0-3-3-16,-1-2-5 15,0 0-3-15,0 0-2 0,0 0-6 16,0 0-20-16,0 1-169 16,3 8 44-16</inkml:trace>
  <inkml:trace contextRef="#ctx0" brushRef="#br0" timeOffset="93459.301">21139 6816 586 0,'-13'-4'128'0,"3"1"50"16,3-1-174-1,2 3-37-15,5 2-1 0,-1-2 2 16,1 1 8-16,0 0 33 16,0 0 32-16,0 0 17 15,0 0-3-15,0 0-5 16,0 0-25-16,1 0-9 15,2 0-11-15,23 3 0 16,42 5 0-16,-25-4 3 16,-2-1 1-16,11-2 4 15,-6-4 2-15,10-4 4 16,-7-2 0-16,10-1 2 16,-8-1-1-16,6 0 3 15,-6 1-6-15,5 0-1 0,-7 6-6 16,3-3-3-1,-6 1-4-15,4 3 3 0,-12-2-2 16,-1 0 2-16,-10 2 0 16,-7 1 5-16,-10-2-3 15,-1 3 2-15,-6 0-1 16,-2 0-4-16,0 0-7 16,-1 1-11-16,-1 0-12 0,0 0-10 15,1 0-1-15,-1 0-2 16,-1-2-2-16,0 1-18 15,-17-1 8-15,-53-5 2 16,34 8 4-16,-14 4 10 16,0-1 23-16,-10 6-3 15,3 1 0-15,-3 3 2 16,11-4 3-16,3 6 1 16,14-2 6-16,3 0-3 15,11-2-1-15,3-2-2 16,10-4 1-16,3-3 5 15,4 0 8-15,-2-5 9 16,2 2 8-16,0 0 46 16,0 0 6-16,2-1 3 15,27 0-6-15,44 0-4 16,-34-2-47-16,8 0-9 0,-7 1-8 16,0 0-1-16,-6 0-3 15,-1 1-1-15,-11 2-3 16,1 3-30-16,-5-2-37 15,0 2-117-15,-1-1-57 16,10-1-56-16</inkml:trace>
  <inkml:trace contextRef="#ctx0" brushRef="#br0" timeOffset="94244.495">23339 6767 875 0,'-11'-3'13'0,"-5"3"55"16,-1 1-275-16,-2 2 1 15,6 1 63-15,1 1 79 16,7-4 127-16,4 0 39 15,1-1 10-15,0 0-1 16,0 0-38-16,0 0-37 16,0 0-25-16,0 0-8 15,1 0 0-15,16 2 2 16,10 2 4-16,45 6 1 16,-32-8-2-16,11-2 3 15,2-1 1-15,11-2-1 0,1 0-2 16,11 2-1-16,-7-1-4 15,15 1-1-15,-8-2-1 16,9 1 1-16,-12-2-1 16,7 1 3-16,-17-1 2 15,8-1 6-15,-13 2 1 16,4-1 1-16,-12 1-2 16,5 2-3-16,-15-1-4 15,-3 1-1-15,-12 1 1 16,-2 0 2-16,-12 0-2 0,-3 1 2 15,-5-1-2-15,-2-2-11 16,-2 2-27-16,1 0-84 16,-1 0-36-16,0 0-63 15,-7 1-66-15</inkml:trace>
  <inkml:trace contextRef="#ctx0" brushRef="#br0" timeOffset="94655.055">23706 6941 571 0,'-11'12'186'16,"9"-10"13"-16,0-2-178 16,4 0-82-16,-2 0 1 0,0 0 8 15,0 0 32-15,1-1 54 16,28 0 16-16,41-5 4 15,-18 0 4-15,0 0-26 16,17-3-7-16,-5 1-11 16,19 0-1-16,-4 0-6 15,14 1 2-15,-9-1 8 0,10 1 14 16,-14-2 5-16,7 2 13 16,-21 1-2-16,-1-1-2 15,-16 5-12-15,-5 0-1 16,-16 1-12-16,-6 0 3 15,-10 2 4-15,-5-2 17 16,-6 1 0-16,-2-2 4 16,0 2-5-16,1-1-9 15,0 1-24-15,0 0-20 16,0 0-25-16,0 0-106 16,-2 0-194-16,1 0 14 15</inkml:trace>
  <inkml:trace contextRef="#ctx0" brushRef="#br0" timeOffset="98285.105">1311 2110 678 0,'-5'0'272'16,"-7"-4"2"-16,-13 2-156 15,24 4-113-15,16 16-10 16,7 2-10-16,14 8-2 15,2 9 6-15,18 9-5 16,-4-3 0-16,12 9-4 16,-3 3 3-16,11 11 4 0,-9-2 6 15,5 11 3 1,-13-13 3-16,0 8-62 0,-10-17-55 16,-1-5-123-16,-12-12-40 15</inkml:trace>
  <inkml:trace contextRef="#ctx0" brushRef="#br0" timeOffset="98653.106">1763 1801 1084 0,'-19'-9'234'0,"1"2"97"16,-1 4-324-16,9 9-27 15,4 3-5-15,-1 18-9 16,-3 7 3-16,-6 15 0 16,-3 5 17-16,-4 16 3 15,1-5 5-15,2 10 2 16,2-8 3-16,-1 4 0 16,3-11 0-16,1 2-2 15,3-9 0-15,9-2-6 16,2-12-5-16,10-2-8 15,8-11 2-15,12-10-4 16,5-8 6-16,25-8 4 0,3-5 6 16,12-6 0-16,-2-3 4 15,6-1 1-15,-13 3-25 16,6 0-142-16,-6 4-94 16,-6-7-45-16</inkml:trace>
  <inkml:trace contextRef="#ctx0" brushRef="#br0" timeOffset="99482.784">2037 1933 1308 0,'-14'4'246'16,"2"0"119"-16,8 0-407 15,12 6 8-15,12 8-4 16,6 8 7-16,12 8 14 15,4 0 6-15,7 1-15 16,-4-6-8-16,2-5-15 16,-13-13 5-16,-4-5 4 15,-11-9 19-15,-6-17 14 16,-7-2 16-16,-1-15-9 0,-3-4-16 16,-5-14-50-1,-8 13-4-15,-11-11 0 0,-9 4-12 16,-18-3-1-16,-2 16 52 15,-8 6 14-15,5 15 4 16,3 16 33-16,19 15 15 16,3 10-12-16,15 4-18 15,11 7-13-15,7 5-13 16,11 9-6-16,8-4 7 16,13-1 2-16,5-3 11 0,14-8 1 15,4-14 6-15,9-8 2 16,-5-9 2-16,11-13-2 15,-11-9 0 1,0-12-1-16,-10-4 2 0,-4-8 3 16,-18 9 6-16,-9-2 24 15,-11 3 21-15,-11-3 20 16,-11 6 5-16,-3-6 18 16,-2 5-5-16,0 4-4 15,3 10-18-15,5 3-12 16,5 11-33-16,2 2-41 15,2 5-21-15,-1-5-9 16,1 2 4-16,21 13 7 16,47 45 20-16,-27-39 3 15,-3-9 4-15,2-2-1 0,-10-11 3 16,1-8 2-16,-8-1 3 16,-1-15 2-16,-7-7 1 15,-1-11 2-15,-6-4 0 16,-4 1 7-16,-6 6 3 15,-6 7 7-15,-1 12 7 16,-2 4 10-16,3 8-8 16,3 6-20-16,3 2-21 15,4 4-20-15,-3-3-14 0,1 1-1 16,22 25 14-16,56 58 10 16,-27-25 11-16,15 13 0 15,-1-13 2-15,14 18 1 16,-4-12 4-16,13 7-15 15,-8-7-26-15,5 10-116 16,-12-14-84-16,-4 4-80 16,-19-17-99-16</inkml:trace>
  <inkml:trace contextRef="#ctx0" brushRef="#br0" timeOffset="99750.063">3366 1549 1043 0,'8'-16'174'16,"16"-15"117"-16,7-6-317 15,17-9 1-15,5 2 14 16,9-6 1-16,-4 8 4 15,3 5 2-15,-15 7 4 0,4-7-2 16,-13 10-1-16,-3 8-70 16,-7 0-58-16,-2 7-155 15,-6 14-36-15</inkml:trace>
  <inkml:trace contextRef="#ctx0" brushRef="#br0" timeOffset="100178.039">3854 785 1427 0,'-18'0'278'16,"12"-3"127"-16,2 5-441 15,6-9-60-15,-2 7 0 16,0 1 3-16,2 0 15 16,36 20 11-16,44 60 61 15,-12-32-2-15,4-4 5 16,15 10-13-16,-5-12-10 16,7-3-12-16,-22-12 1 0,-8-6 1 15,-23-13 17-15,-12 4 21 16,-18-14 48-16,-6-5 19 15,-7-10-1-15,-5-21-2 16,-4-3-8-16,-12-26-42 16,-9-6-23-16,-10-22-14 15,1 9-1-15,-2-5-2 16,13 18 2-16,5 19-15 16,15 26-44-16,9 11-216 15,6 20-1-15,11 31-34 16,9 12-185-16</inkml:trace>
  <inkml:trace contextRef="#ctx0" brushRef="#br0" timeOffset="101168.031">4955 610 1166 0,'-21'-36'255'16,"-6"6"109"-16,5 12-356 16,-3 3 6-16,6 15-15 15,-6 9-23-15,-1 7-2 16,-6 19-8-16,3 12 5 16,-4 20-3-16,7-1 9 0,6 15-1 15,13-2 4-15,10-7-20 16,14-20-7-16,11-6-19 15,4-14-1-15,8-22-1 16,-1 1 20-16,8-20 11 16,-2-2 22-16,5-25 8 15,-7 1 7-15,-1-10 4 16,-13 6 12-16,-9 0 7 16,-14 14 9-16,-8-11 13 15,-11-1 2-15,-8 0 0 16,2 3 8-16,-2 1-5 15,5 21-13-15,6 1-11 16,4 11-19-16,6 0-32 16,6 4-10-16,-6-4-7 0,1 1 7 15,25 22 6-15,43 38 17 16,-21-36 6-16,-5-9 7 16,1-1 1-1,-10-13 3-15,-9-5 15 0,-15-5 17 16,-4-11 12-16,-9-10 0 15,-3-16-1-15,-3 0-14 16,-7-16-11-16,-5 3-6 0,-9-3 4 16,-5 8 2-16,-8-2 14 15,-1 9-2-15,-4 5 12 16,13 5-5-16,4 12-8 16,16 5-23-16,4 12-36 15,11 3-30-15,11 20-8 16,7 13 1-16,15 15 5 15,15 8 30-15,15 25 13 16,1-10 7-16,20 11 3 16,-4 1 6-16,14 0 0 15,-5-22 3-15,9 4-2 16,-19-31-1-16,2-14-2 16,-19-15 0-16,-3-1-3 15,-13-16 1-15,-1-9 1 16,-14-9 2-16,-9-18 5 15,-11-12 4-15,-12-13 6 0,-11 4 3 16,-13 1 6-16,0 18 4 16,-8 2 11-16,4 18 3 15,-6 7 0-15,6 7-10 16,-5 0-12-16,10 17-20 16,3 1-23-16,5 5-13 15,5 22-10-15,11 11 2 16,7 8-2-16,5 3 13 0,15 15 8 15,10-18 13-15,19-3 3 16,6-11 7-16,17-11 5 16,3-21 3-16,17-25 1 15,-10-9 0-15,6-4-1 16,-15 4-3-16,-6-4-58 16,-22 6-32-16,-7-12-253 15,-20-3 17-15</inkml:trace>
  <inkml:trace contextRef="#ctx0" brushRef="#br0" timeOffset="101574.241">4116 1862 787 0,'59'-23'153'0,"-4"-14"81"15,32-29-236-15,18-3 0 16,35-21 13-16,2 9-1 15,27-17 1-15,-12 10 4 16,22-24 6-16,-19 16-11 16,14-10 3-16,-26 16 0 0,5-3-4 15,-32 32-4 1,-8-3-1-16,-27 11-2 0,-1 3 0 16,-30 20-1-16,-7-2 1 15,-15 6-11-15,-12 10-48 16,-14 12-5-16,-20 9-198 15,-20 16 15-15</inkml:trace>
  <inkml:trace contextRef="#ctx0" brushRef="#br0" timeOffset="102051.965">2120 3214 915 0,'-7'13'211'0,"6"-32"59"16,5 15-273-16,5-3-40 16,14-2 1-16,8-5-1 0,17-15 18 15,7 0 14-15,15-12 1 16,0-5 5-16,18-10 6 16,-1 3 5-16,15-15 13 15,-10 2 5-15,13-12 9 16,-14 4 1-16,7-3 7 15,-13 13-9-15,1 1 1 16,-22 18-7-16,-4 5-2 16,-21 8-6-16,-9 6 3 15,-11 10-1-15,-8 3 4 16,-6 8-1-16,-3 5-1 16,-3 2-11-16,0-2-61 15,1 0-108-15,-1 0-170 16,0 0-39-16</inkml:trace>
  <inkml:trace contextRef="#ctx0" brushRef="#br0" timeOffset="137004.711">22045 8248 706 0,'-1'-2'161'16,"0"-1"53"-16,3 1-207 16,-2 1-20-16,1-1-2 0,0 1 1 15,14-7 8 1,9-2 3-16,29-17 3 0,-26 13-1 16,2 1 1-16,14-5 1 15,-1-4 1-15,10-2 3 16,-6 1 4-16,4 0 0 15,-12 1-1-15,1 3-1 16,-9 4-4-16,-2 2-1 16,-9 3 1-16,-5 4 1 15,-8 3 0-15,-1 2 4 16,-3 0 1-16,-2 1 0 16,0 0-2-16,0 0-1 15,0 0-5-15,0 0-2 16,0 0-2-16,0 0 0 15,0 0 0-15,0 0 2 16,0 0-1-16,0-1-7 16,0 1-12-16,0 0-58 0,0-1-48 15,0 1-96-15,0 0-35 16</inkml:trace>
  <inkml:trace contextRef="#ctx0" brushRef="#br0" timeOffset="139110.012">22144 7872 260 0,'-10'6'161'0,"5"-6"-28"16,3-2-27-16,0 2-103 16,1 0 0-16,1 0 5 15,0 0 26-15,0 0 11 16,0 0 19-16,0 0 0 0,0 0-3 15,0 0-27-15,0 0-10 16,0 0-19-16,0 0-5 16,0 0-1-16,0 0 2 15,1 0-1-15,0 0 2 16,7 0 3-16,13 2 0 16,32 2-2-16,-29-5 1 15,2 0-1-15,9-3 2 16,-3-3-1-16,6 2 2 15,-3-3-1-15,1 1-1 16,-10 1-2-16,0 4 0 16,-8-1 1-16,-1 3 1 15,-5-3 1-15,2 3 1 16,-3-2-1-16,3-1 0 16,0 1-2-16,-3 1 1 0,-1-1 0 15,-3-1 0-15,-4 2-1 16,-1 1-5-16,-2-1-9 15,0 1-42-15,0 0-31 16,-1 0-48-16,0 0-17 16,0 0-60-16,-1 0 8 15</inkml:trace>
  <inkml:trace contextRef="#ctx0" brushRef="#br0" timeOffset="139590.402">22053 8119 120 0,'-17'17'125'0,"4"-8"-39"16,11-4-3-16,-4-1-64 15,3-3-2-15,2-2 31 16,1 0 10-16,0 0 19 16,0 0 3-16,1 0-7 15,7-4-28-15,16-9-9 16,37-16-19-16,-30 18-5 15,3 1-7-15,4 0-2 16,-3 0-2-16,10-5 1 16,-1 6-2-16,0-4 2 0,-6 2 0 15,1 3 2-15,-8 3 3 16,-1-2 16-16,-7 3 2 16,2 2 5-16,-6 0-1 15,-1-1 1-15,-6 2-15 16,0 1-1-16,-3 0-2 15,-2 1 3-15,-3-1 2 16,1-1 11-16,-5 2 1 0,0-1 3 16,0 0-4-1,0 0-1-15,0 1-10 0,0 0-3 16,0 0-4-16,0 0-2 16,0 0-3-16,0 0-2 15,0-1-3-15,0 1-4 16,0-1-9-16,0 1-100 15,0 0-64-15,0 1-90 16,0 0-86-16</inkml:trace>
  <inkml:trace contextRef="#ctx0" brushRef="#br0" timeOffset="140991.99">24510 6756 1122 0,'0'-2'-20'16,"1"6"20"-16,4 9-388 15</inkml:trace>
  <inkml:trace contextRef="#ctx0" brushRef="#br0" timeOffset="147255.327">21914 7936 251 0,'0'3'102'0,"-3"-3"-34"15,1-2-57-15,2 2-54 16,0 0-2-16,0 0 13 15,1 0 31-15,3 0 15 16,8 3 2-16,8 0 3 16,33 3-2-16,-35-7-1 15,3-1-5-15,3-2-2 16,-2 1-5-16,5-1 1 16,3 1-2-16,9-2 2 15,-2 2 0-15,9-2 1 0,-3 0 0 16,3 0 4-1,-8 0 0-15,10 2 4 0,-7-2-1 16,6 0 0-16,-3 4-6 16,5-1-1-16,-10 0-5 15,4 2 1-15,-7 0 1 16,1 1 23-16,-7 0 10 16,-3 1 14-16,-5-2 0 15,0 1 1-15,-6-1-22 0,-3-1-6 16,-4 1 10-1,0-1 23-15,-5 0 12 0,-1 0 21 16,-1 1 2-16,-2 0-19 16,-2 0-24-16,2 0-13 15,0 0-22-15,0 0-3 16,0 0-5-16,0 0 12 16,0-1 4-16,0-1 9 15,0 2-1-15,-1 0 3 16,0 0-9-16,1 0-2 15,0 0-9-15,0 0 0 16,0 0-5-16,0 0-4 16,0 0-9-16,0 0-46 15,0 0-106-15,0 0-146 16,1 0-29-16</inkml:trace>
  <inkml:trace contextRef="#ctx0" brushRef="#br0" timeOffset="150624.209">24253 10148 680 0,'-8'-3'207'0,"4"2"-19"16,3 1-237-16,0 0-137 15,0 0-9-15,1 0 53 16,0 0 76-16,0 0 98 15,0 0 58-15,0 0 13 0,0 0-19 16,0-1-41-16,0 0-12 16,1 0-28-16,7-1-4 15,15-1 0-15,41-10 1 16,-36 9 2-16,5-2 5 16,-4 0 2-16,3-1 18 15,0 2 21-15,4 0 2 16,-2-2-6-16,13-1 1 15,-1 2-18-15,7-4-23 16,-4 1-3-16,8-1 2 16,-10 6-1-16,0-4 0 15,-12 3 0-15,-3 2 3 16,-10 0 0-16,-5-1 8 16,-6 0 3-16,3 2 4 15,-4 2-1-15,1 0-3 0,0 0-8 16,0 1-6-16,-4-1-4 15,0 1 0-15,-5-1 0 16,-2-1-6-16,0 1-16 16,0 0-64-16,0 0-57 15,0 0-92-15,2 0-47 16</inkml:trace>
  <inkml:trace contextRef="#ctx0" brushRef="#br0" timeOffset="152072.462">25403 10123 732 0,'-2'-2'175'16,"1"1"16"-16,2 1-284 16,-1 0-98-16,0 0-42 15,0 0 30-15,0 0 79 16,0 0 101-16,0 0 67 15,0 0 48-15,0 0-3 16,0-1-48-16,0 1-7 16,0-1-19-16,0-1-4 15,0 1-4-15,1 1 1 16,0 0-1-16,1-1 0 16,-1 1-2-16,0 0 3 15,0-1-1-15,8 0 2 16,5 0 0-16,5 1 0 15,35-3-3-15,-30 2-1 16,-3 0-4-16,2 0 14 0,0-1 9 16,1 0 3-1,-2 0 1-15,4 0 7 0,0 0-12 16,-2 2-7-16,-3 0-4 16,4 0 3-16,-3 0-7 15,-1 0-3-15,-2-2-2 16,4 0 0-16,-4 1 0 15,5 1 6-15,-1 0 5 16,5-2 4-16,-4 0 1 0,7 0-1 16,-7-1-7-16,5 0-4 15,-3 2-3-15,5-2-1 16,-2 0-1-16,6 2 0 16,-2 1 0-16,6-3 0 15,-4 1 1-15,7-2 11 16,-5 1 4-16,6-3 9 15,-4 1 13-15,1 3 12 16,-5 0-3-16,4-1 9 16,-6 2-2-16,5-3-9 15,-7 2-11-15,6 0-8 16,-8-1-13-16,0 0-5 16,-8 6-6-16,-2-3 0 15,-6-4 1-15,1 4 1 16,-6-3 0-16,0 0 0 15,-1 1-1-15,2 4 0 16,0-3-4-16,2 5 0 0,-2-4 1 16,0 0 0-16,-1 0 1 15,-1 0 1-15,-3 0 6 16,-1 0 13-16,-3-1 5 16,0-1 7-16,0 2 1 0,0-1-1 15,0 1-14-15,0 0-4 16,0 0-6-16,0 0 0 15,0 0 2-15,0-1 14 16,0 0 3-16,0 1 14 16,0-1 1-16,-1 0 1 15,1 1-12-15,0 0-2 16,0 0-14-16,0 0-5 16,0 0-6-16,0 0-5 15,0 0-4-15,0 0-2 16,0 0 0-16,0 0 1 15,0 0 3-15,0 0 1 16,0 0 1-16,0 0 0 16,0 0-1-16,0 0-2 15,0 0-1-15,0 0-2 16,0 0 1-16,0 0-1 16,0 0 3-16,0 0-1 0,0 0 3 15,0 0 0-15,0 0 1 16,0 0-1-16,0 0 1 15,0 0-2-15,0 0 2 16,0 0-2-16,0 0 1 16,0 0 0-16,0 0 1 15,0 0 0-15,0 0 0 0,0 0 2 16,0 0 0 0,0 0-1-16,0 0 0 0,0 0-2 15,0 0-3-15,0 0-28 16,0 0-34-16,0 0-341 15,0 1 76-15</inkml:trace>
  <inkml:trace contextRef="#ctx0" brushRef="#br0" timeOffset="159503.085">24637 6795 656 0,'-1'1'122'0,"1"0"62"16,1 0-183-16,17 9-33 16,54 8 13-16,-25-22 7 0,1-2 2 15,11-6 1-15,-5-2 4 16,12-5 3-16,-2-3 3 16,4-5 6-16,-11 4 4 15,3-4 9-15,-8 5 0 16,3-1 1-16,-7 4-6 15,1 0-4-15,-3 4-9 16,-2 1-3-16,-13 3-4 0,-2 5-26 16,-9 2-31-16,-9 2-103 15,-7-1-30-15,-9 0-52 16</inkml:trace>
  <inkml:trace contextRef="#ctx0" brushRef="#br0" timeOffset="159715.676">24904 6973 549 0,'-4'9'243'0,"15"-15"-13"15,11-12-103-15,21-9-127 16,6-5-5-16,25-7-2 0,3 7 2 15,20-8-129-15,0 8-94 16,4-19-10-16</inkml:trace>
  <inkml:trace contextRef="#ctx0" brushRef="#br0" timeOffset="163121.525">16494 6833 1040 0,'2'-1'128'0,"0"0"62"15,-1 2-356-15,-1-1-42 16,1 0 47-16,1 0 24 16,17 0 72-16,3-1 66 15,29 1 8-15,-29-1 2 16,-1-1 3-16,11 0 1 15,5 0-1-15,16-4-1 16,5-1-1-16,17-3-2 16,1-1-2-16,5 1-2 15,-8-2-3-15,13 1-1 16,-10 2 0-16,14-2-1 16,-3 1 1-16,16 0-2 15,-10-1 0-15,11 0 5 16,-15 0 13-16,7-3 30 15,-20 0 16-15,2-1 4 0,-17 3-4 16,4-3-11-16,-11 5-28 16,7 2-15-1,-8 1-3-15,6-4 0 0,-12 4-2 16,-1 0-1-16,-12 1 1 16,-2-1 30-16,-10 4 6 15,-3 0 6-15,-7 1 2 16,-3-1 2-16,-4 3-30 15,-4 0-7-15,-1-1-6 16,0 0-5-16,0 1-5 16,0 0-52-16,0 0-77 15,0 0-149-15,-1 1-24 0</inkml:trace>
  <inkml:trace contextRef="#ctx0" brushRef="#br0" timeOffset="164068.69">16251 10030 828 0,'1'2'231'0,"-2"-4"47"15,3 2-220-15,-2 0-80 16,0 0-6-16,0 0-9 16,0 0 2-16,-1 0 3 15,1-1 13-15,0 1 8 16,0 0 9-16,1 0 3 0,0 0 3 16,17 4 2-1,6 1 1-15,43 8-1 0,-33-10-1 16,8-1 1-16,-3 0-1 15,9 0-2-15,-2-2-1 16,9 3 0-16,-3 1 1 16,9-3-1-16,-3 1 0 15,12 1 1-15,-4-7 0 0,11 3 1 16,-12-1-1-16,7-4 5 16,-13-2-1-16,3 6-10 15,-10-4 44-15,3 1 4 16,-10 3-5-16,9 1 1 15,-4-3 11-15,5-2-45 16,-1 2-2-16,9-1 3 16,-9-2-1-16,2 0-1 15,-6 5 0-15,2-2-1 16,-10 1-2-16,7 2 1 16,-5 5-1-16,2-2 2 15,-3 0 0-15,7-2 12 16,-5 4 6-16,5-2 1 15,-3 1-1-15,2 0 31 16,-6 2-6-16,2-5 11 0,-8-1 6 16,-4-2 12-16,-7 1-25 15,-6-3 4-15,-7 0-14 16,-2 3-5-16,-6 0-12 16,0-1-9-16,0 1-10 15,-5 1-9-15,0 0-25 16,0 1-193-16,0 1-218 15,8 19-13-15</inkml:trace>
  <inkml:trace contextRef="#ctx0" brushRef="#br0" timeOffset="175914.128">18449 14709 582 0,'2'7'263'16,"-4"-4"-15"-16,2-4-144 15,-1 1-70-15,1 0-41 16,0 0-2-16,0-2 1 16,0 2-2-16,0 0 6 0,0 0-1 15,0 0 2 1,1 0-1-16,2 0 3 0,16 0 2 16,38 0 4-16,-27 0 7 15,1-4 3-15,10-3 0 16,3 1 0-16,9-5-2 15,-1 1-7-15,5-1-3 16,-9 3 1-16,3-4-1 16,-7 5-1-16,-1-2 4 15,-3 4 8-15,0-3 4 16,-6 4-1-16,-1-2 1 16,-10 4-5-16,-5-1 9 15,-7 2 6-15,-4 0 16 16,-4 2 8-16,-1-1 14 15,-2-1-10-15,0 0-5 16,0 1-15-16,0-1-5 0,0 1-12 16,0 0 2-16,0 0-3 15,0 0-1-15,0 0-5 16,0 0-15-16,0 0-30 16,0 0-124-16,0 0-212 15,0 0 7-15</inkml:trace>
  <inkml:trace contextRef="#ctx0" brushRef="#br0" timeOffset="176924.287">22016 14689 580 0,'-3'1'202'0,"3"-2"10"15,2 2-155-15,-2-1-96 16,0 0-25-16,-1 0-3 15,1 0 9-15,0 0 30 16,-1 0 51-16,0 0 40 16,1 0 22-16,-1 0 1 0,-1 0-8 15,2 0-37 1,0 0-20-16,0 0-20 0,0 0-4 16,2 0 5-1,-1 0 10-15,16 7 5 0,12-3 3 16,38 6 2-16,-26-10-1 15,-3 1-10-15,10-4-1 16,-4 6-1-16,4-3-2 16,-8 1-3-16,7 0 0 15,-7 3-2-15,2-1 0 16,-5 2 0-16,3-1 0 16,-7 0-1-16,-1-2 36 15,-8 0 12-15,-1 4 12 16,-5-5 5-16,-6 0 4 15,-5 0-32-15,-2 1-9 16,-3-5-13 0,-2 3-2-16,0 0-6 0,0 0-2 0,0 0-3 15,0 0 0-15,0 0-2 16,0 0-1-16,0 0-3 16,0 0-30-16,0 0-36 15,0 0-280-15,0 0 54 16</inkml:trace>
  <inkml:trace contextRef="#ctx0" brushRef="#br0" timeOffset="188049.472">15626 13813 1018 0,'6'5'231'0,"-4"-4"77"16,-1-1-299-16,-1-1-47 16,0 0 2-16,1 0 2 15,22-9 11-15,44-24 10 16,-38 15 10-16,8-4 1 15,-5 5-1-15,7-4 1 16,-2 0 3-16,8-1 2 16,-2 3 0-16,9-5 0 15,-6 7 0-15,5-2-3 16,-10 4-2-16,6-3-24 0,-7 0-22 16,2-4-77-1,-4 1-54-15,5-3-105 0,-8 4-35 16</inkml:trace>
  <inkml:trace contextRef="#ctx0" brushRef="#br0" timeOffset="188410.135">16255 13660 608 0,'-3'15'159'0,"1"-8"38"16,3-7-173-16,-1 1-49 16,0-1-14-16,0 0 2 15,0 0 4-15,1 0 9 16,0 0 26-16,18-1 26 16,6-1 21-16,44-14 13 15,-32 0-1-15,8-4 0 16,-2 0-10-16,3-1-8 15,-5 4-9-15,-2 1 1 16,-7 5-6-16,-6-1-7 16,-9 6-11-16,-4 2-6 15,-6 0-5-15,-4 2-2 16,-1 2-1-16,-2 0-70 0,0-1-103 16,1 1-89-16,6 0-73 15</inkml:trace>
  <inkml:trace contextRef="#ctx0" brushRef="#br0" timeOffset="196756.533">24819 13939 876 0,'58'22'104'0,"-51"-19"106"15,5-1-263-15,19 2-2 16,11-1 30-16,22-1 9 16,9 0 12-16,8-3 1 15,-7-1 0-15,6 0 3 16,-12-1 3-16,7 1 1 15,-7 1 1-15,9 0 1 16,-14 1-2-16,1 0 1 16,-12 2-2-16,1 1-15 15,-14 0-57-15,3 0-142 16,-11 2 12-16</inkml:trace>
  <inkml:trace contextRef="#ctx0" brushRef="#br0" timeOffset="196927.079">25916 13938 795 0,'0'1'155'0,"2"0"80"16,16 6-234-16,74 0-10 16,-21-11 6-16,32-1-177 15,10 7-56-15,25 0-39 16</inkml:trace>
  <inkml:trace contextRef="#ctx0" brushRef="#br0" timeOffset="202574.473">9896 15099 1096 0,'39'22'259'0,"-39"-21"91"16,0-1-318-16,0 0-31 0,-1 0-14 15,1 0-20-15,0 0-3 16,0-1-4-16,0 0 3 16,0 0 0-16,0 0 18 15,0-1 3-15,1 1 5 16,11-7 4-16,13 4 6 15,48-54 0-15,-38 35 1 16,11-5-1-16,0 2 0 16,11-10 2-16,0-1 0 0,7-3 0 15,-5 2 1 1,6-5-1-16,-11 8 0 0,5 0-2 16,-8 4-1-16,0-3-20 15,-6 11-36-15,-1 2-107 16,-10 6-70-16,-2 8-62 15,-15 9-89-15</inkml:trace>
  <inkml:trace contextRef="#ctx0" brushRef="#br0" timeOffset="202890.198">10390 15473 339 0,'10'8'319'0,"-4"-6"-79"16,-5-3 0-1,2-4-193-15,-3 4-12 0,2-4-11 16,25-35-1-16,45-41 0 16,-25 24 17-16,-2 0-4 15,10-12 7-15,-4 10 2 16,3-8 0-16,-7 9-16 15,5 0 0-15,-12 14-8 16,1 0-6-16,-8 12-7 0,2 0-4 16,-7 8-7-16,6-3-42 15,1 8-51-15,17 0-226 16,0 6 19-16</inkml:trace>
  <inkml:trace contextRef="#ctx0" brushRef="#br0" timeOffset="-208010.352">11491 17321 809 0,'7'0'198'0,"-4"0"58"15,-3 0-226-15,0-1-39 16,0-1 0-16,0 1 0 16,1 0 2-16,11-2-1 15,7-2 2-15,42-5 0 16,-33 7 2-16,8 1 1 16,0 1 3-16,6-3 1 15,0 1 1-15,2 2 3 16,-8 0 1-16,8-1 6 15,-3 1 0-15,5 2 1 16,-3-1-3-16,12-2 0 16,-8 4-6-16,8 2-1 15,-6-1-1-15,5 4 1 16,-7 3 4-16,5-1 1 0,-8 1 2 16,5 2-2-16,-8-2 0 15,1 2-4-15,-7-4-3 16,0 0 0-16,-10-4 0 15,1 1-3-15,-6-6-4 0,1 0-31 16,-2-5-52-16,6-6-156 16,-2-3-26-16,-6-5-91 15</inkml:trace>
  <inkml:trace contextRef="#ctx0" brushRef="#br0" timeOffset="-207537.455">12481 17154 595 0,'-17'10'247'0,"1"-5"8"16,7-5-157-16,3 3-35 16,3-2-44-16,4-2-6 15,-1 1-12-15,0 0-7 16,0 0-3-16,0 0 0 0,2 0 2 15,10 1 3-15,16 0 5 16,45 4-1-16,-33 1 1 16,8-7 0-16,-3 1-2 15,8 3-2-15,-5-1 1 16,7-3 1-16,-7 5 1 16,5-1 2-16,-9-4 2 15,7 2 6-15,-10 1 0 16,3-1 8-16,-9 5 6 15,-4-1 20-15,-12-4 4 0,-1 5 17 16,-11-5 3 0,-2-6 16-16,-2 9-12 0,-3-4 6 15,0-1-10-15,0 1 3 16,0 0-17-16,0 0-5 16,0 0-17-16,0 0-11 15,0-2-14-15,0 2-10 16,0 0-13-16,0 0-75 15,0 0-83-15,0 0-242 16,1 0-15-16</inkml:trace>
  <inkml:trace contextRef="#ctx0" brushRef="#br0" timeOffset="-193981.678">15667 18557 634 0,'37'12'293'16,"0"-20"-25"-16,-19-36-109 15,18 18-161-15,11-8-10 16,21-15 12-16,5 0-1 16,13-11-1-16,-6 11 7 0,8 2-78 15,-17 11-47-15,3 1-147 16,-13 13-46-16</inkml:trace>
  <inkml:trace contextRef="#ctx0" brushRef="#br0" timeOffset="-193759.741">16353 18409 843 0,'-3'17'319'0,"3"-11"-4"16,6-11-211-16,10-7-81 15,9-6-40-15,25-16 5 16,11-10 14-16,18-11-3 15,1-8 0-15,12-9 5 0,-9 6-3 16,12-1-64 0,-12 2-79-16,19 0-174 0,-13 15-29 15</inkml:trace>
  <inkml:trace contextRef="#ctx0" brushRef="#br0" timeOffset="-191333.834">1288 12158 801 0,'-23'-7'221'16,"-3"1"68"-16,7 0-223 16,7 2-41-16,3 2-25 15,7 1-56-15,1-1-39 16,4 0 0-16,-3 1 5 15,1-1 25-15,13-8 31 16,16-21 34-16,41-44 3 16,-36 35 3-16,5-9 4 15,-2 2 2-15,9-9 3 16,-3 5-2-16,20-9-2 16,-1 5-5-16,18-6-2 15,-6 4-1-15,10-8 1 16,-12 3 0-16,10-4 1 0,-16 5 0 15,5-4 0-15,-14 14-2 16,-5 4 8 0,-16 11-2-16,-6 5 2 0,-10 13-1 15,-5 2-1-15,-5 6-6 16,0 5-4-16,-1 0-18 16,-1 0-18-16,2 1-189 15,-1 6 40-15</inkml:trace>
  <inkml:trace contextRef="#ctx0" brushRef="#br0" timeOffset="-190768.523">861 14011 568 0,'16'3'303'15,"-6"0"-57"-15,-14-5-91 16,6 1-188-16,2-1-15 16,-4 1 14-16,1 0 12 15,26-13 10-15,42-29 12 16,-24 12 1-16,-2-2 2 0,7-7-1 16,-3 5-2-16,11-7 1 15,-6 3-1-15,8-6 6 16,-4-1 2-16,11-11-1 15,-8 7-2-15,8-9-1 16,-4 9-4-16,8-7-1 16,-13 6 3-16,5-9 8 15,-13 8 5-15,2-7 12 16,-13 14 2-16,-3 3 6 16,-11 13-3-16,-5 7 5 15,-11 10-6-15,-3 4 7 16,-5 6-4-16,0 2-2 15,-1 1-11-15,0-1-12 16,0 0-47-16,0 0-170 16,0 0-98-16,2 4-59 15</inkml:trace>
  <inkml:trace contextRef="#ctx0" brushRef="#br0" timeOffset="-176601.191">3241 17292 101 0,'20'-6'22'0,"2"-3"12"16,0 2-32-16,9 1 3 15,-1 4-2-15,8 7 0 16,-2 9-3-16,10 5 1 16,0 3 0-16,12 0-1 15,-3-3 1-15,10-6-1 16,-6-8 4-16,8-7 13 16,-12-3 9-16,6-8 9 15,-7 3 5-15,7-1 0 16,-8 3-12-16,7 5-8 15,-10 4-8-15,4 2-4 16,-8 1-5-16,5 0 1 16,-6 0-2-16,10-4 0 15,-6-2 0-15,7-2-5 0,-5 1-49 16,9-3-31-16,-8-1-13 16</inkml:trace>
  <inkml:trace contextRef="#ctx0" brushRef="#br0" timeOffset="-176373.779">4935 17150 814 0,'6'5'202'16,"-6"-10"65"-16,1 5-234 15,-1-1-35-15,0 0-15 16,0 0-5-16,3 1-63 16,30 0-70-16,60 2-102 15,-22-2-38-15</inkml:trace>
  <inkml:trace contextRef="#ctx0" brushRef="#br0" timeOffset="-173065.022">7738 12917 824 0,'-3'-1'210'16,"0"1"60"-16,2-2-251 15,0 1-173-15,1 1-116 16,1-1-31-16</inkml:trace>
  <inkml:trace contextRef="#ctx0" brushRef="#br0" timeOffset="-172286.129">15355 16819 1165 0,'-3'7'239'0,"-1"-6"103"16,5-2-356-16,-1 1-89 15,0-1-69-15,0 1-179 16,0 0-27-16</inkml:trace>
  <inkml:trace contextRef="#ctx0" brushRef="#br0" timeOffset="-171923.356">15327 17118 821 0,'22'0'164'0,"12"-22"84"16,8-10-238-16,34-29-11 15,16-12 8-15,37-17-3 16,15-5-3-16,54-34-252 15,22-6 80-15</inkml:trace>
  <inkml:trace contextRef="#ctx0" brushRef="#br0" timeOffset="-132295.239">20297 4542 578 0,'-2'1'146'15,"0"-1"39"-15,1 0-159 16,1-1-41-16,0 1-5 15,0 0-3-15,-2 0 2 0,1 0 0 16,0 0 4-16,-1 1-5 16,0 1 2-16,-3 2-7 15,2 1 0-15,0-3 3 16,1-1 10-16,0 0 15 16,0 1 11-16,2 1 4 15,5 2 1-15,34 3 0 16,43 32-8-16,-21-31-4 15,1-1-3-15,16-2 3 16,-3-4 1-16,15-2 18 16,-7-4 6-16,3-5 8 15,-12-2-1-15,3-1 0 16,-17-1-18-16,-2 1-5 16,-15 4-8-16,-3 1 1 15,-16 3 25-15,-8 3 18 16,-7-2 3-16,-4 2 7 0,-3 1 0 15,-1-1-24-15,-1 0-18 16,0 1 0-16,0 0-7 16,0 0-1-16,-1 0-1 15,1 0 0-15,0 0-3 16,0 0 1-16,0 0-2 16,0 0-1-16,0 0-1 15,0 0-1-15,0 0-2 0,0-1 0 16,-1 1 0-1,0 0 0-15,1 0 0 0,0 0 0 16,0 0 0-16,0 0-1 16,0 0 1-16,0 0 0 15,0 0 0-15,0 0 0 16,0 0 1-16,0 0-1 16,0 0 0-16,0 0-1 15,0 0 0-15,0 0 0 16,0 0-1-16,0 0 1 15,0 0 0-15,0 0 1 16,0 0 1-16,0 0 0 16,0 0 0-16,0 0 1 15,0 0-1-15,0 0 0 16,0 0 0-16,0 0 0 0,0 0 0 16,0 0 0-1,0 0-1-15,0 0 0 0,0 0-1 16,0 0 0-16,0 0 0 15,0 0 1-15,0 0 1 16,0 0 0-16,0 0 1 16,0 0-2-16,0 0-1 15,0 0-2-15,0 0 0 16,0 0-1-16,0 0 1 16,0 0 0-16,0 0 2 0,0 0 3 15,0 0 0-15,0 0 2 16,0 0-1-16,0 0 0 15,0 0-2-15,0 0-2 16,0 0-3-16,0 0-8 16,0 0-7-16,0 0-5 15,0 0 0-15,0 0 1 16,0 0 9-16,0 0 5 16,0 0 7-16,0 0-19 15,0 0-21-15,0 0-73 16,0 0-41-16,0 0-54 15,0 1-19-15,1 0-27 16</inkml:trace>
  <inkml:trace contextRef="#ctx0" brushRef="#br0" timeOffset="-130430.622">20994 2715 216 0,'-24'-13'0'15</inkml:trace>
  <inkml:trace contextRef="#ctx0" brushRef="#br0" timeOffset="-129627.993">20691 2548 509 0,'-40'-21'18'16,"5"3"38"-16,-10-1-129 15,-5 4-50-15,-5 3 20 0,7 2 98 16,-2 0 11-16,4 4 1 15,-2 3 0-15,3 5-1 16,-6 3-2-16,4 5-3 16,-3 4 0-16,4 2 0 15,-1 6 0-15,7 1 1 16,-1 5 3-16,7 2 2 0,0 9 3 16,6-1 2-16,-2 9 3 15,3 4-3-15,-1 6-1 16,6-2-2-16,-1 7-1 15,6-3-3-15,5 10 0 16,5-8-1-16,1 9 1 16,6-10-1-16,2 2 1 15,1-13 1-15,5 6 2 16,2-12 0-16,5 5 7 16,6-8 0-16,12 4 4 15,4-5 2-15,13 7 2 16,5-7-5-16,13 6 3 15,-1-9-5-15,14 2-2 16,-4-11-4-16,14 0 0 16,-6-5-3-16,11-4 1 15,-9-9 0-15,11-4 3 16,-13-8 2-16,11-10 9 0,-12-4 6 16,13-7 11-16,-13-2 2 15,10-6 7-15,-13-2-7 16,8-11-3-16,-13 1-13 15,10-11-4-15,-12-1-10 16,7-5-3-16,-10 6-4 16,2-6 1-16,-16 11 0 15,2-12 0-15,-14 8 1 0,-4-9 25 16,-16 10 22-16,-5-7 17 16,-12 14 8-1,-10 0 25-15,-4 5-29 0,-11 0-27 16,-6 4-21-16,-11-8-12 15,-3 2-28-15,-17-1 1 16,-1-1 3-16,-13 3 4 16,2 5 1-16,-16-1 2 15,7 7 1-15,-17 0-1 16,3 9 0-16,-20 3-2 16,10 5 1-16,-17 4-2 15,11 7 1-15,-3 0-1 16,14 3 1-16,-4 6-1 15,20 3 1-15,-3 5-3 16,13 1-16-16,-1 6-47 0,10 3-36 16,3 10-116-16,14 1-56 15,13 7-39 1</inkml:trace>
  <inkml:trace contextRef="#ctx0" brushRef="#br0" timeOffset="-128629.508">21240 4859 119 0,'-31'20'0'15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8:49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7813 12775 873 0,'1'8'147'0,"1"-9"83"16,3 0-262-16,-5 0-4 15,5-1 9-15,32-5 6 16,40-6 13-16,-22 11 1 16,-3 5 1-16,8 0 2 15,-7 0 1-15,8 1 2 16,-8-2-1-16,11-2 1 0,-7-1 0 16,10 2 0-1,-5-3-1-15,17 1 1 0,-4 0 0 16,18 0-2-16,-3-2 0 15,22 0 2-15,-12-1-1 16,21-2 0-16,-15 0 2 16,14-6 2-16,-15 3-3 15,14-1 1-15,-18 2-1 0,12-3 1 16,-13 3 1-16,11-1 0 16,-15 1-2-16,8 0 3 15,-19 0-1-15,7 0 0 16,-16 0-1-16,4 0 2 15,-18-1-2-15,8 4 1 16,-14-2 0-16,4 2 1 16,-14 1-24-16,4-1-82 15,-11-1-53-15,0 0-62 16,-12 1-79-16</inkml:trace>
  <inkml:trace contextRef="#ctx0" brushRef="#br0" timeOffset="365.104">10964 13025 228 0,'10'7'62'16,"-2"-2"17"-16,3-2-59 15,6-1-11-15,7 1 7 0,14-2 8 16,3-5 0-16,12-1 2 16,1-3-5-1,8-4-1-15,-6-1-5 0,7-3 2 16,-10 1-2-16,2-2 3 16,-10 1 24-16,2 3 20 15,-12 3-1-15,-2 1 1 16,-8 3-4-16,-2 3-28 15,-10 1-22-15,1 3-3 16,-2 0-3-16,-2 1-2 16,-1-2-8-16,5 5-89 15,1 1-88-15,1 14-6 16</inkml:trace>
  <inkml:trace contextRef="#ctx0" brushRef="#br0" timeOffset="8421.204">20169 10930 473 0,'-8'4'224'0,"6"-5"-23"0,1-1-99 15,1 2-133-15,0 0-40 16,0-1-3-16,1 0 7 15,0 0 15-15,13-4 19 16,2-1 35-16,38-14 4 16,-34 20 5-16,6 2 4 15,3 3-3-15,16 3 0 16,1-1-2-16,14-3-6 16,-2 0-1-16,15 0-1 15,-4 1 0-15,13 4 1 16,-7-2-1-16,10 0-1 15,-9 1 1-15,5-2-1 16,-12 1 0-16,8 2 1 16,-12 0 2-16,6-1 4 15,-10 1 5-15,5-3 12 16,-15-2 8-16,1-2 26 0,-12-1 7 16,-1 0 11-16,-12-3-7 15,0 3 2-15,-9-2-19 16,-5 0-2-16,-5 0-14 15,-2 2 0-15,-3-4-11 16,-1 1-5-16,-2 1-8 0,0 0-1 16,0 0-2-16,0 0 9 15,0 1 4-15,0 0 9 16,0 0 3-16,0 0 5 16,0 0-7-16,0 0-3 15,0 0-9-15,0-1-4 16,0 1-8-16,0 0-3 15,0 0-3-15,0 0 0 16,0 0-2-16,0 0 0 16,0 0 2-16,0 0-2 15,0 0 0-15,0 0-4 16,0 0-4-16,0 0-24 16,0 0-23-16,0 0-101 15,1 0-104-15,38 0-80 16,48-6-86-16</inkml:trace>
  <inkml:trace contextRef="#ctx0" brushRef="#br0" timeOffset="10761.817">16420 9131 133 0,'0'0'100'16,"1"0"-17"-16,-1-1-30 16,0 1-19-16,0-2-21 15,2 1 1-15,-1 0-1 0,23-6 1 16,36-12-3-16,-28 12-2 16,-2 0-6-16,6 1 2 15,-4 4 1-15,5-1 0 16,-2 5-1-16,7 3-1 15,-2-1-2-15,13-1-2 16,1 2 0-16,15-4 1 16,-5-4 1-16,9-1-1 15,-9-1 2-15,5 3 1 16,-12 1 1-16,4 3 1 16,-6 3 0-16,5 3-1 15,-11-1-2-15,8 6 11 16,-10-3 9-16,5-1 21 15,-8-2 17-15,1-2 34 16,-10-5-3-16,6-1 3 16,-8 1-15-16,1-4-5 0,-8 3-32 15,1-1 8-15,-8-2 2 16,0 1 16-16,-7-1-4 16,2 0 15-16,-5-3-10 15,1 0-1-15,-7 0-18 16,2 2 0-16,-4 2-13 15,0 3-4-15,-1 0-13 16,0 0-2-16,0 0-9 0,0 0-4 16,0 0-6-16,0 0-29 15,0 0-63-15,0 0-203 16,1 0-76-16,38-1-100 16</inkml:trace>
  <inkml:trace contextRef="#ctx0" brushRef="#br0" timeOffset="11709.637">22172 8838 889 0,'-20'5'130'0,"3"-8"93"16,7 0-304-16,3-1-97 16,7 4-2-16,1-1-3 15,-1 1 18-15,0 0 40 16,0 0 94-16,0 0 25 15,0 0 14-15,0 0 14 16,1 0-1-16,22 1-1 16,39 4-2-16,-24 1-5 0,-1-1-17 15,6 1 1-15,-5 0 2 16,8 3 1-16,-2-1 0 16,11 1 2-16,1 1 0 15,12 2 0-15,-4-1 0 16,5 0 3-16,-12 2 17 15,1 1 19-15,-16-3 9 16,-4 1 27-16,-11-1 4 16,-3-3-9-16,-8-1-17 0,-4-1 2 15,-5 0-16-15,-2-5 21 16,-4 0 10-16,1 2 27 16,-2-5-2-16,0 2-4 15,0 0-28-15,-2 0-19 16,2 0-37-16,0 0-60 15,0 0-74-15,0-1-167 16,0 0-16-16</inkml:trace>
  <inkml:trace contextRef="#ctx0" brushRef="#br0" timeOffset="13467.144">26104 9049 417 0,'5'2'135'16,"-4"-1"20"-16,0-1-109 16,0 0-43-16,1 0-1 15,3 3-9-15,6 0 1 16,-1 1 5-16,7-1 14 16,36 11 14-16,-28-18 19 15,5 1 6-15,12-7 7 16,2 0-8-16,11-6-8 15,0 0-12-15,5-8 1 0,-9 3-3 16,5-1 3-16,-11 4-7 16,4-1-3-16,-8 2-7 15,7-1-5-15,-6 0-5 16,3 0-1-16,-9 3-2 16,3 2-1-16,-14 4 1 15,-2 2 1-15,-10 2 1 16,-5 3 19-16,-5 2 9 15,-1 1 13-15,-2-1 3 16,0 0 5-16,-1 0-19 0,1 0-7 16,-1 0-13-16,0-1-3 15,1 1-5-15,0 0-1 16,0 0-1-16,0 0 2 16,0 0 4-16,0 0 6 15,0 0 2-15,0 0 0 16,0 0-4-16,0 0-7 15,0 0-11-15,0 0-30 16,0-1-40-16,0 1-255 16,-1 0 46-16</inkml:trace>
  <inkml:trace contextRef="#ctx0" brushRef="#br0" timeOffset="19043.763">21305 9111 394 0,'5'-3'112'16,"-5"3"19"-16,0 0-135 16,0 0-53-16,0 0-17 15,0 0 1-15,0 0 4 16,1 0 33-16,3-1 10 0,16-2 9 15,43-7-15-15,-34 1-7 16,8-3-8-16,0 2 10 16,8-5 9-16,-4 0 15 15,7 1 17-15,-8 0 16 16,6-1 9-16,-3 5 0 16,6-1-2-16,1 3-10 15,13 2-22-15,1 0-38 16,13 0 2-16</inkml:trace>
  <inkml:trace contextRef="#ctx0" brushRef="#br0" timeOffset="27739.158">16014 9217 708 0,'24'-8'130'16,"16"-6"77"-16,0-3-195 15,19-5-39-15,9-3 23 16,13-2 4-16,-12 4-3 16,9-1 3-16,-13 5 2 15,-1-5 0-15,-14 4 0 0,-3-2 0 16,-13 2-1-16,-4 2-2 15,-8 7-1-15,-6 3-39 16,-6 4-10-16,-5 1-15 16,-6 3 4-16,-17 0-143 15,-11 0 74-15</inkml:trace>
  <inkml:trace contextRef="#ctx0" brushRef="#br0" timeOffset="28171.194">15552 9505 379 0,'3'12'155'16,"7"-10"-5"-16,5-3-66 15,16-6-83-15,7-6 7 16,19-8 36-16,2-7 1 15,19-12 3-15,-6-2-4 16,18-4 2-16,-8 6-20 16,10-7 2-16,-12 7-3 15,10-1 18-15,-14 5 8 0,1 1 0 16,-18 10-6-16,-7 3 2 16,-22 9-20-16,-11 6 0 15,-13 3 3-15,-2 3 7 16,-3 1-2-16,-1 0-4 15,0 0-16-15,0 0-6 16,0 0-7-16,-1 0 1 16,-1 0-1-16,2 0 2 15,0 0 1-15,-1 0 0 16,1 0-1-16,0-1-4 16,0 1-8-16,0-2-69 15,0 1-98-15,0 1-137 16,0 0-52-16</inkml:trace>
  <inkml:trace contextRef="#ctx0" brushRef="#br0" timeOffset="38999.404">19390 11152 708 0,'4'-5'174'16,"0"0"48"-16,0 1-203 15,5-4-31-15,4-3-8 16,11-7 4-16,7 0 4 15,10-4 2-15,5 1 7 0,14-2 2 16,2 2 1-16,14-3 0 16,-1-4 0-16,17-8 3 15,-7 0 1-15,15-8 1 16,-10 1 0-16,13 0 1 16,-18 10-2-16,9 1 0 15,-17 10-1-15,2 0 3 16,-15 9 0-16,4 3 1 15,-19 4 0-15,-2 3-1 16,-17 1-4-16,-3 2-1 16,-13 2-17-16,-4-1-16 15,-5 1-113-15,-4 8-79 16,-9 9-25-16</inkml:trace>
  <inkml:trace contextRef="#ctx0" brushRef="#br0" timeOffset="39356.708">19744 11389 953 0,'-2'14'224'0,"3"-12"69"16,6-7-271-1,15-8-41-15,9-6-5 0,22-9 1 16,6-1 6-16,17-5 3 16,-2 3 5-16,12-5 4 15,-11 5 6-15,15-3 2 16,-14 4 1-16,7-4 2 16,-12 8 0-16,7 2 0 15,-16 3-2-15,4 4 0 16,-14 7-3-16,-6 1 0 15,-18 3-2-15,-6 5 2 16,-10 0-2-16,-8 0-7 16,-5 0-39-16,2 2-236 15,-2-1 58-15</inkml:trace>
  <inkml:trace contextRef="#ctx0" brushRef="#br0" timeOffset="41847.859">20958 9217 412 0,'32'-3'119'0,"-12"-2"23"16,12-4-96-16,10-1-56 16,20-7 10-16,7 1-1 15,23-10 3-15,-5 0 0 16,12-6 2-16,-9-3 2 16,3-4 1-16,-17 7-2 0,2-4 0 15,-15 4-3-15,4 2-2 16,-12 7-1-16,3-2-4 15,-11 7-20-15,-4 2-46 16,-16 7-34-16,-8 2-43 16,-12 6-40-16</inkml:trace>
  <inkml:trace contextRef="#ctx0" brushRef="#br0" timeOffset="42152.555">21141 9646 790 0,'-4'2'143'16,"5"-2"83"-16,5-3-232 16,-5 2-8-16,22-12 12 15,73-34-1-15,-25 9 7 16,29-14 0-16,-2 1 2 15,18-10 7-15,-13 2 2 16,14-4 2-16,-23 13 1 16,2 2-2-16,-23 10-5 0,3 3-1 15,-14 12-6-15,0-1-4 16,-12 6-4-16,-2 3-104 16,-9 8-144-16,1 9 10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0:07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16831 9117 789 0,'-9'1'211'16,"5"-3"41"-16,2 3-192 15,1-1-89-15,-1 0 7 16,2-1 25-16,-1 1-1 16,1-1 0-16,0-1-10 15,0 2-10-15,0 0-14 16,0 0-1-16,0 0 3 15,1 0 7-15,24-1 11 16,44-2 14-16,-20-3 0 16,2 3 0-16,10 1-2 0,-1 0-2 15,13-2 2-15,-1 1 0 16,18-3-1-16,-1 0 2 16,18-4 0-16,-5 6-2 15,13-3 3-15,-9 3 0 16,14-1 2-16,-15-1-1 15,11 0-2-15,-16 3-2 16,8-4 1-16,-16 3-2 16,12-2 0-16,-14 0 4 15,10-4-1-15,-16 1 1 0,4 0 1 16,-17-2 1-16,1 3-1 16,-16 1 1-16,4 2-1 15,-11 0 0-15,0 3 2 16,-10 1 3-16,-4-2 10 15,-14 3 5-15,-4 0 8 16,-9 0 1-16,-2-2 3 16,-6 2-8-16,1-1-7 15,-2 1-9-15,1 0-22 16,-1 0-44-16,0 0-166 16,-1 1-53-16,0 0-73 15</inkml:trace>
  <inkml:trace contextRef="#ctx0" brushRef="#br0" timeOffset="878.644">12942 7543 550 0,'-6'9'184'15,"6"-7"-28"-15,7-9-112 16,6 1-108-16,4-1-2 0,5-2 33 16,0 5 30-16,3 4 0 15,-2 1 2-15,7 1 1 16,-2 0 0-16,10 0 1 15,-3-2-1-15,9-2 3 16,-5 0 1-16,8-2 6 16,-3 0 1-16,9 0 1 15,-4 2-3-15,18-2-1 16,-2 2-6-16,14 1-1 16,2-1 7-16,19 2 0 15,-10 0 0-15,12 0 0 16,-12-3 1-16,2 1-5 15,-16-2 2-15,2-2 27 16,-15 0 4-16,4 1 0 16,-13-2 38-16,2 0 18 15,-11 2-24-15,-2-5 2 0,-11 3 16 16,-2-1-27 0,-9 1-18-16,-2-1 2 0,-4 3-1 15,-4-2-11-15,-5 4-11 16,-3 1 5-16,-3 1 0 15,0 0 5-15,0 1-4 16,0 0 0-16,0 0-6 16,0 0-6-16,0 0-12 15,0 0-11-15,0 0-23 16,0 0-61-16,1 0-32 0,15-3-182 16,24-2-43-16,74-21-58 15</inkml:trace>
  <inkml:trace contextRef="#ctx0" brushRef="#br0" timeOffset="1551.37">22188 7369 215 0,'-14'8'55'0,"7"-3"-31"15,3 2-38-15,-1-3-177 16</inkml:trace>
  <inkml:trace contextRef="#ctx0" brushRef="#br0" timeOffset="1994.53">22156 7399 97 0,'0'1'70'0,"1"0"-9"16,9 4-22-16,17 4-7 16,36 9-16-16,-24-16 0 15,1 0-1-15,7-1 9 16,1-4 2-16,16 1 7 15,-5-4-6-15,16 2-1 16,-1-1-6-16,13-1-4 16,-6 1-8-16,17 1 1 15,-7-2-1-15,11 1 4 16,-9 2 3-16,7-3 21 0,-15 1 2 16,7 2 4-16,-14-2-3 15,6 0 15-15,-16 1-14 16,0-3 14-16,-14-1 1 15,0 0 2-15,-11 0-14 16,4 1 4-16,-7 0-15 16,2 1 4-16,-9 3-5 15,-4-2 4-15,-9 4-1 16,-8-1 13-16,-6 1-3 16,-2 0 1-16,-2 2-6 0,-2-2-9 15,0-1-15-15,0 2-2 16,0-1-3-16,0 1 2 15,0 0 0-15,0 0 4 16,0 0-1-16,0 0 1 16,0 0-3-16,0 0-4 15,0 0-5-15,0 0-14 16,0 0-42-16,0 0-266 16,0 0 64-16</inkml:trace>
  <inkml:trace contextRef="#ctx0" brushRef="#br0" timeOffset="7171.083">26533 6028 683 0,'-32'-17'216'16,"4"-4"26"-16,-5-4-160 16,-2 3-96-16,-3 1 0 15,5 7 6-15,-9-1-5 16,5 3 1-16,-3 4-3 16,0 2 2-16,-9 4 1 15,5 3 5-15,-4 5 0 16,7 0 7-16,0 4-1 15,10 1-4-15,-2 8-4 16,6 1-3-16,-1 12 0 16,2-2 0-16,-3 12-2 15,7 2-10-15,-2 3 0 0,2-1 0 16,0 13 2-16,4-3 3 16,-3 10 13-16,7 2 2 15,4 10-1-15,8-8-1 16,6 7 1-16,8-12 0 15,4 3 1-15,2-11 1 16,5 7 2-16,-1-11 1 16,5 6 0-16,-3-11 0 15,2 2 1-15,0-12-1 16,6 3 1-16,4-6 1 0,12 2 0 16,4-6 0-1,13 3 1-15,-2-7-2 0,10-1 2 16,-3-1 0-16,13 0 0 15,-9-5-1-15,17 0 0 16,-8-1 0-16,7-2 0 16,-9-4 2-16,11 1 1 15,-14-6 0-15,12-3 4 16,-8 0-1-16,12 0-1 16,-8-4-2-16,13 2 0 15,-9 0-4-15,7-2 0 16,-12 1-1-16,7 0 1 15,-13-1 0-15,7 1 1 16,-9 1-1-16,10-2 0 16,-6 3 1-16,14-2-2 15,-8-1-1-15,15 0 2 16,-7 5 0-16,3-6 0 0,-14 4 2 16,5 0 0-16,-19 0 0 15,10-3 2-15,-9 1-1 16,18-2 3-16,-5 1-2 15,20 0 2-15,-10-2-3 16,12 5 1-16,-17 0-2 0,3-4 2 16,-18 4 9-16,5 0 16 15,-14-2 1-15,14 4 5 16,-3 4 0-16,14-2-10 16,-4 1-15-16,12 5-2 15,-11-4-5-15,-1 2-1 16,-14-2 0-16,6-1 1 15,-11-3 1-15,9-1 2 16,-6-3 0-16,6-1 6 16,-9-2-1-16,9 0 3 15,-10-3-2-15,10 3-1 16,-9 0-5-16,12 0 1 16,-7-1-4-16,10-2-1 15,-8-2-1-15,14-3 1 16,-9 2-3-16,3-4 3 15,-11 1-1-15,3 0 2 0,-18 0 0 16,4-3 2-16,-6 5-2 16,10-2-1-16,-2-1-1 15,12 1-1-15,-8-2-2 16,5-3 3-16,-14-3-1 16,-7 2 5-16,-14 1 0 15,1 2 3-15,-9-1-2 0,9-1 0 16,-2 0-6-16,17-5-1 15,-6 0-3-15,3 1 1 16,-15 2 2-16,4 2 4 16,-18 5 7-16,0-2 21 15,-4 4 0-15,7-4-1 16,-4-2-6-16,7-6-12 16,-1-2-22-16,-2-1 5 15,-9 5 3-15,-3-2 10 16,-4 3 8-16,0-4 4 15,-1-3-6-15,2-6-2 16,0 2-7-16,1-10-7 16,1 2-3-16,-2-7-2 15,-5-3-2-15,-3-8 3 16,-4 8 5-16,-5 3 5 16,-2 7 2-16,1 1 0 0,-1 9-5 15,-4-8-4-15,1 1-6 16,-4-10-2-16,-4 2 2 15,-8-12-3-15,-1 4-3 16,-5-6-1-16,3 6 2 16,-6-2 1-16,2 7-1 15,-8-2 6-15,3 6 2 16,-13-4-2-16,1 3 0 16,-9-1 1-16,7 7 2 15,-13-3-2-15,4 7-2 0,-17-2 0 16,2 6 1-16,-18-2-1 15,5 8-2-15,-9-2-4 16,15 5 1-16,-9 0-1 16,11 5 0-16,-7-2 5 15,7 2 5-15,-19 1 2 16,8 2 1-16,-15-3 4 16,7 1-2-16,-10 2 4 15,16 5-2-15,-12-2 1 16,18 4-2-16,-11 5 1 15,11 0-2-15,-13 1 1 16,13 2-2-16,-15 2 2 16,9-1-1-16,-15 3 0 15,11-5-1-15,-10 6 2 16,17-8-3-16,-16 3 2 0,20-8-1 16,-16 4 2-1,13-2-2-15,-10 0 2 0,17 1-1 16,-13 6 0-16,17-1-1 15,-16 0 0-15,9 5 0 16,-23-1 0-16,8 1-1 16,-19 2 1-16,18-1 1 15,-11 2 0-15,25-5 0 0,-5 3 0 16,24-2 0-16,-6 0 0 16,16 1-1-16,-5 1 1 15,8-1-2-15,-9 0 1 16,9 1-2-16,-11 0 0 15,10 1-1-15,-6-1 2 16,14-2 0-16,1 2 2 16,13-3-1-16,-4 0 1 15,12 0-2-15,-5 1 1 16,4-1-1-16,-10 3-1 16,8-1-2-16,-3 0 1 15,3-3 0-15,0 3-1 16,7-5 3-16,-4 1 2 15,6-2 0-15,1 0 2 16,6 0-1-16,4-2 1 0,8-1-1 16,0-1 1-16,5 1-3 15,-1-1 0-15,1 0-1 16,-1 0 2-16,0 0-2 16,-6 1 2-16,-4 1 1 15,2-1 2-15,4-1 2 16,0 0 3-16,4 0-1 0,0 0 2 15,-1 0-4-15,0 0-2 16,-4 0-5-16,-3 1-2 16,-7 1 0-16,-38 5 2 15,33-7 1-15,-2 0 3 16,4-1 1-16,4 0 3 16,4 0-2-16,5-1-2 15,4 1-3-15,0 1-12 16,2 0-13-16,0 0-90 15,-1 0-177-15,0 0 20 16</inkml:trace>
  <inkml:trace contextRef="#ctx0" brushRef="#br0" timeOffset="9370.025">14735 7584 840 0,'11'10'134'0,"-11"-8"75"16,-1-5-267-16,0 5-81 0,1-3 9 15,0 0 35-15,0 0 9 16,0-1 45-16,0 1 28 15,0 0 15-15,0 0 4 16,0 1-2-16,1-1 4 16,6 0 3-16,16-5 16 15,37-11 8-15,-24 1 20 16,-3 2-1-16,12-7-3 16,-1 2-14-16,7-5-8 15,-3 4-21-15,5 0-3 16,-12 3-3-16,-1 2 18 15,-14 4 1-15,-7 2 10 16,-10 4 14-16,-3 4 8 0,-6 0-16 16,-2 2 0-16,2-1-10 15,0 0-17-15,0-1-27 16,-2 1-148-16,2 0-84 16,0 0-39-16</inkml:trace>
  <inkml:trace contextRef="#ctx0" brushRef="#br0" timeOffset="10227.905">21856 7456 556 0,'12'12'204'16,"-7"-9"6"-16,2-5-109 15,4-1-115-15,13 1 8 16,5-2 6-16,10-3 0 16,4 0-1-16,11-1 0 15,-2 0 0-15,10-1-1 16,-1 2 1-16,12-3 2 0,-1-1-1 16,11-4 2-16,-1 2-1 15,13-2 1-15,-10 4-3 16,5 2 1-16,-7 4-1 15,7 2 1-15,-13 2 0 16,11 0 1-16,-10 3-1 16,4 1 1-16,-15-2 0 15,2 1 1-15,-16-1 5 16,-2-2 16-16,-13-3 8 16,0 3 14-16,-13 0 1 15,-3 0-3-15,-9 1-15 0,-2-1-7 16,-5 2-13-16,-3-1 0 15,-1 0-2-15,-2 0 16 16,0 0 5-16,0 0 5 16,0 0-1-16,0 0-5 15,0 0-40-15,0 0-276 16,-2 0 74-16</inkml:trace>
  <inkml:trace contextRef="#ctx0" brushRef="#br0" timeOffset="17454.393">28190 7264 341 0,'-74'-4'0'0</inkml:trace>
  <inkml:trace contextRef="#ctx0" brushRef="#br0" timeOffset="18300.926">26136 6892 656 0,'8'6'49'0,"-1"-3"91"16,9 2-198-1,6 0-1-15,16 5 24 0,10-5 26 16,14-1 4-16,1-6 2 15,18-4 6-15,-1-3 10 16,10-5 22-16,-5 0 5 16,22-3 3-16,-4 3-2 15,27-3-7-15,2 3-22 16,34 0-6-16,-6 2-3 16,27 1-3-16,-19 4 0 0,25-1 0 15,-22 2 2-15,14 1-2 16,-25 2 0-16,14 1 1 15,-23 1 0-15,21-1-2 16,-13 4 2-16,29 0 0 16,-15 1 0-16,23 1-1 15,-24 3 0-15,20-2 0 16,-29 1 1-16,10 0-3 16,-30 0 2-16,17 1 0 15,-28-3 0-15,24 3 0 16,-16 1 2-16,16 1-1 15,-21-2 1-15,7 3-1 16,-31-4 1-16,9 1 1 16,-26-1 1-16,3 0 1 15,-22-3 3-15,1 2 3 16,-25-2 1-16,-7 0-3 0,-20-2 1 16,-5 0-2-16,-9 0-4 15,-6-2 0-15,-4 0 0 16,1 1-5-16,-1 0-39 15,-1 0-160-15,0 0 36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0:31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12224 10930 307 0,'15'41'58'15,"-14"-45"32"-15,1 4-87 16,5 0-2-16,-7-1 7 16,1 1 2-16,10 0 0 15,15 0-3-15,35 0-5 16,-26 0-2-16,1 0-1 0,8 0 0 15,-3 0 2-15,9 1-1 16,-3 0-1-16,10-1 4 16,-2-1 3-16,5 0 3 15,-3-1 0-15,9-2 4 16,-6 2-3-16,8-5-1 16,-1 2-4-16,9 1 5 15,-6 3-2-15,10-3 6 16,-9 8 1-16,11-3 4 15,-9 2-4-15,10 0 5 16,-11-2-4-16,8-4 18 16,-9 5 6-16,8-4 15 15,-11-1-3-15,8 1-3 16,-8 1-18-16,2-2-6 16,-12-3-5-16,3 4 11 15,-11-1 3-15,0 3 23 0,-9-4 1 16,0 4-8-16,-9-1-11 15,-4 2-4-15,-9-1-22 16,-7-2-2-16,-6 0-4 16,-4 1-2-16,-1 1-3 15,-1-2-48-15,0 2-100 16,0 0-120-16,0 0-41 0</inkml:trace>
  <inkml:trace contextRef="#ctx0" brushRef="#br0" timeOffset="1815.427">11131 12021 601 0,'2'-2'211'0,"-1"-3"-21"16,1 6-176-16,-2-2-86 16,0 1-25-16,1 0 16 0,10 0 26 15,15 1 25-15,32 3 28 16,-26-4 1-16,-4 1 2 16,9 0 4-1,-2-1 4-15,10-2 11 0,-3-2 2 16,13 0 0-16,-3-1-2 15,13 2-3-15,-1 0-10 16,12 3-4-16,-5 3 0 16,18 1-1-16,-9 0-1 15,13 3-2-15,-3 1 2 0,6 0 0 16,-13 0 1 0,9 2 6-16,-16-3 10 0,6 1 18 15,-13-3 11-15,6-1 14 16,-11-3 3-16,8 1 1 15,-10-4-16-15,10-2-10 16,-11 0-15-16,4 0-9 16,-12 1-10-16,0 1-1 15,-12 2 1-15,-5 0 0 16,-10 0 1-16,-5 0 1 16,-12 0-2-16,-1 0 3 15,-6 0-1-15,-2 0 0 16,-1-1 0-16,0 1-24 15,0 0-63-15,1 0-182 0,-1 0 17 16</inkml:trace>
  <inkml:trace contextRef="#ctx0" brushRef="#br0" timeOffset="2582.843">4373 13519 1037 0,'2'-6'255'0,"-3"1"49"15,2 2-289-15,-1 2-88 16,2-2 4-16,36-4-4 16,44-51 14-16,-17 29 15 15,-3 9 8-15,10 5 1 16,-8 6 20-16,12 4 6 16,-5 5 4-16,16 0 2 15,0 6 2-15,16 0 0 16,-8 0 0-16,13 4 1 15,-13-1 1-15,2-1-1 16,-19-1 2-16,-2 0 2 16,-22-1 1-16,-7-4 3 15,-18 2 2-15,-4-3 2 0,-13 0 20 16,-2 0 32 0,-7 0 12-16,-2-2 19 0,-1 1 5 15,0-1-15-15,0 0-34 16,0 0-19-16,-1-1-32 15,1 1-107-15,0 0-62 16,9-2-190-16,30-12-49 16</inkml:trace>
  <inkml:trace contextRef="#ctx0" brushRef="#br0" timeOffset="6396.995">6578 15386 828 0,'-11'-7'94'16,"4"4"137"-16,0-1-236 16,1 2-38-16,5 3 47 15,2 0-20-15,-2-1-16 16,0 0 2-16,1 0 9 16,0 0 7-16,0 0 9 0,0 0-11 15,0 0-7-15,0 0-1 16,0 0 1-16,1 0 1 15,6 3 12-15,17 7 8 16,35 19 0-16,-30-13-2 16,2-1 1-16,12 1 0 15,0-2 1-15,13-3 3 16,0-2 0-16,11-3 0 16,-7 3 1-16,6-1 0 15,-6-1-1-15,6 1 0 16,-7-3 1-16,9 1-1 15,-5-1 0-15,7-3 0 16,-12 3 1-16,5-2 0 16,-11-2 0-16,5 0 2 15,-10-1 2-15,8-1 2 16,-7 1-2-16,9 1 3 0,-10 1-3 16,8-2 2-16,-5-2-1 15,9 1 3-15,-5-3-2 16,12 0-1-16,-4 1-2 15,6-1-1-15,-10 2-2 16,-1 1 0-16,-15 0 0 16,-1 0 40-16,-14-2 5 15,-1 1 5-15,-6 1 0 0,1 0 1 16,-9-2-38-16,-1 1 15 16,-3 2 16-16,-4-1 42 15,-2 0 13-15,-2 1 25 16,0 0-16-16,0 0-5 15,-2 0-39-15,2 0-8 16,0 0-22-16,0 0 0 16,-1 0-9-16,1 0 4 15,-1 0-6-15,1 0-5 16,0 0-15-16,0-1-80 16,0-1-99-16,1 1-258 15,12-2-19-15</inkml:trace>
  <inkml:trace contextRef="#ctx0" brushRef="#br0" timeOffset="8633.817">9441 15374 293 0,'-1'2'252'0,"0"-1"-67"16,-1 0-39-16,2 0-112 15,0 0-55-15,-1 1-16 16,1-1-6-16,-1 0-87 15,0 2-26-15,-4 9 6 0,0-3 24 16,-1 1 44-16,-21 32 106 16,26-39 79-16,1-3 20 15,0-1 8-15,0 1-26 16,0 0-9-16,0 0-40 16,0 0-19-16,0 0-19 15,-1 0-15-15,1 0-9 16,0 0-2-16,0 0 3 15,0 0 4-15,0 0 7 0,0 0 10 16,0 0 4-16,0-1-1 16,0 1-2-16,0-1 0 15,1 0-7-15,0 0-2 16,10-2-2-16,12-1 1 16,35-9-3-16,-31 5-4 15,-2 2 0-15,7-1 1 16,-6-1 0-16,4 1 0 15,-3 2 1-15,4-4 0 16,-7 5 0-16,4-1 1 16,-5 1 3-16,3-2 2 15,-1 2 3-15,8 0 10 16,-2-3 6-16,6-1 9 0,-2 2-3 16,1 1-3-16,-8-5-11 15,0 4-7-15,-5 3-10 16,0-1-2-16,-3 0 1 15,1 4-2-15,-6 0 1 16,-2 1-2-16,-4 0 2 16,3-1-1-16,-1 2 2 15,6-3-1-15,3 1 0 16,4 4 0-16,2-1 0 16,2 2-3-16,-3 1 0 0,-1-2 0 15,-6-2-1-15,-2 1 0 16,-6-3 2-16,-3 1 2 15,-3 0 0-15,-3 1 1 16,-1-2 0-16,0 0 1 16,0 0-1-16,1 0 1 15,1 0 1-15,3 0-1 16,5 2 1-16,-2-1-1 16,-1 0 0-16,-4-1-11 15,-1 0 43-15,1 0 20 16,-2 0 12-16,0 0 23 15,0 0 24-15,0 0-24 16,0 0-11-16,1 0-2 16,-1 0-21-16,0 0-11 15,0 0-20-15,0 0-15 16,0 0-38-16,1 0-164 16,13 2-192-16,24 0-17 0</inkml:trace>
  <inkml:trace contextRef="#ctx0" brushRef="#br0" timeOffset="11847.202">12142 15469 664 0,'-1'0'174'0,"0"0"38"16,0 0-197-16,-1 0-59 15,1 0-15-15,0 0-9 16,1 0 8-16,0 0 13 16,0 0 30-16,0-1 12 15,0 1 6-15,0 0 1 16,0 0-2-16,0 0 2 16,0 0-1-16,1 0 1 15,0 0 0-15,17 0 1 16,-1 0-2-16,41 7 0 15,-35-5-1-15,3 3-1 16,0 1 1-16,4-2 0 16,-6 0 0-16,1-1 6 15,-1-2 2-15,2-1 8 16,-2 0 1-16,4 0 2 0,-1-1-7 16,2 0 0-1,-1 0-9-15,3-1-1 0,-3 3-1 16,3-2-1-16,-5 2 0 15,6-1 0-15,1-1 1 16,1-3-1-16,-1 2 2 16,5-2 7-16,-3 0 6 15,5-3 0-15,-1 0 1 16,7-1 1-16,-1-1-9 0,8-2-5 16,-4 3-1-16,8 0-2 15,-9 1-1-15,3 0 0 16,-8 3 0-16,1-2 0 15,-10 1 0-15,8 1 1 16,-7 0 1-16,7 0-1 16,-3 0-1-16,10 0 0 15,-7 1-2-15,9 3 1 16,-6 0 1-16,4-1-1 16,-7 2 1-16,5-1 1 15,-6-1-1-15,5 1 0 16,-4-1 1-16,10 2 2 15,-5-1 0-15,8 2-1 16,-7 1 0-16,9-1-1 16,-7 0-1-16,14 1 1 15,-6 0 2-15,12-2-1 0,-9 4 1 16,4-1 0 0,-13-2-1-16,7 2 1 0,-8 2-1 15,4-1 1-15,-4-2-2 16,9 4 0-16,-6-5 1 15,6 1-1-15,-8-2 0 16,4-1 1-16,-8 0-1 0,2 1 1 16,-6 0 0-16,6 1-1 15,-8 2 1-15,10 0 0 16,-6 2-2-16,11-1 0 16,-9-1 1-16,8 0 0 15,-9-1 0-15,7 0 3 16,-8-2 1-16,10-2-2 15,-6 1 1-15,6-2-1 16,-9 1-2-16,4 2 1 16,-8 2 0-16,8-4 0 15,-7 1 2-15,9-3 0 16,-5-1 0-16,8-3-1 16,-8 1 1-16,5 1-1 15,-9 1-1-15,3 0 2 16,-6 1 0-16,2-1 1 15,-6-1-1-15,8 0 3 0,-5 0-2 16,4 2-1-16,-4-1 0 16,0 3 1-16,-8 1-4 15,4 0 1-15,-6 3 0 16,5-1-1-16,-4 1 0 16,7 1 0-16,-4-2-1 0,8 0 1 15,-5 1 0-15,4-3 0 16,-5 1 0-16,4 0 1 15,-7 0-1-15,2 0 1 16,0 4 1-16,8-5 1 16,-4 2 0-16,9 1 0 15,-4-5 0-15,6-2 0 16,-10 2-2-16,3-3 0 16,-10 1 17-16,6 2 10 15,-9 2-1-15,7 1 3 16,-1-1 2-16,4 3-17 15,-4 0-8-15,3 1 1 16,-5 1-4-16,-4 0-1 16,-10-4 0-1,-4 0 14-15,-4-1 11 0,-6-1 21 16,-3 0 6-16,-2 2 8 16,-1-1-9-16,0-1-3 15,0 0-14-15,0 0 5 0,0-1-3 16,0 2 9-16,0 0-7 15,0 0-6-15,0-1-15 16,0 0-59-16,0 1-139 16,1 0-188-16,5 0-32 15</inkml:trace>
  <inkml:trace contextRef="#ctx0" brushRef="#br0" timeOffset="14686.201">19618 15382 769 0,'-3'-3'263'16,"-2"1"11"-16,4 3-211 15,0-1-88-15,1 0-41 16,0 0-4-16,0 0 10 16,0 0 9-16,0 0 27 15,0 0 11-15,0 0 7 16,0 0 2-16,1 0 1 0,7 0 0 16,12 1 4-16,43 5-1 15,-33-4-2-15,11-1 1 16,-1 2 0-16,12-3 1 15,-3-3 1-15,8 2 1 16,-6-1 0-16,9 2-1 16,-7-1 0-16,9 1-1 15,-3 0 0-15,10 1 0 16,-6-1 0-16,10-1 0 16,-6 0-1-16,8 1 2 15,-5-1-1-15,11-1 1 16,-9 1-1-16,4 0 1 15,-9-1 0-15,6 1 0 16,-13-4 1-16,11 3 2 16,-6-3 0-16,12 3 10 0,-9-2-1 15,8 2 1-15,-12-1-1 16,4 0-1-16,-10-1-10 16,5 1 1-16,-9 1-1 15,6 2 0-15,-9-1 0 16,6 1 0-16,-6-1 0 15,4 1 3-15,-6-5 1 16,8 1 5-16,-8-2 2 16,5 1 6-16,-6-2-1 15,5 5-2-15,-10 1-4 0,7 0-2 16,-8-1-8-16,9 6-1 16,-4-3-2-16,12 3 2 15,-4 0-1-15,9 1 1 16,-9-3-1-16,11 2 2 15,-9-6 9-15,8 2 7 16,-7-2-1-16,7 0 2 16,-8 2-2-16,5 4-8 15,-8 0-8-15,7 4-1 16,-4 0-1-16,9-1 0 16,-3-4 1-16,14 3 0 15,-8-4 1-15,8 3 1 16,-12-3 0-16,6 2-1 0,-15-4 0 15,6 1-2 1,-9 0-1-16,7 0 1 0,-9 3-1 16,9 0 0-16,-2 2 3 15,13 0 0-15,-3 0-1 16,14-1 0-16,-6-3 0 16,6-1 1-16,-14-2 0 15,8 1 1-15,-11 0 0 16,7 0 1-16,-7 2 0 15,9-1-1-15,-8 0 0 0,12 0 1 16,-9 2-4-16,14-1 0 16,-8 1-1-16,9-1 1 15,-8 3-1-15,6-2 2 16,-14-1 0-16,7-2 2 16,-9 1-1-16,2-2 1 15,-6 1-1-15,6 2 0 16,-9 1-2-16,12 2 1 15,-5 0 0-15,10 1 0 16,-3 1-1-16,8-2 0 16,-10 0 0-16,3 1 1 15,-10-3 1-15,6-1 1 16,-10 1 0-16,11-2 1 16,-6 1-1-16,7-1-1 15,-5 2-2-15,15 1 2 16,-9 0-2-16,16-1 2 0,-6 2-2 15,7-1 3-15,-12-2-2 16,7 1 2-16,-16-3 0 16,7 1-1-16,-10-2-1 15,4 0 1-15,-6 1-2 16,17 0 1-16,-2 0 0 16,11 0 1-16,-6 2-2 0,8-1 1 15,-16-1 0-15,7-2 0 16,-14 1 0-16,10 0 2 15,-13 0-2-15,8-1 1 16,-13 6 0-16,12-3 1 16,-8 0-1-16,8-1 0 15,-5-1-2-15,15-2-1 16,-8-2 0-16,13 0 1 16,-11 1 0-16,7-1 1 15,-12 1 1-15,0 1 1 16,-14 2 0-16,4 0 1 15,-10 0-2-15,8 1 1 16,-8 1-2-16,6-1 0 16,-5 0-1-16,8 0 2 15,-11 1-1-15,10 0 1 0,-7 0 0 16,4 3 0-16,-7-3 0 16,3 1 0-16,-11-1-1 15,4 1 1-15,-6-2-1 16,3 0 1-16,-5-2 0 15,7 2 1-15,-4-3 0 16,1-2 0-16,-5 3-1 16,6-3 2-16,-4 2-2 0,4-2 1 15,-4 3 7 1,4-1 11-16,-9 0 4 16,1-1 3-16,-4 0-2 0,6 1-6 15,-4-2-12-15,10-1-3 16,-3 1-5-16,5-3 3 15,-4-2-1-15,5 1 22 16,-11 0 8-16,3 2 13 16,-5-2 1-16,4 3 12 15,-10-2-19-15,6 0-2 16,-6 2-8-16,1 3 9 16,-11-2-5-16,-3 3 9 15,-5 1-3-15,-2-2-1 16,-6 3-12-16,0-1-4 15,-1 0-13-15,0 0-2 16,-1 1-4-16,1 0 2 16,0-1-1-16,0 1 4 0,0 0 0 15,0 0 3-15,0 0-1 16,0 0-1-16,0 0-4 16,0 0-4-16,0 0-6 15,0 0-21-15,0 0-22 16,0 0-78-16,0 0-73 15,0 0-226-15,0 1-5 16</inkml:trace>
  <inkml:trace contextRef="#ctx0" brushRef="#br0" timeOffset="19338.53">13332 14441 790 0,'0'-4'230'16,"-1"4"30"-16,-3 0-205 16,3-1-173-16,-1 0-161 15,-14-2 27-15,-19-3-157 16,-34-6 166-16,38 11 544 15,15 3 51-15,-2 5-131 16,2 3-64-16,-9 8-192 16,-4 4-66-16,-2 8-2 15,2 2 22-15,4 5 41 16,10-5 34-16,1 6 3 16,3-5 2-16,3 6-1 15,1-3 0-15,3 10 0 0,4-5-1 16,2 11-1-16,3-1-1 15,5 7-1-15,3-9 0 16,1 8 1-16,1-11 1 16,2 2 0-16,-2-13 2 15,2 5 2-15,2-5-1 0,5 5 1 16,-1-2 2-16,8 5 0 16,-1-6-2-16,6-2 0 15,-3-4 0-15,5-2 2 16,-6-7-1-16,4-3 1 15,-7-2 0-15,1-2 0 16,-2-2-1-16,3-3-1 16,-2-1 1-16,8-9 2 15,-3-4 3-15,10-14 7 16,-5-2 1-16,8-15 2 16,-5 0-3-16,2-12-2 15,-11 2-9-15,2-3 17 16,-15 7 12-16,-3-2 17 15,-10 4 15-15,-6-7 8 16,-6 3-15-16,0-10-13 16,-3 0-24-16,-1-4-20 15,-1 10-10-15,-6-4 1 0,-3 13-1 16,-7-1 3-16,-2 7 10 16,-4-2 4-16,-1 4-3 15,-5-3 1-15,6 2 1 16,-5-3-2-16,4 5-5 15,-4-1-7-15,3 7-3 0,-4 2-34 16,3 8-44 0,-10 1-123-16,-3 6-1 0</inkml:trace>
  <inkml:trace contextRef="#ctx0" brushRef="#br0" timeOffset="20346.476">20326 14887 819 0,'1'-6'272'15,"1"4"21"-15,-2 1-196 16,-2 0-133-16,1-1-59 16,0-1 0-16,-1-21 38 0,-5-32 38 15,3 39 39-15,2 9 60 16,2 8 9-16,0 2-38 15,-1-3-38-15,1 1-21 16,-1-1-7-16,0 1-32 16,-1 0-10-16,0 1 7 15,-14 14 8-15,-38 46 4 16,34-30 31-16,9 2 11 16,3 8 0-16,4 2-6 0,6 10 1 15,7-1-1-15,4 4-5 16,5-5-1-16,4 0-2 15,0-16-1-15,5 2 2 16,-4-9 3-16,5-4 3 16,0-1 4-16,5 3 0 15,2-7 1-15,7 1-2 16,2-7 0-16,8-7-1 16,-6-6 2-16,4-5 2 15,-8-7 6-15,1-4 8 16,-12 0 8-16,0-5 14 15,-8 2 7-15,-1-7 2 16,-6 3-2-16,-1-6-1 16,-6 5-11-16,-5-10 1 0,-6-1-7 15,-6-12-2-15,-9-2-2 16,-7-8 0-16,-1 7-8 16,-11-3 6-16,0 9-2 15,-9-1-2-15,0 9-6 16,-8-6-3-16,4 6-7 15,-13-4-12-15,4 5-7 16,-11-3-17-16,0 6-30 0,-13 2-130 16,1 10-130-1,-18 6-21-15</inkml:trace>
  <inkml:trace contextRef="#ctx0" brushRef="#br0" timeOffset="24809.017">17187 15071 900 0,'52'6'0'0</inkml:trace>
  <inkml:trace contextRef="#ctx0" brushRef="#br0" timeOffset="27902.356">16884 15481 718 0,'-1'0'398'0,"-2"-1"-56"16,3-1-168-16,0 2-111 15,0-1-87-15,0 1-15 16,0 0-2-16,0 0 7 15,0 0 20-15,0 0 31 16,0 0 27-16,0 0 23 16,0 0 3-16,0 0-5 15,-1 0-21-15,1 0-14 16,0 0-27-16,0 0-34 0,0 0-30 16,0 0-123-1,0 0-193-15,0 0 2 16</inkml:trace>
  <inkml:trace contextRef="#ctx0" brushRef="#br0" timeOffset="28567.568">27676 15380 965 0,'-4'-3'217'16,"3"2"78"-16,-1 0-280 16,2 0-35-16,0 1-10 15,0 0-7-15,0-2 1 16,0 2-13-16,0 0-6 15,0 0-117-15,0 0-92 16,0 0-21-16</inkml:trace>
  <inkml:trace contextRef="#ctx0" brushRef="#br0" timeOffset="32534.486">10164 5231 484 0,'-1'10'270'15,"-1"-9"-39"1,2-1-64-16,0 1-177 0,0-1-13 16,0-1 0-16,0 0 0 15,2 0 5-15,21-10 4 16,49-29 14-16,-21 5-1 16,2-4 1-16,14-10 1 15,-4 3 0-15,14-9 2 16,-4 9 1-16,12-4 4 15,-10 6 0-15,4-1 4 16,-19 8 0-16,-1-1 1 16,-17 8-3-16,-3 0-2 15,-11 9-5-15,0 4-8 16,-11 8-34-16,-4 2-70 16,-5 7-15-16,-5 8-33 15,-4 8-32-15,-10 12 3 16,-4 6 32-16</inkml:trace>
  <inkml:trace contextRef="#ctx0" brushRef="#br0" timeOffset="32966.072">10579 5687 556 0,'-5'12'117'0,"7"-10"50"15,1-2-167-15,5-6 5 16,3-4 5-16,12-13 2 16,9-7 2-16,16-16 2 15,6-4-8-15,16-16-5 16,2 5-3-16,11-8 1 16,-8 5 0-16,10-7 1 15,-15 12-2-15,2-1 3 16,-16 10 1-16,-4 1 2 15,-15 16 2-15,0 1 9 16,-12 5 5-16,3 3 7 16,-6 8-1-16,-5 1 1 15,-6 7-2-15,-3 1 22 16,-6 6 4-16,-1-2 10 0,-1 3 0 16,0 0 0-16,-1 0-30 15,0 0-11-15,1 0-12 16,0 0-2-16,-1 0-5 15,1 0 0-15,0 0-5 16,0 0-57-16,0 0-79 16,0 0-154-16,1 0-31 15</inkml:trace>
  <inkml:trace contextRef="#ctx0" brushRef="#br0" timeOffset="36627.089">14636 15315 888 0,'2'-5'283'0,"1"5"30"16,-3 0-243-16,0-1-96 0,0 0-42 15,0 0-27-15,0-1 4 16,0 2 10-16,0 0 36 15,0 0 36-15,0 0 35 16,0 0 14-16,0 0 4 16,0 0 0-16,0 0-15 15,0 0-8-15,0 0-13 0,0 0-6 16,0 0-5 0,0 0-1-16,0 0-1 0,0 0 0 15,0 0 0-15,0-1 2 16,0 0 1-16,0 0 2 15,0 0 0-15,0 1 3 16,0 0-2-16,0 0 0 16,0 0 0-16,0 0 2 15,0 0-1-15,0 0 7 16,0 0 3-16,0 0 9 16,0 0 2-16,0 0 3 15,0 0-6-15,0 0-3 16,0 0-10-16,0 0-4 15,0 0-4-15,0 0-1 16,0 0-1-16,0 0 1 16,0 0-1-16,0 0-3 15,0 0-7-15,0 0-48 0,0 0-76 16,0 0-154 0,2-1-19-16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1:21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6615 11579 784 0,'-2'-7'183'0,"-4"1"73"15,0 0-225-15,1 2-21 16,3 2-5-16,4 2-6 16,-2 0-9-16,-2 0-2 15,2 0 2-15,0 0 0 16,0-1 0-16,0 0 1 16,0 0 0-16,2-2-2 15,13-11 2-15,47-48 3 16,-38 35 2-16,8-9-1 15,-2 4 2-15,12-9 0 16,-1 4 1-16,11-3-2 16,-2 6 1-16,10-2-1 0,-7 6 2 15,7-7 1-15,-7 4-1 16,4-1 2-16,-8 4 1 16,5-1-1-16,-11 5 1 15,4-1 1-15,-11 6 0 16,-1-2 0-16,-8 9 1 15,-4 0 1-15,-12 6 1 0,-2-1 0 16,-5 7 0-16,-2-3-2 16,0 5-1-16,-2-1-4 15,0 1-4-15,0 0-73 16,1 0-56-16,0 0-100 16,16 6-55-16</inkml:trace>
  <inkml:trace contextRef="#ctx0" brushRef="#br0" timeOffset="47060.064">19299 11478 624 0,'9'-6'209'0,"6"-4"16"16,-1 5-150-16,11-2-78 15,11-2-9-15,13-7 8 0,-1-1-1 16,12-4 2-16,-2-1 0 16,8-9-1-16,-3 5 4 15,13-6 1-15,-8 3 1 16,8-4 0-16,-8 3 3 15,5-3-1-15,-13 3 0 16,4-2 2-16,-11 9-3 16,0 1 0-16,-10 6 0 0,1 4-1 15,-16 4-2 1,1 1 2-16,-11 3 0 0,-3 2 0 16,-7 0 1-16,0-1 5 15,-7 3 7-15,2 1 10 16,-3-1 0-16,0 0 1 15,0 0-4-15,0 0-7 16,0 0-12-16,0 0 0 16,-1-1-3-16,0 0 1 15,1 0-1-15,0 0 1 16,0 0-1-16,0 1-2 16,0 0 0-16,0 0-4 15,0 0 0-15,0 0-4 16,0 0-2-16,0 0-29 15,0 0-37-15,0 0-140 16,0 0-30-16,0 0-71 16</inkml:trace>
  <inkml:trace contextRef="#ctx0" brushRef="#br0" timeOffset="54511.908">12201 5409 1011 0,'9'-8'164'0,"-10"0"105"16,0 2-358-16,5 5 21 15,10-2 1-15,5-1 13 16,11-4 8-16,1-3 45 0,8-5 1 15,-4-4 2-15,8-5 2 16,-1-2 1-16,9-6 2 16,-2-2-1-16,12-4 2 15,-7-1-3-15,9-5 1 16,-8 8-1-16,10-5-2 16,-11 8 0-16,11-3-2 15,-6 6 0-15,8-3-2 16,-7 8-1-16,2 0 1 15,-11 11 0-15,-4-1 3 16,-12 6 2-16,-6 0 3 16,-12 5-1-16,-5-1-2 15,-7 6-4-15,0 0-46 16,-5 2-10-16,0-2-48 16,-1 0-28-16,0 4-62 0,-12 25 2 15,-32 44-30-15</inkml:trace>
  <inkml:trace contextRef="#ctx0" brushRef="#br0" timeOffset="54902.2">12708 5611 30 0,'-20'35'53'16,"4"-8"-8"-16,9-12 4 15,3-2 24-15,3-8-2 16,2-4 35-16,0-4 10 0,-1 2 25 15,1 0-25-15,13-9-7 16,15-8-43-16,46-48-16 16,-37 33-33-16,10-5-8 15,-3 1-6-15,14-5 1 16,-4 4-1-16,16-5 1 16,-10 4-1-16,6 1 2 15,-13 8 0-15,0 1 4 16,-13 8 2-16,-1 4 7 15,-13 5 1-15,-4 1 11 16,-9 2 2-16,-5 4 8 16,-6 2-4-16,-3 0-2 15,0 3-12-15,-1 0-10 16,-1 0-13-16,2 0-88 16,0 0-17-16,0 0-69 15,2 1-84-15,13 16-6 0,51 40-12 16</inkml:trace>
  <inkml:trace contextRef="#ctx0" brushRef="#br0" timeOffset="56872.15">19381 7045 545 0,'1'7'271'16,"-1"-6"-25"-16,0-2-107 16,-1 1-179-16,1 0-27 15,0 0-6-15,0 0 1 16,0 0 21-16,0 0 20 0,0 0 22 15,0 0 3-15,1 0 2 16,2 0 0-16,24 0 3 16,47 0 6-16,-30-2 0 15,17-2-1-15,1 1 1 16,20-4 3-16,2-3-2 16,16-7 2-16,-3-1 0 15,18-4 1-15,-13 0-2 16,7 0 0-16,-16 3 0 15,1-1 0-15,-25 5 0 0,-1 1 1 16,-17 5-2-16,-4 1-1 16,-14 2-1-16,-2 2-2 15,-11 0-4-15,-2 3-11 16,-7 1-37-16,-1 1-143 16,-9 0 26-16</inkml:trace>
  <inkml:trace contextRef="#ctx0" brushRef="#br0" timeOffset="57669.115">19903 7332 845 0,'7'8'93'15,"7"-5"120"-15,1-2-246 16,16 1-16-16,7-3 41 16,25-3 6-16,4 1-1 15,20-7 1-15,-3-3 0 16,13-5 3-16,-15-2 1 16,8-2 2-16,-16 0 0 15,6-2 3-15,-10 8-2 16,6 1 2-16,-10 2-1 0,6 2 0 15,-11 5-1-15,1-2 1 16,-12 2-1-16,-5 0 4 16,-14 5 4-16,-11-2 29 15,-12 0 15-15,-3 3 11 16,-3 1 0-16,-3-1-2 16,1 0-30-16,0 0-14 15,0 0-13-15,0 0-2 16,0 0-2-16,0 0 2 15,0 0-1-15,0 0 6 16,-1 0 1-16,1 0 2 16,0 0-3-16,-1 0 1 15,1 0-5-15,0 0-1 16,0 0-2-16,0 0 2 0,0 0-1 16,0 0 2-1,0 0 0-15,0-1 1 0,0 1-3 16,0 0-1-16,0 0-3 15,0 0-1-15,0 0-2 16,0 0 1-16,0 0 0 16,0 0 1-16,0 0 1 15,0 0 0-15,0 0 0 0,0 0 3 16,0 0-2-16,0 0 2 16,0-1-1-16,0 1 1 15,0 0-3-15,0 0 1 16,0 0-3-16,0 0 1 15,0 0-1-15,-1 0 1 16,0 0 0-16,1 0 0 16,0 0-1-16,0 0 3 15,0 0-1-15,0 0 2 16,0 0-2-16,0 0 0 16,0 0-2-16,0 0-6 15,0 0-18-15,0 0-79 16,0 0-91-16,0 0-147 15,0 1-55-15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2:33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8612 8996 962 0,'-1'-2'201'0,"2"-1"81"16,-2 2-293-16,1 1-34 0,0-1-3 16,1 0-3-16,24-2 9 15,51-7 9-15,-33 2 26 16,12 3 1-16,-3-2 3 16,11 2-1-16,-7 0 1 15,10 5-2-15,-9 1 1 16,14 7-1-16,-4 7 3 0,19 5-1 15,-1 0 26-15,28 4 8 16,-4-5 0-16,20-1-1 16,-8-5 2-16,14-3-23 15,-17-7-7-15,9-1 0 16,-18 0-1-16,0-2-5 16,-19 1 1-16,3 0 0 15,-13 0 4-15,2 0 3 16,-15-1 10-16,5-1 3 15,-12 0 2-15,4 0-3 16,-10-3-3-16,4 2-8 16,-11 3-2-16,1-2-3 15,-12 4 1-15,-1 0 1 16,-11-1 2-16,-5 0 1 16,-6 2 2-16,-5-3-2 15,-6 0-4-15,4 0-38 0,-1 0-41 16,-5-1-155-16,7 0-56 15,32 0-70-15</inkml:trace>
  <inkml:trace contextRef="#ctx0" brushRef="#br0" timeOffset="671.466">14676 9149 434 0,'12'-1'159'0,"-7"0"3"15,5 0-90-15,1 1-83 16,5 0-1-16,6 0 7 15,8 1-1-15,0-1 1 16,14 2 1-16,-3-2 1 16,18 0 2-16,2 0 0 15,18-2 0-15,-4-3 2 0,19 1-2 16,-7-4 7 0,13-1-3-16,-12-1-2 0,16 4 33 15,-10-1 0-15,11 2-7 16,-10 4 1-16,17 4 5 15,-16-2-38-15,18 4 6 16,-12-3 2-16,14-1 38 16,-17-1-4-16,0 3 3 15,-20-6-2-15,-1 3 7 16,-25-2-31-16,2 1 9 16,-12-4 14-16,0 3 14 15,-12 1-3-15,-1 2 3 16,-11-1-4-16,-2 1-5 15,-9-2-13-15,-4 2 0 16,-1-1-5-16,-5 0-5 16,1 0-18-16,0 0-100 15,1 0-214-15,-2 0 24 16</inkml:trace>
  <inkml:trace contextRef="#ctx0" brushRef="#br0" timeOffset="21582.543">22578 5571 926 0,'-3'13'218'0,"1"-3"50"16,2-10-270-16,1 0-55 16,-1 1 4-16,0-1 6 0,0 0 24 15,0 0 15-15,0-1 10 16,0 0-1-16,1-2 0 15,26-7-1-15,41-50 0 16,-26 29-2-16,-4 1 2 16,3 0 0-16,-5 6 2 15,-2-3 0-15,-6 6 0 0,2-1-2 16,-3 4 1 0,5 0-3-16,-5 0 1 15,8 3-1-15,-7 4 0 0,-2-1 1 16,-5 3 1-16,-3 3 1 15,-7 0 0-15,-3 4 2 16,-3-1-1-16,-3-1-1 16,-2 4-2-16,0 0-13 15,0 0-25-15,0 0-60 16,0 0-13-16,0 0-71 16,1 1-48-16,4 2 6 15</inkml:trace>
  <inkml:trace contextRef="#ctx0" brushRef="#br0" timeOffset="25992.318">18074 9255 781 0,'31'56'176'0,"-37"-56"39"16,9 0-261-16,5 0-84 16,12-3 16-16,7-1 32 15,13-7 15-15,6-1 71 16,7-5 3-16,-2 0 4 16,9-6 11-16,-7 4 2 15,14-7 12-15,-2 2-1 16,13-4-14-16,9 1 43 15,19-10 4-15,-8 4-14 16,22-7-3-16,-7-1 10 0,6-6-51 16,-10 1-9-16,22-10 4 15,-15 4 1-15,16-2 0 16,-23 7-1-16,2 3 3 16,-25 10 4-16,-4 1 10 15,-25 9-1-15,-4 2 3 16,-17 6 0-16,-4 3 2 15,-12 6-6-15,1-1 7 16,-7 1 1-16,-3 2 4 16,-5 2-8-16,0 1-2 15,-5 0-7-15,-1 2-2 0,0 0-6 16,0 0-1-16,0 0-4 16,0 0-3-16,0 0-19 15,0 0-141-15,0 0-90 16,0 2-60-16,1-1-149 15</inkml:trace>
  <inkml:trace contextRef="#ctx0" brushRef="#br0" timeOffset="29247.24">13531 11210 844 0,'-3'2'188'0,"-1"-2"37"16,3 0-269-16,1 0-77 16,0 0-14-16,0 0 5 15,0 0 35-15,0 0 31 16,1 0 55-16,0 0 15 16,8 0 3-16,14-3 3 15,37-6-2-15,-20-1-1 16,4-1-2-16,13-8 1 15,3-3-1-15,18-10 4 16,-5-3 3-16,21-10 8 16,-7-3 7-16,16-16 21 0,-9 2 11 15,11-11 5-15,-14 5-8 16,7 0-5-16,-18 14-17 16,1 3-10-16,-18 13-4 15,-3-1 15-15,-15 8 0 16,-7 7 2-16,-14 5 1 0,-5 6 18 15,-11 7-9-15,-4 3 1 16,-4 3-7-16,2-1-4 16,-4 1-23-16,2 0-2 15,-1 0-6-15,1 0 1 16,0 0-2-16,0 0 2 16,-1 0-4-16,1 0 0 15,0 0-6-15,-1 0-38 16,1 0-64-16,0 0-226 15,0 1 16-15</inkml:trace>
  <inkml:trace contextRef="#ctx0" brushRef="#br0" timeOffset="44556.422">20409 11677 1135 0,'-1'17'254'16,"-19"-17"102"-16,22-2-339 15,-2 4-27-15,-2-2-20 16,2 0-20-16,0 0-10 0,0 0 3 15,0-2-4-15,0 1 18 16,0 0 15-16,2-1 12 16,16-19 9-16,44-50 13 15,-28 27 0-15,-4 5 1 16,2 1-2-16,-7 8-3 16,10-2-2-16,-2 6 0 15,7-8-4-15,-2 7 1 0,0 1-2 16,-8 8-2-1,-7 4-9-15,-9 11 1 0,-5-1 2 16,-7 4 3-16,-1 1 2 16,-1 1 10-16,-1-2-1 15,1 0-3-15,0 0-10 16,0 0 2-16,0 0 1 16,0 1 2-16,1 9 3 15,2 6 9-15,-1 1-3 16,8 27 0-16,-7-29-3 15,0-2-2-15,4 3-22 16,-2-1-16-16,4 4-36 16,0-9-21-16,0 1-57 15,2-5-21-15,8 5-46 16,0-3-15-16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4.emf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4.emf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-180755"/>
            <a:ext cx="12192000" cy="7038755"/>
          </a:xfrm>
          <a:prstGeom prst="rect">
            <a:avLst/>
          </a:prstGeom>
        </p:spPr>
      </p:pic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218893" y="176979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3369853" y="3168443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4" y="2275245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50" y="4918586"/>
            <a:ext cx="5715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azlecast">
            <a:extLst>
              <a:ext uri="{FF2B5EF4-FFF2-40B4-BE49-F238E27FC236}">
                <a16:creationId xmlns:a16="http://schemas.microsoft.com/office/drawing/2014/main" id="{0B6E1B73-3CBD-476D-A203-3BEAF712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167" y="2698273"/>
            <a:ext cx="2424113" cy="21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783741" y="4438528"/>
            <a:ext cx="3267264" cy="20594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</a:t>
            </a:r>
          </a:p>
          <a:p>
            <a:pPr algn="ctr"/>
            <a:r>
              <a:rPr lang="en-IN" sz="3200" dirty="0">
                <a:latin typeface="Algerian" panose="04020705040A02060702" pitchFamily="82" charset="0"/>
              </a:rPr>
              <a:t>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9453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@</a:t>
            </a:r>
            <a:r>
              <a:rPr lang="en-IN" sz="4800" dirty="0" err="1">
                <a:latin typeface="Algerian" panose="04020705040A02060702" pitchFamily="82" charset="0"/>
              </a:rPr>
              <a:t>CachePut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0120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/>
              <a:t>To update the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665E7-937B-4F6C-B9A8-BC950696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12" y="2359209"/>
            <a:ext cx="6854457" cy="2297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AED80B-55E6-470D-BDDA-7899E7896417}"/>
                  </a:ext>
                </a:extLst>
              </p14:cNvPr>
              <p14:cNvContentPartPr/>
              <p14:nvPr/>
            </p14:nvContentPartPr>
            <p14:xfrm>
              <a:off x="2812680" y="3157200"/>
              <a:ext cx="6924600" cy="15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AED80B-55E6-470D-BDDA-7899E78964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320" y="3147840"/>
                <a:ext cx="6943320" cy="15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70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CacheEvict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383673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/>
              <a:t>To clear the cache values from cache storage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90E14-13CB-4F8A-BBB9-7222601B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68" y="2013430"/>
            <a:ext cx="8476921" cy="1622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CB8886-7679-45E6-82AF-38C4862DD2BF}"/>
                  </a:ext>
                </a:extLst>
              </p14:cNvPr>
              <p14:cNvContentPartPr/>
              <p14:nvPr/>
            </p14:nvContentPartPr>
            <p14:xfrm>
              <a:off x="4656960" y="2031840"/>
              <a:ext cx="7319520" cy="125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CB8886-7679-45E6-82AF-38C4862DD2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7600" y="2022480"/>
                <a:ext cx="7338240" cy="12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93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@Caching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383673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To specify multiple annotations of the same type (such as @</a:t>
            </a:r>
            <a:r>
              <a:rPr lang="en-US" sz="2400" dirty="0" err="1"/>
              <a:t>CacheEvict</a:t>
            </a:r>
            <a:r>
              <a:rPr lang="en-US" sz="2400" dirty="0"/>
              <a:t> or @</a:t>
            </a:r>
            <a:r>
              <a:rPr lang="en-US" sz="2400" dirty="0" err="1"/>
              <a:t>CachePut</a:t>
            </a:r>
            <a:r>
              <a:rPr lang="en-US" sz="2400" dirty="0"/>
              <a:t>)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16D62-43B3-486F-8B8E-F58BFA36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53" y="5098569"/>
            <a:ext cx="9725025" cy="1057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944647-6F25-4670-8C44-FB43579212B2}"/>
                  </a:ext>
                </a:extLst>
              </p14:cNvPr>
              <p14:cNvContentPartPr/>
              <p14:nvPr/>
            </p14:nvContentPartPr>
            <p14:xfrm>
              <a:off x="1574280" y="1652760"/>
              <a:ext cx="9911520" cy="398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944647-6F25-4670-8C44-FB43579212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4920" y="1643400"/>
                <a:ext cx="9930240" cy="40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44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@</a:t>
            </a:r>
            <a:r>
              <a:rPr lang="en-IN" sz="4400" dirty="0" err="1">
                <a:latin typeface="Algerian" panose="04020705040A02060702" pitchFamily="82" charset="0"/>
              </a:rPr>
              <a:t>CacheConfig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383673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Class level</a:t>
            </a:r>
          </a:p>
          <a:p>
            <a:r>
              <a:rPr lang="en-IN" sz="2800" dirty="0"/>
              <a:t>For all the methods of the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6B158-D315-4949-8E71-80DDFC28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26" y="2115879"/>
            <a:ext cx="6927169" cy="2253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7D6D5D-C73C-4A4B-A15C-134BE8BB1E3D}"/>
                  </a:ext>
                </a:extLst>
              </p14:cNvPr>
              <p14:cNvContentPartPr/>
              <p14:nvPr/>
            </p14:nvContentPartPr>
            <p14:xfrm>
              <a:off x="2373840" y="1710360"/>
              <a:ext cx="5294520" cy="245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7D6D5D-C73C-4A4B-A15C-134BE8BB1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4480" y="1701000"/>
                <a:ext cx="5313240" cy="24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49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Different Cache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/>
              <a:t>JDK </a:t>
            </a:r>
            <a:r>
              <a:rPr lang="en-IN" sz="3600" dirty="0" err="1"/>
              <a:t>ConcurrentMap</a:t>
            </a:r>
            <a:r>
              <a:rPr lang="en-IN" sz="3600" dirty="0"/>
              <a:t>-based Cache</a:t>
            </a:r>
          </a:p>
          <a:p>
            <a:r>
              <a:rPr lang="en-IN" sz="3600" dirty="0" err="1"/>
              <a:t>Ehcache</a:t>
            </a:r>
            <a:r>
              <a:rPr lang="en-IN" sz="3600" dirty="0"/>
              <a:t>-based Cache</a:t>
            </a:r>
          </a:p>
          <a:p>
            <a:r>
              <a:rPr lang="en-IN" sz="3600" dirty="0"/>
              <a:t>Caffeine Cache</a:t>
            </a:r>
          </a:p>
          <a:p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30D49F-C7F3-44C6-81E1-63578F50CB6B}"/>
                  </a:ext>
                </a:extLst>
              </p14:cNvPr>
              <p14:cNvContentPartPr/>
              <p14:nvPr/>
            </p14:nvContentPartPr>
            <p14:xfrm>
              <a:off x="3099960" y="1876680"/>
              <a:ext cx="5239800" cy="2333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30D49F-C7F3-44C6-81E1-63578F50C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0600" y="1867320"/>
                <a:ext cx="5258520" cy="23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32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How can I Set the TTL/TTI/Eviction policy/XXX feature?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Directly through your cache provider.</a:t>
            </a:r>
          </a:p>
          <a:p>
            <a:r>
              <a:rPr lang="en-US" sz="3600" dirty="0"/>
              <a:t>The cache abstraction is an abstraction, not a cache implementation.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EDD135-B535-4700-9CBD-1C02B173FD88}"/>
                  </a:ext>
                </a:extLst>
              </p14:cNvPr>
              <p14:cNvContentPartPr/>
              <p14:nvPr/>
            </p14:nvContentPartPr>
            <p14:xfrm>
              <a:off x="3055320" y="1298160"/>
              <a:ext cx="6420960" cy="488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EDD135-B535-4700-9CBD-1C02B173FD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960" y="1288800"/>
                <a:ext cx="6439680" cy="49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7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02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Spring Boot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Project Setup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3200" dirty="0"/>
          </a:p>
          <a:p>
            <a:endParaRPr lang="en-IN" sz="3200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12D24F-8718-4F25-B5C3-D24140F6BD22}"/>
                  </a:ext>
                </a:extLst>
              </p14:cNvPr>
              <p14:cNvContentPartPr/>
              <p14:nvPr/>
            </p14:nvContentPartPr>
            <p14:xfrm>
              <a:off x="4923360" y="504000"/>
              <a:ext cx="6966000" cy="4491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12D24F-8718-4F25-B5C3-D24140F6BD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4000" y="494640"/>
                <a:ext cx="6984720" cy="45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25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A9A50-4012-4301-A892-624D542B47C2}"/>
              </a:ext>
            </a:extLst>
          </p:cNvPr>
          <p:cNvSpPr/>
          <p:nvPr/>
        </p:nvSpPr>
        <p:spPr>
          <a:xfrm>
            <a:off x="1116418" y="3327990"/>
            <a:ext cx="3051546" cy="147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Library Application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E580074-96A1-4662-9464-2DEA9B37CBED}"/>
              </a:ext>
            </a:extLst>
          </p:cNvPr>
          <p:cNvSpPr/>
          <p:nvPr/>
        </p:nvSpPr>
        <p:spPr>
          <a:xfrm>
            <a:off x="7751135" y="2541181"/>
            <a:ext cx="2083981" cy="3125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Database-</a:t>
            </a:r>
          </a:p>
          <a:p>
            <a:pPr algn="ctr"/>
            <a:r>
              <a:rPr lang="en-IN" dirty="0"/>
              <a:t>MySQL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786BDC-CC19-420D-8022-D3CE189F0E20}"/>
                  </a:ext>
                </a:extLst>
              </p14:cNvPr>
              <p14:cNvContentPartPr/>
              <p14:nvPr/>
            </p14:nvContentPartPr>
            <p14:xfrm>
              <a:off x="1642680" y="1699200"/>
              <a:ext cx="9775800" cy="352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786BDC-CC19-420D-8022-D3CE189F0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320" y="1689840"/>
                <a:ext cx="9794520" cy="35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07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02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Demo with Spring boot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Caching annotations in action</a:t>
            </a:r>
            <a:endParaRPr lang="en-IN" sz="4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@</a:t>
            </a:r>
            <a:r>
              <a:rPr lang="en-IN" sz="2800" dirty="0" err="1"/>
              <a:t>EnableCaching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@Cacheable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@</a:t>
            </a:r>
            <a:r>
              <a:rPr lang="en-IN" sz="2800" dirty="0" err="1"/>
              <a:t>CacheEvict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@</a:t>
            </a:r>
            <a:r>
              <a:rPr lang="en-IN" sz="2800" dirty="0" err="1"/>
              <a:t>CachePut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3200" dirty="0"/>
          </a:p>
          <a:p>
            <a:endParaRPr lang="en-IN" sz="3200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D03FD2-1EF2-45EE-8973-D80C27A985C6}"/>
                  </a:ext>
                </a:extLst>
              </p14:cNvPr>
              <p14:cNvContentPartPr/>
              <p14:nvPr/>
            </p14:nvContentPartPr>
            <p14:xfrm>
              <a:off x="4978800" y="515160"/>
              <a:ext cx="7131960" cy="523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D03FD2-1EF2-45EE-8973-D80C27A985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9440" y="505800"/>
                <a:ext cx="7150680" cy="52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877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Demo -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A9A50-4012-4301-A892-624D542B47C2}"/>
              </a:ext>
            </a:extLst>
          </p:cNvPr>
          <p:cNvSpPr/>
          <p:nvPr/>
        </p:nvSpPr>
        <p:spPr>
          <a:xfrm>
            <a:off x="1116418" y="3327990"/>
            <a:ext cx="3051546" cy="147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Library Application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E580074-96A1-4662-9464-2DEA9B37CBED}"/>
              </a:ext>
            </a:extLst>
          </p:cNvPr>
          <p:cNvSpPr/>
          <p:nvPr/>
        </p:nvSpPr>
        <p:spPr>
          <a:xfrm>
            <a:off x="7751135" y="2541181"/>
            <a:ext cx="2083981" cy="3125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Database-</a:t>
            </a:r>
          </a:p>
          <a:p>
            <a:pPr algn="ctr"/>
            <a:r>
              <a:rPr lang="en-IN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90579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8415785-AA70-4259-946F-EB7627C016A5}"/>
              </a:ext>
            </a:extLst>
          </p:cNvPr>
          <p:cNvSpPr/>
          <p:nvPr/>
        </p:nvSpPr>
        <p:spPr>
          <a:xfrm>
            <a:off x="7881772" y="2795425"/>
            <a:ext cx="2162175" cy="270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1657517" y="3100225"/>
            <a:ext cx="1571625" cy="209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Doctor Portal</a:t>
            </a:r>
          </a:p>
        </p:txBody>
      </p:sp>
    </p:spTree>
    <p:extLst>
      <p:ext uri="{BB962C8B-B14F-4D97-AF65-F5344CB8AC3E}">
        <p14:creationId xmlns:p14="http://schemas.microsoft.com/office/powerpoint/2010/main" val="314440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02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4062658" y="6102299"/>
            <a:ext cx="1001554" cy="28514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FFC000"/>
                </a:solidFill>
              </a:rPr>
              <a:t>Demo with Spring boot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FFC000"/>
                </a:solidFill>
              </a:rPr>
              <a:t>Caching annotations in action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</a:rPr>
              <a:t>Customization - </a:t>
            </a:r>
            <a:r>
              <a:rPr lang="en-IN" sz="3200" dirty="0" err="1">
                <a:solidFill>
                  <a:schemeClr val="tx1"/>
                </a:solidFill>
              </a:rPr>
              <a:t>ConcurrentMapCacheManager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3200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2554928" y="5031131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71922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02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5400" dirty="0" err="1">
                <a:solidFill>
                  <a:schemeClr val="tx1"/>
                </a:solidFill>
              </a:rPr>
              <a:t>Ehcache</a:t>
            </a:r>
            <a:endParaRPr lang="en-IN" sz="540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5400" dirty="0">
                <a:solidFill>
                  <a:schemeClr val="tx1"/>
                </a:solidFill>
              </a:rPr>
              <a:t>Theory 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3902428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</a:t>
            </a:r>
            <a:r>
              <a:rPr lang="en-IN" dirty="0" err="1">
                <a:latin typeface="Algerian" panose="04020705040A02060702" pitchFamily="82" charset="0"/>
              </a:rPr>
              <a:t>ehcache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Java based</a:t>
            </a:r>
          </a:p>
          <a:p>
            <a:r>
              <a:rPr lang="en-IN" dirty="0"/>
              <a:t>Distributed cache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General purpose caching</a:t>
            </a:r>
          </a:p>
          <a:p>
            <a:r>
              <a:rPr lang="en-IN" dirty="0"/>
              <a:t>‘</a:t>
            </a:r>
            <a:r>
              <a:rPr lang="en-IN" dirty="0" err="1"/>
              <a:t>ehcache</a:t>
            </a:r>
            <a:r>
              <a:rPr lang="en-IN" dirty="0"/>
              <a:t>’ word is palindrome</a:t>
            </a:r>
          </a:p>
          <a:p>
            <a:r>
              <a:rPr lang="en-US" dirty="0"/>
              <a:t>developed by Greg Luck starting in 2003</a:t>
            </a:r>
            <a:endParaRPr lang="en-IN" dirty="0"/>
          </a:p>
          <a:p>
            <a:r>
              <a:rPr lang="en-IN" dirty="0" err="1"/>
              <a:t>Terracota</a:t>
            </a:r>
            <a:r>
              <a:rPr lang="en-IN"/>
              <a:t> Inc provides paid support[bought in 2009]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6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98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01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4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5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44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 - 2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2209967" y="3071650"/>
            <a:ext cx="1571625" cy="209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Doctor Portal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947D7A-8B0F-42BE-99D0-060878E467E2}"/>
              </a:ext>
            </a:extLst>
          </p:cNvPr>
          <p:cNvSpPr/>
          <p:nvPr/>
        </p:nvSpPr>
        <p:spPr>
          <a:xfrm>
            <a:off x="6391110" y="2136063"/>
            <a:ext cx="2019300" cy="209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Location services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11BB7B-DBB3-4CBA-8858-8B7263357485}"/>
              </a:ext>
            </a:extLst>
          </p:cNvPr>
          <p:cNvSpPr/>
          <p:nvPr/>
        </p:nvSpPr>
        <p:spPr>
          <a:xfrm>
            <a:off x="6391110" y="4476750"/>
            <a:ext cx="2019300" cy="209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Fraud check</a:t>
            </a:r>
          </a:p>
        </p:txBody>
      </p:sp>
    </p:spTree>
    <p:extLst>
      <p:ext uri="{BB962C8B-B14F-4D97-AF65-F5344CB8AC3E}">
        <p14:creationId xmlns:p14="http://schemas.microsoft.com/office/powerpoint/2010/main" val="1921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Caching keeps frequently accessed objects, images and data closer to where you need them, speeding up access and saving monetary cost.</a:t>
            </a:r>
          </a:p>
          <a:p>
            <a:r>
              <a:rPr lang="en-US" sz="2400" dirty="0"/>
              <a:t>Between client and server</a:t>
            </a:r>
          </a:p>
          <a:p>
            <a:r>
              <a:rPr lang="en-US" sz="2400" dirty="0"/>
              <a:t>Application layer and database layer</a:t>
            </a:r>
          </a:p>
          <a:p>
            <a:r>
              <a:rPr lang="en-US" sz="2400" dirty="0"/>
              <a:t>In general between any 2 layers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49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When to use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dirty="0"/>
              <a:t>There is repetitive data return for same input</a:t>
            </a:r>
          </a:p>
          <a:p>
            <a:pPr algn="ctr"/>
            <a:r>
              <a:rPr lang="en-IN" sz="3200" dirty="0"/>
              <a:t>To save monetary cost</a:t>
            </a:r>
          </a:p>
          <a:p>
            <a:pPr algn="ctr"/>
            <a:r>
              <a:rPr lang="en-IN" sz="3200" dirty="0"/>
              <a:t>To improve latency among layers</a:t>
            </a:r>
          </a:p>
          <a:p>
            <a:pPr algn="ct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729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13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</a:t>
            </a:r>
            <a:r>
              <a:rPr lang="en-IN" sz="3200" dirty="0" err="1"/>
              <a:t>EnableCaching</a:t>
            </a: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@Cacheable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</a:t>
            </a:r>
            <a:r>
              <a:rPr lang="en-IN" sz="3200" dirty="0" err="1"/>
              <a:t>CacheEvict</a:t>
            </a: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</a:t>
            </a:r>
            <a:r>
              <a:rPr lang="en-IN" sz="3200" dirty="0" err="1"/>
              <a:t>CachePut</a:t>
            </a: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@Caching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</a:t>
            </a:r>
            <a:r>
              <a:rPr lang="en-IN" sz="3200" dirty="0" err="1"/>
              <a:t>CacheConfig</a:t>
            </a: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Different Cache Providers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Setting Eviction/TTL policy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3BC840-4256-4FFC-A56D-BFC97E7806F8}"/>
                  </a:ext>
                </a:extLst>
              </p14:cNvPr>
              <p14:cNvContentPartPr/>
              <p14:nvPr/>
            </p14:nvContentPartPr>
            <p14:xfrm>
              <a:off x="4055400" y="365400"/>
              <a:ext cx="7842600" cy="6087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3BC840-4256-4FFC-A56D-BFC97E780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6040" y="356040"/>
                <a:ext cx="7861320" cy="61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1387-B4C5-4463-9769-9933C799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2D93-CBE6-443F-A717-D92045FE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3A542-751C-4CE0-9384-2189282CC732}"/>
                  </a:ext>
                </a:extLst>
              </p14:cNvPr>
              <p14:cNvContentPartPr/>
              <p14:nvPr/>
            </p14:nvContentPartPr>
            <p14:xfrm>
              <a:off x="1249560" y="732960"/>
              <a:ext cx="9957600" cy="476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3A542-751C-4CE0-9384-2189282CC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723600"/>
                <a:ext cx="9976320" cy="47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23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@</a:t>
            </a:r>
            <a:r>
              <a:rPr lang="en-IN" sz="4400" dirty="0" err="1">
                <a:latin typeface="Algerian" panose="04020705040A02060702" pitchFamily="82" charset="0"/>
              </a:rPr>
              <a:t>EnableCaching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Enables the cache for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369D9-9C1D-469E-A0B3-3359D00B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86" y="2583712"/>
            <a:ext cx="5271508" cy="298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24D5A-A7BB-47C6-BD02-0EC709A7BEAD}"/>
                  </a:ext>
                </a:extLst>
              </p14:cNvPr>
              <p14:cNvContentPartPr/>
              <p14:nvPr/>
            </p14:nvContentPartPr>
            <p14:xfrm>
              <a:off x="5110200" y="1374840"/>
              <a:ext cx="3437280" cy="268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24D5A-A7BB-47C6-BD02-0EC709A7B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0840" y="1365480"/>
                <a:ext cx="3456000" cy="27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1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@cacheable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91734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Used with the methods that are cacheable</a:t>
            </a:r>
          </a:p>
          <a:p>
            <a:r>
              <a:rPr lang="en-IN" sz="2400" dirty="0" err="1"/>
              <a:t>cacheManager</a:t>
            </a:r>
            <a:endParaRPr lang="en-IN" sz="2400" dirty="0"/>
          </a:p>
          <a:p>
            <a:r>
              <a:rPr lang="en-IN" sz="2400" dirty="0" err="1"/>
              <a:t>cacheResolver</a:t>
            </a:r>
            <a:endParaRPr lang="en-IN" sz="2400" dirty="0"/>
          </a:p>
          <a:p>
            <a:r>
              <a:rPr lang="en-IN" sz="2400" dirty="0"/>
              <a:t>Synchronized Caching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5D021-D5F9-460C-BCB6-18C4D8A0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56" y="625528"/>
            <a:ext cx="6032490" cy="1505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19062-1EFA-4E31-9042-085AACF0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27" y="1967504"/>
            <a:ext cx="6032490" cy="248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54FDE-486E-4E13-8EFD-088BBC7D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2" y="5733071"/>
            <a:ext cx="59245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B0C51-6421-4E32-914A-65522E655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4498427"/>
            <a:ext cx="7448550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1F88A7-2DC0-44B8-AAA3-9A7552660413}"/>
                  </a:ext>
                </a:extLst>
              </p14:cNvPr>
              <p14:cNvContentPartPr/>
              <p14:nvPr/>
            </p14:nvContentPartPr>
            <p14:xfrm>
              <a:off x="309960" y="82080"/>
              <a:ext cx="9904320" cy="66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1F88A7-2DC0-44B8-AAA3-9A75526604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600" y="72720"/>
                <a:ext cx="9923040" cy="66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59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941"/>
      </a:dk2>
      <a:lt2>
        <a:srgbClr val="E5E8E2"/>
      </a:lt2>
      <a:accent1>
        <a:srgbClr val="894DC3"/>
      </a:accent1>
      <a:accent2>
        <a:srgbClr val="6057BD"/>
      </a:accent2>
      <a:accent3>
        <a:srgbClr val="4D73C3"/>
      </a:accent3>
      <a:accent4>
        <a:srgbClr val="3B93B1"/>
      </a:accent4>
      <a:accent5>
        <a:srgbClr val="46B3A2"/>
      </a:accent5>
      <a:accent6>
        <a:srgbClr val="3BB16D"/>
      </a:accent6>
      <a:hlink>
        <a:srgbClr val="5F9030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6862</TotalTime>
  <Words>363</Words>
  <Application>Microsoft Office PowerPoint</Application>
  <PresentationFormat>Widescreen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Algerian</vt:lpstr>
      <vt:lpstr>Tw Cen MT</vt:lpstr>
      <vt:lpstr>Wingdings</vt:lpstr>
      <vt:lpstr>Wingdings 2</vt:lpstr>
      <vt:lpstr>DividendVTI</vt:lpstr>
      <vt:lpstr>d</vt:lpstr>
      <vt:lpstr>Real world scenario</vt:lpstr>
      <vt:lpstr>Real world scenario - 2</vt:lpstr>
      <vt:lpstr>What is caching??</vt:lpstr>
      <vt:lpstr>When to use caching??</vt:lpstr>
      <vt:lpstr>d</vt:lpstr>
      <vt:lpstr>PowerPoint Presentation</vt:lpstr>
      <vt:lpstr>@EnableCaching</vt:lpstr>
      <vt:lpstr>@cacheable</vt:lpstr>
      <vt:lpstr>@CachePut</vt:lpstr>
      <vt:lpstr>@CacheEvict</vt:lpstr>
      <vt:lpstr>@Caching</vt:lpstr>
      <vt:lpstr>@CacheConfig</vt:lpstr>
      <vt:lpstr>Different Cache Providers</vt:lpstr>
      <vt:lpstr>How can I Set the TTL/TTI/Eviction policy/XXX feature?</vt:lpstr>
      <vt:lpstr>d</vt:lpstr>
      <vt:lpstr>PowerPoint Presentation</vt:lpstr>
      <vt:lpstr>d</vt:lpstr>
      <vt:lpstr>Demo - app</vt:lpstr>
      <vt:lpstr>d</vt:lpstr>
      <vt:lpstr>d</vt:lpstr>
      <vt:lpstr>What is ehcache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Arvind Maurya</dc:creator>
  <cp:lastModifiedBy>Arvind Maurya</cp:lastModifiedBy>
  <cp:revision>111</cp:revision>
  <dcterms:created xsi:type="dcterms:W3CDTF">2020-01-12T17:47:50Z</dcterms:created>
  <dcterms:modified xsi:type="dcterms:W3CDTF">2020-01-18T13:50:36Z</dcterms:modified>
</cp:coreProperties>
</file>