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5143500" type="screen16x9"/>
  <p:notesSz cx="6858000" cy="9144000"/>
  <p:embeddedFontLst>
    <p:embeddedFont>
      <p:font typeface="Raleway" charset="0"/>
      <p:regular r:id="rId9"/>
      <p:bold r:id="rId10"/>
      <p:italic r:id="rId11"/>
      <p:boldItalic r:id="rId12"/>
    </p:embeddedFont>
    <p:embeddedFont>
      <p:font typeface="La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0f9287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0f92879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0f9287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0f92879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Status Report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Date</a:t>
            </a:r>
            <a:endParaRPr b="1" dirty="0" smtClean="0"/>
          </a:p>
          <a:p>
            <a:pPr marL="0" lvl="0" indent="0">
              <a:buNone/>
            </a:pPr>
            <a:r>
              <a:rPr lang="en-US" sz="1500" dirty="0" smtClean="0"/>
              <a:t>09</a:t>
            </a:r>
            <a:r>
              <a:rPr lang="en-US" sz="1500" dirty="0" smtClean="0"/>
              <a:t> October 2020</a:t>
            </a:r>
            <a:endParaRPr lang="en-US" sz="1500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smtClean="0"/>
              <a:t>Progress Summary</a:t>
            </a:r>
            <a:br>
              <a:rPr lang="en" b="1" dirty="0" smtClean="0"/>
            </a:br>
            <a:endParaRPr b="1" dirty="0" smtClean="0"/>
          </a:p>
          <a:p>
            <a:pPr lvl="0" indent="-323850">
              <a:buSzPts val="1500"/>
            </a:pPr>
            <a:r>
              <a:rPr lang="en-US" sz="1500" dirty="0" smtClean="0"/>
              <a:t>Worked </a:t>
            </a:r>
            <a:r>
              <a:rPr lang="en-US" sz="1500" dirty="0" smtClean="0"/>
              <a:t>on </a:t>
            </a:r>
            <a:r>
              <a:rPr lang="en-US" sz="1500" dirty="0" smtClean="0"/>
              <a:t>doctor unavailability using the  calendar</a:t>
            </a:r>
            <a:r>
              <a:rPr lang="en-US" sz="1500" dirty="0" smtClean="0"/>
              <a:t>.</a:t>
            </a:r>
            <a:endParaRPr lang="en-US" sz="1500" dirty="0" smtClean="0"/>
          </a:p>
          <a:p>
            <a:pPr lvl="0" indent="-323850">
              <a:buSzPts val="1500"/>
            </a:pPr>
            <a:r>
              <a:rPr lang="en-US" sz="1500" dirty="0" smtClean="0"/>
              <a:t>Worked </a:t>
            </a:r>
            <a:r>
              <a:rPr lang="en-US" sz="1500" dirty="0" smtClean="0"/>
              <a:t>on referral rejection.</a:t>
            </a:r>
            <a:endParaRPr lang="en-US" sz="1500" dirty="0" smtClean="0"/>
          </a:p>
          <a:p>
            <a:pPr lvl="0" indent="-323850">
              <a:buSzPts val="1500"/>
            </a:pPr>
            <a:r>
              <a:rPr lang="en-US" sz="1500" dirty="0" smtClean="0"/>
              <a:t>Worked </a:t>
            </a:r>
            <a:r>
              <a:rPr lang="en-US" sz="1500" dirty="0" smtClean="0"/>
              <a:t>for treatment summary</a:t>
            </a:r>
            <a:endParaRPr sz="1500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smtClean="0"/>
              <a:t>Biggest risk</a:t>
            </a:r>
            <a:endParaRPr b="1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 smtClean="0"/>
              <a:t>NA</a:t>
            </a:r>
            <a:endParaRPr sz="1500" dirty="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2900325"/>
            <a:ext cx="18669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725" y="2862881"/>
            <a:ext cx="1866900" cy="91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02775" y="629400"/>
            <a:ext cx="8127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- Patient </a:t>
            </a:r>
            <a:r>
              <a:rPr lang="en" dirty="0" smtClean="0"/>
              <a:t>Referral Module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96346" y="1602675"/>
            <a:ext cx="82608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Accomplished Items</a:t>
            </a:r>
            <a:endParaRPr sz="2100" b="1" dirty="0">
              <a:solidFill>
                <a:schemeClr val="dk1"/>
              </a:solidFill>
            </a:endParaRPr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Created an API to save un-availability</a:t>
            </a:r>
            <a:r>
              <a:rPr lang="en-US" sz="1600" dirty="0" smtClean="0"/>
              <a:t>.  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Integrated </a:t>
            </a:r>
            <a:r>
              <a:rPr lang="en-US" sz="1600" dirty="0" smtClean="0"/>
              <a:t>the popup to save unavailability for the doctor in which doctor can choose slot or can choose whole day for unavailability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Implemented the save unavailability </a:t>
            </a:r>
            <a:r>
              <a:rPr lang="en-US" sz="1600" dirty="0" err="1" smtClean="0"/>
              <a:t>api</a:t>
            </a:r>
            <a:r>
              <a:rPr lang="en-US" sz="1600" dirty="0" smtClean="0"/>
              <a:t> in front end. 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Integrated </a:t>
            </a:r>
            <a:r>
              <a:rPr lang="en-US" sz="1600" dirty="0" smtClean="0"/>
              <a:t>the script to show the selected reasons at the time of updating the referrals</a:t>
            </a:r>
            <a:r>
              <a:rPr lang="en-US" sz="1600" dirty="0" smtClean="0"/>
              <a:t>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			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302775" y="629400"/>
            <a:ext cx="8127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Progress - Patient </a:t>
            </a:r>
            <a:r>
              <a:rPr lang="en" dirty="0" smtClean="0"/>
              <a:t>Referral Module</a:t>
            </a:r>
            <a:endParaRPr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396346" y="1602675"/>
            <a:ext cx="82608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Accomplished </a:t>
            </a:r>
            <a:r>
              <a:rPr lang="en" sz="2100" b="1" dirty="0" smtClean="0">
                <a:solidFill>
                  <a:schemeClr val="dk1"/>
                </a:solidFill>
              </a:rPr>
              <a:t>Items</a:t>
            </a:r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Displayed the reason for rejection on list rejected referrals page. 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Created an API to discard referrals. 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Implemented the above </a:t>
            </a:r>
            <a:r>
              <a:rPr lang="en-US" sz="1600" dirty="0" err="1" smtClean="0"/>
              <a:t>api</a:t>
            </a:r>
            <a:r>
              <a:rPr lang="en-US" sz="1600" dirty="0" smtClean="0"/>
              <a:t> on list rejected referrals page. 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Integrated </a:t>
            </a:r>
            <a:r>
              <a:rPr lang="en-US" sz="1600" dirty="0" smtClean="0"/>
              <a:t>a new module to manage treatment summary templates</a:t>
            </a:r>
            <a:r>
              <a:rPr lang="en-US" sz="1600" dirty="0" smtClean="0"/>
              <a:t>.</a:t>
            </a:r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Created a new database to save summary templates.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302775" y="629400"/>
            <a:ext cx="8127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Progress - Patient </a:t>
            </a:r>
            <a:r>
              <a:rPr lang="en" dirty="0" smtClean="0"/>
              <a:t>Referral Module</a:t>
            </a:r>
            <a:endParaRPr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396346" y="1602675"/>
            <a:ext cx="82608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Accomplished </a:t>
            </a:r>
            <a:r>
              <a:rPr lang="en" sz="2100" b="1" dirty="0" smtClean="0">
                <a:solidFill>
                  <a:schemeClr val="dk1"/>
                </a:solidFill>
              </a:rPr>
              <a:t>Items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n-US" sz="1600" dirty="0" smtClean="0"/>
              <a:t>Implemented the above API on list treatment summary page. 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Created and API to delete summary template</a:t>
            </a:r>
            <a:r>
              <a:rPr lang="en-US" sz="1600" dirty="0" smtClean="0"/>
              <a:t>.</a:t>
            </a:r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Implemented the above on list summary </a:t>
            </a:r>
            <a:r>
              <a:rPr lang="en-US" sz="1600" dirty="0" smtClean="0"/>
              <a:t>template.</a:t>
            </a:r>
            <a:r>
              <a:rPr lang="en-US" sz="1600" dirty="0" smtClean="0"/>
              <a:t>  </a:t>
            </a:r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err="1" smtClean="0"/>
              <a:t>Integratred</a:t>
            </a:r>
            <a:r>
              <a:rPr lang="en-US" sz="1600" dirty="0" smtClean="0"/>
              <a:t> the script to enable edit functionality on pending approval page.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96300" y="7763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489849" y="1602675"/>
            <a:ext cx="4082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Risk 1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N/A</a:t>
            </a:r>
            <a:endParaRPr sz="16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5076701" y="1602675"/>
            <a:ext cx="36453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Risk 2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N/A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Upcoming Items</a:t>
            </a:r>
            <a:endParaRPr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We will work on </a:t>
            </a:r>
            <a:r>
              <a:rPr lang="en" dirty="0" smtClean="0"/>
              <a:t>referral status as per the discussion over call.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193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Raleway</vt:lpstr>
      <vt:lpstr>Lato</vt:lpstr>
      <vt:lpstr>Swiss</vt:lpstr>
      <vt:lpstr>Project Status Report   </vt:lpstr>
      <vt:lpstr>Progress - Patient Referral Module</vt:lpstr>
      <vt:lpstr>Progress - Patient Referral Module</vt:lpstr>
      <vt:lpstr>Progress - Patient Referral Module</vt:lpstr>
      <vt:lpstr>Attention areas</vt:lpstr>
      <vt:lpstr>Upcoming Items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 Report</dc:title>
  <dc:creator>Vikas</dc:creator>
  <cp:lastModifiedBy>Vikas</cp:lastModifiedBy>
  <cp:revision>165</cp:revision>
  <dcterms:modified xsi:type="dcterms:W3CDTF">2020-10-09T18:28:16Z</dcterms:modified>
</cp:coreProperties>
</file>