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5143500" type="screen16x9"/>
  <p:notesSz cx="6858000" cy="9144000"/>
  <p:embeddedFontLst>
    <p:embeddedFont>
      <p:font typeface="Raleway" charset="0"/>
      <p:regular r:id="rId9"/>
      <p:bold r:id="rId10"/>
      <p:italic r:id="rId11"/>
      <p:boldItalic r:id="rId12"/>
    </p:embeddedFont>
    <p:embeddedFont>
      <p:font typeface="La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f9287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f9287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f9287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f92879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Status Report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Date</a:t>
            </a:r>
            <a:endParaRPr b="1" dirty="0" smtClean="0"/>
          </a:p>
          <a:p>
            <a:pPr marL="0" lvl="0" indent="0">
              <a:buNone/>
            </a:pPr>
            <a:r>
              <a:rPr lang="en-US" sz="1500" dirty="0" smtClean="0"/>
              <a:t>23 </a:t>
            </a:r>
            <a:r>
              <a:rPr lang="en-US" sz="1500" dirty="0" smtClean="0"/>
              <a:t>October 2020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smtClean="0"/>
              <a:t>Progress Summary</a:t>
            </a:r>
            <a:br>
              <a:rPr lang="en" b="1" dirty="0" smtClean="0"/>
            </a:br>
            <a:endParaRPr b="1" dirty="0" smtClean="0"/>
          </a:p>
          <a:p>
            <a:pPr lvl="0" indent="-323850">
              <a:buSzPts val="1500"/>
            </a:pPr>
            <a:r>
              <a:rPr lang="en-US" sz="1500" dirty="0" smtClean="0"/>
              <a:t>Worked on </a:t>
            </a:r>
            <a:r>
              <a:rPr lang="en-US" sz="1500" dirty="0" smtClean="0"/>
              <a:t>user’s role.</a:t>
            </a:r>
          </a:p>
          <a:p>
            <a:pPr lvl="0" indent="-323850">
              <a:buSzPts val="1500"/>
            </a:pPr>
            <a:r>
              <a:rPr lang="en-US" sz="1500" dirty="0" smtClean="0"/>
              <a:t>Worked on manage location.</a:t>
            </a:r>
          </a:p>
          <a:p>
            <a:pPr lvl="0" indent="-323850">
              <a:buSzPts val="1500"/>
            </a:pPr>
            <a:r>
              <a:rPr lang="en-US" sz="1500" dirty="0" smtClean="0"/>
              <a:t>Worked on manage services.</a:t>
            </a:r>
            <a:endParaRPr lang="en-US" sz="15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smtClean="0"/>
              <a:t>Biggest risk</a:t>
            </a:r>
            <a:endParaRPr b="1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 smtClean="0"/>
              <a:t>NA</a:t>
            </a:r>
            <a:endParaRPr sz="1500" dirty="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2900325"/>
            <a:ext cx="18669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725" y="2862881"/>
            <a:ext cx="1866900" cy="91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02775" y="629400"/>
            <a:ext cx="812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</a:t>
            </a:r>
            <a:r>
              <a:rPr lang="en" dirty="0" smtClean="0"/>
              <a:t>– Locations, services and users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96346" y="1602675"/>
            <a:ext cx="8260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Accomplished Items</a:t>
            </a:r>
            <a:endParaRPr sz="2100" b="1" dirty="0">
              <a:solidFill>
                <a:schemeClr val="dk1"/>
              </a:solidFill>
            </a:endParaRPr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Integrated the login module in front end to access admin panel</a:t>
            </a:r>
            <a:r>
              <a:rPr lang="en-US" sz="1600" dirty="0" smtClean="0"/>
              <a:t>. 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 user table in database to manage users.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an API to add, edit and delete user.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Implemented the above APIs in respective modules in admin panel.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		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02775" y="629400"/>
            <a:ext cx="812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Progress - </a:t>
            </a:r>
            <a:r>
              <a:rPr lang="en" dirty="0" smtClean="0"/>
              <a:t>Locations, services and users</a:t>
            </a:r>
            <a:endParaRPr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96346" y="1602675"/>
            <a:ext cx="8260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Accomplished </a:t>
            </a:r>
            <a:r>
              <a:rPr lang="en" sz="2100" b="1" dirty="0" smtClean="0">
                <a:solidFill>
                  <a:schemeClr val="dk1"/>
                </a:solidFill>
              </a:rPr>
              <a:t>Items</a:t>
            </a:r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 new table in database to save locations</a:t>
            </a:r>
            <a:r>
              <a:rPr lang="en-US" sz="1600" dirty="0" smtClean="0"/>
              <a:t>. 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an API to add, edit and delete locations.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Implemented the above API in front end.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 new table in database to save services. 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Created an API to add, edit and delete services.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02775" y="629400"/>
            <a:ext cx="8127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Progress - </a:t>
            </a:r>
            <a:r>
              <a:rPr lang="en" dirty="0" smtClean="0"/>
              <a:t>Locations, services and users</a:t>
            </a:r>
            <a:endParaRPr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96346" y="1602675"/>
            <a:ext cx="8260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Accomplished </a:t>
            </a:r>
            <a:r>
              <a:rPr lang="en" sz="2100" b="1" dirty="0" smtClean="0">
                <a:solidFill>
                  <a:schemeClr val="dk1"/>
                </a:solidFill>
              </a:rPr>
              <a:t>Items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600" dirty="0" smtClean="0"/>
              <a:t>Implemented the above API in front end.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Integrated the functionality to manage permissions for the user's role.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Updated all suggested roles in database.</a:t>
            </a:r>
            <a:endParaRPr lang="en-US" sz="1600" dirty="0" smtClean="0"/>
          </a:p>
          <a:p>
            <a:pPr lvl="0" indent="-330200">
              <a:spcBef>
                <a:spcPts val="1600"/>
              </a:spcBef>
              <a:buSzPts val="1600"/>
            </a:pPr>
            <a:r>
              <a:rPr lang="en-US" sz="1600" dirty="0" smtClean="0"/>
              <a:t>Integrated the functionality to add, edit and delete roles.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96300" y="7763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489849" y="1602675"/>
            <a:ext cx="4082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Risk 1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N/A</a:t>
            </a:r>
            <a:endParaRPr sz="16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076701" y="1602675"/>
            <a:ext cx="36453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Risk 2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N/A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Upcoming Items</a:t>
            </a: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AutoNum type="arabicPeriod"/>
            </a:pPr>
            <a:r>
              <a:rPr lang="en" dirty="0"/>
              <a:t>We will work on </a:t>
            </a:r>
            <a:r>
              <a:rPr lang="en" dirty="0" smtClean="0"/>
              <a:t>set price for locations in respect of services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189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Raleway</vt:lpstr>
      <vt:lpstr>Lato</vt:lpstr>
      <vt:lpstr>Swiss</vt:lpstr>
      <vt:lpstr>Project Status Report   </vt:lpstr>
      <vt:lpstr>Progress – Locations, services and users</vt:lpstr>
      <vt:lpstr>Progress - Locations, services and users</vt:lpstr>
      <vt:lpstr>Progress - Locations, services and users</vt:lpstr>
      <vt:lpstr>Attention areas</vt:lpstr>
      <vt:lpstr>Upcoming Items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Report</dc:title>
  <dc:creator>Vikas</dc:creator>
  <cp:lastModifiedBy>Vikas</cp:lastModifiedBy>
  <cp:revision>230</cp:revision>
  <dcterms:modified xsi:type="dcterms:W3CDTF">2020-10-23T17:41:27Z</dcterms:modified>
</cp:coreProperties>
</file>