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B98742-35F7-4E8B-9B37-03EA249810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wqd7005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F06EE2-1F97-46CB-A591-21190C8A5D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5/2/2019 1:14:20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9DC8752-CED0-45F3-8F04-C05DABE33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4" y="0"/>
            <a:ext cx="11271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865F89E-1A08-477F-9716-9A8DE61B5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8"/>
            <a:ext cx="12192000" cy="67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30C35B7-1AEB-4B59-92BE-FC59B958E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