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5FC137D-4A19-44E5-B916-310D00611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Wqd7005_2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8A49513-A527-40C6-80A9-152235DD4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5/2/2019 1:13:40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D79D433-BCE7-48B2-A1A2-3F7A5195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1" y="0"/>
            <a:ext cx="1181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Wqd7005_2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Wqd7005_2</dc:title>
  <dc:creator/>
  <cp:lastModifiedBy>Vikas Mann</cp:lastModifiedBy>
  <cp:revision>1</cp:revision>
  <dcterms:created xsi:type="dcterms:W3CDTF">2018-08-15T22:40:47Z</dcterms:created>
  <dcterms:modified xsi:type="dcterms:W3CDTF">2019-05-01T17:15:26Z</dcterms:modified>
</cp:coreProperties>
</file>