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as Mann" initials="VM" lastIdx="1" clrIdx="0">
    <p:extLst>
      <p:ext uri="{19B8F6BF-5375-455C-9EA6-DF929625EA0E}">
        <p15:presenceInfo xmlns:p15="http://schemas.microsoft.com/office/powerpoint/2012/main" userId="ce1102f1acd635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DB796-7EB5-44D9-8571-0941B8B0F1A7}" v="2372" dt="2019-04-03T16:21:41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Mann" userId="ce1102f1acd635ef" providerId="LiveId" clId="{C59DB796-7EB5-44D9-8571-0941B8B0F1A7}"/>
    <pc:docChg chg="undo custSel mod addSld delSld modSld sldOrd">
      <pc:chgData name="Vikas Mann" userId="ce1102f1acd635ef" providerId="LiveId" clId="{C59DB796-7EB5-44D9-8571-0941B8B0F1A7}" dt="2019-04-03T16:20:57.525" v="2366" actId="1076"/>
      <pc:docMkLst>
        <pc:docMk/>
      </pc:docMkLst>
      <pc:sldChg chg="addSp delSp modSp add ord addCm delCm">
        <pc:chgData name="Vikas Mann" userId="ce1102f1acd635ef" providerId="LiveId" clId="{C59DB796-7EB5-44D9-8571-0941B8B0F1A7}" dt="2019-04-03T06:09:12.518" v="2193" actId="207"/>
        <pc:sldMkLst>
          <pc:docMk/>
          <pc:sldMk cId="4057411794" sldId="261"/>
        </pc:sldMkLst>
        <pc:spChg chg="mod">
          <ac:chgData name="Vikas Mann" userId="ce1102f1acd635ef" providerId="LiveId" clId="{C59DB796-7EB5-44D9-8571-0941B8B0F1A7}" dt="2019-04-03T05:18:04.680" v="48" actId="20577"/>
          <ac:spMkLst>
            <pc:docMk/>
            <pc:sldMk cId="4057411794" sldId="261"/>
            <ac:spMk id="2" creationId="{144A80DA-B932-4B0B-B0E2-E845EA240560}"/>
          </ac:spMkLst>
        </pc:spChg>
        <pc:spChg chg="del">
          <ac:chgData name="Vikas Mann" userId="ce1102f1acd635ef" providerId="LiveId" clId="{C59DB796-7EB5-44D9-8571-0941B8B0F1A7}" dt="2019-04-03T05:17:58.230" v="29" actId="478"/>
          <ac:spMkLst>
            <pc:docMk/>
            <pc:sldMk cId="4057411794" sldId="261"/>
            <ac:spMk id="3" creationId="{5C3ACF90-C781-4432-8F68-59D557BAB55F}"/>
          </ac:spMkLst>
        </pc:spChg>
        <pc:spChg chg="add mod">
          <ac:chgData name="Vikas Mann" userId="ce1102f1acd635ef" providerId="LiveId" clId="{C59DB796-7EB5-44D9-8571-0941B8B0F1A7}" dt="2019-04-03T05:24:54.358" v="119" actId="1076"/>
          <ac:spMkLst>
            <pc:docMk/>
            <pc:sldMk cId="4057411794" sldId="261"/>
            <ac:spMk id="5" creationId="{EE789695-7115-493B-9EEF-BB57FC22A125}"/>
          </ac:spMkLst>
        </pc:spChg>
        <pc:spChg chg="add mod">
          <ac:chgData name="Vikas Mann" userId="ce1102f1acd635ef" providerId="LiveId" clId="{C59DB796-7EB5-44D9-8571-0941B8B0F1A7}" dt="2019-04-03T05:24:26.906" v="78" actId="14100"/>
          <ac:spMkLst>
            <pc:docMk/>
            <pc:sldMk cId="4057411794" sldId="261"/>
            <ac:spMk id="6" creationId="{A59CD934-5820-4AF5-B7B3-F85E1341D1EE}"/>
          </ac:spMkLst>
        </pc:spChg>
        <pc:spChg chg="add mod">
          <ac:chgData name="Vikas Mann" userId="ce1102f1acd635ef" providerId="LiveId" clId="{C59DB796-7EB5-44D9-8571-0941B8B0F1A7}" dt="2019-04-03T05:24:49.586" v="118" actId="1076"/>
          <ac:spMkLst>
            <pc:docMk/>
            <pc:sldMk cId="4057411794" sldId="261"/>
            <ac:spMk id="7" creationId="{95EE1988-B0F6-4E9E-80CE-F386B0D0313F}"/>
          </ac:spMkLst>
        </pc:spChg>
        <pc:spChg chg="add del mod">
          <ac:chgData name="Vikas Mann" userId="ce1102f1acd635ef" providerId="LiveId" clId="{C59DB796-7EB5-44D9-8571-0941B8B0F1A7}" dt="2019-04-03T05:25:13.170" v="124" actId="478"/>
          <ac:spMkLst>
            <pc:docMk/>
            <pc:sldMk cId="4057411794" sldId="261"/>
            <ac:spMk id="8" creationId="{77185217-6477-4E06-95F1-D762D293EFD6}"/>
          </ac:spMkLst>
        </pc:spChg>
        <pc:spChg chg="add mod">
          <ac:chgData name="Vikas Mann" userId="ce1102f1acd635ef" providerId="LiveId" clId="{C59DB796-7EB5-44D9-8571-0941B8B0F1A7}" dt="2019-04-03T05:28:22.690" v="271" actId="1076"/>
          <ac:spMkLst>
            <pc:docMk/>
            <pc:sldMk cId="4057411794" sldId="261"/>
            <ac:spMk id="19" creationId="{848DB309-AA86-4582-A38E-7B8F2CF0C15E}"/>
          </ac:spMkLst>
        </pc:spChg>
        <pc:spChg chg="add mod">
          <ac:chgData name="Vikas Mann" userId="ce1102f1acd635ef" providerId="LiveId" clId="{C59DB796-7EB5-44D9-8571-0941B8B0F1A7}" dt="2019-04-03T05:28:52.589" v="339" actId="1076"/>
          <ac:spMkLst>
            <pc:docMk/>
            <pc:sldMk cId="4057411794" sldId="261"/>
            <ac:spMk id="20" creationId="{D09871C6-48CA-4937-888C-5B2665BF052E}"/>
          </ac:spMkLst>
        </pc:spChg>
        <pc:spChg chg="add mod">
          <ac:chgData name="Vikas Mann" userId="ce1102f1acd635ef" providerId="LiveId" clId="{C59DB796-7EB5-44D9-8571-0941B8B0F1A7}" dt="2019-04-03T06:09:12.518" v="2193" actId="207"/>
          <ac:spMkLst>
            <pc:docMk/>
            <pc:sldMk cId="4057411794" sldId="261"/>
            <ac:spMk id="23" creationId="{2839E24C-93A4-4FC8-9AA0-E74BF027F426}"/>
          </ac:spMkLst>
        </pc:spChg>
        <pc:picChg chg="add mod">
          <ac:chgData name="Vikas Mann" userId="ce1102f1acd635ef" providerId="LiveId" clId="{C59DB796-7EB5-44D9-8571-0941B8B0F1A7}" dt="2019-04-03T05:24:59.681" v="120" actId="692"/>
          <ac:picMkLst>
            <pc:docMk/>
            <pc:sldMk cId="4057411794" sldId="261"/>
            <ac:picMk id="4" creationId="{6181B1CE-D292-4D9F-8F25-911D8DF06A07}"/>
          </ac:picMkLst>
        </pc:picChg>
        <pc:picChg chg="add mod">
          <ac:chgData name="Vikas Mann" userId="ce1102f1acd635ef" providerId="LiveId" clId="{C59DB796-7EB5-44D9-8571-0941B8B0F1A7}" dt="2019-04-03T05:26:12.638" v="129" actId="1076"/>
          <ac:picMkLst>
            <pc:docMk/>
            <pc:sldMk cId="4057411794" sldId="261"/>
            <ac:picMk id="12" creationId="{6C3DECED-C5A1-4A6D-A3DD-781A507D7B7F}"/>
          </ac:picMkLst>
        </pc:picChg>
        <pc:picChg chg="add del mod">
          <ac:chgData name="Vikas Mann" userId="ce1102f1acd635ef" providerId="LiveId" clId="{C59DB796-7EB5-44D9-8571-0941B8B0F1A7}" dt="2019-04-03T05:30:06" v="343" actId="478"/>
          <ac:picMkLst>
            <pc:docMk/>
            <pc:sldMk cId="4057411794" sldId="261"/>
            <ac:picMk id="21" creationId="{054CED51-F9FA-4FEA-BB63-432BBE96776A}"/>
          </ac:picMkLst>
        </pc:picChg>
        <pc:picChg chg="add mod">
          <ac:chgData name="Vikas Mann" userId="ce1102f1acd635ef" providerId="LiveId" clId="{C59DB796-7EB5-44D9-8571-0941B8B0F1A7}" dt="2019-04-03T05:30:30.068" v="350" actId="1076"/>
          <ac:picMkLst>
            <pc:docMk/>
            <pc:sldMk cId="4057411794" sldId="261"/>
            <ac:picMk id="22" creationId="{98A1FA34-392D-4998-B919-ECFAE07FE8A5}"/>
          </ac:picMkLst>
        </pc:picChg>
        <pc:cxnChg chg="add mod">
          <ac:chgData name="Vikas Mann" userId="ce1102f1acd635ef" providerId="LiveId" clId="{C59DB796-7EB5-44D9-8571-0941B8B0F1A7}" dt="2019-04-03T05:25:35.614" v="126" actId="14100"/>
          <ac:cxnSpMkLst>
            <pc:docMk/>
            <pc:sldMk cId="4057411794" sldId="261"/>
            <ac:cxnSpMk id="10" creationId="{0811D4FC-84E5-4924-AF6C-8AB9D6E65F37}"/>
          </ac:cxnSpMkLst>
        </pc:cxnChg>
        <pc:cxnChg chg="add mod">
          <ac:chgData name="Vikas Mann" userId="ce1102f1acd635ef" providerId="LiveId" clId="{C59DB796-7EB5-44D9-8571-0941B8B0F1A7}" dt="2019-04-03T05:26:35.634" v="134" actId="14100"/>
          <ac:cxnSpMkLst>
            <pc:docMk/>
            <pc:sldMk cId="4057411794" sldId="261"/>
            <ac:cxnSpMk id="14" creationId="{DD937773-7133-4328-BF7B-32CB30D7B788}"/>
          </ac:cxnSpMkLst>
        </pc:cxnChg>
      </pc:sldChg>
      <pc:sldChg chg="delSp add del setBg delDesignElem">
        <pc:chgData name="Vikas Mann" userId="ce1102f1acd635ef" providerId="LiveId" clId="{C59DB796-7EB5-44D9-8571-0941B8B0F1A7}" dt="2019-04-03T05:31:43.984" v="383" actId="2696"/>
        <pc:sldMkLst>
          <pc:docMk/>
          <pc:sldMk cId="1476251414" sldId="262"/>
        </pc:sldMkLst>
        <pc:spChg chg="del">
          <ac:chgData name="Vikas Mann" userId="ce1102f1acd635ef" providerId="LiveId" clId="{C59DB796-7EB5-44D9-8571-0941B8B0F1A7}" dt="2019-04-03T05:31:39.230" v="382"/>
          <ac:spMkLst>
            <pc:docMk/>
            <pc:sldMk cId="1476251414" sldId="262"/>
            <ac:spMk id="29" creationId="{6F9D1DE6-E368-4F07-85F9-D5B767477DDF}"/>
          </ac:spMkLst>
        </pc:spChg>
        <pc:grpChg chg="del">
          <ac:chgData name="Vikas Mann" userId="ce1102f1acd635ef" providerId="LiveId" clId="{C59DB796-7EB5-44D9-8571-0941B8B0F1A7}" dt="2019-04-03T05:31:39.230" v="382"/>
          <ac:grpSpMkLst>
            <pc:docMk/>
            <pc:sldMk cId="1476251414" sldId="262"/>
            <ac:grpSpMk id="26" creationId="{73C75B33-8B9C-4C30-B69D-6F21F9FFF708}"/>
          </ac:grpSpMkLst>
        </pc:grpChg>
      </pc:sldChg>
      <pc:sldChg chg="addSp delSp modSp add ord">
        <pc:chgData name="Vikas Mann" userId="ce1102f1acd635ef" providerId="LiveId" clId="{C59DB796-7EB5-44D9-8571-0941B8B0F1A7}" dt="2019-04-03T16:20:57.525" v="2366" actId="1076"/>
        <pc:sldMkLst>
          <pc:docMk/>
          <pc:sldMk cId="3107370059" sldId="262"/>
        </pc:sldMkLst>
        <pc:spChg chg="mod">
          <ac:chgData name="Vikas Mann" userId="ce1102f1acd635ef" providerId="LiveId" clId="{C59DB796-7EB5-44D9-8571-0941B8B0F1A7}" dt="2019-04-03T05:48:39.945" v="957" actId="20577"/>
          <ac:spMkLst>
            <pc:docMk/>
            <pc:sldMk cId="3107370059" sldId="262"/>
            <ac:spMk id="2" creationId="{144A80DA-B932-4B0B-B0E2-E845EA240560}"/>
          </ac:spMkLst>
        </pc:spChg>
        <pc:spChg chg="del">
          <ac:chgData name="Vikas Mann" userId="ce1102f1acd635ef" providerId="LiveId" clId="{C59DB796-7EB5-44D9-8571-0941B8B0F1A7}" dt="2019-04-03T05:32:27.342" v="415" actId="478"/>
          <ac:spMkLst>
            <pc:docMk/>
            <pc:sldMk cId="3107370059" sldId="262"/>
            <ac:spMk id="5" creationId="{EE789695-7115-493B-9EEF-BB57FC22A125}"/>
          </ac:spMkLst>
        </pc:spChg>
        <pc:spChg chg="del">
          <ac:chgData name="Vikas Mann" userId="ce1102f1acd635ef" providerId="LiveId" clId="{C59DB796-7EB5-44D9-8571-0941B8B0F1A7}" dt="2019-04-03T05:32:21.656" v="412" actId="478"/>
          <ac:spMkLst>
            <pc:docMk/>
            <pc:sldMk cId="3107370059" sldId="262"/>
            <ac:spMk id="6" creationId="{A59CD934-5820-4AF5-B7B3-F85E1341D1EE}"/>
          </ac:spMkLst>
        </pc:spChg>
        <pc:spChg chg="del">
          <ac:chgData name="Vikas Mann" userId="ce1102f1acd635ef" providerId="LiveId" clId="{C59DB796-7EB5-44D9-8571-0941B8B0F1A7}" dt="2019-04-03T05:32:20.275" v="411" actId="478"/>
          <ac:spMkLst>
            <pc:docMk/>
            <pc:sldMk cId="3107370059" sldId="262"/>
            <ac:spMk id="7" creationId="{95EE1988-B0F6-4E9E-80CE-F386B0D0313F}"/>
          </ac:spMkLst>
        </pc:spChg>
        <pc:spChg chg="add mod">
          <ac:chgData name="Vikas Mann" userId="ce1102f1acd635ef" providerId="LiveId" clId="{C59DB796-7EB5-44D9-8571-0941B8B0F1A7}" dt="2019-04-03T05:43:09.445" v="688" actId="1076"/>
          <ac:spMkLst>
            <pc:docMk/>
            <pc:sldMk cId="3107370059" sldId="262"/>
            <ac:spMk id="15" creationId="{8626C06D-F09E-4E90-96C8-75234B8A5E74}"/>
          </ac:spMkLst>
        </pc:spChg>
        <pc:spChg chg="del">
          <ac:chgData name="Vikas Mann" userId="ce1102f1acd635ef" providerId="LiveId" clId="{C59DB796-7EB5-44D9-8571-0941B8B0F1A7}" dt="2019-04-03T05:32:18.278" v="410" actId="478"/>
          <ac:spMkLst>
            <pc:docMk/>
            <pc:sldMk cId="3107370059" sldId="262"/>
            <ac:spMk id="19" creationId="{848DB309-AA86-4582-A38E-7B8F2CF0C15E}"/>
          </ac:spMkLst>
        </pc:spChg>
        <pc:spChg chg="del mod">
          <ac:chgData name="Vikas Mann" userId="ce1102f1acd635ef" providerId="LiveId" clId="{C59DB796-7EB5-44D9-8571-0941B8B0F1A7}" dt="2019-04-03T05:32:14.678" v="409" actId="478"/>
          <ac:spMkLst>
            <pc:docMk/>
            <pc:sldMk cId="3107370059" sldId="262"/>
            <ac:spMk id="20" creationId="{D09871C6-48CA-4937-888C-5B2665BF052E}"/>
          </ac:spMkLst>
        </pc:spChg>
        <pc:spChg chg="add mod">
          <ac:chgData name="Vikas Mann" userId="ce1102f1acd635ef" providerId="LiveId" clId="{C59DB796-7EB5-44D9-8571-0941B8B0F1A7}" dt="2019-04-03T05:43:03.132" v="687" actId="1036"/>
          <ac:spMkLst>
            <pc:docMk/>
            <pc:sldMk cId="3107370059" sldId="262"/>
            <ac:spMk id="21" creationId="{6E01F621-E741-4BEE-B04D-38A69A14E978}"/>
          </ac:spMkLst>
        </pc:spChg>
        <pc:spChg chg="add del mod">
          <ac:chgData name="Vikas Mann" userId="ce1102f1acd635ef" providerId="LiveId" clId="{C59DB796-7EB5-44D9-8571-0941B8B0F1A7}" dt="2019-04-03T05:46:45.148" v="875" actId="1038"/>
          <ac:spMkLst>
            <pc:docMk/>
            <pc:sldMk cId="3107370059" sldId="262"/>
            <ac:spMk id="24" creationId="{669E6A6D-C399-4460-B500-306AFDC4FDD9}"/>
          </ac:spMkLst>
        </pc:spChg>
        <pc:spChg chg="add mod">
          <ac:chgData name="Vikas Mann" userId="ce1102f1acd635ef" providerId="LiveId" clId="{C59DB796-7EB5-44D9-8571-0941B8B0F1A7}" dt="2019-04-03T05:46:53.546" v="876" actId="1076"/>
          <ac:spMkLst>
            <pc:docMk/>
            <pc:sldMk cId="3107370059" sldId="262"/>
            <ac:spMk id="26" creationId="{498322F4-2430-4395-9009-82D9C4008089}"/>
          </ac:spMkLst>
        </pc:spChg>
        <pc:spChg chg="add mod">
          <ac:chgData name="Vikas Mann" userId="ce1102f1acd635ef" providerId="LiveId" clId="{C59DB796-7EB5-44D9-8571-0941B8B0F1A7}" dt="2019-04-03T05:50:22.197" v="1054" actId="20577"/>
          <ac:spMkLst>
            <pc:docMk/>
            <pc:sldMk cId="3107370059" sldId="262"/>
            <ac:spMk id="27" creationId="{EC2EDDDB-08BA-46A0-AFF7-AF492B395E69}"/>
          </ac:spMkLst>
        </pc:spChg>
        <pc:spChg chg="add mod">
          <ac:chgData name="Vikas Mann" userId="ce1102f1acd635ef" providerId="LiveId" clId="{C59DB796-7EB5-44D9-8571-0941B8B0F1A7}" dt="2019-04-03T05:48:01.872" v="899" actId="1076"/>
          <ac:spMkLst>
            <pc:docMk/>
            <pc:sldMk cId="3107370059" sldId="262"/>
            <ac:spMk id="31" creationId="{B678B574-A2A8-4711-853F-061F2A604869}"/>
          </ac:spMkLst>
        </pc:spChg>
        <pc:spChg chg="add mod">
          <ac:chgData name="Vikas Mann" userId="ce1102f1acd635ef" providerId="LiveId" clId="{C59DB796-7EB5-44D9-8571-0941B8B0F1A7}" dt="2019-04-03T05:49:46.312" v="1052" actId="1076"/>
          <ac:spMkLst>
            <pc:docMk/>
            <pc:sldMk cId="3107370059" sldId="262"/>
            <ac:spMk id="32" creationId="{6634924B-CF1E-425E-A051-5964066A98F6}"/>
          </ac:spMkLst>
        </pc:spChg>
        <pc:picChg chg="del">
          <ac:chgData name="Vikas Mann" userId="ce1102f1acd635ef" providerId="LiveId" clId="{C59DB796-7EB5-44D9-8571-0941B8B0F1A7}" dt="2019-04-03T05:32:23.711" v="414" actId="478"/>
          <ac:picMkLst>
            <pc:docMk/>
            <pc:sldMk cId="3107370059" sldId="262"/>
            <ac:picMk id="4" creationId="{6181B1CE-D292-4D9F-8F25-911D8DF06A07}"/>
          </ac:picMkLst>
        </pc:picChg>
        <pc:picChg chg="add mod">
          <ac:chgData name="Vikas Mann" userId="ce1102f1acd635ef" providerId="LiveId" clId="{C59DB796-7EB5-44D9-8571-0941B8B0F1A7}" dt="2019-04-03T05:46:45.148" v="875" actId="1038"/>
          <ac:picMkLst>
            <pc:docMk/>
            <pc:sldMk cId="3107370059" sldId="262"/>
            <ac:picMk id="8" creationId="{9041AED9-1B43-4F5F-A662-3E1BA2545972}"/>
          </ac:picMkLst>
        </pc:picChg>
        <pc:picChg chg="add del mod">
          <ac:chgData name="Vikas Mann" userId="ce1102f1acd635ef" providerId="LiveId" clId="{C59DB796-7EB5-44D9-8571-0941B8B0F1A7}" dt="2019-04-03T05:35:53.250" v="425" actId="478"/>
          <ac:picMkLst>
            <pc:docMk/>
            <pc:sldMk cId="3107370059" sldId="262"/>
            <ac:picMk id="9" creationId="{AEE72402-B960-4D04-8B11-4979C2DF97A4}"/>
          </ac:picMkLst>
        </pc:picChg>
        <pc:picChg chg="add mod">
          <ac:chgData name="Vikas Mann" userId="ce1102f1acd635ef" providerId="LiveId" clId="{C59DB796-7EB5-44D9-8571-0941B8B0F1A7}" dt="2019-04-03T05:46:56.535" v="877" actId="1076"/>
          <ac:picMkLst>
            <pc:docMk/>
            <pc:sldMk cId="3107370059" sldId="262"/>
            <ac:picMk id="11" creationId="{77D3B6A1-F8ED-49DF-BEE8-C6343C572577}"/>
          </ac:picMkLst>
        </pc:picChg>
        <pc:picChg chg="mod">
          <ac:chgData name="Vikas Mann" userId="ce1102f1acd635ef" providerId="LiveId" clId="{C59DB796-7EB5-44D9-8571-0941B8B0F1A7}" dt="2019-04-03T16:20:57.525" v="2366" actId="1076"/>
          <ac:picMkLst>
            <pc:docMk/>
            <pc:sldMk cId="3107370059" sldId="262"/>
            <ac:picMk id="12" creationId="{6C3DECED-C5A1-4A6D-A3DD-781A507D7B7F}"/>
          </ac:picMkLst>
        </pc:picChg>
        <pc:picChg chg="add mod">
          <ac:chgData name="Vikas Mann" userId="ce1102f1acd635ef" providerId="LiveId" clId="{C59DB796-7EB5-44D9-8571-0941B8B0F1A7}" dt="2019-04-03T05:47:04.791" v="879" actId="1076"/>
          <ac:picMkLst>
            <pc:docMk/>
            <pc:sldMk cId="3107370059" sldId="262"/>
            <ac:picMk id="13" creationId="{E8D90B9F-D263-4282-BFAA-D8CFBD5BEE43}"/>
          </ac:picMkLst>
        </pc:picChg>
        <pc:picChg chg="add del mod">
          <ac:chgData name="Vikas Mann" userId="ce1102f1acd635ef" providerId="LiveId" clId="{C59DB796-7EB5-44D9-8571-0941B8B0F1A7}" dt="2019-04-03T05:39:40.861" v="533" actId="478"/>
          <ac:picMkLst>
            <pc:docMk/>
            <pc:sldMk cId="3107370059" sldId="262"/>
            <ac:picMk id="16" creationId="{585010D3-C3BD-4365-AB8D-0980D9955883}"/>
          </ac:picMkLst>
        </pc:picChg>
        <pc:picChg chg="add del mod">
          <ac:chgData name="Vikas Mann" userId="ce1102f1acd635ef" providerId="LiveId" clId="{C59DB796-7EB5-44D9-8571-0941B8B0F1A7}" dt="2019-04-03T05:39:40.861" v="533" actId="478"/>
          <ac:picMkLst>
            <pc:docMk/>
            <pc:sldMk cId="3107370059" sldId="262"/>
            <ac:picMk id="17" creationId="{67EAC655-B8E7-40C4-B19E-5A367C32E019}"/>
          </ac:picMkLst>
        </pc:picChg>
        <pc:picChg chg="add mod">
          <ac:chgData name="Vikas Mann" userId="ce1102f1acd635ef" providerId="LiveId" clId="{C59DB796-7EB5-44D9-8571-0941B8B0F1A7}" dt="2019-04-03T05:43:03.132" v="687" actId="1036"/>
          <ac:picMkLst>
            <pc:docMk/>
            <pc:sldMk cId="3107370059" sldId="262"/>
            <ac:picMk id="18" creationId="{FE3417E5-A917-4173-B984-65A792AC3FDE}"/>
          </ac:picMkLst>
        </pc:picChg>
        <pc:picChg chg="del">
          <ac:chgData name="Vikas Mann" userId="ce1102f1acd635ef" providerId="LiveId" clId="{C59DB796-7EB5-44D9-8571-0941B8B0F1A7}" dt="2019-04-03T05:32:10.294" v="406" actId="478"/>
          <ac:picMkLst>
            <pc:docMk/>
            <pc:sldMk cId="3107370059" sldId="262"/>
            <ac:picMk id="22" creationId="{98A1FA34-392D-4998-B919-ECFAE07FE8A5}"/>
          </ac:picMkLst>
        </pc:picChg>
        <pc:picChg chg="add mod">
          <ac:chgData name="Vikas Mann" userId="ce1102f1acd635ef" providerId="LiveId" clId="{C59DB796-7EB5-44D9-8571-0941B8B0F1A7}" dt="2019-04-03T05:46:45.148" v="875" actId="1038"/>
          <ac:picMkLst>
            <pc:docMk/>
            <pc:sldMk cId="3107370059" sldId="262"/>
            <ac:picMk id="25" creationId="{47683F20-2B35-4C8D-A385-E565032A5244}"/>
          </ac:picMkLst>
        </pc:picChg>
        <pc:picChg chg="add mod">
          <ac:chgData name="Vikas Mann" userId="ce1102f1acd635ef" providerId="LiveId" clId="{C59DB796-7EB5-44D9-8571-0941B8B0F1A7}" dt="2019-04-03T05:46:38.912" v="858" actId="1037"/>
          <ac:picMkLst>
            <pc:docMk/>
            <pc:sldMk cId="3107370059" sldId="262"/>
            <ac:picMk id="28" creationId="{1A4E340D-BC13-4E20-B251-273B4F348BDF}"/>
          </ac:picMkLst>
        </pc:picChg>
        <pc:picChg chg="add del mod">
          <ac:chgData name="Vikas Mann" userId="ce1102f1acd635ef" providerId="LiveId" clId="{C59DB796-7EB5-44D9-8571-0941B8B0F1A7}" dt="2019-04-03T05:47:39.461" v="894" actId="478"/>
          <ac:picMkLst>
            <pc:docMk/>
            <pc:sldMk cId="3107370059" sldId="262"/>
            <ac:picMk id="29" creationId="{4AE65B9B-4F19-4C7B-ACFE-6B1188ACE501}"/>
          </ac:picMkLst>
        </pc:picChg>
        <pc:picChg chg="add mod">
          <ac:chgData name="Vikas Mann" userId="ce1102f1acd635ef" providerId="LiveId" clId="{C59DB796-7EB5-44D9-8571-0941B8B0F1A7}" dt="2019-04-03T05:47:45.986" v="897" actId="1076"/>
          <ac:picMkLst>
            <pc:docMk/>
            <pc:sldMk cId="3107370059" sldId="262"/>
            <ac:picMk id="30" creationId="{08193A46-9880-4E36-9921-EC81D75C263B}"/>
          </ac:picMkLst>
        </pc:picChg>
        <pc:picChg chg="add mod">
          <ac:chgData name="Vikas Mann" userId="ce1102f1acd635ef" providerId="LiveId" clId="{C59DB796-7EB5-44D9-8571-0941B8B0F1A7}" dt="2019-04-03T05:51:10.645" v="1059" actId="1076"/>
          <ac:picMkLst>
            <pc:docMk/>
            <pc:sldMk cId="3107370059" sldId="262"/>
            <ac:picMk id="33" creationId="{DB471316-B0F9-48F7-91AF-08DDB9299F0E}"/>
          </ac:picMkLst>
        </pc:picChg>
        <pc:cxnChg chg="del mod">
          <ac:chgData name="Vikas Mann" userId="ce1102f1acd635ef" providerId="LiveId" clId="{C59DB796-7EB5-44D9-8571-0941B8B0F1A7}" dt="2019-04-03T05:32:22.435" v="413" actId="478"/>
          <ac:cxnSpMkLst>
            <pc:docMk/>
            <pc:sldMk cId="3107370059" sldId="262"/>
            <ac:cxnSpMk id="10" creationId="{0811D4FC-84E5-4924-AF6C-8AB9D6E65F37}"/>
          </ac:cxnSpMkLst>
        </pc:cxnChg>
        <pc:cxnChg chg="del mod">
          <ac:chgData name="Vikas Mann" userId="ce1102f1acd635ef" providerId="LiveId" clId="{C59DB796-7EB5-44D9-8571-0941B8B0F1A7}" dt="2019-04-03T05:32:11.709" v="407" actId="478"/>
          <ac:cxnSpMkLst>
            <pc:docMk/>
            <pc:sldMk cId="3107370059" sldId="262"/>
            <ac:cxnSpMk id="14" creationId="{DD937773-7133-4328-BF7B-32CB30D7B788}"/>
          </ac:cxnSpMkLst>
        </pc:cxnChg>
      </pc:sldChg>
      <pc:sldChg chg="addSp delSp modSp add mod setBg setClrOvrMap">
        <pc:chgData name="Vikas Mann" userId="ce1102f1acd635ef" providerId="LiveId" clId="{C59DB796-7EB5-44D9-8571-0941B8B0F1A7}" dt="2019-04-03T06:05:56.005" v="1803" actId="20577"/>
        <pc:sldMkLst>
          <pc:docMk/>
          <pc:sldMk cId="148088611" sldId="263"/>
        </pc:sldMkLst>
        <pc:spChg chg="mod ord">
          <ac:chgData name="Vikas Mann" userId="ce1102f1acd635ef" providerId="LiveId" clId="{C59DB796-7EB5-44D9-8571-0941B8B0F1A7}" dt="2019-04-03T06:05:39.561" v="1779" actId="255"/>
          <ac:spMkLst>
            <pc:docMk/>
            <pc:sldMk cId="148088611" sldId="263"/>
            <ac:spMk id="2" creationId="{144A80DA-B932-4B0B-B0E2-E845EA240560}"/>
          </ac:spMkLst>
        </pc:spChg>
        <pc:spChg chg="add del mod">
          <ac:chgData name="Vikas Mann" userId="ce1102f1acd635ef" providerId="LiveId" clId="{C59DB796-7EB5-44D9-8571-0941B8B0F1A7}" dt="2019-04-03T05:57:43.246" v="1099" actId="767"/>
          <ac:spMkLst>
            <pc:docMk/>
            <pc:sldMk cId="148088611" sldId="263"/>
            <ac:spMk id="4" creationId="{D11D3484-2A35-4750-8F7B-54DE664E7379}"/>
          </ac:spMkLst>
        </pc:spChg>
        <pc:spChg chg="add del">
          <ac:chgData name="Vikas Mann" userId="ce1102f1acd635ef" providerId="LiveId" clId="{C59DB796-7EB5-44D9-8571-0941B8B0F1A7}" dt="2019-04-03T05:57:48.183" v="1107" actId="26606"/>
          <ac:spMkLst>
            <pc:docMk/>
            <pc:sldMk cId="148088611" sldId="263"/>
            <ac:spMk id="6" creationId="{B8144315-1C5A-4185-A952-25D98D303D46}"/>
          </ac:spMkLst>
        </pc:spChg>
        <pc:spChg chg="del">
          <ac:chgData name="Vikas Mann" userId="ce1102f1acd635ef" providerId="LiveId" clId="{C59DB796-7EB5-44D9-8571-0941B8B0F1A7}" dt="2019-04-03T05:51:47.916" v="1079" actId="478"/>
          <ac:spMkLst>
            <pc:docMk/>
            <pc:sldMk cId="148088611" sldId="263"/>
            <ac:spMk id="15" creationId="{8626C06D-F09E-4E90-96C8-75234B8A5E74}"/>
          </ac:spMkLst>
        </pc:spChg>
        <pc:spChg chg="del">
          <ac:chgData name="Vikas Mann" userId="ce1102f1acd635ef" providerId="LiveId" clId="{C59DB796-7EB5-44D9-8571-0941B8B0F1A7}" dt="2019-04-03T05:51:47.916" v="1079" actId="478"/>
          <ac:spMkLst>
            <pc:docMk/>
            <pc:sldMk cId="148088611" sldId="263"/>
            <ac:spMk id="21" creationId="{6E01F621-E741-4BEE-B04D-38A69A14E978}"/>
          </ac:spMkLst>
        </pc:spChg>
        <pc:spChg chg="del">
          <ac:chgData name="Vikas Mann" userId="ce1102f1acd635ef" providerId="LiveId" clId="{C59DB796-7EB5-44D9-8571-0941B8B0F1A7}" dt="2019-04-03T05:51:47.916" v="1079" actId="478"/>
          <ac:spMkLst>
            <pc:docMk/>
            <pc:sldMk cId="148088611" sldId="263"/>
            <ac:spMk id="23" creationId="{2839E24C-93A4-4FC8-9AA0-E74BF027F426}"/>
          </ac:spMkLst>
        </pc:spChg>
        <pc:spChg chg="del">
          <ac:chgData name="Vikas Mann" userId="ce1102f1acd635ef" providerId="LiveId" clId="{C59DB796-7EB5-44D9-8571-0941B8B0F1A7}" dt="2019-04-03T05:51:47.916" v="1079" actId="478"/>
          <ac:spMkLst>
            <pc:docMk/>
            <pc:sldMk cId="148088611" sldId="263"/>
            <ac:spMk id="24" creationId="{669E6A6D-C399-4460-B500-306AFDC4FDD9}"/>
          </ac:spMkLst>
        </pc:spChg>
        <pc:spChg chg="del">
          <ac:chgData name="Vikas Mann" userId="ce1102f1acd635ef" providerId="LiveId" clId="{C59DB796-7EB5-44D9-8571-0941B8B0F1A7}" dt="2019-04-03T05:51:47.916" v="1079" actId="478"/>
          <ac:spMkLst>
            <pc:docMk/>
            <pc:sldMk cId="148088611" sldId="263"/>
            <ac:spMk id="26" creationId="{498322F4-2430-4395-9009-82D9C4008089}"/>
          </ac:spMkLst>
        </pc:spChg>
        <pc:spChg chg="del">
          <ac:chgData name="Vikas Mann" userId="ce1102f1acd635ef" providerId="LiveId" clId="{C59DB796-7EB5-44D9-8571-0941B8B0F1A7}" dt="2019-04-03T05:51:47.916" v="1079" actId="478"/>
          <ac:spMkLst>
            <pc:docMk/>
            <pc:sldMk cId="148088611" sldId="263"/>
            <ac:spMk id="27" creationId="{EC2EDDDB-08BA-46A0-AFF7-AF492B395E69}"/>
          </ac:spMkLst>
        </pc:spChg>
        <pc:spChg chg="add del">
          <ac:chgData name="Vikas Mann" userId="ce1102f1acd635ef" providerId="LiveId" clId="{C59DB796-7EB5-44D9-8571-0941B8B0F1A7}" dt="2019-04-03T05:57:05.748" v="1084" actId="26606"/>
          <ac:spMkLst>
            <pc:docMk/>
            <pc:sldMk cId="148088611" sldId="263"/>
            <ac:spMk id="29" creationId="{670D6F2B-93AF-47D6-9378-5E54BE0AC69F}"/>
          </ac:spMkLst>
        </pc:spChg>
        <pc:spChg chg="del">
          <ac:chgData name="Vikas Mann" userId="ce1102f1acd635ef" providerId="LiveId" clId="{C59DB796-7EB5-44D9-8571-0941B8B0F1A7}" dt="2019-04-03T05:51:47.916" v="1079" actId="478"/>
          <ac:spMkLst>
            <pc:docMk/>
            <pc:sldMk cId="148088611" sldId="263"/>
            <ac:spMk id="31" creationId="{B678B574-A2A8-4711-853F-061F2A604869}"/>
          </ac:spMkLst>
        </pc:spChg>
        <pc:spChg chg="del">
          <ac:chgData name="Vikas Mann" userId="ce1102f1acd635ef" providerId="LiveId" clId="{C59DB796-7EB5-44D9-8571-0941B8B0F1A7}" dt="2019-04-03T05:51:47.916" v="1079" actId="478"/>
          <ac:spMkLst>
            <pc:docMk/>
            <pc:sldMk cId="148088611" sldId="263"/>
            <ac:spMk id="32" creationId="{6634924B-CF1E-425E-A051-5964066A98F6}"/>
          </ac:spMkLst>
        </pc:spChg>
        <pc:spChg chg="add del">
          <ac:chgData name="Vikas Mann" userId="ce1102f1acd635ef" providerId="LiveId" clId="{C59DB796-7EB5-44D9-8571-0941B8B0F1A7}" dt="2019-04-03T05:57:05.748" v="1084" actId="26606"/>
          <ac:spMkLst>
            <pc:docMk/>
            <pc:sldMk cId="148088611" sldId="263"/>
            <ac:spMk id="34" creationId="{2668F1A4-6DBB-4F0B-A679-6EE5483638F8}"/>
          </ac:spMkLst>
        </pc:spChg>
        <pc:spChg chg="add del">
          <ac:chgData name="Vikas Mann" userId="ce1102f1acd635ef" providerId="LiveId" clId="{C59DB796-7EB5-44D9-8571-0941B8B0F1A7}" dt="2019-04-03T05:57:05.748" v="1084" actId="26606"/>
          <ac:spMkLst>
            <pc:docMk/>
            <pc:sldMk cId="148088611" sldId="263"/>
            <ac:spMk id="35" creationId="{B8DBF1C0-B8F1-4AAC-8704-256BA0E9D63B}"/>
          </ac:spMkLst>
        </pc:spChg>
        <pc:spChg chg="add del">
          <ac:chgData name="Vikas Mann" userId="ce1102f1acd635ef" providerId="LiveId" clId="{C59DB796-7EB5-44D9-8571-0941B8B0F1A7}" dt="2019-04-03T05:57:05.748" v="1084" actId="26606"/>
          <ac:spMkLst>
            <pc:docMk/>
            <pc:sldMk cId="148088611" sldId="263"/>
            <ac:spMk id="36" creationId="{B70F7E59-C971-4F55-8E3A-1E583B65FCB9}"/>
          </ac:spMkLst>
        </pc:spChg>
        <pc:spChg chg="add del mod">
          <ac:chgData name="Vikas Mann" userId="ce1102f1acd635ef" providerId="LiveId" clId="{C59DB796-7EB5-44D9-8571-0941B8B0F1A7}" dt="2019-04-03T06:03:51.538" v="1590" actId="478"/>
          <ac:spMkLst>
            <pc:docMk/>
            <pc:sldMk cId="148088611" sldId="263"/>
            <ac:spMk id="37" creationId="{3D282231-6443-4D2D-8A75-04878890F906}"/>
          </ac:spMkLst>
        </pc:spChg>
        <pc:spChg chg="add del">
          <ac:chgData name="Vikas Mann" userId="ce1102f1acd635ef" providerId="LiveId" clId="{C59DB796-7EB5-44D9-8571-0941B8B0F1A7}" dt="2019-04-03T05:57:07.516" v="1086" actId="26606"/>
          <ac:spMkLst>
            <pc:docMk/>
            <pc:sldMk cId="148088611" sldId="263"/>
            <ac:spMk id="41" creationId="{B8144315-1C5A-4185-A952-25D98D303D46}"/>
          </ac:spMkLst>
        </pc:spChg>
        <pc:spChg chg="add del">
          <ac:chgData name="Vikas Mann" userId="ce1102f1acd635ef" providerId="LiveId" clId="{C59DB796-7EB5-44D9-8571-0941B8B0F1A7}" dt="2019-04-03T05:57:07.516" v="1086" actId="26606"/>
          <ac:spMkLst>
            <pc:docMk/>
            <pc:sldMk cId="148088611" sldId="263"/>
            <ac:spMk id="42" creationId="{31D248D0-90D8-4EAF-84EE-DA3868518829}"/>
          </ac:spMkLst>
        </pc:spChg>
        <pc:spChg chg="add del">
          <ac:chgData name="Vikas Mann" userId="ce1102f1acd635ef" providerId="LiveId" clId="{C59DB796-7EB5-44D9-8571-0941B8B0F1A7}" dt="2019-04-03T05:57:07.516" v="1086" actId="26606"/>
          <ac:spMkLst>
            <pc:docMk/>
            <pc:sldMk cId="148088611" sldId="263"/>
            <ac:spMk id="43" creationId="{0775805F-9E56-4330-9EA3-04D38DCEC3F1}"/>
          </ac:spMkLst>
        </pc:spChg>
        <pc:spChg chg="add del">
          <ac:chgData name="Vikas Mann" userId="ce1102f1acd635ef" providerId="LiveId" clId="{C59DB796-7EB5-44D9-8571-0941B8B0F1A7}" dt="2019-04-03T05:57:09.249" v="1088" actId="26606"/>
          <ac:spMkLst>
            <pc:docMk/>
            <pc:sldMk cId="148088611" sldId="263"/>
            <ac:spMk id="48" creationId="{B8144315-1C5A-4185-A952-25D98D303D46}"/>
          </ac:spMkLst>
        </pc:spChg>
        <pc:spChg chg="add del">
          <ac:chgData name="Vikas Mann" userId="ce1102f1acd635ef" providerId="LiveId" clId="{C59DB796-7EB5-44D9-8571-0941B8B0F1A7}" dt="2019-04-03T05:57:46.126" v="1105" actId="26606"/>
          <ac:spMkLst>
            <pc:docMk/>
            <pc:sldMk cId="148088611" sldId="263"/>
            <ac:spMk id="57" creationId="{B8144315-1C5A-4185-A952-25D98D303D46}"/>
          </ac:spMkLst>
        </pc:spChg>
        <pc:spChg chg="add mod">
          <ac:chgData name="Vikas Mann" userId="ce1102f1acd635ef" providerId="LiveId" clId="{C59DB796-7EB5-44D9-8571-0941B8B0F1A7}" dt="2019-04-03T06:05:56.005" v="1803" actId="20577"/>
          <ac:spMkLst>
            <pc:docMk/>
            <pc:sldMk cId="148088611" sldId="263"/>
            <ac:spMk id="62" creationId="{4A66C361-5278-4A05-8BD1-E3B6120F032C}"/>
          </ac:spMkLst>
        </pc:spChg>
        <pc:grpChg chg="add del">
          <ac:chgData name="Vikas Mann" userId="ce1102f1acd635ef" providerId="LiveId" clId="{C59DB796-7EB5-44D9-8571-0941B8B0F1A7}" dt="2019-04-03T05:57:48.183" v="1107" actId="26606"/>
          <ac:grpSpMkLst>
            <pc:docMk/>
            <pc:sldMk cId="148088611" sldId="263"/>
            <ac:grpSpMk id="5" creationId="{4091D54B-59AB-4A5E-8E9E-0421BD66D4FB}"/>
          </ac:grpSpMkLst>
        </pc:grpChg>
        <pc:grpChg chg="add del">
          <ac:chgData name="Vikas Mann" userId="ce1102f1acd635ef" providerId="LiveId" clId="{C59DB796-7EB5-44D9-8571-0941B8B0F1A7}" dt="2019-04-03T05:57:48.183" v="1107" actId="26606"/>
          <ac:grpSpMkLst>
            <pc:docMk/>
            <pc:sldMk cId="148088611" sldId="263"/>
            <ac:grpSpMk id="14" creationId="{25A657F0-42F3-40D3-BC75-7DA1F5C6A225}"/>
          </ac:grpSpMkLst>
        </pc:grpChg>
        <pc:grpChg chg="add del">
          <ac:chgData name="Vikas Mann" userId="ce1102f1acd635ef" providerId="LiveId" clId="{C59DB796-7EB5-44D9-8571-0941B8B0F1A7}" dt="2019-04-03T05:57:05.748" v="1084" actId="26606"/>
          <ac:grpSpMkLst>
            <pc:docMk/>
            <pc:sldMk cId="148088611" sldId="263"/>
            <ac:grpSpMk id="22" creationId="{6503EB0F-2257-4A3E-A73B-E1DE769B459F}"/>
          </ac:grpSpMkLst>
        </pc:grpChg>
        <pc:grpChg chg="add del">
          <ac:chgData name="Vikas Mann" userId="ce1102f1acd635ef" providerId="LiveId" clId="{C59DB796-7EB5-44D9-8571-0941B8B0F1A7}" dt="2019-04-03T05:57:07.516" v="1086" actId="26606"/>
          <ac:grpSpMkLst>
            <pc:docMk/>
            <pc:sldMk cId="148088611" sldId="263"/>
            <ac:grpSpMk id="38" creationId="{4091D54B-59AB-4A5E-8E9E-0421BD66D4FB}"/>
          </ac:grpSpMkLst>
        </pc:grpChg>
        <pc:grpChg chg="add del">
          <ac:chgData name="Vikas Mann" userId="ce1102f1acd635ef" providerId="LiveId" clId="{C59DB796-7EB5-44D9-8571-0941B8B0F1A7}" dt="2019-04-03T05:57:09.249" v="1088" actId="26606"/>
          <ac:grpSpMkLst>
            <pc:docMk/>
            <pc:sldMk cId="148088611" sldId="263"/>
            <ac:grpSpMk id="45" creationId="{4091D54B-59AB-4A5E-8E9E-0421BD66D4FB}"/>
          </ac:grpSpMkLst>
        </pc:grpChg>
        <pc:grpChg chg="add del">
          <ac:chgData name="Vikas Mann" userId="ce1102f1acd635ef" providerId="LiveId" clId="{C59DB796-7EB5-44D9-8571-0941B8B0F1A7}" dt="2019-04-03T05:57:09.249" v="1088" actId="26606"/>
          <ac:grpSpMkLst>
            <pc:docMk/>
            <pc:sldMk cId="148088611" sldId="263"/>
            <ac:grpSpMk id="49" creationId="{7E2D86BB-893F-471B-AD66-50E01777C082}"/>
          </ac:grpSpMkLst>
        </pc:grpChg>
        <pc:grpChg chg="add del">
          <ac:chgData name="Vikas Mann" userId="ce1102f1acd635ef" providerId="LiveId" clId="{C59DB796-7EB5-44D9-8571-0941B8B0F1A7}" dt="2019-04-03T05:57:46.126" v="1105" actId="26606"/>
          <ac:grpSpMkLst>
            <pc:docMk/>
            <pc:sldMk cId="148088611" sldId="263"/>
            <ac:grpSpMk id="54" creationId="{4091D54B-59AB-4A5E-8E9E-0421BD66D4FB}"/>
          </ac:grpSpMkLst>
        </pc:grpChg>
        <pc:grpChg chg="add del">
          <ac:chgData name="Vikas Mann" userId="ce1102f1acd635ef" providerId="LiveId" clId="{C59DB796-7EB5-44D9-8571-0941B8B0F1A7}" dt="2019-04-03T05:57:46.126" v="1105" actId="26606"/>
          <ac:grpSpMkLst>
            <pc:docMk/>
            <pc:sldMk cId="148088611" sldId="263"/>
            <ac:grpSpMk id="58" creationId="{25A657F0-42F3-40D3-BC75-7DA1F5C6A225}"/>
          </ac:grpSpMkLst>
        </pc:grpChg>
        <pc:picChg chg="add mod">
          <ac:chgData name="Vikas Mann" userId="ce1102f1acd635ef" providerId="LiveId" clId="{C59DB796-7EB5-44D9-8571-0941B8B0F1A7}" dt="2019-04-03T05:57:57.274" v="1112" actId="1076"/>
          <ac:picMkLst>
            <pc:docMk/>
            <pc:sldMk cId="148088611" sldId="263"/>
            <ac:picMk id="3" creationId="{1856A472-3290-43CD-BE79-7E4C4D3ACD21}"/>
          </ac:picMkLst>
        </pc:picChg>
        <pc:picChg chg="del">
          <ac:chgData name="Vikas Mann" userId="ce1102f1acd635ef" providerId="LiveId" clId="{C59DB796-7EB5-44D9-8571-0941B8B0F1A7}" dt="2019-04-03T05:51:47.916" v="1079" actId="478"/>
          <ac:picMkLst>
            <pc:docMk/>
            <pc:sldMk cId="148088611" sldId="263"/>
            <ac:picMk id="8" creationId="{9041AED9-1B43-4F5F-A662-3E1BA2545972}"/>
          </ac:picMkLst>
        </pc:picChg>
        <pc:picChg chg="del">
          <ac:chgData name="Vikas Mann" userId="ce1102f1acd635ef" providerId="LiveId" clId="{C59DB796-7EB5-44D9-8571-0941B8B0F1A7}" dt="2019-04-03T05:51:47.916" v="1079" actId="478"/>
          <ac:picMkLst>
            <pc:docMk/>
            <pc:sldMk cId="148088611" sldId="263"/>
            <ac:picMk id="11" creationId="{77D3B6A1-F8ED-49DF-BEE8-C6343C572577}"/>
          </ac:picMkLst>
        </pc:picChg>
        <pc:picChg chg="del">
          <ac:chgData name="Vikas Mann" userId="ce1102f1acd635ef" providerId="LiveId" clId="{C59DB796-7EB5-44D9-8571-0941B8B0F1A7}" dt="2019-04-03T05:51:47.916" v="1079" actId="478"/>
          <ac:picMkLst>
            <pc:docMk/>
            <pc:sldMk cId="148088611" sldId="263"/>
            <ac:picMk id="12" creationId="{6C3DECED-C5A1-4A6D-A3DD-781A507D7B7F}"/>
          </ac:picMkLst>
        </pc:picChg>
        <pc:picChg chg="del">
          <ac:chgData name="Vikas Mann" userId="ce1102f1acd635ef" providerId="LiveId" clId="{C59DB796-7EB5-44D9-8571-0941B8B0F1A7}" dt="2019-04-03T05:51:47.916" v="1079" actId="478"/>
          <ac:picMkLst>
            <pc:docMk/>
            <pc:sldMk cId="148088611" sldId="263"/>
            <ac:picMk id="13" creationId="{E8D90B9F-D263-4282-BFAA-D8CFBD5BEE43}"/>
          </ac:picMkLst>
        </pc:picChg>
        <pc:picChg chg="del">
          <ac:chgData name="Vikas Mann" userId="ce1102f1acd635ef" providerId="LiveId" clId="{C59DB796-7EB5-44D9-8571-0941B8B0F1A7}" dt="2019-04-03T05:51:47.916" v="1079" actId="478"/>
          <ac:picMkLst>
            <pc:docMk/>
            <pc:sldMk cId="148088611" sldId="263"/>
            <ac:picMk id="18" creationId="{FE3417E5-A917-4173-B984-65A792AC3FDE}"/>
          </ac:picMkLst>
        </pc:picChg>
        <pc:picChg chg="del">
          <ac:chgData name="Vikas Mann" userId="ce1102f1acd635ef" providerId="LiveId" clId="{C59DB796-7EB5-44D9-8571-0941B8B0F1A7}" dt="2019-04-03T05:51:47.916" v="1079" actId="478"/>
          <ac:picMkLst>
            <pc:docMk/>
            <pc:sldMk cId="148088611" sldId="263"/>
            <ac:picMk id="25" creationId="{47683F20-2B35-4C8D-A385-E565032A5244}"/>
          </ac:picMkLst>
        </pc:picChg>
        <pc:picChg chg="del">
          <ac:chgData name="Vikas Mann" userId="ce1102f1acd635ef" providerId="LiveId" clId="{C59DB796-7EB5-44D9-8571-0941B8B0F1A7}" dt="2019-04-03T05:51:47.916" v="1079" actId="478"/>
          <ac:picMkLst>
            <pc:docMk/>
            <pc:sldMk cId="148088611" sldId="263"/>
            <ac:picMk id="28" creationId="{1A4E340D-BC13-4E20-B251-273B4F348BDF}"/>
          </ac:picMkLst>
        </pc:picChg>
        <pc:picChg chg="del">
          <ac:chgData name="Vikas Mann" userId="ce1102f1acd635ef" providerId="LiveId" clId="{C59DB796-7EB5-44D9-8571-0941B8B0F1A7}" dt="2019-04-03T05:51:47.916" v="1079" actId="478"/>
          <ac:picMkLst>
            <pc:docMk/>
            <pc:sldMk cId="148088611" sldId="263"/>
            <ac:picMk id="30" creationId="{08193A46-9880-4E36-9921-EC81D75C263B}"/>
          </ac:picMkLst>
        </pc:picChg>
        <pc:picChg chg="del">
          <ac:chgData name="Vikas Mann" userId="ce1102f1acd635ef" providerId="LiveId" clId="{C59DB796-7EB5-44D9-8571-0941B8B0F1A7}" dt="2019-04-03T05:51:47.916" v="1079" actId="478"/>
          <ac:picMkLst>
            <pc:docMk/>
            <pc:sldMk cId="148088611" sldId="263"/>
            <ac:picMk id="33" creationId="{DB471316-B0F9-48F7-91AF-08DDB9299F0E}"/>
          </ac:picMkLst>
        </pc:picChg>
      </pc:sldChg>
      <pc:sldChg chg="addSp delSp modSp add mod setBg">
        <pc:chgData name="Vikas Mann" userId="ce1102f1acd635ef" providerId="LiveId" clId="{C59DB796-7EB5-44D9-8571-0941B8B0F1A7}" dt="2019-04-03T12:38:06.281" v="2278" actId="1076"/>
        <pc:sldMkLst>
          <pc:docMk/>
          <pc:sldMk cId="164561742" sldId="264"/>
        </pc:sldMkLst>
        <pc:spChg chg="mod">
          <ac:chgData name="Vikas Mann" userId="ce1102f1acd635ef" providerId="LiveId" clId="{C59DB796-7EB5-44D9-8571-0941B8B0F1A7}" dt="2019-04-03T06:05:22.559" v="1753" actId="14100"/>
          <ac:spMkLst>
            <pc:docMk/>
            <pc:sldMk cId="164561742" sldId="264"/>
            <ac:spMk id="2" creationId="{144A80DA-B932-4B0B-B0E2-E845EA240560}"/>
          </ac:spMkLst>
        </pc:spChg>
        <pc:spChg chg="add del mod">
          <ac:chgData name="Vikas Mann" userId="ce1102f1acd635ef" providerId="LiveId" clId="{C59DB796-7EB5-44D9-8571-0941B8B0F1A7}" dt="2019-04-03T06:13:57.663" v="2213"/>
          <ac:spMkLst>
            <pc:docMk/>
            <pc:sldMk cId="164561742" sldId="264"/>
            <ac:spMk id="7" creationId="{5FCB2C47-A7F7-42A6-8B47-D2457C1AFF3D}"/>
          </ac:spMkLst>
        </pc:spChg>
        <pc:spChg chg="add mod">
          <ac:chgData name="Vikas Mann" userId="ce1102f1acd635ef" providerId="LiveId" clId="{C59DB796-7EB5-44D9-8571-0941B8B0F1A7}" dt="2019-04-03T12:37:24.488" v="2244" actId="1076"/>
          <ac:spMkLst>
            <pc:docMk/>
            <pc:sldMk cId="164561742" sldId="264"/>
            <ac:spMk id="11" creationId="{CD218B0D-EA7E-4C78-8403-9C770CDC988F}"/>
          </ac:spMkLst>
        </pc:spChg>
        <pc:spChg chg="add mod">
          <ac:chgData name="Vikas Mann" userId="ce1102f1acd635ef" providerId="LiveId" clId="{C59DB796-7EB5-44D9-8571-0941B8B0F1A7}" dt="2019-04-03T06:10:50.842" v="2210" actId="20577"/>
          <ac:spMkLst>
            <pc:docMk/>
            <pc:sldMk cId="164561742" sldId="264"/>
            <ac:spMk id="18" creationId="{C7ADAA4E-4354-43C4-AF3B-D11F9B73B81F}"/>
          </ac:spMkLst>
        </pc:spChg>
        <pc:spChg chg="add mod">
          <ac:chgData name="Vikas Mann" userId="ce1102f1acd635ef" providerId="LiveId" clId="{C59DB796-7EB5-44D9-8571-0941B8B0F1A7}" dt="2019-04-03T12:37:40.435" v="2257" actId="1076"/>
          <ac:spMkLst>
            <pc:docMk/>
            <pc:sldMk cId="164561742" sldId="264"/>
            <ac:spMk id="26" creationId="{DCADA1A4-63DB-405E-9CF8-4CF82C0FE7DD}"/>
          </ac:spMkLst>
        </pc:spChg>
        <pc:spChg chg="add mod">
          <ac:chgData name="Vikas Mann" userId="ce1102f1acd635ef" providerId="LiveId" clId="{C59DB796-7EB5-44D9-8571-0941B8B0F1A7}" dt="2019-04-03T12:38:06.281" v="2278" actId="1076"/>
          <ac:spMkLst>
            <pc:docMk/>
            <pc:sldMk cId="164561742" sldId="264"/>
            <ac:spMk id="27" creationId="{0AC69476-661E-4329-9681-A13C9805B301}"/>
          </ac:spMkLst>
        </pc:spChg>
        <pc:spChg chg="del mod">
          <ac:chgData name="Vikas Mann" userId="ce1102f1acd635ef" providerId="LiveId" clId="{C59DB796-7EB5-44D9-8571-0941B8B0F1A7}" dt="2019-04-03T06:04:22.981" v="1598" actId="478"/>
          <ac:spMkLst>
            <pc:docMk/>
            <pc:sldMk cId="164561742" sldId="264"/>
            <ac:spMk id="37" creationId="{3D282231-6443-4D2D-8A75-04878890F906}"/>
          </ac:spMkLst>
        </pc:spChg>
        <pc:spChg chg="add del">
          <ac:chgData name="Vikas Mann" userId="ce1102f1acd635ef" providerId="LiveId" clId="{C59DB796-7EB5-44D9-8571-0941B8B0F1A7}" dt="2019-04-03T06:02:40.239" v="1578" actId="26606"/>
          <ac:spMkLst>
            <pc:docMk/>
            <pc:sldMk cId="164561742" sldId="264"/>
            <ac:spMk id="51" creationId="{538A90C8-AE0E-4EBA-9AF8-EEDB206020E0}"/>
          </ac:spMkLst>
        </pc:spChg>
        <pc:spChg chg="add del">
          <ac:chgData name="Vikas Mann" userId="ce1102f1acd635ef" providerId="LiveId" clId="{C59DB796-7EB5-44D9-8571-0941B8B0F1A7}" dt="2019-04-03T06:02:59.988" v="1584" actId="26606"/>
          <ac:spMkLst>
            <pc:docMk/>
            <pc:sldMk cId="164561742" sldId="264"/>
            <ac:spMk id="54" creationId="{6F9D1DE6-E368-4F07-85F9-D5B767477DDF}"/>
          </ac:spMkLst>
        </pc:spChg>
        <pc:grpChg chg="add del">
          <ac:chgData name="Vikas Mann" userId="ce1102f1acd635ef" providerId="LiveId" clId="{C59DB796-7EB5-44D9-8571-0941B8B0F1A7}" dt="2019-04-03T06:02:40.239" v="1578" actId="26606"/>
          <ac:grpSpMkLst>
            <pc:docMk/>
            <pc:sldMk cId="164561742" sldId="264"/>
            <ac:grpSpMk id="42" creationId="{427E0A4F-FE1D-4A81-8D8F-986345F71CBE}"/>
          </ac:grpSpMkLst>
        </pc:grpChg>
        <pc:grpChg chg="add del">
          <ac:chgData name="Vikas Mann" userId="ce1102f1acd635ef" providerId="LiveId" clId="{C59DB796-7EB5-44D9-8571-0941B8B0F1A7}" dt="2019-04-03T06:02:59.988" v="1584" actId="26606"/>
          <ac:grpSpMkLst>
            <pc:docMk/>
            <pc:sldMk cId="164561742" sldId="264"/>
            <ac:grpSpMk id="53" creationId="{73C75B33-8B9C-4C30-B69D-6F21F9FFF708}"/>
          </ac:grpSpMkLst>
        </pc:grpChg>
        <pc:picChg chg="del">
          <ac:chgData name="Vikas Mann" userId="ce1102f1acd635ef" providerId="LiveId" clId="{C59DB796-7EB5-44D9-8571-0941B8B0F1A7}" dt="2019-04-03T06:02:16.286" v="1572" actId="478"/>
          <ac:picMkLst>
            <pc:docMk/>
            <pc:sldMk cId="164561742" sldId="264"/>
            <ac:picMk id="3" creationId="{1856A472-3290-43CD-BE79-7E4C4D3ACD21}"/>
          </ac:picMkLst>
        </pc:picChg>
        <pc:picChg chg="add del mod">
          <ac:chgData name="Vikas Mann" userId="ce1102f1acd635ef" providerId="LiveId" clId="{C59DB796-7EB5-44D9-8571-0941B8B0F1A7}" dt="2019-04-03T06:02:45.434" v="1580" actId="478"/>
          <ac:picMkLst>
            <pc:docMk/>
            <pc:sldMk cId="164561742" sldId="264"/>
            <ac:picMk id="4" creationId="{57B29B4E-07FB-4986-AAD2-5C4527F69253}"/>
          </ac:picMkLst>
        </pc:picChg>
        <pc:picChg chg="add del mod">
          <ac:chgData name="Vikas Mann" userId="ce1102f1acd635ef" providerId="LiveId" clId="{C59DB796-7EB5-44D9-8571-0941B8B0F1A7}" dt="2019-04-03T06:06:37.309" v="1845" actId="478"/>
          <ac:picMkLst>
            <pc:docMk/>
            <pc:sldMk cId="164561742" sldId="264"/>
            <ac:picMk id="5" creationId="{21509803-34B3-412B-93A9-273E77F9FFD5}"/>
          </ac:picMkLst>
        </pc:picChg>
        <pc:picChg chg="add del mod">
          <ac:chgData name="Vikas Mann" userId="ce1102f1acd635ef" providerId="LiveId" clId="{C59DB796-7EB5-44D9-8571-0941B8B0F1A7}" dt="2019-04-03T12:36:03.994" v="2214" actId="478"/>
          <ac:picMkLst>
            <pc:docMk/>
            <pc:sldMk cId="164561742" sldId="264"/>
            <ac:picMk id="6" creationId="{CEE26430-D63F-44CD-85E7-85FB383A368F}"/>
          </ac:picMkLst>
        </pc:picChg>
        <pc:picChg chg="add mod">
          <ac:chgData name="Vikas Mann" userId="ce1102f1acd635ef" providerId="LiveId" clId="{C59DB796-7EB5-44D9-8571-0941B8B0F1A7}" dt="2019-04-03T12:36:11.677" v="2217" actId="1076"/>
          <ac:picMkLst>
            <pc:docMk/>
            <pc:sldMk cId="164561742" sldId="264"/>
            <ac:picMk id="8" creationId="{7913722B-9DB3-4CCB-8DA3-4D98563A28C3}"/>
          </ac:picMkLst>
        </pc:picChg>
        <pc:cxnChg chg="add mod">
          <ac:chgData name="Vikas Mann" userId="ce1102f1acd635ef" providerId="LiveId" clId="{C59DB796-7EB5-44D9-8571-0941B8B0F1A7}" dt="2019-04-03T12:36:46.471" v="2225" actId="692"/>
          <ac:cxnSpMkLst>
            <pc:docMk/>
            <pc:sldMk cId="164561742" sldId="264"/>
            <ac:cxnSpMk id="10" creationId="{AD1D7B04-B607-4089-9621-A13CCC7BE8B0}"/>
          </ac:cxnSpMkLst>
        </pc:cxnChg>
        <pc:cxnChg chg="add mod">
          <ac:chgData name="Vikas Mann" userId="ce1102f1acd635ef" providerId="LiveId" clId="{C59DB796-7EB5-44D9-8571-0941B8B0F1A7}" dt="2019-04-03T12:36:59.616" v="2227" actId="1076"/>
          <ac:cxnSpMkLst>
            <pc:docMk/>
            <pc:sldMk cId="164561742" sldId="264"/>
            <ac:cxnSpMk id="24" creationId="{662489D1-62DC-4D95-8C2C-2D9D35C6CEB1}"/>
          </ac:cxnSpMkLst>
        </pc:cxnChg>
      </pc:sldChg>
      <pc:sldChg chg="addSp delSp modSp add setBg">
        <pc:chgData name="Vikas Mann" userId="ce1102f1acd635ef" providerId="LiveId" clId="{C59DB796-7EB5-44D9-8571-0941B8B0F1A7}" dt="2019-04-03T15:28:08.998" v="2364" actId="1076"/>
        <pc:sldMkLst>
          <pc:docMk/>
          <pc:sldMk cId="472076819" sldId="265"/>
        </pc:sldMkLst>
        <pc:spChg chg="del">
          <ac:chgData name="Vikas Mann" userId="ce1102f1acd635ef" providerId="LiveId" clId="{C59DB796-7EB5-44D9-8571-0941B8B0F1A7}" dt="2019-04-03T12:39:19.296" v="2280" actId="478"/>
          <ac:spMkLst>
            <pc:docMk/>
            <pc:sldMk cId="472076819" sldId="265"/>
            <ac:spMk id="11" creationId="{CD218B0D-EA7E-4C78-8403-9C770CDC988F}"/>
          </ac:spMkLst>
        </pc:spChg>
        <pc:spChg chg="add mod">
          <ac:chgData name="Vikas Mann" userId="ce1102f1acd635ef" providerId="LiveId" clId="{C59DB796-7EB5-44D9-8571-0941B8B0F1A7}" dt="2019-04-03T15:27:35.878" v="2354" actId="1076"/>
          <ac:spMkLst>
            <pc:docMk/>
            <pc:sldMk cId="472076819" sldId="265"/>
            <ac:spMk id="12" creationId="{D41F7DEE-0B8C-4C5F-B503-ADA46E7A13CA}"/>
          </ac:spMkLst>
        </pc:spChg>
        <pc:spChg chg="del">
          <ac:chgData name="Vikas Mann" userId="ce1102f1acd635ef" providerId="LiveId" clId="{C59DB796-7EB5-44D9-8571-0941B8B0F1A7}" dt="2019-04-03T12:39:19.296" v="2280" actId="478"/>
          <ac:spMkLst>
            <pc:docMk/>
            <pc:sldMk cId="472076819" sldId="265"/>
            <ac:spMk id="18" creationId="{C7ADAA4E-4354-43C4-AF3B-D11F9B73B81F}"/>
          </ac:spMkLst>
        </pc:spChg>
        <pc:spChg chg="del">
          <ac:chgData name="Vikas Mann" userId="ce1102f1acd635ef" providerId="LiveId" clId="{C59DB796-7EB5-44D9-8571-0941B8B0F1A7}" dt="2019-04-03T12:39:19.296" v="2280" actId="478"/>
          <ac:spMkLst>
            <pc:docMk/>
            <pc:sldMk cId="472076819" sldId="265"/>
            <ac:spMk id="26" creationId="{DCADA1A4-63DB-405E-9CF8-4CF82C0FE7DD}"/>
          </ac:spMkLst>
        </pc:spChg>
        <pc:spChg chg="del">
          <ac:chgData name="Vikas Mann" userId="ce1102f1acd635ef" providerId="LiveId" clId="{C59DB796-7EB5-44D9-8571-0941B8B0F1A7}" dt="2019-04-03T12:39:19.296" v="2280" actId="478"/>
          <ac:spMkLst>
            <pc:docMk/>
            <pc:sldMk cId="472076819" sldId="265"/>
            <ac:spMk id="27" creationId="{0AC69476-661E-4329-9681-A13C9805B301}"/>
          </ac:spMkLst>
        </pc:spChg>
        <pc:picChg chg="add mod">
          <ac:chgData name="Vikas Mann" userId="ce1102f1acd635ef" providerId="LiveId" clId="{C59DB796-7EB5-44D9-8571-0941B8B0F1A7}" dt="2019-04-03T15:27:28.235" v="2352" actId="14100"/>
          <ac:picMkLst>
            <pc:docMk/>
            <pc:sldMk cId="472076819" sldId="265"/>
            <ac:picMk id="3" creationId="{C762DA9A-C10F-47D1-BFCE-FEA952DFA672}"/>
          </ac:picMkLst>
        </pc:picChg>
        <pc:picChg chg="add del mod">
          <ac:chgData name="Vikas Mann" userId="ce1102f1acd635ef" providerId="LiveId" clId="{C59DB796-7EB5-44D9-8571-0941B8B0F1A7}" dt="2019-04-03T15:28:08.998" v="2364" actId="1076"/>
          <ac:picMkLst>
            <pc:docMk/>
            <pc:sldMk cId="472076819" sldId="265"/>
            <ac:picMk id="4" creationId="{06E1A684-5F9B-47D7-A5A0-EE275D8C0C1A}"/>
          </ac:picMkLst>
        </pc:picChg>
        <pc:picChg chg="add del mod">
          <ac:chgData name="Vikas Mann" userId="ce1102f1acd635ef" providerId="LiveId" clId="{C59DB796-7EB5-44D9-8571-0941B8B0F1A7}" dt="2019-04-03T15:28:03.495" v="2361"/>
          <ac:picMkLst>
            <pc:docMk/>
            <pc:sldMk cId="472076819" sldId="265"/>
            <ac:picMk id="5" creationId="{CDF2DBF5-40A8-45D4-863C-C38560C8F9D0}"/>
          </ac:picMkLst>
        </pc:picChg>
        <pc:picChg chg="del">
          <ac:chgData name="Vikas Mann" userId="ce1102f1acd635ef" providerId="LiveId" clId="{C59DB796-7EB5-44D9-8571-0941B8B0F1A7}" dt="2019-04-03T12:39:19.296" v="2280" actId="478"/>
          <ac:picMkLst>
            <pc:docMk/>
            <pc:sldMk cId="472076819" sldId="265"/>
            <ac:picMk id="8" creationId="{7913722B-9DB3-4CCB-8DA3-4D98563A28C3}"/>
          </ac:picMkLst>
        </pc:picChg>
        <pc:cxnChg chg="del">
          <ac:chgData name="Vikas Mann" userId="ce1102f1acd635ef" providerId="LiveId" clId="{C59DB796-7EB5-44D9-8571-0941B8B0F1A7}" dt="2019-04-03T12:39:19.296" v="2280" actId="478"/>
          <ac:cxnSpMkLst>
            <pc:docMk/>
            <pc:sldMk cId="472076819" sldId="265"/>
            <ac:cxnSpMk id="10" creationId="{AD1D7B04-B607-4089-9621-A13CCC7BE8B0}"/>
          </ac:cxnSpMkLst>
        </pc:cxnChg>
        <pc:cxnChg chg="del">
          <ac:chgData name="Vikas Mann" userId="ce1102f1acd635ef" providerId="LiveId" clId="{C59DB796-7EB5-44D9-8571-0941B8B0F1A7}" dt="2019-04-03T12:39:19.296" v="2280" actId="478"/>
          <ac:cxnSpMkLst>
            <pc:docMk/>
            <pc:sldMk cId="472076819" sldId="265"/>
            <ac:cxnSpMk id="24" creationId="{662489D1-62DC-4D95-8C2C-2D9D35C6CEB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72E9-7DFC-4D96-9AFD-B71302DB7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for Stock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8CF08-AAFA-4B2C-B7EB-C770C967D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010861"/>
          </a:xfrm>
        </p:spPr>
        <p:txBody>
          <a:bodyPr>
            <a:normAutofit fontScale="77500" lnSpcReduction="20000"/>
          </a:bodyPr>
          <a:lstStyle/>
          <a:p>
            <a:r>
              <a:rPr lang="en-US" sz="1400" dirty="0"/>
              <a:t>Vikas Mann (WQD180051)</a:t>
            </a:r>
          </a:p>
          <a:p>
            <a:r>
              <a:rPr lang="en-US" sz="1400" dirty="0"/>
              <a:t>Yong </a:t>
            </a:r>
            <a:r>
              <a:rPr lang="en-US" sz="1400" dirty="0" err="1"/>
              <a:t>Keh</a:t>
            </a:r>
            <a:r>
              <a:rPr lang="en-US" sz="1400" dirty="0"/>
              <a:t> Soon (WQD180065)</a:t>
            </a:r>
          </a:p>
          <a:p>
            <a:r>
              <a:rPr lang="en-US" sz="1400" dirty="0" err="1"/>
              <a:t>Shein</a:t>
            </a:r>
            <a:r>
              <a:rPr lang="en-US" sz="1400" dirty="0"/>
              <a:t> Long (WQD180027)</a:t>
            </a:r>
          </a:p>
          <a:p>
            <a:r>
              <a:rPr lang="en-US" sz="1400" dirty="0"/>
              <a:t>Vee KIN (WQD180064)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8894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80DA-B932-4B0B-B0E2-E845EA24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69776" cy="7069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Processing of Data (SAS Enterprise Miner)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2DA9A-C10F-47D1-BFCE-FEA952DFA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8" y="2677960"/>
            <a:ext cx="6357543" cy="30481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1F7DEE-0B8C-4C5F-B503-ADA46E7A13CA}"/>
              </a:ext>
            </a:extLst>
          </p:cNvPr>
          <p:cNvSpPr txBox="1"/>
          <p:nvPr/>
        </p:nvSpPr>
        <p:spPr>
          <a:xfrm>
            <a:off x="4358184" y="5873891"/>
            <a:ext cx="34756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Variable Correlation / Co-Variance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1A684-5F9B-47D7-A5A0-EE275D8C0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090" y="2962646"/>
            <a:ext cx="5357419" cy="26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7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E03A2CB-2E1B-4CCE-9E9E-83FF2654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Interpretation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A29CAB-E053-4321-8083-D3E17996E024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FFFFFF"/>
                </a:solidFill>
              </a:rPr>
              <a:t>This chart displays composition of different stocks by sector. The highest stocks i.e. 102, are from Property sector.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24B595-0F4E-4F27-BF4E-2309193F7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471593"/>
            <a:ext cx="6391533" cy="391481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962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A80DA-B932-4B0B-B0E2-E845EA24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Interpretation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9B88A6B-82B1-427E-B135-FFDE662F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0" y="402164"/>
            <a:ext cx="7633010" cy="41790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5899F2-FFBB-4F57-BE51-03EAD9837A91}"/>
              </a:ext>
            </a:extLst>
          </p:cNvPr>
          <p:cNvSpPr txBox="1"/>
          <p:nvPr/>
        </p:nvSpPr>
        <p:spPr>
          <a:xfrm>
            <a:off x="265528" y="4763698"/>
            <a:ext cx="7377983" cy="182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Relation of Target Variable with other Variables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graph shows how the Target Variable i.e. Stock Last price, changes with other important variables i.e. major currencies, commodities, Stock volume, Stock exchange Indices, and Social Sentiments.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Crude oil price, stock trade volume, social posts count found to be having positive impact on Stock Last price.</a:t>
            </a:r>
          </a:p>
        </p:txBody>
      </p:sp>
    </p:spTree>
    <p:extLst>
      <p:ext uri="{BB962C8B-B14F-4D97-AF65-F5344CB8AC3E}">
        <p14:creationId xmlns:p14="http://schemas.microsoft.com/office/powerpoint/2010/main" val="148219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03A2CB-2E1B-4CCE-9E9E-83FF2654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Interpretation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440AB68-3829-49F6-BA52-1A620676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33" y="517961"/>
            <a:ext cx="7296930" cy="39585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CA29CAB-E053-4321-8083-D3E17996E024}"/>
              </a:ext>
            </a:extLst>
          </p:cNvPr>
          <p:cNvSpPr txBox="1"/>
          <p:nvPr/>
        </p:nvSpPr>
        <p:spPr>
          <a:xfrm>
            <a:off x="265528" y="4763698"/>
            <a:ext cx="7377983" cy="1150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Social Sentimental Analysis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chart clearly shows impact of social sentiments on Stock Last Price. The stock price is moving up during the positive social sentiments.</a:t>
            </a:r>
          </a:p>
        </p:txBody>
      </p:sp>
    </p:spTree>
    <p:extLst>
      <p:ext uri="{BB962C8B-B14F-4D97-AF65-F5344CB8AC3E}">
        <p14:creationId xmlns:p14="http://schemas.microsoft.com/office/powerpoint/2010/main" val="4171076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80DA-B932-4B0B-B0E2-E845EA24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69776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Modeling – Feature Selection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2B5712-EAE3-4321-B5C1-C6CB791CC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140775"/>
              </p:ext>
            </p:extLst>
          </p:nvPr>
        </p:nvGraphicFramePr>
        <p:xfrm>
          <a:off x="556761" y="3412744"/>
          <a:ext cx="956927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397">
                  <a:extLst>
                    <a:ext uri="{9D8B030D-6E8A-4147-A177-3AD203B41FA5}">
                      <a16:colId xmlns:a16="http://schemas.microsoft.com/office/drawing/2014/main" val="2635797938"/>
                    </a:ext>
                  </a:extLst>
                </a:gridCol>
                <a:gridCol w="1979720">
                  <a:extLst>
                    <a:ext uri="{9D8B030D-6E8A-4147-A177-3AD203B41FA5}">
                      <a16:colId xmlns:a16="http://schemas.microsoft.com/office/drawing/2014/main" val="3544075928"/>
                    </a:ext>
                  </a:extLst>
                </a:gridCol>
                <a:gridCol w="5504156">
                  <a:extLst>
                    <a:ext uri="{9D8B030D-6E8A-4147-A177-3AD203B41FA5}">
                      <a16:colId xmlns:a16="http://schemas.microsoft.com/office/drawing/2014/main" val="4292096814"/>
                    </a:ext>
                  </a:extLst>
                </a:gridCol>
              </a:tblGrid>
              <a:tr h="218810">
                <a:tc>
                  <a:txBody>
                    <a:bodyPr/>
                    <a:lstStyle/>
                    <a:p>
                      <a:r>
                        <a:rPr lang="en-US" sz="1200" dirty="0"/>
                        <a:t>Feature Selection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selected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Selected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142499"/>
                  </a:ext>
                </a:extLst>
              </a:tr>
              <a:tr h="218810">
                <a:tc>
                  <a:txBody>
                    <a:bodyPr/>
                    <a:lstStyle/>
                    <a:p>
                      <a:r>
                        <a:rPr lang="en-US" sz="1200" dirty="0"/>
                        <a:t>Info Gain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IMP_SI,MarketCap,IMP_FTSE,IMP_KLSE,Posts,Volume,IMP_LB,IMP_N100,IMP_N225,IMP_GC,IMP_HSI,IMP_PL,IMP_IXIC,IMP_HKD,IMP_USD,IMP_EUR,IMP_BZ,IMP_CL,IMP_CNY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880380"/>
                  </a:ext>
                </a:extLst>
              </a:tr>
              <a:tr h="218810">
                <a:tc>
                  <a:txBody>
                    <a:bodyPr/>
                    <a:lstStyle/>
                    <a:p>
                      <a:r>
                        <a:rPr lang="en-US" sz="1200" dirty="0"/>
                        <a:t>Correlation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IMP_EUR,IMP_PL,IMP_CNY,IMP_AUD,Polarity,IMP_THB,IMP_GBP,IDR,IMP_USD,IMP_HKD,IMP_SGD,Volume,MarketCap,IMP_JPY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4267"/>
                  </a:ext>
                </a:extLst>
              </a:tr>
              <a:tr h="218810">
                <a:tc>
                  <a:txBody>
                    <a:bodyPr/>
                    <a:lstStyle/>
                    <a:p>
                      <a:r>
                        <a:rPr lang="en-US" sz="1200" dirty="0"/>
                        <a:t>Logistic Regression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IMP_EUR,IMP_GBP,Volume,IMP_SI,IMP_CL,IMP_GC,IMP_NG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22369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A078CA0-82DC-4E7C-BD56-97FDC93D8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372" y="5414290"/>
            <a:ext cx="1285933" cy="10753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4A1181-9035-48B8-B8F0-13F063E10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830" y="4576986"/>
            <a:ext cx="1193624" cy="1912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1B506D-7622-498A-9D53-037362860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830" y="2036613"/>
            <a:ext cx="1193624" cy="2366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080BCB1-0A32-4600-8E66-244E4FEF1E33}"/>
              </a:ext>
            </a:extLst>
          </p:cNvPr>
          <p:cNvSpPr/>
          <p:nvPr/>
        </p:nvSpPr>
        <p:spPr>
          <a:xfrm>
            <a:off x="10126034" y="3826778"/>
            <a:ext cx="415632" cy="199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DAA2D7-5082-4C14-81C5-46188E3E38F3}"/>
              </a:ext>
            </a:extLst>
          </p:cNvPr>
          <p:cNvSpPr/>
          <p:nvPr/>
        </p:nvSpPr>
        <p:spPr>
          <a:xfrm rot="1438175">
            <a:off x="10126034" y="4607766"/>
            <a:ext cx="415632" cy="199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2690977-A532-447E-8BFD-948237221EB9}"/>
              </a:ext>
            </a:extLst>
          </p:cNvPr>
          <p:cNvSpPr/>
          <p:nvPr/>
        </p:nvSpPr>
        <p:spPr>
          <a:xfrm rot="1438175">
            <a:off x="9206981" y="5141777"/>
            <a:ext cx="415632" cy="199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0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80DA-B932-4B0B-B0E2-E845EA24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69776" cy="7069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Modeling – Machine Learning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981BE-9E56-4E62-8E9C-20A0EC4D2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90" y="2422181"/>
            <a:ext cx="10191660" cy="36738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DF1CB7-6E94-4828-81B9-1AC0A05A59D3}"/>
              </a:ext>
            </a:extLst>
          </p:cNvPr>
          <p:cNvCxnSpPr/>
          <p:nvPr/>
        </p:nvCxnSpPr>
        <p:spPr>
          <a:xfrm>
            <a:off x="1997476" y="2267505"/>
            <a:ext cx="0" cy="4287914"/>
          </a:xfrm>
          <a:prstGeom prst="line">
            <a:avLst/>
          </a:prstGeom>
          <a:ln w="22225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3F05A9-E55B-4D4A-BA6E-B6D043615859}"/>
              </a:ext>
            </a:extLst>
          </p:cNvPr>
          <p:cNvCxnSpPr/>
          <p:nvPr/>
        </p:nvCxnSpPr>
        <p:spPr>
          <a:xfrm>
            <a:off x="5097262" y="2267505"/>
            <a:ext cx="0" cy="4287914"/>
          </a:xfrm>
          <a:prstGeom prst="line">
            <a:avLst/>
          </a:prstGeom>
          <a:ln w="22225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0A8597-B4E9-46E3-A747-0E6BADC221C5}"/>
              </a:ext>
            </a:extLst>
          </p:cNvPr>
          <p:cNvCxnSpPr/>
          <p:nvPr/>
        </p:nvCxnSpPr>
        <p:spPr>
          <a:xfrm>
            <a:off x="7050349" y="2267505"/>
            <a:ext cx="0" cy="4287914"/>
          </a:xfrm>
          <a:prstGeom prst="line">
            <a:avLst/>
          </a:prstGeom>
          <a:ln w="22225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E0CA1D-6652-42EA-AFE4-3A6D20D0927E}"/>
              </a:ext>
            </a:extLst>
          </p:cNvPr>
          <p:cNvCxnSpPr/>
          <p:nvPr/>
        </p:nvCxnSpPr>
        <p:spPr>
          <a:xfrm>
            <a:off x="9306757" y="2267505"/>
            <a:ext cx="0" cy="4287914"/>
          </a:xfrm>
          <a:prstGeom prst="line">
            <a:avLst/>
          </a:prstGeom>
          <a:ln w="22225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8CB538-0CE9-49DA-A76E-3C1B1CE354E7}"/>
              </a:ext>
            </a:extLst>
          </p:cNvPr>
          <p:cNvSpPr txBox="1"/>
          <p:nvPr/>
        </p:nvSpPr>
        <p:spPr>
          <a:xfrm>
            <a:off x="784602" y="6194453"/>
            <a:ext cx="11833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F47863-78C0-42FB-8FC0-01E93B680054}"/>
              </a:ext>
            </a:extLst>
          </p:cNvPr>
          <p:cNvSpPr txBox="1"/>
          <p:nvPr/>
        </p:nvSpPr>
        <p:spPr>
          <a:xfrm>
            <a:off x="2700823" y="6194453"/>
            <a:ext cx="16930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Integration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9B08A9-298A-4A37-9661-CFF5A8988114}"/>
              </a:ext>
            </a:extLst>
          </p:cNvPr>
          <p:cNvSpPr txBox="1"/>
          <p:nvPr/>
        </p:nvSpPr>
        <p:spPr>
          <a:xfrm>
            <a:off x="5058618" y="6194453"/>
            <a:ext cx="20425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DF08EC-9F41-40EF-8E35-043462AAADCF}"/>
              </a:ext>
            </a:extLst>
          </p:cNvPr>
          <p:cNvSpPr txBox="1"/>
          <p:nvPr/>
        </p:nvSpPr>
        <p:spPr>
          <a:xfrm>
            <a:off x="7149325" y="6194452"/>
            <a:ext cx="20954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Development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925941-BA5E-42C8-8334-D565C7F6B249}"/>
              </a:ext>
            </a:extLst>
          </p:cNvPr>
          <p:cNvSpPr txBox="1"/>
          <p:nvPr/>
        </p:nvSpPr>
        <p:spPr>
          <a:xfrm>
            <a:off x="9329919" y="6194452"/>
            <a:ext cx="17972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53868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80DA-B932-4B0B-B0E2-E845EA24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69776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Modeling – Model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42FC8-B691-4AE2-BEB4-3B63CCEF3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64525"/>
            <a:ext cx="9871930" cy="2191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8A86C3-5B97-4C76-AE15-99B98F03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4831937"/>
            <a:ext cx="4124324" cy="1589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BC5807-804E-4000-B741-6FE8B8C02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4765704"/>
            <a:ext cx="5067300" cy="16554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9203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80DA-B932-4B0B-B0E2-E845EA24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69776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Modeling – Model Evaluation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A8BC5F-5BEC-4E34-8E92-27CA34BA7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527387"/>
              </p:ext>
            </p:extLst>
          </p:nvPr>
        </p:nvGraphicFramePr>
        <p:xfrm>
          <a:off x="556761" y="3412744"/>
          <a:ext cx="1094869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262">
                  <a:extLst>
                    <a:ext uri="{9D8B030D-6E8A-4147-A177-3AD203B41FA5}">
                      <a16:colId xmlns:a16="http://schemas.microsoft.com/office/drawing/2014/main" val="2635797938"/>
                    </a:ext>
                  </a:extLst>
                </a:gridCol>
                <a:gridCol w="2166609">
                  <a:extLst>
                    <a:ext uri="{9D8B030D-6E8A-4147-A177-3AD203B41FA5}">
                      <a16:colId xmlns:a16="http://schemas.microsoft.com/office/drawing/2014/main" val="3544075928"/>
                    </a:ext>
                  </a:extLst>
                </a:gridCol>
                <a:gridCol w="2166609">
                  <a:extLst>
                    <a:ext uri="{9D8B030D-6E8A-4147-A177-3AD203B41FA5}">
                      <a16:colId xmlns:a16="http://schemas.microsoft.com/office/drawing/2014/main" val="4232771568"/>
                    </a:ext>
                  </a:extLst>
                </a:gridCol>
                <a:gridCol w="2166609">
                  <a:extLst>
                    <a:ext uri="{9D8B030D-6E8A-4147-A177-3AD203B41FA5}">
                      <a16:colId xmlns:a16="http://schemas.microsoft.com/office/drawing/2014/main" val="2689973764"/>
                    </a:ext>
                  </a:extLst>
                </a:gridCol>
                <a:gridCol w="2166609">
                  <a:extLst>
                    <a:ext uri="{9D8B030D-6E8A-4147-A177-3AD203B41FA5}">
                      <a16:colId xmlns:a16="http://schemas.microsoft.com/office/drawing/2014/main" val="3228741656"/>
                    </a:ext>
                  </a:extLst>
                </a:gridCol>
              </a:tblGrid>
              <a:tr h="218810">
                <a:tc>
                  <a:txBody>
                    <a:bodyPr/>
                    <a:lstStyle/>
                    <a:p>
                      <a:r>
                        <a:rPr lang="en-US" sz="1200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%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% TP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% F-Measure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% ROC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142499"/>
                  </a:ext>
                </a:extLst>
              </a:tr>
              <a:tr h="218810">
                <a:tc>
                  <a:txBody>
                    <a:bodyPr/>
                    <a:lstStyle/>
                    <a:p>
                      <a:r>
                        <a:rPr lang="en-US" sz="12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72.7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880380"/>
                  </a:ext>
                </a:extLst>
              </a:tr>
              <a:tr h="218810">
                <a:tc>
                  <a:txBody>
                    <a:bodyPr/>
                    <a:lstStyle/>
                    <a:p>
                      <a:r>
                        <a:rPr lang="en-US" sz="12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4267"/>
                  </a:ext>
                </a:extLst>
              </a:tr>
              <a:tr h="218810">
                <a:tc>
                  <a:txBody>
                    <a:bodyPr/>
                    <a:lstStyle/>
                    <a:p>
                      <a:r>
                        <a:rPr lang="en-US" sz="1200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223698"/>
                  </a:ext>
                </a:extLst>
              </a:tr>
              <a:tr h="218810">
                <a:tc>
                  <a:txBody>
                    <a:bodyPr/>
                    <a:lstStyle/>
                    <a:p>
                      <a:r>
                        <a:rPr lang="en-US" sz="1200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34566"/>
                  </a:ext>
                </a:extLst>
              </a:tr>
            </a:tbl>
          </a:graphicData>
        </a:graphic>
      </p:graphicFrame>
      <p:pic>
        <p:nvPicPr>
          <p:cNvPr id="8" name="Graphic 7" descr="Medal">
            <a:extLst>
              <a:ext uri="{FF2B5EF4-FFF2-40B4-BE49-F238E27FC236}">
                <a16:creationId xmlns:a16="http://schemas.microsoft.com/office/drawing/2014/main" id="{604E905E-066C-4975-95D9-CD02F3EEC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3201" y="4518734"/>
            <a:ext cx="265610" cy="26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98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80DA-B932-4B0B-B0E2-E845EA24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69776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Modeling – Insights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CD934E-603C-4798-BCD8-570A3EFB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/>
              <a:t>Gradient Boosting is evaluated as the best model.</a:t>
            </a:r>
          </a:p>
          <a:p>
            <a:r>
              <a:rPr lang="en-US" dirty="0"/>
              <a:t>Features that impacts the </a:t>
            </a:r>
            <a:r>
              <a:rPr lang="en-US"/>
              <a:t>Stock Price (IWCITY) </a:t>
            </a:r>
            <a:r>
              <a:rPr lang="en-US" dirty="0"/>
              <a:t>most</a:t>
            </a:r>
          </a:p>
          <a:p>
            <a:pPr lvl="1"/>
            <a:r>
              <a:rPr lang="en-US" sz="1300" dirty="0"/>
              <a:t>Euro Currency Exchange rate</a:t>
            </a:r>
          </a:p>
          <a:p>
            <a:pPr lvl="1"/>
            <a:r>
              <a:rPr lang="en-US" sz="1300" dirty="0"/>
              <a:t>Great Britain Currency Exchange rate</a:t>
            </a:r>
          </a:p>
          <a:p>
            <a:pPr lvl="1"/>
            <a:r>
              <a:rPr lang="en-US" sz="1300" dirty="0"/>
              <a:t>Stock Volume</a:t>
            </a:r>
          </a:p>
          <a:p>
            <a:pPr lvl="1"/>
            <a:r>
              <a:rPr lang="en-US" sz="1300" dirty="0"/>
              <a:t>Silver Price</a:t>
            </a:r>
          </a:p>
          <a:p>
            <a:pPr lvl="1"/>
            <a:r>
              <a:rPr lang="en-US" sz="1300" dirty="0"/>
              <a:t>Crude Price</a:t>
            </a:r>
          </a:p>
          <a:p>
            <a:pPr lvl="1"/>
            <a:r>
              <a:rPr lang="en-US" sz="1300" dirty="0"/>
              <a:t>Gold Price</a:t>
            </a:r>
          </a:p>
          <a:p>
            <a:pPr lvl="1"/>
            <a:r>
              <a:rPr lang="en-US" sz="1300" dirty="0"/>
              <a:t>Natural Gas price</a:t>
            </a:r>
          </a:p>
          <a:p>
            <a:pPr lvl="1"/>
            <a:endParaRPr lang="en-US" sz="13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4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59B9-7888-4091-AFA6-3AAF261A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7951-6B5E-41E0-9C60-977EF462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ultimate objective is to predict a Stock Price, based on historical stock data.</a:t>
            </a:r>
          </a:p>
          <a:p>
            <a:r>
              <a:rPr lang="en-US" dirty="0"/>
              <a:t>To develop an end to end Data Mining process for Stock Price prediction, by capturing the data using web crawling methods, performing data analysis and building Machine Learning model for prediction.</a:t>
            </a:r>
          </a:p>
          <a:p>
            <a:r>
              <a:rPr lang="en-US" dirty="0"/>
              <a:t>To gather the insights from data to provide investment recommendations.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9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59B9-7888-4091-AFA6-3AAF261A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7951-6B5E-41E0-9C60-977EF462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500" dirty="0"/>
              <a:t>Identified Data Sources</a:t>
            </a:r>
          </a:p>
          <a:p>
            <a:pPr lvl="1"/>
            <a:r>
              <a:rPr lang="en-US" sz="1400" dirty="0"/>
              <a:t>Stock Price</a:t>
            </a:r>
          </a:p>
          <a:p>
            <a:pPr lvl="2"/>
            <a:r>
              <a:rPr lang="en-US" sz="1000" dirty="0"/>
              <a:t>Malaysiastock.biz</a:t>
            </a:r>
          </a:p>
          <a:p>
            <a:pPr lvl="2"/>
            <a:r>
              <a:rPr lang="en-US" sz="1000" dirty="0"/>
              <a:t>Star Online</a:t>
            </a:r>
          </a:p>
          <a:p>
            <a:pPr lvl="2"/>
            <a:r>
              <a:rPr lang="en-US" sz="1000" dirty="0"/>
              <a:t>Yahoo Finance</a:t>
            </a:r>
          </a:p>
          <a:p>
            <a:pPr lvl="1"/>
            <a:r>
              <a:rPr lang="en-US" sz="1400" dirty="0"/>
              <a:t>Stock News</a:t>
            </a:r>
          </a:p>
          <a:p>
            <a:pPr lvl="2"/>
            <a:r>
              <a:rPr lang="en-US" sz="1000" dirty="0" err="1"/>
              <a:t>Malaysiakini</a:t>
            </a:r>
            <a:endParaRPr lang="en-US" sz="1000" dirty="0"/>
          </a:p>
          <a:p>
            <a:pPr lvl="2"/>
            <a:r>
              <a:rPr lang="en-US" sz="1000" dirty="0"/>
              <a:t>The Star Business</a:t>
            </a:r>
          </a:p>
          <a:p>
            <a:pPr lvl="1"/>
            <a:r>
              <a:rPr lang="en-US" sz="1400" dirty="0"/>
              <a:t>Stock Tweets</a:t>
            </a:r>
          </a:p>
          <a:p>
            <a:pPr lvl="2"/>
            <a:r>
              <a:rPr lang="en-US" sz="1000" dirty="0"/>
              <a:t>Twitter</a:t>
            </a:r>
          </a:p>
          <a:p>
            <a:pPr lvl="1"/>
            <a:r>
              <a:rPr lang="en-US" sz="1200" dirty="0"/>
              <a:t>Stock Forum Posts</a:t>
            </a:r>
          </a:p>
          <a:p>
            <a:pPr lvl="1"/>
            <a:r>
              <a:rPr lang="en-US" sz="1200" dirty="0"/>
              <a:t>Major Forex</a:t>
            </a:r>
          </a:p>
          <a:p>
            <a:pPr lvl="2"/>
            <a:r>
              <a:rPr lang="en-US" sz="1000" dirty="0"/>
              <a:t>XE.com</a:t>
            </a:r>
          </a:p>
          <a:p>
            <a:pPr lvl="1"/>
            <a:r>
              <a:rPr lang="en-US" sz="1200" dirty="0"/>
              <a:t>Commodities</a:t>
            </a:r>
          </a:p>
          <a:p>
            <a:pPr lvl="2"/>
            <a:r>
              <a:rPr lang="en-US" sz="1000" dirty="0"/>
              <a:t>Gold, Crude Oil etc.</a:t>
            </a:r>
          </a:p>
          <a:p>
            <a:pPr lvl="2"/>
            <a:endParaRPr lang="en-US" sz="10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D0EBA29-7F40-430C-8C37-1EAD68144C40}"/>
              </a:ext>
            </a:extLst>
          </p:cNvPr>
          <p:cNvSpPr/>
          <p:nvPr/>
        </p:nvSpPr>
        <p:spPr>
          <a:xfrm>
            <a:off x="4598633" y="2922519"/>
            <a:ext cx="155448" cy="670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2C2B758-53B9-4D5B-A758-21E09A5FD94D}"/>
              </a:ext>
            </a:extLst>
          </p:cNvPr>
          <p:cNvSpPr/>
          <p:nvPr/>
        </p:nvSpPr>
        <p:spPr>
          <a:xfrm>
            <a:off x="4598633" y="3824157"/>
            <a:ext cx="155448" cy="4874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0C55D97-C69D-4E43-AB82-6A7ADB42940F}"/>
              </a:ext>
            </a:extLst>
          </p:cNvPr>
          <p:cNvSpPr/>
          <p:nvPr/>
        </p:nvSpPr>
        <p:spPr>
          <a:xfrm>
            <a:off x="4598633" y="4515651"/>
            <a:ext cx="155448" cy="3000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8F86A-3706-4068-ADEC-F61EDB2CE531}"/>
              </a:ext>
            </a:extLst>
          </p:cNvPr>
          <p:cNvSpPr txBox="1"/>
          <p:nvPr/>
        </p:nvSpPr>
        <p:spPr>
          <a:xfrm>
            <a:off x="4866706" y="3074750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Web Crawler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962AC-9E9E-4F5E-BDDD-EEDF39A7E73E}"/>
              </a:ext>
            </a:extLst>
          </p:cNvPr>
          <p:cNvSpPr txBox="1"/>
          <p:nvPr/>
        </p:nvSpPr>
        <p:spPr>
          <a:xfrm>
            <a:off x="4866706" y="3883237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RSS Feed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6D78C-749A-4958-9917-55EC5E753CF1}"/>
              </a:ext>
            </a:extLst>
          </p:cNvPr>
          <p:cNvSpPr txBox="1"/>
          <p:nvPr/>
        </p:nvSpPr>
        <p:spPr>
          <a:xfrm>
            <a:off x="4866706" y="4446417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Tweeter API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32C161CF-9F72-4CF5-96D7-1F1E8542E1C0}"/>
              </a:ext>
            </a:extLst>
          </p:cNvPr>
          <p:cNvSpPr/>
          <p:nvPr/>
        </p:nvSpPr>
        <p:spPr>
          <a:xfrm>
            <a:off x="4598633" y="4869700"/>
            <a:ext cx="155448" cy="10146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4D0032-6D8E-45E1-AEEB-BD176A255B9F}"/>
              </a:ext>
            </a:extLst>
          </p:cNvPr>
          <p:cNvSpPr txBox="1"/>
          <p:nvPr/>
        </p:nvSpPr>
        <p:spPr>
          <a:xfrm>
            <a:off x="4866705" y="5192349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Web Crawler</a:t>
            </a:r>
          </a:p>
        </p:txBody>
      </p:sp>
    </p:spTree>
    <p:extLst>
      <p:ext uri="{BB962C8B-B14F-4D97-AF65-F5344CB8AC3E}">
        <p14:creationId xmlns:p14="http://schemas.microsoft.com/office/powerpoint/2010/main" val="4777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59B9-7888-4091-AFA6-3AAF261A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7951-6B5E-41E0-9C60-977EF4623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 fontScale="92500" lnSpcReduction="10000"/>
          </a:bodyPr>
          <a:lstStyle/>
          <a:p>
            <a:r>
              <a:rPr lang="en-US" sz="1500" dirty="0"/>
              <a:t>Storage of Data</a:t>
            </a:r>
          </a:p>
          <a:p>
            <a:pPr lvl="1"/>
            <a:r>
              <a:rPr lang="en-US" sz="1300" dirty="0"/>
              <a:t>Data is stored in Google </a:t>
            </a:r>
            <a:r>
              <a:rPr lang="en-US" sz="1300" dirty="0" err="1"/>
              <a:t>BigQuery</a:t>
            </a:r>
            <a:r>
              <a:rPr lang="en-US" sz="1300" dirty="0"/>
              <a:t> (GBQ), by Google Cloud Platform</a:t>
            </a:r>
          </a:p>
          <a:p>
            <a:pPr lvl="1"/>
            <a:r>
              <a:rPr lang="en-US" sz="1300" dirty="0"/>
              <a:t>Google Big Query is a</a:t>
            </a:r>
          </a:p>
          <a:p>
            <a:pPr lvl="2"/>
            <a:r>
              <a:rPr lang="en-US" sz="1100" dirty="0"/>
              <a:t>fast, </a:t>
            </a:r>
          </a:p>
          <a:p>
            <a:pPr lvl="2"/>
            <a:r>
              <a:rPr lang="en-US" sz="1100" dirty="0"/>
              <a:t>highly scalable, </a:t>
            </a:r>
          </a:p>
          <a:p>
            <a:pPr lvl="2"/>
            <a:r>
              <a:rPr lang="en-US" sz="1100" dirty="0"/>
              <a:t>cost-effective, </a:t>
            </a:r>
          </a:p>
          <a:p>
            <a:pPr lvl="2"/>
            <a:r>
              <a:rPr lang="en-US" sz="1100" dirty="0"/>
              <a:t>and fully managed cloud data warehouse for analytics, </a:t>
            </a:r>
          </a:p>
          <a:p>
            <a:pPr lvl="2"/>
            <a:r>
              <a:rPr lang="en-US" sz="1100" dirty="0"/>
              <a:t>with built-in machine learning.</a:t>
            </a:r>
          </a:p>
          <a:p>
            <a:pPr lvl="1"/>
            <a:r>
              <a:rPr lang="en-US" sz="1300" dirty="0"/>
              <a:t>Direct Data Ingestion using Google GBQ library (</a:t>
            </a:r>
            <a:r>
              <a:rPr lang="en-US" sz="1300" dirty="0" err="1"/>
              <a:t>pandas_gbq</a:t>
            </a:r>
            <a:r>
              <a:rPr lang="en-US" sz="1300" dirty="0"/>
              <a:t>) in Python.</a:t>
            </a:r>
          </a:p>
          <a:p>
            <a:pPr lvl="1"/>
            <a:r>
              <a:rPr lang="en-US" sz="1300" dirty="0"/>
              <a:t>Two important functions in </a:t>
            </a:r>
            <a:r>
              <a:rPr lang="en-US" sz="1300" dirty="0" err="1"/>
              <a:t>pandas_gbq</a:t>
            </a:r>
            <a:r>
              <a:rPr lang="en-US" sz="1300" dirty="0"/>
              <a:t> library</a:t>
            </a:r>
          </a:p>
          <a:p>
            <a:pPr lvl="2"/>
            <a:r>
              <a:rPr lang="en-US" sz="1100" dirty="0" err="1"/>
              <a:t>Read_gbq</a:t>
            </a:r>
            <a:r>
              <a:rPr lang="en-US" sz="1100" dirty="0"/>
              <a:t> – load data from Google Big Query</a:t>
            </a:r>
          </a:p>
          <a:p>
            <a:pPr lvl="2"/>
            <a:r>
              <a:rPr lang="en-US" sz="1100" dirty="0" err="1"/>
              <a:t>To_gbq</a:t>
            </a:r>
            <a:r>
              <a:rPr lang="en-US" sz="1100" dirty="0"/>
              <a:t> – write a </a:t>
            </a:r>
            <a:r>
              <a:rPr lang="en-US" sz="1100" dirty="0" err="1"/>
              <a:t>dataframe</a:t>
            </a:r>
            <a:r>
              <a:rPr lang="en-US" sz="1100" dirty="0"/>
              <a:t> to Google Big Query Table</a:t>
            </a:r>
          </a:p>
          <a:p>
            <a:pPr lvl="2"/>
            <a:endParaRPr lang="en-US" sz="1100" dirty="0"/>
          </a:p>
          <a:p>
            <a:pPr lvl="2"/>
            <a:endParaRPr lang="en-US" sz="1100" dirty="0"/>
          </a:p>
          <a:p>
            <a:pPr lvl="2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9029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80DA-B932-4B0B-B0E2-E845EA24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1B1CE-D292-4D9F-8F25-911D8DF06A0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527" y="2422031"/>
            <a:ext cx="7796212" cy="24790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789695-7115-493B-9EEF-BB57FC22A125}"/>
              </a:ext>
            </a:extLst>
          </p:cNvPr>
          <p:cNvSpPr txBox="1"/>
          <p:nvPr/>
        </p:nvSpPr>
        <p:spPr>
          <a:xfrm>
            <a:off x="3780941" y="517568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 Script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59CD934-5820-4AF5-B7B3-F85E1341D1EE}"/>
              </a:ext>
            </a:extLst>
          </p:cNvPr>
          <p:cNvSpPr/>
          <p:nvPr/>
        </p:nvSpPr>
        <p:spPr>
          <a:xfrm>
            <a:off x="8629096" y="2758735"/>
            <a:ext cx="124287" cy="1351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E1988-B0F6-4E9E-80CE-F386B0D0313F}"/>
              </a:ext>
            </a:extLst>
          </p:cNvPr>
          <p:cNvSpPr txBox="1"/>
          <p:nvPr/>
        </p:nvSpPr>
        <p:spPr>
          <a:xfrm>
            <a:off x="8753383" y="3136612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Perform web based</a:t>
            </a:r>
          </a:p>
          <a:p>
            <a:r>
              <a:rPr lang="en-US" sz="1600" dirty="0"/>
              <a:t>Scrapping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811D4FC-84E5-4924-AF6C-8AB9D6E65F37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7305675" y="3434547"/>
            <a:ext cx="1447708" cy="1051727"/>
          </a:xfrm>
          <a:prstGeom prst="bentConnector3">
            <a:avLst>
              <a:gd name="adj1" fmla="val -1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C3DECED-C5A1-4A6D-A3DD-781A507D7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677" y="4110529"/>
            <a:ext cx="927885" cy="790575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D937773-7133-4328-BF7B-32CB30D7B78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273270" y="4544721"/>
            <a:ext cx="2859350" cy="356383"/>
          </a:xfrm>
          <a:prstGeom prst="bentConnector4">
            <a:avLst>
              <a:gd name="adj1" fmla="val -86"/>
              <a:gd name="adj2" fmla="val 164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8DB309-AA86-4582-A38E-7B8F2CF0C15E}"/>
              </a:ext>
            </a:extLst>
          </p:cNvPr>
          <p:cNvSpPr txBox="1"/>
          <p:nvPr/>
        </p:nvSpPr>
        <p:spPr>
          <a:xfrm>
            <a:off x="7491150" y="4316997"/>
            <a:ext cx="2143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Each function after scrapping, call this function to insert into Google Big Query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871C6-48CA-4937-888C-5B2665BF052E}"/>
              </a:ext>
            </a:extLst>
          </p:cNvPr>
          <p:cNvSpPr txBox="1"/>
          <p:nvPr/>
        </p:nvSpPr>
        <p:spPr>
          <a:xfrm>
            <a:off x="7681614" y="5149904"/>
            <a:ext cx="2451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Insert data into Google </a:t>
            </a:r>
            <a:r>
              <a:rPr lang="en-US" sz="800" dirty="0" err="1"/>
              <a:t>BigQuery</a:t>
            </a:r>
            <a:r>
              <a:rPr lang="en-US" sz="800" dirty="0"/>
              <a:t> Schema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A1FA34-392D-4998-B919-ECFAE07FE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7026" y="3501006"/>
            <a:ext cx="1242949" cy="260451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839E24C-93A4-4FC8-9AA0-E74BF027F426}"/>
              </a:ext>
            </a:extLst>
          </p:cNvPr>
          <p:cNvSpPr txBox="1"/>
          <p:nvPr/>
        </p:nvSpPr>
        <p:spPr>
          <a:xfrm>
            <a:off x="10759736" y="6096789"/>
            <a:ext cx="1242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DB Schema</a:t>
            </a:r>
          </a:p>
        </p:txBody>
      </p:sp>
    </p:spTree>
    <p:extLst>
      <p:ext uri="{BB962C8B-B14F-4D97-AF65-F5344CB8AC3E}">
        <p14:creationId xmlns:p14="http://schemas.microsoft.com/office/powerpoint/2010/main" val="405741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4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2C59B9-7888-4091-AFA6-3AAF261A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Data Management</a:t>
            </a:r>
          </a:p>
        </p:txBody>
      </p:sp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id="{5125F22B-B348-4F57-BBD4-67F800BA0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The database schema consists of 7 tables</a:t>
            </a:r>
          </a:p>
          <a:p>
            <a:pPr lvl="1"/>
            <a:r>
              <a:rPr lang="en-US" sz="1300" dirty="0" err="1">
                <a:solidFill>
                  <a:schemeClr val="bg1"/>
                </a:solidFill>
              </a:rPr>
              <a:t>StockPrice</a:t>
            </a:r>
            <a:r>
              <a:rPr lang="en-US" sz="1300" dirty="0">
                <a:solidFill>
                  <a:schemeClr val="bg1"/>
                </a:solidFill>
              </a:rPr>
              <a:t> (Primary)</a:t>
            </a:r>
          </a:p>
          <a:p>
            <a:pPr lvl="1"/>
            <a:r>
              <a:rPr lang="en-US" sz="1300" dirty="0" err="1">
                <a:solidFill>
                  <a:schemeClr val="bg1"/>
                </a:solidFill>
              </a:rPr>
              <a:t>BusinessNews</a:t>
            </a:r>
            <a:endParaRPr lang="en-US" sz="1300" dirty="0">
              <a:solidFill>
                <a:schemeClr val="bg1"/>
              </a:solidFill>
            </a:endParaRPr>
          </a:p>
          <a:p>
            <a:pPr lvl="1"/>
            <a:r>
              <a:rPr lang="en-US" sz="1300" dirty="0" err="1">
                <a:solidFill>
                  <a:schemeClr val="bg1"/>
                </a:solidFill>
              </a:rPr>
              <a:t>ForumPosts</a:t>
            </a:r>
            <a:endParaRPr lang="en-US" sz="1300" dirty="0">
              <a:solidFill>
                <a:schemeClr val="bg1"/>
              </a:solidFill>
            </a:endParaRPr>
          </a:p>
          <a:p>
            <a:pPr lvl="1"/>
            <a:r>
              <a:rPr lang="en-US" sz="1300" dirty="0" err="1">
                <a:solidFill>
                  <a:schemeClr val="bg1"/>
                </a:solidFill>
              </a:rPr>
              <a:t>StocksTweetFeed</a:t>
            </a:r>
            <a:endParaRPr lang="en-US" sz="1300" dirty="0">
              <a:solidFill>
                <a:schemeClr val="bg1"/>
              </a:solidFill>
            </a:endParaRPr>
          </a:p>
          <a:p>
            <a:pPr lvl="1"/>
            <a:r>
              <a:rPr lang="en-US" sz="1300" dirty="0" err="1">
                <a:solidFill>
                  <a:schemeClr val="bg1"/>
                </a:solidFill>
              </a:rPr>
              <a:t>MajorForex</a:t>
            </a:r>
            <a:endParaRPr lang="en-US" sz="1300" dirty="0">
              <a:solidFill>
                <a:schemeClr val="bg1"/>
              </a:solidFill>
            </a:endParaRPr>
          </a:p>
          <a:p>
            <a:pPr lvl="1"/>
            <a:r>
              <a:rPr lang="en-US" sz="1300" dirty="0" err="1">
                <a:solidFill>
                  <a:schemeClr val="bg1"/>
                </a:solidFill>
              </a:rPr>
              <a:t>MajorIndices</a:t>
            </a:r>
            <a:endParaRPr lang="en-US" sz="1300" dirty="0">
              <a:solidFill>
                <a:schemeClr val="bg1"/>
              </a:solidFill>
            </a:endParaRP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Commodities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CE94C1-E3CC-4AEC-87EA-0EE9358527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3170" y="967036"/>
            <a:ext cx="6584171" cy="548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80DA-B932-4B0B-B0E2-E845EA24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 and Integration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3DECED-C5A1-4A6D-A3DD-781A507D7B7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011" y="2329354"/>
            <a:ext cx="927885" cy="7905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839E24C-93A4-4FC8-9AA0-E74BF027F426}"/>
              </a:ext>
            </a:extLst>
          </p:cNvPr>
          <p:cNvSpPr txBox="1"/>
          <p:nvPr/>
        </p:nvSpPr>
        <p:spPr>
          <a:xfrm>
            <a:off x="10880959" y="6096789"/>
            <a:ext cx="795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DB Schema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41AED9-1B43-4F5F-A662-3E1BA25459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260" y="2387130"/>
            <a:ext cx="1248787" cy="6750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D3B6A1-F8ED-49DF-BEE8-C6343C572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556" y="2434127"/>
            <a:ext cx="695325" cy="581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D90B9F-D263-4282-BFAA-D8CFBD5BEE4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2487" y="2359071"/>
            <a:ext cx="1104899" cy="7417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26C06D-F09E-4E90-96C8-75234B8A5E74}"/>
              </a:ext>
            </a:extLst>
          </p:cNvPr>
          <p:cNvSpPr txBox="1"/>
          <p:nvPr/>
        </p:nvSpPr>
        <p:spPr>
          <a:xfrm>
            <a:off x="228642" y="3409950"/>
            <a:ext cx="18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Google </a:t>
            </a:r>
            <a:r>
              <a:rPr lang="en-US" sz="900" dirty="0" err="1"/>
              <a:t>BigQuery</a:t>
            </a:r>
            <a:r>
              <a:rPr lang="en-US" sz="900" dirty="0"/>
              <a:t> (</a:t>
            </a:r>
            <a:r>
              <a:rPr lang="en-US" sz="900" b="1" dirty="0"/>
              <a:t>GBQ</a:t>
            </a:r>
            <a:r>
              <a:rPr lang="en-US" sz="900" dirty="0"/>
              <a:t>) is </a:t>
            </a:r>
          </a:p>
          <a:p>
            <a:r>
              <a:rPr lang="en-US" sz="900" dirty="0"/>
              <a:t>exposed  through Table views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3417E5-A917-4173-B984-65A792AC3F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993" y="3942323"/>
            <a:ext cx="889918" cy="1757363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6E01F621-E741-4BEE-B04D-38A69A14E978}"/>
              </a:ext>
            </a:extLst>
          </p:cNvPr>
          <p:cNvSpPr/>
          <p:nvPr/>
        </p:nvSpPr>
        <p:spPr>
          <a:xfrm>
            <a:off x="1947582" y="2724640"/>
            <a:ext cx="415632" cy="199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9E6A6D-C399-4460-B500-306AFDC4FDD9}"/>
              </a:ext>
            </a:extLst>
          </p:cNvPr>
          <p:cNvSpPr txBox="1"/>
          <p:nvPr/>
        </p:nvSpPr>
        <p:spPr>
          <a:xfrm>
            <a:off x="2371335" y="3409950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Simba ODBC Driver </a:t>
            </a:r>
            <a:r>
              <a:rPr lang="en-US" sz="900" dirty="0"/>
              <a:t>is used</a:t>
            </a:r>
          </a:p>
          <a:p>
            <a:r>
              <a:rPr lang="en-US" sz="900" dirty="0"/>
              <a:t>to directly read from GBQ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683F20-2B35-4C8D-A385-E565032A52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3805" y="3779282"/>
            <a:ext cx="2157693" cy="2925568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498322F4-2430-4395-9009-82D9C4008089}"/>
              </a:ext>
            </a:extLst>
          </p:cNvPr>
          <p:cNvSpPr/>
          <p:nvPr/>
        </p:nvSpPr>
        <p:spPr>
          <a:xfrm>
            <a:off x="4432424" y="2725947"/>
            <a:ext cx="415632" cy="199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2EDDDB-08BA-46A0-AFF7-AF492B395E69}"/>
              </a:ext>
            </a:extLst>
          </p:cNvPr>
          <p:cNvSpPr txBox="1"/>
          <p:nvPr/>
        </p:nvSpPr>
        <p:spPr>
          <a:xfrm>
            <a:off x="5138073" y="3409950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SAS Enterprise Guide</a:t>
            </a:r>
            <a:r>
              <a:rPr lang="en-US" sz="900" dirty="0"/>
              <a:t> uses Simba</a:t>
            </a:r>
          </a:p>
          <a:p>
            <a:r>
              <a:rPr lang="en-US" sz="900" dirty="0"/>
              <a:t>ODB driver and create </a:t>
            </a:r>
            <a:r>
              <a:rPr lang="en-US" sz="900" b="1" dirty="0"/>
              <a:t>SAS Tables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A4E340D-BC13-4E20-B251-273B4F348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895" y="3933826"/>
            <a:ext cx="2744420" cy="5445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193A46-9880-4E36-9921-EC81D75C26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7434" y="4744470"/>
            <a:ext cx="2577342" cy="1428889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B678B574-A2A8-4711-853F-061F2A604869}"/>
              </a:ext>
            </a:extLst>
          </p:cNvPr>
          <p:cNvSpPr/>
          <p:nvPr/>
        </p:nvSpPr>
        <p:spPr>
          <a:xfrm>
            <a:off x="7851807" y="2730838"/>
            <a:ext cx="415632" cy="199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34924B-CF1E-425E-A051-5964066A98F6}"/>
              </a:ext>
            </a:extLst>
          </p:cNvPr>
          <p:cNvSpPr txBox="1"/>
          <p:nvPr/>
        </p:nvSpPr>
        <p:spPr>
          <a:xfrm>
            <a:off x="8519991" y="3429000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SAS Enterprise Miner</a:t>
            </a:r>
            <a:r>
              <a:rPr lang="en-US" sz="900" dirty="0"/>
              <a:t> imports the SAS Tables </a:t>
            </a:r>
          </a:p>
          <a:p>
            <a:r>
              <a:rPr lang="en-US" sz="900" dirty="0"/>
              <a:t>in a new library and perform further processing</a:t>
            </a:r>
            <a:endParaRPr lang="en-US" sz="9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B471316-B0F9-48F7-91AF-08DDB9299F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0981" y="3920542"/>
            <a:ext cx="3507910" cy="239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7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80DA-B932-4B0B-B0E2-E845EA24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sz="3200" dirty="0"/>
              <a:t>Processing of Data (SAS Enterprise Guide)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6A472-3290-43CD-BE79-7E4C4D3A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1" y="2414725"/>
            <a:ext cx="4434349" cy="412886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66C361-5278-4A05-8BD1-E3B6120F032C}"/>
              </a:ext>
            </a:extLst>
          </p:cNvPr>
          <p:cNvSpPr txBox="1"/>
          <p:nvPr/>
        </p:nvSpPr>
        <p:spPr>
          <a:xfrm>
            <a:off x="6096000" y="2647889"/>
            <a:ext cx="5274334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Steps in SAS Enterprise Guide to import and process Data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new library for ODBC Source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new library for imported SAS Tables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from ODBC Source library to new SAS Tables Library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Sorting of Data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Transposing of Data for below tables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Commodities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MajorIndices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MajorForex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80DA-B932-4B0B-B0E2-E845EA24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69776" cy="7069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Processing of Data (SAS Enterprise Miner)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ADAA4E-4354-43C4-AF3B-D11F9B73B81F}"/>
              </a:ext>
            </a:extLst>
          </p:cNvPr>
          <p:cNvSpPr txBox="1"/>
          <p:nvPr/>
        </p:nvSpPr>
        <p:spPr>
          <a:xfrm>
            <a:off x="772356" y="2612378"/>
            <a:ext cx="3824315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Steps in SAS Enterprise Miner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the new Library created during SAS Enterprise Guide Processing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new Data Sources from the new Imported library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COMMODITIES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MAJORFOREX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MAJORINDICES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STOCKPRICE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new Diagram for Data Processing and Analysis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13722B-9DB3-4CCB-8DA3-4D98563A28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5617" y="2612378"/>
            <a:ext cx="7076807" cy="35242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1D7B04-B607-4089-9621-A13CCC7BE8B0}"/>
              </a:ext>
            </a:extLst>
          </p:cNvPr>
          <p:cNvCxnSpPr/>
          <p:nvPr/>
        </p:nvCxnSpPr>
        <p:spPr>
          <a:xfrm>
            <a:off x="6312023" y="2283781"/>
            <a:ext cx="0" cy="4287914"/>
          </a:xfrm>
          <a:prstGeom prst="line">
            <a:avLst/>
          </a:prstGeom>
          <a:ln w="22225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2489D1-62DC-4D95-8C2C-2D9D35C6CEB1}"/>
              </a:ext>
            </a:extLst>
          </p:cNvPr>
          <p:cNvCxnSpPr/>
          <p:nvPr/>
        </p:nvCxnSpPr>
        <p:spPr>
          <a:xfrm>
            <a:off x="10407773" y="2283781"/>
            <a:ext cx="0" cy="4287914"/>
          </a:xfrm>
          <a:prstGeom prst="line">
            <a:avLst/>
          </a:prstGeom>
          <a:ln w="22225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218B0D-EA7E-4C78-8403-9C770CDC988F}"/>
              </a:ext>
            </a:extLst>
          </p:cNvPr>
          <p:cNvSpPr txBox="1"/>
          <p:nvPr/>
        </p:nvSpPr>
        <p:spPr>
          <a:xfrm>
            <a:off x="4888974" y="6176982"/>
            <a:ext cx="11833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ADA1A4-63DB-405E-9CF8-4CF82C0FE7DD}"/>
              </a:ext>
            </a:extLst>
          </p:cNvPr>
          <p:cNvSpPr txBox="1"/>
          <p:nvPr/>
        </p:nvSpPr>
        <p:spPr>
          <a:xfrm>
            <a:off x="7518963" y="6176981"/>
            <a:ext cx="16818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Processing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C69476-661E-4329-9681-A13C9805B301}"/>
              </a:ext>
            </a:extLst>
          </p:cNvPr>
          <p:cNvSpPr txBox="1"/>
          <p:nvPr/>
        </p:nvSpPr>
        <p:spPr>
          <a:xfrm>
            <a:off x="10407773" y="6176980"/>
            <a:ext cx="14446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64561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843</Words>
  <Application>Microsoft Office PowerPoint</Application>
  <PresentationFormat>Widescreen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Data Mining for Stock Prediction</vt:lpstr>
      <vt:lpstr>Objective</vt:lpstr>
      <vt:lpstr>Data Collection</vt:lpstr>
      <vt:lpstr>Data Management</vt:lpstr>
      <vt:lpstr>Data Management</vt:lpstr>
      <vt:lpstr>Data Management</vt:lpstr>
      <vt:lpstr>Data Ingestion and Integration</vt:lpstr>
      <vt:lpstr>Processing of Data (SAS Enterprise Guide)</vt:lpstr>
      <vt:lpstr>Processing of Data (SAS Enterprise Miner)</vt:lpstr>
      <vt:lpstr>Processing of Data (SAS Enterprise Miner)</vt:lpstr>
      <vt:lpstr>Data Interpretation</vt:lpstr>
      <vt:lpstr>Data Interpretation</vt:lpstr>
      <vt:lpstr>Data Interpretation</vt:lpstr>
      <vt:lpstr>Data Modeling – Feature Selection</vt:lpstr>
      <vt:lpstr>Data Modeling – Machine Learning Models</vt:lpstr>
      <vt:lpstr>Data Modeling – Model Evaluation</vt:lpstr>
      <vt:lpstr>Data Modeling – Model Evaluation</vt:lpstr>
      <vt:lpstr>Data Modeling –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Stock Prediction</dc:title>
  <dc:creator>Vikas Mann</dc:creator>
  <cp:lastModifiedBy>Vikas Mann</cp:lastModifiedBy>
  <cp:revision>21</cp:revision>
  <dcterms:created xsi:type="dcterms:W3CDTF">2019-05-01T16:02:15Z</dcterms:created>
  <dcterms:modified xsi:type="dcterms:W3CDTF">2019-05-23T11:03:12Z</dcterms:modified>
</cp:coreProperties>
</file>