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59" r:id="rId6"/>
    <p:sldId id="260" r:id="rId7"/>
    <p:sldId id="266" r:id="rId8"/>
    <p:sldId id="267" r:id="rId9"/>
    <p:sldId id="262" r:id="rId10"/>
    <p:sldId id="263" r:id="rId11"/>
    <p:sldId id="268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Kunstler Script" panose="030304020206070D0D06" pitchFamily="66" charset="0"/>
      <p:regular r:id="rId18"/>
    </p:embeddedFont>
    <p:embeddedFont>
      <p:font typeface="Oswald" panose="020B0604020202020204" charset="0"/>
      <p:regular r:id="rId19"/>
      <p:bold r:id="rId20"/>
    </p:embeddedFont>
    <p:embeddedFont>
      <p:font typeface="Trebuchet MS" panose="020B0603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hh58ha5dMRlRhs98JOjPgu3gwc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9336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341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7619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7998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bf3d3c439c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bf3d3c439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503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5010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7634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7146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0"/>
          <p:cNvSpPr/>
          <p:nvPr/>
        </p:nvSpPr>
        <p:spPr>
          <a:xfrm>
            <a:off x="0" y="0"/>
            <a:ext cx="12192001" cy="6884191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/>
          <p:nvPr/>
        </p:nvSpPr>
        <p:spPr>
          <a:xfrm rot="5400000" flipH="1">
            <a:off x="2664628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0"/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3" name="Google Shape;33;p10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34" name="Google Shape;34;p10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0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444500" y="1625385"/>
            <a:ext cx="6718300" cy="4093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bg>
      <p:bgPr>
        <a:solidFill>
          <a:schemeClr val="accent2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0" y="0"/>
            <a:ext cx="12192001" cy="6884191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9"/>
          <p:cNvSpPr/>
          <p:nvPr/>
        </p:nvSpPr>
        <p:spPr>
          <a:xfrm rot="5400000" flipH="1">
            <a:off x="2964809" y="-2364446"/>
            <a:ext cx="6862744" cy="1159163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9"/>
          <p:cNvSpPr/>
          <p:nvPr/>
        </p:nvSpPr>
        <p:spPr>
          <a:xfrm rot="5400000" flipH="1">
            <a:off x="2664629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9"/>
          <p:cNvSpPr/>
          <p:nvPr/>
        </p:nvSpPr>
        <p:spPr>
          <a:xfrm rot="5400000" flipH="1">
            <a:off x="2664628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2" name="Google Shape;172;p19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173" name="Google Shape;173;p19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9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" name="Google Shape;175;p19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176" name="Google Shape;176;p19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9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19670"/>
              </a:avLst>
            </a:pr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19"/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9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body" idx="1"/>
          </p:nvPr>
        </p:nvSpPr>
        <p:spPr>
          <a:xfrm>
            <a:off x="443365" y="1517715"/>
            <a:ext cx="5184437" cy="4659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Char char="•"/>
              <a:defRPr sz="1600"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19"/>
          <p:cNvSpPr txBox="1">
            <a:spLocks noGrp="1"/>
          </p:cNvSpPr>
          <p:nvPr>
            <p:ph type="body" idx="2"/>
          </p:nvPr>
        </p:nvSpPr>
        <p:spPr>
          <a:xfrm>
            <a:off x="6474163" y="1517715"/>
            <a:ext cx="5184437" cy="4659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Category">
  <p:cSld name="5 Category">
    <p:bg>
      <p:bgPr>
        <a:solidFill>
          <a:schemeClr val="accent2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0" y="0"/>
            <a:ext cx="12192001" cy="6884191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0"/>
          <p:cNvSpPr/>
          <p:nvPr/>
        </p:nvSpPr>
        <p:spPr>
          <a:xfrm rot="5400000" flipH="1">
            <a:off x="2964809" y="-2364446"/>
            <a:ext cx="6862744" cy="1159163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0"/>
          <p:cNvSpPr/>
          <p:nvPr/>
        </p:nvSpPr>
        <p:spPr>
          <a:xfrm rot="5400000" flipH="1">
            <a:off x="2664629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0"/>
          <p:cNvSpPr/>
          <p:nvPr/>
        </p:nvSpPr>
        <p:spPr>
          <a:xfrm rot="5400000" flipH="1">
            <a:off x="2664628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0"/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9" name="Google Shape;189;p20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190" name="Google Shape;190;p20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0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" name="Google Shape;192;p20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193" name="Google Shape;193;p20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0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19670"/>
              </a:avLst>
            </a:pr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20"/>
          <p:cNvSpPr>
            <a:spLocks noGrp="1"/>
          </p:cNvSpPr>
          <p:nvPr>
            <p:ph type="pic" idx="2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solidFill>
            <a:srgbClr val="00325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" name="Google Shape;196;p20"/>
          <p:cNvSpPr>
            <a:spLocks noGrp="1"/>
          </p:cNvSpPr>
          <p:nvPr>
            <p:ph type="pic" idx="3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solidFill>
            <a:srgbClr val="00325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0"/>
          <p:cNvSpPr>
            <a:spLocks noGrp="1"/>
          </p:cNvSpPr>
          <p:nvPr>
            <p:ph type="pic" idx="4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solidFill>
            <a:srgbClr val="00325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0"/>
          <p:cNvSpPr>
            <a:spLocks noGrp="1"/>
          </p:cNvSpPr>
          <p:nvPr>
            <p:ph type="pic" idx="5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solidFill>
            <a:srgbClr val="00325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" name="Google Shape;199;p20"/>
          <p:cNvSpPr>
            <a:spLocks noGrp="1"/>
          </p:cNvSpPr>
          <p:nvPr>
            <p:ph type="pic" idx="6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solidFill>
            <a:srgbClr val="00325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" name="Google Shape;200;p20"/>
          <p:cNvSpPr txBox="1">
            <a:spLocks noGrp="1"/>
          </p:cNvSpPr>
          <p:nvPr>
            <p:ph type="body" idx="1"/>
          </p:nvPr>
        </p:nvSpPr>
        <p:spPr>
          <a:xfrm>
            <a:off x="719894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20"/>
          <p:cNvSpPr txBox="1">
            <a:spLocks noGrp="1"/>
          </p:cNvSpPr>
          <p:nvPr>
            <p:ph type="body" idx="7"/>
          </p:nvPr>
        </p:nvSpPr>
        <p:spPr>
          <a:xfrm>
            <a:off x="2963912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2" name="Google Shape;202;p20"/>
          <p:cNvSpPr txBox="1">
            <a:spLocks noGrp="1"/>
          </p:cNvSpPr>
          <p:nvPr>
            <p:ph type="body" idx="8"/>
          </p:nvPr>
        </p:nvSpPr>
        <p:spPr>
          <a:xfrm>
            <a:off x="5207930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3" name="Google Shape;203;p20"/>
          <p:cNvSpPr txBox="1">
            <a:spLocks noGrp="1"/>
          </p:cNvSpPr>
          <p:nvPr>
            <p:ph type="body" idx="9"/>
          </p:nvPr>
        </p:nvSpPr>
        <p:spPr>
          <a:xfrm>
            <a:off x="7451948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4" name="Google Shape;204;p20"/>
          <p:cNvSpPr txBox="1">
            <a:spLocks noGrp="1"/>
          </p:cNvSpPr>
          <p:nvPr>
            <p:ph type="body" idx="13"/>
          </p:nvPr>
        </p:nvSpPr>
        <p:spPr>
          <a:xfrm>
            <a:off x="9695965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05" name="Google Shape;205;p20"/>
          <p:cNvCxnSpPr/>
          <p:nvPr/>
        </p:nvCxnSpPr>
        <p:spPr>
          <a:xfrm>
            <a:off x="1242354" y="3825022"/>
            <a:ext cx="731221" cy="0"/>
          </a:xfrm>
          <a:prstGeom prst="straightConnector1">
            <a:avLst/>
          </a:prstGeom>
          <a:noFill/>
          <a:ln w="38100" cap="rnd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6" name="Google Shape;206;p20"/>
          <p:cNvCxnSpPr/>
          <p:nvPr/>
        </p:nvCxnSpPr>
        <p:spPr>
          <a:xfrm>
            <a:off x="3486372" y="3825022"/>
            <a:ext cx="731221" cy="0"/>
          </a:xfrm>
          <a:prstGeom prst="straightConnector1">
            <a:avLst/>
          </a:prstGeom>
          <a:noFill/>
          <a:ln w="38100" cap="rnd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7" name="Google Shape;207;p20"/>
          <p:cNvCxnSpPr/>
          <p:nvPr/>
        </p:nvCxnSpPr>
        <p:spPr>
          <a:xfrm>
            <a:off x="5730390" y="3825022"/>
            <a:ext cx="731221" cy="0"/>
          </a:xfrm>
          <a:prstGeom prst="straightConnector1">
            <a:avLst/>
          </a:prstGeom>
          <a:noFill/>
          <a:ln w="38100" cap="rnd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8" name="Google Shape;208;p20"/>
          <p:cNvCxnSpPr/>
          <p:nvPr/>
        </p:nvCxnSpPr>
        <p:spPr>
          <a:xfrm>
            <a:off x="7974408" y="3825022"/>
            <a:ext cx="731221" cy="0"/>
          </a:xfrm>
          <a:prstGeom prst="straightConnector1">
            <a:avLst/>
          </a:prstGeom>
          <a:noFill/>
          <a:ln w="38100" cap="rnd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9" name="Google Shape;209;p20"/>
          <p:cNvCxnSpPr/>
          <p:nvPr/>
        </p:nvCxnSpPr>
        <p:spPr>
          <a:xfrm>
            <a:off x="10218425" y="3825022"/>
            <a:ext cx="731221" cy="0"/>
          </a:xfrm>
          <a:prstGeom prst="straightConnector1">
            <a:avLst/>
          </a:prstGeom>
          <a:noFill/>
          <a:ln w="38100" cap="rnd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0" name="Google Shape;210;p20"/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0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+ 3 Section">
  <p:cSld name="Photo + 3 Section">
    <p:bg>
      <p:bgPr>
        <a:solidFill>
          <a:schemeClr val="accent2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1"/>
          <p:cNvSpPr/>
          <p:nvPr/>
        </p:nvSpPr>
        <p:spPr>
          <a:xfrm>
            <a:off x="0" y="0"/>
            <a:ext cx="12192001" cy="6884191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1"/>
          <p:cNvSpPr/>
          <p:nvPr/>
        </p:nvSpPr>
        <p:spPr>
          <a:xfrm rot="5400000" flipH="1">
            <a:off x="2964809" y="-2364446"/>
            <a:ext cx="6862744" cy="1159163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1"/>
          <p:cNvSpPr/>
          <p:nvPr/>
        </p:nvSpPr>
        <p:spPr>
          <a:xfrm rot="5400000" flipH="1">
            <a:off x="2664629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1"/>
          <p:cNvSpPr/>
          <p:nvPr/>
        </p:nvSpPr>
        <p:spPr>
          <a:xfrm rot="5400000" flipH="1">
            <a:off x="2664628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1"/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9" name="Google Shape;219;p21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20" name="Google Shape;220;p21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1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" name="Google Shape;222;p21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223" name="Google Shape;223;p21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1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19670"/>
              </a:avLst>
            </a:pr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" name="Google Shape;225;p21"/>
          <p:cNvSpPr txBox="1">
            <a:spLocks noGrp="1"/>
          </p:cNvSpPr>
          <p:nvPr>
            <p:ph type="body" idx="1"/>
          </p:nvPr>
        </p:nvSpPr>
        <p:spPr>
          <a:xfrm>
            <a:off x="542094" y="4240093"/>
            <a:ext cx="3293306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6" name="Google Shape;226;p21"/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21"/>
          <p:cNvSpPr>
            <a:spLocks noGrp="1"/>
          </p:cNvSpPr>
          <p:nvPr>
            <p:ph type="pic" idx="2"/>
          </p:nvPr>
        </p:nvSpPr>
        <p:spPr>
          <a:xfrm>
            <a:off x="-2" y="1352575"/>
            <a:ext cx="12192002" cy="228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9" name="Google Shape;229;p21"/>
          <p:cNvSpPr txBox="1">
            <a:spLocks noGrp="1"/>
          </p:cNvSpPr>
          <p:nvPr>
            <p:ph type="body" idx="3"/>
          </p:nvPr>
        </p:nvSpPr>
        <p:spPr>
          <a:xfrm>
            <a:off x="4444169" y="4240093"/>
            <a:ext cx="3293306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0" name="Google Shape;230;p21"/>
          <p:cNvSpPr txBox="1">
            <a:spLocks noGrp="1"/>
          </p:cNvSpPr>
          <p:nvPr>
            <p:ph type="body" idx="4"/>
          </p:nvPr>
        </p:nvSpPr>
        <p:spPr>
          <a:xfrm>
            <a:off x="8346244" y="4240093"/>
            <a:ext cx="3293306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+ Text">
  <p:cSld name="Photo + Text">
    <p:bg>
      <p:bgPr>
        <a:solidFill>
          <a:schemeClr val="accent2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2"/>
          <p:cNvSpPr/>
          <p:nvPr/>
        </p:nvSpPr>
        <p:spPr>
          <a:xfrm>
            <a:off x="0" y="0"/>
            <a:ext cx="12192001" cy="6884191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2"/>
          <p:cNvSpPr/>
          <p:nvPr/>
        </p:nvSpPr>
        <p:spPr>
          <a:xfrm rot="5400000" flipH="1">
            <a:off x="2964809" y="-2364446"/>
            <a:ext cx="6862744" cy="1159163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2"/>
          <p:cNvSpPr/>
          <p:nvPr/>
        </p:nvSpPr>
        <p:spPr>
          <a:xfrm rot="5400000" flipH="1">
            <a:off x="2664629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2"/>
          <p:cNvSpPr/>
          <p:nvPr/>
        </p:nvSpPr>
        <p:spPr>
          <a:xfrm rot="5400000" flipH="1">
            <a:off x="2664628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2"/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8" name="Google Shape;238;p22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39" name="Google Shape;239;p22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2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Google Shape;241;p22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242" name="Google Shape;242;p22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2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19670"/>
              </a:avLst>
            </a:pr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" name="Google Shape;244;p22"/>
          <p:cNvSpPr txBox="1">
            <a:spLocks noGrp="1"/>
          </p:cNvSpPr>
          <p:nvPr>
            <p:ph type="body" idx="1"/>
          </p:nvPr>
        </p:nvSpPr>
        <p:spPr>
          <a:xfrm>
            <a:off x="542094" y="4240093"/>
            <a:ext cx="9402006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5" name="Google Shape;245;p22"/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2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22"/>
          <p:cNvSpPr>
            <a:spLocks noGrp="1"/>
          </p:cNvSpPr>
          <p:nvPr>
            <p:ph type="pic" idx="2"/>
          </p:nvPr>
        </p:nvSpPr>
        <p:spPr>
          <a:xfrm>
            <a:off x="-2" y="1352575"/>
            <a:ext cx="12192002" cy="228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bg>
      <p:bgPr>
        <a:solidFill>
          <a:schemeClr val="accent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0" y="0"/>
            <a:ext cx="12192001" cy="6884191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3"/>
          <p:cNvSpPr/>
          <p:nvPr/>
        </p:nvSpPr>
        <p:spPr>
          <a:xfrm rot="5400000" flipH="1">
            <a:off x="2964809" y="-2364446"/>
            <a:ext cx="6862744" cy="1159163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3"/>
          <p:cNvSpPr/>
          <p:nvPr/>
        </p:nvSpPr>
        <p:spPr>
          <a:xfrm rot="5400000" flipH="1">
            <a:off x="2664629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3"/>
          <p:cNvSpPr/>
          <p:nvPr/>
        </p:nvSpPr>
        <p:spPr>
          <a:xfrm rot="5400000" flipH="1">
            <a:off x="2664628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3"/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5" name="Google Shape;255;p23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56" name="Google Shape;256;p23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3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" name="Google Shape;258;p23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259" name="Google Shape;259;p23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3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19670"/>
              </a:avLst>
            </a:pr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23"/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3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23"/>
          <p:cNvSpPr>
            <a:spLocks noGrp="1"/>
          </p:cNvSpPr>
          <p:nvPr>
            <p:ph type="pic" idx="2"/>
          </p:nvPr>
        </p:nvSpPr>
        <p:spPr>
          <a:xfrm>
            <a:off x="4110087" y="1444649"/>
            <a:ext cx="7548513" cy="4579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4" name="Google Shape;264;p23"/>
          <p:cNvSpPr txBox="1">
            <a:spLocks noGrp="1"/>
          </p:cNvSpPr>
          <p:nvPr>
            <p:ph type="body" idx="1"/>
          </p:nvPr>
        </p:nvSpPr>
        <p:spPr>
          <a:xfrm>
            <a:off x="443366" y="1444649"/>
            <a:ext cx="3365063" cy="4579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bg>
      <p:bgPr>
        <a:solidFill>
          <a:schemeClr val="accent2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"/>
          <p:cNvSpPr/>
          <p:nvPr/>
        </p:nvSpPr>
        <p:spPr>
          <a:xfrm>
            <a:off x="0" y="0"/>
            <a:ext cx="12192001" cy="6884191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4"/>
          <p:cNvSpPr/>
          <p:nvPr/>
        </p:nvSpPr>
        <p:spPr>
          <a:xfrm rot="5400000" flipH="1">
            <a:off x="2964809" y="-2364446"/>
            <a:ext cx="6862744" cy="1159163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4"/>
          <p:cNvSpPr/>
          <p:nvPr/>
        </p:nvSpPr>
        <p:spPr>
          <a:xfrm rot="5400000" flipH="1">
            <a:off x="2664629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4"/>
          <p:cNvSpPr/>
          <p:nvPr/>
        </p:nvSpPr>
        <p:spPr>
          <a:xfrm rot="5400000" flipH="1">
            <a:off x="2664628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4"/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2" name="Google Shape;272;p24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73" name="Google Shape;273;p24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4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p24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276" name="Google Shape;276;p24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4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19670"/>
              </a:avLst>
            </a:pr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p24"/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0" name="Google Shape;280;p24"/>
          <p:cNvSpPr txBox="1">
            <a:spLocks noGrp="1"/>
          </p:cNvSpPr>
          <p:nvPr>
            <p:ph type="body" idx="1"/>
          </p:nvPr>
        </p:nvSpPr>
        <p:spPr>
          <a:xfrm>
            <a:off x="443366" y="1444649"/>
            <a:ext cx="3365063" cy="4579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1" name="Google Shape;281;p24"/>
          <p:cNvSpPr txBox="1">
            <a:spLocks noGrp="1"/>
          </p:cNvSpPr>
          <p:nvPr>
            <p:ph type="body" idx="2"/>
          </p:nvPr>
        </p:nvSpPr>
        <p:spPr>
          <a:xfrm>
            <a:off x="3964290" y="1444649"/>
            <a:ext cx="7694310" cy="4579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5"/>
          <p:cNvSpPr/>
          <p:nvPr/>
        </p:nvSpPr>
        <p:spPr>
          <a:xfrm>
            <a:off x="0" y="0"/>
            <a:ext cx="12192001" cy="6884191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5"/>
          <p:cNvSpPr/>
          <p:nvPr/>
        </p:nvSpPr>
        <p:spPr>
          <a:xfrm rot="5400000" flipH="1">
            <a:off x="2964809" y="-2364446"/>
            <a:ext cx="6862744" cy="1159163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5"/>
          <p:cNvSpPr/>
          <p:nvPr/>
        </p:nvSpPr>
        <p:spPr>
          <a:xfrm rot="5400000" flipH="1">
            <a:off x="2664629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5"/>
          <p:cNvSpPr/>
          <p:nvPr/>
        </p:nvSpPr>
        <p:spPr>
          <a:xfrm rot="5400000" flipH="1">
            <a:off x="2664628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8" name="Google Shape;288;p25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89" name="Google Shape;289;p2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5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25"/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5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1">
  <p:cSld name="Thank You 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6"/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/>
            <a:ahLst/>
            <a:cxnLst/>
            <a:rect l="l" t="t" r="r" b="b"/>
            <a:pathLst>
              <a:path w="12208298" h="6858000" extrusionOk="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6"/>
          <p:cNvSpPr/>
          <p:nvPr/>
        </p:nvSpPr>
        <p:spPr>
          <a:xfrm rot="-5400000">
            <a:off x="2667000" y="-2667001"/>
            <a:ext cx="6858000" cy="12192002"/>
          </a:xfrm>
          <a:custGeom>
            <a:avLst/>
            <a:gdLst/>
            <a:ahLst/>
            <a:cxnLst/>
            <a:rect l="l" t="t" r="r" b="b"/>
            <a:pathLst>
              <a:path w="6858000" h="12192002" extrusionOk="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6"/>
          <p:cNvSpPr/>
          <p:nvPr/>
        </p:nvSpPr>
        <p:spPr>
          <a:xfrm rot="-5400000">
            <a:off x="2667000" y="-2667001"/>
            <a:ext cx="6858000" cy="12192002"/>
          </a:xfrm>
          <a:custGeom>
            <a:avLst/>
            <a:gdLst/>
            <a:ahLst/>
            <a:cxnLst/>
            <a:rect l="l" t="t" r="r" b="b"/>
            <a:pathLst>
              <a:path w="6858000" h="12192002" extrusionOk="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8" name="Google Shape;298;p26"/>
          <p:cNvGrpSpPr/>
          <p:nvPr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299" name="Google Shape;299;p26"/>
            <p:cNvSpPr/>
            <p:nvPr/>
          </p:nvSpPr>
          <p:spPr>
            <a:xfrm rot="5400000">
              <a:off x="4618" y="-8842"/>
              <a:ext cx="5904196" cy="5924073"/>
            </a:xfrm>
            <a:prstGeom prst="rtTriangle">
              <a:avLst/>
            </a:pr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6"/>
            <p:cNvSpPr/>
            <p:nvPr/>
          </p:nvSpPr>
          <p:spPr>
            <a:xfrm rot="5400000">
              <a:off x="3941" y="-8164"/>
              <a:ext cx="5501471" cy="5519993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6"/>
            <p:cNvSpPr/>
            <p:nvPr/>
          </p:nvSpPr>
          <p:spPr>
            <a:xfrm rot="5400000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2" name="Google Shape;302;p26"/>
          <p:cNvSpPr txBox="1">
            <a:spLocks noGrp="1"/>
          </p:cNvSpPr>
          <p:nvPr>
            <p:ph type="ctrTitle"/>
          </p:nvPr>
        </p:nvSpPr>
        <p:spPr>
          <a:xfrm>
            <a:off x="5217242" y="2807208"/>
            <a:ext cx="4945598" cy="124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2">
  <p:cSld name="Thank You 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7"/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/>
            <a:ahLst/>
            <a:cxnLst/>
            <a:rect l="l" t="t" r="r" b="b"/>
            <a:pathLst>
              <a:path w="12208298" h="6858000" extrusionOk="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7"/>
          <p:cNvSpPr/>
          <p:nvPr/>
        </p:nvSpPr>
        <p:spPr>
          <a:xfrm rot="-5400000">
            <a:off x="2667000" y="-2667001"/>
            <a:ext cx="6858000" cy="12192002"/>
          </a:xfrm>
          <a:custGeom>
            <a:avLst/>
            <a:gdLst/>
            <a:ahLst/>
            <a:cxnLst/>
            <a:rect l="l" t="t" r="r" b="b"/>
            <a:pathLst>
              <a:path w="6858000" h="12192002" extrusionOk="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7"/>
          <p:cNvSpPr/>
          <p:nvPr/>
        </p:nvSpPr>
        <p:spPr>
          <a:xfrm rot="-5400000">
            <a:off x="2667000" y="-2667001"/>
            <a:ext cx="6858000" cy="12192002"/>
          </a:xfrm>
          <a:custGeom>
            <a:avLst/>
            <a:gdLst/>
            <a:ahLst/>
            <a:cxnLst/>
            <a:rect l="l" t="t" r="r" b="b"/>
            <a:pathLst>
              <a:path w="6858000" h="12192002" extrusionOk="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7"/>
          <p:cNvSpPr txBox="1">
            <a:spLocks noGrp="1"/>
          </p:cNvSpPr>
          <p:nvPr>
            <p:ph type="ctrTitle"/>
          </p:nvPr>
        </p:nvSpPr>
        <p:spPr>
          <a:xfrm>
            <a:off x="6360242" y="3429000"/>
            <a:ext cx="4945598" cy="124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27"/>
          <p:cNvSpPr/>
          <p:nvPr/>
        </p:nvSpPr>
        <p:spPr>
          <a:xfrm rot="-8100000">
            <a:off x="-729899" y="-1215855"/>
            <a:ext cx="6043521" cy="8427077"/>
          </a:xfrm>
          <a:custGeom>
            <a:avLst/>
            <a:gdLst/>
            <a:ahLst/>
            <a:cxnLst/>
            <a:rect l="l" t="t" r="r" b="b"/>
            <a:pathLst>
              <a:path w="6043521" h="8427077" extrusionOk="0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7"/>
          <p:cNvSpPr/>
          <p:nvPr/>
        </p:nvSpPr>
        <p:spPr>
          <a:xfrm rot="-8100000">
            <a:off x="-1145231" y="-2123853"/>
            <a:ext cx="6043521" cy="9008880"/>
          </a:xfrm>
          <a:custGeom>
            <a:avLst/>
            <a:gdLst/>
            <a:ahLst/>
            <a:cxnLst/>
            <a:rect l="l" t="t" r="r" b="b"/>
            <a:pathLst>
              <a:path w="6043521" h="9008880" extrusionOk="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7"/>
          <p:cNvSpPr/>
          <p:nvPr/>
        </p:nvSpPr>
        <p:spPr>
          <a:xfrm rot="-2700000" flipH="1">
            <a:off x="-2681153" y="-465959"/>
            <a:ext cx="8639119" cy="5739762"/>
          </a:xfrm>
          <a:custGeom>
            <a:avLst/>
            <a:gdLst/>
            <a:ahLst/>
            <a:cxnLst/>
            <a:rect l="l" t="t" r="r" b="b"/>
            <a:pathLst>
              <a:path w="8639119" h="5739762" extrusionOk="0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rgbClr val="003252">
              <a:alpha val="5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solidFill>
          <a:schemeClr val="accent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1"/>
          <p:cNvSpPr/>
          <p:nvPr/>
        </p:nvSpPr>
        <p:spPr>
          <a:xfrm>
            <a:off x="0" y="0"/>
            <a:ext cx="12192001" cy="6884191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1"/>
          <p:cNvSpPr/>
          <p:nvPr/>
        </p:nvSpPr>
        <p:spPr>
          <a:xfrm rot="5400000" flipH="1">
            <a:off x="2964809" y="-2364446"/>
            <a:ext cx="6862744" cy="1159163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/>
          <p:nvPr/>
        </p:nvSpPr>
        <p:spPr>
          <a:xfrm rot="5400000" flipH="1">
            <a:off x="2664629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/>
          <p:nvPr/>
        </p:nvSpPr>
        <p:spPr>
          <a:xfrm rot="5400000" flipH="1">
            <a:off x="2664628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4" name="Google Shape;44;p11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45" name="Google Shape;45;p11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1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" name="Google Shape;47;p11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48" name="Google Shape;48;p11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1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19670"/>
              </a:avLst>
            </a:pr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p11"/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443365" y="1825625"/>
            <a:ext cx="1121523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Google Shape;55;p12"/>
          <p:cNvGrpSpPr/>
          <p:nvPr/>
        </p:nvGrpSpPr>
        <p:grpSpPr>
          <a:xfrm>
            <a:off x="-2269807" y="-751383"/>
            <a:ext cx="14461808" cy="7609383"/>
            <a:chOff x="-2269807" y="-751383"/>
            <a:chExt cx="14461808" cy="7609383"/>
          </a:xfrm>
        </p:grpSpPr>
        <p:grpSp>
          <p:nvGrpSpPr>
            <p:cNvPr id="56" name="Google Shape;56;p12"/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57" name="Google Shape;57;p12"/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/>
                <a:ahLst/>
                <a:cxnLst/>
                <a:rect l="l" t="t" r="r" b="b"/>
                <a:pathLst>
                  <a:path w="12208298" h="6858000" extrusionOk="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372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12"/>
              <p:cNvSpPr/>
              <p:nvPr/>
            </p:nvSpPr>
            <p:spPr>
              <a:xfrm rot="-5400000">
                <a:off x="2667000" y="-2667001"/>
                <a:ext cx="6858000" cy="12192002"/>
              </a:xfrm>
              <a:custGeom>
                <a:avLst/>
                <a:gdLst/>
                <a:ahLst/>
                <a:cxnLst/>
                <a:rect l="l" t="t" r="r" b="b"/>
                <a:pathLst>
                  <a:path w="6858000" h="12192002" extrusionOk="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12"/>
              <p:cNvSpPr/>
              <p:nvPr/>
            </p:nvSpPr>
            <p:spPr>
              <a:xfrm rot="5400000">
                <a:off x="24625" y="-4746"/>
                <a:ext cx="2819399" cy="2828891"/>
              </a:xfrm>
              <a:prstGeom prst="rtTriangle">
                <a:avLst/>
              </a:prstGeom>
              <a:solidFill>
                <a:srgbClr val="00325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2"/>
              <p:cNvSpPr/>
              <p:nvPr/>
            </p:nvSpPr>
            <p:spPr>
              <a:xfrm rot="5400000">
                <a:off x="4418" y="-4422"/>
                <a:ext cx="2627088" cy="2635933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12"/>
              <p:cNvSpPr/>
              <p:nvPr/>
            </p:nvSpPr>
            <p:spPr>
              <a:xfrm rot="5400000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784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12"/>
              <p:cNvSpPr/>
              <p:nvPr/>
            </p:nvSpPr>
            <p:spPr>
              <a:xfrm rot="-5400000">
                <a:off x="2667000" y="-2667001"/>
                <a:ext cx="6858000" cy="12192002"/>
              </a:xfrm>
              <a:custGeom>
                <a:avLst/>
                <a:gdLst/>
                <a:ahLst/>
                <a:cxnLst/>
                <a:rect l="l" t="t" r="r" b="b"/>
                <a:pathLst>
                  <a:path w="6858000" h="12192002" extrusionOk="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rgbClr val="003252">
                  <a:alpha val="89803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3" name="Google Shape;63;p12"/>
            <p:cNvSpPr/>
            <p:nvPr/>
          </p:nvSpPr>
          <p:spPr>
            <a:xfrm rot="-2700000" flipH="1">
              <a:off x="-1604709" y="1397837"/>
              <a:ext cx="3211378" cy="3211378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2"/>
            <p:cNvSpPr/>
            <p:nvPr/>
          </p:nvSpPr>
          <p:spPr>
            <a:xfrm rot="-2700000">
              <a:off x="-861777" y="-3756"/>
              <a:ext cx="2676646" cy="1356876"/>
            </a:xfrm>
            <a:custGeom>
              <a:avLst/>
              <a:gdLst/>
              <a:ahLst/>
              <a:cxnLst/>
              <a:rect l="l" t="t" r="r" b="b"/>
              <a:pathLst>
                <a:path w="2676646" h="1356876" extrusionOk="0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2"/>
            <p:cNvSpPr/>
            <p:nvPr/>
          </p:nvSpPr>
          <p:spPr>
            <a:xfrm rot="-8100000">
              <a:off x="-1226102" y="1737462"/>
              <a:ext cx="2416016" cy="2416016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6" name="Google Shape;66;p12"/>
            <p:cNvGrpSpPr/>
            <p:nvPr/>
          </p:nvGrpSpPr>
          <p:grpSpPr>
            <a:xfrm>
              <a:off x="-1075376" y="4357967"/>
              <a:ext cx="2150753" cy="2150753"/>
              <a:chOff x="-2269807" y="2347782"/>
              <a:chExt cx="4541574" cy="4541574"/>
            </a:xfrm>
          </p:grpSpPr>
          <p:sp>
            <p:nvSpPr>
              <p:cNvPr id="67" name="Google Shape;67;p12"/>
              <p:cNvSpPr/>
              <p:nvPr/>
            </p:nvSpPr>
            <p:spPr>
              <a:xfrm rot="-2700000" flipH="1">
                <a:off x="-1604709" y="3012880"/>
                <a:ext cx="3211378" cy="3211378"/>
              </a:xfrm>
              <a:custGeom>
                <a:avLst/>
                <a:gdLst/>
                <a:ahLst/>
                <a:cxnLst/>
                <a:rect l="l" t="t" r="r" b="b"/>
                <a:pathLst>
                  <a:path w="754341" h="754341" extrusionOk="0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25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 rot="-8100000">
                <a:off x="-1226102" y="3352505"/>
                <a:ext cx="2416016" cy="2416016"/>
              </a:xfrm>
              <a:custGeom>
                <a:avLst/>
                <a:gdLst/>
                <a:ahLst/>
                <a:cxnLst/>
                <a:rect l="l" t="t" r="r" b="b"/>
                <a:pathLst>
                  <a:path w="754341" h="754341" extrusionOk="0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B677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2761488" y="2395728"/>
            <a:ext cx="7077456" cy="124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Trebuchet MS"/>
              <a:buNone/>
              <a:defRPr sz="6600" b="1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0" y="0"/>
            <a:ext cx="12192000" cy="6862745"/>
          </a:xfrm>
          <a:custGeom>
            <a:avLst/>
            <a:gdLst/>
            <a:ahLst/>
            <a:cxnLst/>
            <a:rect l="l" t="t" r="r" b="b"/>
            <a:pathLst>
              <a:path w="12192000" h="6849743" extrusionOk="0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/>
          <p:nvPr/>
        </p:nvSpPr>
        <p:spPr>
          <a:xfrm rot="5400000" flipH="1">
            <a:off x="2626805" y="-2626805"/>
            <a:ext cx="6862743" cy="12116353"/>
          </a:xfrm>
          <a:custGeom>
            <a:avLst/>
            <a:gdLst/>
            <a:ahLst/>
            <a:cxnLst/>
            <a:rect l="l" t="t" r="r" b="b"/>
            <a:pathLst>
              <a:path w="6853871" h="12116353" extrusionOk="0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3"/>
          <p:cNvSpPr/>
          <p:nvPr/>
        </p:nvSpPr>
        <p:spPr>
          <a:xfrm rot="-5400000" flipH="1">
            <a:off x="5851010" y="-10649"/>
            <a:ext cx="6326154" cy="6347453"/>
          </a:xfrm>
          <a:prstGeom prst="rtTriangle">
            <a:avLst/>
          </a:prstGeom>
          <a:solidFill>
            <a:srgbClr val="0032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/>
          <p:nvPr/>
        </p:nvSpPr>
        <p:spPr>
          <a:xfrm rot="5400000" flipH="1">
            <a:off x="2664628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3"/>
          <p:cNvSpPr/>
          <p:nvPr/>
        </p:nvSpPr>
        <p:spPr>
          <a:xfrm rot="2700000">
            <a:off x="9668984" y="1404392"/>
            <a:ext cx="4406148" cy="5299239"/>
          </a:xfrm>
          <a:custGeom>
            <a:avLst/>
            <a:gdLst/>
            <a:ahLst/>
            <a:cxnLst/>
            <a:rect l="l" t="t" r="r" b="b"/>
            <a:pathLst>
              <a:path w="4406148" h="5299239" extrusionOk="0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/>
          <p:nvPr/>
        </p:nvSpPr>
        <p:spPr>
          <a:xfrm rot="8100000" flipH="1">
            <a:off x="9583575" y="1088097"/>
            <a:ext cx="5072180" cy="4843502"/>
          </a:xfrm>
          <a:custGeom>
            <a:avLst/>
            <a:gdLst/>
            <a:ahLst/>
            <a:cxnLst/>
            <a:rect l="l" t="t" r="r" b="b"/>
            <a:pathLst>
              <a:path w="5072180" h="4843502" extrusionOk="0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/>
          <p:nvPr/>
        </p:nvSpPr>
        <p:spPr>
          <a:xfrm rot="2700000">
            <a:off x="11438585" y="5665752"/>
            <a:ext cx="877778" cy="1755556"/>
          </a:xfrm>
          <a:custGeom>
            <a:avLst/>
            <a:gdLst/>
            <a:ahLst/>
            <a:cxnLst/>
            <a:rect l="l" t="t" r="r" b="b"/>
            <a:pathLst>
              <a:path w="877778" h="1755556" extrusionOk="0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/>
          <p:nvPr/>
        </p:nvSpPr>
        <p:spPr>
          <a:xfrm rot="8100000" flipH="1">
            <a:off x="10582265" y="5841410"/>
            <a:ext cx="2372348" cy="1186174"/>
          </a:xfrm>
          <a:custGeom>
            <a:avLst/>
            <a:gdLst/>
            <a:ahLst/>
            <a:cxnLst/>
            <a:rect l="l" t="t" r="r" b="b"/>
            <a:pathLst>
              <a:path w="2372348" h="1186174" extrusionOk="0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" name="Google Shape;81;p13"/>
          <p:cNvGrpSpPr/>
          <p:nvPr/>
        </p:nvGrpSpPr>
        <p:grpSpPr>
          <a:xfrm rot="-5400000">
            <a:off x="115697" y="-1233313"/>
            <a:ext cx="2166577" cy="2458370"/>
            <a:chOff x="10225382" y="6572118"/>
            <a:chExt cx="3924857" cy="4453454"/>
          </a:xfrm>
        </p:grpSpPr>
        <p:sp>
          <p:nvSpPr>
            <p:cNvPr id="82" name="Google Shape;82;p13"/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" name="Google Shape;84;p13"/>
          <p:cNvGrpSpPr/>
          <p:nvPr/>
        </p:nvGrpSpPr>
        <p:grpSpPr>
          <a:xfrm rot="-5400000">
            <a:off x="1826157" y="-663912"/>
            <a:ext cx="1157389" cy="1319566"/>
            <a:chOff x="10431418" y="6819549"/>
            <a:chExt cx="3512798" cy="4005019"/>
          </a:xfrm>
        </p:grpSpPr>
        <p:sp>
          <p:nvSpPr>
            <p:cNvPr id="85" name="Google Shape;85;p13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9E4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832104" y="3886200"/>
            <a:ext cx="7781544" cy="85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 Section Header" type="secHead">
  <p:cSld name="SECTION_HEAD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/>
          <p:nvPr/>
        </p:nvSpPr>
        <p:spPr>
          <a:xfrm rot="5400000" flipH="1">
            <a:off x="2855762" y="-2473495"/>
            <a:ext cx="6862743" cy="11809733"/>
          </a:xfrm>
          <a:custGeom>
            <a:avLst/>
            <a:gdLst/>
            <a:ahLst/>
            <a:cxnLst/>
            <a:rect l="l" t="t" r="r" b="b"/>
            <a:pathLst>
              <a:path w="6862743" h="11809733" extrusionOk="0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/>
          <p:nvPr/>
        </p:nvSpPr>
        <p:spPr>
          <a:xfrm rot="5400000" flipH="1">
            <a:off x="2626806" y="-2626805"/>
            <a:ext cx="6862743" cy="12116353"/>
          </a:xfrm>
          <a:custGeom>
            <a:avLst/>
            <a:gdLst/>
            <a:ahLst/>
            <a:cxnLst/>
            <a:rect l="l" t="t" r="r" b="b"/>
            <a:pathLst>
              <a:path w="6853871" h="12116353" extrusionOk="0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/>
          <p:nvPr/>
        </p:nvSpPr>
        <p:spPr>
          <a:xfrm rot="5400000" flipH="1">
            <a:off x="2664629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Google Shape;95;p14"/>
          <p:cNvGrpSpPr/>
          <p:nvPr/>
        </p:nvGrpSpPr>
        <p:grpSpPr>
          <a:xfrm>
            <a:off x="9141047" y="1176876"/>
            <a:ext cx="5836233" cy="5812371"/>
            <a:chOff x="8440685" y="4125"/>
            <a:chExt cx="7184703" cy="7155326"/>
          </a:xfrm>
        </p:grpSpPr>
        <p:sp>
          <p:nvSpPr>
            <p:cNvPr id="96" name="Google Shape;96;p14"/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/>
              <a:ahLst/>
              <a:cxnLst/>
              <a:rect l="l" t="t" r="r" b="b"/>
              <a:pathLst>
                <a:path w="4406148" h="5299239" extrusionOk="0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/>
              <a:ahLst/>
              <a:cxnLst/>
              <a:rect l="l" t="t" r="r" b="b"/>
              <a:pathLst>
                <a:path w="5072180" h="4843502" extrusionOk="0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14"/>
          <p:cNvSpPr/>
          <p:nvPr/>
        </p:nvSpPr>
        <p:spPr>
          <a:xfrm rot="2700000">
            <a:off x="11438585" y="5665752"/>
            <a:ext cx="877778" cy="1755556"/>
          </a:xfrm>
          <a:custGeom>
            <a:avLst/>
            <a:gdLst/>
            <a:ahLst/>
            <a:cxnLst/>
            <a:rect l="l" t="t" r="r" b="b"/>
            <a:pathLst>
              <a:path w="877778" h="1755556" extrusionOk="0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 rot="8100000" flipH="1">
            <a:off x="10582265" y="5841410"/>
            <a:ext cx="2372348" cy="1186174"/>
          </a:xfrm>
          <a:custGeom>
            <a:avLst/>
            <a:gdLst/>
            <a:ahLst/>
            <a:cxnLst/>
            <a:rect l="l" t="t" r="r" b="b"/>
            <a:pathLst>
              <a:path w="2372348" h="1186174" extrusionOk="0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" name="Google Shape;100;p14"/>
          <p:cNvGrpSpPr/>
          <p:nvPr/>
        </p:nvGrpSpPr>
        <p:grpSpPr>
          <a:xfrm rot="-5400000" flipH="1">
            <a:off x="9696648" y="6040937"/>
            <a:ext cx="1488421" cy="1643560"/>
            <a:chOff x="10225384" y="6572118"/>
            <a:chExt cx="3924856" cy="4333944"/>
          </a:xfrm>
        </p:grpSpPr>
        <p:sp>
          <p:nvSpPr>
            <p:cNvPr id="101" name="Google Shape;101;p14"/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832104" y="3886200"/>
            <a:ext cx="7781544" cy="85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9E4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/>
          <p:nvPr/>
        </p:nvSpPr>
        <p:spPr>
          <a:xfrm rot="5400000" flipH="1">
            <a:off x="2855762" y="-2473495"/>
            <a:ext cx="6862743" cy="11809733"/>
          </a:xfrm>
          <a:custGeom>
            <a:avLst/>
            <a:gdLst/>
            <a:ahLst/>
            <a:cxnLst/>
            <a:rect l="l" t="t" r="r" b="b"/>
            <a:pathLst>
              <a:path w="6862743" h="11809733" extrusionOk="0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/>
          <p:nvPr/>
        </p:nvSpPr>
        <p:spPr>
          <a:xfrm rot="5400000" flipH="1">
            <a:off x="2626806" y="-2626805"/>
            <a:ext cx="6862743" cy="12116353"/>
          </a:xfrm>
          <a:custGeom>
            <a:avLst/>
            <a:gdLst/>
            <a:ahLst/>
            <a:cxnLst/>
            <a:rect l="l" t="t" r="r" b="b"/>
            <a:pathLst>
              <a:path w="6853871" h="12116353" extrusionOk="0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/>
          <p:nvPr/>
        </p:nvSpPr>
        <p:spPr>
          <a:xfrm rot="5400000" flipH="1">
            <a:off x="2664629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rgbClr val="003252"/>
          </a:solidFill>
          <a:ln w="76200" cap="flat" cmpd="sng">
            <a:solidFill>
              <a:schemeClr val="accent1">
                <a:alpha val="54901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956993" y="923305"/>
            <a:ext cx="1005115" cy="285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AEFF"/>
              </a:buClr>
              <a:buSzPts val="18400"/>
              <a:buFont typeface="Trebuchet MS"/>
              <a:buNone/>
            </a:pPr>
            <a:r>
              <a:rPr lang="en-US" sz="18400" b="0" i="0" u="none" strike="noStrike" cap="none">
                <a:solidFill>
                  <a:srgbClr val="2FAEFF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533399" y="3200400"/>
            <a:ext cx="7551057" cy="285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bg>
      <p:bgPr>
        <a:solidFill>
          <a:schemeClr val="accent2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0" y="0"/>
            <a:ext cx="12192001" cy="6884191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/>
          <p:nvPr/>
        </p:nvSpPr>
        <p:spPr>
          <a:xfrm rot="5400000" flipH="1">
            <a:off x="2964809" y="-2364446"/>
            <a:ext cx="6862744" cy="1159163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/>
          <p:nvPr/>
        </p:nvSpPr>
        <p:spPr>
          <a:xfrm rot="5400000" flipH="1">
            <a:off x="2664629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/>
          <p:cNvSpPr/>
          <p:nvPr/>
        </p:nvSpPr>
        <p:spPr>
          <a:xfrm rot="5400000" flipH="1">
            <a:off x="2664628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2" name="Google Shape;122;p16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123" name="Google Shape;123;p16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25;p16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126" name="Google Shape;126;p16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19670"/>
              </a:avLst>
            </a:pr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16"/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bg>
      <p:bgPr>
        <a:solidFill>
          <a:schemeClr val="accent2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0" y="0"/>
            <a:ext cx="12192001" cy="6884191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7"/>
          <p:cNvSpPr/>
          <p:nvPr/>
        </p:nvSpPr>
        <p:spPr>
          <a:xfrm rot="5400000" flipH="1">
            <a:off x="2964809" y="-2364446"/>
            <a:ext cx="6862744" cy="1159163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7"/>
          <p:cNvSpPr/>
          <p:nvPr/>
        </p:nvSpPr>
        <p:spPr>
          <a:xfrm rot="5400000" flipH="1">
            <a:off x="2664629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/>
          <p:nvPr/>
        </p:nvSpPr>
        <p:spPr>
          <a:xfrm rot="5400000" flipH="1">
            <a:off x="2664628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7" name="Google Shape;137;p17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138" name="Google Shape;138;p17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17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141" name="Google Shape;141;p17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7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19670"/>
              </a:avLst>
            </a:pr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17"/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7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body" idx="1"/>
          </p:nvPr>
        </p:nvSpPr>
        <p:spPr>
          <a:xfrm>
            <a:off x="1409700" y="1749570"/>
            <a:ext cx="9372600" cy="3358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accent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0" y="0"/>
            <a:ext cx="12192001" cy="6884191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/>
          <p:nvPr/>
        </p:nvSpPr>
        <p:spPr>
          <a:xfrm rot="5400000" flipH="1">
            <a:off x="2964809" y="-2364446"/>
            <a:ext cx="6862744" cy="1159163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8"/>
          <p:cNvSpPr/>
          <p:nvPr/>
        </p:nvSpPr>
        <p:spPr>
          <a:xfrm rot="5400000" flipH="1">
            <a:off x="2664629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8"/>
          <p:cNvSpPr/>
          <p:nvPr/>
        </p:nvSpPr>
        <p:spPr>
          <a:xfrm rot="5400000" flipH="1">
            <a:off x="2664628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3" name="Google Shape;153;p18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154" name="Google Shape;154;p18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8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18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157" name="Google Shape;157;p18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8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19670"/>
              </a:avLst>
            </a:pr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18"/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8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  <a:defRPr sz="20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body" idx="2"/>
          </p:nvPr>
        </p:nvSpPr>
        <p:spPr>
          <a:xfrm>
            <a:off x="6500812" y="1681163"/>
            <a:ext cx="515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  <a:defRPr sz="20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body" idx="3"/>
          </p:nvPr>
        </p:nvSpPr>
        <p:spPr>
          <a:xfrm>
            <a:off x="444500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4"/>
          </p:nvPr>
        </p:nvSpPr>
        <p:spPr>
          <a:xfrm>
            <a:off x="6475412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ldNum" idx="12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9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9"/>
          <p:cNvSpPr/>
          <p:nvPr/>
        </p:nvSpPr>
        <p:spPr>
          <a:xfrm>
            <a:off x="0" y="1"/>
            <a:ext cx="12192001" cy="6857999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9"/>
          <p:cNvSpPr/>
          <p:nvPr/>
        </p:nvSpPr>
        <p:spPr>
          <a:xfrm rot="5400000" flipH="1">
            <a:off x="2964809" y="-2364446"/>
            <a:ext cx="6862744" cy="1159163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9"/>
          <p:cNvSpPr/>
          <p:nvPr/>
        </p:nvSpPr>
        <p:spPr>
          <a:xfrm rot="5400000" flipH="1">
            <a:off x="2664629" y="-2669372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9"/>
          <p:cNvSpPr/>
          <p:nvPr/>
        </p:nvSpPr>
        <p:spPr>
          <a:xfrm rot="5400000" flipH="1">
            <a:off x="2664629" y="-2669372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9"/>
          <p:cNvSpPr txBox="1"/>
          <p:nvPr/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Click to edit Master title style</a:t>
            </a:r>
            <a:endParaRPr/>
          </a:p>
        </p:txBody>
      </p:sp>
      <p:grpSp>
        <p:nvGrpSpPr>
          <p:cNvPr id="19" name="Google Shape;19;p9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0" name="Google Shape;20;p9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9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9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23" name="Google Shape;23;p9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19670"/>
              </a:avLst>
            </a:pr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9"/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 txBox="1"/>
          <p:nvPr/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sz="10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36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pos="7344">
          <p15:clr>
            <a:srgbClr val="F26B43"/>
          </p15:clr>
        </p15:guide>
        <p15:guide id="6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reka.c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implementation-diffie-hellman-algorithm/" TargetMode="External"/><Relationship Id="rId5" Type="http://schemas.openxmlformats.org/officeDocument/2006/relationships/hyperlink" Target="https://www.tutorialspoint.com/cryptography_with_python/cryptography_with_python_understanding_rsa_algorithm.htm" TargetMode="External"/><Relationship Id="rId4" Type="http://schemas.openxmlformats.org/officeDocument/2006/relationships/hyperlink" Target="https://www.geeksforgeeks.org/rsa-algorithm-cryptography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"/>
          <p:cNvSpPr txBox="1">
            <a:spLocks noGrp="1"/>
          </p:cNvSpPr>
          <p:nvPr>
            <p:ph type="title"/>
          </p:nvPr>
        </p:nvSpPr>
        <p:spPr>
          <a:xfrm>
            <a:off x="2482950" y="415375"/>
            <a:ext cx="7226100" cy="19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rebuchet MS"/>
              <a:buNone/>
            </a:pP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CS345: 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rebuchet MS"/>
              <a:buNone/>
            </a:pP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CRYPTOGRAPHY &amp; NETWORK SECURITY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1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18" name="Google Shape;318;p1"/>
          <p:cNvSpPr txBox="1">
            <a:spLocks noGrp="1"/>
          </p:cNvSpPr>
          <p:nvPr>
            <p:ph type="body" idx="1"/>
          </p:nvPr>
        </p:nvSpPr>
        <p:spPr>
          <a:xfrm>
            <a:off x="1448325" y="4733875"/>
            <a:ext cx="4952400" cy="11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Prepared By: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indent="-247650">
              <a:spcBef>
                <a:spcPts val="0"/>
              </a:spcBef>
              <a:buSzPts val="1900"/>
              <a:buFont typeface="Times New Roman"/>
              <a:buChar char="•"/>
            </a:pP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Vikas </a:t>
            </a:r>
            <a:r>
              <a:rPr lang="en-US" sz="1900" dirty="0" err="1">
                <a:latin typeface="Times New Roman"/>
                <a:ea typeface="Times New Roman"/>
                <a:cs typeface="Times New Roman"/>
                <a:sym typeface="Times New Roman"/>
              </a:rPr>
              <a:t>Marwadi</a:t>
            </a:r>
            <a:endParaRPr lang="en-US" sz="1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Tirth </a:t>
            </a:r>
            <a:r>
              <a:rPr lang="en-US" sz="1900" dirty="0" err="1">
                <a:latin typeface="Times New Roman"/>
                <a:ea typeface="Times New Roman"/>
                <a:cs typeface="Times New Roman"/>
                <a:sym typeface="Times New Roman"/>
              </a:rPr>
              <a:t>Bharatiya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9" name="Google Shape;31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0400" y="0"/>
            <a:ext cx="1871599" cy="131441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"/>
          <p:cNvSpPr txBox="1">
            <a:spLocks noGrp="1"/>
          </p:cNvSpPr>
          <p:nvPr>
            <p:ph type="body" idx="1"/>
          </p:nvPr>
        </p:nvSpPr>
        <p:spPr>
          <a:xfrm>
            <a:off x="6898325" y="4733875"/>
            <a:ext cx="4317300" cy="11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Guided By:</a:t>
            </a:r>
          </a:p>
          <a:p>
            <a:pPr marL="9144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Asst. Prof. </a:t>
            </a:r>
            <a:r>
              <a:rPr lang="en-US" sz="1900" dirty="0" err="1">
                <a:latin typeface="Times New Roman"/>
                <a:ea typeface="Times New Roman"/>
                <a:cs typeface="Times New Roman"/>
                <a:sym typeface="Times New Roman"/>
              </a:rPr>
              <a:t>Khushi</a:t>
            </a: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 Patel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1"/>
          <p:cNvSpPr txBox="1">
            <a:spLocks noGrp="1"/>
          </p:cNvSpPr>
          <p:nvPr>
            <p:ph type="title"/>
          </p:nvPr>
        </p:nvSpPr>
        <p:spPr>
          <a:xfrm>
            <a:off x="2482950" y="2879425"/>
            <a:ext cx="7226100" cy="131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rebuchet MS"/>
              <a:buNone/>
            </a:pPr>
            <a:r>
              <a:rPr lang="en-US" sz="4400" dirty="0">
                <a:latin typeface="Times New Roman"/>
                <a:ea typeface="Times New Roman"/>
                <a:cs typeface="Times New Roman"/>
                <a:sym typeface="Times New Roman"/>
              </a:rPr>
              <a:t>Encryption – Decryption System</a:t>
            </a:r>
            <a:endParaRPr sz="4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8"/>
          <p:cNvSpPr txBox="1">
            <a:spLocks noGrp="1"/>
          </p:cNvSpPr>
          <p:nvPr>
            <p:ph type="title"/>
          </p:nvPr>
        </p:nvSpPr>
        <p:spPr>
          <a:xfrm>
            <a:off x="1416329" y="695131"/>
            <a:ext cx="7411800" cy="6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1" name="Google Shape;391;p8"/>
          <p:cNvSpPr txBox="1">
            <a:spLocks noGrp="1"/>
          </p:cNvSpPr>
          <p:nvPr>
            <p:ph type="body" idx="1"/>
          </p:nvPr>
        </p:nvSpPr>
        <p:spPr>
          <a:xfrm>
            <a:off x="1418550" y="1875175"/>
            <a:ext cx="9354900" cy="2364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60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300"/>
              <a:buFont typeface="Times New Roman"/>
              <a:buChar char="•"/>
            </a:pPr>
            <a:r>
              <a:rPr lang="en-US" sz="2300" u="sng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https://www.edureka.co/</a:t>
            </a:r>
            <a:r>
              <a:rPr lang="en-US" sz="2300" u="sng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300" u="sng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96850" algn="just">
              <a:buClr>
                <a:srgbClr val="CCCCCC"/>
              </a:buClr>
              <a:buSzPts val="2300"/>
              <a:buFont typeface="Times New Roman"/>
              <a:buChar char="•"/>
            </a:pPr>
            <a:r>
              <a:rPr lang="en-US" sz="2300" u="sng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https://www.geeksforgeeks.org/rsa-algorithm-cryptography/</a:t>
            </a:r>
            <a:endParaRPr lang="en-US" sz="2300" u="sng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96850" algn="just">
              <a:buClr>
                <a:srgbClr val="CCCCCC"/>
              </a:buClr>
              <a:buSzPts val="2300"/>
              <a:buFont typeface="Times New Roman"/>
              <a:buChar char="•"/>
            </a:pPr>
            <a:r>
              <a:rPr lang="en-US" sz="2300" u="sng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https://www.tutorialspoint.com/cryptography_with_python/cryptography_with_python_understanding_rsa_algorithm.htm</a:t>
            </a:r>
            <a:r>
              <a:rPr lang="en-US" sz="2300" u="sng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228600" lvl="0" indent="-196850" algn="just">
              <a:buClr>
                <a:srgbClr val="CCCCCC"/>
              </a:buClr>
              <a:buSzPts val="2300"/>
              <a:buFont typeface="Times New Roman"/>
              <a:buChar char="•"/>
            </a:pPr>
            <a:r>
              <a:rPr lang="en-US" sz="2300" u="sng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https://www.geeksforgeeks.org/implementation-diffie-hellman-algorithm/</a:t>
            </a:r>
            <a:r>
              <a:rPr lang="en-US" sz="2300" u="sng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300" u="sng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8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367DCC-1E59-4203-833B-AAF73283B1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192E6B-F281-4CF1-B276-BBCB84E2A336}"/>
              </a:ext>
            </a:extLst>
          </p:cNvPr>
          <p:cNvSpPr txBox="1"/>
          <p:nvPr/>
        </p:nvSpPr>
        <p:spPr>
          <a:xfrm>
            <a:off x="757382" y="1543868"/>
            <a:ext cx="10677235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9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nstler Script" panose="030304020206070D0D06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9052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"/>
          <p:cNvSpPr txBox="1">
            <a:spLocks noGrp="1"/>
          </p:cNvSpPr>
          <p:nvPr>
            <p:ph type="title"/>
          </p:nvPr>
        </p:nvSpPr>
        <p:spPr>
          <a:xfrm>
            <a:off x="1295875" y="673025"/>
            <a:ext cx="9956400" cy="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2"/>
          <p:cNvSpPr txBox="1">
            <a:spLocks noGrp="1"/>
          </p:cNvSpPr>
          <p:nvPr>
            <p:ph type="body" idx="1"/>
          </p:nvPr>
        </p:nvSpPr>
        <p:spPr>
          <a:xfrm>
            <a:off x="1295875" y="1622500"/>
            <a:ext cx="9956400" cy="45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03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What is RSA and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Deffie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Helleman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algorithm?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03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Project Definition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Features of project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Working of application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Flowchart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2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"/>
          <p:cNvSpPr txBox="1">
            <a:spLocks noGrp="1"/>
          </p:cNvSpPr>
          <p:nvPr>
            <p:ph type="title"/>
          </p:nvPr>
        </p:nvSpPr>
        <p:spPr>
          <a:xfrm>
            <a:off x="986875" y="689300"/>
            <a:ext cx="74118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60"/>
              <a:buFont typeface="Trebuchet MS"/>
              <a:buNone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RSA Algorithm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3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336" name="Google Shape;336;p3"/>
          <p:cNvSpPr txBox="1">
            <a:spLocks noGrp="1"/>
          </p:cNvSpPr>
          <p:nvPr>
            <p:ph type="body" idx="1"/>
          </p:nvPr>
        </p:nvSpPr>
        <p:spPr>
          <a:xfrm>
            <a:off x="734700" y="1711000"/>
            <a:ext cx="10265400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sz="2400" dirty="0"/>
              <a:t>RSA is a public-key cryptosystem that is widely used for secure data transmission.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sz="2400" dirty="0"/>
              <a:t>It works on two different keys: private key and public key.</a:t>
            </a:r>
          </a:p>
        </p:txBody>
      </p:sp>
      <p:pic>
        <p:nvPicPr>
          <p:cNvPr id="3076" name="Picture 4" descr="ECDSA vs RSA: Everything You Need to Know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31"/>
          <a:stretch/>
        </p:blipFill>
        <p:spPr bwMode="auto">
          <a:xfrm>
            <a:off x="2681287" y="3683000"/>
            <a:ext cx="6372225" cy="241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Diffie</a:t>
            </a:r>
            <a:r>
              <a:rPr lang="en-US" dirty="0"/>
              <a:t>-Hellman Algorithm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3365" y="1345334"/>
            <a:ext cx="11215235" cy="4351338"/>
          </a:xfrm>
        </p:spPr>
        <p:txBody>
          <a:bodyPr/>
          <a:lstStyle/>
          <a:p>
            <a:pPr lvl="0"/>
            <a:r>
              <a:rPr lang="en-US" dirty="0" err="1"/>
              <a:t>Diffie</a:t>
            </a:r>
            <a:r>
              <a:rPr lang="en-US" dirty="0"/>
              <a:t>–Hellman key exchange is a method of securely exchanging cryptographic keys over a public channel.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dirty="0" err="1"/>
              <a:t>Diffie</a:t>
            </a:r>
            <a:r>
              <a:rPr lang="en-US" dirty="0"/>
              <a:t>–Hellman key exchange establishes a shared secret between two person that can be used for secret communication for exchanging data over a public network.</a:t>
            </a:r>
          </a:p>
        </p:txBody>
      </p:sp>
      <p:pic>
        <p:nvPicPr>
          <p:cNvPr id="2050" name="Picture 2" descr="Diffie–Hellman key exchange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691" y="3743587"/>
            <a:ext cx="3402581" cy="257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207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f3d3c439c_0_14"/>
          <p:cNvSpPr txBox="1">
            <a:spLocks noGrp="1"/>
          </p:cNvSpPr>
          <p:nvPr>
            <p:ph type="title"/>
          </p:nvPr>
        </p:nvSpPr>
        <p:spPr>
          <a:xfrm>
            <a:off x="1358275" y="722750"/>
            <a:ext cx="94035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Project Definition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gbf3d3c439c_0_14"/>
          <p:cNvSpPr txBox="1">
            <a:spLocks noGrp="1"/>
          </p:cNvSpPr>
          <p:nvPr>
            <p:ph type="body" idx="1"/>
          </p:nvPr>
        </p:nvSpPr>
        <p:spPr>
          <a:xfrm>
            <a:off x="1358275" y="1647100"/>
            <a:ext cx="94035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42900" algn="just">
              <a:lnSpc>
                <a:spcPct val="150000"/>
              </a:lnSpc>
              <a:buSzPts val="18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We have build cryptosystem to encode and decode secret text message using RSA and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Diffie-Hellmen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algorithm and public and private keys.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gbf3d3c439c_0_14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484245" y="3405822"/>
            <a:ext cx="5731510" cy="26117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"/>
          <p:cNvSpPr txBox="1">
            <a:spLocks noGrp="1"/>
          </p:cNvSpPr>
          <p:nvPr>
            <p:ph type="title"/>
          </p:nvPr>
        </p:nvSpPr>
        <p:spPr>
          <a:xfrm>
            <a:off x="1162078" y="707450"/>
            <a:ext cx="10090200" cy="6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Flow chart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5"/>
          <p:cNvSpPr txBox="1">
            <a:spLocks noGrp="1"/>
          </p:cNvSpPr>
          <p:nvPr>
            <p:ph type="body" idx="1"/>
          </p:nvPr>
        </p:nvSpPr>
        <p:spPr>
          <a:xfrm>
            <a:off x="1162075" y="1487175"/>
            <a:ext cx="10663200" cy="27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60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As we can see in the below image we will take secret message, keys and than after we will apply the RSA or </a:t>
            </a:r>
            <a:r>
              <a:rPr lang="en-US" sz="2300" dirty="0" err="1">
                <a:latin typeface="Times New Roman"/>
                <a:ea typeface="Times New Roman"/>
                <a:cs typeface="Times New Roman"/>
                <a:sym typeface="Times New Roman"/>
              </a:rPr>
              <a:t>Diffie</a:t>
            </a: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-Hellman algorithm.</a:t>
            </a: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60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After that the message will be in the form of cipher text and send it to the receiver.</a:t>
            </a: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60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Now receiver will apply the extracting algorithm and known decryption key. The receiver will get the secret message from cipher text.</a:t>
            </a: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143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5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/>
              <a:t>6</a:t>
            </a:fld>
            <a:endParaRPr sz="1100"/>
          </a:p>
        </p:txBody>
      </p:sp>
      <p:pic>
        <p:nvPicPr>
          <p:cNvPr id="1026" name="Picture 2" descr="Encryption vs Encoding vs Hashing - GeeksforGee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815" y="3933060"/>
            <a:ext cx="6562725" cy="256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F3086D-217C-4974-BB07-E3AF8F894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612" y="284327"/>
            <a:ext cx="3678974" cy="25672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703AC0-27B5-42BF-BC7D-B7306D610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402" y="284327"/>
            <a:ext cx="5294746" cy="34950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08FF4B-7F5D-4594-A6AA-64A4D9F6C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2288" y="4051312"/>
            <a:ext cx="3678974" cy="26288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6226B4-C4C0-405E-9D5F-37BCC778E0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852" y="3185149"/>
            <a:ext cx="5598494" cy="349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91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922" t="16452" r="63626" b="22785"/>
          <a:stretch/>
        </p:blipFill>
        <p:spPr>
          <a:xfrm>
            <a:off x="1664794" y="461818"/>
            <a:ext cx="2918692" cy="2272146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3"/>
          <a:srcRect l="327" t="18911" r="63212" b="16650"/>
          <a:stretch/>
        </p:blipFill>
        <p:spPr>
          <a:xfrm>
            <a:off x="7580805" y="4050146"/>
            <a:ext cx="2974110" cy="23460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529A7E-F085-428F-98FB-D8C689830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592" y="461818"/>
            <a:ext cx="5398536" cy="3328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93C2A0-1421-43B7-948F-7F02550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872" y="3066473"/>
            <a:ext cx="5398536" cy="332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73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"/>
          <p:cNvSpPr txBox="1">
            <a:spLocks noGrp="1"/>
          </p:cNvSpPr>
          <p:nvPr>
            <p:ph type="title"/>
          </p:nvPr>
        </p:nvSpPr>
        <p:spPr>
          <a:xfrm>
            <a:off x="1339667" y="719756"/>
            <a:ext cx="7411800" cy="6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7"/>
          <p:cNvSpPr txBox="1">
            <a:spLocks noGrp="1"/>
          </p:cNvSpPr>
          <p:nvPr>
            <p:ph type="body" idx="1"/>
          </p:nvPr>
        </p:nvSpPr>
        <p:spPr>
          <a:xfrm>
            <a:off x="1507900" y="1795875"/>
            <a:ext cx="9744300" cy="31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60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To make system which can directly send cipher text to the receiver just like we receive message and when receiver provide secret key he will get the secret message.</a:t>
            </a:r>
          </a:p>
          <a:p>
            <a:pPr marL="228600" lvl="0" indent="-260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web application to encode and decode secret messages with more algorithms including Steganography. </a:t>
            </a: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143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" name="Google Shape;385;p7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334</Words>
  <Application>Microsoft Office PowerPoint</Application>
  <PresentationFormat>Widescreen</PresentationFormat>
  <Paragraphs>48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Times New Roman</vt:lpstr>
      <vt:lpstr>Arial</vt:lpstr>
      <vt:lpstr>Kunstler Script</vt:lpstr>
      <vt:lpstr>Oswald</vt:lpstr>
      <vt:lpstr>Calibri</vt:lpstr>
      <vt:lpstr>Trebuchet MS</vt:lpstr>
      <vt:lpstr>Office Theme</vt:lpstr>
      <vt:lpstr>CS345:  CRYPTOGRAPHY &amp; NETWORK SECURITY</vt:lpstr>
      <vt:lpstr>Contents</vt:lpstr>
      <vt:lpstr>RSA Algorithm</vt:lpstr>
      <vt:lpstr>Diffie-Hellman Algorithm </vt:lpstr>
      <vt:lpstr>Project Definition</vt:lpstr>
      <vt:lpstr>Flow chart</vt:lpstr>
      <vt:lpstr>PowerPoint Presentation</vt:lpstr>
      <vt:lpstr>PowerPoint Presentation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CS345:  CRYPTOGRAPHY &amp; NETWORK SECURITY</dc:title>
  <dc:creator>Adnan Mistry</dc:creator>
  <cp:lastModifiedBy>18DCS043 VIKAS MARWADI</cp:lastModifiedBy>
  <cp:revision>13</cp:revision>
  <dcterms:created xsi:type="dcterms:W3CDTF">2021-02-27T16:53:07Z</dcterms:created>
  <dcterms:modified xsi:type="dcterms:W3CDTF">2021-05-10T07:52:03Z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