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Golos Text"/>
      <p:regular r:id="rId16"/>
      <p:bold r:id="rId17"/>
    </p:embeddedFont>
    <p:embeddedFont>
      <p:font typeface="Raleway"/>
      <p:regular r:id="rId18"/>
      <p:bold r:id="rId19"/>
      <p:italic r:id="rId20"/>
      <p:boldItalic r:id="rId21"/>
    </p:embeddedFont>
    <p:embeddedFont>
      <p:font typeface="Bebas Neue"/>
      <p:regular r:id="rId22"/>
    </p:embeddedFont>
    <p:embeddedFont>
      <p:font typeface="Quintessential"/>
      <p:regular r:id="rId23"/>
    </p:embeddedFont>
    <p:embeddedFont>
      <p:font typeface="Golos Text SemiBo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BebasNeue-regular.fntdata"/><Relationship Id="rId21" Type="http://schemas.openxmlformats.org/officeDocument/2006/relationships/font" Target="fonts/Raleway-boldItalic.fntdata"/><Relationship Id="rId24" Type="http://schemas.openxmlformats.org/officeDocument/2006/relationships/font" Target="fonts/GolosTextSemiBold-regular.fntdata"/><Relationship Id="rId23" Type="http://schemas.openxmlformats.org/officeDocument/2006/relationships/font" Target="fonts/Quintessentia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GolosTex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olosText-bold.fntdata"/><Relationship Id="rId16" Type="http://schemas.openxmlformats.org/officeDocument/2006/relationships/font" Target="fonts/GolosText-regular.fntdata"/><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a59f8fed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9a59f8fed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a59f8fed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a59f8fed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1d698c6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c1d698c6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a59f8fed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a59f8fed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1d6b386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1d6b386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1d6b386d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c1d6b386d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a59f8fed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a59f8fed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a59f8fed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a59f8fed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1d6b38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1d6b38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0" name="Google Shape;10;p2"/>
          <p:cNvSpPr txBox="1"/>
          <p:nvPr>
            <p:ph type="ctrTitle"/>
          </p:nvPr>
        </p:nvSpPr>
        <p:spPr>
          <a:xfrm>
            <a:off x="713225" y="607038"/>
            <a:ext cx="4429800" cy="31620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4060650"/>
            <a:ext cx="4429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ph idx="2" type="pic"/>
          </p:nvPr>
        </p:nvSpPr>
        <p:spPr>
          <a:xfrm>
            <a:off x="5562725" y="417275"/>
            <a:ext cx="3422100" cy="4086900"/>
          </a:xfrm>
          <a:prstGeom prst="teardrop">
            <a:avLst>
              <a:gd fmla="val 100000" name="adj"/>
            </a:avLst>
          </a:prstGeom>
          <a:noFill/>
          <a:ln>
            <a:noFill/>
          </a:ln>
        </p:spPr>
      </p:sp>
      <p:sp>
        <p:nvSpPr>
          <p:cNvPr id="13" name="Google Shape;13;p2"/>
          <p:cNvSpPr/>
          <p:nvPr>
            <p:ph idx="3" type="pic"/>
          </p:nvPr>
        </p:nvSpPr>
        <p:spPr>
          <a:xfrm>
            <a:off x="7508725" y="3533584"/>
            <a:ext cx="1476000" cy="1500600"/>
          </a:xfrm>
          <a:prstGeom prst="teardrop">
            <a:avLst>
              <a:gd fmla="val 100000" name="adj"/>
            </a:avLst>
          </a:prstGeom>
          <a:noFill/>
          <a:ln>
            <a:noFill/>
          </a:ln>
        </p:spPr>
      </p:sp>
      <p:sp>
        <p:nvSpPr>
          <p:cNvPr id="14" name="Google Shape;14;p2"/>
          <p:cNvSpPr/>
          <p:nvPr>
            <p:ph idx="4" type="pic"/>
          </p:nvPr>
        </p:nvSpPr>
        <p:spPr>
          <a:xfrm>
            <a:off x="5274200" y="106725"/>
            <a:ext cx="1666800" cy="1637400"/>
          </a:xfrm>
          <a:prstGeom prst="teardrop">
            <a:avLst>
              <a:gd fmla="val 100000" name="adj"/>
            </a:avLst>
          </a:prstGeom>
          <a:noFill/>
          <a:ln>
            <a:noFill/>
          </a:ln>
        </p:spPr>
      </p:sp>
      <p:sp>
        <p:nvSpPr>
          <p:cNvPr id="15" name="Google Shape;15;p2"/>
          <p:cNvSpPr/>
          <p:nvPr/>
        </p:nvSpPr>
        <p:spPr>
          <a:xfrm>
            <a:off x="256225" y="4604000"/>
            <a:ext cx="534900" cy="534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3725" y="434150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92575" y="1501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577E"/>
              </a:solidFill>
            </a:endParaRPr>
          </a:p>
        </p:txBody>
      </p:sp>
      <p:sp>
        <p:nvSpPr>
          <p:cNvPr id="18" name="Google Shape;18;p2"/>
          <p:cNvSpPr/>
          <p:nvPr/>
        </p:nvSpPr>
        <p:spPr>
          <a:xfrm>
            <a:off x="581975" y="40825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577E"/>
              </a:solidFill>
            </a:endParaRPr>
          </a:p>
        </p:txBody>
      </p:sp>
      <p:sp>
        <p:nvSpPr>
          <p:cNvPr id="19" name="Google Shape;19;p2"/>
          <p:cNvSpPr/>
          <p:nvPr/>
        </p:nvSpPr>
        <p:spPr>
          <a:xfrm>
            <a:off x="8794825" y="15010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pic>
        <p:nvPicPr>
          <p:cNvPr id="90" name="Google Shape;90;p11"/>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91" name="Google Shape;91;p11"/>
          <p:cNvSpPr/>
          <p:nvPr>
            <p:ph idx="2" type="pic"/>
          </p:nvPr>
        </p:nvSpPr>
        <p:spPr>
          <a:xfrm>
            <a:off x="6881100" y="-55525"/>
            <a:ext cx="2262900" cy="2436000"/>
          </a:xfrm>
          <a:prstGeom prst="teardrop">
            <a:avLst>
              <a:gd fmla="val 100000" name="adj"/>
            </a:avLst>
          </a:prstGeom>
          <a:noFill/>
          <a:ln>
            <a:noFill/>
          </a:ln>
        </p:spPr>
      </p:sp>
      <p:sp>
        <p:nvSpPr>
          <p:cNvPr id="92" name="Google Shape;92;p11"/>
          <p:cNvSpPr/>
          <p:nvPr>
            <p:ph idx="3" type="pic"/>
          </p:nvPr>
        </p:nvSpPr>
        <p:spPr>
          <a:xfrm rot="10800000">
            <a:off x="-7075" y="2797075"/>
            <a:ext cx="2179500" cy="2346300"/>
          </a:xfrm>
          <a:prstGeom prst="teardrop">
            <a:avLst>
              <a:gd fmla="val 100000" name="adj"/>
            </a:avLst>
          </a:prstGeom>
          <a:noFill/>
          <a:ln>
            <a:noFill/>
          </a:ln>
        </p:spPr>
      </p:sp>
      <p:sp>
        <p:nvSpPr>
          <p:cNvPr id="93" name="Google Shape;93;p11"/>
          <p:cNvSpPr txBox="1"/>
          <p:nvPr>
            <p:ph hasCustomPrompt="1" type="title"/>
          </p:nvPr>
        </p:nvSpPr>
        <p:spPr>
          <a:xfrm>
            <a:off x="2049600" y="1578863"/>
            <a:ext cx="5044800" cy="122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p:nvPr>
            <p:ph idx="1" type="subTitle"/>
          </p:nvPr>
        </p:nvSpPr>
        <p:spPr>
          <a:xfrm>
            <a:off x="2049600" y="3067538"/>
            <a:ext cx="5044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95" name="Google Shape;95;p11"/>
          <p:cNvSpPr/>
          <p:nvPr/>
        </p:nvSpPr>
        <p:spPr>
          <a:xfrm rot="5400000">
            <a:off x="7668213" y="2058263"/>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5400000">
            <a:off x="-1124912" y="1113938"/>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8" name="Shape 98"/>
        <p:cNvGrpSpPr/>
        <p:nvPr/>
      </p:nvGrpSpPr>
      <p:grpSpPr>
        <a:xfrm>
          <a:off x="0" y="0"/>
          <a:ext cx="0" cy="0"/>
          <a:chOff x="0" y="0"/>
          <a:chExt cx="0" cy="0"/>
        </a:xfrm>
      </p:grpSpPr>
      <p:pic>
        <p:nvPicPr>
          <p:cNvPr id="99" name="Google Shape;99;p13"/>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00" name="Google Shape;10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3"/>
          <p:cNvSpPr txBox="1"/>
          <p:nvPr>
            <p:ph hasCustomPrompt="1" idx="2" type="title"/>
          </p:nvPr>
        </p:nvSpPr>
        <p:spPr>
          <a:xfrm>
            <a:off x="1455150" y="1371500"/>
            <a:ext cx="835200" cy="53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3" type="title"/>
          </p:nvPr>
        </p:nvSpPr>
        <p:spPr>
          <a:xfrm>
            <a:off x="1455150" y="3010625"/>
            <a:ext cx="835200" cy="53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4" type="title"/>
          </p:nvPr>
        </p:nvSpPr>
        <p:spPr>
          <a:xfrm>
            <a:off x="4154425" y="1371500"/>
            <a:ext cx="835200" cy="53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5" type="title"/>
          </p:nvPr>
        </p:nvSpPr>
        <p:spPr>
          <a:xfrm>
            <a:off x="4154425" y="3010625"/>
            <a:ext cx="835200" cy="53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6" type="title"/>
          </p:nvPr>
        </p:nvSpPr>
        <p:spPr>
          <a:xfrm>
            <a:off x="6853700" y="1371500"/>
            <a:ext cx="835200" cy="53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7" type="title"/>
          </p:nvPr>
        </p:nvSpPr>
        <p:spPr>
          <a:xfrm>
            <a:off x="6853700" y="3010625"/>
            <a:ext cx="835200" cy="53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 type="subTitle"/>
          </p:nvPr>
        </p:nvSpPr>
        <p:spPr>
          <a:xfrm>
            <a:off x="720000" y="1978650"/>
            <a:ext cx="23055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8" name="Google Shape;108;p13"/>
          <p:cNvSpPr txBox="1"/>
          <p:nvPr>
            <p:ph idx="8" type="subTitle"/>
          </p:nvPr>
        </p:nvSpPr>
        <p:spPr>
          <a:xfrm>
            <a:off x="3419275" y="1978650"/>
            <a:ext cx="23055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 name="Google Shape;109;p13"/>
          <p:cNvSpPr txBox="1"/>
          <p:nvPr>
            <p:ph idx="9" type="subTitle"/>
          </p:nvPr>
        </p:nvSpPr>
        <p:spPr>
          <a:xfrm>
            <a:off x="6118550" y="1978650"/>
            <a:ext cx="23055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 name="Google Shape;110;p13"/>
          <p:cNvSpPr txBox="1"/>
          <p:nvPr>
            <p:ph idx="13" type="subTitle"/>
          </p:nvPr>
        </p:nvSpPr>
        <p:spPr>
          <a:xfrm>
            <a:off x="720000" y="3617850"/>
            <a:ext cx="23055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 name="Google Shape;111;p13"/>
          <p:cNvSpPr txBox="1"/>
          <p:nvPr>
            <p:ph idx="14" type="subTitle"/>
          </p:nvPr>
        </p:nvSpPr>
        <p:spPr>
          <a:xfrm>
            <a:off x="3419275" y="3617850"/>
            <a:ext cx="23055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 name="Google Shape;112;p13"/>
          <p:cNvSpPr txBox="1"/>
          <p:nvPr>
            <p:ph idx="15" type="subTitle"/>
          </p:nvPr>
        </p:nvSpPr>
        <p:spPr>
          <a:xfrm>
            <a:off x="6118550" y="3617850"/>
            <a:ext cx="23055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 name="Google Shape;113;p13"/>
          <p:cNvSpPr/>
          <p:nvPr/>
        </p:nvSpPr>
        <p:spPr>
          <a:xfrm>
            <a:off x="227250" y="2221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flipH="1">
            <a:off x="8327225" y="4168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flipH="1">
            <a:off x="8589725" y="15872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8852225" y="47781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7" name="Shape 117"/>
        <p:cNvGrpSpPr/>
        <p:nvPr/>
      </p:nvGrpSpPr>
      <p:grpSpPr>
        <a:xfrm>
          <a:off x="0" y="0"/>
          <a:ext cx="0" cy="0"/>
          <a:chOff x="0" y="0"/>
          <a:chExt cx="0" cy="0"/>
        </a:xfrm>
      </p:grpSpPr>
      <p:pic>
        <p:nvPicPr>
          <p:cNvPr id="118" name="Google Shape;118;p14"/>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19" name="Google Shape;119;p14"/>
          <p:cNvSpPr txBox="1"/>
          <p:nvPr>
            <p:ph type="title"/>
          </p:nvPr>
        </p:nvSpPr>
        <p:spPr>
          <a:xfrm>
            <a:off x="2139675" y="669775"/>
            <a:ext cx="2417100" cy="530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14"/>
          <p:cNvSpPr/>
          <p:nvPr/>
        </p:nvSpPr>
        <p:spPr>
          <a:xfrm>
            <a:off x="227250" y="2221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flipH="1">
            <a:off x="8327225" y="4168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8689475" y="47781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4"/>
          <p:cNvGrpSpPr/>
          <p:nvPr/>
        </p:nvGrpSpPr>
        <p:grpSpPr>
          <a:xfrm>
            <a:off x="227257" y="4482303"/>
            <a:ext cx="446932" cy="446932"/>
            <a:chOff x="-394875" y="897250"/>
            <a:chExt cx="706500" cy="706500"/>
          </a:xfrm>
        </p:grpSpPr>
        <p:sp>
          <p:nvSpPr>
            <p:cNvPr id="124" name="Google Shape;124;p14"/>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4"/>
          <p:cNvSpPr/>
          <p:nvPr/>
        </p:nvSpPr>
        <p:spPr>
          <a:xfrm flipH="1">
            <a:off x="8589725" y="15872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27" name="Shape 127"/>
        <p:cNvGrpSpPr/>
        <p:nvPr/>
      </p:nvGrpSpPr>
      <p:grpSpPr>
        <a:xfrm>
          <a:off x="0" y="0"/>
          <a:ext cx="0" cy="0"/>
          <a:chOff x="0" y="0"/>
          <a:chExt cx="0" cy="0"/>
        </a:xfrm>
      </p:grpSpPr>
      <p:pic>
        <p:nvPicPr>
          <p:cNvPr id="128" name="Google Shape;128;p15"/>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29" name="Google Shape;129;p15"/>
          <p:cNvSpPr txBox="1"/>
          <p:nvPr>
            <p:ph type="title"/>
          </p:nvPr>
        </p:nvSpPr>
        <p:spPr>
          <a:xfrm>
            <a:off x="713225" y="1670162"/>
            <a:ext cx="3160500" cy="628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 name="Google Shape;130;p15"/>
          <p:cNvSpPr txBox="1"/>
          <p:nvPr>
            <p:ph idx="1" type="subTitle"/>
          </p:nvPr>
        </p:nvSpPr>
        <p:spPr>
          <a:xfrm>
            <a:off x="713225" y="2337838"/>
            <a:ext cx="31605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131" name="Google Shape;131;p15"/>
          <p:cNvGrpSpPr/>
          <p:nvPr/>
        </p:nvGrpSpPr>
        <p:grpSpPr>
          <a:xfrm>
            <a:off x="125106" y="4479818"/>
            <a:ext cx="552059" cy="552059"/>
            <a:chOff x="-394875" y="897250"/>
            <a:chExt cx="706500" cy="706500"/>
          </a:xfrm>
        </p:grpSpPr>
        <p:sp>
          <p:nvSpPr>
            <p:cNvPr id="132" name="Google Shape;132;p15"/>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5"/>
          <p:cNvSpPr/>
          <p:nvPr/>
        </p:nvSpPr>
        <p:spPr>
          <a:xfrm>
            <a:off x="416412" y="539498"/>
            <a:ext cx="196200" cy="1962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577E"/>
              </a:solidFill>
            </a:endParaRPr>
          </a:p>
        </p:txBody>
      </p:sp>
      <p:sp>
        <p:nvSpPr>
          <p:cNvPr id="135" name="Google Shape;135;p15"/>
          <p:cNvSpPr/>
          <p:nvPr/>
        </p:nvSpPr>
        <p:spPr>
          <a:xfrm>
            <a:off x="125100" y="295625"/>
            <a:ext cx="291300" cy="2913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577E"/>
              </a:solidFill>
            </a:endParaRPr>
          </a:p>
        </p:txBody>
      </p:sp>
      <p:sp>
        <p:nvSpPr>
          <p:cNvPr id="136" name="Google Shape;136;p15"/>
          <p:cNvSpPr/>
          <p:nvPr/>
        </p:nvSpPr>
        <p:spPr>
          <a:xfrm flipH="1">
            <a:off x="8716850" y="447275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pic>
        <p:nvPicPr>
          <p:cNvPr id="138" name="Google Shape;138;p16"/>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39" name="Google Shape;139;p16"/>
          <p:cNvSpPr txBox="1"/>
          <p:nvPr>
            <p:ph type="title"/>
          </p:nvPr>
        </p:nvSpPr>
        <p:spPr>
          <a:xfrm>
            <a:off x="5097250" y="2571750"/>
            <a:ext cx="2929800" cy="637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 name="Google Shape;140;p16"/>
          <p:cNvSpPr txBox="1"/>
          <p:nvPr>
            <p:ph idx="1" type="subTitle"/>
          </p:nvPr>
        </p:nvSpPr>
        <p:spPr>
          <a:xfrm>
            <a:off x="5097250" y="3278350"/>
            <a:ext cx="2929800" cy="89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1" name="Google Shape;141;p16"/>
          <p:cNvSpPr/>
          <p:nvPr/>
        </p:nvSpPr>
        <p:spPr>
          <a:xfrm flipH="1">
            <a:off x="152425" y="53732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flipH="1">
            <a:off x="414925" y="27917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8557050" y="447275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852225" y="47781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pic>
        <p:nvPicPr>
          <p:cNvPr id="146" name="Google Shape;146;p17"/>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47" name="Google Shape;147;p17"/>
          <p:cNvSpPr txBox="1"/>
          <p:nvPr>
            <p:ph type="title"/>
          </p:nvPr>
        </p:nvSpPr>
        <p:spPr>
          <a:xfrm>
            <a:off x="2770650" y="445025"/>
            <a:ext cx="340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17"/>
          <p:cNvSpPr txBox="1"/>
          <p:nvPr>
            <p:ph idx="1" type="body"/>
          </p:nvPr>
        </p:nvSpPr>
        <p:spPr>
          <a:xfrm>
            <a:off x="2770650" y="1232700"/>
            <a:ext cx="5126700" cy="2860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49" name="Google Shape;149;p17"/>
          <p:cNvSpPr/>
          <p:nvPr/>
        </p:nvSpPr>
        <p:spPr>
          <a:xfrm rot="5400000">
            <a:off x="8380638" y="1586100"/>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8557050" y="447275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8852225" y="47781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167250" y="15492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462425" y="460325"/>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a:off x="8557050" y="15492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5" name="Shape 155"/>
        <p:cNvGrpSpPr/>
        <p:nvPr/>
      </p:nvGrpSpPr>
      <p:grpSpPr>
        <a:xfrm>
          <a:off x="0" y="0"/>
          <a:ext cx="0" cy="0"/>
          <a:chOff x="0" y="0"/>
          <a:chExt cx="0" cy="0"/>
        </a:xfrm>
      </p:grpSpPr>
      <p:pic>
        <p:nvPicPr>
          <p:cNvPr id="156" name="Google Shape;156;p18"/>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57" name="Google Shape;15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8" name="Google Shape;158;p18"/>
          <p:cNvSpPr txBox="1"/>
          <p:nvPr>
            <p:ph idx="1" type="subTitle"/>
          </p:nvPr>
        </p:nvSpPr>
        <p:spPr>
          <a:xfrm>
            <a:off x="713225" y="2689288"/>
            <a:ext cx="2552100" cy="91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59" name="Google Shape;159;p18"/>
          <p:cNvSpPr txBox="1"/>
          <p:nvPr>
            <p:ph idx="2" type="subTitle"/>
          </p:nvPr>
        </p:nvSpPr>
        <p:spPr>
          <a:xfrm>
            <a:off x="3295950" y="2689288"/>
            <a:ext cx="2552100" cy="91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0" name="Google Shape;160;p18"/>
          <p:cNvSpPr txBox="1"/>
          <p:nvPr>
            <p:ph idx="3" type="subTitle"/>
          </p:nvPr>
        </p:nvSpPr>
        <p:spPr>
          <a:xfrm>
            <a:off x="5878675" y="2689288"/>
            <a:ext cx="2552100" cy="91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1" name="Google Shape;161;p18"/>
          <p:cNvSpPr txBox="1"/>
          <p:nvPr>
            <p:ph idx="4" type="subTitle"/>
          </p:nvPr>
        </p:nvSpPr>
        <p:spPr>
          <a:xfrm>
            <a:off x="713225" y="2054613"/>
            <a:ext cx="2552100" cy="53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 name="Google Shape;162;p18"/>
          <p:cNvSpPr txBox="1"/>
          <p:nvPr>
            <p:ph idx="5" type="subTitle"/>
          </p:nvPr>
        </p:nvSpPr>
        <p:spPr>
          <a:xfrm>
            <a:off x="3295950" y="2054613"/>
            <a:ext cx="2552100" cy="53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3" name="Google Shape;163;p18"/>
          <p:cNvSpPr txBox="1"/>
          <p:nvPr>
            <p:ph idx="6" type="subTitle"/>
          </p:nvPr>
        </p:nvSpPr>
        <p:spPr>
          <a:xfrm>
            <a:off x="5878675" y="2054613"/>
            <a:ext cx="2552100" cy="53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 name="Google Shape;164;p18"/>
          <p:cNvSpPr/>
          <p:nvPr/>
        </p:nvSpPr>
        <p:spPr>
          <a:xfrm>
            <a:off x="268025" y="1652925"/>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flipH="1">
            <a:off x="8327225" y="4168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flipH="1">
            <a:off x="8589725" y="15872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51307" y="1755109"/>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flipH="1">
            <a:off x="8585175" y="447275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71" name="Google Shape;17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2" name="Google Shape;172;p19"/>
          <p:cNvSpPr txBox="1"/>
          <p:nvPr>
            <p:ph idx="1" type="subTitle"/>
          </p:nvPr>
        </p:nvSpPr>
        <p:spPr>
          <a:xfrm>
            <a:off x="933813" y="1893000"/>
            <a:ext cx="3297300" cy="9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3" name="Google Shape;173;p19"/>
          <p:cNvSpPr txBox="1"/>
          <p:nvPr>
            <p:ph idx="2" type="subTitle"/>
          </p:nvPr>
        </p:nvSpPr>
        <p:spPr>
          <a:xfrm>
            <a:off x="4912887" y="1893000"/>
            <a:ext cx="3297300" cy="9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4" name="Google Shape;174;p19"/>
          <p:cNvSpPr txBox="1"/>
          <p:nvPr>
            <p:ph idx="3" type="subTitle"/>
          </p:nvPr>
        </p:nvSpPr>
        <p:spPr>
          <a:xfrm>
            <a:off x="933875" y="3485426"/>
            <a:ext cx="3297300" cy="9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5" name="Google Shape;175;p19"/>
          <p:cNvSpPr txBox="1"/>
          <p:nvPr>
            <p:ph idx="4" type="subTitle"/>
          </p:nvPr>
        </p:nvSpPr>
        <p:spPr>
          <a:xfrm>
            <a:off x="4912825" y="3485426"/>
            <a:ext cx="3297300" cy="9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76" name="Google Shape;176;p19"/>
          <p:cNvSpPr txBox="1"/>
          <p:nvPr>
            <p:ph idx="5" type="subTitle"/>
          </p:nvPr>
        </p:nvSpPr>
        <p:spPr>
          <a:xfrm>
            <a:off x="933938" y="1420575"/>
            <a:ext cx="3297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7" name="Google Shape;177;p19"/>
          <p:cNvSpPr txBox="1"/>
          <p:nvPr>
            <p:ph idx="6" type="subTitle"/>
          </p:nvPr>
        </p:nvSpPr>
        <p:spPr>
          <a:xfrm>
            <a:off x="933938" y="3009325"/>
            <a:ext cx="3297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 name="Google Shape;178;p19"/>
          <p:cNvSpPr txBox="1"/>
          <p:nvPr>
            <p:ph idx="7" type="subTitle"/>
          </p:nvPr>
        </p:nvSpPr>
        <p:spPr>
          <a:xfrm>
            <a:off x="4912887" y="1420575"/>
            <a:ext cx="3297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19"/>
          <p:cNvSpPr txBox="1"/>
          <p:nvPr>
            <p:ph idx="8" type="subTitle"/>
          </p:nvPr>
        </p:nvSpPr>
        <p:spPr>
          <a:xfrm>
            <a:off x="4912887" y="3009325"/>
            <a:ext cx="3297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19"/>
          <p:cNvSpPr/>
          <p:nvPr/>
        </p:nvSpPr>
        <p:spPr>
          <a:xfrm rot="5400000">
            <a:off x="-1837337" y="1586100"/>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227250" y="2221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flipH="1">
            <a:off x="8327225" y="4168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flipH="1">
            <a:off x="8589725" y="15872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8852225" y="47781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rot="5400000">
            <a:off x="8380638" y="1586100"/>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222950" y="4793325"/>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7" name="Shape 187"/>
        <p:cNvGrpSpPr/>
        <p:nvPr/>
      </p:nvGrpSpPr>
      <p:grpSpPr>
        <a:xfrm>
          <a:off x="0" y="0"/>
          <a:ext cx="0" cy="0"/>
          <a:chOff x="0" y="0"/>
          <a:chExt cx="0" cy="0"/>
        </a:xfrm>
      </p:grpSpPr>
      <p:pic>
        <p:nvPicPr>
          <p:cNvPr id="188" name="Google Shape;188;p20"/>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189" name="Google Shape;18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0"/>
          <p:cNvSpPr txBox="1"/>
          <p:nvPr>
            <p:ph idx="1" type="subTitle"/>
          </p:nvPr>
        </p:nvSpPr>
        <p:spPr>
          <a:xfrm>
            <a:off x="713063" y="1862550"/>
            <a:ext cx="2469300" cy="9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1" name="Google Shape;191;p20"/>
          <p:cNvSpPr txBox="1"/>
          <p:nvPr>
            <p:ph idx="2" type="subTitle"/>
          </p:nvPr>
        </p:nvSpPr>
        <p:spPr>
          <a:xfrm>
            <a:off x="3282137" y="1862559"/>
            <a:ext cx="2579700" cy="9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 name="Google Shape;192;p20"/>
          <p:cNvSpPr txBox="1"/>
          <p:nvPr>
            <p:ph idx="3" type="subTitle"/>
          </p:nvPr>
        </p:nvSpPr>
        <p:spPr>
          <a:xfrm>
            <a:off x="713063" y="3539850"/>
            <a:ext cx="2469300" cy="9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 name="Google Shape;193;p20"/>
          <p:cNvSpPr txBox="1"/>
          <p:nvPr>
            <p:ph idx="4" type="subTitle"/>
          </p:nvPr>
        </p:nvSpPr>
        <p:spPr>
          <a:xfrm>
            <a:off x="3282148" y="3539851"/>
            <a:ext cx="2579700" cy="9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4" name="Google Shape;194;p20"/>
          <p:cNvSpPr txBox="1"/>
          <p:nvPr>
            <p:ph idx="5" type="subTitle"/>
          </p:nvPr>
        </p:nvSpPr>
        <p:spPr>
          <a:xfrm>
            <a:off x="5961626" y="1862555"/>
            <a:ext cx="2469300" cy="9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5" name="Google Shape;195;p20"/>
          <p:cNvSpPr txBox="1"/>
          <p:nvPr>
            <p:ph idx="6" type="subTitle"/>
          </p:nvPr>
        </p:nvSpPr>
        <p:spPr>
          <a:xfrm>
            <a:off x="5961626" y="3539850"/>
            <a:ext cx="2469300" cy="9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6" name="Google Shape;196;p20"/>
          <p:cNvSpPr txBox="1"/>
          <p:nvPr>
            <p:ph idx="7" type="subTitle"/>
          </p:nvPr>
        </p:nvSpPr>
        <p:spPr>
          <a:xfrm>
            <a:off x="713063" y="1277099"/>
            <a:ext cx="2469300" cy="5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7" name="Google Shape;197;p20"/>
          <p:cNvSpPr txBox="1"/>
          <p:nvPr>
            <p:ph idx="8" type="subTitle"/>
          </p:nvPr>
        </p:nvSpPr>
        <p:spPr>
          <a:xfrm>
            <a:off x="3283944" y="1277099"/>
            <a:ext cx="2577300" cy="5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8" name="Google Shape;198;p20"/>
          <p:cNvSpPr txBox="1"/>
          <p:nvPr>
            <p:ph idx="9" type="subTitle"/>
          </p:nvPr>
        </p:nvSpPr>
        <p:spPr>
          <a:xfrm>
            <a:off x="5962826" y="1277099"/>
            <a:ext cx="2466900" cy="5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9" name="Google Shape;199;p20"/>
          <p:cNvSpPr txBox="1"/>
          <p:nvPr>
            <p:ph idx="13" type="subTitle"/>
          </p:nvPr>
        </p:nvSpPr>
        <p:spPr>
          <a:xfrm>
            <a:off x="713063" y="2956852"/>
            <a:ext cx="2469300" cy="5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0" name="Google Shape;200;p20"/>
          <p:cNvSpPr txBox="1"/>
          <p:nvPr>
            <p:ph idx="14" type="subTitle"/>
          </p:nvPr>
        </p:nvSpPr>
        <p:spPr>
          <a:xfrm>
            <a:off x="3282137" y="2956852"/>
            <a:ext cx="2577300" cy="5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1" name="Google Shape;201;p20"/>
          <p:cNvSpPr txBox="1"/>
          <p:nvPr>
            <p:ph idx="15" type="subTitle"/>
          </p:nvPr>
        </p:nvSpPr>
        <p:spPr>
          <a:xfrm>
            <a:off x="5961626" y="2956852"/>
            <a:ext cx="2469300" cy="501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02" name="Google Shape;202;p20"/>
          <p:cNvGrpSpPr/>
          <p:nvPr/>
        </p:nvGrpSpPr>
        <p:grpSpPr>
          <a:xfrm>
            <a:off x="8566676" y="4650638"/>
            <a:ext cx="344843" cy="344772"/>
            <a:chOff x="-394875" y="897250"/>
            <a:chExt cx="706500" cy="706500"/>
          </a:xfrm>
        </p:grpSpPr>
        <p:sp>
          <p:nvSpPr>
            <p:cNvPr id="203" name="Google Shape;203;p20"/>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0"/>
          <p:cNvGrpSpPr/>
          <p:nvPr/>
        </p:nvGrpSpPr>
        <p:grpSpPr>
          <a:xfrm>
            <a:off x="150232" y="168653"/>
            <a:ext cx="446932" cy="446932"/>
            <a:chOff x="-394875" y="897250"/>
            <a:chExt cx="706500" cy="706500"/>
          </a:xfrm>
        </p:grpSpPr>
        <p:sp>
          <p:nvSpPr>
            <p:cNvPr id="206" name="Google Shape;206;p20"/>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0"/>
          <p:cNvSpPr/>
          <p:nvPr/>
        </p:nvSpPr>
        <p:spPr>
          <a:xfrm>
            <a:off x="161325" y="4368563"/>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244607" y="4470747"/>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pic>
        <p:nvPicPr>
          <p:cNvPr id="21" name="Google Shape;21;p3"/>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22" name="Google Shape;22;p3"/>
          <p:cNvSpPr txBox="1"/>
          <p:nvPr>
            <p:ph type="title"/>
          </p:nvPr>
        </p:nvSpPr>
        <p:spPr>
          <a:xfrm>
            <a:off x="4664100" y="2578500"/>
            <a:ext cx="36747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5526900" y="1266000"/>
            <a:ext cx="1949100" cy="126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7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p:nvPr>
            <p:ph idx="3" type="pic"/>
          </p:nvPr>
        </p:nvSpPr>
        <p:spPr>
          <a:xfrm>
            <a:off x="674198" y="875850"/>
            <a:ext cx="3309600" cy="3506700"/>
          </a:xfrm>
          <a:prstGeom prst="teardrop">
            <a:avLst>
              <a:gd fmla="val 100000" name="adj"/>
            </a:avLst>
          </a:prstGeom>
          <a:noFill/>
          <a:ln>
            <a:noFill/>
          </a:ln>
        </p:spPr>
      </p:sp>
      <p:sp>
        <p:nvSpPr>
          <p:cNvPr id="25" name="Google Shape;25;p3"/>
          <p:cNvSpPr/>
          <p:nvPr>
            <p:ph idx="4" type="pic"/>
          </p:nvPr>
        </p:nvSpPr>
        <p:spPr>
          <a:xfrm>
            <a:off x="155725" y="333734"/>
            <a:ext cx="1476000" cy="1500600"/>
          </a:xfrm>
          <a:prstGeom prst="teardrop">
            <a:avLst>
              <a:gd fmla="val 100000" name="adj"/>
            </a:avLst>
          </a:prstGeom>
          <a:noFill/>
          <a:ln>
            <a:noFill/>
          </a:ln>
        </p:spPr>
      </p:sp>
      <p:sp>
        <p:nvSpPr>
          <p:cNvPr id="26" name="Google Shape;26;p3"/>
          <p:cNvSpPr/>
          <p:nvPr>
            <p:ph idx="5" type="pic"/>
          </p:nvPr>
        </p:nvSpPr>
        <p:spPr>
          <a:xfrm>
            <a:off x="2782520" y="3315650"/>
            <a:ext cx="1566600" cy="1538700"/>
          </a:xfrm>
          <a:prstGeom prst="teardrop">
            <a:avLst>
              <a:gd fmla="val 100000" name="adj"/>
            </a:avLst>
          </a:prstGeom>
          <a:noFill/>
          <a:ln>
            <a:noFill/>
          </a:ln>
        </p:spPr>
      </p:sp>
      <p:sp>
        <p:nvSpPr>
          <p:cNvPr id="27" name="Google Shape;27;p3"/>
          <p:cNvSpPr/>
          <p:nvPr/>
        </p:nvSpPr>
        <p:spPr>
          <a:xfrm>
            <a:off x="8462825" y="43586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817825" y="41165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852225" y="47781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210" name="Shape 210"/>
        <p:cNvGrpSpPr/>
        <p:nvPr/>
      </p:nvGrpSpPr>
      <p:grpSpPr>
        <a:xfrm>
          <a:off x="0" y="0"/>
          <a:ext cx="0" cy="0"/>
          <a:chOff x="0" y="0"/>
          <a:chExt cx="0" cy="0"/>
        </a:xfrm>
      </p:grpSpPr>
      <p:pic>
        <p:nvPicPr>
          <p:cNvPr id="211" name="Google Shape;211;p21"/>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212" name="Google Shape;21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3" name="Google Shape;213;p21"/>
          <p:cNvSpPr/>
          <p:nvPr/>
        </p:nvSpPr>
        <p:spPr>
          <a:xfrm>
            <a:off x="191825" y="1271925"/>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275107" y="1374109"/>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8553025" y="3904050"/>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8636307" y="4006234"/>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
    <p:spTree>
      <p:nvGrpSpPr>
        <p:cNvPr id="217" name="Shape 217"/>
        <p:cNvGrpSpPr/>
        <p:nvPr/>
      </p:nvGrpSpPr>
      <p:grpSpPr>
        <a:xfrm>
          <a:off x="0" y="0"/>
          <a:ext cx="0" cy="0"/>
          <a:chOff x="0" y="0"/>
          <a:chExt cx="0" cy="0"/>
        </a:xfrm>
      </p:grpSpPr>
      <p:pic>
        <p:nvPicPr>
          <p:cNvPr id="218" name="Google Shape;218;p22"/>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219" name="Google Shape;21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0" name="Google Shape;220;p22"/>
          <p:cNvSpPr/>
          <p:nvPr/>
        </p:nvSpPr>
        <p:spPr>
          <a:xfrm>
            <a:off x="458511" y="376917"/>
            <a:ext cx="230700" cy="230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116375" y="150100"/>
            <a:ext cx="342000" cy="3420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flipH="1">
            <a:off x="295850" y="4833350"/>
            <a:ext cx="214800" cy="2148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2"/>
          <p:cNvGrpSpPr/>
          <p:nvPr/>
        </p:nvGrpSpPr>
        <p:grpSpPr>
          <a:xfrm>
            <a:off x="8520858" y="121338"/>
            <a:ext cx="572760" cy="572689"/>
            <a:chOff x="-394875" y="897250"/>
            <a:chExt cx="706500" cy="706500"/>
          </a:xfrm>
        </p:grpSpPr>
        <p:sp>
          <p:nvSpPr>
            <p:cNvPr id="224" name="Google Shape;224;p22"/>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2"/>
          <p:cNvSpPr/>
          <p:nvPr/>
        </p:nvSpPr>
        <p:spPr>
          <a:xfrm flipH="1">
            <a:off x="8520850" y="4649900"/>
            <a:ext cx="214800" cy="2148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flipH="1">
            <a:off x="8789600" y="4864700"/>
            <a:ext cx="152100" cy="1521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28" name="Shape 228"/>
        <p:cNvGrpSpPr/>
        <p:nvPr/>
      </p:nvGrpSpPr>
      <p:grpSpPr>
        <a:xfrm>
          <a:off x="0" y="0"/>
          <a:ext cx="0" cy="0"/>
          <a:chOff x="0" y="0"/>
          <a:chExt cx="0" cy="0"/>
        </a:xfrm>
      </p:grpSpPr>
      <p:pic>
        <p:nvPicPr>
          <p:cNvPr id="229" name="Google Shape;229;p23"/>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230" name="Google Shape;230;p23"/>
          <p:cNvSpPr txBox="1"/>
          <p:nvPr>
            <p:ph type="title"/>
          </p:nvPr>
        </p:nvSpPr>
        <p:spPr>
          <a:xfrm>
            <a:off x="3484975" y="539500"/>
            <a:ext cx="49458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1" name="Google Shape;231;p23"/>
          <p:cNvSpPr txBox="1"/>
          <p:nvPr>
            <p:ph idx="1" type="subTitle"/>
          </p:nvPr>
        </p:nvSpPr>
        <p:spPr>
          <a:xfrm>
            <a:off x="3484975" y="2042400"/>
            <a:ext cx="49458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2" name="Google Shape;232;p23"/>
          <p:cNvSpPr txBox="1"/>
          <p:nvPr/>
        </p:nvSpPr>
        <p:spPr>
          <a:xfrm>
            <a:off x="3484975" y="4152425"/>
            <a:ext cx="4945800" cy="451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Golos Text"/>
                <a:ea typeface="Golos Text"/>
                <a:cs typeface="Golos Text"/>
                <a:sym typeface="Golos Text"/>
              </a:rPr>
              <a:t>CREDITS: This presentation template was created by </a:t>
            </a:r>
            <a:r>
              <a:rPr lang="en" sz="1000" u="sng">
                <a:solidFill>
                  <a:schemeClr val="hlink"/>
                </a:solidFill>
                <a:latin typeface="Golos Text"/>
                <a:ea typeface="Golos Text"/>
                <a:cs typeface="Golos Text"/>
                <a:sym typeface="Golos Text"/>
                <a:hlinkClick r:id="rId3"/>
              </a:rPr>
              <a:t>Slidesgo</a:t>
            </a:r>
            <a:r>
              <a:rPr lang="en" sz="1000">
                <a:solidFill>
                  <a:schemeClr val="dk1"/>
                </a:solidFill>
                <a:latin typeface="Golos Text"/>
                <a:ea typeface="Golos Text"/>
                <a:cs typeface="Golos Text"/>
                <a:sym typeface="Golos Text"/>
              </a:rPr>
              <a:t>, and includes icons by </a:t>
            </a:r>
            <a:r>
              <a:rPr lang="en" sz="1000" u="sng">
                <a:solidFill>
                  <a:schemeClr val="dk1"/>
                </a:solidFill>
                <a:latin typeface="Golos Text"/>
                <a:ea typeface="Golos Text"/>
                <a:cs typeface="Golos Text"/>
                <a:sym typeface="Golos Text"/>
                <a:hlinkClick r:id="rId4">
                  <a:extLst>
                    <a:ext uri="{A12FA001-AC4F-418D-AE19-62706E023703}">
                      <ahyp:hlinkClr val="tx"/>
                    </a:ext>
                  </a:extLst>
                </a:hlinkClick>
              </a:rPr>
              <a:t>Flaticon</a:t>
            </a:r>
            <a:r>
              <a:rPr lang="en" sz="1000">
                <a:solidFill>
                  <a:schemeClr val="dk1"/>
                </a:solidFill>
                <a:latin typeface="Golos Text"/>
                <a:ea typeface="Golos Text"/>
                <a:cs typeface="Golos Text"/>
                <a:sym typeface="Golos Text"/>
              </a:rPr>
              <a:t>, and infographics &amp; images by </a:t>
            </a:r>
            <a:r>
              <a:rPr lang="en" sz="1000" u="sng">
                <a:solidFill>
                  <a:schemeClr val="dk1"/>
                </a:solidFill>
                <a:latin typeface="Golos Text"/>
                <a:ea typeface="Golos Text"/>
                <a:cs typeface="Golos Text"/>
                <a:sym typeface="Golos Text"/>
                <a:hlinkClick r:id="rId5">
                  <a:extLst>
                    <a:ext uri="{A12FA001-AC4F-418D-AE19-62706E023703}">
                      <ahyp:hlinkClr val="tx"/>
                    </a:ext>
                  </a:extLst>
                </a:hlinkClick>
              </a:rPr>
              <a:t>Freepik</a:t>
            </a:r>
            <a:r>
              <a:rPr lang="en" sz="1000" u="sng">
                <a:solidFill>
                  <a:schemeClr val="dk1"/>
                </a:solidFill>
                <a:latin typeface="Golos Text"/>
                <a:ea typeface="Golos Text"/>
                <a:cs typeface="Golos Text"/>
                <a:sym typeface="Golos Text"/>
              </a:rPr>
              <a:t> </a:t>
            </a:r>
            <a:endParaRPr sz="1000" u="sng">
              <a:solidFill>
                <a:schemeClr val="dk1"/>
              </a:solidFill>
              <a:latin typeface="Golos Text"/>
              <a:ea typeface="Golos Text"/>
              <a:cs typeface="Golos Text"/>
              <a:sym typeface="Golos Text"/>
            </a:endParaRPr>
          </a:p>
        </p:txBody>
      </p:sp>
      <p:sp>
        <p:nvSpPr>
          <p:cNvPr id="233" name="Google Shape;233;p23"/>
          <p:cNvSpPr/>
          <p:nvPr/>
        </p:nvSpPr>
        <p:spPr>
          <a:xfrm rot="5400000">
            <a:off x="-1965550" y="-251100"/>
            <a:ext cx="4837500" cy="56457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23"/>
          <p:cNvGrpSpPr/>
          <p:nvPr/>
        </p:nvGrpSpPr>
        <p:grpSpPr>
          <a:xfrm>
            <a:off x="2908657" y="4508991"/>
            <a:ext cx="446932" cy="446932"/>
            <a:chOff x="-394875" y="897250"/>
            <a:chExt cx="706500" cy="706500"/>
          </a:xfrm>
        </p:grpSpPr>
        <p:sp>
          <p:nvSpPr>
            <p:cNvPr id="235" name="Google Shape;235;p23"/>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3"/>
          <p:cNvGrpSpPr/>
          <p:nvPr/>
        </p:nvGrpSpPr>
        <p:grpSpPr>
          <a:xfrm>
            <a:off x="8244900" y="150100"/>
            <a:ext cx="706500" cy="706500"/>
            <a:chOff x="-394875" y="897250"/>
            <a:chExt cx="706500" cy="706500"/>
          </a:xfrm>
        </p:grpSpPr>
        <p:sp>
          <p:nvSpPr>
            <p:cNvPr id="238" name="Google Shape;238;p23"/>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3"/>
          <p:cNvSpPr/>
          <p:nvPr>
            <p:ph idx="2" type="pic"/>
          </p:nvPr>
        </p:nvSpPr>
        <p:spPr>
          <a:xfrm>
            <a:off x="473700" y="771300"/>
            <a:ext cx="3422100" cy="3737700"/>
          </a:xfrm>
          <a:prstGeom prst="teardrop">
            <a:avLst>
              <a:gd fmla="val 100000" name="adj"/>
            </a:avLst>
          </a:prstGeom>
          <a:noFill/>
          <a:ln>
            <a:noFill/>
          </a:ln>
        </p:spPr>
      </p:sp>
      <p:sp>
        <p:nvSpPr>
          <p:cNvPr id="241" name="Google Shape;241;p23"/>
          <p:cNvSpPr/>
          <p:nvPr>
            <p:ph idx="3" type="pic"/>
          </p:nvPr>
        </p:nvSpPr>
        <p:spPr>
          <a:xfrm>
            <a:off x="155725" y="3339169"/>
            <a:ext cx="1476000" cy="1500600"/>
          </a:xfrm>
          <a:prstGeom prst="teardrop">
            <a:avLst>
              <a:gd fmla="val 100000" name="adj"/>
            </a:avLst>
          </a:prstGeom>
          <a:noFill/>
          <a:ln>
            <a:noFill/>
          </a:ln>
        </p:spPr>
      </p:sp>
      <p:sp>
        <p:nvSpPr>
          <p:cNvPr id="242" name="Google Shape;242;p23"/>
          <p:cNvSpPr/>
          <p:nvPr>
            <p:ph idx="4" type="pic"/>
          </p:nvPr>
        </p:nvSpPr>
        <p:spPr>
          <a:xfrm>
            <a:off x="0" y="303731"/>
            <a:ext cx="1631700" cy="1637400"/>
          </a:xfrm>
          <a:prstGeom prst="teardrop">
            <a:avLst>
              <a:gd fmla="val 100000" name="adj"/>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3" name="Shape 243"/>
        <p:cNvGrpSpPr/>
        <p:nvPr/>
      </p:nvGrpSpPr>
      <p:grpSpPr>
        <a:xfrm>
          <a:off x="0" y="0"/>
          <a:ext cx="0" cy="0"/>
          <a:chOff x="0" y="0"/>
          <a:chExt cx="0" cy="0"/>
        </a:xfrm>
      </p:grpSpPr>
      <p:pic>
        <p:nvPicPr>
          <p:cNvPr id="244" name="Google Shape;244;p24"/>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245" name="Google Shape;245;p24"/>
          <p:cNvSpPr/>
          <p:nvPr/>
        </p:nvSpPr>
        <p:spPr>
          <a:xfrm>
            <a:off x="458511" y="376917"/>
            <a:ext cx="230700" cy="230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116375" y="150100"/>
            <a:ext cx="342000" cy="3420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flipH="1">
            <a:off x="295850" y="4833350"/>
            <a:ext cx="214800" cy="2148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24"/>
          <p:cNvGrpSpPr/>
          <p:nvPr/>
        </p:nvGrpSpPr>
        <p:grpSpPr>
          <a:xfrm>
            <a:off x="8520858" y="121338"/>
            <a:ext cx="572760" cy="572689"/>
            <a:chOff x="-394875" y="897250"/>
            <a:chExt cx="706500" cy="706500"/>
          </a:xfrm>
        </p:grpSpPr>
        <p:sp>
          <p:nvSpPr>
            <p:cNvPr id="249" name="Google Shape;249;p24"/>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4"/>
          <p:cNvSpPr/>
          <p:nvPr/>
        </p:nvSpPr>
        <p:spPr>
          <a:xfrm flipH="1">
            <a:off x="8520850" y="4649900"/>
            <a:ext cx="214800" cy="2148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flipH="1">
            <a:off x="8789600" y="4864700"/>
            <a:ext cx="152100" cy="1521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3" name="Shape 253"/>
        <p:cNvGrpSpPr/>
        <p:nvPr/>
      </p:nvGrpSpPr>
      <p:grpSpPr>
        <a:xfrm>
          <a:off x="0" y="0"/>
          <a:ext cx="0" cy="0"/>
          <a:chOff x="0" y="0"/>
          <a:chExt cx="0" cy="0"/>
        </a:xfrm>
      </p:grpSpPr>
      <p:pic>
        <p:nvPicPr>
          <p:cNvPr id="254" name="Google Shape;254;p25"/>
          <p:cNvPicPr preferRelativeResize="0"/>
          <p:nvPr/>
        </p:nvPicPr>
        <p:blipFill>
          <a:blip r:embed="rId2">
            <a:alphaModFix amt="52999"/>
          </a:blip>
          <a:stretch>
            <a:fillRect/>
          </a:stretch>
        </p:blipFill>
        <p:spPr>
          <a:xfrm>
            <a:off x="-342182" y="0"/>
            <a:ext cx="9828363" cy="5143501"/>
          </a:xfrm>
          <a:prstGeom prst="rect">
            <a:avLst/>
          </a:prstGeom>
          <a:noFill/>
          <a:ln>
            <a:noFill/>
          </a:ln>
        </p:spPr>
      </p:pic>
      <p:grpSp>
        <p:nvGrpSpPr>
          <p:cNvPr id="255" name="Google Shape;255;p25"/>
          <p:cNvGrpSpPr/>
          <p:nvPr/>
        </p:nvGrpSpPr>
        <p:grpSpPr>
          <a:xfrm>
            <a:off x="8566676" y="4650638"/>
            <a:ext cx="344843" cy="344772"/>
            <a:chOff x="-394875" y="897250"/>
            <a:chExt cx="706500" cy="706500"/>
          </a:xfrm>
        </p:grpSpPr>
        <p:sp>
          <p:nvSpPr>
            <p:cNvPr id="256" name="Google Shape;256;p25"/>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5"/>
          <p:cNvGrpSpPr/>
          <p:nvPr/>
        </p:nvGrpSpPr>
        <p:grpSpPr>
          <a:xfrm>
            <a:off x="150232" y="168653"/>
            <a:ext cx="446932" cy="446932"/>
            <a:chOff x="-394875" y="897250"/>
            <a:chExt cx="706500" cy="706500"/>
          </a:xfrm>
        </p:grpSpPr>
        <p:sp>
          <p:nvSpPr>
            <p:cNvPr id="259" name="Google Shape;259;p25"/>
            <p:cNvSpPr/>
            <p:nvPr/>
          </p:nvSpPr>
          <p:spPr>
            <a:xfrm>
              <a:off x="-394875" y="897250"/>
              <a:ext cx="706500" cy="706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236325" y="10558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5"/>
          <p:cNvSpPr/>
          <p:nvPr/>
        </p:nvSpPr>
        <p:spPr>
          <a:xfrm>
            <a:off x="161325" y="4368563"/>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244607" y="4470747"/>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63" name="Shape 263"/>
        <p:cNvGrpSpPr/>
        <p:nvPr/>
      </p:nvGrpSpPr>
      <p:grpSpPr>
        <a:xfrm>
          <a:off x="0" y="0"/>
          <a:ext cx="0" cy="0"/>
          <a:chOff x="0" y="0"/>
          <a:chExt cx="0" cy="0"/>
        </a:xfrm>
      </p:grpSpPr>
      <p:sp>
        <p:nvSpPr>
          <p:cNvPr id="264" name="Google Shape;264;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5" name="Google Shape;265;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6" name="Google Shape;26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67" name="Shape 267"/>
        <p:cNvGrpSpPr/>
        <p:nvPr/>
      </p:nvGrpSpPr>
      <p:grpSpPr>
        <a:xfrm>
          <a:off x="0" y="0"/>
          <a:ext cx="0" cy="0"/>
          <a:chOff x="0" y="0"/>
          <a:chExt cx="0" cy="0"/>
        </a:xfrm>
      </p:grpSpPr>
      <p:sp>
        <p:nvSpPr>
          <p:cNvPr id="268" name="Google Shape;2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9" name="Google Shape;2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0" name="Google Shape;27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271" name="Shape 271"/>
        <p:cNvGrpSpPr/>
        <p:nvPr/>
      </p:nvGrpSpPr>
      <p:grpSpPr>
        <a:xfrm>
          <a:off x="0" y="0"/>
          <a:ext cx="0" cy="0"/>
          <a:chOff x="0" y="0"/>
          <a:chExt cx="0" cy="0"/>
        </a:xfrm>
      </p:grpSpPr>
      <p:sp>
        <p:nvSpPr>
          <p:cNvPr id="272" name="Google Shape;2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3" name="Google Shape;27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4" name="Google Shape;27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275" name="Shape 275"/>
        <p:cNvGrpSpPr/>
        <p:nvPr/>
      </p:nvGrpSpPr>
      <p:grpSpPr>
        <a:xfrm>
          <a:off x="0" y="0"/>
          <a:ext cx="0" cy="0"/>
          <a:chOff x="0" y="0"/>
          <a:chExt cx="0" cy="0"/>
        </a:xfrm>
      </p:grpSpPr>
      <p:sp>
        <p:nvSpPr>
          <p:cNvPr id="276" name="Google Shape;276;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7" name="Google Shape;277;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8" name="Google Shape;27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279" name="Shape 279"/>
        <p:cNvGrpSpPr/>
        <p:nvPr/>
      </p:nvGrpSpPr>
      <p:grpSpPr>
        <a:xfrm>
          <a:off x="0" y="0"/>
          <a:ext cx="0" cy="0"/>
          <a:chOff x="0" y="0"/>
          <a:chExt cx="0" cy="0"/>
        </a:xfrm>
      </p:grpSpPr>
      <p:sp>
        <p:nvSpPr>
          <p:cNvPr id="280" name="Google Shape;28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1" name="Google Shape;28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2" name="Google Shape;28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pic>
        <p:nvPicPr>
          <p:cNvPr id="31" name="Google Shape;31;p4"/>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32" name="Google Shape;3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4"/>
          <p:cNvSpPr txBox="1"/>
          <p:nvPr>
            <p:ph idx="1" type="body"/>
          </p:nvPr>
        </p:nvSpPr>
        <p:spPr>
          <a:xfrm>
            <a:off x="720000" y="1215751"/>
            <a:ext cx="7704000" cy="44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4" name="Google Shape;34;p4"/>
          <p:cNvSpPr/>
          <p:nvPr/>
        </p:nvSpPr>
        <p:spPr>
          <a:xfrm flipH="1">
            <a:off x="8327225" y="41687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8589725" y="15872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368402" y="4364302"/>
            <a:ext cx="317700" cy="317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143725" y="4525989"/>
            <a:ext cx="156000" cy="1560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5400000">
            <a:off x="-1837337" y="1586100"/>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rot="5400000">
            <a:off x="8380638" y="1586100"/>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240200" y="46820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283" name="Shape 283"/>
        <p:cNvGrpSpPr/>
        <p:nvPr/>
      </p:nvGrpSpPr>
      <p:grpSpPr>
        <a:xfrm>
          <a:off x="0" y="0"/>
          <a:ext cx="0" cy="0"/>
          <a:chOff x="0" y="0"/>
          <a:chExt cx="0" cy="0"/>
        </a:xfrm>
      </p:grpSpPr>
      <p:sp>
        <p:nvSpPr>
          <p:cNvPr id="284" name="Google Shape;28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5" name="Google Shape;28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 name="Google Shape;28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287" name="Shape 287"/>
        <p:cNvGrpSpPr/>
        <p:nvPr/>
      </p:nvGrpSpPr>
      <p:grpSpPr>
        <a:xfrm>
          <a:off x="0" y="0"/>
          <a:ext cx="0" cy="0"/>
          <a:chOff x="0" y="0"/>
          <a:chExt cx="0" cy="0"/>
        </a:xfrm>
      </p:grpSpPr>
      <p:sp>
        <p:nvSpPr>
          <p:cNvPr id="288" name="Google Shape;288;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9" name="Google Shape;289;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0" name="Google Shape;29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291" name="Shape 291"/>
        <p:cNvGrpSpPr/>
        <p:nvPr/>
      </p:nvGrpSpPr>
      <p:grpSpPr>
        <a:xfrm>
          <a:off x="0" y="0"/>
          <a:ext cx="0" cy="0"/>
          <a:chOff x="0" y="0"/>
          <a:chExt cx="0" cy="0"/>
        </a:xfrm>
      </p:grpSpPr>
      <p:sp>
        <p:nvSpPr>
          <p:cNvPr id="292" name="Google Shape;292;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3" name="Google Shape;293;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4" name="Google Shape;29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9">
    <p:spTree>
      <p:nvGrpSpPr>
        <p:cNvPr id="295" name="Shape 295"/>
        <p:cNvGrpSpPr/>
        <p:nvPr/>
      </p:nvGrpSpPr>
      <p:grpSpPr>
        <a:xfrm>
          <a:off x="0" y="0"/>
          <a:ext cx="0" cy="0"/>
          <a:chOff x="0" y="0"/>
          <a:chExt cx="0" cy="0"/>
        </a:xfrm>
      </p:grpSpPr>
      <p:sp>
        <p:nvSpPr>
          <p:cNvPr id="296" name="Google Shape;296;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7" name="Google Shape;297;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8" name="Google Shape;29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pic>
        <p:nvPicPr>
          <p:cNvPr id="42" name="Google Shape;42;p5"/>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06488" y="2235212"/>
            <a:ext cx="3783000" cy="134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 name="Google Shape;45;p5"/>
          <p:cNvSpPr txBox="1"/>
          <p:nvPr>
            <p:ph idx="2" type="subTitle"/>
          </p:nvPr>
        </p:nvSpPr>
        <p:spPr>
          <a:xfrm>
            <a:off x="754488" y="2235212"/>
            <a:ext cx="3783000" cy="134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 name="Google Shape;46;p5"/>
          <p:cNvSpPr txBox="1"/>
          <p:nvPr>
            <p:ph idx="3" type="subTitle"/>
          </p:nvPr>
        </p:nvSpPr>
        <p:spPr>
          <a:xfrm>
            <a:off x="754488" y="1649463"/>
            <a:ext cx="3783000" cy="48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 name="Google Shape;47;p5"/>
          <p:cNvSpPr txBox="1"/>
          <p:nvPr>
            <p:ph idx="4" type="subTitle"/>
          </p:nvPr>
        </p:nvSpPr>
        <p:spPr>
          <a:xfrm>
            <a:off x="4606488" y="1649463"/>
            <a:ext cx="3783000" cy="48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Golos Text SemiBold"/>
                <a:ea typeface="Golos Text SemiBold"/>
                <a:cs typeface="Golos Text SemiBold"/>
                <a:sym typeface="Golos Text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 name="Google Shape;48;p5"/>
          <p:cNvSpPr/>
          <p:nvPr/>
        </p:nvSpPr>
        <p:spPr>
          <a:xfrm flipH="1">
            <a:off x="102600" y="463825"/>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flipH="1">
            <a:off x="365100" y="205675"/>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8557050" y="447275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8852225" y="4778150"/>
            <a:ext cx="189900" cy="189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pic>
        <p:nvPicPr>
          <p:cNvPr id="53" name="Google Shape;53;p6"/>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54" name="Google Shape;5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 name="Google Shape;55;p6"/>
          <p:cNvSpPr/>
          <p:nvPr/>
        </p:nvSpPr>
        <p:spPr>
          <a:xfrm rot="5400000">
            <a:off x="-1837337" y="1586100"/>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5400000">
            <a:off x="8380638" y="1586100"/>
            <a:ext cx="2600700" cy="1971300"/>
          </a:xfrm>
          <a:prstGeom prst="roundRect">
            <a:avLst>
              <a:gd fmla="val 32246"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8520675" y="184813"/>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8701582" y="355147"/>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158100" y="4368550"/>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241382" y="4470734"/>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pic>
        <p:nvPicPr>
          <p:cNvPr id="62" name="Google Shape;62;p7"/>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63" name="Google Shape;63;p7"/>
          <p:cNvSpPr txBox="1"/>
          <p:nvPr>
            <p:ph type="title"/>
          </p:nvPr>
        </p:nvSpPr>
        <p:spPr>
          <a:xfrm>
            <a:off x="713225" y="1001375"/>
            <a:ext cx="4294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7"/>
          <p:cNvSpPr txBox="1"/>
          <p:nvPr>
            <p:ph idx="1" type="subTitle"/>
          </p:nvPr>
        </p:nvSpPr>
        <p:spPr>
          <a:xfrm>
            <a:off x="713225" y="1704200"/>
            <a:ext cx="42948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65" name="Google Shape;65;p7"/>
          <p:cNvSpPr/>
          <p:nvPr>
            <p:ph idx="2" type="pic"/>
          </p:nvPr>
        </p:nvSpPr>
        <p:spPr>
          <a:xfrm>
            <a:off x="5562725" y="596638"/>
            <a:ext cx="3422100" cy="4086900"/>
          </a:xfrm>
          <a:prstGeom prst="teardrop">
            <a:avLst>
              <a:gd fmla="val 100000" name="adj"/>
            </a:avLst>
          </a:prstGeom>
          <a:noFill/>
          <a:ln>
            <a:noFill/>
          </a:ln>
        </p:spPr>
      </p:sp>
      <p:sp>
        <p:nvSpPr>
          <p:cNvPr id="66" name="Google Shape;66;p7"/>
          <p:cNvSpPr/>
          <p:nvPr>
            <p:ph idx="3" type="pic"/>
          </p:nvPr>
        </p:nvSpPr>
        <p:spPr>
          <a:xfrm>
            <a:off x="7459125" y="3533575"/>
            <a:ext cx="1525800" cy="1500600"/>
          </a:xfrm>
          <a:prstGeom prst="teardrop">
            <a:avLst>
              <a:gd fmla="val 100000" name="adj"/>
            </a:avLst>
          </a:prstGeom>
          <a:noFill/>
          <a:ln>
            <a:noFill/>
          </a:ln>
        </p:spPr>
      </p:sp>
      <p:sp>
        <p:nvSpPr>
          <p:cNvPr id="67" name="Google Shape;67;p7"/>
          <p:cNvSpPr/>
          <p:nvPr>
            <p:ph idx="4" type="pic"/>
          </p:nvPr>
        </p:nvSpPr>
        <p:spPr>
          <a:xfrm>
            <a:off x="5105350" y="109200"/>
            <a:ext cx="1631700" cy="1637400"/>
          </a:xfrm>
          <a:prstGeom prst="teardrop">
            <a:avLst>
              <a:gd fmla="val 100000" name="adj"/>
            </a:avLst>
          </a:prstGeom>
          <a:noFill/>
          <a:ln>
            <a:noFill/>
          </a:ln>
        </p:spPr>
      </p:sp>
      <p:sp>
        <p:nvSpPr>
          <p:cNvPr id="68" name="Google Shape;68;p7"/>
          <p:cNvSpPr/>
          <p:nvPr/>
        </p:nvSpPr>
        <p:spPr>
          <a:xfrm>
            <a:off x="581975" y="408250"/>
            <a:ext cx="262500" cy="2625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192575" y="150100"/>
            <a:ext cx="389400" cy="389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581875" y="4684200"/>
            <a:ext cx="309300" cy="3093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pic>
        <p:nvPicPr>
          <p:cNvPr id="72" name="Google Shape;72;p8"/>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73" name="Google Shape;7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80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4" name="Google Shape;74;p8"/>
          <p:cNvSpPr/>
          <p:nvPr/>
        </p:nvSpPr>
        <p:spPr>
          <a:xfrm>
            <a:off x="421425" y="4245326"/>
            <a:ext cx="233400" cy="2334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528936" y="4377238"/>
            <a:ext cx="476100" cy="4761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8204788" y="304050"/>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8288069" y="406234"/>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pic>
        <p:nvPicPr>
          <p:cNvPr id="79" name="Google Shape;79;p9"/>
          <p:cNvPicPr preferRelativeResize="0"/>
          <p:nvPr/>
        </p:nvPicPr>
        <p:blipFill>
          <a:blip r:embed="rId2">
            <a:alphaModFix amt="52999"/>
          </a:blip>
          <a:stretch>
            <a:fillRect/>
          </a:stretch>
        </p:blipFill>
        <p:spPr>
          <a:xfrm>
            <a:off x="-342182" y="0"/>
            <a:ext cx="9828363" cy="5143501"/>
          </a:xfrm>
          <a:prstGeom prst="rect">
            <a:avLst/>
          </a:prstGeom>
          <a:noFill/>
          <a:ln>
            <a:noFill/>
          </a:ln>
        </p:spPr>
      </p:pic>
      <p:sp>
        <p:nvSpPr>
          <p:cNvPr id="80" name="Google Shape;80;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1" name="Google Shape;81;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82" name="Google Shape;82;p9"/>
          <p:cNvSpPr/>
          <p:nvPr/>
        </p:nvSpPr>
        <p:spPr>
          <a:xfrm>
            <a:off x="8249600" y="4368550"/>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8332882" y="4470734"/>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225" y="304050"/>
            <a:ext cx="180900" cy="1809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535507" y="406234"/>
            <a:ext cx="368700" cy="368700"/>
          </a:xfrm>
          <a:prstGeom prst="star4">
            <a:avLst>
              <a:gd fmla="val 468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0"/>
          <p:cNvSpPr/>
          <p:nvPr>
            <p:ph idx="2" type="pic"/>
          </p:nvPr>
        </p:nvSpPr>
        <p:spPr>
          <a:xfrm>
            <a:off x="0" y="-26330"/>
            <a:ext cx="9144000" cy="5196300"/>
          </a:xfrm>
          <a:prstGeom prst="rect">
            <a:avLst/>
          </a:prstGeom>
          <a:noFill/>
          <a:ln>
            <a:noFill/>
          </a:ln>
        </p:spPr>
      </p:sp>
      <p:sp>
        <p:nvSpPr>
          <p:cNvPr id="88" name="Google Shape;88;p10"/>
          <p:cNvSpPr txBox="1"/>
          <p:nvPr>
            <p:ph type="title"/>
          </p:nvPr>
        </p:nvSpPr>
        <p:spPr>
          <a:xfrm>
            <a:off x="713225" y="3271800"/>
            <a:ext cx="3858900" cy="1012500"/>
          </a:xfrm>
          <a:prstGeom prst="rect">
            <a:avLst/>
          </a:prstGeom>
          <a:solidFill>
            <a:schemeClr val="dk2"/>
          </a:solidFill>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23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Quintessential"/>
              <a:buNone/>
              <a:defRPr b="1" sz="3000">
                <a:solidFill>
                  <a:schemeClr val="lt2"/>
                </a:solidFill>
                <a:latin typeface="Quintessential"/>
                <a:ea typeface="Quintessential"/>
                <a:cs typeface="Quintessential"/>
                <a:sym typeface="Quintessential"/>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1pPr>
            <a:lvl2pPr indent="-304800" lvl="1" marL="914400">
              <a:lnSpc>
                <a:spcPct val="100000"/>
              </a:lnSpc>
              <a:spcBef>
                <a:spcPts val="160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2pPr>
            <a:lvl3pPr indent="-304800" lvl="2" marL="1371600">
              <a:lnSpc>
                <a:spcPct val="100000"/>
              </a:lnSpc>
              <a:spcBef>
                <a:spcPts val="160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3pPr>
            <a:lvl4pPr indent="-304800" lvl="3" marL="1828800">
              <a:lnSpc>
                <a:spcPct val="100000"/>
              </a:lnSpc>
              <a:spcBef>
                <a:spcPts val="160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4pPr>
            <a:lvl5pPr indent="-304800" lvl="4" marL="2286000">
              <a:lnSpc>
                <a:spcPct val="100000"/>
              </a:lnSpc>
              <a:spcBef>
                <a:spcPts val="160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5pPr>
            <a:lvl6pPr indent="-304800" lvl="5" marL="2743200">
              <a:lnSpc>
                <a:spcPct val="100000"/>
              </a:lnSpc>
              <a:spcBef>
                <a:spcPts val="160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6pPr>
            <a:lvl7pPr indent="-304800" lvl="6" marL="3200400">
              <a:lnSpc>
                <a:spcPct val="100000"/>
              </a:lnSpc>
              <a:spcBef>
                <a:spcPts val="160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7pPr>
            <a:lvl8pPr indent="-304800" lvl="7" marL="3657600">
              <a:lnSpc>
                <a:spcPct val="100000"/>
              </a:lnSpc>
              <a:spcBef>
                <a:spcPts val="1600"/>
              </a:spcBef>
              <a:spcAft>
                <a:spcPts val="0"/>
              </a:spcAft>
              <a:buClr>
                <a:schemeClr val="dk1"/>
              </a:buClr>
              <a:buSzPts val="1200"/>
              <a:buFont typeface="Golos Text"/>
              <a:buChar char="✦"/>
              <a:defRPr sz="1200">
                <a:solidFill>
                  <a:schemeClr val="dk1"/>
                </a:solidFill>
                <a:latin typeface="Golos Text"/>
                <a:ea typeface="Golos Text"/>
                <a:cs typeface="Golos Text"/>
                <a:sym typeface="Golos Text"/>
              </a:defRPr>
            </a:lvl8pPr>
            <a:lvl9pPr indent="-304800" lvl="8" marL="4114800">
              <a:lnSpc>
                <a:spcPct val="100000"/>
              </a:lnSpc>
              <a:spcBef>
                <a:spcPts val="1600"/>
              </a:spcBef>
              <a:spcAft>
                <a:spcPts val="1600"/>
              </a:spcAft>
              <a:buClr>
                <a:schemeClr val="dk1"/>
              </a:buClr>
              <a:buSzPts val="1200"/>
              <a:buFont typeface="Golos Text"/>
              <a:buChar char="✦"/>
              <a:defRPr sz="1200">
                <a:solidFill>
                  <a:schemeClr val="dk1"/>
                </a:solidFill>
                <a:latin typeface="Golos Text"/>
                <a:ea typeface="Golos Text"/>
                <a:cs typeface="Golos Text"/>
                <a:sym typeface="Golos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rW23RsUTb2Y" TargetMode="External"/><Relationship Id="rId4" Type="http://schemas.openxmlformats.org/officeDocument/2006/relationships/image" Target="../media/image2.jpg"/><Relationship Id="rId5" Type="http://schemas.openxmlformats.org/officeDocument/2006/relationships/hyperlink" Target="http://www.youtube.com/watch?v=fEx0ZOEPhoQ" TargetMode="External"/><Relationship Id="rId6" Type="http://schemas.openxmlformats.org/officeDocument/2006/relationships/image" Target="../media/image4.jpg"/><Relationship Id="rId7" Type="http://schemas.openxmlformats.org/officeDocument/2006/relationships/hyperlink" Target="http://www.youtube.com/watch?v=lOaV06ruMqg" TargetMode="External"/><Relationship Id="rId8"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Scene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 I do?</a:t>
            </a:r>
            <a:endParaRPr/>
          </a:p>
        </p:txBody>
      </p:sp>
      <p:sp>
        <p:nvSpPr>
          <p:cNvPr id="357" name="Google Shape;357;p44"/>
          <p:cNvSpPr txBox="1"/>
          <p:nvPr>
            <p:ph idx="1" type="body"/>
          </p:nvPr>
        </p:nvSpPr>
        <p:spPr>
          <a:xfrm>
            <a:off x="720000" y="1215749"/>
            <a:ext cx="7704000" cy="76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Make sure your thesis is concise, contentious, and coherent</a:t>
            </a:r>
            <a:endParaRPr/>
          </a:p>
          <a:p>
            <a:pPr indent="-304800" lvl="0" marL="457200" rtl="0" algn="l">
              <a:spcBef>
                <a:spcPts val="0"/>
              </a:spcBef>
              <a:spcAft>
                <a:spcPts val="0"/>
              </a:spcAft>
              <a:buSzPts val="1200"/>
              <a:buChar char="●"/>
            </a:pPr>
            <a:r>
              <a:rPr lang="en"/>
              <a:t>So let’s practice</a:t>
            </a:r>
            <a:endParaRPr/>
          </a:p>
          <a:p>
            <a:pPr indent="-304800" lvl="1" marL="914400" rtl="0" algn="l">
              <a:spcBef>
                <a:spcPts val="0"/>
              </a:spcBef>
              <a:spcAft>
                <a:spcPts val="0"/>
              </a:spcAft>
              <a:buSzPts val="1200"/>
              <a:buChar char="○"/>
            </a:pPr>
            <a:r>
              <a:rPr lang="en"/>
              <a:t>Make a thesis that defines the narrative function from one of these scenes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Jaws movie clips: http://j.mp/1uu4l18&#10;BUY THE MOVIE: https://www.fandangonow.com/details/movie/jaws-1975/1MVa171c4b69f851a36586f541ba67570b9?cmp=Movieclips_YT_Description&#10;Don't miss the HOTTEST NEW TRAILERS: http://bit.ly/1u2y6pr&#10;&#10;CLIP DESCRIPTION:&#10;After witnessing a shark attack firsthand, Brody (&quot;Roy Scheider&quot;:) is left helpless during the ensuing panic.&#10;&#10;FILM DESCRIPTION:&#10;Based on Peter Benchley's best-selling novel, Steven Spielberg's 1975 shark saga set the standard for the New Hollywood popcorn blockbuster while frightening millions of moviegoers out of the water. One early summer night on fictional Atlantic resort Amity Island, Chrissie decides to take a moonlight skinny dip while her friends party on the beach. Yanked suddenly below the ocean surface, she never returns. When pieces of her wash ashore, Police Chief Brody (Roy Scheider) suspects the worst, but Mayor Vaughn (Murray Hamilton), mindful of the lucrative tourist trade and the approaching July 4th holiday, refuses to put the island on a business-killing shark alert. After the shark dines on a few more victims, the Mayor orders the local fishermen to catch the culprit. Satisfied with the shark they find, the greedy Mayor reopens the beaches, despite the warning from visiting ichthyologist Hooper (Richard Dreyfuss) that the attacks were probably caused by a far more formidable Great White. One more fatality later, Brody and Hooper join forces with flinty old salt Quint (Robert Shaw), the only local fisherman willing to take on a Great White--especially since the price is right. The three ride off on Quint's boat &quot;The Orca,&quot; soon coming face to teeth with the enemy.&#10;&#10;CREDITS:&#10;TM &amp; © Universal (1975)&#10;Cast: Jay Mello, Chris Rebello, Roy Scheider, Jeffrey Voorhees, Alfred Wilde, Fritzi Jane Courtney, Lee Fierro&#10;Director: Steven Spielberg&#10;Producers: Richard D. Zanuck, David Brown&#10;Screenwriters: Peter Benchley, Carl Gottlieb&#10;&#10;WHO ARE WE?&#10;The MOVIECLIPS channel is the largest collection of licensed movie clips on the web. Here you will find unforgettable moments, scenes and lines from all your favorite films. Made by movie fans, for movie fans.&#10;&#10;SUBSCRIBE TO OUR MOVIE CHANNELS:&#10;MOVIECLIPS: http://bit.ly/1u2yaWd&#10;ComingSoon: http://bit.ly/1DVpgtR&#10;Indie &amp; Film Festivals: http://bit.ly/1wbkfYg&#10;Hero Central: http://bit.ly/1AMUZwv&#10;Extras: http://bit.ly/1u431fr&#10;Classic Trailers: http://bit.ly/1u43jDe&#10;Pop-Up Trailers: http://bit.ly/1z7EtZR&#10;Movie News: http://bit.ly/1C3Ncd2&#10;Movie Games: http://bit.ly/1ygDV13&#10;Fandango: http://bit.ly/1Bl79ye&#10;Fandango FrontRunners: http://bit.ly/1CggQfC&#10;&#10;HIT US UP:&#10;Facebook: http://on.fb.me/1y8M8ax&#10;Twitter: http://bit.ly/1ghOWmt&#10;Pinterest: http://bit.ly/14wL9De&#10;Tumblr: http://bit.ly/1vUwhH7" id="358" name="Google Shape;358;p44" title="Jaws (1975) - Get out of the Water Scene (2/10) | Movieclips">
            <a:hlinkClick r:id="rId3"/>
          </p:cNvPr>
          <p:cNvPicPr preferRelativeResize="0"/>
          <p:nvPr/>
        </p:nvPicPr>
        <p:blipFill>
          <a:blip r:embed="rId4">
            <a:alphaModFix/>
          </a:blip>
          <a:stretch>
            <a:fillRect/>
          </a:stretch>
        </p:blipFill>
        <p:spPr>
          <a:xfrm>
            <a:off x="171000" y="2398150"/>
            <a:ext cx="2874666" cy="1617000"/>
          </a:xfrm>
          <a:prstGeom prst="rect">
            <a:avLst/>
          </a:prstGeom>
          <a:noFill/>
          <a:ln>
            <a:noFill/>
          </a:ln>
        </p:spPr>
      </p:pic>
      <p:pic>
        <p:nvPicPr>
          <p:cNvPr descr="&quot;Tony Stark was Able to Build this in a Cave!&quot; IRON MAN Clip (2008) Marvel&#10;&#10;PLOT: After being held captive in an Afghan cave, billionaire engineer Tony Stark creates a unique weaponized suit of armor to fight evil.&#10;&#10;CAST: Robert Downey Jr., Gwyneth Paltrow, Jeff Bridges&#10;&#10;Buy the film here!&#10;https://www.amazon.com/exec/obidos/ASIN/B001FD5KJM/joblosmovieempor/&#10;&#10;Popular Superhero Clips -- https://bit.ly/3dicv7h&#10;&#10;SUBSCRIBE for more SUPERHERO videos here: https://goo.gl/9Ahzw8&#10;&#10;#IronMan #Marvel" id="359" name="Google Shape;359;p44" title="&quot;Tony Stark was Able to Build this in a Cave!&quot; IRON MAN Clip (2008) Marvel">
            <a:hlinkClick r:id="rId5"/>
          </p:cNvPr>
          <p:cNvPicPr preferRelativeResize="0"/>
          <p:nvPr/>
        </p:nvPicPr>
        <p:blipFill>
          <a:blip r:embed="rId6">
            <a:alphaModFix/>
          </a:blip>
          <a:stretch>
            <a:fillRect/>
          </a:stretch>
        </p:blipFill>
        <p:spPr>
          <a:xfrm>
            <a:off x="3134662" y="2398145"/>
            <a:ext cx="2874675" cy="1617005"/>
          </a:xfrm>
          <a:prstGeom prst="rect">
            <a:avLst/>
          </a:prstGeom>
          <a:noFill/>
          <a:ln>
            <a:noFill/>
          </a:ln>
        </p:spPr>
      </p:pic>
      <p:pic>
        <p:nvPicPr>
          <p:cNvPr descr="Henry discovers his days may be numbered.  Scene replicated for Cinematography/Lighting class." id="360" name="Google Shape;360;p44" title="Good Fellas Diner Scene">
            <a:hlinkClick r:id="rId7"/>
          </p:cNvPr>
          <p:cNvPicPr preferRelativeResize="0"/>
          <p:nvPr/>
        </p:nvPicPr>
        <p:blipFill>
          <a:blip r:embed="rId8">
            <a:alphaModFix/>
          </a:blip>
          <a:stretch>
            <a:fillRect/>
          </a:stretch>
        </p:blipFill>
        <p:spPr>
          <a:xfrm>
            <a:off x="6098300" y="2398145"/>
            <a:ext cx="2874675" cy="16170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 the Scene Analysis?</a:t>
            </a:r>
            <a:endParaRPr/>
          </a:p>
        </p:txBody>
      </p:sp>
      <p:sp>
        <p:nvSpPr>
          <p:cNvPr id="309" name="Google Shape;309;p36"/>
          <p:cNvSpPr txBox="1"/>
          <p:nvPr>
            <p:ph idx="1" type="body"/>
          </p:nvPr>
        </p:nvSpPr>
        <p:spPr>
          <a:xfrm>
            <a:off x="720000" y="1215739"/>
            <a:ext cx="7704000" cy="379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March 18</a:t>
            </a:r>
            <a:r>
              <a:rPr baseline="30000" lang="en" sz="2000"/>
              <a:t>th</a:t>
            </a:r>
            <a:r>
              <a:rPr lang="en" sz="2000"/>
              <a:t>, 4:00pm-4:50pm</a:t>
            </a:r>
            <a:endParaRPr sz="2000"/>
          </a:p>
          <a:p>
            <a:pPr indent="-355600" lvl="1" marL="914400" rtl="0" algn="l">
              <a:spcBef>
                <a:spcPts val="0"/>
              </a:spcBef>
              <a:spcAft>
                <a:spcPts val="0"/>
              </a:spcAft>
              <a:buSzPts val="2000"/>
              <a:buChar char="○"/>
            </a:pPr>
            <a:r>
              <a:rPr lang="en" sz="2000"/>
              <a:t>Lecture at 5pm</a:t>
            </a:r>
            <a:endParaRPr sz="2000"/>
          </a:p>
          <a:p>
            <a:pPr indent="-355600" lvl="0" marL="457200" rtl="0" algn="l">
              <a:spcBef>
                <a:spcPts val="0"/>
              </a:spcBef>
              <a:spcAft>
                <a:spcPts val="0"/>
              </a:spcAft>
              <a:buSzPts val="2000"/>
              <a:buChar char="●"/>
            </a:pPr>
            <a:r>
              <a:rPr lang="en" sz="2000"/>
              <a:t>Two clips from films watched in class (Weeks 1-6, </a:t>
            </a:r>
            <a:r>
              <a:rPr i="1" lang="en" sz="2000"/>
              <a:t>Citizen Kane</a:t>
            </a:r>
            <a:r>
              <a:rPr lang="en" sz="2000"/>
              <a:t> and before)</a:t>
            </a:r>
            <a:endParaRPr sz="2000"/>
          </a:p>
          <a:p>
            <a:pPr indent="-355600" lvl="0" marL="457200" rtl="0" algn="l">
              <a:spcBef>
                <a:spcPts val="0"/>
              </a:spcBef>
              <a:spcAft>
                <a:spcPts val="0"/>
              </a:spcAft>
              <a:buSzPts val="2000"/>
              <a:buChar char="●"/>
            </a:pPr>
            <a:r>
              <a:rPr lang="en" sz="2000"/>
              <a:t>Define the </a:t>
            </a:r>
            <a:r>
              <a:rPr b="1" lang="en" sz="2000"/>
              <a:t>Narrative Function</a:t>
            </a:r>
            <a:r>
              <a:rPr lang="en" sz="2000"/>
              <a:t> the shown scene in essay format</a:t>
            </a:r>
            <a:endParaRPr sz="2000"/>
          </a:p>
          <a:p>
            <a:pPr indent="0" lvl="0" marL="0" rtl="0" algn="l">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Narrative Function?</a:t>
            </a:r>
            <a:endParaRPr/>
          </a:p>
        </p:txBody>
      </p:sp>
      <p:sp>
        <p:nvSpPr>
          <p:cNvPr id="315" name="Google Shape;315;p37"/>
          <p:cNvSpPr txBox="1"/>
          <p:nvPr>
            <p:ph idx="1" type="body"/>
          </p:nvPr>
        </p:nvSpPr>
        <p:spPr>
          <a:xfrm>
            <a:off x="720000" y="1215740"/>
            <a:ext cx="7704000" cy="347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sz="1800"/>
              <a:t>Advance the plot</a:t>
            </a:r>
            <a:endParaRPr i="1" sz="1800"/>
          </a:p>
          <a:p>
            <a:pPr indent="-342900" lvl="1" marL="914400" rtl="0" algn="l">
              <a:spcBef>
                <a:spcPts val="0"/>
              </a:spcBef>
              <a:spcAft>
                <a:spcPts val="0"/>
              </a:spcAft>
              <a:buSzPts val="1800"/>
              <a:buChar char="○"/>
            </a:pPr>
            <a:r>
              <a:rPr lang="en" sz="1800"/>
              <a:t>Turning points</a:t>
            </a:r>
            <a:endParaRPr sz="1800"/>
          </a:p>
          <a:p>
            <a:pPr indent="-342900" lvl="1" marL="914400" rtl="0" algn="l">
              <a:spcBef>
                <a:spcPts val="0"/>
              </a:spcBef>
              <a:spcAft>
                <a:spcPts val="0"/>
              </a:spcAft>
              <a:buSzPts val="1800"/>
              <a:buChar char="○"/>
            </a:pPr>
            <a:r>
              <a:rPr lang="en" sz="1800"/>
              <a:t>How does the scene advance the plot? If it’s a turning point, Which act does the scene lead from and to? </a:t>
            </a:r>
            <a:endParaRPr sz="1800"/>
          </a:p>
          <a:p>
            <a:pPr indent="-342900" lvl="0" marL="457200" rtl="0" algn="l">
              <a:spcBef>
                <a:spcPts val="0"/>
              </a:spcBef>
              <a:spcAft>
                <a:spcPts val="0"/>
              </a:spcAft>
              <a:buSzPts val="1800"/>
              <a:buChar char="●"/>
            </a:pPr>
            <a:r>
              <a:rPr i="1" lang="en" sz="1800"/>
              <a:t>Provide character information that bears upon the plot or story</a:t>
            </a:r>
            <a:endParaRPr i="1" sz="1800"/>
          </a:p>
          <a:p>
            <a:pPr indent="-342900" lvl="1" marL="914400" rtl="0" algn="l">
              <a:spcBef>
                <a:spcPts val="0"/>
              </a:spcBef>
              <a:spcAft>
                <a:spcPts val="0"/>
              </a:spcAft>
              <a:buSzPts val="1800"/>
              <a:buChar char="○"/>
            </a:pPr>
            <a:r>
              <a:rPr lang="en" sz="1800"/>
              <a:t>What does the scene tell us about the character? Why is this important to the plot? Does it lead to the film’s climax?</a:t>
            </a:r>
            <a:endParaRPr sz="1800"/>
          </a:p>
          <a:p>
            <a:pPr indent="-342900" lvl="0" marL="457200" rtl="0" algn="l">
              <a:spcBef>
                <a:spcPts val="0"/>
              </a:spcBef>
              <a:spcAft>
                <a:spcPts val="0"/>
              </a:spcAft>
              <a:buSzPts val="1800"/>
              <a:buChar char="●"/>
            </a:pPr>
            <a:r>
              <a:rPr i="1" lang="en" sz="1800"/>
              <a:t>Thematic Information</a:t>
            </a:r>
            <a:endParaRPr sz="1800"/>
          </a:p>
          <a:p>
            <a:pPr indent="-342900" lvl="1" marL="914400" rtl="0" algn="l">
              <a:spcBef>
                <a:spcPts val="0"/>
              </a:spcBef>
              <a:spcAft>
                <a:spcPts val="0"/>
              </a:spcAft>
              <a:buSzPts val="1800"/>
              <a:buChar char="○"/>
            </a:pPr>
            <a:r>
              <a:rPr lang="en" sz="1800"/>
              <a:t>In relation to the plot</a:t>
            </a:r>
            <a:endParaRPr sz="1800"/>
          </a:p>
          <a:p>
            <a:pPr indent="-342900" lvl="1" marL="914400" rtl="0" algn="l">
              <a:spcBef>
                <a:spcPts val="0"/>
              </a:spcBef>
              <a:spcAft>
                <a:spcPts val="0"/>
              </a:spcAft>
              <a:buSzPts val="1800"/>
              <a:buChar char="○"/>
            </a:pPr>
            <a:r>
              <a:rPr lang="en" sz="1800"/>
              <a:t>What does the scene tell about the central themes of the film?</a:t>
            </a:r>
            <a:endParaRPr sz="1800"/>
          </a:p>
          <a:p>
            <a:pPr indent="-342900" lvl="1" marL="914400" rtl="0" algn="l">
              <a:spcBef>
                <a:spcPts val="0"/>
              </a:spcBef>
              <a:spcAft>
                <a:spcPts val="0"/>
              </a:spcAft>
              <a:buSzPts val="1800"/>
              <a:buChar char="○"/>
            </a:pPr>
            <a:r>
              <a:rPr lang="en" sz="1800"/>
              <a:t>What is the theme?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should the Essay be Set up?</a:t>
            </a:r>
            <a:endParaRPr/>
          </a:p>
        </p:txBody>
      </p:sp>
      <p:sp>
        <p:nvSpPr>
          <p:cNvPr id="321" name="Google Shape;321;p38"/>
          <p:cNvSpPr txBox="1"/>
          <p:nvPr>
            <p:ph idx="1" type="body"/>
          </p:nvPr>
        </p:nvSpPr>
        <p:spPr>
          <a:xfrm>
            <a:off x="720000" y="1215753"/>
            <a:ext cx="7704000" cy="371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INTRODUCTION</a:t>
            </a:r>
            <a:endParaRPr sz="1400"/>
          </a:p>
          <a:p>
            <a:pPr indent="-317500" lvl="1" marL="914400" rtl="0" algn="l">
              <a:spcBef>
                <a:spcPts val="0"/>
              </a:spcBef>
              <a:spcAft>
                <a:spcPts val="0"/>
              </a:spcAft>
              <a:buSzPts val="1400"/>
              <a:buChar char="○"/>
            </a:pPr>
            <a:r>
              <a:rPr lang="en" sz="1400"/>
              <a:t>Opening statement, mention the film’s title, director, and year of release (being one year off will be a half mark)</a:t>
            </a:r>
            <a:endParaRPr sz="1400"/>
          </a:p>
          <a:p>
            <a:pPr indent="-317500" lvl="1" marL="914400" rtl="0" algn="l">
              <a:spcBef>
                <a:spcPts val="0"/>
              </a:spcBef>
              <a:spcAft>
                <a:spcPts val="0"/>
              </a:spcAft>
              <a:buSzPts val="1400"/>
              <a:buChar char="○"/>
            </a:pPr>
            <a:r>
              <a:rPr lang="en" sz="1400"/>
              <a:t>State the narrative function of the scene</a:t>
            </a:r>
            <a:endParaRPr sz="1400"/>
          </a:p>
          <a:p>
            <a:pPr indent="-317500" lvl="1" marL="914400" rtl="0" algn="l">
              <a:spcBef>
                <a:spcPts val="0"/>
              </a:spcBef>
              <a:spcAft>
                <a:spcPts val="0"/>
              </a:spcAft>
              <a:buSzPts val="1400"/>
              <a:buChar char="○"/>
            </a:pPr>
            <a:r>
              <a:rPr lang="en" sz="1400"/>
              <a:t>State a thesis that identifies three specific devices of film style that influences the narrative function</a:t>
            </a:r>
            <a:endParaRPr sz="1400"/>
          </a:p>
          <a:p>
            <a:pPr indent="-317500" lvl="2" marL="1371600" rtl="0" algn="l">
              <a:spcBef>
                <a:spcPts val="0"/>
              </a:spcBef>
              <a:spcAft>
                <a:spcPts val="0"/>
              </a:spcAft>
              <a:buSzPts val="1400"/>
              <a:buChar char="■"/>
            </a:pPr>
            <a:r>
              <a:rPr lang="en" sz="1400"/>
              <a:t>“This narrative function is conveyed through the stylistic devices of x,y, and z”</a:t>
            </a:r>
            <a:endParaRPr sz="1400"/>
          </a:p>
          <a:p>
            <a:pPr indent="-317500" lvl="0" marL="457200" rtl="0" algn="l">
              <a:spcBef>
                <a:spcPts val="0"/>
              </a:spcBef>
              <a:spcAft>
                <a:spcPts val="0"/>
              </a:spcAft>
              <a:buSzPts val="1400"/>
              <a:buChar char="●"/>
            </a:pPr>
            <a:r>
              <a:rPr lang="en" sz="1400"/>
              <a:t>PARAGRAPH ONE</a:t>
            </a:r>
            <a:endParaRPr sz="1400"/>
          </a:p>
          <a:p>
            <a:pPr indent="-317500" lvl="1" marL="914400" rtl="0" algn="l">
              <a:spcBef>
                <a:spcPts val="0"/>
              </a:spcBef>
              <a:spcAft>
                <a:spcPts val="0"/>
              </a:spcAft>
              <a:buSzPts val="1400"/>
              <a:buChar char="○"/>
            </a:pPr>
            <a:r>
              <a:rPr lang="en" sz="1400"/>
              <a:t>The first example, and provide an example from your chosen scene</a:t>
            </a:r>
            <a:endParaRPr sz="1400"/>
          </a:p>
          <a:p>
            <a:pPr indent="-317500" lvl="0" marL="457200" rtl="0" algn="l">
              <a:spcBef>
                <a:spcPts val="0"/>
              </a:spcBef>
              <a:spcAft>
                <a:spcPts val="0"/>
              </a:spcAft>
              <a:buSzPts val="1400"/>
              <a:buChar char="●"/>
            </a:pPr>
            <a:r>
              <a:rPr lang="en" sz="1400"/>
              <a:t>PARAGRAPH TWO</a:t>
            </a:r>
            <a:endParaRPr sz="1400"/>
          </a:p>
          <a:p>
            <a:pPr indent="-317500" lvl="1" marL="914400" rtl="0" algn="l">
              <a:spcBef>
                <a:spcPts val="0"/>
              </a:spcBef>
              <a:spcAft>
                <a:spcPts val="0"/>
              </a:spcAft>
              <a:buSzPts val="1400"/>
              <a:buChar char="○"/>
            </a:pPr>
            <a:r>
              <a:rPr lang="en" sz="1400"/>
              <a:t>The second example, etc.</a:t>
            </a:r>
            <a:endParaRPr sz="1400"/>
          </a:p>
          <a:p>
            <a:pPr indent="-317500" lvl="0" marL="457200" rtl="0" algn="l">
              <a:spcBef>
                <a:spcPts val="0"/>
              </a:spcBef>
              <a:spcAft>
                <a:spcPts val="0"/>
              </a:spcAft>
              <a:buSzPts val="1400"/>
              <a:buChar char="●"/>
            </a:pPr>
            <a:r>
              <a:rPr lang="en" sz="1400"/>
              <a:t>PARAGRAPH THREE</a:t>
            </a:r>
            <a:endParaRPr sz="1400"/>
          </a:p>
          <a:p>
            <a:pPr indent="-317500" lvl="1" marL="914400" rtl="0" algn="l">
              <a:spcBef>
                <a:spcPts val="0"/>
              </a:spcBef>
              <a:spcAft>
                <a:spcPts val="0"/>
              </a:spcAft>
              <a:buSzPts val="1400"/>
              <a:buChar char="○"/>
            </a:pPr>
            <a:r>
              <a:rPr lang="en" sz="1400"/>
              <a:t>The last example, etc.</a:t>
            </a:r>
            <a:endParaRPr sz="1400"/>
          </a:p>
          <a:p>
            <a:pPr indent="-317500" lvl="0" marL="457200" rtl="0" algn="l">
              <a:spcBef>
                <a:spcPts val="0"/>
              </a:spcBef>
              <a:spcAft>
                <a:spcPts val="0"/>
              </a:spcAft>
              <a:buSzPts val="1400"/>
              <a:buChar char="●"/>
            </a:pPr>
            <a:r>
              <a:rPr lang="en" sz="1400"/>
              <a:t>CONCLUSION</a:t>
            </a:r>
            <a:endParaRPr sz="1400"/>
          </a:p>
          <a:p>
            <a:pPr indent="-317500" lvl="1" marL="914400" rtl="0" algn="l">
              <a:spcBef>
                <a:spcPts val="0"/>
              </a:spcBef>
              <a:spcAft>
                <a:spcPts val="0"/>
              </a:spcAft>
              <a:buSzPts val="1400"/>
              <a:buChar char="○"/>
            </a:pPr>
            <a:r>
              <a:rPr lang="en" sz="1400"/>
              <a:t>Restate the thesis, provide any last insights to tie it up</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Preparations</a:t>
            </a:r>
            <a:endParaRPr/>
          </a:p>
        </p:txBody>
      </p:sp>
      <p:sp>
        <p:nvSpPr>
          <p:cNvPr id="327" name="Google Shape;327;p39"/>
          <p:cNvSpPr txBox="1"/>
          <p:nvPr>
            <p:ph idx="1" type="body"/>
          </p:nvPr>
        </p:nvSpPr>
        <p:spPr>
          <a:xfrm>
            <a:off x="720000" y="1215740"/>
            <a:ext cx="7704000" cy="3489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Be sure to have seen </a:t>
            </a:r>
            <a:r>
              <a:rPr i="1" lang="en" sz="1700"/>
              <a:t>Singin’ in the Rain, Casablanca, Do the Right Thing, Rear Window, M,</a:t>
            </a:r>
            <a:r>
              <a:rPr lang="en" sz="1700"/>
              <a:t> and </a:t>
            </a:r>
            <a:r>
              <a:rPr i="1" lang="en" sz="1700"/>
              <a:t>Citizen Kane</a:t>
            </a:r>
            <a:r>
              <a:rPr lang="en" sz="1700"/>
              <a:t> so you can </a:t>
            </a:r>
            <a:r>
              <a:rPr lang="en" sz="1700"/>
              <a:t>identify</a:t>
            </a:r>
            <a:r>
              <a:rPr lang="en" sz="1700"/>
              <a:t> the </a:t>
            </a:r>
            <a:r>
              <a:rPr lang="en" sz="1700"/>
              <a:t>narrative</a:t>
            </a:r>
            <a:r>
              <a:rPr lang="en" sz="1700"/>
              <a:t> function from any scene in the film’s narrative structure</a:t>
            </a:r>
            <a:endParaRPr sz="1700"/>
          </a:p>
          <a:p>
            <a:pPr indent="-336550" lvl="1" marL="914400" rtl="0" algn="l">
              <a:spcBef>
                <a:spcPts val="0"/>
              </a:spcBef>
              <a:spcAft>
                <a:spcPts val="0"/>
              </a:spcAft>
              <a:buSzPts val="1700"/>
              <a:buChar char="○"/>
            </a:pPr>
            <a:r>
              <a:rPr lang="en" sz="1700"/>
              <a:t>Ask </a:t>
            </a:r>
            <a:endParaRPr sz="1700"/>
          </a:p>
          <a:p>
            <a:pPr indent="-336550" lvl="2" marL="1371600" rtl="0" algn="l">
              <a:spcBef>
                <a:spcPts val="0"/>
              </a:spcBef>
              <a:spcAft>
                <a:spcPts val="0"/>
              </a:spcAft>
              <a:buSzPts val="1700"/>
              <a:buChar char="■"/>
            </a:pPr>
            <a:r>
              <a:rPr lang="en" sz="1700"/>
              <a:t>How does this scene fit into the plot’s structure?</a:t>
            </a:r>
            <a:endParaRPr sz="1700"/>
          </a:p>
          <a:p>
            <a:pPr indent="-336550" lvl="2" marL="1371600" rtl="0" algn="l">
              <a:spcBef>
                <a:spcPts val="0"/>
              </a:spcBef>
              <a:spcAft>
                <a:spcPts val="0"/>
              </a:spcAft>
              <a:buSzPts val="1700"/>
              <a:buChar char="■"/>
            </a:pPr>
            <a:r>
              <a:rPr lang="en" sz="1700"/>
              <a:t>What does the scene tell us about the characters?</a:t>
            </a:r>
            <a:endParaRPr sz="1700"/>
          </a:p>
          <a:p>
            <a:pPr indent="-336550" lvl="2" marL="1371600" rtl="0" algn="l">
              <a:spcBef>
                <a:spcPts val="0"/>
              </a:spcBef>
              <a:spcAft>
                <a:spcPts val="0"/>
              </a:spcAft>
              <a:buSzPts val="1700"/>
              <a:buChar char="■"/>
            </a:pPr>
            <a:r>
              <a:rPr lang="en" sz="1700"/>
              <a:t>Why is that information important to the plot?</a:t>
            </a:r>
            <a:endParaRPr sz="1700"/>
          </a:p>
          <a:p>
            <a:pPr indent="-336550" lvl="0" marL="457200" rtl="0" algn="l">
              <a:spcBef>
                <a:spcPts val="0"/>
              </a:spcBef>
              <a:spcAft>
                <a:spcPts val="0"/>
              </a:spcAft>
              <a:buSzPts val="1700"/>
              <a:buChar char="●"/>
            </a:pPr>
            <a:r>
              <a:rPr lang="en" sz="1700"/>
              <a:t>Brush up on </a:t>
            </a:r>
            <a:r>
              <a:rPr lang="en" sz="1700"/>
              <a:t>Vocabulary</a:t>
            </a:r>
            <a:r>
              <a:rPr lang="en" sz="1700"/>
              <a:t> terms introduced in week one of class</a:t>
            </a:r>
            <a:endParaRPr sz="1700"/>
          </a:p>
          <a:p>
            <a:pPr indent="-336550" lvl="0" marL="457200" rtl="0" algn="l">
              <a:spcBef>
                <a:spcPts val="0"/>
              </a:spcBef>
              <a:spcAft>
                <a:spcPts val="0"/>
              </a:spcAft>
              <a:buSzPts val="1700"/>
              <a:buChar char="●"/>
            </a:pPr>
            <a:r>
              <a:rPr lang="en" sz="1700"/>
              <a:t>Develop good study habits!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 for studying</a:t>
            </a:r>
            <a:endParaRPr/>
          </a:p>
        </p:txBody>
      </p:sp>
      <p:sp>
        <p:nvSpPr>
          <p:cNvPr id="333" name="Google Shape;333;p40"/>
          <p:cNvSpPr txBox="1"/>
          <p:nvPr>
            <p:ph idx="1" type="body"/>
          </p:nvPr>
        </p:nvSpPr>
        <p:spPr>
          <a:xfrm>
            <a:off x="416450" y="572700"/>
            <a:ext cx="8654400" cy="434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Try writing down the content by hand</a:t>
            </a:r>
            <a:endParaRPr sz="1400"/>
          </a:p>
          <a:p>
            <a:pPr indent="-317500" lvl="1" marL="914400" rtl="0" algn="l">
              <a:spcBef>
                <a:spcPts val="0"/>
              </a:spcBef>
              <a:spcAft>
                <a:spcPts val="0"/>
              </a:spcAft>
              <a:buSzPts val="1400"/>
              <a:buChar char="○"/>
            </a:pPr>
            <a:r>
              <a:rPr lang="en" sz="1400"/>
              <a:t>Studies show that information is more easily remembered when written down</a:t>
            </a:r>
            <a:endParaRPr sz="1400"/>
          </a:p>
          <a:p>
            <a:pPr indent="-317500" lvl="1" marL="914400" rtl="0" algn="l">
              <a:spcBef>
                <a:spcPts val="0"/>
              </a:spcBef>
              <a:spcAft>
                <a:spcPts val="0"/>
              </a:spcAft>
              <a:buSzPts val="1400"/>
              <a:buChar char="○"/>
            </a:pPr>
            <a:r>
              <a:rPr lang="en" sz="1400"/>
              <a:t>I usually compress all the most important information into one document and then rewrite it all by hand</a:t>
            </a:r>
            <a:endParaRPr sz="1400"/>
          </a:p>
          <a:p>
            <a:pPr indent="-317500" lvl="0" marL="457200" rtl="0" algn="l">
              <a:spcBef>
                <a:spcPts val="0"/>
              </a:spcBef>
              <a:spcAft>
                <a:spcPts val="0"/>
              </a:spcAft>
              <a:buSzPts val="1400"/>
              <a:buChar char="●"/>
            </a:pPr>
            <a:r>
              <a:rPr lang="en" sz="1400"/>
              <a:t>Study before bed, over multiple nights</a:t>
            </a:r>
            <a:endParaRPr sz="1400"/>
          </a:p>
          <a:p>
            <a:pPr indent="-317500" lvl="1" marL="914400" rtl="0" algn="l">
              <a:spcBef>
                <a:spcPts val="0"/>
              </a:spcBef>
              <a:spcAft>
                <a:spcPts val="0"/>
              </a:spcAft>
              <a:buSzPts val="1400"/>
              <a:buChar char="○"/>
            </a:pPr>
            <a:r>
              <a:rPr lang="en" sz="1400"/>
              <a:t>When information is freshly in short term memory, your brain is more likely to put that information into long term memory while you sleep rather than forgetting it</a:t>
            </a:r>
            <a:endParaRPr sz="1400"/>
          </a:p>
          <a:p>
            <a:pPr indent="-317500" lvl="0" marL="457200" rtl="0" algn="l">
              <a:spcBef>
                <a:spcPts val="0"/>
              </a:spcBef>
              <a:spcAft>
                <a:spcPts val="0"/>
              </a:spcAft>
              <a:buSzPts val="1400"/>
              <a:buChar char="●"/>
            </a:pPr>
            <a:r>
              <a:rPr lang="en" sz="1400"/>
              <a:t>DO NOT cram study right before/day of exam</a:t>
            </a:r>
            <a:endParaRPr sz="1400"/>
          </a:p>
          <a:p>
            <a:pPr indent="-317500" lvl="1" marL="914400" rtl="0" algn="l">
              <a:spcBef>
                <a:spcPts val="0"/>
              </a:spcBef>
              <a:spcAft>
                <a:spcPts val="0"/>
              </a:spcAft>
              <a:buSzPts val="1400"/>
              <a:buChar char="○"/>
            </a:pPr>
            <a:r>
              <a:rPr lang="en" sz="1400"/>
              <a:t>On average, short term memory can hold 7-10 different pieces of information, then it is sorted into long term or discarded if new information comes in before the sorting</a:t>
            </a:r>
            <a:endParaRPr sz="1400"/>
          </a:p>
          <a:p>
            <a:pPr indent="-317500" lvl="1" marL="914400" rtl="0" algn="l">
              <a:spcBef>
                <a:spcPts val="0"/>
              </a:spcBef>
              <a:spcAft>
                <a:spcPts val="0"/>
              </a:spcAft>
              <a:buSzPts val="1400"/>
              <a:buChar char="○"/>
            </a:pPr>
            <a:r>
              <a:rPr lang="en" sz="1400"/>
              <a:t>If you overload your short term memory you’ll remember very few things compared to what you studied</a:t>
            </a:r>
            <a:endParaRPr sz="1400"/>
          </a:p>
          <a:p>
            <a:pPr indent="-317500" lvl="0" marL="457200" rtl="0" algn="l">
              <a:spcBef>
                <a:spcPts val="0"/>
              </a:spcBef>
              <a:spcAft>
                <a:spcPts val="0"/>
              </a:spcAft>
              <a:buSzPts val="1400"/>
              <a:buChar char="●"/>
            </a:pPr>
            <a:r>
              <a:rPr lang="en" sz="1400"/>
              <a:t>Be careful when studying with friends, they’re there to help and study themselves but they also represent a distraction</a:t>
            </a:r>
            <a:endParaRPr sz="1400"/>
          </a:p>
          <a:p>
            <a:pPr indent="-317500" lvl="1" marL="914400" rtl="0" algn="l">
              <a:spcBef>
                <a:spcPts val="0"/>
              </a:spcBef>
              <a:spcAft>
                <a:spcPts val="0"/>
              </a:spcAft>
              <a:buSzPts val="1400"/>
              <a:buChar char="○"/>
            </a:pPr>
            <a:r>
              <a:rPr lang="en" sz="1400"/>
              <a:t>When in groups, maybe split up the subjects and make a study guide together!</a:t>
            </a:r>
            <a:endParaRPr sz="1400"/>
          </a:p>
          <a:p>
            <a:pPr indent="-317500" lvl="0" marL="457200" rtl="0" algn="l">
              <a:spcBef>
                <a:spcPts val="0"/>
              </a:spcBef>
              <a:spcAft>
                <a:spcPts val="0"/>
              </a:spcAft>
              <a:buSzPts val="1400"/>
              <a:buChar char="●"/>
            </a:pPr>
            <a:r>
              <a:rPr lang="en" sz="1400"/>
              <a:t>Pace yourself! Take breaks! 40 minutes of studying and 20 minutes of break every hour!</a:t>
            </a:r>
            <a:endParaRPr sz="1400"/>
          </a:p>
          <a:p>
            <a:pPr indent="-317500" lvl="1" marL="914400" rtl="0" algn="l">
              <a:spcBef>
                <a:spcPts val="0"/>
              </a:spcBef>
              <a:spcAft>
                <a:spcPts val="0"/>
              </a:spcAft>
              <a:buSzPts val="1400"/>
              <a:buChar char="○"/>
            </a:pPr>
            <a:r>
              <a:rPr lang="en" sz="1400"/>
              <a:t>Or the Pomodoro Method. Set a 25 minute timer, take a 5 minute break, every fourth take 15-30 min</a:t>
            </a:r>
            <a:endParaRPr sz="1400"/>
          </a:p>
          <a:p>
            <a:pPr indent="-317500" lvl="0" marL="457200" rtl="0" algn="l">
              <a:spcBef>
                <a:spcPts val="0"/>
              </a:spcBef>
              <a:spcAft>
                <a:spcPts val="0"/>
              </a:spcAft>
              <a:buSzPts val="1400"/>
              <a:buChar char="●"/>
            </a:pPr>
            <a:r>
              <a:rPr lang="en" sz="1400"/>
              <a:t>Give yourself an incentive! Small treats, Chicken Nuggies, a little thing from Amazon, etc.</a:t>
            </a:r>
            <a:endParaRPr sz="1400"/>
          </a:p>
          <a:p>
            <a:pPr indent="-317500" lvl="0" marL="457200" rtl="0" algn="l">
              <a:spcBef>
                <a:spcPts val="0"/>
              </a:spcBef>
              <a:spcAft>
                <a:spcPts val="0"/>
              </a:spcAft>
              <a:buSzPts val="1400"/>
              <a:buChar char="●"/>
            </a:pPr>
            <a:r>
              <a:rPr lang="en" sz="1400"/>
              <a:t>Drink water! A hydrated mind works better than a dehydrated one!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hell is a thesis?</a:t>
            </a:r>
            <a:endParaRPr/>
          </a:p>
        </p:txBody>
      </p:sp>
      <p:sp>
        <p:nvSpPr>
          <p:cNvPr id="339" name="Google Shape;339;p41"/>
          <p:cNvSpPr txBox="1"/>
          <p:nvPr>
            <p:ph idx="1" type="body"/>
          </p:nvPr>
        </p:nvSpPr>
        <p:spPr>
          <a:xfrm>
            <a:off x="720000" y="1215751"/>
            <a:ext cx="7704000" cy="4485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The core argument of the essay</a:t>
            </a:r>
            <a:endParaRPr sz="2700"/>
          </a:p>
          <a:p>
            <a:pPr indent="-400050" lvl="0" marL="457200" rtl="0" algn="l">
              <a:spcBef>
                <a:spcPts val="0"/>
              </a:spcBef>
              <a:spcAft>
                <a:spcPts val="0"/>
              </a:spcAft>
              <a:buSzPts val="2700"/>
              <a:buChar char="●"/>
            </a:pPr>
            <a:r>
              <a:rPr lang="en" sz="2700"/>
              <a:t>Without a proper thesis your essay goes </a:t>
            </a:r>
            <a:r>
              <a:rPr lang="en" sz="2700"/>
              <a:t>nowhere</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write a thesis?</a:t>
            </a:r>
            <a:endParaRPr/>
          </a:p>
        </p:txBody>
      </p:sp>
      <p:sp>
        <p:nvSpPr>
          <p:cNvPr id="345" name="Google Shape;345;p42"/>
          <p:cNvSpPr txBox="1"/>
          <p:nvPr>
            <p:ph idx="1" type="body"/>
          </p:nvPr>
        </p:nvSpPr>
        <p:spPr>
          <a:xfrm>
            <a:off x="720000" y="1215741"/>
            <a:ext cx="7704000" cy="3402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Three types of </a:t>
            </a:r>
            <a:r>
              <a:rPr lang="en"/>
              <a:t>theses</a:t>
            </a:r>
            <a:r>
              <a:rPr lang="en"/>
              <a:t> </a:t>
            </a:r>
            <a:endParaRPr/>
          </a:p>
          <a:p>
            <a:pPr indent="-304800" lvl="1" marL="914400" rtl="0" algn="l">
              <a:spcBef>
                <a:spcPts val="0"/>
              </a:spcBef>
              <a:spcAft>
                <a:spcPts val="0"/>
              </a:spcAft>
              <a:buSzPts val="1200"/>
              <a:buChar char="○"/>
            </a:pPr>
            <a:r>
              <a:rPr lang="en"/>
              <a:t>Analytical</a:t>
            </a:r>
            <a:r>
              <a:rPr lang="en"/>
              <a:t> - breaks down an idea into component parts</a:t>
            </a:r>
            <a:endParaRPr/>
          </a:p>
          <a:p>
            <a:pPr indent="-304800" lvl="1" marL="914400" rtl="0" algn="l">
              <a:spcBef>
                <a:spcPts val="0"/>
              </a:spcBef>
              <a:spcAft>
                <a:spcPts val="0"/>
              </a:spcAft>
              <a:buSzPts val="1200"/>
              <a:buChar char="○"/>
            </a:pPr>
            <a:r>
              <a:rPr lang="en"/>
              <a:t>Expository - explains something to the reader</a:t>
            </a:r>
            <a:endParaRPr/>
          </a:p>
          <a:p>
            <a:pPr indent="-304800" lvl="1" marL="914400" rtl="0" algn="l">
              <a:spcBef>
                <a:spcPts val="0"/>
              </a:spcBef>
              <a:spcAft>
                <a:spcPts val="0"/>
              </a:spcAft>
              <a:buSzPts val="1200"/>
              <a:buChar char="○"/>
            </a:pPr>
            <a:r>
              <a:rPr lang="en"/>
              <a:t>Argumentative - makes a claim about a topic and justifies it with evidence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The life of the typical college student is characterized by time spent studying, attending class, and socializing with peers.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High school graduates should be required to take a year off to pursue community service projects before entering college in order to increase their maturity and global awareness.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An analysis of the college admission process reveals one challenge facing counselors: accepting students with high test scores or students with strong extracurricular backgrounds.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Good example of a film thesis</a:t>
            </a:r>
            <a:endParaRPr/>
          </a:p>
        </p:txBody>
      </p:sp>
      <p:sp>
        <p:nvSpPr>
          <p:cNvPr id="351" name="Google Shape;351;p43"/>
          <p:cNvSpPr txBox="1"/>
          <p:nvPr>
            <p:ph idx="1" type="body"/>
          </p:nvPr>
        </p:nvSpPr>
        <p:spPr>
          <a:xfrm>
            <a:off x="720000" y="1215751"/>
            <a:ext cx="77040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 this scene, bright costumes, high-key lighting, and camera angles contribute to the </a:t>
            </a:r>
            <a:r>
              <a:rPr lang="en" sz="2100"/>
              <a:t>characterization</a:t>
            </a:r>
            <a:r>
              <a:rPr lang="en" sz="2100"/>
              <a:t> of Don as a superficial person. This </a:t>
            </a:r>
            <a:r>
              <a:rPr lang="en" sz="2100"/>
              <a:t>characterization</a:t>
            </a:r>
            <a:r>
              <a:rPr lang="en" sz="2100"/>
              <a:t> is important ot the plot because Don’s transformation from superficial celebrity to a trustworthy person helps him to attain one of his goals: a romantic union with Kathy.</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361950" lvl="0" marL="457200" rtl="0" algn="l">
              <a:spcBef>
                <a:spcPts val="0"/>
              </a:spcBef>
              <a:spcAft>
                <a:spcPts val="0"/>
              </a:spcAft>
              <a:buSzPts val="2100"/>
              <a:buChar char="●"/>
            </a:pPr>
            <a:r>
              <a:rPr lang="en" sz="2100"/>
              <a:t>What kind of thesis is this?</a:t>
            </a:r>
            <a:endParaRPr sz="2100"/>
          </a:p>
          <a:p>
            <a:pPr indent="-361950" lvl="1" marL="914400" rtl="0" algn="l">
              <a:spcBef>
                <a:spcPts val="0"/>
              </a:spcBef>
              <a:spcAft>
                <a:spcPts val="0"/>
              </a:spcAft>
              <a:buSzPts val="2100"/>
              <a:buChar char="○"/>
            </a:pPr>
            <a:r>
              <a:rPr lang="en" sz="2100"/>
              <a:t>This is the kind of thesis you want for the scene analysis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Old Hollywood Aesthetic Portfolio by Slidesgo">
  <a:themeElements>
    <a:clrScheme name="Simple Light">
      <a:dk1>
        <a:srgbClr val="2A4234"/>
      </a:dk1>
      <a:lt1>
        <a:srgbClr val="E4AFA7"/>
      </a:lt1>
      <a:dk2>
        <a:srgbClr val="FAE0DC"/>
      </a:dk2>
      <a:lt2>
        <a:srgbClr val="784E4E"/>
      </a:lt2>
      <a:accent1>
        <a:srgbClr val="AC8C5C"/>
      </a:accent1>
      <a:accent2>
        <a:srgbClr val="EAE2D7"/>
      </a:accent2>
      <a:accent3>
        <a:srgbClr val="FFFFFF"/>
      </a:accent3>
      <a:accent4>
        <a:srgbClr val="FFFFFF"/>
      </a:accent4>
      <a:accent5>
        <a:srgbClr val="FFFFFF"/>
      </a:accent5>
      <a:accent6>
        <a:srgbClr val="FFFFFF"/>
      </a:accent6>
      <a:hlink>
        <a:srgbClr val="2A42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