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hyperlink" Target="https://www.craigslist.org/" TargetMode="Externa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craigslist.org/" TargetMode="External"/><Relationship Id="rId7" Type="http://schemas.openxmlformats.org/officeDocument/2006/relationships/image" Target="../media/image12.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60C7C-63B4-45A4-91BC-AFD37B42C5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496789-CE74-43D7-AD0B-290A179E0FF2}">
      <dgm:prSet/>
      <dgm:spPr/>
      <dgm:t>
        <a:bodyPr/>
        <a:lstStyle/>
        <a:p>
          <a:r>
            <a:rPr lang="en-US" b="0" i="0"/>
            <a:t>In today's data-driven world, understanding the factors that influence used car prices is crucial.</a:t>
          </a:r>
          <a:endParaRPr lang="en-US"/>
        </a:p>
      </dgm:t>
    </dgm:pt>
    <dgm:pt modelId="{4F7BC337-367A-4642-8442-EA3CB1E0FF19}" type="parTrans" cxnId="{B82FB1D2-D3AB-4E9C-A82C-9B1C66A44E49}">
      <dgm:prSet/>
      <dgm:spPr/>
      <dgm:t>
        <a:bodyPr/>
        <a:lstStyle/>
        <a:p>
          <a:endParaRPr lang="en-US"/>
        </a:p>
      </dgm:t>
    </dgm:pt>
    <dgm:pt modelId="{324C8E33-67DF-4B0F-985D-A231B173033B}" type="sibTrans" cxnId="{B82FB1D2-D3AB-4E9C-A82C-9B1C66A44E49}">
      <dgm:prSet/>
      <dgm:spPr/>
      <dgm:t>
        <a:bodyPr/>
        <a:lstStyle/>
        <a:p>
          <a:endParaRPr lang="en-US"/>
        </a:p>
      </dgm:t>
    </dgm:pt>
    <dgm:pt modelId="{DE3DA13D-CB39-47B3-923C-0CBBED2DEF28}">
      <dgm:prSet/>
      <dgm:spPr/>
      <dgm:t>
        <a:bodyPr/>
        <a:lstStyle/>
        <a:p>
          <a:r>
            <a:rPr lang="en-US" b="0" i="0"/>
            <a:t>Our project aims to provide insights into the dynamic market of used cars by leveraging machine learning.</a:t>
          </a:r>
          <a:endParaRPr lang="en-US"/>
        </a:p>
      </dgm:t>
    </dgm:pt>
    <dgm:pt modelId="{EB523566-C953-481F-AAB6-B5E1124FCA1D}" type="parTrans" cxnId="{3339BD94-D5DF-4684-803B-696B7EBC362E}">
      <dgm:prSet/>
      <dgm:spPr/>
      <dgm:t>
        <a:bodyPr/>
        <a:lstStyle/>
        <a:p>
          <a:endParaRPr lang="en-US"/>
        </a:p>
      </dgm:t>
    </dgm:pt>
    <dgm:pt modelId="{B9FB8B69-9395-4BC2-9497-6F6EB96ACCB5}" type="sibTrans" cxnId="{3339BD94-D5DF-4684-803B-696B7EBC362E}">
      <dgm:prSet/>
      <dgm:spPr/>
      <dgm:t>
        <a:bodyPr/>
        <a:lstStyle/>
        <a:p>
          <a:endParaRPr lang="en-US"/>
        </a:p>
      </dgm:t>
    </dgm:pt>
    <dgm:pt modelId="{6959AC23-3EE8-4874-B1AF-C5BCE8B33145}">
      <dgm:prSet/>
      <dgm:spPr/>
      <dgm:t>
        <a:bodyPr/>
        <a:lstStyle/>
        <a:p>
          <a:r>
            <a:rPr lang="en-US" b="0" i="0"/>
            <a:t>As potential buyers and sellers navigate this market, having accurate price predictions becomes invaluable.</a:t>
          </a:r>
          <a:endParaRPr lang="en-US"/>
        </a:p>
      </dgm:t>
    </dgm:pt>
    <dgm:pt modelId="{E2F1FD56-69C9-4916-B455-30FF8B0BB1AA}" type="parTrans" cxnId="{0B5B4107-F3DD-474C-A374-24737CFF5613}">
      <dgm:prSet/>
      <dgm:spPr/>
      <dgm:t>
        <a:bodyPr/>
        <a:lstStyle/>
        <a:p>
          <a:endParaRPr lang="en-US"/>
        </a:p>
      </dgm:t>
    </dgm:pt>
    <dgm:pt modelId="{C18CE4CF-C4BA-4918-961B-6DF4B01A77C2}" type="sibTrans" cxnId="{0B5B4107-F3DD-474C-A374-24737CFF5613}">
      <dgm:prSet/>
      <dgm:spPr/>
      <dgm:t>
        <a:bodyPr/>
        <a:lstStyle/>
        <a:p>
          <a:endParaRPr lang="en-US"/>
        </a:p>
      </dgm:t>
    </dgm:pt>
    <dgm:pt modelId="{E52AE72F-BEC2-45B0-A243-68B47E69123E}" type="pres">
      <dgm:prSet presAssocID="{AEA60C7C-63B4-45A4-91BC-AFD37B42C595}" presName="root" presStyleCnt="0">
        <dgm:presLayoutVars>
          <dgm:dir/>
          <dgm:resizeHandles val="exact"/>
        </dgm:presLayoutVars>
      </dgm:prSet>
      <dgm:spPr/>
    </dgm:pt>
    <dgm:pt modelId="{FEF9435D-A7B6-43A3-A0A1-F0DE632DB85F}" type="pres">
      <dgm:prSet presAssocID="{84496789-CE74-43D7-AD0B-290A179E0FF2}" presName="compNode" presStyleCnt="0"/>
      <dgm:spPr/>
    </dgm:pt>
    <dgm:pt modelId="{F9A49397-9E6B-4273-8BD3-C436D86FEED7}" type="pres">
      <dgm:prSet presAssocID="{84496789-CE74-43D7-AD0B-290A179E0FF2}" presName="bgRect" presStyleLbl="bgShp" presStyleIdx="0" presStyleCnt="3"/>
      <dgm:spPr/>
    </dgm:pt>
    <dgm:pt modelId="{47F36D7F-BB48-4158-8332-834E60B29C4F}" type="pres">
      <dgm:prSet presAssocID="{84496789-CE74-43D7-AD0B-290A179E0F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7C8D2E6B-981B-41AA-86DF-371A4AF8F642}" type="pres">
      <dgm:prSet presAssocID="{84496789-CE74-43D7-AD0B-290A179E0FF2}" presName="spaceRect" presStyleCnt="0"/>
      <dgm:spPr/>
    </dgm:pt>
    <dgm:pt modelId="{6F2C7ADB-EFA3-4669-B008-227282789135}" type="pres">
      <dgm:prSet presAssocID="{84496789-CE74-43D7-AD0B-290A179E0FF2}" presName="parTx" presStyleLbl="revTx" presStyleIdx="0" presStyleCnt="3">
        <dgm:presLayoutVars>
          <dgm:chMax val="0"/>
          <dgm:chPref val="0"/>
        </dgm:presLayoutVars>
      </dgm:prSet>
      <dgm:spPr/>
    </dgm:pt>
    <dgm:pt modelId="{02A94B06-10A4-4088-A982-9FAE9AC444E7}" type="pres">
      <dgm:prSet presAssocID="{324C8E33-67DF-4B0F-985D-A231B173033B}" presName="sibTrans" presStyleCnt="0"/>
      <dgm:spPr/>
    </dgm:pt>
    <dgm:pt modelId="{A3F1DB4D-71E6-49F9-AB14-702909E28913}" type="pres">
      <dgm:prSet presAssocID="{DE3DA13D-CB39-47B3-923C-0CBBED2DEF28}" presName="compNode" presStyleCnt="0"/>
      <dgm:spPr/>
    </dgm:pt>
    <dgm:pt modelId="{BFFE234D-378A-4027-B61E-06F9126D6873}" type="pres">
      <dgm:prSet presAssocID="{DE3DA13D-CB39-47B3-923C-0CBBED2DEF28}" presName="bgRect" presStyleLbl="bgShp" presStyleIdx="1" presStyleCnt="3"/>
      <dgm:spPr/>
    </dgm:pt>
    <dgm:pt modelId="{C81428E1-076D-48A1-92FF-443E499B7039}" type="pres">
      <dgm:prSet presAssocID="{DE3DA13D-CB39-47B3-923C-0CBBED2DEF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2A5703F-8D59-48A9-90C6-942ED49E03CE}" type="pres">
      <dgm:prSet presAssocID="{DE3DA13D-CB39-47B3-923C-0CBBED2DEF28}" presName="spaceRect" presStyleCnt="0"/>
      <dgm:spPr/>
    </dgm:pt>
    <dgm:pt modelId="{32627196-CB60-4D61-99BF-48B9164CFD79}" type="pres">
      <dgm:prSet presAssocID="{DE3DA13D-CB39-47B3-923C-0CBBED2DEF28}" presName="parTx" presStyleLbl="revTx" presStyleIdx="1" presStyleCnt="3">
        <dgm:presLayoutVars>
          <dgm:chMax val="0"/>
          <dgm:chPref val="0"/>
        </dgm:presLayoutVars>
      </dgm:prSet>
      <dgm:spPr/>
    </dgm:pt>
    <dgm:pt modelId="{265ECF25-46DE-43CB-87FD-20B6796682E7}" type="pres">
      <dgm:prSet presAssocID="{B9FB8B69-9395-4BC2-9497-6F6EB96ACCB5}" presName="sibTrans" presStyleCnt="0"/>
      <dgm:spPr/>
    </dgm:pt>
    <dgm:pt modelId="{E34E96E2-3141-43EF-8DF7-2CAA242F9FC7}" type="pres">
      <dgm:prSet presAssocID="{6959AC23-3EE8-4874-B1AF-C5BCE8B33145}" presName="compNode" presStyleCnt="0"/>
      <dgm:spPr/>
    </dgm:pt>
    <dgm:pt modelId="{72BEEC8D-45BD-48C4-9739-755488142BCB}" type="pres">
      <dgm:prSet presAssocID="{6959AC23-3EE8-4874-B1AF-C5BCE8B33145}" presName="bgRect" presStyleLbl="bgShp" presStyleIdx="2" presStyleCnt="3"/>
      <dgm:spPr/>
    </dgm:pt>
    <dgm:pt modelId="{BB773E03-725C-47AB-AE78-D564134FF7AB}" type="pres">
      <dgm:prSet presAssocID="{6959AC23-3EE8-4874-B1AF-C5BCE8B331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B9E67B00-B113-451B-AFA5-C34A1D2348F4}" type="pres">
      <dgm:prSet presAssocID="{6959AC23-3EE8-4874-B1AF-C5BCE8B33145}" presName="spaceRect" presStyleCnt="0"/>
      <dgm:spPr/>
    </dgm:pt>
    <dgm:pt modelId="{8D3B1977-E57A-4441-8B90-36FC84FA3CF6}" type="pres">
      <dgm:prSet presAssocID="{6959AC23-3EE8-4874-B1AF-C5BCE8B33145}" presName="parTx" presStyleLbl="revTx" presStyleIdx="2" presStyleCnt="3">
        <dgm:presLayoutVars>
          <dgm:chMax val="0"/>
          <dgm:chPref val="0"/>
        </dgm:presLayoutVars>
      </dgm:prSet>
      <dgm:spPr/>
    </dgm:pt>
  </dgm:ptLst>
  <dgm:cxnLst>
    <dgm:cxn modelId="{0B5B4107-F3DD-474C-A374-24737CFF5613}" srcId="{AEA60C7C-63B4-45A4-91BC-AFD37B42C595}" destId="{6959AC23-3EE8-4874-B1AF-C5BCE8B33145}" srcOrd="2" destOrd="0" parTransId="{E2F1FD56-69C9-4916-B455-30FF8B0BB1AA}" sibTransId="{C18CE4CF-C4BA-4918-961B-6DF4B01A77C2}"/>
    <dgm:cxn modelId="{ECD0500F-B4A5-4F2D-96A1-6822BAB04355}" type="presOf" srcId="{84496789-CE74-43D7-AD0B-290A179E0FF2}" destId="{6F2C7ADB-EFA3-4669-B008-227282789135}" srcOrd="0" destOrd="0" presId="urn:microsoft.com/office/officeart/2018/2/layout/IconVerticalSolidList"/>
    <dgm:cxn modelId="{B7325639-029F-4B89-A595-D14B93AB4CFB}" type="presOf" srcId="{DE3DA13D-CB39-47B3-923C-0CBBED2DEF28}" destId="{32627196-CB60-4D61-99BF-48B9164CFD79}" srcOrd="0" destOrd="0" presId="urn:microsoft.com/office/officeart/2018/2/layout/IconVerticalSolidList"/>
    <dgm:cxn modelId="{D2A86443-A7D0-4024-80A6-3BC72E8E914D}" type="presOf" srcId="{6959AC23-3EE8-4874-B1AF-C5BCE8B33145}" destId="{8D3B1977-E57A-4441-8B90-36FC84FA3CF6}" srcOrd="0" destOrd="0" presId="urn:microsoft.com/office/officeart/2018/2/layout/IconVerticalSolidList"/>
    <dgm:cxn modelId="{3339BD94-D5DF-4684-803B-696B7EBC362E}" srcId="{AEA60C7C-63B4-45A4-91BC-AFD37B42C595}" destId="{DE3DA13D-CB39-47B3-923C-0CBBED2DEF28}" srcOrd="1" destOrd="0" parTransId="{EB523566-C953-481F-AAB6-B5E1124FCA1D}" sibTransId="{B9FB8B69-9395-4BC2-9497-6F6EB96ACCB5}"/>
    <dgm:cxn modelId="{B82FB1D2-D3AB-4E9C-A82C-9B1C66A44E49}" srcId="{AEA60C7C-63B4-45A4-91BC-AFD37B42C595}" destId="{84496789-CE74-43D7-AD0B-290A179E0FF2}" srcOrd="0" destOrd="0" parTransId="{4F7BC337-367A-4642-8442-EA3CB1E0FF19}" sibTransId="{324C8E33-67DF-4B0F-985D-A231B173033B}"/>
    <dgm:cxn modelId="{D92A9DE5-64E4-4E4C-B58B-E89392C75174}" type="presOf" srcId="{AEA60C7C-63B4-45A4-91BC-AFD37B42C595}" destId="{E52AE72F-BEC2-45B0-A243-68B47E69123E}" srcOrd="0" destOrd="0" presId="urn:microsoft.com/office/officeart/2018/2/layout/IconVerticalSolidList"/>
    <dgm:cxn modelId="{D511A7D8-5DC1-44B5-B0EA-F48B946D09CB}" type="presParOf" srcId="{E52AE72F-BEC2-45B0-A243-68B47E69123E}" destId="{FEF9435D-A7B6-43A3-A0A1-F0DE632DB85F}" srcOrd="0" destOrd="0" presId="urn:microsoft.com/office/officeart/2018/2/layout/IconVerticalSolidList"/>
    <dgm:cxn modelId="{6C14DCB4-69EF-46D3-B82D-9DCF12E8995B}" type="presParOf" srcId="{FEF9435D-A7B6-43A3-A0A1-F0DE632DB85F}" destId="{F9A49397-9E6B-4273-8BD3-C436D86FEED7}" srcOrd="0" destOrd="0" presId="urn:microsoft.com/office/officeart/2018/2/layout/IconVerticalSolidList"/>
    <dgm:cxn modelId="{DA504277-0C98-4C33-994E-741DF33AED40}" type="presParOf" srcId="{FEF9435D-A7B6-43A3-A0A1-F0DE632DB85F}" destId="{47F36D7F-BB48-4158-8332-834E60B29C4F}" srcOrd="1" destOrd="0" presId="urn:microsoft.com/office/officeart/2018/2/layout/IconVerticalSolidList"/>
    <dgm:cxn modelId="{7B166889-B84D-4128-A943-2B5E75827BDF}" type="presParOf" srcId="{FEF9435D-A7B6-43A3-A0A1-F0DE632DB85F}" destId="{7C8D2E6B-981B-41AA-86DF-371A4AF8F642}" srcOrd="2" destOrd="0" presId="urn:microsoft.com/office/officeart/2018/2/layout/IconVerticalSolidList"/>
    <dgm:cxn modelId="{1D4D5C1B-21C6-4730-A3DD-67F629DE5985}" type="presParOf" srcId="{FEF9435D-A7B6-43A3-A0A1-F0DE632DB85F}" destId="{6F2C7ADB-EFA3-4669-B008-227282789135}" srcOrd="3" destOrd="0" presId="urn:microsoft.com/office/officeart/2018/2/layout/IconVerticalSolidList"/>
    <dgm:cxn modelId="{692FE2D1-FAD0-4D22-A662-6391C87EE551}" type="presParOf" srcId="{E52AE72F-BEC2-45B0-A243-68B47E69123E}" destId="{02A94B06-10A4-4088-A982-9FAE9AC444E7}" srcOrd="1" destOrd="0" presId="urn:microsoft.com/office/officeart/2018/2/layout/IconVerticalSolidList"/>
    <dgm:cxn modelId="{E0495E21-B720-4D22-8B3C-8693AF6FC450}" type="presParOf" srcId="{E52AE72F-BEC2-45B0-A243-68B47E69123E}" destId="{A3F1DB4D-71E6-49F9-AB14-702909E28913}" srcOrd="2" destOrd="0" presId="urn:microsoft.com/office/officeart/2018/2/layout/IconVerticalSolidList"/>
    <dgm:cxn modelId="{BDFF0146-1436-4F67-9D3E-F80C178EDE47}" type="presParOf" srcId="{A3F1DB4D-71E6-49F9-AB14-702909E28913}" destId="{BFFE234D-378A-4027-B61E-06F9126D6873}" srcOrd="0" destOrd="0" presId="urn:microsoft.com/office/officeart/2018/2/layout/IconVerticalSolidList"/>
    <dgm:cxn modelId="{329B18FE-03D3-4D5C-A78A-B4BE54888AAF}" type="presParOf" srcId="{A3F1DB4D-71E6-49F9-AB14-702909E28913}" destId="{C81428E1-076D-48A1-92FF-443E499B7039}" srcOrd="1" destOrd="0" presId="urn:microsoft.com/office/officeart/2018/2/layout/IconVerticalSolidList"/>
    <dgm:cxn modelId="{D679BD3D-3B6E-4EB9-8856-EBE82664CCEC}" type="presParOf" srcId="{A3F1DB4D-71E6-49F9-AB14-702909E28913}" destId="{42A5703F-8D59-48A9-90C6-942ED49E03CE}" srcOrd="2" destOrd="0" presId="urn:microsoft.com/office/officeart/2018/2/layout/IconVerticalSolidList"/>
    <dgm:cxn modelId="{FE28F509-269D-4C4E-99F0-982BF7C9EF7B}" type="presParOf" srcId="{A3F1DB4D-71E6-49F9-AB14-702909E28913}" destId="{32627196-CB60-4D61-99BF-48B9164CFD79}" srcOrd="3" destOrd="0" presId="urn:microsoft.com/office/officeart/2018/2/layout/IconVerticalSolidList"/>
    <dgm:cxn modelId="{33A73430-161D-4211-B00B-7278FC96F5D8}" type="presParOf" srcId="{E52AE72F-BEC2-45B0-A243-68B47E69123E}" destId="{265ECF25-46DE-43CB-87FD-20B6796682E7}" srcOrd="3" destOrd="0" presId="urn:microsoft.com/office/officeart/2018/2/layout/IconVerticalSolidList"/>
    <dgm:cxn modelId="{D687A12E-B613-4EE8-874C-375023636458}" type="presParOf" srcId="{E52AE72F-BEC2-45B0-A243-68B47E69123E}" destId="{E34E96E2-3141-43EF-8DF7-2CAA242F9FC7}" srcOrd="4" destOrd="0" presId="urn:microsoft.com/office/officeart/2018/2/layout/IconVerticalSolidList"/>
    <dgm:cxn modelId="{0EF644E2-C907-46C7-8718-6FB108AC8B52}" type="presParOf" srcId="{E34E96E2-3141-43EF-8DF7-2CAA242F9FC7}" destId="{72BEEC8D-45BD-48C4-9739-755488142BCB}" srcOrd="0" destOrd="0" presId="urn:microsoft.com/office/officeart/2018/2/layout/IconVerticalSolidList"/>
    <dgm:cxn modelId="{FB3A3331-6502-43FF-AFB4-656853E6BC1E}" type="presParOf" srcId="{E34E96E2-3141-43EF-8DF7-2CAA242F9FC7}" destId="{BB773E03-725C-47AB-AE78-D564134FF7AB}" srcOrd="1" destOrd="0" presId="urn:microsoft.com/office/officeart/2018/2/layout/IconVerticalSolidList"/>
    <dgm:cxn modelId="{E85293A5-ED8A-41D6-8963-F650E8B314B3}" type="presParOf" srcId="{E34E96E2-3141-43EF-8DF7-2CAA242F9FC7}" destId="{B9E67B00-B113-451B-AFA5-C34A1D2348F4}" srcOrd="2" destOrd="0" presId="urn:microsoft.com/office/officeart/2018/2/layout/IconVerticalSolidList"/>
    <dgm:cxn modelId="{9417EF0A-4C1B-4DDE-BB03-DC5C88D5DC18}" type="presParOf" srcId="{E34E96E2-3141-43EF-8DF7-2CAA242F9FC7}" destId="{8D3B1977-E57A-4441-8B90-36FC84FA3C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837499-1ECD-4BCC-8634-BFB3D8E96D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CFADE71-D636-4FFA-8647-5E1E0E42960C}">
      <dgm:prSet/>
      <dgm:spPr/>
      <dgm:t>
        <a:bodyPr/>
        <a:lstStyle/>
        <a:p>
          <a:r>
            <a:rPr lang="en-US" b="0" i="0"/>
            <a:t>The used car market is dynamic, influenced by various factors such as the condition of the vehicle, its age, odometer, model, and other features.</a:t>
          </a:r>
          <a:endParaRPr lang="en-US"/>
        </a:p>
      </dgm:t>
    </dgm:pt>
    <dgm:pt modelId="{2FFD8C02-2465-4C58-811F-B365BE4FE924}" type="parTrans" cxnId="{890DE8F0-610C-4B25-92FE-6120ACAD8A0C}">
      <dgm:prSet/>
      <dgm:spPr/>
      <dgm:t>
        <a:bodyPr/>
        <a:lstStyle/>
        <a:p>
          <a:endParaRPr lang="en-US"/>
        </a:p>
      </dgm:t>
    </dgm:pt>
    <dgm:pt modelId="{4D11D828-E45A-4377-A96A-1E9B61BBA83A}" type="sibTrans" cxnId="{890DE8F0-610C-4B25-92FE-6120ACAD8A0C}">
      <dgm:prSet/>
      <dgm:spPr/>
      <dgm:t>
        <a:bodyPr/>
        <a:lstStyle/>
        <a:p>
          <a:endParaRPr lang="en-US"/>
        </a:p>
      </dgm:t>
    </dgm:pt>
    <dgm:pt modelId="{D1B2A568-EE92-49FC-BD67-CEFCB6BDC96A}">
      <dgm:prSet/>
      <dgm:spPr/>
      <dgm:t>
        <a:bodyPr/>
        <a:lstStyle/>
        <a:p>
          <a:r>
            <a:rPr lang="en-US" b="0" i="0"/>
            <a:t>Exploring this project provides us with an opportunity to tackle a complex problem and offer valuable insights to both buyers and sellers in the used car market. </a:t>
          </a:r>
          <a:endParaRPr lang="en-US"/>
        </a:p>
      </dgm:t>
    </dgm:pt>
    <dgm:pt modelId="{16B81B4B-029D-4788-A312-FFA77136FE40}" type="parTrans" cxnId="{BA1A58D2-E8E1-40B1-83A7-3C5E0E2841CF}">
      <dgm:prSet/>
      <dgm:spPr/>
      <dgm:t>
        <a:bodyPr/>
        <a:lstStyle/>
        <a:p>
          <a:endParaRPr lang="en-US"/>
        </a:p>
      </dgm:t>
    </dgm:pt>
    <dgm:pt modelId="{C8C7CFEF-A929-4AB4-9434-1F83588BC66E}" type="sibTrans" cxnId="{BA1A58D2-E8E1-40B1-83A7-3C5E0E2841CF}">
      <dgm:prSet/>
      <dgm:spPr/>
      <dgm:t>
        <a:bodyPr/>
        <a:lstStyle/>
        <a:p>
          <a:endParaRPr lang="en-US"/>
        </a:p>
      </dgm:t>
    </dgm:pt>
    <dgm:pt modelId="{C3ECA726-2127-4BDD-B26E-48728D496907}">
      <dgm:prSet/>
      <dgm:spPr/>
      <dgm:t>
        <a:bodyPr/>
        <a:lstStyle/>
        <a:p>
          <a:r>
            <a:rPr lang="en-US" b="0" i="0"/>
            <a:t>Access to the right information can help anyone make informed decisions and find good deals </a:t>
          </a:r>
          <a:endParaRPr lang="en-US"/>
        </a:p>
      </dgm:t>
    </dgm:pt>
    <dgm:pt modelId="{26FA5EBB-5FA4-44E0-8008-6EB3A614B4D6}" type="parTrans" cxnId="{01D24B3C-DC4B-44B1-B0A5-D1C1ADA76CDF}">
      <dgm:prSet/>
      <dgm:spPr/>
      <dgm:t>
        <a:bodyPr/>
        <a:lstStyle/>
        <a:p>
          <a:endParaRPr lang="en-US"/>
        </a:p>
      </dgm:t>
    </dgm:pt>
    <dgm:pt modelId="{30529B14-1893-4083-9016-2CD2042F8A39}" type="sibTrans" cxnId="{01D24B3C-DC4B-44B1-B0A5-D1C1ADA76CDF}">
      <dgm:prSet/>
      <dgm:spPr/>
      <dgm:t>
        <a:bodyPr/>
        <a:lstStyle/>
        <a:p>
          <a:endParaRPr lang="en-US"/>
        </a:p>
      </dgm:t>
    </dgm:pt>
    <dgm:pt modelId="{6344E3D7-AD52-4E5C-A3FA-095E67B0E7B5}" type="pres">
      <dgm:prSet presAssocID="{4A837499-1ECD-4BCC-8634-BFB3D8E96D11}" presName="linear" presStyleCnt="0">
        <dgm:presLayoutVars>
          <dgm:animLvl val="lvl"/>
          <dgm:resizeHandles val="exact"/>
        </dgm:presLayoutVars>
      </dgm:prSet>
      <dgm:spPr/>
    </dgm:pt>
    <dgm:pt modelId="{3CE74163-81F7-4DD1-958B-773DE6DE5258}" type="pres">
      <dgm:prSet presAssocID="{2CFADE71-D636-4FFA-8647-5E1E0E42960C}" presName="parentText" presStyleLbl="node1" presStyleIdx="0" presStyleCnt="3">
        <dgm:presLayoutVars>
          <dgm:chMax val="0"/>
          <dgm:bulletEnabled val="1"/>
        </dgm:presLayoutVars>
      </dgm:prSet>
      <dgm:spPr/>
    </dgm:pt>
    <dgm:pt modelId="{87F13354-C33E-4F84-BC45-E24962E3C9D5}" type="pres">
      <dgm:prSet presAssocID="{4D11D828-E45A-4377-A96A-1E9B61BBA83A}" presName="spacer" presStyleCnt="0"/>
      <dgm:spPr/>
    </dgm:pt>
    <dgm:pt modelId="{4CD1CDDC-E1D5-4D34-8D16-B9908E554A6E}" type="pres">
      <dgm:prSet presAssocID="{D1B2A568-EE92-49FC-BD67-CEFCB6BDC96A}" presName="parentText" presStyleLbl="node1" presStyleIdx="1" presStyleCnt="3">
        <dgm:presLayoutVars>
          <dgm:chMax val="0"/>
          <dgm:bulletEnabled val="1"/>
        </dgm:presLayoutVars>
      </dgm:prSet>
      <dgm:spPr/>
    </dgm:pt>
    <dgm:pt modelId="{F98DF65F-B798-4C23-B09A-25674B384713}" type="pres">
      <dgm:prSet presAssocID="{C8C7CFEF-A929-4AB4-9434-1F83588BC66E}" presName="spacer" presStyleCnt="0"/>
      <dgm:spPr/>
    </dgm:pt>
    <dgm:pt modelId="{F0B22473-7B96-4870-843F-EE2366A50EF1}" type="pres">
      <dgm:prSet presAssocID="{C3ECA726-2127-4BDD-B26E-48728D496907}" presName="parentText" presStyleLbl="node1" presStyleIdx="2" presStyleCnt="3">
        <dgm:presLayoutVars>
          <dgm:chMax val="0"/>
          <dgm:bulletEnabled val="1"/>
        </dgm:presLayoutVars>
      </dgm:prSet>
      <dgm:spPr/>
    </dgm:pt>
  </dgm:ptLst>
  <dgm:cxnLst>
    <dgm:cxn modelId="{A34C1335-A16C-4324-A50E-96DE524E13EA}" type="presOf" srcId="{D1B2A568-EE92-49FC-BD67-CEFCB6BDC96A}" destId="{4CD1CDDC-E1D5-4D34-8D16-B9908E554A6E}" srcOrd="0" destOrd="0" presId="urn:microsoft.com/office/officeart/2005/8/layout/vList2"/>
    <dgm:cxn modelId="{01D24B3C-DC4B-44B1-B0A5-D1C1ADA76CDF}" srcId="{4A837499-1ECD-4BCC-8634-BFB3D8E96D11}" destId="{C3ECA726-2127-4BDD-B26E-48728D496907}" srcOrd="2" destOrd="0" parTransId="{26FA5EBB-5FA4-44E0-8008-6EB3A614B4D6}" sibTransId="{30529B14-1893-4083-9016-2CD2042F8A39}"/>
    <dgm:cxn modelId="{8B55C052-845A-40B5-8707-999AE33ADD86}" type="presOf" srcId="{C3ECA726-2127-4BDD-B26E-48728D496907}" destId="{F0B22473-7B96-4870-843F-EE2366A50EF1}" srcOrd="0" destOrd="0" presId="urn:microsoft.com/office/officeart/2005/8/layout/vList2"/>
    <dgm:cxn modelId="{E3EE2F86-5BBF-47CA-869B-6579C0ADC039}" type="presOf" srcId="{4A837499-1ECD-4BCC-8634-BFB3D8E96D11}" destId="{6344E3D7-AD52-4E5C-A3FA-095E67B0E7B5}" srcOrd="0" destOrd="0" presId="urn:microsoft.com/office/officeart/2005/8/layout/vList2"/>
    <dgm:cxn modelId="{BA1A58D2-E8E1-40B1-83A7-3C5E0E2841CF}" srcId="{4A837499-1ECD-4BCC-8634-BFB3D8E96D11}" destId="{D1B2A568-EE92-49FC-BD67-CEFCB6BDC96A}" srcOrd="1" destOrd="0" parTransId="{16B81B4B-029D-4788-A312-FFA77136FE40}" sibTransId="{C8C7CFEF-A929-4AB4-9434-1F83588BC66E}"/>
    <dgm:cxn modelId="{890DE8F0-610C-4B25-92FE-6120ACAD8A0C}" srcId="{4A837499-1ECD-4BCC-8634-BFB3D8E96D11}" destId="{2CFADE71-D636-4FFA-8647-5E1E0E42960C}" srcOrd="0" destOrd="0" parTransId="{2FFD8C02-2465-4C58-811F-B365BE4FE924}" sibTransId="{4D11D828-E45A-4377-A96A-1E9B61BBA83A}"/>
    <dgm:cxn modelId="{29ED13FE-3CAF-4A56-A667-A2806F1347C0}" type="presOf" srcId="{2CFADE71-D636-4FFA-8647-5E1E0E42960C}" destId="{3CE74163-81F7-4DD1-958B-773DE6DE5258}" srcOrd="0" destOrd="0" presId="urn:microsoft.com/office/officeart/2005/8/layout/vList2"/>
    <dgm:cxn modelId="{08D808EF-32CF-47F2-9CB3-F0D4FAB30D29}" type="presParOf" srcId="{6344E3D7-AD52-4E5C-A3FA-095E67B0E7B5}" destId="{3CE74163-81F7-4DD1-958B-773DE6DE5258}" srcOrd="0" destOrd="0" presId="urn:microsoft.com/office/officeart/2005/8/layout/vList2"/>
    <dgm:cxn modelId="{2C934C0D-420C-497F-BDF6-B74ED47F91AE}" type="presParOf" srcId="{6344E3D7-AD52-4E5C-A3FA-095E67B0E7B5}" destId="{87F13354-C33E-4F84-BC45-E24962E3C9D5}" srcOrd="1" destOrd="0" presId="urn:microsoft.com/office/officeart/2005/8/layout/vList2"/>
    <dgm:cxn modelId="{A634D852-363B-40C9-BED6-D126299B65D1}" type="presParOf" srcId="{6344E3D7-AD52-4E5C-A3FA-095E67B0E7B5}" destId="{4CD1CDDC-E1D5-4D34-8D16-B9908E554A6E}" srcOrd="2" destOrd="0" presId="urn:microsoft.com/office/officeart/2005/8/layout/vList2"/>
    <dgm:cxn modelId="{A8BA59C0-BC83-43D7-8C64-0D6756BCE6A4}" type="presParOf" srcId="{6344E3D7-AD52-4E5C-A3FA-095E67B0E7B5}" destId="{F98DF65F-B798-4C23-B09A-25674B384713}" srcOrd="3" destOrd="0" presId="urn:microsoft.com/office/officeart/2005/8/layout/vList2"/>
    <dgm:cxn modelId="{EE6F0542-323E-4D83-917C-DC9599D9D1A9}" type="presParOf" srcId="{6344E3D7-AD52-4E5C-A3FA-095E67B0E7B5}" destId="{F0B22473-7B96-4870-843F-EE2366A50EF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6D551-0EF9-4CB7-A9DF-1EF06C6F21A6}"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855491B9-6386-4C7B-972F-2AA360E086FF}">
      <dgm:prSet/>
      <dgm:spPr/>
      <dgm:t>
        <a:bodyPr/>
        <a:lstStyle/>
        <a:p>
          <a:r>
            <a:rPr lang="en-US"/>
            <a:t>Identify the trends in the sales of cars over the years.</a:t>
          </a:r>
        </a:p>
      </dgm:t>
    </dgm:pt>
    <dgm:pt modelId="{FB9B1B57-D89A-466B-85FD-9CB15014DA95}" type="parTrans" cxnId="{E17BF02D-AC2B-4CCC-B4CC-0868D35F7D5D}">
      <dgm:prSet/>
      <dgm:spPr/>
      <dgm:t>
        <a:bodyPr/>
        <a:lstStyle/>
        <a:p>
          <a:endParaRPr lang="en-US"/>
        </a:p>
      </dgm:t>
    </dgm:pt>
    <dgm:pt modelId="{E8852338-7230-42BC-BCCC-28A73A6F48C5}" type="sibTrans" cxnId="{E17BF02D-AC2B-4CCC-B4CC-0868D35F7D5D}">
      <dgm:prSet phldrT="01" phldr="0"/>
      <dgm:spPr/>
      <dgm:t>
        <a:bodyPr/>
        <a:lstStyle/>
        <a:p>
          <a:r>
            <a:rPr lang="en-US"/>
            <a:t>01</a:t>
          </a:r>
        </a:p>
      </dgm:t>
    </dgm:pt>
    <dgm:pt modelId="{59402F0F-A809-49A9-8F1F-3F14E4A9A5FF}">
      <dgm:prSet/>
      <dgm:spPr/>
      <dgm:t>
        <a:bodyPr/>
        <a:lstStyle/>
        <a:p>
          <a:r>
            <a:rPr lang="en-US"/>
            <a:t>Investigate the correlation between car price and its specifications.</a:t>
          </a:r>
        </a:p>
      </dgm:t>
    </dgm:pt>
    <dgm:pt modelId="{E4BB9A87-6956-4CCD-990C-72F26953C602}" type="parTrans" cxnId="{3F9CE155-E566-419C-B037-D6D21D29E128}">
      <dgm:prSet/>
      <dgm:spPr/>
      <dgm:t>
        <a:bodyPr/>
        <a:lstStyle/>
        <a:p>
          <a:endParaRPr lang="en-US"/>
        </a:p>
      </dgm:t>
    </dgm:pt>
    <dgm:pt modelId="{B6B9F52D-F80A-4D24-84C3-683453D8DFE5}" type="sibTrans" cxnId="{3F9CE155-E566-419C-B037-D6D21D29E128}">
      <dgm:prSet phldrT="02" phldr="0"/>
      <dgm:spPr/>
      <dgm:t>
        <a:bodyPr/>
        <a:lstStyle/>
        <a:p>
          <a:r>
            <a:rPr lang="en-US"/>
            <a:t>02</a:t>
          </a:r>
        </a:p>
      </dgm:t>
    </dgm:pt>
    <dgm:pt modelId="{FDF32430-3DDF-49A3-83FF-DBDDBF40C05F}">
      <dgm:prSet/>
      <dgm:spPr/>
      <dgm:t>
        <a:bodyPr/>
        <a:lstStyle/>
        <a:p>
          <a:r>
            <a:rPr lang="en-US"/>
            <a:t>Predict the price of a used car based on its specifications.</a:t>
          </a:r>
        </a:p>
      </dgm:t>
    </dgm:pt>
    <dgm:pt modelId="{0D64822E-4867-4A36-9334-A95398545159}" type="parTrans" cxnId="{37B9C2A6-BD5A-4744-8FD0-DB32C5CFC1A7}">
      <dgm:prSet/>
      <dgm:spPr/>
      <dgm:t>
        <a:bodyPr/>
        <a:lstStyle/>
        <a:p>
          <a:endParaRPr lang="en-US"/>
        </a:p>
      </dgm:t>
    </dgm:pt>
    <dgm:pt modelId="{88764388-8EA4-4FBF-8EC3-7638041038FC}" type="sibTrans" cxnId="{37B9C2A6-BD5A-4744-8FD0-DB32C5CFC1A7}">
      <dgm:prSet phldrT="03" phldr="0"/>
      <dgm:spPr/>
      <dgm:t>
        <a:bodyPr/>
        <a:lstStyle/>
        <a:p>
          <a:r>
            <a:rPr lang="en-US"/>
            <a:t>03</a:t>
          </a:r>
        </a:p>
      </dgm:t>
    </dgm:pt>
    <dgm:pt modelId="{4333D387-F5ED-4E90-9DE1-FBF60BF186F2}" type="pres">
      <dgm:prSet presAssocID="{7C46D551-0EF9-4CB7-A9DF-1EF06C6F21A6}" presName="Name0" presStyleCnt="0">
        <dgm:presLayoutVars>
          <dgm:animLvl val="lvl"/>
          <dgm:resizeHandles val="exact"/>
        </dgm:presLayoutVars>
      </dgm:prSet>
      <dgm:spPr/>
    </dgm:pt>
    <dgm:pt modelId="{08B16662-C0DC-4CBC-A149-5BC20194B23B}" type="pres">
      <dgm:prSet presAssocID="{855491B9-6386-4C7B-972F-2AA360E086FF}" presName="compositeNode" presStyleCnt="0">
        <dgm:presLayoutVars>
          <dgm:bulletEnabled val="1"/>
        </dgm:presLayoutVars>
      </dgm:prSet>
      <dgm:spPr/>
    </dgm:pt>
    <dgm:pt modelId="{77C291A9-A6BF-4527-8D82-98B485A0DF5B}" type="pres">
      <dgm:prSet presAssocID="{855491B9-6386-4C7B-972F-2AA360E086FF}" presName="bgRect" presStyleLbl="alignNode1" presStyleIdx="0" presStyleCnt="3"/>
      <dgm:spPr/>
    </dgm:pt>
    <dgm:pt modelId="{6DAB4AEA-C23B-47F6-8D65-EA98486265D7}" type="pres">
      <dgm:prSet presAssocID="{E8852338-7230-42BC-BCCC-28A73A6F48C5}" presName="sibTransNodeRect" presStyleLbl="alignNode1" presStyleIdx="0" presStyleCnt="3">
        <dgm:presLayoutVars>
          <dgm:chMax val="0"/>
          <dgm:bulletEnabled val="1"/>
        </dgm:presLayoutVars>
      </dgm:prSet>
      <dgm:spPr/>
    </dgm:pt>
    <dgm:pt modelId="{B97AEA48-F8EE-468C-BA61-AD630E7C0496}" type="pres">
      <dgm:prSet presAssocID="{855491B9-6386-4C7B-972F-2AA360E086FF}" presName="nodeRect" presStyleLbl="alignNode1" presStyleIdx="0" presStyleCnt="3">
        <dgm:presLayoutVars>
          <dgm:bulletEnabled val="1"/>
        </dgm:presLayoutVars>
      </dgm:prSet>
      <dgm:spPr/>
    </dgm:pt>
    <dgm:pt modelId="{532ED0BC-BE6D-453F-BBCD-20BB678EA646}" type="pres">
      <dgm:prSet presAssocID="{E8852338-7230-42BC-BCCC-28A73A6F48C5}" presName="sibTrans" presStyleCnt="0"/>
      <dgm:spPr/>
    </dgm:pt>
    <dgm:pt modelId="{187A5E46-BE0D-467C-A07A-6286CFE86582}" type="pres">
      <dgm:prSet presAssocID="{59402F0F-A809-49A9-8F1F-3F14E4A9A5FF}" presName="compositeNode" presStyleCnt="0">
        <dgm:presLayoutVars>
          <dgm:bulletEnabled val="1"/>
        </dgm:presLayoutVars>
      </dgm:prSet>
      <dgm:spPr/>
    </dgm:pt>
    <dgm:pt modelId="{593F64EC-F72E-4EB1-8340-9BF4724904A3}" type="pres">
      <dgm:prSet presAssocID="{59402F0F-A809-49A9-8F1F-3F14E4A9A5FF}" presName="bgRect" presStyleLbl="alignNode1" presStyleIdx="1" presStyleCnt="3"/>
      <dgm:spPr/>
    </dgm:pt>
    <dgm:pt modelId="{4DD5024C-F1A1-44D6-91F4-C5363131D249}" type="pres">
      <dgm:prSet presAssocID="{B6B9F52D-F80A-4D24-84C3-683453D8DFE5}" presName="sibTransNodeRect" presStyleLbl="alignNode1" presStyleIdx="1" presStyleCnt="3">
        <dgm:presLayoutVars>
          <dgm:chMax val="0"/>
          <dgm:bulletEnabled val="1"/>
        </dgm:presLayoutVars>
      </dgm:prSet>
      <dgm:spPr/>
    </dgm:pt>
    <dgm:pt modelId="{B9ADA7DC-D1BD-41E6-96B5-32348145813B}" type="pres">
      <dgm:prSet presAssocID="{59402F0F-A809-49A9-8F1F-3F14E4A9A5FF}" presName="nodeRect" presStyleLbl="alignNode1" presStyleIdx="1" presStyleCnt="3">
        <dgm:presLayoutVars>
          <dgm:bulletEnabled val="1"/>
        </dgm:presLayoutVars>
      </dgm:prSet>
      <dgm:spPr/>
    </dgm:pt>
    <dgm:pt modelId="{F631E417-2F0F-41F6-9483-2FDC5E76D647}" type="pres">
      <dgm:prSet presAssocID="{B6B9F52D-F80A-4D24-84C3-683453D8DFE5}" presName="sibTrans" presStyleCnt="0"/>
      <dgm:spPr/>
    </dgm:pt>
    <dgm:pt modelId="{B0AF6191-46BF-4D2B-AAD0-001147838A86}" type="pres">
      <dgm:prSet presAssocID="{FDF32430-3DDF-49A3-83FF-DBDDBF40C05F}" presName="compositeNode" presStyleCnt="0">
        <dgm:presLayoutVars>
          <dgm:bulletEnabled val="1"/>
        </dgm:presLayoutVars>
      </dgm:prSet>
      <dgm:spPr/>
    </dgm:pt>
    <dgm:pt modelId="{B90FE41F-8B5E-4A57-B2A5-A2864CAD8F6D}" type="pres">
      <dgm:prSet presAssocID="{FDF32430-3DDF-49A3-83FF-DBDDBF40C05F}" presName="bgRect" presStyleLbl="alignNode1" presStyleIdx="2" presStyleCnt="3"/>
      <dgm:spPr/>
    </dgm:pt>
    <dgm:pt modelId="{B5DE64F7-6674-4A07-9914-224A2D5AFC9D}" type="pres">
      <dgm:prSet presAssocID="{88764388-8EA4-4FBF-8EC3-7638041038FC}" presName="sibTransNodeRect" presStyleLbl="alignNode1" presStyleIdx="2" presStyleCnt="3">
        <dgm:presLayoutVars>
          <dgm:chMax val="0"/>
          <dgm:bulletEnabled val="1"/>
        </dgm:presLayoutVars>
      </dgm:prSet>
      <dgm:spPr/>
    </dgm:pt>
    <dgm:pt modelId="{E4183A80-BC19-4986-941C-76B6254606C8}" type="pres">
      <dgm:prSet presAssocID="{FDF32430-3DDF-49A3-83FF-DBDDBF40C05F}" presName="nodeRect" presStyleLbl="alignNode1" presStyleIdx="2" presStyleCnt="3">
        <dgm:presLayoutVars>
          <dgm:bulletEnabled val="1"/>
        </dgm:presLayoutVars>
      </dgm:prSet>
      <dgm:spPr/>
    </dgm:pt>
  </dgm:ptLst>
  <dgm:cxnLst>
    <dgm:cxn modelId="{E17BF02D-AC2B-4CCC-B4CC-0868D35F7D5D}" srcId="{7C46D551-0EF9-4CB7-A9DF-1EF06C6F21A6}" destId="{855491B9-6386-4C7B-972F-2AA360E086FF}" srcOrd="0" destOrd="0" parTransId="{FB9B1B57-D89A-466B-85FD-9CB15014DA95}" sibTransId="{E8852338-7230-42BC-BCCC-28A73A6F48C5}"/>
    <dgm:cxn modelId="{FFCCE936-529E-4198-97E9-0F28696F01E0}" type="presOf" srcId="{7C46D551-0EF9-4CB7-A9DF-1EF06C6F21A6}" destId="{4333D387-F5ED-4E90-9DE1-FBF60BF186F2}" srcOrd="0" destOrd="0" presId="urn:microsoft.com/office/officeart/2016/7/layout/LinearBlockProcessNumbered"/>
    <dgm:cxn modelId="{131A143F-1173-4D62-91C3-2364DADED3AB}" type="presOf" srcId="{59402F0F-A809-49A9-8F1F-3F14E4A9A5FF}" destId="{B9ADA7DC-D1BD-41E6-96B5-32348145813B}" srcOrd="1" destOrd="0" presId="urn:microsoft.com/office/officeart/2016/7/layout/LinearBlockProcessNumbered"/>
    <dgm:cxn modelId="{BF02F444-07A0-4C45-B98E-EC5BB483BF3C}" type="presOf" srcId="{59402F0F-A809-49A9-8F1F-3F14E4A9A5FF}" destId="{593F64EC-F72E-4EB1-8340-9BF4724904A3}" srcOrd="0" destOrd="0" presId="urn:microsoft.com/office/officeart/2016/7/layout/LinearBlockProcessNumbered"/>
    <dgm:cxn modelId="{73B7FC44-BCAF-455E-9971-776D5E451BE4}" type="presOf" srcId="{855491B9-6386-4C7B-972F-2AA360E086FF}" destId="{B97AEA48-F8EE-468C-BA61-AD630E7C0496}" srcOrd="1" destOrd="0" presId="urn:microsoft.com/office/officeart/2016/7/layout/LinearBlockProcessNumbered"/>
    <dgm:cxn modelId="{03DEAF67-829A-48D8-BC09-43D184F870F6}" type="presOf" srcId="{88764388-8EA4-4FBF-8EC3-7638041038FC}" destId="{B5DE64F7-6674-4A07-9914-224A2D5AFC9D}" srcOrd="0" destOrd="0" presId="urn:microsoft.com/office/officeart/2016/7/layout/LinearBlockProcessNumbered"/>
    <dgm:cxn modelId="{A9D0834F-A3A2-4AC6-833E-3DF3C974197E}" type="presOf" srcId="{B6B9F52D-F80A-4D24-84C3-683453D8DFE5}" destId="{4DD5024C-F1A1-44D6-91F4-C5363131D249}" srcOrd="0" destOrd="0" presId="urn:microsoft.com/office/officeart/2016/7/layout/LinearBlockProcessNumbered"/>
    <dgm:cxn modelId="{3F9CE155-E566-419C-B037-D6D21D29E128}" srcId="{7C46D551-0EF9-4CB7-A9DF-1EF06C6F21A6}" destId="{59402F0F-A809-49A9-8F1F-3F14E4A9A5FF}" srcOrd="1" destOrd="0" parTransId="{E4BB9A87-6956-4CCD-990C-72F26953C602}" sibTransId="{B6B9F52D-F80A-4D24-84C3-683453D8DFE5}"/>
    <dgm:cxn modelId="{37B9C2A6-BD5A-4744-8FD0-DB32C5CFC1A7}" srcId="{7C46D551-0EF9-4CB7-A9DF-1EF06C6F21A6}" destId="{FDF32430-3DDF-49A3-83FF-DBDDBF40C05F}" srcOrd="2" destOrd="0" parTransId="{0D64822E-4867-4A36-9334-A95398545159}" sibTransId="{88764388-8EA4-4FBF-8EC3-7638041038FC}"/>
    <dgm:cxn modelId="{D7F4E9A6-5034-40BE-A1C0-A5ACFC3C52B8}" type="presOf" srcId="{E8852338-7230-42BC-BCCC-28A73A6F48C5}" destId="{6DAB4AEA-C23B-47F6-8D65-EA98486265D7}" srcOrd="0" destOrd="0" presId="urn:microsoft.com/office/officeart/2016/7/layout/LinearBlockProcessNumbered"/>
    <dgm:cxn modelId="{C9FD81B4-6A01-43B2-908B-BA4B737BA14E}" type="presOf" srcId="{FDF32430-3DDF-49A3-83FF-DBDDBF40C05F}" destId="{B90FE41F-8B5E-4A57-B2A5-A2864CAD8F6D}" srcOrd="0" destOrd="0" presId="urn:microsoft.com/office/officeart/2016/7/layout/LinearBlockProcessNumbered"/>
    <dgm:cxn modelId="{440D5DEB-5566-451A-8CDC-C1DB27C18EDD}" type="presOf" srcId="{855491B9-6386-4C7B-972F-2AA360E086FF}" destId="{77C291A9-A6BF-4527-8D82-98B485A0DF5B}" srcOrd="0" destOrd="0" presId="urn:microsoft.com/office/officeart/2016/7/layout/LinearBlockProcessNumbered"/>
    <dgm:cxn modelId="{03B30EF6-A95F-4944-9728-B2C2B7359827}" type="presOf" srcId="{FDF32430-3DDF-49A3-83FF-DBDDBF40C05F}" destId="{E4183A80-BC19-4986-941C-76B6254606C8}" srcOrd="1" destOrd="0" presId="urn:microsoft.com/office/officeart/2016/7/layout/LinearBlockProcessNumbered"/>
    <dgm:cxn modelId="{5253BB3C-D4B6-4CAD-BDC4-C03C899D9CA5}" type="presParOf" srcId="{4333D387-F5ED-4E90-9DE1-FBF60BF186F2}" destId="{08B16662-C0DC-4CBC-A149-5BC20194B23B}" srcOrd="0" destOrd="0" presId="urn:microsoft.com/office/officeart/2016/7/layout/LinearBlockProcessNumbered"/>
    <dgm:cxn modelId="{784EC6A0-0DCE-4BC0-B28A-B53CBB488B43}" type="presParOf" srcId="{08B16662-C0DC-4CBC-A149-5BC20194B23B}" destId="{77C291A9-A6BF-4527-8D82-98B485A0DF5B}" srcOrd="0" destOrd="0" presId="urn:microsoft.com/office/officeart/2016/7/layout/LinearBlockProcessNumbered"/>
    <dgm:cxn modelId="{3A9BE895-3515-4928-9406-6EEB111C1784}" type="presParOf" srcId="{08B16662-C0DC-4CBC-A149-5BC20194B23B}" destId="{6DAB4AEA-C23B-47F6-8D65-EA98486265D7}" srcOrd="1" destOrd="0" presId="urn:microsoft.com/office/officeart/2016/7/layout/LinearBlockProcessNumbered"/>
    <dgm:cxn modelId="{D04421F7-EBD4-4E94-AE8E-0837CA1D6A63}" type="presParOf" srcId="{08B16662-C0DC-4CBC-A149-5BC20194B23B}" destId="{B97AEA48-F8EE-468C-BA61-AD630E7C0496}" srcOrd="2" destOrd="0" presId="urn:microsoft.com/office/officeart/2016/7/layout/LinearBlockProcessNumbered"/>
    <dgm:cxn modelId="{BECC1DF8-84F8-4FC2-989B-F50894D64D7D}" type="presParOf" srcId="{4333D387-F5ED-4E90-9DE1-FBF60BF186F2}" destId="{532ED0BC-BE6D-453F-BBCD-20BB678EA646}" srcOrd="1" destOrd="0" presId="urn:microsoft.com/office/officeart/2016/7/layout/LinearBlockProcessNumbered"/>
    <dgm:cxn modelId="{AD141CDF-80F8-4969-92B3-DD7DF096B959}" type="presParOf" srcId="{4333D387-F5ED-4E90-9DE1-FBF60BF186F2}" destId="{187A5E46-BE0D-467C-A07A-6286CFE86582}" srcOrd="2" destOrd="0" presId="urn:microsoft.com/office/officeart/2016/7/layout/LinearBlockProcessNumbered"/>
    <dgm:cxn modelId="{CF51F4FA-2DFD-401F-811C-D3D505C59533}" type="presParOf" srcId="{187A5E46-BE0D-467C-A07A-6286CFE86582}" destId="{593F64EC-F72E-4EB1-8340-9BF4724904A3}" srcOrd="0" destOrd="0" presId="urn:microsoft.com/office/officeart/2016/7/layout/LinearBlockProcessNumbered"/>
    <dgm:cxn modelId="{4195395C-10B2-45AA-81E3-55F50963D2B6}" type="presParOf" srcId="{187A5E46-BE0D-467C-A07A-6286CFE86582}" destId="{4DD5024C-F1A1-44D6-91F4-C5363131D249}" srcOrd="1" destOrd="0" presId="urn:microsoft.com/office/officeart/2016/7/layout/LinearBlockProcessNumbered"/>
    <dgm:cxn modelId="{53CAA6C9-3141-4C27-913B-E9D245131A14}" type="presParOf" srcId="{187A5E46-BE0D-467C-A07A-6286CFE86582}" destId="{B9ADA7DC-D1BD-41E6-96B5-32348145813B}" srcOrd="2" destOrd="0" presId="urn:microsoft.com/office/officeart/2016/7/layout/LinearBlockProcessNumbered"/>
    <dgm:cxn modelId="{7E9EBE42-2CE7-4A50-A7CF-4A9BF6FA043C}" type="presParOf" srcId="{4333D387-F5ED-4E90-9DE1-FBF60BF186F2}" destId="{F631E417-2F0F-41F6-9483-2FDC5E76D647}" srcOrd="3" destOrd="0" presId="urn:microsoft.com/office/officeart/2016/7/layout/LinearBlockProcessNumbered"/>
    <dgm:cxn modelId="{C52BC615-3AB9-440C-B28E-98C169F57DAC}" type="presParOf" srcId="{4333D387-F5ED-4E90-9DE1-FBF60BF186F2}" destId="{B0AF6191-46BF-4D2B-AAD0-001147838A86}" srcOrd="4" destOrd="0" presId="urn:microsoft.com/office/officeart/2016/7/layout/LinearBlockProcessNumbered"/>
    <dgm:cxn modelId="{F8698094-9A87-4C33-8252-89886463E82C}" type="presParOf" srcId="{B0AF6191-46BF-4D2B-AAD0-001147838A86}" destId="{B90FE41F-8B5E-4A57-B2A5-A2864CAD8F6D}" srcOrd="0" destOrd="0" presId="urn:microsoft.com/office/officeart/2016/7/layout/LinearBlockProcessNumbered"/>
    <dgm:cxn modelId="{5726DA4C-7AED-4DA5-A5B3-F1D2D979C754}" type="presParOf" srcId="{B0AF6191-46BF-4D2B-AAD0-001147838A86}" destId="{B5DE64F7-6674-4A07-9914-224A2D5AFC9D}" srcOrd="1" destOrd="0" presId="urn:microsoft.com/office/officeart/2016/7/layout/LinearBlockProcessNumbered"/>
    <dgm:cxn modelId="{846C9913-C0E6-4D56-99DA-9C180DE8D8C7}" type="presParOf" srcId="{B0AF6191-46BF-4D2B-AAD0-001147838A86}" destId="{E4183A80-BC19-4986-941C-76B6254606C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92BFBF-CBA9-48F3-AC11-05CB8B490AB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3F1CA014-00FB-41AB-A5D9-7D47187C6E4E}">
      <dgm:prSet/>
      <dgm:spPr/>
      <dgm:t>
        <a:bodyPr/>
        <a:lstStyle/>
        <a:p>
          <a:pPr>
            <a:lnSpc>
              <a:spcPct val="100000"/>
            </a:lnSpc>
          </a:pPr>
          <a:r>
            <a:rPr lang="en-US"/>
            <a:t>The data for this project was scraped from the website </a:t>
          </a:r>
          <a:r>
            <a:rPr lang="en-US" u="sng">
              <a:hlinkClick xmlns:r="http://schemas.openxmlformats.org/officeDocument/2006/relationships" r:id="rId1"/>
            </a:rPr>
            <a:t>Craigslist</a:t>
          </a:r>
          <a:r>
            <a:rPr lang="en-US"/>
            <a:t>. </a:t>
          </a:r>
        </a:p>
      </dgm:t>
    </dgm:pt>
    <dgm:pt modelId="{C5C3DACA-1842-44F6-8897-66824A0C788B}" type="parTrans" cxnId="{74D563DE-C6ED-4A53-B334-5C8060FD12C6}">
      <dgm:prSet/>
      <dgm:spPr/>
      <dgm:t>
        <a:bodyPr/>
        <a:lstStyle/>
        <a:p>
          <a:endParaRPr lang="en-US"/>
        </a:p>
      </dgm:t>
    </dgm:pt>
    <dgm:pt modelId="{50D7D05E-8052-46D0-B26E-D0BF82C38121}" type="sibTrans" cxnId="{74D563DE-C6ED-4A53-B334-5C8060FD12C6}">
      <dgm:prSet/>
      <dgm:spPr/>
      <dgm:t>
        <a:bodyPr/>
        <a:lstStyle/>
        <a:p>
          <a:pPr>
            <a:lnSpc>
              <a:spcPct val="100000"/>
            </a:lnSpc>
          </a:pPr>
          <a:endParaRPr lang="en-US"/>
        </a:p>
      </dgm:t>
    </dgm:pt>
    <dgm:pt modelId="{28C22AC4-DC31-4DD9-A8D3-7D51F90058B2}">
      <dgm:prSet/>
      <dgm:spPr/>
      <dgm:t>
        <a:bodyPr/>
        <a:lstStyle/>
        <a:p>
          <a:pPr>
            <a:lnSpc>
              <a:spcPct val="100000"/>
            </a:lnSpc>
          </a:pPr>
          <a:r>
            <a:rPr lang="en-US"/>
            <a:t>Craigslist is one of the largest advertisement websites for viewing and posting local advertisements, covering various categories, including housing, job postings, items for sale, services, and personals. </a:t>
          </a:r>
        </a:p>
      </dgm:t>
    </dgm:pt>
    <dgm:pt modelId="{4E324357-B967-431E-9FB6-A4649DB5CA5C}" type="parTrans" cxnId="{3276FB0E-04F2-4972-B099-018B964B7A92}">
      <dgm:prSet/>
      <dgm:spPr/>
      <dgm:t>
        <a:bodyPr/>
        <a:lstStyle/>
        <a:p>
          <a:endParaRPr lang="en-US"/>
        </a:p>
      </dgm:t>
    </dgm:pt>
    <dgm:pt modelId="{919E4091-378D-4479-BE9F-1594F0CD1176}" type="sibTrans" cxnId="{3276FB0E-04F2-4972-B099-018B964B7A92}">
      <dgm:prSet/>
      <dgm:spPr/>
      <dgm:t>
        <a:bodyPr/>
        <a:lstStyle/>
        <a:p>
          <a:pPr>
            <a:lnSpc>
              <a:spcPct val="100000"/>
            </a:lnSpc>
          </a:pPr>
          <a:endParaRPr lang="en-US"/>
        </a:p>
      </dgm:t>
    </dgm:pt>
    <dgm:pt modelId="{E5E2ADDB-5470-4413-8B55-0B3EDA6A2F75}">
      <dgm:prSet/>
      <dgm:spPr/>
      <dgm:t>
        <a:bodyPr/>
        <a:lstStyle/>
        <a:p>
          <a:pPr>
            <a:lnSpc>
              <a:spcPct val="100000"/>
            </a:lnSpc>
          </a:pPr>
          <a:r>
            <a:rPr lang="en-US"/>
            <a:t>Data Size: 1.45 GB</a:t>
          </a:r>
        </a:p>
      </dgm:t>
    </dgm:pt>
    <dgm:pt modelId="{C945D7D6-CE78-44CD-91DA-7D14FCEC6D01}" type="parTrans" cxnId="{FF5183FB-D162-47F2-BE4A-CDC0C989821B}">
      <dgm:prSet/>
      <dgm:spPr/>
      <dgm:t>
        <a:bodyPr/>
        <a:lstStyle/>
        <a:p>
          <a:endParaRPr lang="en-US"/>
        </a:p>
      </dgm:t>
    </dgm:pt>
    <dgm:pt modelId="{42C46C5D-5EE9-4114-968A-0FAE5B97CA69}" type="sibTrans" cxnId="{FF5183FB-D162-47F2-BE4A-CDC0C989821B}">
      <dgm:prSet/>
      <dgm:spPr/>
      <dgm:t>
        <a:bodyPr/>
        <a:lstStyle/>
        <a:p>
          <a:pPr>
            <a:lnSpc>
              <a:spcPct val="100000"/>
            </a:lnSpc>
          </a:pPr>
          <a:endParaRPr lang="en-US"/>
        </a:p>
      </dgm:t>
    </dgm:pt>
    <dgm:pt modelId="{8111AA35-4142-45CA-877A-B9CDC8993497}">
      <dgm:prSet/>
      <dgm:spPr/>
      <dgm:t>
        <a:bodyPr/>
        <a:lstStyle/>
        <a:p>
          <a:pPr>
            <a:lnSpc>
              <a:spcPct val="100000"/>
            </a:lnSpc>
          </a:pPr>
          <a:r>
            <a:rPr lang="en-US"/>
            <a:t>Data Shape: 426,880 rows, 26 columns</a:t>
          </a:r>
        </a:p>
      </dgm:t>
    </dgm:pt>
    <dgm:pt modelId="{AADFD4D9-C40F-4983-83EE-BF9DA05634B3}" type="parTrans" cxnId="{BCD4A441-12A3-42F5-84E7-4435F074B743}">
      <dgm:prSet/>
      <dgm:spPr/>
      <dgm:t>
        <a:bodyPr/>
        <a:lstStyle/>
        <a:p>
          <a:endParaRPr lang="en-US"/>
        </a:p>
      </dgm:t>
    </dgm:pt>
    <dgm:pt modelId="{DFE1643E-B439-4926-B4D2-49428744EB9F}" type="sibTrans" cxnId="{BCD4A441-12A3-42F5-84E7-4435F074B743}">
      <dgm:prSet/>
      <dgm:spPr/>
      <dgm:t>
        <a:bodyPr/>
        <a:lstStyle/>
        <a:p>
          <a:endParaRPr lang="en-US"/>
        </a:p>
      </dgm:t>
    </dgm:pt>
    <dgm:pt modelId="{594B56D5-E04B-4C78-B0D9-3911F02968FA}" type="pres">
      <dgm:prSet presAssocID="{D892BFBF-CBA9-48F3-AC11-05CB8B490ABF}" presName="root" presStyleCnt="0">
        <dgm:presLayoutVars>
          <dgm:dir/>
          <dgm:resizeHandles val="exact"/>
        </dgm:presLayoutVars>
      </dgm:prSet>
      <dgm:spPr/>
    </dgm:pt>
    <dgm:pt modelId="{F9BEA556-1291-4270-89EF-45A8EDCA4B99}" type="pres">
      <dgm:prSet presAssocID="{D892BFBF-CBA9-48F3-AC11-05CB8B490ABF}" presName="container" presStyleCnt="0">
        <dgm:presLayoutVars>
          <dgm:dir/>
          <dgm:resizeHandles val="exact"/>
        </dgm:presLayoutVars>
      </dgm:prSet>
      <dgm:spPr/>
    </dgm:pt>
    <dgm:pt modelId="{E6492BC2-3C77-460F-AC97-B1AAC8D6183B}" type="pres">
      <dgm:prSet presAssocID="{3F1CA014-00FB-41AB-A5D9-7D47187C6E4E}" presName="compNode" presStyleCnt="0"/>
      <dgm:spPr/>
    </dgm:pt>
    <dgm:pt modelId="{9C4960A8-3C12-4A69-A9DC-E6166DB60F2A}" type="pres">
      <dgm:prSet presAssocID="{3F1CA014-00FB-41AB-A5D9-7D47187C6E4E}" presName="iconBgRect" presStyleLbl="bgShp" presStyleIdx="0" presStyleCnt="4"/>
      <dgm:spPr/>
    </dgm:pt>
    <dgm:pt modelId="{60F0C1FA-02E1-4B54-84DB-3A3D9E8BA847}" type="pres">
      <dgm:prSet presAssocID="{3F1CA014-00FB-41AB-A5D9-7D47187C6E4E}"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b Design"/>
        </a:ext>
      </dgm:extLst>
    </dgm:pt>
    <dgm:pt modelId="{CCA568E0-3B83-4C9D-9062-C4734CDF6DCB}" type="pres">
      <dgm:prSet presAssocID="{3F1CA014-00FB-41AB-A5D9-7D47187C6E4E}" presName="spaceRect" presStyleCnt="0"/>
      <dgm:spPr/>
    </dgm:pt>
    <dgm:pt modelId="{3423CF51-4551-496C-B2FB-A135EEA78388}" type="pres">
      <dgm:prSet presAssocID="{3F1CA014-00FB-41AB-A5D9-7D47187C6E4E}" presName="textRect" presStyleLbl="revTx" presStyleIdx="0" presStyleCnt="4">
        <dgm:presLayoutVars>
          <dgm:chMax val="1"/>
          <dgm:chPref val="1"/>
        </dgm:presLayoutVars>
      </dgm:prSet>
      <dgm:spPr/>
    </dgm:pt>
    <dgm:pt modelId="{0A98558D-6823-4CE9-A5CE-67A9BA296A1E}" type="pres">
      <dgm:prSet presAssocID="{50D7D05E-8052-46D0-B26E-D0BF82C38121}" presName="sibTrans" presStyleLbl="sibTrans2D1" presStyleIdx="0" presStyleCnt="0"/>
      <dgm:spPr/>
    </dgm:pt>
    <dgm:pt modelId="{0AF5B111-2171-47E7-A95E-D528A184D75F}" type="pres">
      <dgm:prSet presAssocID="{28C22AC4-DC31-4DD9-A8D3-7D51F90058B2}" presName="compNode" presStyleCnt="0"/>
      <dgm:spPr/>
    </dgm:pt>
    <dgm:pt modelId="{4E996BCE-8345-4C96-9819-D8EAFE09993A}" type="pres">
      <dgm:prSet presAssocID="{28C22AC4-DC31-4DD9-A8D3-7D51F90058B2}" presName="iconBgRect" presStyleLbl="bgShp" presStyleIdx="1" presStyleCnt="4"/>
      <dgm:spPr/>
    </dgm:pt>
    <dgm:pt modelId="{4F0436E6-50E5-4B9E-A52C-F711BA373FFD}" type="pres">
      <dgm:prSet presAssocID="{28C22AC4-DC31-4DD9-A8D3-7D51F90058B2}"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Office Worker"/>
        </a:ext>
      </dgm:extLst>
    </dgm:pt>
    <dgm:pt modelId="{D1926E81-1208-4E88-9F93-CE463E928BFD}" type="pres">
      <dgm:prSet presAssocID="{28C22AC4-DC31-4DD9-A8D3-7D51F90058B2}" presName="spaceRect" presStyleCnt="0"/>
      <dgm:spPr/>
    </dgm:pt>
    <dgm:pt modelId="{84BD16C7-82A6-4F89-BA9D-BD152ACB4CC6}" type="pres">
      <dgm:prSet presAssocID="{28C22AC4-DC31-4DD9-A8D3-7D51F90058B2}" presName="textRect" presStyleLbl="revTx" presStyleIdx="1" presStyleCnt="4">
        <dgm:presLayoutVars>
          <dgm:chMax val="1"/>
          <dgm:chPref val="1"/>
        </dgm:presLayoutVars>
      </dgm:prSet>
      <dgm:spPr/>
    </dgm:pt>
    <dgm:pt modelId="{E90FB9A1-74EC-4F50-A335-1A68E96D9C76}" type="pres">
      <dgm:prSet presAssocID="{919E4091-378D-4479-BE9F-1594F0CD1176}" presName="sibTrans" presStyleLbl="sibTrans2D1" presStyleIdx="0" presStyleCnt="0"/>
      <dgm:spPr/>
    </dgm:pt>
    <dgm:pt modelId="{2B3C9DA7-6079-418C-A388-0CF6B7028F5C}" type="pres">
      <dgm:prSet presAssocID="{E5E2ADDB-5470-4413-8B55-0B3EDA6A2F75}" presName="compNode" presStyleCnt="0"/>
      <dgm:spPr/>
    </dgm:pt>
    <dgm:pt modelId="{40FF5794-AA84-4EC7-9654-355A38EE5E5C}" type="pres">
      <dgm:prSet presAssocID="{E5E2ADDB-5470-4413-8B55-0B3EDA6A2F75}" presName="iconBgRect" presStyleLbl="bgShp" presStyleIdx="2" presStyleCnt="4"/>
      <dgm:spPr/>
    </dgm:pt>
    <dgm:pt modelId="{A2A6D80E-5C50-4D45-9443-C34A108D98DE}" type="pres">
      <dgm:prSet presAssocID="{E5E2ADDB-5470-4413-8B55-0B3EDA6A2F7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DB7F9B78-3C6F-4FDB-825B-F7655FB0F78E}" type="pres">
      <dgm:prSet presAssocID="{E5E2ADDB-5470-4413-8B55-0B3EDA6A2F75}" presName="spaceRect" presStyleCnt="0"/>
      <dgm:spPr/>
    </dgm:pt>
    <dgm:pt modelId="{EC20617A-6EC0-4752-8F5E-9D7CC6B3885F}" type="pres">
      <dgm:prSet presAssocID="{E5E2ADDB-5470-4413-8B55-0B3EDA6A2F75}" presName="textRect" presStyleLbl="revTx" presStyleIdx="2" presStyleCnt="4">
        <dgm:presLayoutVars>
          <dgm:chMax val="1"/>
          <dgm:chPref val="1"/>
        </dgm:presLayoutVars>
      </dgm:prSet>
      <dgm:spPr/>
    </dgm:pt>
    <dgm:pt modelId="{4FBEEA24-6483-4C7A-A6D4-F7923CEBF15A}" type="pres">
      <dgm:prSet presAssocID="{42C46C5D-5EE9-4114-968A-0FAE5B97CA69}" presName="sibTrans" presStyleLbl="sibTrans2D1" presStyleIdx="0" presStyleCnt="0"/>
      <dgm:spPr/>
    </dgm:pt>
    <dgm:pt modelId="{35FB4734-8075-4EA9-886F-71580F89101A}" type="pres">
      <dgm:prSet presAssocID="{8111AA35-4142-45CA-877A-B9CDC8993497}" presName="compNode" presStyleCnt="0"/>
      <dgm:spPr/>
    </dgm:pt>
    <dgm:pt modelId="{26AE3086-5926-415C-8A96-E7ADC85C8EEE}" type="pres">
      <dgm:prSet presAssocID="{8111AA35-4142-45CA-877A-B9CDC8993497}" presName="iconBgRect" presStyleLbl="bgShp" presStyleIdx="3" presStyleCnt="4"/>
      <dgm:spPr/>
    </dgm:pt>
    <dgm:pt modelId="{16DBA095-23D7-4910-9DD7-9845AE8D3B0D}" type="pres">
      <dgm:prSet presAssocID="{8111AA35-4142-45CA-877A-B9CDC8993497}"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able"/>
        </a:ext>
      </dgm:extLst>
    </dgm:pt>
    <dgm:pt modelId="{0AE4403A-C904-459B-86A7-CF01F1885F9C}" type="pres">
      <dgm:prSet presAssocID="{8111AA35-4142-45CA-877A-B9CDC8993497}" presName="spaceRect" presStyleCnt="0"/>
      <dgm:spPr/>
    </dgm:pt>
    <dgm:pt modelId="{56B30652-C0F7-4F0C-99A6-82D3335091FA}" type="pres">
      <dgm:prSet presAssocID="{8111AA35-4142-45CA-877A-B9CDC8993497}" presName="textRect" presStyleLbl="revTx" presStyleIdx="3" presStyleCnt="4">
        <dgm:presLayoutVars>
          <dgm:chMax val="1"/>
          <dgm:chPref val="1"/>
        </dgm:presLayoutVars>
      </dgm:prSet>
      <dgm:spPr/>
    </dgm:pt>
  </dgm:ptLst>
  <dgm:cxnLst>
    <dgm:cxn modelId="{3276FB0E-04F2-4972-B099-018B964B7A92}" srcId="{D892BFBF-CBA9-48F3-AC11-05CB8B490ABF}" destId="{28C22AC4-DC31-4DD9-A8D3-7D51F90058B2}" srcOrd="1" destOrd="0" parTransId="{4E324357-B967-431E-9FB6-A4649DB5CA5C}" sibTransId="{919E4091-378D-4479-BE9F-1594F0CD1176}"/>
    <dgm:cxn modelId="{05E27F22-F4D5-4B83-83EA-19A1C13A550E}" type="presOf" srcId="{3F1CA014-00FB-41AB-A5D9-7D47187C6E4E}" destId="{3423CF51-4551-496C-B2FB-A135EEA78388}" srcOrd="0" destOrd="0" presId="urn:microsoft.com/office/officeart/2018/2/layout/IconCircleList"/>
    <dgm:cxn modelId="{BCD4A441-12A3-42F5-84E7-4435F074B743}" srcId="{D892BFBF-CBA9-48F3-AC11-05CB8B490ABF}" destId="{8111AA35-4142-45CA-877A-B9CDC8993497}" srcOrd="3" destOrd="0" parTransId="{AADFD4D9-C40F-4983-83EE-BF9DA05634B3}" sibTransId="{DFE1643E-B439-4926-B4D2-49428744EB9F}"/>
    <dgm:cxn modelId="{B7071B49-08B9-48C8-B768-5D3EDB42208C}" type="presOf" srcId="{50D7D05E-8052-46D0-B26E-D0BF82C38121}" destId="{0A98558D-6823-4CE9-A5CE-67A9BA296A1E}" srcOrd="0" destOrd="0" presId="urn:microsoft.com/office/officeart/2018/2/layout/IconCircleList"/>
    <dgm:cxn modelId="{654FCE70-713C-4AD4-8E9E-FD81B36D43D0}" type="presOf" srcId="{8111AA35-4142-45CA-877A-B9CDC8993497}" destId="{56B30652-C0F7-4F0C-99A6-82D3335091FA}" srcOrd="0" destOrd="0" presId="urn:microsoft.com/office/officeart/2018/2/layout/IconCircleList"/>
    <dgm:cxn modelId="{D95A65AF-588E-4275-AB60-D40D023BE571}" type="presOf" srcId="{42C46C5D-5EE9-4114-968A-0FAE5B97CA69}" destId="{4FBEEA24-6483-4C7A-A6D4-F7923CEBF15A}" srcOrd="0" destOrd="0" presId="urn:microsoft.com/office/officeart/2018/2/layout/IconCircleList"/>
    <dgm:cxn modelId="{0916ABC0-F924-49E6-AC8E-8B3BB67374A0}" type="presOf" srcId="{D892BFBF-CBA9-48F3-AC11-05CB8B490ABF}" destId="{594B56D5-E04B-4C78-B0D9-3911F02968FA}" srcOrd="0" destOrd="0" presId="urn:microsoft.com/office/officeart/2018/2/layout/IconCircleList"/>
    <dgm:cxn modelId="{74D563DE-C6ED-4A53-B334-5C8060FD12C6}" srcId="{D892BFBF-CBA9-48F3-AC11-05CB8B490ABF}" destId="{3F1CA014-00FB-41AB-A5D9-7D47187C6E4E}" srcOrd="0" destOrd="0" parTransId="{C5C3DACA-1842-44F6-8897-66824A0C788B}" sibTransId="{50D7D05E-8052-46D0-B26E-D0BF82C38121}"/>
    <dgm:cxn modelId="{71CFBFE9-25FB-46AE-856E-B56E3917103D}" type="presOf" srcId="{28C22AC4-DC31-4DD9-A8D3-7D51F90058B2}" destId="{84BD16C7-82A6-4F89-BA9D-BD152ACB4CC6}" srcOrd="0" destOrd="0" presId="urn:microsoft.com/office/officeart/2018/2/layout/IconCircleList"/>
    <dgm:cxn modelId="{BBDEC9E9-D213-4CDA-96DF-06CC43CE8B6E}" type="presOf" srcId="{919E4091-378D-4479-BE9F-1594F0CD1176}" destId="{E90FB9A1-74EC-4F50-A335-1A68E96D9C76}" srcOrd="0" destOrd="0" presId="urn:microsoft.com/office/officeart/2018/2/layout/IconCircleList"/>
    <dgm:cxn modelId="{EF4ADBEF-753D-4826-8F7F-4EC8F9876D11}" type="presOf" srcId="{E5E2ADDB-5470-4413-8B55-0B3EDA6A2F75}" destId="{EC20617A-6EC0-4752-8F5E-9D7CC6B3885F}" srcOrd="0" destOrd="0" presId="urn:microsoft.com/office/officeart/2018/2/layout/IconCircleList"/>
    <dgm:cxn modelId="{FF5183FB-D162-47F2-BE4A-CDC0C989821B}" srcId="{D892BFBF-CBA9-48F3-AC11-05CB8B490ABF}" destId="{E5E2ADDB-5470-4413-8B55-0B3EDA6A2F75}" srcOrd="2" destOrd="0" parTransId="{C945D7D6-CE78-44CD-91DA-7D14FCEC6D01}" sibTransId="{42C46C5D-5EE9-4114-968A-0FAE5B97CA69}"/>
    <dgm:cxn modelId="{84090426-B4DE-4256-B9B6-65518AC40A46}" type="presParOf" srcId="{594B56D5-E04B-4C78-B0D9-3911F02968FA}" destId="{F9BEA556-1291-4270-89EF-45A8EDCA4B99}" srcOrd="0" destOrd="0" presId="urn:microsoft.com/office/officeart/2018/2/layout/IconCircleList"/>
    <dgm:cxn modelId="{FCBEE4CF-6329-47B9-AA95-023CC8C453DB}" type="presParOf" srcId="{F9BEA556-1291-4270-89EF-45A8EDCA4B99}" destId="{E6492BC2-3C77-460F-AC97-B1AAC8D6183B}" srcOrd="0" destOrd="0" presId="urn:microsoft.com/office/officeart/2018/2/layout/IconCircleList"/>
    <dgm:cxn modelId="{E3337330-701C-4159-B224-3EAB5CAA633C}" type="presParOf" srcId="{E6492BC2-3C77-460F-AC97-B1AAC8D6183B}" destId="{9C4960A8-3C12-4A69-A9DC-E6166DB60F2A}" srcOrd="0" destOrd="0" presId="urn:microsoft.com/office/officeart/2018/2/layout/IconCircleList"/>
    <dgm:cxn modelId="{BF13118A-E68B-44FE-A19F-C5EB7AB8F7A0}" type="presParOf" srcId="{E6492BC2-3C77-460F-AC97-B1AAC8D6183B}" destId="{60F0C1FA-02E1-4B54-84DB-3A3D9E8BA847}" srcOrd="1" destOrd="0" presId="urn:microsoft.com/office/officeart/2018/2/layout/IconCircleList"/>
    <dgm:cxn modelId="{949424C6-1E09-415E-9421-7A4780069648}" type="presParOf" srcId="{E6492BC2-3C77-460F-AC97-B1AAC8D6183B}" destId="{CCA568E0-3B83-4C9D-9062-C4734CDF6DCB}" srcOrd="2" destOrd="0" presId="urn:microsoft.com/office/officeart/2018/2/layout/IconCircleList"/>
    <dgm:cxn modelId="{68A63E41-5373-4B67-A0D1-879A156821B0}" type="presParOf" srcId="{E6492BC2-3C77-460F-AC97-B1AAC8D6183B}" destId="{3423CF51-4551-496C-B2FB-A135EEA78388}" srcOrd="3" destOrd="0" presId="urn:microsoft.com/office/officeart/2018/2/layout/IconCircleList"/>
    <dgm:cxn modelId="{836621FB-759C-4241-8DE6-050B1F18C7C9}" type="presParOf" srcId="{F9BEA556-1291-4270-89EF-45A8EDCA4B99}" destId="{0A98558D-6823-4CE9-A5CE-67A9BA296A1E}" srcOrd="1" destOrd="0" presId="urn:microsoft.com/office/officeart/2018/2/layout/IconCircleList"/>
    <dgm:cxn modelId="{B49515CC-55F6-467C-A292-25CC83025F1A}" type="presParOf" srcId="{F9BEA556-1291-4270-89EF-45A8EDCA4B99}" destId="{0AF5B111-2171-47E7-A95E-D528A184D75F}" srcOrd="2" destOrd="0" presId="urn:microsoft.com/office/officeart/2018/2/layout/IconCircleList"/>
    <dgm:cxn modelId="{10F1B8BD-A757-41D9-A9AF-AF35D75DC46D}" type="presParOf" srcId="{0AF5B111-2171-47E7-A95E-D528A184D75F}" destId="{4E996BCE-8345-4C96-9819-D8EAFE09993A}" srcOrd="0" destOrd="0" presId="urn:microsoft.com/office/officeart/2018/2/layout/IconCircleList"/>
    <dgm:cxn modelId="{1C55C288-DFEA-4076-8E8F-AF501E74BFDB}" type="presParOf" srcId="{0AF5B111-2171-47E7-A95E-D528A184D75F}" destId="{4F0436E6-50E5-4B9E-A52C-F711BA373FFD}" srcOrd="1" destOrd="0" presId="urn:microsoft.com/office/officeart/2018/2/layout/IconCircleList"/>
    <dgm:cxn modelId="{C2A5F5E2-8E54-4439-9222-BB201B6724C7}" type="presParOf" srcId="{0AF5B111-2171-47E7-A95E-D528A184D75F}" destId="{D1926E81-1208-4E88-9F93-CE463E928BFD}" srcOrd="2" destOrd="0" presId="urn:microsoft.com/office/officeart/2018/2/layout/IconCircleList"/>
    <dgm:cxn modelId="{1F7CE178-D3FF-4D5C-AE47-F4C2790EA5D3}" type="presParOf" srcId="{0AF5B111-2171-47E7-A95E-D528A184D75F}" destId="{84BD16C7-82A6-4F89-BA9D-BD152ACB4CC6}" srcOrd="3" destOrd="0" presId="urn:microsoft.com/office/officeart/2018/2/layout/IconCircleList"/>
    <dgm:cxn modelId="{CCF87733-7FE9-49B1-942B-17160E08ABFA}" type="presParOf" srcId="{F9BEA556-1291-4270-89EF-45A8EDCA4B99}" destId="{E90FB9A1-74EC-4F50-A335-1A68E96D9C76}" srcOrd="3" destOrd="0" presId="urn:microsoft.com/office/officeart/2018/2/layout/IconCircleList"/>
    <dgm:cxn modelId="{CA3E403A-FDEA-49D5-AAD8-66B26D687BAA}" type="presParOf" srcId="{F9BEA556-1291-4270-89EF-45A8EDCA4B99}" destId="{2B3C9DA7-6079-418C-A388-0CF6B7028F5C}" srcOrd="4" destOrd="0" presId="urn:microsoft.com/office/officeart/2018/2/layout/IconCircleList"/>
    <dgm:cxn modelId="{17D902DC-EA92-4002-ADE6-2418547A4CCB}" type="presParOf" srcId="{2B3C9DA7-6079-418C-A388-0CF6B7028F5C}" destId="{40FF5794-AA84-4EC7-9654-355A38EE5E5C}" srcOrd="0" destOrd="0" presId="urn:microsoft.com/office/officeart/2018/2/layout/IconCircleList"/>
    <dgm:cxn modelId="{A9E63309-4E3D-45C4-AD82-58CDC24DC34F}" type="presParOf" srcId="{2B3C9DA7-6079-418C-A388-0CF6B7028F5C}" destId="{A2A6D80E-5C50-4D45-9443-C34A108D98DE}" srcOrd="1" destOrd="0" presId="urn:microsoft.com/office/officeart/2018/2/layout/IconCircleList"/>
    <dgm:cxn modelId="{579B99AB-E720-4ADB-9E7C-A0B6FC8D0E36}" type="presParOf" srcId="{2B3C9DA7-6079-418C-A388-0CF6B7028F5C}" destId="{DB7F9B78-3C6F-4FDB-825B-F7655FB0F78E}" srcOrd="2" destOrd="0" presId="urn:microsoft.com/office/officeart/2018/2/layout/IconCircleList"/>
    <dgm:cxn modelId="{F446D304-B299-4FDB-9D71-3A190E453F71}" type="presParOf" srcId="{2B3C9DA7-6079-418C-A388-0CF6B7028F5C}" destId="{EC20617A-6EC0-4752-8F5E-9D7CC6B3885F}" srcOrd="3" destOrd="0" presId="urn:microsoft.com/office/officeart/2018/2/layout/IconCircleList"/>
    <dgm:cxn modelId="{05E61C7E-62E9-4771-B093-5277B4A5282F}" type="presParOf" srcId="{F9BEA556-1291-4270-89EF-45A8EDCA4B99}" destId="{4FBEEA24-6483-4C7A-A6D4-F7923CEBF15A}" srcOrd="5" destOrd="0" presId="urn:microsoft.com/office/officeart/2018/2/layout/IconCircleList"/>
    <dgm:cxn modelId="{4A355E57-2073-4167-8B5E-EB328C5F506D}" type="presParOf" srcId="{F9BEA556-1291-4270-89EF-45A8EDCA4B99}" destId="{35FB4734-8075-4EA9-886F-71580F89101A}" srcOrd="6" destOrd="0" presId="urn:microsoft.com/office/officeart/2018/2/layout/IconCircleList"/>
    <dgm:cxn modelId="{6B378AA7-324A-4F09-9CA5-2346B16336A6}" type="presParOf" srcId="{35FB4734-8075-4EA9-886F-71580F89101A}" destId="{26AE3086-5926-415C-8A96-E7ADC85C8EEE}" srcOrd="0" destOrd="0" presId="urn:microsoft.com/office/officeart/2018/2/layout/IconCircleList"/>
    <dgm:cxn modelId="{4A940E54-2173-4241-A8F9-F2E8996E99B8}" type="presParOf" srcId="{35FB4734-8075-4EA9-886F-71580F89101A}" destId="{16DBA095-23D7-4910-9DD7-9845AE8D3B0D}" srcOrd="1" destOrd="0" presId="urn:microsoft.com/office/officeart/2018/2/layout/IconCircleList"/>
    <dgm:cxn modelId="{586D014A-F000-40D2-9B71-8F513FD6EE45}" type="presParOf" srcId="{35FB4734-8075-4EA9-886F-71580F89101A}" destId="{0AE4403A-C904-459B-86A7-CF01F1885F9C}" srcOrd="2" destOrd="0" presId="urn:microsoft.com/office/officeart/2018/2/layout/IconCircleList"/>
    <dgm:cxn modelId="{FF8E904A-73D2-4FE3-A397-87D684B5F277}" type="presParOf" srcId="{35FB4734-8075-4EA9-886F-71580F89101A}" destId="{56B30652-C0F7-4F0C-99A6-82D3335091F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2ABC01-016B-4185-B48A-F592E180D84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2784560C-7A04-4F13-98D9-F921D80ABBA7}">
      <dgm:prSet/>
      <dgm:spPr/>
      <dgm:t>
        <a:bodyPr/>
        <a:lstStyle/>
        <a:p>
          <a:r>
            <a:rPr lang="en-US"/>
            <a:t>Odometer Range Selection: </a:t>
          </a:r>
        </a:p>
      </dgm:t>
    </dgm:pt>
    <dgm:pt modelId="{88AF977E-BC9A-4EE8-B464-F8682CCAAF66}" type="parTrans" cxnId="{3F74ED16-D283-4FE5-BD32-70F6CE1DD443}">
      <dgm:prSet/>
      <dgm:spPr/>
      <dgm:t>
        <a:bodyPr/>
        <a:lstStyle/>
        <a:p>
          <a:endParaRPr lang="en-US"/>
        </a:p>
      </dgm:t>
    </dgm:pt>
    <dgm:pt modelId="{DEDCEF4D-FE4C-47FA-B210-A3193EF444DD}" type="sibTrans" cxnId="{3F74ED16-D283-4FE5-BD32-70F6CE1DD443}">
      <dgm:prSet/>
      <dgm:spPr/>
      <dgm:t>
        <a:bodyPr/>
        <a:lstStyle/>
        <a:p>
          <a:endParaRPr lang="en-US"/>
        </a:p>
      </dgm:t>
    </dgm:pt>
    <dgm:pt modelId="{1A80CABB-9465-4E6F-B9A6-34DBFD46867D}">
      <dgm:prSet/>
      <dgm:spPr/>
      <dgm:t>
        <a:bodyPr/>
        <a:lstStyle/>
        <a:p>
          <a:r>
            <a:rPr lang="en-US"/>
            <a:t>To focus on majority of the dataset, we restricted the odometer reading to the range of 1,000 to 40,000. This decision was based on the observation that 85% of the data falls within this range, ensuring a more representative analysis.</a:t>
          </a:r>
        </a:p>
      </dgm:t>
    </dgm:pt>
    <dgm:pt modelId="{7941BC96-B495-48BC-B75B-A7308D0D028F}" type="parTrans" cxnId="{B10C16E4-9BC1-4FCE-9E1B-598105017288}">
      <dgm:prSet/>
      <dgm:spPr/>
      <dgm:t>
        <a:bodyPr/>
        <a:lstStyle/>
        <a:p>
          <a:endParaRPr lang="en-US"/>
        </a:p>
      </dgm:t>
    </dgm:pt>
    <dgm:pt modelId="{B4E30557-17BF-495E-9C30-4FF56DFE9530}" type="sibTrans" cxnId="{B10C16E4-9BC1-4FCE-9E1B-598105017288}">
      <dgm:prSet/>
      <dgm:spPr/>
      <dgm:t>
        <a:bodyPr/>
        <a:lstStyle/>
        <a:p>
          <a:endParaRPr lang="en-US"/>
        </a:p>
      </dgm:t>
    </dgm:pt>
    <dgm:pt modelId="{456DE448-9F48-48BD-88D6-A3E04919BA63}">
      <dgm:prSet/>
      <dgm:spPr/>
      <dgm:t>
        <a:bodyPr/>
        <a:lstStyle/>
        <a:p>
          <a:r>
            <a:rPr lang="en-US"/>
            <a:t>Feature Selection:</a:t>
          </a:r>
        </a:p>
      </dgm:t>
    </dgm:pt>
    <dgm:pt modelId="{C18A2D38-6F6A-4F8D-A03B-1EEEBD613E9D}" type="parTrans" cxnId="{C8B2C229-3F35-42AF-AED3-125A7BF61BEA}">
      <dgm:prSet/>
      <dgm:spPr/>
      <dgm:t>
        <a:bodyPr/>
        <a:lstStyle/>
        <a:p>
          <a:endParaRPr lang="en-US"/>
        </a:p>
      </dgm:t>
    </dgm:pt>
    <dgm:pt modelId="{8D0FA3CC-8113-41FF-A7A2-B6A23B23507A}" type="sibTrans" cxnId="{C8B2C229-3F35-42AF-AED3-125A7BF61BEA}">
      <dgm:prSet/>
      <dgm:spPr/>
      <dgm:t>
        <a:bodyPr/>
        <a:lstStyle/>
        <a:p>
          <a:endParaRPr lang="en-US"/>
        </a:p>
      </dgm:t>
    </dgm:pt>
    <dgm:pt modelId="{2BB55B6E-79A8-4FA9-ABF3-318E0858CB35}">
      <dgm:prSet/>
      <dgm:spPr/>
      <dgm:t>
        <a:bodyPr/>
        <a:lstStyle/>
        <a:p>
          <a:r>
            <a:rPr lang="en-US"/>
            <a:t>Out of the 26 columns in our dataset, a careful analysis led us to drop 13 columns that were deemed less influential in predicting used car prices. Feature selection is a crucial step to enhance model performance and reduce dimensionality.</a:t>
          </a:r>
        </a:p>
      </dgm:t>
    </dgm:pt>
    <dgm:pt modelId="{5A614CBC-738D-4FD1-87A5-1CC3105CE121}" type="parTrans" cxnId="{775C212B-8EC9-462F-ACEF-4A81614AE47D}">
      <dgm:prSet/>
      <dgm:spPr/>
      <dgm:t>
        <a:bodyPr/>
        <a:lstStyle/>
        <a:p>
          <a:endParaRPr lang="en-US"/>
        </a:p>
      </dgm:t>
    </dgm:pt>
    <dgm:pt modelId="{99B30079-1585-42AD-A103-8695723B6A9C}" type="sibTrans" cxnId="{775C212B-8EC9-462F-ACEF-4A81614AE47D}">
      <dgm:prSet/>
      <dgm:spPr/>
      <dgm:t>
        <a:bodyPr/>
        <a:lstStyle/>
        <a:p>
          <a:endParaRPr lang="en-US"/>
        </a:p>
      </dgm:t>
    </dgm:pt>
    <dgm:pt modelId="{F2613694-308A-41D7-A1F6-223A15CEB9C6}">
      <dgm:prSet/>
      <dgm:spPr/>
      <dgm:t>
        <a:bodyPr/>
        <a:lstStyle/>
        <a:p>
          <a:r>
            <a:rPr lang="en-US"/>
            <a:t>Age Calculation: </a:t>
          </a:r>
        </a:p>
      </dgm:t>
    </dgm:pt>
    <dgm:pt modelId="{281A3220-3E6E-4FEF-860F-8EE1757CB490}" type="parTrans" cxnId="{D40544ED-4D46-472F-820F-67DF943D5DFB}">
      <dgm:prSet/>
      <dgm:spPr/>
      <dgm:t>
        <a:bodyPr/>
        <a:lstStyle/>
        <a:p>
          <a:endParaRPr lang="en-US"/>
        </a:p>
      </dgm:t>
    </dgm:pt>
    <dgm:pt modelId="{AAF45DB3-FB32-47B0-983A-BB1223BC6A98}" type="sibTrans" cxnId="{D40544ED-4D46-472F-820F-67DF943D5DFB}">
      <dgm:prSet/>
      <dgm:spPr/>
      <dgm:t>
        <a:bodyPr/>
        <a:lstStyle/>
        <a:p>
          <a:endParaRPr lang="en-US"/>
        </a:p>
      </dgm:t>
    </dgm:pt>
    <dgm:pt modelId="{6410161D-6A9A-4A21-8EE0-091FA07C96D0}">
      <dgm:prSet/>
      <dgm:spPr/>
      <dgm:t>
        <a:bodyPr/>
        <a:lstStyle/>
        <a:p>
          <a:r>
            <a:rPr lang="en-US"/>
            <a:t>Originally, we had a "year" column in our dataset. To provide a more meaningful feature for predicting car prices, we calculated the age of the car by subtracting the year of manufacture from the current year. This transformation captures the car's age, a potentially crucial factor in determining its market value.</a:t>
          </a:r>
        </a:p>
      </dgm:t>
    </dgm:pt>
    <dgm:pt modelId="{7DB31697-5D7E-4219-8DD3-DC0DFD2A6733}" type="parTrans" cxnId="{3EB39C31-92F2-4611-9498-769DFBF430C9}">
      <dgm:prSet/>
      <dgm:spPr/>
      <dgm:t>
        <a:bodyPr/>
        <a:lstStyle/>
        <a:p>
          <a:endParaRPr lang="en-US"/>
        </a:p>
      </dgm:t>
    </dgm:pt>
    <dgm:pt modelId="{2D54248E-208C-4142-A59F-2F2C501EA37B}" type="sibTrans" cxnId="{3EB39C31-92F2-4611-9498-769DFBF430C9}">
      <dgm:prSet/>
      <dgm:spPr/>
      <dgm:t>
        <a:bodyPr/>
        <a:lstStyle/>
        <a:p>
          <a:endParaRPr lang="en-US"/>
        </a:p>
      </dgm:t>
    </dgm:pt>
    <dgm:pt modelId="{A8A2039E-4FC3-4FFE-8AD7-F3B8D90D6756}" type="pres">
      <dgm:prSet presAssocID="{442ABC01-016B-4185-B48A-F592E180D848}" presName="Name0" presStyleCnt="0">
        <dgm:presLayoutVars>
          <dgm:dir/>
          <dgm:animLvl val="lvl"/>
          <dgm:resizeHandles val="exact"/>
        </dgm:presLayoutVars>
      </dgm:prSet>
      <dgm:spPr/>
    </dgm:pt>
    <dgm:pt modelId="{766021D3-DF32-4F96-992E-6FCD89251495}" type="pres">
      <dgm:prSet presAssocID="{2784560C-7A04-4F13-98D9-F921D80ABBA7}" presName="composite" presStyleCnt="0"/>
      <dgm:spPr/>
    </dgm:pt>
    <dgm:pt modelId="{DC195FF8-F6CA-4C25-BC4C-C07C1C0770E0}" type="pres">
      <dgm:prSet presAssocID="{2784560C-7A04-4F13-98D9-F921D80ABBA7}" presName="parTx" presStyleLbl="alignNode1" presStyleIdx="0" presStyleCnt="3">
        <dgm:presLayoutVars>
          <dgm:chMax val="0"/>
          <dgm:chPref val="0"/>
          <dgm:bulletEnabled val="1"/>
        </dgm:presLayoutVars>
      </dgm:prSet>
      <dgm:spPr/>
    </dgm:pt>
    <dgm:pt modelId="{73C15533-9C6D-453C-A85D-711391402334}" type="pres">
      <dgm:prSet presAssocID="{2784560C-7A04-4F13-98D9-F921D80ABBA7}" presName="desTx" presStyleLbl="alignAccFollowNode1" presStyleIdx="0" presStyleCnt="3">
        <dgm:presLayoutVars>
          <dgm:bulletEnabled val="1"/>
        </dgm:presLayoutVars>
      </dgm:prSet>
      <dgm:spPr/>
    </dgm:pt>
    <dgm:pt modelId="{93C74E8E-E2A6-49F0-8695-0E09AA0E3294}" type="pres">
      <dgm:prSet presAssocID="{DEDCEF4D-FE4C-47FA-B210-A3193EF444DD}" presName="space" presStyleCnt="0"/>
      <dgm:spPr/>
    </dgm:pt>
    <dgm:pt modelId="{08AD2733-B814-4C9A-94E3-F337CD461F49}" type="pres">
      <dgm:prSet presAssocID="{456DE448-9F48-48BD-88D6-A3E04919BA63}" presName="composite" presStyleCnt="0"/>
      <dgm:spPr/>
    </dgm:pt>
    <dgm:pt modelId="{BCB32013-C9F9-4842-9CE8-374A1C3C52E2}" type="pres">
      <dgm:prSet presAssocID="{456DE448-9F48-48BD-88D6-A3E04919BA63}" presName="parTx" presStyleLbl="alignNode1" presStyleIdx="1" presStyleCnt="3">
        <dgm:presLayoutVars>
          <dgm:chMax val="0"/>
          <dgm:chPref val="0"/>
          <dgm:bulletEnabled val="1"/>
        </dgm:presLayoutVars>
      </dgm:prSet>
      <dgm:spPr/>
    </dgm:pt>
    <dgm:pt modelId="{8E091212-B277-42D1-991E-22337E6E21FE}" type="pres">
      <dgm:prSet presAssocID="{456DE448-9F48-48BD-88D6-A3E04919BA63}" presName="desTx" presStyleLbl="alignAccFollowNode1" presStyleIdx="1" presStyleCnt="3">
        <dgm:presLayoutVars>
          <dgm:bulletEnabled val="1"/>
        </dgm:presLayoutVars>
      </dgm:prSet>
      <dgm:spPr/>
    </dgm:pt>
    <dgm:pt modelId="{47DB4961-2E59-4D51-947B-69C0B8E1E45D}" type="pres">
      <dgm:prSet presAssocID="{8D0FA3CC-8113-41FF-A7A2-B6A23B23507A}" presName="space" presStyleCnt="0"/>
      <dgm:spPr/>
    </dgm:pt>
    <dgm:pt modelId="{40635036-6F5A-40F5-A460-283EEC252C36}" type="pres">
      <dgm:prSet presAssocID="{F2613694-308A-41D7-A1F6-223A15CEB9C6}" presName="composite" presStyleCnt="0"/>
      <dgm:spPr/>
    </dgm:pt>
    <dgm:pt modelId="{5F3BCF44-7C4F-405C-A04C-1BC509AE2BAE}" type="pres">
      <dgm:prSet presAssocID="{F2613694-308A-41D7-A1F6-223A15CEB9C6}" presName="parTx" presStyleLbl="alignNode1" presStyleIdx="2" presStyleCnt="3">
        <dgm:presLayoutVars>
          <dgm:chMax val="0"/>
          <dgm:chPref val="0"/>
          <dgm:bulletEnabled val="1"/>
        </dgm:presLayoutVars>
      </dgm:prSet>
      <dgm:spPr/>
    </dgm:pt>
    <dgm:pt modelId="{948FF0BC-DAFB-4C7B-B104-1839F024D259}" type="pres">
      <dgm:prSet presAssocID="{F2613694-308A-41D7-A1F6-223A15CEB9C6}" presName="desTx" presStyleLbl="alignAccFollowNode1" presStyleIdx="2" presStyleCnt="3">
        <dgm:presLayoutVars>
          <dgm:bulletEnabled val="1"/>
        </dgm:presLayoutVars>
      </dgm:prSet>
      <dgm:spPr/>
    </dgm:pt>
  </dgm:ptLst>
  <dgm:cxnLst>
    <dgm:cxn modelId="{4E028109-AD79-4009-8E0E-2CEF17847CC9}" type="presOf" srcId="{442ABC01-016B-4185-B48A-F592E180D848}" destId="{A8A2039E-4FC3-4FFE-8AD7-F3B8D90D6756}" srcOrd="0" destOrd="0" presId="urn:microsoft.com/office/officeart/2005/8/layout/hList1"/>
    <dgm:cxn modelId="{3F74ED16-D283-4FE5-BD32-70F6CE1DD443}" srcId="{442ABC01-016B-4185-B48A-F592E180D848}" destId="{2784560C-7A04-4F13-98D9-F921D80ABBA7}" srcOrd="0" destOrd="0" parTransId="{88AF977E-BC9A-4EE8-B464-F8682CCAAF66}" sibTransId="{DEDCEF4D-FE4C-47FA-B210-A3193EF444DD}"/>
    <dgm:cxn modelId="{C8B2C229-3F35-42AF-AED3-125A7BF61BEA}" srcId="{442ABC01-016B-4185-B48A-F592E180D848}" destId="{456DE448-9F48-48BD-88D6-A3E04919BA63}" srcOrd="1" destOrd="0" parTransId="{C18A2D38-6F6A-4F8D-A03B-1EEEBD613E9D}" sibTransId="{8D0FA3CC-8113-41FF-A7A2-B6A23B23507A}"/>
    <dgm:cxn modelId="{775C212B-8EC9-462F-ACEF-4A81614AE47D}" srcId="{456DE448-9F48-48BD-88D6-A3E04919BA63}" destId="{2BB55B6E-79A8-4FA9-ABF3-318E0858CB35}" srcOrd="0" destOrd="0" parTransId="{5A614CBC-738D-4FD1-87A5-1CC3105CE121}" sibTransId="{99B30079-1585-42AD-A103-8695723B6A9C}"/>
    <dgm:cxn modelId="{3EB39C31-92F2-4611-9498-769DFBF430C9}" srcId="{F2613694-308A-41D7-A1F6-223A15CEB9C6}" destId="{6410161D-6A9A-4A21-8EE0-091FA07C96D0}" srcOrd="0" destOrd="0" parTransId="{7DB31697-5D7E-4219-8DD3-DC0DFD2A6733}" sibTransId="{2D54248E-208C-4142-A59F-2F2C501EA37B}"/>
    <dgm:cxn modelId="{1E4C6532-C4F8-4FC9-B597-FE5C6FB24007}" type="presOf" srcId="{6410161D-6A9A-4A21-8EE0-091FA07C96D0}" destId="{948FF0BC-DAFB-4C7B-B104-1839F024D259}" srcOrd="0" destOrd="0" presId="urn:microsoft.com/office/officeart/2005/8/layout/hList1"/>
    <dgm:cxn modelId="{17418950-A895-4B17-AB7A-ECE97111CB54}" type="presOf" srcId="{2784560C-7A04-4F13-98D9-F921D80ABBA7}" destId="{DC195FF8-F6CA-4C25-BC4C-C07C1C0770E0}" srcOrd="0" destOrd="0" presId="urn:microsoft.com/office/officeart/2005/8/layout/hList1"/>
    <dgm:cxn modelId="{9D8D3788-0FDB-4924-BFDE-E5007847EEFF}" type="presOf" srcId="{F2613694-308A-41D7-A1F6-223A15CEB9C6}" destId="{5F3BCF44-7C4F-405C-A04C-1BC509AE2BAE}" srcOrd="0" destOrd="0" presId="urn:microsoft.com/office/officeart/2005/8/layout/hList1"/>
    <dgm:cxn modelId="{E3F57D96-9366-4429-BDF4-0074AC72E397}" type="presOf" srcId="{456DE448-9F48-48BD-88D6-A3E04919BA63}" destId="{BCB32013-C9F9-4842-9CE8-374A1C3C52E2}" srcOrd="0" destOrd="0" presId="urn:microsoft.com/office/officeart/2005/8/layout/hList1"/>
    <dgm:cxn modelId="{CB586E9C-92E5-4A48-B525-B386E8F53606}" type="presOf" srcId="{2BB55B6E-79A8-4FA9-ABF3-318E0858CB35}" destId="{8E091212-B277-42D1-991E-22337E6E21FE}" srcOrd="0" destOrd="0" presId="urn:microsoft.com/office/officeart/2005/8/layout/hList1"/>
    <dgm:cxn modelId="{B10C16E4-9BC1-4FCE-9E1B-598105017288}" srcId="{2784560C-7A04-4F13-98D9-F921D80ABBA7}" destId="{1A80CABB-9465-4E6F-B9A6-34DBFD46867D}" srcOrd="0" destOrd="0" parTransId="{7941BC96-B495-48BC-B75B-A7308D0D028F}" sibTransId="{B4E30557-17BF-495E-9C30-4FF56DFE9530}"/>
    <dgm:cxn modelId="{D40544ED-4D46-472F-820F-67DF943D5DFB}" srcId="{442ABC01-016B-4185-B48A-F592E180D848}" destId="{F2613694-308A-41D7-A1F6-223A15CEB9C6}" srcOrd="2" destOrd="0" parTransId="{281A3220-3E6E-4FEF-860F-8EE1757CB490}" sibTransId="{AAF45DB3-FB32-47B0-983A-BB1223BC6A98}"/>
    <dgm:cxn modelId="{3FF5E3F0-A700-4CEB-B90D-4A1DCF9DEDEF}" type="presOf" srcId="{1A80CABB-9465-4E6F-B9A6-34DBFD46867D}" destId="{73C15533-9C6D-453C-A85D-711391402334}" srcOrd="0" destOrd="0" presId="urn:microsoft.com/office/officeart/2005/8/layout/hList1"/>
    <dgm:cxn modelId="{BE8FF641-69D9-481C-A124-D78396EC4DC7}" type="presParOf" srcId="{A8A2039E-4FC3-4FFE-8AD7-F3B8D90D6756}" destId="{766021D3-DF32-4F96-992E-6FCD89251495}" srcOrd="0" destOrd="0" presId="urn:microsoft.com/office/officeart/2005/8/layout/hList1"/>
    <dgm:cxn modelId="{940413A1-4F11-4C24-BC37-BAF53B3A7B73}" type="presParOf" srcId="{766021D3-DF32-4F96-992E-6FCD89251495}" destId="{DC195FF8-F6CA-4C25-BC4C-C07C1C0770E0}" srcOrd="0" destOrd="0" presId="urn:microsoft.com/office/officeart/2005/8/layout/hList1"/>
    <dgm:cxn modelId="{65EEB75B-A064-46F7-844E-616479332652}" type="presParOf" srcId="{766021D3-DF32-4F96-992E-6FCD89251495}" destId="{73C15533-9C6D-453C-A85D-711391402334}" srcOrd="1" destOrd="0" presId="urn:microsoft.com/office/officeart/2005/8/layout/hList1"/>
    <dgm:cxn modelId="{5CE786A7-9322-411F-85F8-7C15CB53BBD4}" type="presParOf" srcId="{A8A2039E-4FC3-4FFE-8AD7-F3B8D90D6756}" destId="{93C74E8E-E2A6-49F0-8695-0E09AA0E3294}" srcOrd="1" destOrd="0" presId="urn:microsoft.com/office/officeart/2005/8/layout/hList1"/>
    <dgm:cxn modelId="{9B1394AD-5B26-4F60-B050-E24DD60449A0}" type="presParOf" srcId="{A8A2039E-4FC3-4FFE-8AD7-F3B8D90D6756}" destId="{08AD2733-B814-4C9A-94E3-F337CD461F49}" srcOrd="2" destOrd="0" presId="urn:microsoft.com/office/officeart/2005/8/layout/hList1"/>
    <dgm:cxn modelId="{1950887D-529A-4DE2-A7A1-C1421E7D5917}" type="presParOf" srcId="{08AD2733-B814-4C9A-94E3-F337CD461F49}" destId="{BCB32013-C9F9-4842-9CE8-374A1C3C52E2}" srcOrd="0" destOrd="0" presId="urn:microsoft.com/office/officeart/2005/8/layout/hList1"/>
    <dgm:cxn modelId="{59EF7078-B316-4818-A9CF-62281F7CEE48}" type="presParOf" srcId="{08AD2733-B814-4C9A-94E3-F337CD461F49}" destId="{8E091212-B277-42D1-991E-22337E6E21FE}" srcOrd="1" destOrd="0" presId="urn:microsoft.com/office/officeart/2005/8/layout/hList1"/>
    <dgm:cxn modelId="{1E67D473-3E6D-43D2-A0F6-251B1A244EDA}" type="presParOf" srcId="{A8A2039E-4FC3-4FFE-8AD7-F3B8D90D6756}" destId="{47DB4961-2E59-4D51-947B-69C0B8E1E45D}" srcOrd="3" destOrd="0" presId="urn:microsoft.com/office/officeart/2005/8/layout/hList1"/>
    <dgm:cxn modelId="{0F4D0519-3DB1-4C78-8C41-81C8E0BB49F8}" type="presParOf" srcId="{A8A2039E-4FC3-4FFE-8AD7-F3B8D90D6756}" destId="{40635036-6F5A-40F5-A460-283EEC252C36}" srcOrd="4" destOrd="0" presId="urn:microsoft.com/office/officeart/2005/8/layout/hList1"/>
    <dgm:cxn modelId="{9773BE36-3DE5-4919-859B-1912777BEE77}" type="presParOf" srcId="{40635036-6F5A-40F5-A460-283EEC252C36}" destId="{5F3BCF44-7C4F-405C-A04C-1BC509AE2BAE}" srcOrd="0" destOrd="0" presId="urn:microsoft.com/office/officeart/2005/8/layout/hList1"/>
    <dgm:cxn modelId="{84DD6F98-C845-442D-A317-2AA2B0FBA98B}" type="presParOf" srcId="{40635036-6F5A-40F5-A460-283EEC252C36}" destId="{948FF0BC-DAFB-4C7B-B104-1839F024D25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9397-9E6B-4273-8BD3-C436D86FEED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36D7F-BB48-4158-8332-834E60B29C4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2C7ADB-EFA3-4669-B008-22728278913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In today's data-driven world, understanding the factors that influence used car prices is crucial.</a:t>
          </a:r>
          <a:endParaRPr lang="en-US" sz="2500" kern="1200"/>
        </a:p>
      </dsp:txBody>
      <dsp:txXfrm>
        <a:off x="1437631" y="531"/>
        <a:ext cx="9077968" cy="1244702"/>
      </dsp:txXfrm>
    </dsp:sp>
    <dsp:sp modelId="{BFFE234D-378A-4027-B61E-06F9126D6873}">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428E1-076D-48A1-92FF-443E499B703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27196-CB60-4D61-99BF-48B9164CFD7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Our project aims to provide insights into the dynamic market of used cars by leveraging machine learning.</a:t>
          </a:r>
          <a:endParaRPr lang="en-US" sz="2500" kern="1200"/>
        </a:p>
      </dsp:txBody>
      <dsp:txXfrm>
        <a:off x="1437631" y="1556410"/>
        <a:ext cx="9077968" cy="1244702"/>
      </dsp:txXfrm>
    </dsp:sp>
    <dsp:sp modelId="{72BEEC8D-45BD-48C4-9739-755488142BC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73E03-725C-47AB-AE78-D564134FF7A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B1977-E57A-4441-8B90-36FC84FA3CF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As potential buyers and sellers navigate this market, having accurate price predictions becomes invaluable.</a:t>
          </a:r>
          <a:endParaRPr lang="en-US" sz="2500" kern="1200"/>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74163-81F7-4DD1-958B-773DE6DE5258}">
      <dsp:nvSpPr>
        <dsp:cNvPr id="0" name=""/>
        <dsp:cNvSpPr/>
      </dsp:nvSpPr>
      <dsp:spPr>
        <a:xfrm>
          <a:off x="0" y="532652"/>
          <a:ext cx="10927829" cy="99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The used car market is dynamic, influenced by various factors such as the condition of the vehicle, its age, odometer, model, and other features.</a:t>
          </a:r>
          <a:endParaRPr lang="en-US" sz="2500" kern="1200"/>
        </a:p>
      </dsp:txBody>
      <dsp:txXfrm>
        <a:off x="48547" y="581199"/>
        <a:ext cx="10830735" cy="897406"/>
      </dsp:txXfrm>
    </dsp:sp>
    <dsp:sp modelId="{4CD1CDDC-E1D5-4D34-8D16-B9908E554A6E}">
      <dsp:nvSpPr>
        <dsp:cNvPr id="0" name=""/>
        <dsp:cNvSpPr/>
      </dsp:nvSpPr>
      <dsp:spPr>
        <a:xfrm>
          <a:off x="0" y="1599152"/>
          <a:ext cx="10927829" cy="9945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Exploring this project provides us with an opportunity to tackle a complex problem and offer valuable insights to both buyers and sellers in the used car market. </a:t>
          </a:r>
          <a:endParaRPr lang="en-US" sz="2500" kern="1200"/>
        </a:p>
      </dsp:txBody>
      <dsp:txXfrm>
        <a:off x="48547" y="1647699"/>
        <a:ext cx="10830735" cy="897406"/>
      </dsp:txXfrm>
    </dsp:sp>
    <dsp:sp modelId="{F0B22473-7B96-4870-843F-EE2366A50EF1}">
      <dsp:nvSpPr>
        <dsp:cNvPr id="0" name=""/>
        <dsp:cNvSpPr/>
      </dsp:nvSpPr>
      <dsp:spPr>
        <a:xfrm>
          <a:off x="0" y="2665652"/>
          <a:ext cx="10927829"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Access to the right information can help anyone make informed decisions and find good deals </a:t>
          </a:r>
          <a:endParaRPr lang="en-US" sz="2500" kern="1200"/>
        </a:p>
      </dsp:txBody>
      <dsp:txXfrm>
        <a:off x="48547" y="2714199"/>
        <a:ext cx="10830735"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291A9-A6BF-4527-8D82-98B485A0DF5B}">
      <dsp:nvSpPr>
        <dsp:cNvPr id="0" name=""/>
        <dsp:cNvSpPr/>
      </dsp:nvSpPr>
      <dsp:spPr>
        <a:xfrm>
          <a:off x="853" y="21822"/>
          <a:ext cx="3457633" cy="414916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Identify the trends in the sales of cars over the years.</a:t>
          </a:r>
        </a:p>
      </dsp:txBody>
      <dsp:txXfrm>
        <a:off x="853" y="1681486"/>
        <a:ext cx="3457633" cy="2489496"/>
      </dsp:txXfrm>
    </dsp:sp>
    <dsp:sp modelId="{6DAB4AEA-C23B-47F6-8D65-EA98486265D7}">
      <dsp:nvSpPr>
        <dsp:cNvPr id="0" name=""/>
        <dsp:cNvSpPr/>
      </dsp:nvSpPr>
      <dsp:spPr>
        <a:xfrm>
          <a:off x="853"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593F64EC-F72E-4EB1-8340-9BF4724904A3}">
      <dsp:nvSpPr>
        <dsp:cNvPr id="0" name=""/>
        <dsp:cNvSpPr/>
      </dsp:nvSpPr>
      <dsp:spPr>
        <a:xfrm>
          <a:off x="3735097" y="21822"/>
          <a:ext cx="3457633" cy="414916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Investigate the correlation between car price and its specifications.</a:t>
          </a:r>
        </a:p>
      </dsp:txBody>
      <dsp:txXfrm>
        <a:off x="3735097" y="1681486"/>
        <a:ext cx="3457633" cy="2489496"/>
      </dsp:txXfrm>
    </dsp:sp>
    <dsp:sp modelId="{4DD5024C-F1A1-44D6-91F4-C5363131D249}">
      <dsp:nvSpPr>
        <dsp:cNvPr id="0" name=""/>
        <dsp:cNvSpPr/>
      </dsp:nvSpPr>
      <dsp:spPr>
        <a:xfrm>
          <a:off x="3735097"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B90FE41F-8B5E-4A57-B2A5-A2864CAD8F6D}">
      <dsp:nvSpPr>
        <dsp:cNvPr id="0" name=""/>
        <dsp:cNvSpPr/>
      </dsp:nvSpPr>
      <dsp:spPr>
        <a:xfrm>
          <a:off x="7469341" y="21822"/>
          <a:ext cx="3457633" cy="414916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Predict the price of a used car based on its specifications.</a:t>
          </a:r>
        </a:p>
      </dsp:txBody>
      <dsp:txXfrm>
        <a:off x="7469341" y="1681486"/>
        <a:ext cx="3457633" cy="2489496"/>
      </dsp:txXfrm>
    </dsp:sp>
    <dsp:sp modelId="{B5DE64F7-6674-4A07-9914-224A2D5AFC9D}">
      <dsp:nvSpPr>
        <dsp:cNvPr id="0" name=""/>
        <dsp:cNvSpPr/>
      </dsp:nvSpPr>
      <dsp:spPr>
        <a:xfrm>
          <a:off x="7469341"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60A8-3C12-4A69-A9DC-E6166DB60F2A}">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0C1FA-02E1-4B54-84DB-3A3D9E8BA847}">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23CF51-4551-496C-B2FB-A135EEA78388}">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data for this project was scraped from the website </a:t>
          </a:r>
          <a:r>
            <a:rPr lang="en-US" sz="1400" u="sng" kern="1200">
              <a:hlinkClick xmlns:r="http://schemas.openxmlformats.org/officeDocument/2006/relationships" r:id="rId3"/>
            </a:rPr>
            <a:t>Craigslist</a:t>
          </a:r>
          <a:r>
            <a:rPr lang="en-US" sz="1400" kern="1200"/>
            <a:t>. </a:t>
          </a:r>
        </a:p>
      </dsp:txBody>
      <dsp:txXfrm>
        <a:off x="1948202" y="368029"/>
        <a:ext cx="3233964" cy="1371985"/>
      </dsp:txXfrm>
    </dsp:sp>
    <dsp:sp modelId="{4E996BCE-8345-4C96-9819-D8EAFE09993A}">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436E6-50E5-4B9E-A52C-F711BA373FFD}">
      <dsp:nvSpPr>
        <dsp:cNvPr id="0" name=""/>
        <dsp:cNvSpPr/>
      </dsp:nvSpPr>
      <dsp:spPr>
        <a:xfrm>
          <a:off x="6033778" y="656145"/>
          <a:ext cx="795751" cy="79575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D16C7-82A6-4F89-BA9D-BD152ACB4CC6}">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Craigslist is one of the largest advertisement websites for viewing and posting local advertisements, covering various categories, including housing, job postings, items for sale, services, and personals. </a:t>
          </a:r>
        </a:p>
      </dsp:txBody>
      <dsp:txXfrm>
        <a:off x="7411643" y="368029"/>
        <a:ext cx="3233964" cy="1371985"/>
      </dsp:txXfrm>
    </dsp:sp>
    <dsp:sp modelId="{40FF5794-AA84-4EC7-9654-355A38EE5E5C}">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A6D80E-5C50-4D45-9443-C34A108D98DE}">
      <dsp:nvSpPr>
        <dsp:cNvPr id="0" name=""/>
        <dsp:cNvSpPr/>
      </dsp:nvSpPr>
      <dsp:spPr>
        <a:xfrm>
          <a:off x="570337" y="2740907"/>
          <a:ext cx="795751" cy="79575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0617A-6EC0-4752-8F5E-9D7CC6B3885F}">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Data Size: 1.45 GB</a:t>
          </a:r>
        </a:p>
      </dsp:txBody>
      <dsp:txXfrm>
        <a:off x="1948202" y="2452790"/>
        <a:ext cx="3233964" cy="1371985"/>
      </dsp:txXfrm>
    </dsp:sp>
    <dsp:sp modelId="{26AE3086-5926-415C-8A96-E7ADC85C8EEE}">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BA095-23D7-4910-9DD7-9845AE8D3B0D}">
      <dsp:nvSpPr>
        <dsp:cNvPr id="0" name=""/>
        <dsp:cNvSpPr/>
      </dsp:nvSpPr>
      <dsp:spPr>
        <a:xfrm>
          <a:off x="6033778" y="2740907"/>
          <a:ext cx="795751" cy="79575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30652-C0F7-4F0C-99A6-82D3335091FA}">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Data Shape: 426,880 rows, 26 columns</a:t>
          </a:r>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95FF8-F6CA-4C25-BC4C-C07C1C0770E0}">
      <dsp:nvSpPr>
        <dsp:cNvPr id="0" name=""/>
        <dsp:cNvSpPr/>
      </dsp:nvSpPr>
      <dsp:spPr>
        <a:xfrm>
          <a:off x="3414" y="77239"/>
          <a:ext cx="3329572"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Odometer Range Selection: </a:t>
          </a:r>
        </a:p>
      </dsp:txBody>
      <dsp:txXfrm>
        <a:off x="3414" y="77239"/>
        <a:ext cx="3329572" cy="547200"/>
      </dsp:txXfrm>
    </dsp:sp>
    <dsp:sp modelId="{73C15533-9C6D-453C-A85D-711391402334}">
      <dsp:nvSpPr>
        <dsp:cNvPr id="0" name=""/>
        <dsp:cNvSpPr/>
      </dsp:nvSpPr>
      <dsp:spPr>
        <a:xfrm>
          <a:off x="3414" y="624439"/>
          <a:ext cx="3329572" cy="34911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To focus on majority of the dataset, we restricted the odometer reading to the range of 1,000 to 40,000. This decision was based on the observation that 85% of the data falls within this range, ensuring a more representative analysis.</a:t>
          </a:r>
        </a:p>
      </dsp:txBody>
      <dsp:txXfrm>
        <a:off x="3414" y="624439"/>
        <a:ext cx="3329572" cy="3491125"/>
      </dsp:txXfrm>
    </dsp:sp>
    <dsp:sp modelId="{BCB32013-C9F9-4842-9CE8-374A1C3C52E2}">
      <dsp:nvSpPr>
        <dsp:cNvPr id="0" name=""/>
        <dsp:cNvSpPr/>
      </dsp:nvSpPr>
      <dsp:spPr>
        <a:xfrm>
          <a:off x="3799128" y="77239"/>
          <a:ext cx="3329572" cy="5472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Feature Selection:</a:t>
          </a:r>
        </a:p>
      </dsp:txBody>
      <dsp:txXfrm>
        <a:off x="3799128" y="77239"/>
        <a:ext cx="3329572" cy="547200"/>
      </dsp:txXfrm>
    </dsp:sp>
    <dsp:sp modelId="{8E091212-B277-42D1-991E-22337E6E21FE}">
      <dsp:nvSpPr>
        <dsp:cNvPr id="0" name=""/>
        <dsp:cNvSpPr/>
      </dsp:nvSpPr>
      <dsp:spPr>
        <a:xfrm>
          <a:off x="3799128" y="624439"/>
          <a:ext cx="3329572" cy="349112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Out of the 26 columns in our dataset, a careful analysis led us to drop 13 columns that were deemed less influential in predicting used car prices. Feature selection is a crucial step to enhance model performance and reduce dimensionality.</a:t>
          </a:r>
        </a:p>
      </dsp:txBody>
      <dsp:txXfrm>
        <a:off x="3799128" y="624439"/>
        <a:ext cx="3329572" cy="3491125"/>
      </dsp:txXfrm>
    </dsp:sp>
    <dsp:sp modelId="{5F3BCF44-7C4F-405C-A04C-1BC509AE2BAE}">
      <dsp:nvSpPr>
        <dsp:cNvPr id="0" name=""/>
        <dsp:cNvSpPr/>
      </dsp:nvSpPr>
      <dsp:spPr>
        <a:xfrm>
          <a:off x="7594841" y="77239"/>
          <a:ext cx="3329572" cy="5472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Age Calculation: </a:t>
          </a:r>
        </a:p>
      </dsp:txBody>
      <dsp:txXfrm>
        <a:off x="7594841" y="77239"/>
        <a:ext cx="3329572" cy="547200"/>
      </dsp:txXfrm>
    </dsp:sp>
    <dsp:sp modelId="{948FF0BC-DAFB-4C7B-B104-1839F024D259}">
      <dsp:nvSpPr>
        <dsp:cNvPr id="0" name=""/>
        <dsp:cNvSpPr/>
      </dsp:nvSpPr>
      <dsp:spPr>
        <a:xfrm>
          <a:off x="7594841" y="624439"/>
          <a:ext cx="3329572" cy="349112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Originally, we had a "year" column in our dataset. To provide a more meaningful feature for predicting car prices, we calculated the age of the car by subtracting the year of manufacture from the current year. This transformation captures the car's age, a potentially crucial factor in determining its market value.</a:t>
          </a:r>
        </a:p>
      </dsp:txBody>
      <dsp:txXfrm>
        <a:off x="7594841" y="624439"/>
        <a:ext cx="3329572" cy="3491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A007-042F-C3BA-6FAC-2B14DF25F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5D75B-5D89-1F69-607C-1699233D8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F0AB41-4330-0DF4-1AC1-2D6E264508AA}"/>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DE16E93F-0942-E44D-3306-9D65A6514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1D38-2BE4-FBB6-CEB0-0D2D764A8070}"/>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129806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77CED-D09A-121A-B792-0CC91FBEA1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D47E93-66D8-EA6E-95A2-E496DFA19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72872-D1D9-43EE-F121-E2749E333408}"/>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EED04892-8F08-1FA7-563A-61338CFFD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48866-E0DF-5EBC-2801-958724655E32}"/>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5695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2F395-8E0D-9555-FA5D-F092141FE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E4497-AAE0-7AD6-C78A-26045AB4D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071F7-6849-66FE-CAAD-233A5EA4D0D0}"/>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A8A3A1A2-1011-CEE1-DE4A-1989B38F1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CEC68-667E-F2E1-B907-B8D6D2B4BE93}"/>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65837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F90B-1AFA-13AC-1BDC-29E1701AC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584BB-6D09-943A-6903-D954F5404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3AB8B-A845-DAFE-4BD1-6A3B4CE38918}"/>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AAAADA93-10D5-FB5A-DEE5-AD50FBBC9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166E4-1191-A5D6-336D-6EB6AB23F426}"/>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39976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B010-C06E-6EEB-BAD3-8D1A3C095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82A08-DC94-CC63-2392-561CE9226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A83C7C-1491-3CAA-B5D2-9F9825B210EC}"/>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9B2386CB-EEFD-F200-AAFF-3F2B5A8EA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FFBEA-0A48-04F6-D6F0-90519D96DC91}"/>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271110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B2E0-85FE-8FAB-720F-CFBAC2727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30094-0F1D-84DF-FADA-E61EA057E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2957C-383B-5237-7861-5D498AEA7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A260E-3E80-FBD5-1A38-B9C5E1401882}"/>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6" name="Footer Placeholder 5">
            <a:extLst>
              <a:ext uri="{FF2B5EF4-FFF2-40B4-BE49-F238E27FC236}">
                <a16:creationId xmlns:a16="http://schemas.microsoft.com/office/drawing/2014/main" id="{2E75E0AD-2105-6DD8-54FA-6BE8413FA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0318A-9BE3-7BE1-597A-C6BFF83C328D}"/>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346495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51D7-7AAA-75CF-7F89-B6AFCCD85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C00D0-D032-7288-DBF9-AB5A93EF9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B7DB1-2DB6-E288-65E4-11A9C7BAB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397A9B-ECC6-88AC-734C-78B4FF135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AA07C-F78E-D24F-F062-6F86ECDE2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DB0F9-09B1-ECB6-8F3A-0BA128356B9F}"/>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8" name="Footer Placeholder 7">
            <a:extLst>
              <a:ext uri="{FF2B5EF4-FFF2-40B4-BE49-F238E27FC236}">
                <a16:creationId xmlns:a16="http://schemas.microsoft.com/office/drawing/2014/main" id="{EFC24E9A-4808-9E5A-6024-178380CAE5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7B11A6-4E12-4AAF-FFBA-1AD8F6601BB5}"/>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122358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DE49-6379-B608-9BEA-C3ADA9105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2508D9-BE19-9002-AFA6-63C1113EB684}"/>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4" name="Footer Placeholder 3">
            <a:extLst>
              <a:ext uri="{FF2B5EF4-FFF2-40B4-BE49-F238E27FC236}">
                <a16:creationId xmlns:a16="http://schemas.microsoft.com/office/drawing/2014/main" id="{2E41246D-C1ED-BFA5-215E-7DB2BF30C8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353325-B0F3-9789-DD9F-9F9B42F99219}"/>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126402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86D4A-EAA7-C19C-0E89-3E55D33BB87B}"/>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3" name="Footer Placeholder 2">
            <a:extLst>
              <a:ext uri="{FF2B5EF4-FFF2-40B4-BE49-F238E27FC236}">
                <a16:creationId xmlns:a16="http://schemas.microsoft.com/office/drawing/2014/main" id="{36981BFA-79DF-9B38-2B5E-7B4B6EAE38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C4908B-90CA-C675-5BFA-BCB8E9A1F244}"/>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265352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89CC-902B-DADE-7D0C-6D70331B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7DD06E-51E9-283A-3D43-F61C34B02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3F378-5556-60C0-DBFC-9AF96F079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3D401-3DCB-FBDE-095C-363136F68BDB}"/>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6" name="Footer Placeholder 5">
            <a:extLst>
              <a:ext uri="{FF2B5EF4-FFF2-40B4-BE49-F238E27FC236}">
                <a16:creationId xmlns:a16="http://schemas.microsoft.com/office/drawing/2014/main" id="{6F95808D-A346-A141-1117-BB6AA47C0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6AC2A-9C54-CF89-2429-4FDA3CC24676}"/>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7742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4761-F71E-4F62-B6CF-83B4D0D73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9A1C5-F96D-F78B-7F67-B9BB03790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1D264-7622-CF50-4512-3D3EBEFF8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65E33-8A9A-5860-E235-6AA0C4514EF1}"/>
              </a:ext>
            </a:extLst>
          </p:cNvPr>
          <p:cNvSpPr>
            <a:spLocks noGrp="1"/>
          </p:cNvSpPr>
          <p:nvPr>
            <p:ph type="dt" sz="half" idx="10"/>
          </p:nvPr>
        </p:nvSpPr>
        <p:spPr/>
        <p:txBody>
          <a:bodyPr/>
          <a:lstStyle/>
          <a:p>
            <a:fld id="{252C6AC6-267B-4F68-8027-46616DEC2F1B}" type="datetimeFigureOut">
              <a:rPr lang="en-US" smtClean="0"/>
              <a:t>28-Nov-23</a:t>
            </a:fld>
            <a:endParaRPr lang="en-US"/>
          </a:p>
        </p:txBody>
      </p:sp>
      <p:sp>
        <p:nvSpPr>
          <p:cNvPr id="6" name="Footer Placeholder 5">
            <a:extLst>
              <a:ext uri="{FF2B5EF4-FFF2-40B4-BE49-F238E27FC236}">
                <a16:creationId xmlns:a16="http://schemas.microsoft.com/office/drawing/2014/main" id="{8B63C925-0B88-53B4-1D08-A1AD17C27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55D8E-A3F8-DDCA-1B6D-21852289B9A1}"/>
              </a:ext>
            </a:extLst>
          </p:cNvPr>
          <p:cNvSpPr>
            <a:spLocks noGrp="1"/>
          </p:cNvSpPr>
          <p:nvPr>
            <p:ph type="sldNum" sz="quarter" idx="12"/>
          </p:nvPr>
        </p:nvSpPr>
        <p:spPr/>
        <p:txBody>
          <a:bodyPr/>
          <a:lstStyle/>
          <a:p>
            <a:fld id="{EA43DAD7-3284-40BA-8F0D-B3CC71BE265D}" type="slidenum">
              <a:rPr lang="en-US" smtClean="0"/>
              <a:t>‹#›</a:t>
            </a:fld>
            <a:endParaRPr lang="en-US"/>
          </a:p>
        </p:txBody>
      </p:sp>
    </p:spTree>
    <p:extLst>
      <p:ext uri="{BB962C8B-B14F-4D97-AF65-F5344CB8AC3E}">
        <p14:creationId xmlns:p14="http://schemas.microsoft.com/office/powerpoint/2010/main" val="114798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076CF-E57A-38E8-D87B-1578632E0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A69BC-5C4D-2647-2663-85D6BEA22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E0F79-5757-7EAC-31D9-45D9A75B6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C6AC6-267B-4F68-8027-46616DEC2F1B}" type="datetimeFigureOut">
              <a:rPr lang="en-US" smtClean="0"/>
              <a:t>28-Nov-23</a:t>
            </a:fld>
            <a:endParaRPr lang="en-US"/>
          </a:p>
        </p:txBody>
      </p:sp>
      <p:sp>
        <p:nvSpPr>
          <p:cNvPr id="5" name="Footer Placeholder 4">
            <a:extLst>
              <a:ext uri="{FF2B5EF4-FFF2-40B4-BE49-F238E27FC236}">
                <a16:creationId xmlns:a16="http://schemas.microsoft.com/office/drawing/2014/main" id="{177E7C0F-A4E9-2A2B-4F18-3E7B42493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85A621-58F8-70AD-AC6C-1AE9619B8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3DAD7-3284-40BA-8F0D-B3CC71BE265D}" type="slidenum">
              <a:rPr lang="en-US" smtClean="0"/>
              <a:t>‹#›</a:t>
            </a:fld>
            <a:endParaRPr lang="en-US"/>
          </a:p>
        </p:txBody>
      </p:sp>
    </p:spTree>
    <p:extLst>
      <p:ext uri="{BB962C8B-B14F-4D97-AF65-F5344CB8AC3E}">
        <p14:creationId xmlns:p14="http://schemas.microsoft.com/office/powerpoint/2010/main" val="1039369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EF47F-863D-6730-EF32-0D15FB5F05D8}"/>
              </a:ext>
            </a:extLst>
          </p:cNvPr>
          <p:cNvSpPr>
            <a:spLocks noGrp="1"/>
          </p:cNvSpPr>
          <p:nvPr>
            <p:ph type="ctrTitle"/>
          </p:nvPr>
        </p:nvSpPr>
        <p:spPr>
          <a:xfrm>
            <a:off x="1329766" y="1146412"/>
            <a:ext cx="9014348" cy="2402006"/>
          </a:xfrm>
        </p:spPr>
        <p:txBody>
          <a:bodyPr anchor="b">
            <a:normAutofit/>
          </a:bodyPr>
          <a:lstStyle/>
          <a:p>
            <a:pPr algn="l"/>
            <a:r>
              <a:rPr lang="en-US" sz="4800"/>
              <a:t>Used car Price Prediction</a:t>
            </a:r>
          </a:p>
        </p:txBody>
      </p:sp>
      <p:sp>
        <p:nvSpPr>
          <p:cNvPr id="35" name="Rectangle 3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F667C2-072A-8B3A-8003-C774E39BA1FE}"/>
              </a:ext>
            </a:extLst>
          </p:cNvPr>
          <p:cNvSpPr>
            <a:spLocks noGrp="1"/>
          </p:cNvSpPr>
          <p:nvPr>
            <p:ph type="subTitle" idx="1"/>
          </p:nvPr>
        </p:nvSpPr>
        <p:spPr>
          <a:xfrm>
            <a:off x="1329765" y="4892722"/>
            <a:ext cx="6387155" cy="1078173"/>
          </a:xfrm>
        </p:spPr>
        <p:txBody>
          <a:bodyPr anchor="ctr">
            <a:normAutofit/>
          </a:bodyPr>
          <a:lstStyle/>
          <a:p>
            <a:pPr algn="l"/>
            <a:r>
              <a:rPr lang="en-US">
                <a:solidFill>
                  <a:srgbClr val="FFFFFF"/>
                </a:solidFill>
              </a:rPr>
              <a:t>By: Vikas Nagulapelly</a:t>
            </a:r>
          </a:p>
          <a:p>
            <a:pPr algn="l"/>
            <a:r>
              <a:rPr lang="en-US">
                <a:solidFill>
                  <a:srgbClr val="FFFFFF"/>
                </a:solidFill>
              </a:rPr>
              <a:t>Prof: Chaojie Wang</a:t>
            </a:r>
          </a:p>
        </p:txBody>
      </p:sp>
    </p:spTree>
    <p:extLst>
      <p:ext uri="{BB962C8B-B14F-4D97-AF65-F5344CB8AC3E}">
        <p14:creationId xmlns:p14="http://schemas.microsoft.com/office/powerpoint/2010/main" val="79648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1D965-C858-F52D-A0B4-E602B99295B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 Comparision</a:t>
            </a:r>
          </a:p>
        </p:txBody>
      </p:sp>
      <p:pic>
        <p:nvPicPr>
          <p:cNvPr id="5" name="Content Placeholder 4">
            <a:extLst>
              <a:ext uri="{FF2B5EF4-FFF2-40B4-BE49-F238E27FC236}">
                <a16:creationId xmlns:a16="http://schemas.microsoft.com/office/drawing/2014/main" id="{CADDBC82-9468-7AFB-7E85-C3B95775C68A}"/>
              </a:ext>
            </a:extLst>
          </p:cNvPr>
          <p:cNvPicPr>
            <a:picLocks noGrp="1" noChangeAspect="1"/>
          </p:cNvPicPr>
          <p:nvPr>
            <p:ph idx="1"/>
          </p:nvPr>
        </p:nvPicPr>
        <p:blipFill>
          <a:blip r:embed="rId2"/>
          <a:stretch>
            <a:fillRect/>
          </a:stretch>
        </p:blipFill>
        <p:spPr>
          <a:xfrm>
            <a:off x="1598869" y="1966293"/>
            <a:ext cx="8994260" cy="4452160"/>
          </a:xfrm>
          <a:prstGeom prst="rect">
            <a:avLst/>
          </a:prstGeom>
        </p:spPr>
      </p:pic>
    </p:spTree>
    <p:extLst>
      <p:ext uri="{BB962C8B-B14F-4D97-AF65-F5344CB8AC3E}">
        <p14:creationId xmlns:p14="http://schemas.microsoft.com/office/powerpoint/2010/main" val="247036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EAF4C-32BE-5E3A-061C-71590AC85FD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A495E2-B678-5F9E-D3A6-302BFAA47D66}"/>
              </a:ext>
            </a:extLst>
          </p:cNvPr>
          <p:cNvSpPr>
            <a:spLocks noGrp="1"/>
          </p:cNvSpPr>
          <p:nvPr>
            <p:ph idx="1"/>
          </p:nvPr>
        </p:nvSpPr>
        <p:spPr>
          <a:xfrm>
            <a:off x="1155548" y="2217343"/>
            <a:ext cx="9880893" cy="3959619"/>
          </a:xfrm>
        </p:spPr>
        <p:txBody>
          <a:bodyPr>
            <a:normAutofit lnSpcReduction="10000"/>
          </a:bodyPr>
          <a:lstStyle/>
          <a:p>
            <a:r>
              <a:rPr lang="en-US" sz="2400" dirty="0"/>
              <a:t>In summary, our project achieved significant success in accurately predicting used car prices. The models, including Decision Tree, Grid Search CV using Decision Tree, and Random Forest Regressor, demonstrated robust performance, providing valuable insights into the dynamic factors influencing pricing. </a:t>
            </a:r>
          </a:p>
          <a:p>
            <a:r>
              <a:rPr lang="en-US" sz="2400" dirty="0"/>
              <a:t>The emphasis on data preprocessing ensured a refined dataset for training, contributing to the models' effectiveness. The practical implications of our findings extend to both buyers and sellers, fostering a more transparent and informed used car market. </a:t>
            </a:r>
          </a:p>
          <a:p>
            <a:r>
              <a:rPr lang="en-US" sz="2400" dirty="0"/>
              <a:t>Looking forward, the project's future scope involves expanding datasets, exploring advanced modeling techniques, and refining user interfaces for broader accessibility.</a:t>
            </a:r>
          </a:p>
        </p:txBody>
      </p:sp>
    </p:spTree>
    <p:extLst>
      <p:ext uri="{BB962C8B-B14F-4D97-AF65-F5344CB8AC3E}">
        <p14:creationId xmlns:p14="http://schemas.microsoft.com/office/powerpoint/2010/main" val="162595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5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E935F4B-0F71-55D5-1616-389360747C70}"/>
              </a:ext>
            </a:extLst>
          </p:cNvPr>
          <p:cNvPicPr>
            <a:picLocks noGrp="1" noChangeAspect="1"/>
          </p:cNvPicPr>
          <p:nvPr>
            <p:ph idx="1"/>
          </p:nvPr>
        </p:nvPicPr>
        <p:blipFill>
          <a:blip r:embed="rId2"/>
          <a:stretch>
            <a:fillRect/>
          </a:stretch>
        </p:blipFill>
        <p:spPr>
          <a:xfrm>
            <a:off x="4183063" y="960438"/>
            <a:ext cx="3157538" cy="1563686"/>
          </a:xfrm>
        </p:spPr>
      </p:pic>
      <p:pic>
        <p:nvPicPr>
          <p:cNvPr id="9" name="Picture 8">
            <a:extLst>
              <a:ext uri="{FF2B5EF4-FFF2-40B4-BE49-F238E27FC236}">
                <a16:creationId xmlns:a16="http://schemas.microsoft.com/office/drawing/2014/main" id="{010CAF7E-15C0-E4F6-F447-C7544709469C}"/>
              </a:ext>
            </a:extLst>
          </p:cNvPr>
          <p:cNvPicPr>
            <a:picLocks noChangeAspect="1"/>
          </p:cNvPicPr>
          <p:nvPr/>
        </p:nvPicPr>
        <p:blipFill>
          <a:blip r:embed="rId3"/>
          <a:stretch>
            <a:fillRect/>
          </a:stretch>
        </p:blipFill>
        <p:spPr>
          <a:xfrm>
            <a:off x="7924800" y="960437"/>
            <a:ext cx="3157538" cy="1563687"/>
          </a:xfrm>
          <a:prstGeom prst="rect">
            <a:avLst/>
          </a:prstGeom>
        </p:spPr>
      </p:pic>
      <p:pic>
        <p:nvPicPr>
          <p:cNvPr id="7" name="Picture 6">
            <a:extLst>
              <a:ext uri="{FF2B5EF4-FFF2-40B4-BE49-F238E27FC236}">
                <a16:creationId xmlns:a16="http://schemas.microsoft.com/office/drawing/2014/main" id="{1E112C67-21AF-AD73-A8DC-BB5862D8D942}"/>
              </a:ext>
            </a:extLst>
          </p:cNvPr>
          <p:cNvPicPr>
            <a:picLocks noChangeAspect="1"/>
          </p:cNvPicPr>
          <p:nvPr/>
        </p:nvPicPr>
        <p:blipFill>
          <a:blip r:embed="rId4"/>
          <a:stretch>
            <a:fillRect/>
          </a:stretch>
        </p:blipFill>
        <p:spPr>
          <a:xfrm>
            <a:off x="4183063" y="2705099"/>
            <a:ext cx="6970712" cy="3819526"/>
          </a:xfrm>
          <a:prstGeom prst="rect">
            <a:avLst/>
          </a:prstGeom>
        </p:spPr>
      </p:pic>
      <p:sp>
        <p:nvSpPr>
          <p:cNvPr id="2" name="Title 1">
            <a:extLst>
              <a:ext uri="{FF2B5EF4-FFF2-40B4-BE49-F238E27FC236}">
                <a16:creationId xmlns:a16="http://schemas.microsoft.com/office/drawing/2014/main" id="{9215EF6A-387C-5068-7C2A-55950CFE309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Our Web App</a:t>
            </a:r>
          </a:p>
        </p:txBody>
      </p:sp>
    </p:spTree>
    <p:extLst>
      <p:ext uri="{BB962C8B-B14F-4D97-AF65-F5344CB8AC3E}">
        <p14:creationId xmlns:p14="http://schemas.microsoft.com/office/powerpoint/2010/main" val="46581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s PowerPoint Templates and Google Slides Themes">
            <a:extLst>
              <a:ext uri="{FF2B5EF4-FFF2-40B4-BE49-F238E27FC236}">
                <a16:creationId xmlns:a16="http://schemas.microsoft.com/office/drawing/2014/main" id="{2DAC9D78-63EA-D930-B9BB-5BF6DB0AA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5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86455-6850-CF85-0943-62115018E9E5}"/>
              </a:ext>
            </a:extLst>
          </p:cNvPr>
          <p:cNvSpPr>
            <a:spLocks noGrp="1"/>
          </p:cNvSpPr>
          <p:nvPr>
            <p:ph type="title"/>
          </p:nvPr>
        </p:nvSpPr>
        <p:spPr>
          <a:xfrm>
            <a:off x="841248" y="256032"/>
            <a:ext cx="10506456" cy="1014984"/>
          </a:xfrm>
        </p:spPr>
        <p:txBody>
          <a:bodyPr anchor="b">
            <a:normAutofit/>
          </a:bodyPr>
          <a:lstStyle/>
          <a:p>
            <a:r>
              <a:rPr lang="en-US"/>
              <a:t>Introduction</a:t>
            </a:r>
            <a:endParaRPr lang="en-US" dirty="0"/>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Content Placeholder 2">
            <a:extLst>
              <a:ext uri="{FF2B5EF4-FFF2-40B4-BE49-F238E27FC236}">
                <a16:creationId xmlns:a16="http://schemas.microsoft.com/office/drawing/2014/main" id="{396B5EDF-8A8A-0CE5-64B2-7FDFF92B2CED}"/>
              </a:ext>
            </a:extLst>
          </p:cNvPr>
          <p:cNvGraphicFramePr>
            <a:graphicFrameLocks noGrp="1"/>
          </p:cNvGraphicFramePr>
          <p:nvPr>
            <p:ph idx="1"/>
            <p:extLst>
              <p:ext uri="{D42A27DB-BD31-4B8C-83A1-F6EECF244321}">
                <p14:modId xmlns:p14="http://schemas.microsoft.com/office/powerpoint/2010/main" val="32991423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40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9D8B47-3BDF-4D27-8009-A42C27D97C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Background</a:t>
            </a:r>
          </a:p>
        </p:txBody>
      </p:sp>
      <p:graphicFrame>
        <p:nvGraphicFramePr>
          <p:cNvPr id="19" name="Content Placeholder 2">
            <a:extLst>
              <a:ext uri="{FF2B5EF4-FFF2-40B4-BE49-F238E27FC236}">
                <a16:creationId xmlns:a16="http://schemas.microsoft.com/office/drawing/2014/main" id="{845CA62A-24AF-0CDA-CADC-C42DC6BE6F3C}"/>
              </a:ext>
            </a:extLst>
          </p:cNvPr>
          <p:cNvGraphicFramePr>
            <a:graphicFrameLocks noGrp="1"/>
          </p:cNvGraphicFramePr>
          <p:nvPr>
            <p:ph idx="1"/>
            <p:extLst>
              <p:ext uri="{D42A27DB-BD31-4B8C-83A1-F6EECF244321}">
                <p14:modId xmlns:p14="http://schemas.microsoft.com/office/powerpoint/2010/main" val="34568209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449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2DF753-2679-2F09-79F6-76D8FE6672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Research Questions</a:t>
            </a:r>
          </a:p>
        </p:txBody>
      </p:sp>
      <p:graphicFrame>
        <p:nvGraphicFramePr>
          <p:cNvPr id="5" name="Content Placeholder 2">
            <a:extLst>
              <a:ext uri="{FF2B5EF4-FFF2-40B4-BE49-F238E27FC236}">
                <a16:creationId xmlns:a16="http://schemas.microsoft.com/office/drawing/2014/main" id="{86015DD8-9CF7-5F0F-B0BE-140C5AF969B4}"/>
              </a:ext>
            </a:extLst>
          </p:cNvPr>
          <p:cNvGraphicFramePr>
            <a:graphicFrameLocks noGrp="1"/>
          </p:cNvGraphicFramePr>
          <p:nvPr>
            <p:ph idx="1"/>
            <p:extLst>
              <p:ext uri="{D42A27DB-BD31-4B8C-83A1-F6EECF244321}">
                <p14:modId xmlns:p14="http://schemas.microsoft.com/office/powerpoint/2010/main" val="7170568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91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5DB7E9-0BCC-B9F6-4D45-E57105F8182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Source</a:t>
            </a:r>
          </a:p>
        </p:txBody>
      </p:sp>
      <p:graphicFrame>
        <p:nvGraphicFramePr>
          <p:cNvPr id="5" name="Content Placeholder 2">
            <a:extLst>
              <a:ext uri="{FF2B5EF4-FFF2-40B4-BE49-F238E27FC236}">
                <a16:creationId xmlns:a16="http://schemas.microsoft.com/office/drawing/2014/main" id="{EF33EA8D-5ECA-81A7-ABB5-856FFA65ACE3}"/>
              </a:ext>
            </a:extLst>
          </p:cNvPr>
          <p:cNvGraphicFramePr>
            <a:graphicFrameLocks noGrp="1"/>
          </p:cNvGraphicFramePr>
          <p:nvPr>
            <p:ph idx="1"/>
            <p:extLst>
              <p:ext uri="{D42A27DB-BD31-4B8C-83A1-F6EECF244321}">
                <p14:modId xmlns:p14="http://schemas.microsoft.com/office/powerpoint/2010/main" val="22250043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55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3C9A3E-BE73-DAF7-8BEF-358405FAC19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Preprocessing</a:t>
            </a:r>
          </a:p>
        </p:txBody>
      </p:sp>
      <p:graphicFrame>
        <p:nvGraphicFramePr>
          <p:cNvPr id="21" name="Content Placeholder 2">
            <a:extLst>
              <a:ext uri="{FF2B5EF4-FFF2-40B4-BE49-F238E27FC236}">
                <a16:creationId xmlns:a16="http://schemas.microsoft.com/office/drawing/2014/main" id="{4C6DED7C-C219-B5BB-F2D3-5964F338BA11}"/>
              </a:ext>
            </a:extLst>
          </p:cNvPr>
          <p:cNvGraphicFramePr>
            <a:graphicFrameLocks noGrp="1"/>
          </p:cNvGraphicFramePr>
          <p:nvPr>
            <p:ph idx="1"/>
            <p:extLst>
              <p:ext uri="{D42A27DB-BD31-4B8C-83A1-F6EECF244321}">
                <p14:modId xmlns:p14="http://schemas.microsoft.com/office/powerpoint/2010/main" val="5215415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58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A3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21EF0-1EF3-1CE9-20DF-2121E0216EF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Vizualization</a:t>
            </a:r>
          </a:p>
        </p:txBody>
      </p:sp>
      <p:pic>
        <p:nvPicPr>
          <p:cNvPr id="6" name="Content Placeholder 5">
            <a:extLst>
              <a:ext uri="{FF2B5EF4-FFF2-40B4-BE49-F238E27FC236}">
                <a16:creationId xmlns:a16="http://schemas.microsoft.com/office/drawing/2014/main" id="{7A306124-8C23-DBC7-D7C5-59FC144ED4B5}"/>
              </a:ext>
            </a:extLst>
          </p:cNvPr>
          <p:cNvPicPr>
            <a:picLocks noGrp="1" noChangeAspect="1"/>
          </p:cNvPicPr>
          <p:nvPr>
            <p:ph idx="1"/>
          </p:nvPr>
        </p:nvPicPr>
        <p:blipFill>
          <a:blip r:embed="rId2"/>
          <a:stretch>
            <a:fillRect/>
          </a:stretch>
        </p:blipFill>
        <p:spPr bwMode="auto">
          <a:xfrm>
            <a:off x="3609975" y="0"/>
            <a:ext cx="7941945" cy="47836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9AEC5B-2C09-0F35-6BFD-44839571E7DC}"/>
              </a:ext>
            </a:extLst>
          </p:cNvPr>
          <p:cNvSpPr txBox="1"/>
          <p:nvPr/>
        </p:nvSpPr>
        <p:spPr>
          <a:xfrm>
            <a:off x="2209932" y="4882718"/>
            <a:ext cx="9906430" cy="1477328"/>
          </a:xfrm>
          <a:prstGeom prst="rect">
            <a:avLst/>
          </a:prstGeom>
          <a:noFill/>
        </p:spPr>
        <p:txBody>
          <a:bodyPr wrap="none" rtlCol="0">
            <a:spAutoFit/>
          </a:bodyPr>
          <a:lstStyle/>
          <a:p>
            <a:r>
              <a:rPr lang="en-US"/>
              <a:t>The interactive plot showcases the relationship between odometer readings and prices for different car </a:t>
            </a:r>
          </a:p>
          <a:p>
            <a:r>
              <a:rPr lang="en-US"/>
              <a:t>brands. It suggests that vehicles with higher odometer readings tend to have lower prices, while those </a:t>
            </a:r>
          </a:p>
          <a:p>
            <a:r>
              <a:rPr lang="en-US"/>
              <a:t>with lower odometer readings command higher prices. For instance, Jeep, with the highest selling </a:t>
            </a:r>
          </a:p>
          <a:p>
            <a:r>
              <a:rPr lang="en-US"/>
              <a:t>odometers, exhibits the lowest prices, while Chevrolet, with a narrower odometer range, commands </a:t>
            </a:r>
          </a:p>
          <a:p>
            <a:r>
              <a:rPr lang="en-US"/>
              <a:t>higher prices.</a:t>
            </a:r>
            <a:endParaRPr lang="en-US" dirty="0"/>
          </a:p>
        </p:txBody>
      </p:sp>
    </p:spTree>
    <p:extLst>
      <p:ext uri="{BB962C8B-B14F-4D97-AF65-F5344CB8AC3E}">
        <p14:creationId xmlns:p14="http://schemas.microsoft.com/office/powerpoint/2010/main" val="265810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A3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21EF0-1EF3-1CE9-20DF-2121E0216EF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Vizualization</a:t>
            </a:r>
          </a:p>
        </p:txBody>
      </p:sp>
      <p:sp>
        <p:nvSpPr>
          <p:cNvPr id="9" name="TextBox 8">
            <a:extLst>
              <a:ext uri="{FF2B5EF4-FFF2-40B4-BE49-F238E27FC236}">
                <a16:creationId xmlns:a16="http://schemas.microsoft.com/office/drawing/2014/main" id="{879AEC5B-2C09-0F35-6BFD-44839571E7DC}"/>
              </a:ext>
            </a:extLst>
          </p:cNvPr>
          <p:cNvSpPr txBox="1"/>
          <p:nvPr/>
        </p:nvSpPr>
        <p:spPr>
          <a:xfrm>
            <a:off x="2209932" y="4882718"/>
            <a:ext cx="10121553" cy="923330"/>
          </a:xfrm>
          <a:prstGeom prst="rect">
            <a:avLst/>
          </a:prstGeom>
          <a:noFill/>
        </p:spPr>
        <p:txBody>
          <a:bodyPr wrap="none" rtlCol="0">
            <a:spAutoFit/>
          </a:bodyPr>
          <a:lstStyle/>
          <a:p>
            <a:r>
              <a:rPr lang="en-US" dirty="0"/>
              <a:t>The interactive plot showcases the relationship between odometer readings and prices for Toyota car and </a:t>
            </a:r>
          </a:p>
          <a:p>
            <a:r>
              <a:rPr lang="en-US" dirty="0"/>
              <a:t>their types. For Toyota cars, buyers are willing to pay higher prices for trucks, even though the majority of </a:t>
            </a:r>
          </a:p>
          <a:p>
            <a:r>
              <a:rPr lang="en-US" dirty="0"/>
              <a:t>buyers prefer SUVs over other car types.</a:t>
            </a:r>
          </a:p>
        </p:txBody>
      </p:sp>
      <p:pic>
        <p:nvPicPr>
          <p:cNvPr id="7" name="Content Placeholder 6">
            <a:extLst>
              <a:ext uri="{FF2B5EF4-FFF2-40B4-BE49-F238E27FC236}">
                <a16:creationId xmlns:a16="http://schemas.microsoft.com/office/drawing/2014/main" id="{04B76A93-DE36-8425-4556-3171108137FE}"/>
              </a:ext>
            </a:extLst>
          </p:cNvPr>
          <p:cNvPicPr>
            <a:picLocks noGrp="1" noChangeAspect="1"/>
          </p:cNvPicPr>
          <p:nvPr>
            <p:ph idx="1"/>
          </p:nvPr>
        </p:nvPicPr>
        <p:blipFill>
          <a:blip r:embed="rId2"/>
          <a:stretch>
            <a:fillRect/>
          </a:stretch>
        </p:blipFill>
        <p:spPr>
          <a:xfrm>
            <a:off x="3486150" y="0"/>
            <a:ext cx="8705850" cy="4351338"/>
          </a:xfrm>
        </p:spPr>
      </p:pic>
    </p:spTree>
    <p:extLst>
      <p:ext uri="{BB962C8B-B14F-4D97-AF65-F5344CB8AC3E}">
        <p14:creationId xmlns:p14="http://schemas.microsoft.com/office/powerpoint/2010/main" val="28175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426497-231A-7717-00E9-EFB2D7DCAB49}"/>
              </a:ext>
            </a:extLst>
          </p:cNvPr>
          <p:cNvSpPr>
            <a:spLocks noGrp="1"/>
          </p:cNvSpPr>
          <p:nvPr>
            <p:ph type="title"/>
          </p:nvPr>
        </p:nvSpPr>
        <p:spPr>
          <a:xfrm>
            <a:off x="1115568" y="548640"/>
            <a:ext cx="10168128" cy="1179576"/>
          </a:xfrm>
        </p:spPr>
        <p:txBody>
          <a:bodyPr>
            <a:normAutofit/>
          </a:bodyPr>
          <a:lstStyle/>
          <a:p>
            <a:r>
              <a:rPr lang="en-US" sz="4000"/>
              <a:t>Model Training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Content Placeholder 2">
            <a:extLst>
              <a:ext uri="{FF2B5EF4-FFF2-40B4-BE49-F238E27FC236}">
                <a16:creationId xmlns:a16="http://schemas.microsoft.com/office/drawing/2014/main" id="{065F5CFC-0064-8358-9940-EA5147A3130F}"/>
              </a:ext>
            </a:extLst>
          </p:cNvPr>
          <p:cNvSpPr>
            <a:spLocks noGrp="1"/>
          </p:cNvSpPr>
          <p:nvPr>
            <p:ph idx="1"/>
          </p:nvPr>
        </p:nvSpPr>
        <p:spPr>
          <a:xfrm>
            <a:off x="1115568" y="2481943"/>
            <a:ext cx="10168128" cy="3695020"/>
          </a:xfrm>
        </p:spPr>
        <p:txBody>
          <a:bodyPr>
            <a:normAutofit/>
          </a:bodyPr>
          <a:lstStyle/>
          <a:p>
            <a:r>
              <a:rPr lang="en-US" sz="1500" b="1"/>
              <a:t>Decision Tree Model:</a:t>
            </a:r>
          </a:p>
          <a:p>
            <a:pPr marL="0" indent="0">
              <a:buNone/>
            </a:pPr>
            <a:r>
              <a:rPr lang="en-US" sz="1500"/>
              <a:t>	We initiated our modeling with a Decision Tree algorithm, a versatile and interpretable model. Decision trees partition the data based on feature values, making them well-suited for our diverse dataset.</a:t>
            </a:r>
          </a:p>
          <a:p>
            <a:endParaRPr lang="en-US" sz="1500"/>
          </a:p>
          <a:p>
            <a:r>
              <a:rPr lang="en-US" sz="1500" b="1"/>
              <a:t>Grid Search CV using Decision Tree:</a:t>
            </a:r>
          </a:p>
          <a:p>
            <a:pPr marL="0" indent="0">
              <a:buNone/>
            </a:pPr>
            <a:r>
              <a:rPr lang="en-US" sz="1500"/>
              <a:t>	Recognizing the importance of fine-tuning hyperparameters, we employed Grid Search Cross-Validation. This approach systematically explores a range of hyperparameter combinations for the Decision Tree, enhancing its predictive performance.</a:t>
            </a:r>
          </a:p>
          <a:p>
            <a:pPr marL="0" indent="0">
              <a:buNone/>
            </a:pPr>
            <a:endParaRPr lang="en-US" sz="1500"/>
          </a:p>
          <a:p>
            <a:r>
              <a:rPr lang="en-US" sz="1500" b="1"/>
              <a:t>Random Forest Regressor:</a:t>
            </a:r>
          </a:p>
          <a:p>
            <a:pPr marL="0" indent="0">
              <a:buNone/>
            </a:pPr>
            <a:r>
              <a:rPr lang="en-US" sz="1500"/>
              <a:t>	Building on the success of Decision Trees, we extended our modeling to Random Forest Regressor. This ensemble learning technique combines multiple decision trees, providing a robust and accurate prediction of used car prices.</a:t>
            </a:r>
          </a:p>
        </p:txBody>
      </p:sp>
    </p:spTree>
    <p:extLst>
      <p:ext uri="{BB962C8B-B14F-4D97-AF65-F5344CB8AC3E}">
        <p14:creationId xmlns:p14="http://schemas.microsoft.com/office/powerpoint/2010/main" val="2412589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757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Used car Price Prediction</vt:lpstr>
      <vt:lpstr>Introduction</vt:lpstr>
      <vt:lpstr>Background</vt:lpstr>
      <vt:lpstr>Research Questions</vt:lpstr>
      <vt:lpstr>Data Source</vt:lpstr>
      <vt:lpstr>Data Preprocessing</vt:lpstr>
      <vt:lpstr>Data Vizualization</vt:lpstr>
      <vt:lpstr>Data Vizualization</vt:lpstr>
      <vt:lpstr>Model Training</vt:lpstr>
      <vt:lpstr>Model Comparision</vt:lpstr>
      <vt:lpstr>Conclusion</vt:lpstr>
      <vt:lpstr>Our Web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Vikas Reddy</dc:creator>
  <cp:lastModifiedBy>Vikas Reddy</cp:lastModifiedBy>
  <cp:revision>5</cp:revision>
  <dcterms:created xsi:type="dcterms:W3CDTF">2023-11-28T03:13:28Z</dcterms:created>
  <dcterms:modified xsi:type="dcterms:W3CDTF">2023-11-29T00:06:46Z</dcterms:modified>
</cp:coreProperties>
</file>