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256" r:id="rId2"/>
    <p:sldId id="270" r:id="rId3"/>
    <p:sldId id="279" r:id="rId4"/>
    <p:sldId id="271" r:id="rId5"/>
    <p:sldId id="272" r:id="rId6"/>
    <p:sldId id="273" r:id="rId7"/>
    <p:sldId id="280" r:id="rId8"/>
    <p:sldId id="281" r:id="rId9"/>
    <p:sldId id="282" r:id="rId10"/>
    <p:sldId id="275" r:id="rId11"/>
    <p:sldId id="276" r:id="rId12"/>
    <p:sldId id="277" r:id="rId13"/>
    <p:sldId id="278" r:id="rId14"/>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179D0-517F-4926-BB7F-3726EC884B1B}" v="37" dt="2023-05-11T03:43:43.7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068"/>
    <p:restoredTop sz="95679" autoAdjust="0"/>
  </p:normalViewPr>
  <p:slideViewPr>
    <p:cSldViewPr snapToGrid="0" snapToObjects="1">
      <p:cViewPr>
        <p:scale>
          <a:sx n="82" d="100"/>
          <a:sy n="82" d="100"/>
        </p:scale>
        <p:origin x="893"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KAS REDDY NAGULAPELLY" userId="6c4f2e6e59ad459e" providerId="LiveId" clId="{1FB179D0-517F-4926-BB7F-3726EC884B1B}"/>
    <pc:docChg chg="undo custSel addSld delSld modSld sldOrd">
      <pc:chgData name="VIKAS REDDY NAGULAPELLY" userId="6c4f2e6e59ad459e" providerId="LiveId" clId="{1FB179D0-517F-4926-BB7F-3726EC884B1B}" dt="2023-05-11T03:48:11.487" v="2251" actId="20577"/>
      <pc:docMkLst>
        <pc:docMk/>
      </pc:docMkLst>
      <pc:sldChg chg="addSp modSp mod modNotesTx">
        <pc:chgData name="VIKAS REDDY NAGULAPELLY" userId="6c4f2e6e59ad459e" providerId="LiveId" clId="{1FB179D0-517F-4926-BB7F-3726EC884B1B}" dt="2023-05-11T03:07:05.516" v="1677" actId="20577"/>
        <pc:sldMkLst>
          <pc:docMk/>
          <pc:sldMk cId="0" sldId="256"/>
        </pc:sldMkLst>
        <pc:picChg chg="mod">
          <ac:chgData name="VIKAS REDDY NAGULAPELLY" userId="6c4f2e6e59ad459e" providerId="LiveId" clId="{1FB179D0-517F-4926-BB7F-3726EC884B1B}" dt="2023-05-11T03:06:01.850" v="1602" actId="1076"/>
          <ac:picMkLst>
            <pc:docMk/>
            <pc:sldMk cId="0" sldId="256"/>
            <ac:picMk id="3" creationId="{F48F2E4C-65FF-482C-81A7-450AFD234DA3}"/>
          </ac:picMkLst>
        </pc:picChg>
        <pc:picChg chg="add mod">
          <ac:chgData name="VIKAS REDDY NAGULAPELLY" userId="6c4f2e6e59ad459e" providerId="LiveId" clId="{1FB179D0-517F-4926-BB7F-3726EC884B1B}" dt="2023-05-11T03:06:07.831" v="1603" actId="1076"/>
          <ac:picMkLst>
            <pc:docMk/>
            <pc:sldMk cId="0" sldId="256"/>
            <ac:picMk id="5" creationId="{65AD104E-BAFD-357D-AD1B-F02A6E6DC536}"/>
          </ac:picMkLst>
        </pc:picChg>
        <pc:picChg chg="mod">
          <ac:chgData name="VIKAS REDDY NAGULAPELLY" userId="6c4f2e6e59ad459e" providerId="LiveId" clId="{1FB179D0-517F-4926-BB7F-3726EC884B1B}" dt="2023-05-11T03:05:58.641" v="1601" actId="1076"/>
          <ac:picMkLst>
            <pc:docMk/>
            <pc:sldMk cId="0" sldId="256"/>
            <ac:picMk id="1026" creationId="{B8F5AF01-679F-4BBF-A9A0-423CBC0038BD}"/>
          </ac:picMkLst>
        </pc:picChg>
      </pc:sldChg>
      <pc:sldChg chg="modSp mod">
        <pc:chgData name="VIKAS REDDY NAGULAPELLY" userId="6c4f2e6e59ad459e" providerId="LiveId" clId="{1FB179D0-517F-4926-BB7F-3726EC884B1B}" dt="2023-05-11T02:03:41.236" v="248" actId="20577"/>
        <pc:sldMkLst>
          <pc:docMk/>
          <pc:sldMk cId="1542250537" sldId="271"/>
        </pc:sldMkLst>
        <pc:spChg chg="mod">
          <ac:chgData name="VIKAS REDDY NAGULAPELLY" userId="6c4f2e6e59ad459e" providerId="LiveId" clId="{1FB179D0-517F-4926-BB7F-3726EC884B1B}" dt="2023-05-11T02:03:41.236" v="248" actId="20577"/>
          <ac:spMkLst>
            <pc:docMk/>
            <pc:sldMk cId="1542250537" sldId="271"/>
            <ac:spMk id="3" creationId="{952BAABE-0849-0141-CD7E-148B610432D4}"/>
          </ac:spMkLst>
        </pc:spChg>
      </pc:sldChg>
      <pc:sldChg chg="modSp mod">
        <pc:chgData name="VIKAS REDDY NAGULAPELLY" userId="6c4f2e6e59ad459e" providerId="LiveId" clId="{1FB179D0-517F-4926-BB7F-3726EC884B1B}" dt="2023-05-11T02:22:12.259" v="912" actId="20577"/>
        <pc:sldMkLst>
          <pc:docMk/>
          <pc:sldMk cId="3058568744" sldId="272"/>
        </pc:sldMkLst>
        <pc:spChg chg="mod">
          <ac:chgData name="VIKAS REDDY NAGULAPELLY" userId="6c4f2e6e59ad459e" providerId="LiveId" clId="{1FB179D0-517F-4926-BB7F-3726EC884B1B}" dt="2023-05-11T02:07:12.022" v="397" actId="1076"/>
          <ac:spMkLst>
            <pc:docMk/>
            <pc:sldMk cId="3058568744" sldId="272"/>
            <ac:spMk id="2" creationId="{87EC9DC5-214C-17CC-6703-60E85D377313}"/>
          </ac:spMkLst>
        </pc:spChg>
        <pc:spChg chg="mod">
          <ac:chgData name="VIKAS REDDY NAGULAPELLY" userId="6c4f2e6e59ad459e" providerId="LiveId" clId="{1FB179D0-517F-4926-BB7F-3726EC884B1B}" dt="2023-05-11T02:22:12.259" v="912" actId="20577"/>
          <ac:spMkLst>
            <pc:docMk/>
            <pc:sldMk cId="3058568744" sldId="272"/>
            <ac:spMk id="3" creationId="{51B72D2A-AB65-B1A0-2E28-AADD8DE88C5B}"/>
          </ac:spMkLst>
        </pc:spChg>
      </pc:sldChg>
      <pc:sldChg chg="modSp mod">
        <pc:chgData name="VIKAS REDDY NAGULAPELLY" userId="6c4f2e6e59ad459e" providerId="LiveId" clId="{1FB179D0-517F-4926-BB7F-3726EC884B1B}" dt="2023-05-11T02:33:26.577" v="1217" actId="20577"/>
        <pc:sldMkLst>
          <pc:docMk/>
          <pc:sldMk cId="2265116060" sldId="273"/>
        </pc:sldMkLst>
        <pc:spChg chg="mod">
          <ac:chgData name="VIKAS REDDY NAGULAPELLY" userId="6c4f2e6e59ad459e" providerId="LiveId" clId="{1FB179D0-517F-4926-BB7F-3726EC884B1B}" dt="2023-05-11T02:33:26.577" v="1217" actId="20577"/>
          <ac:spMkLst>
            <pc:docMk/>
            <pc:sldMk cId="2265116060" sldId="273"/>
            <ac:spMk id="2" creationId="{903BE6A1-D88D-C6FE-EEA4-50E08FC2A496}"/>
          </ac:spMkLst>
        </pc:spChg>
        <pc:spChg chg="mod">
          <ac:chgData name="VIKAS REDDY NAGULAPELLY" userId="6c4f2e6e59ad459e" providerId="LiveId" clId="{1FB179D0-517F-4926-BB7F-3726EC884B1B}" dt="2023-05-11T02:33:03.031" v="1207" actId="20577"/>
          <ac:spMkLst>
            <pc:docMk/>
            <pc:sldMk cId="2265116060" sldId="273"/>
            <ac:spMk id="3" creationId="{D96E490C-9BD1-D31E-69F8-DD5BB2CFD851}"/>
          </ac:spMkLst>
        </pc:spChg>
      </pc:sldChg>
      <pc:sldChg chg="addSp delSp modSp del">
        <pc:chgData name="VIKAS REDDY NAGULAPELLY" userId="6c4f2e6e59ad459e" providerId="LiveId" clId="{1FB179D0-517F-4926-BB7F-3726EC884B1B}" dt="2023-05-11T02:52:57.946" v="1524" actId="2696"/>
        <pc:sldMkLst>
          <pc:docMk/>
          <pc:sldMk cId="2594538780" sldId="274"/>
        </pc:sldMkLst>
        <pc:spChg chg="del">
          <ac:chgData name="VIKAS REDDY NAGULAPELLY" userId="6c4f2e6e59ad459e" providerId="LiveId" clId="{1FB179D0-517F-4926-BB7F-3726EC884B1B}" dt="2023-05-11T02:52:24.821" v="1523" actId="21"/>
          <ac:spMkLst>
            <pc:docMk/>
            <pc:sldMk cId="2594538780" sldId="274"/>
            <ac:spMk id="3" creationId="{FAD113E5-D67A-B4CE-786F-7A31617D2DA5}"/>
          </ac:spMkLst>
        </pc:spChg>
        <pc:spChg chg="add mod">
          <ac:chgData name="VIKAS REDDY NAGULAPELLY" userId="6c4f2e6e59ad459e" providerId="LiveId" clId="{1FB179D0-517F-4926-BB7F-3726EC884B1B}" dt="2023-05-11T02:52:24.821" v="1523" actId="21"/>
          <ac:spMkLst>
            <pc:docMk/>
            <pc:sldMk cId="2594538780" sldId="274"/>
            <ac:spMk id="4" creationId="{F256E0DF-FD67-5033-A828-AE564644BA78}"/>
          </ac:spMkLst>
        </pc:spChg>
      </pc:sldChg>
      <pc:sldChg chg="addSp delSp modSp mod">
        <pc:chgData name="VIKAS REDDY NAGULAPELLY" userId="6c4f2e6e59ad459e" providerId="LiveId" clId="{1FB179D0-517F-4926-BB7F-3726EC884B1B}" dt="2023-05-11T03:35:22.821" v="1862" actId="20577"/>
        <pc:sldMkLst>
          <pc:docMk/>
          <pc:sldMk cId="2561093166" sldId="275"/>
        </pc:sldMkLst>
        <pc:spChg chg="del">
          <ac:chgData name="VIKAS REDDY NAGULAPELLY" userId="6c4f2e6e59ad459e" providerId="LiveId" clId="{1FB179D0-517F-4926-BB7F-3726EC884B1B}" dt="2023-05-11T03:27:58.651" v="1740" actId="21"/>
          <ac:spMkLst>
            <pc:docMk/>
            <pc:sldMk cId="2561093166" sldId="275"/>
            <ac:spMk id="2" creationId="{9853061F-9BEA-4E15-0A41-244CE6FAD271}"/>
          </ac:spMkLst>
        </pc:spChg>
        <pc:spChg chg="mod">
          <ac:chgData name="VIKAS REDDY NAGULAPELLY" userId="6c4f2e6e59ad459e" providerId="LiveId" clId="{1FB179D0-517F-4926-BB7F-3726EC884B1B}" dt="2023-05-11T03:35:22.821" v="1862" actId="20577"/>
          <ac:spMkLst>
            <pc:docMk/>
            <pc:sldMk cId="2561093166" sldId="275"/>
            <ac:spMk id="3" creationId="{DE4D817A-2C41-A5FC-0D83-7F27FC354A4D}"/>
          </ac:spMkLst>
        </pc:spChg>
        <pc:spChg chg="add del mod">
          <ac:chgData name="VIKAS REDDY NAGULAPELLY" userId="6c4f2e6e59ad459e" providerId="LiveId" clId="{1FB179D0-517F-4926-BB7F-3726EC884B1B}" dt="2023-05-11T03:28:04.135" v="1741" actId="21"/>
          <ac:spMkLst>
            <pc:docMk/>
            <pc:sldMk cId="2561093166" sldId="275"/>
            <ac:spMk id="4" creationId="{75A10128-B9C9-344B-218B-D4ADE584D90A}"/>
          </ac:spMkLst>
        </pc:spChg>
        <pc:picChg chg="add mod">
          <ac:chgData name="VIKAS REDDY NAGULAPELLY" userId="6c4f2e6e59ad459e" providerId="LiveId" clId="{1FB179D0-517F-4926-BB7F-3726EC884B1B}" dt="2023-05-11T03:30:16.891" v="1834" actId="14100"/>
          <ac:picMkLst>
            <pc:docMk/>
            <pc:sldMk cId="2561093166" sldId="275"/>
            <ac:picMk id="6" creationId="{CF277B3A-E2F4-D56C-AB51-D3C8C43F2BEB}"/>
          </ac:picMkLst>
        </pc:picChg>
      </pc:sldChg>
      <pc:sldChg chg="addSp delSp modSp mod modClrScheme chgLayout">
        <pc:chgData name="VIKAS REDDY NAGULAPELLY" userId="6c4f2e6e59ad459e" providerId="LiveId" clId="{1FB179D0-517F-4926-BB7F-3726EC884B1B}" dt="2023-05-11T03:41:58.513" v="1951" actId="1076"/>
        <pc:sldMkLst>
          <pc:docMk/>
          <pc:sldMk cId="3972443453" sldId="276"/>
        </pc:sldMkLst>
        <pc:spChg chg="mod">
          <ac:chgData name="VIKAS REDDY NAGULAPELLY" userId="6c4f2e6e59ad459e" providerId="LiveId" clId="{1FB179D0-517F-4926-BB7F-3726EC884B1B}" dt="2023-05-11T03:31:43.731" v="1855" actId="1076"/>
          <ac:spMkLst>
            <pc:docMk/>
            <pc:sldMk cId="3972443453" sldId="276"/>
            <ac:spMk id="2" creationId="{3639034A-9130-8F82-5461-2D48A136CFBE}"/>
          </ac:spMkLst>
        </pc:spChg>
        <pc:spChg chg="mod">
          <ac:chgData name="VIKAS REDDY NAGULAPELLY" userId="6c4f2e6e59ad459e" providerId="LiveId" clId="{1FB179D0-517F-4926-BB7F-3726EC884B1B}" dt="2023-05-11T03:41:00.202" v="1946" actId="20577"/>
          <ac:spMkLst>
            <pc:docMk/>
            <pc:sldMk cId="3972443453" sldId="276"/>
            <ac:spMk id="3" creationId="{3E60F070-D2DF-8CE3-D6AD-3A837D3BD7D8}"/>
          </ac:spMkLst>
        </pc:spChg>
        <pc:spChg chg="add del mod">
          <ac:chgData name="VIKAS REDDY NAGULAPELLY" userId="6c4f2e6e59ad459e" providerId="LiveId" clId="{1FB179D0-517F-4926-BB7F-3726EC884B1B}" dt="2023-05-11T03:40:19.634" v="1938" actId="22"/>
          <ac:spMkLst>
            <pc:docMk/>
            <pc:sldMk cId="3972443453" sldId="276"/>
            <ac:spMk id="8" creationId="{514DE7E8-BA4E-82C9-2A1B-56A91558E898}"/>
          </ac:spMkLst>
        </pc:spChg>
        <pc:picChg chg="add mod ord">
          <ac:chgData name="VIKAS REDDY NAGULAPELLY" userId="6c4f2e6e59ad459e" providerId="LiveId" clId="{1FB179D0-517F-4926-BB7F-3726EC884B1B}" dt="2023-05-11T03:41:58.513" v="1951" actId="1076"/>
          <ac:picMkLst>
            <pc:docMk/>
            <pc:sldMk cId="3972443453" sldId="276"/>
            <ac:picMk id="5" creationId="{A85BE96F-837A-9B06-50CC-88CC272C9A7F}"/>
          </ac:picMkLst>
        </pc:picChg>
      </pc:sldChg>
      <pc:sldChg chg="addSp modSp mod">
        <pc:chgData name="VIKAS REDDY NAGULAPELLY" userId="6c4f2e6e59ad459e" providerId="LiveId" clId="{1FB179D0-517F-4926-BB7F-3726EC884B1B}" dt="2023-05-11T03:45:40.548" v="2076" actId="14100"/>
        <pc:sldMkLst>
          <pc:docMk/>
          <pc:sldMk cId="1627848602" sldId="277"/>
        </pc:sldMkLst>
        <pc:spChg chg="mod">
          <ac:chgData name="VIKAS REDDY NAGULAPELLY" userId="6c4f2e6e59ad459e" providerId="LiveId" clId="{1FB179D0-517F-4926-BB7F-3726EC884B1B}" dt="2023-05-11T03:42:35.768" v="1953" actId="1076"/>
          <ac:spMkLst>
            <pc:docMk/>
            <pc:sldMk cId="1627848602" sldId="277"/>
            <ac:spMk id="2" creationId="{831CBC75-1500-BD41-4DF2-3E11258BACCF}"/>
          </ac:spMkLst>
        </pc:spChg>
        <pc:spChg chg="mod">
          <ac:chgData name="VIKAS REDDY NAGULAPELLY" userId="6c4f2e6e59ad459e" providerId="LiveId" clId="{1FB179D0-517F-4926-BB7F-3726EC884B1B}" dt="2023-05-11T03:44:31.440" v="2053" actId="20577"/>
          <ac:spMkLst>
            <pc:docMk/>
            <pc:sldMk cId="1627848602" sldId="277"/>
            <ac:spMk id="3" creationId="{425A182C-0597-4358-9EBC-2E4A8C5203C2}"/>
          </ac:spMkLst>
        </pc:spChg>
        <pc:picChg chg="add mod">
          <ac:chgData name="VIKAS REDDY NAGULAPELLY" userId="6c4f2e6e59ad459e" providerId="LiveId" clId="{1FB179D0-517F-4926-BB7F-3726EC884B1B}" dt="2023-05-11T03:45:40.548" v="2076" actId="14100"/>
          <ac:picMkLst>
            <pc:docMk/>
            <pc:sldMk cId="1627848602" sldId="277"/>
            <ac:picMk id="5" creationId="{0892D6B3-0174-9A61-0899-E7F583A00F3C}"/>
          </ac:picMkLst>
        </pc:picChg>
      </pc:sldChg>
      <pc:sldChg chg="modSp mod">
        <pc:chgData name="VIKAS REDDY NAGULAPELLY" userId="6c4f2e6e59ad459e" providerId="LiveId" clId="{1FB179D0-517F-4926-BB7F-3726EC884B1B}" dt="2023-05-11T03:48:11.487" v="2251" actId="20577"/>
        <pc:sldMkLst>
          <pc:docMk/>
          <pc:sldMk cId="29458244" sldId="278"/>
        </pc:sldMkLst>
        <pc:spChg chg="mod">
          <ac:chgData name="VIKAS REDDY NAGULAPELLY" userId="6c4f2e6e59ad459e" providerId="LiveId" clId="{1FB179D0-517F-4926-BB7F-3726EC884B1B}" dt="2023-05-11T03:48:11.487" v="2251" actId="20577"/>
          <ac:spMkLst>
            <pc:docMk/>
            <pc:sldMk cId="29458244" sldId="278"/>
            <ac:spMk id="3" creationId="{ACEFAF45-1285-46C2-A273-2081409C68E1}"/>
          </ac:spMkLst>
        </pc:spChg>
      </pc:sldChg>
      <pc:sldChg chg="modSp new mod ord">
        <pc:chgData name="VIKAS REDDY NAGULAPELLY" userId="6c4f2e6e59ad459e" providerId="LiveId" clId="{1FB179D0-517F-4926-BB7F-3726EC884B1B}" dt="2023-05-11T01:26:52.148" v="106" actId="20577"/>
        <pc:sldMkLst>
          <pc:docMk/>
          <pc:sldMk cId="811132979" sldId="279"/>
        </pc:sldMkLst>
        <pc:spChg chg="mod">
          <ac:chgData name="VIKAS REDDY NAGULAPELLY" userId="6c4f2e6e59ad459e" providerId="LiveId" clId="{1FB179D0-517F-4926-BB7F-3726EC884B1B}" dt="2023-05-11T01:14:28.988" v="16" actId="20577"/>
          <ac:spMkLst>
            <pc:docMk/>
            <pc:sldMk cId="811132979" sldId="279"/>
            <ac:spMk id="2" creationId="{6EEDAD95-C2EF-EC1A-6339-4BA3C1B27781}"/>
          </ac:spMkLst>
        </pc:spChg>
        <pc:spChg chg="mod">
          <ac:chgData name="VIKAS REDDY NAGULAPELLY" userId="6c4f2e6e59ad459e" providerId="LiveId" clId="{1FB179D0-517F-4926-BB7F-3726EC884B1B}" dt="2023-05-11T01:26:52.148" v="106" actId="20577"/>
          <ac:spMkLst>
            <pc:docMk/>
            <pc:sldMk cId="811132979" sldId="279"/>
            <ac:spMk id="3" creationId="{DD625DCD-3713-FCE1-630D-0B3E59F38A2C}"/>
          </ac:spMkLst>
        </pc:spChg>
      </pc:sldChg>
      <pc:sldChg chg="modSp new mod">
        <pc:chgData name="VIKAS REDDY NAGULAPELLY" userId="6c4f2e6e59ad459e" providerId="LiveId" clId="{1FB179D0-517F-4926-BB7F-3726EC884B1B}" dt="2023-05-11T02:51:45.171" v="1522" actId="1076"/>
        <pc:sldMkLst>
          <pc:docMk/>
          <pc:sldMk cId="1279218298" sldId="280"/>
        </pc:sldMkLst>
        <pc:spChg chg="mod">
          <ac:chgData name="VIKAS REDDY NAGULAPELLY" userId="6c4f2e6e59ad459e" providerId="LiveId" clId="{1FB179D0-517F-4926-BB7F-3726EC884B1B}" dt="2023-05-11T02:51:41.209" v="1521" actId="1076"/>
          <ac:spMkLst>
            <pc:docMk/>
            <pc:sldMk cId="1279218298" sldId="280"/>
            <ac:spMk id="2" creationId="{DA00672E-6AE2-F93C-015C-3832305C1E15}"/>
          </ac:spMkLst>
        </pc:spChg>
        <pc:spChg chg="mod">
          <ac:chgData name="VIKAS REDDY NAGULAPELLY" userId="6c4f2e6e59ad459e" providerId="LiveId" clId="{1FB179D0-517F-4926-BB7F-3726EC884B1B}" dt="2023-05-11T02:51:45.171" v="1522" actId="1076"/>
          <ac:spMkLst>
            <pc:docMk/>
            <pc:sldMk cId="1279218298" sldId="280"/>
            <ac:spMk id="3" creationId="{231D7692-C138-4775-FF86-EA2F812FDA72}"/>
          </ac:spMkLst>
        </pc:spChg>
      </pc:sldChg>
      <pc:sldChg chg="addSp delSp modSp new mod modClrScheme chgLayout">
        <pc:chgData name="VIKAS REDDY NAGULAPELLY" userId="6c4f2e6e59ad459e" providerId="LiveId" clId="{1FB179D0-517F-4926-BB7F-3726EC884B1B}" dt="2023-05-11T02:57:43.323" v="1592" actId="113"/>
        <pc:sldMkLst>
          <pc:docMk/>
          <pc:sldMk cId="2891323298" sldId="281"/>
        </pc:sldMkLst>
        <pc:spChg chg="del">
          <ac:chgData name="VIKAS REDDY NAGULAPELLY" userId="6c4f2e6e59ad459e" providerId="LiveId" clId="{1FB179D0-517F-4926-BB7F-3726EC884B1B}" dt="2023-05-11T02:53:08.418" v="1526" actId="21"/>
          <ac:spMkLst>
            <pc:docMk/>
            <pc:sldMk cId="2891323298" sldId="281"/>
            <ac:spMk id="2" creationId="{3E5155B4-6C4A-1D8E-1639-6CE8156827B7}"/>
          </ac:spMkLst>
        </pc:spChg>
        <pc:spChg chg="del">
          <ac:chgData name="VIKAS REDDY NAGULAPELLY" userId="6c4f2e6e59ad459e" providerId="LiveId" clId="{1FB179D0-517F-4926-BB7F-3726EC884B1B}" dt="2023-05-11T02:53:12.643" v="1527" actId="21"/>
          <ac:spMkLst>
            <pc:docMk/>
            <pc:sldMk cId="2891323298" sldId="281"/>
            <ac:spMk id="3" creationId="{38CBA9E9-5E30-6788-376E-A230E30BF665}"/>
          </ac:spMkLst>
        </pc:spChg>
        <pc:spChg chg="add mod">
          <ac:chgData name="VIKAS REDDY NAGULAPELLY" userId="6c4f2e6e59ad459e" providerId="LiveId" clId="{1FB179D0-517F-4926-BB7F-3726EC884B1B}" dt="2023-05-11T02:57:43.323" v="1592" actId="113"/>
          <ac:spMkLst>
            <pc:docMk/>
            <pc:sldMk cId="2891323298" sldId="281"/>
            <ac:spMk id="10" creationId="{0EB0B041-973D-66F2-3001-796627C81301}"/>
          </ac:spMkLst>
        </pc:spChg>
        <pc:spChg chg="add del mod">
          <ac:chgData name="VIKAS REDDY NAGULAPELLY" userId="6c4f2e6e59ad459e" providerId="LiveId" clId="{1FB179D0-517F-4926-BB7F-3726EC884B1B}" dt="2023-05-11T02:57:08.972" v="1531" actId="21"/>
          <ac:spMkLst>
            <pc:docMk/>
            <pc:sldMk cId="2891323298" sldId="281"/>
            <ac:spMk id="12" creationId="{D4695AD5-222A-8DFF-F382-707303FC5D59}"/>
          </ac:spMkLst>
        </pc:spChg>
        <pc:picChg chg="add mod">
          <ac:chgData name="VIKAS REDDY NAGULAPELLY" userId="6c4f2e6e59ad459e" providerId="LiveId" clId="{1FB179D0-517F-4926-BB7F-3726EC884B1B}" dt="2023-05-11T02:56:54.701" v="1530" actId="26606"/>
          <ac:picMkLst>
            <pc:docMk/>
            <pc:sldMk cId="2891323298" sldId="281"/>
            <ac:picMk id="5" creationId="{69CEE969-6CEE-188E-A52A-0FD360527A1A}"/>
          </ac:picMkLst>
        </pc:picChg>
      </pc:sldChg>
      <pc:sldChg chg="addSp delSp modSp new mod ord modClrScheme chgLayout">
        <pc:chgData name="VIKAS REDDY NAGULAPELLY" userId="6c4f2e6e59ad459e" providerId="LiveId" clId="{1FB179D0-517F-4926-BB7F-3726EC884B1B}" dt="2023-05-11T03:24:20.019" v="1739" actId="14100"/>
        <pc:sldMkLst>
          <pc:docMk/>
          <pc:sldMk cId="2619008350" sldId="282"/>
        </pc:sldMkLst>
        <pc:spChg chg="mod">
          <ac:chgData name="VIKAS REDDY NAGULAPELLY" userId="6c4f2e6e59ad459e" providerId="LiveId" clId="{1FB179D0-517F-4926-BB7F-3726EC884B1B}" dt="2023-05-11T03:22:56.269" v="1727" actId="26606"/>
          <ac:spMkLst>
            <pc:docMk/>
            <pc:sldMk cId="2619008350" sldId="282"/>
            <ac:spMk id="2" creationId="{309D768B-BA26-5B69-F67A-05D312B45A0D}"/>
          </ac:spMkLst>
        </pc:spChg>
        <pc:spChg chg="del">
          <ac:chgData name="VIKAS REDDY NAGULAPELLY" userId="6c4f2e6e59ad459e" providerId="LiveId" clId="{1FB179D0-517F-4926-BB7F-3726EC884B1B}" dt="2023-05-11T03:15:49.720" v="1724" actId="22"/>
          <ac:spMkLst>
            <pc:docMk/>
            <pc:sldMk cId="2619008350" sldId="282"/>
            <ac:spMk id="3" creationId="{6880B3C3-FD5F-3826-3737-48445C966E0F}"/>
          </ac:spMkLst>
        </pc:spChg>
        <pc:spChg chg="add mod">
          <ac:chgData name="VIKAS REDDY NAGULAPELLY" userId="6c4f2e6e59ad459e" providerId="LiveId" clId="{1FB179D0-517F-4926-BB7F-3726EC884B1B}" dt="2023-05-11T03:24:20.019" v="1739" actId="14100"/>
          <ac:spMkLst>
            <pc:docMk/>
            <pc:sldMk cId="2619008350" sldId="282"/>
            <ac:spMk id="10" creationId="{660D0C4E-80BE-83FE-5995-8BFA45B90531}"/>
          </ac:spMkLst>
        </pc:spChg>
        <pc:picChg chg="add mod ord">
          <ac:chgData name="VIKAS REDDY NAGULAPELLY" userId="6c4f2e6e59ad459e" providerId="LiveId" clId="{1FB179D0-517F-4926-BB7F-3726EC884B1B}" dt="2023-05-11T03:23:01.909" v="1728" actId="14100"/>
          <ac:picMkLst>
            <pc:docMk/>
            <pc:sldMk cId="2619008350" sldId="282"/>
            <ac:picMk id="5" creationId="{C2613786-B01C-83F1-AE24-EF34561BEEB0}"/>
          </ac:picMkLst>
        </pc:picChg>
      </pc:sldChg>
      <pc:sldChg chg="new del">
        <pc:chgData name="VIKAS REDDY NAGULAPELLY" userId="6c4f2e6e59ad459e" providerId="LiveId" clId="{1FB179D0-517F-4926-BB7F-3726EC884B1B}" dt="2023-05-11T03:15:02.049" v="1679" actId="2696"/>
        <pc:sldMkLst>
          <pc:docMk/>
          <pc:sldMk cId="4140997728" sldId="28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B5B3FC-D259-4339-B80E-3202CA0E79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dirty="0"/>
          </a:p>
        </p:txBody>
      </p:sp>
      <p:sp>
        <p:nvSpPr>
          <p:cNvPr id="3" name="Date Placeholder 2">
            <a:extLst>
              <a:ext uri="{FF2B5EF4-FFF2-40B4-BE49-F238E27FC236}">
                <a16:creationId xmlns:a16="http://schemas.microsoft.com/office/drawing/2014/main" id="{83FC71E3-9681-4FD2-8D7A-D1CF620D97E0}"/>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81C42527-8CB2-4B15-A023-2BC6DAF79A16}" type="datetimeFigureOut">
              <a:rPr lang="en-US" altLang="en-US"/>
              <a:pPr>
                <a:defRPr/>
              </a:pPr>
              <a:t>10-May-23</a:t>
            </a:fld>
            <a:endParaRPr lang="en-US" altLang="en-US" dirty="0"/>
          </a:p>
        </p:txBody>
      </p:sp>
      <p:sp>
        <p:nvSpPr>
          <p:cNvPr id="4" name="Footer Placeholder 3">
            <a:extLst>
              <a:ext uri="{FF2B5EF4-FFF2-40B4-BE49-F238E27FC236}">
                <a16:creationId xmlns:a16="http://schemas.microsoft.com/office/drawing/2014/main" id="{B2420833-BE26-409D-977C-70F1EE82E373}"/>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dirty="0"/>
          </a:p>
        </p:txBody>
      </p:sp>
      <p:sp>
        <p:nvSpPr>
          <p:cNvPr id="5" name="Slide Number Placeholder 4">
            <a:extLst>
              <a:ext uri="{FF2B5EF4-FFF2-40B4-BE49-F238E27FC236}">
                <a16:creationId xmlns:a16="http://schemas.microsoft.com/office/drawing/2014/main" id="{E1CBEA6B-0C64-42E5-9E64-21C8B8DDE37A}"/>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D518A1C-3D7A-4D93-87CB-929567B29C90}" type="slidenum">
              <a:rPr lang="en-US" altLang="en-US"/>
              <a:pPr>
                <a:defRPr/>
              </a:pPr>
              <a:t>‹#›</a:t>
            </a:fld>
            <a:endParaRPr lang="en-US"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FE9C9D1-FF53-4A1F-B1AC-C553C465C06C}"/>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dirty="0"/>
          </a:p>
        </p:txBody>
      </p:sp>
      <p:sp>
        <p:nvSpPr>
          <p:cNvPr id="3" name="Date Placeholder 2">
            <a:extLst>
              <a:ext uri="{FF2B5EF4-FFF2-40B4-BE49-F238E27FC236}">
                <a16:creationId xmlns:a16="http://schemas.microsoft.com/office/drawing/2014/main" id="{41B10D0F-6CF9-4371-BFF6-87FD774BB128}"/>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32E9C981-B83C-43FE-BAC2-886B2E289F95}" type="datetimeFigureOut">
              <a:rPr lang="en-US" altLang="en-US"/>
              <a:pPr>
                <a:defRPr/>
              </a:pPr>
              <a:t>10-May-23</a:t>
            </a:fld>
            <a:endParaRPr lang="en-US" altLang="en-US" dirty="0"/>
          </a:p>
        </p:txBody>
      </p:sp>
      <p:sp>
        <p:nvSpPr>
          <p:cNvPr id="4" name="Slide Image Placeholder 3">
            <a:extLst>
              <a:ext uri="{FF2B5EF4-FFF2-40B4-BE49-F238E27FC236}">
                <a16:creationId xmlns:a16="http://schemas.microsoft.com/office/drawing/2014/main" id="{536C0587-BAD1-4F27-AE41-8F616658EAB8}"/>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E2CFA256-6831-4BFA-8360-3E04C7D4E739}"/>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BCA1D6E-799F-469D-AE51-4A6D5AA5EEB9}"/>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dirty="0"/>
          </a:p>
        </p:txBody>
      </p:sp>
      <p:sp>
        <p:nvSpPr>
          <p:cNvPr id="7" name="Slide Number Placeholder 6">
            <a:extLst>
              <a:ext uri="{FF2B5EF4-FFF2-40B4-BE49-F238E27FC236}">
                <a16:creationId xmlns:a16="http://schemas.microsoft.com/office/drawing/2014/main" id="{339090E3-AF64-4FF8-AE87-9C351B090760}"/>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A048AD9-4560-411A-985C-A5A70006F240}"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2A048AD9-4560-411A-985C-A5A70006F240}" type="slidenum">
              <a:rPr lang="en-US" altLang="en-US" smtClean="0"/>
              <a:pPr>
                <a:defRPr/>
              </a:pPr>
              <a:t>1</a:t>
            </a:fld>
            <a:endParaRPr lang="en-US" altLang="en-US" dirty="0"/>
          </a:p>
        </p:txBody>
      </p:sp>
    </p:spTree>
    <p:extLst>
      <p:ext uri="{BB962C8B-B14F-4D97-AF65-F5344CB8AC3E}">
        <p14:creationId xmlns:p14="http://schemas.microsoft.com/office/powerpoint/2010/main" val="2973717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F8AA2057-F365-401A-BCBD-AB15783DA6B7}"/>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AF9DCA33-D365-4FE0-81A7-27A770F66A96}" type="datetimeFigureOut">
              <a:rPr lang="en-US" altLang="en-US"/>
              <a:pPr>
                <a:defRPr/>
              </a:pPr>
              <a:t>10-May-23</a:t>
            </a:fld>
            <a:endParaRPr lang="en-US" altLang="en-US" dirty="0"/>
          </a:p>
        </p:txBody>
      </p:sp>
      <p:sp>
        <p:nvSpPr>
          <p:cNvPr id="5" name="Footer Placeholder 4">
            <a:extLst>
              <a:ext uri="{FF2B5EF4-FFF2-40B4-BE49-F238E27FC236}">
                <a16:creationId xmlns:a16="http://schemas.microsoft.com/office/drawing/2014/main" id="{D4A55D79-0C34-4DF6-BBDC-31C81003B506}"/>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ltLang="en-US" dirty="0"/>
          </a:p>
        </p:txBody>
      </p:sp>
      <p:sp>
        <p:nvSpPr>
          <p:cNvPr id="6" name="Slide Number Placeholder 5">
            <a:extLst>
              <a:ext uri="{FF2B5EF4-FFF2-40B4-BE49-F238E27FC236}">
                <a16:creationId xmlns:a16="http://schemas.microsoft.com/office/drawing/2014/main" id="{20D99590-BA39-44A9-93FC-5BE7E9236185}"/>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7511B927-7FF2-4960-929B-A359A8EEEE7B}" type="slidenum">
              <a:rPr lang="en-US" altLang="en-US"/>
              <a:pPr>
                <a:defRPr/>
              </a:pPr>
              <a:t>‹#›</a:t>
            </a:fld>
            <a:endParaRPr lang="en-US" altLang="en-US" dirty="0"/>
          </a:p>
        </p:txBody>
      </p:sp>
    </p:spTree>
    <p:extLst>
      <p:ext uri="{BB962C8B-B14F-4D97-AF65-F5344CB8AC3E}">
        <p14:creationId xmlns:p14="http://schemas.microsoft.com/office/powerpoint/2010/main" val="335774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CFC3E9-7643-4106-9235-158C4081FFFF}"/>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0191881F-57E7-4550-B97D-30CE246C02F7}" type="datetimeFigureOut">
              <a:rPr lang="en-US" altLang="en-US"/>
              <a:pPr>
                <a:defRPr/>
              </a:pPr>
              <a:t>10-May-23</a:t>
            </a:fld>
            <a:endParaRPr lang="en-US" altLang="en-US" dirty="0"/>
          </a:p>
        </p:txBody>
      </p:sp>
      <p:sp>
        <p:nvSpPr>
          <p:cNvPr id="5" name="Footer Placeholder 4">
            <a:extLst>
              <a:ext uri="{FF2B5EF4-FFF2-40B4-BE49-F238E27FC236}">
                <a16:creationId xmlns:a16="http://schemas.microsoft.com/office/drawing/2014/main" id="{CF154D46-BD71-4228-8B81-02FE9B892514}"/>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ltLang="en-US" dirty="0"/>
          </a:p>
        </p:txBody>
      </p:sp>
      <p:sp>
        <p:nvSpPr>
          <p:cNvPr id="6" name="Slide Number Placeholder 5">
            <a:extLst>
              <a:ext uri="{FF2B5EF4-FFF2-40B4-BE49-F238E27FC236}">
                <a16:creationId xmlns:a16="http://schemas.microsoft.com/office/drawing/2014/main" id="{7C36D9BD-9409-4A26-8EBF-F6660E10A771}"/>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143F76E3-2BF3-49EA-971E-CF7ADDEFEACA}" type="slidenum">
              <a:rPr lang="en-US" altLang="en-US"/>
              <a:pPr>
                <a:defRPr/>
              </a:pPr>
              <a:t>‹#›</a:t>
            </a:fld>
            <a:endParaRPr lang="en-US" altLang="en-US" dirty="0"/>
          </a:p>
        </p:txBody>
      </p:sp>
    </p:spTree>
    <p:extLst>
      <p:ext uri="{BB962C8B-B14F-4D97-AF65-F5344CB8AC3E}">
        <p14:creationId xmlns:p14="http://schemas.microsoft.com/office/powerpoint/2010/main" val="4178753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83DF32-E195-45A1-9189-8459B6B77CAD}"/>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BDC6BF1C-C9DC-4FDC-AC80-181CC916068F}" type="datetimeFigureOut">
              <a:rPr lang="en-US" altLang="en-US"/>
              <a:pPr>
                <a:defRPr/>
              </a:pPr>
              <a:t>10-May-23</a:t>
            </a:fld>
            <a:endParaRPr lang="en-US" altLang="en-US" dirty="0"/>
          </a:p>
        </p:txBody>
      </p:sp>
      <p:sp>
        <p:nvSpPr>
          <p:cNvPr id="5" name="Footer Placeholder 4">
            <a:extLst>
              <a:ext uri="{FF2B5EF4-FFF2-40B4-BE49-F238E27FC236}">
                <a16:creationId xmlns:a16="http://schemas.microsoft.com/office/drawing/2014/main" id="{E6C43FF7-D3CC-4F03-A430-CB6A16C6628F}"/>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ltLang="en-US" dirty="0"/>
          </a:p>
        </p:txBody>
      </p:sp>
      <p:sp>
        <p:nvSpPr>
          <p:cNvPr id="6" name="Slide Number Placeholder 5">
            <a:extLst>
              <a:ext uri="{FF2B5EF4-FFF2-40B4-BE49-F238E27FC236}">
                <a16:creationId xmlns:a16="http://schemas.microsoft.com/office/drawing/2014/main" id="{F25BC1D2-7D8E-456B-A40C-C58E34386023}"/>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DFC85001-6B94-4565-8898-C6E5096DD639}" type="slidenum">
              <a:rPr lang="en-US" altLang="en-US"/>
              <a:pPr>
                <a:defRPr/>
              </a:pPr>
              <a:t>‹#›</a:t>
            </a:fld>
            <a:endParaRPr lang="en-US" altLang="en-US" dirty="0"/>
          </a:p>
        </p:txBody>
      </p:sp>
    </p:spTree>
    <p:extLst>
      <p:ext uri="{BB962C8B-B14F-4D97-AF65-F5344CB8AC3E}">
        <p14:creationId xmlns:p14="http://schemas.microsoft.com/office/powerpoint/2010/main" val="1090537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002060"/>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1C68AF-BA65-4F09-A35A-7EF98513B450}"/>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24B927C0-26D1-4F68-B12B-5B0CF161EE9E}" type="datetimeFigureOut">
              <a:rPr lang="en-US" altLang="en-US"/>
              <a:pPr>
                <a:defRPr/>
              </a:pPr>
              <a:t>10-May-23</a:t>
            </a:fld>
            <a:endParaRPr lang="en-US" altLang="en-US" dirty="0"/>
          </a:p>
        </p:txBody>
      </p:sp>
      <p:sp>
        <p:nvSpPr>
          <p:cNvPr id="5" name="Footer Placeholder 4">
            <a:extLst>
              <a:ext uri="{FF2B5EF4-FFF2-40B4-BE49-F238E27FC236}">
                <a16:creationId xmlns:a16="http://schemas.microsoft.com/office/drawing/2014/main" id="{A1C5C241-3308-4E50-AFE6-41F07D07FB0B}"/>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ltLang="en-US" dirty="0"/>
          </a:p>
        </p:txBody>
      </p:sp>
      <p:sp>
        <p:nvSpPr>
          <p:cNvPr id="6" name="Slide Number Placeholder 5">
            <a:extLst>
              <a:ext uri="{FF2B5EF4-FFF2-40B4-BE49-F238E27FC236}">
                <a16:creationId xmlns:a16="http://schemas.microsoft.com/office/drawing/2014/main" id="{E67ECFCB-F036-4B0A-97A9-C6DEC65D1F02}"/>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ABC21EAA-49E6-4B6F-A4FB-986EE655E2A1}" type="slidenum">
              <a:rPr lang="en-US" altLang="en-US"/>
              <a:pPr>
                <a:defRPr/>
              </a:pPr>
              <a:t>‹#›</a:t>
            </a:fld>
            <a:endParaRPr lang="en-US" altLang="en-US" dirty="0"/>
          </a:p>
        </p:txBody>
      </p:sp>
    </p:spTree>
    <p:extLst>
      <p:ext uri="{BB962C8B-B14F-4D97-AF65-F5344CB8AC3E}">
        <p14:creationId xmlns:p14="http://schemas.microsoft.com/office/powerpoint/2010/main" val="641717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2893C7-E7FB-4767-988A-0F37584B8503}"/>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6AA0E657-A5C6-4D8A-8EB1-623EA37EA730}" type="datetimeFigureOut">
              <a:rPr lang="en-US" altLang="en-US"/>
              <a:pPr>
                <a:defRPr/>
              </a:pPr>
              <a:t>10-May-23</a:t>
            </a:fld>
            <a:endParaRPr lang="en-US" altLang="en-US" dirty="0"/>
          </a:p>
        </p:txBody>
      </p:sp>
      <p:sp>
        <p:nvSpPr>
          <p:cNvPr id="5" name="Footer Placeholder 4">
            <a:extLst>
              <a:ext uri="{FF2B5EF4-FFF2-40B4-BE49-F238E27FC236}">
                <a16:creationId xmlns:a16="http://schemas.microsoft.com/office/drawing/2014/main" id="{A903C0D7-29E8-4D75-BDDF-7AE96B42C680}"/>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ltLang="en-US" dirty="0"/>
          </a:p>
        </p:txBody>
      </p:sp>
      <p:sp>
        <p:nvSpPr>
          <p:cNvPr id="6" name="Slide Number Placeholder 5">
            <a:extLst>
              <a:ext uri="{FF2B5EF4-FFF2-40B4-BE49-F238E27FC236}">
                <a16:creationId xmlns:a16="http://schemas.microsoft.com/office/drawing/2014/main" id="{8E8E2663-68A6-4797-84DB-D26E42FB73DA}"/>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346BBD96-78D1-4DAB-9705-F30109DE1322}" type="slidenum">
              <a:rPr lang="en-US" altLang="en-US"/>
              <a:pPr>
                <a:defRPr/>
              </a:pPr>
              <a:t>‹#›</a:t>
            </a:fld>
            <a:endParaRPr lang="en-US" altLang="en-US" dirty="0"/>
          </a:p>
        </p:txBody>
      </p:sp>
    </p:spTree>
    <p:extLst>
      <p:ext uri="{BB962C8B-B14F-4D97-AF65-F5344CB8AC3E}">
        <p14:creationId xmlns:p14="http://schemas.microsoft.com/office/powerpoint/2010/main" val="189199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40C3F7-D3E6-4B8A-9FC8-686FB25235F9}"/>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DBBD917D-4136-45A5-9DAF-6C2EC9D971F2}" type="datetimeFigureOut">
              <a:rPr lang="en-US" altLang="en-US"/>
              <a:pPr>
                <a:defRPr/>
              </a:pPr>
              <a:t>10-May-23</a:t>
            </a:fld>
            <a:endParaRPr lang="en-US" altLang="en-US" dirty="0"/>
          </a:p>
        </p:txBody>
      </p:sp>
      <p:sp>
        <p:nvSpPr>
          <p:cNvPr id="6" name="Footer Placeholder 5">
            <a:extLst>
              <a:ext uri="{FF2B5EF4-FFF2-40B4-BE49-F238E27FC236}">
                <a16:creationId xmlns:a16="http://schemas.microsoft.com/office/drawing/2014/main" id="{D7F61188-20BA-4A33-9B4E-7AFE8130F948}"/>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ltLang="en-US" dirty="0"/>
          </a:p>
        </p:txBody>
      </p:sp>
      <p:sp>
        <p:nvSpPr>
          <p:cNvPr id="7" name="Slide Number Placeholder 6">
            <a:extLst>
              <a:ext uri="{FF2B5EF4-FFF2-40B4-BE49-F238E27FC236}">
                <a16:creationId xmlns:a16="http://schemas.microsoft.com/office/drawing/2014/main" id="{59F5CD8B-E93C-4D9E-9F3B-750296C10E16}"/>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B9052D72-5FD4-49A6-A517-AE78A399A7BE}" type="slidenum">
              <a:rPr lang="en-US" altLang="en-US"/>
              <a:pPr>
                <a:defRPr/>
              </a:pPr>
              <a:t>‹#›</a:t>
            </a:fld>
            <a:endParaRPr lang="en-US" altLang="en-US" dirty="0"/>
          </a:p>
        </p:txBody>
      </p:sp>
    </p:spTree>
    <p:extLst>
      <p:ext uri="{BB962C8B-B14F-4D97-AF65-F5344CB8AC3E}">
        <p14:creationId xmlns:p14="http://schemas.microsoft.com/office/powerpoint/2010/main" val="2761401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7FACBC-AAFE-47B6-8224-050D1DCFBCE5}"/>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1AF08184-8FEF-4510-A049-660951F33C3B}" type="datetimeFigureOut">
              <a:rPr lang="en-US" altLang="en-US"/>
              <a:pPr>
                <a:defRPr/>
              </a:pPr>
              <a:t>10-May-23</a:t>
            </a:fld>
            <a:endParaRPr lang="en-US" altLang="en-US" dirty="0"/>
          </a:p>
        </p:txBody>
      </p:sp>
      <p:sp>
        <p:nvSpPr>
          <p:cNvPr id="8" name="Footer Placeholder 7">
            <a:extLst>
              <a:ext uri="{FF2B5EF4-FFF2-40B4-BE49-F238E27FC236}">
                <a16:creationId xmlns:a16="http://schemas.microsoft.com/office/drawing/2014/main" id="{AA731A29-EAAC-4E7D-A62C-A16B33B6E1B9}"/>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ltLang="en-US" dirty="0"/>
          </a:p>
        </p:txBody>
      </p:sp>
      <p:sp>
        <p:nvSpPr>
          <p:cNvPr id="9" name="Slide Number Placeholder 8">
            <a:extLst>
              <a:ext uri="{FF2B5EF4-FFF2-40B4-BE49-F238E27FC236}">
                <a16:creationId xmlns:a16="http://schemas.microsoft.com/office/drawing/2014/main" id="{D34BE737-5761-4E35-988C-A312905239D4}"/>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44EBC236-076A-4346-B038-81299B1633E8}" type="slidenum">
              <a:rPr lang="en-US" altLang="en-US"/>
              <a:pPr>
                <a:defRPr/>
              </a:pPr>
              <a:t>‹#›</a:t>
            </a:fld>
            <a:endParaRPr lang="en-US" altLang="en-US" dirty="0"/>
          </a:p>
        </p:txBody>
      </p:sp>
    </p:spTree>
    <p:extLst>
      <p:ext uri="{BB962C8B-B14F-4D97-AF65-F5344CB8AC3E}">
        <p14:creationId xmlns:p14="http://schemas.microsoft.com/office/powerpoint/2010/main" val="2145537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8AC781-FDD7-4F13-A968-5D276B12A891}"/>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D2A00367-7EB8-4DA2-BB56-91F3C8FCB906}" type="datetimeFigureOut">
              <a:rPr lang="en-US" altLang="en-US"/>
              <a:pPr>
                <a:defRPr/>
              </a:pPr>
              <a:t>10-May-23</a:t>
            </a:fld>
            <a:endParaRPr lang="en-US" altLang="en-US" dirty="0"/>
          </a:p>
        </p:txBody>
      </p:sp>
      <p:sp>
        <p:nvSpPr>
          <p:cNvPr id="4" name="Footer Placeholder 3">
            <a:extLst>
              <a:ext uri="{FF2B5EF4-FFF2-40B4-BE49-F238E27FC236}">
                <a16:creationId xmlns:a16="http://schemas.microsoft.com/office/drawing/2014/main" id="{955AAADF-155E-468D-BA96-B02325C64FC8}"/>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ltLang="en-US" dirty="0"/>
          </a:p>
        </p:txBody>
      </p:sp>
      <p:sp>
        <p:nvSpPr>
          <p:cNvPr id="5" name="Slide Number Placeholder 4">
            <a:extLst>
              <a:ext uri="{FF2B5EF4-FFF2-40B4-BE49-F238E27FC236}">
                <a16:creationId xmlns:a16="http://schemas.microsoft.com/office/drawing/2014/main" id="{6BB58EBA-3ABC-4BE3-B35D-AAB683BDF8AE}"/>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841FEE62-1536-488B-A5ED-1A9A4DF15981}" type="slidenum">
              <a:rPr lang="en-US" altLang="en-US"/>
              <a:pPr>
                <a:defRPr/>
              </a:pPr>
              <a:t>‹#›</a:t>
            </a:fld>
            <a:endParaRPr lang="en-US" altLang="en-US" dirty="0"/>
          </a:p>
        </p:txBody>
      </p:sp>
    </p:spTree>
    <p:extLst>
      <p:ext uri="{BB962C8B-B14F-4D97-AF65-F5344CB8AC3E}">
        <p14:creationId xmlns:p14="http://schemas.microsoft.com/office/powerpoint/2010/main" val="883380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321F5-2035-4595-8727-F764CB79F842}"/>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86D177C7-4872-403D-A96A-55A60FDC6B11}" type="datetimeFigureOut">
              <a:rPr lang="en-US" altLang="en-US"/>
              <a:pPr>
                <a:defRPr/>
              </a:pPr>
              <a:t>10-May-23</a:t>
            </a:fld>
            <a:endParaRPr lang="en-US" altLang="en-US" dirty="0"/>
          </a:p>
        </p:txBody>
      </p:sp>
      <p:sp>
        <p:nvSpPr>
          <p:cNvPr id="3" name="Footer Placeholder 2">
            <a:extLst>
              <a:ext uri="{FF2B5EF4-FFF2-40B4-BE49-F238E27FC236}">
                <a16:creationId xmlns:a16="http://schemas.microsoft.com/office/drawing/2014/main" id="{946D3146-A107-48C9-BC57-A20897760AF6}"/>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ltLang="en-US" dirty="0"/>
          </a:p>
        </p:txBody>
      </p:sp>
      <p:sp>
        <p:nvSpPr>
          <p:cNvPr id="4" name="Slide Number Placeholder 3">
            <a:extLst>
              <a:ext uri="{FF2B5EF4-FFF2-40B4-BE49-F238E27FC236}">
                <a16:creationId xmlns:a16="http://schemas.microsoft.com/office/drawing/2014/main" id="{BBBCB8C7-112A-4CA2-90E1-88A9E8A402C0}"/>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8D9915B2-AFAF-4FAD-94CC-611F11408D6D}" type="slidenum">
              <a:rPr lang="en-US" altLang="en-US"/>
              <a:pPr>
                <a:defRPr/>
              </a:pPr>
              <a:t>‹#›</a:t>
            </a:fld>
            <a:endParaRPr lang="en-US" altLang="en-US" dirty="0"/>
          </a:p>
        </p:txBody>
      </p:sp>
    </p:spTree>
    <p:extLst>
      <p:ext uri="{BB962C8B-B14F-4D97-AF65-F5344CB8AC3E}">
        <p14:creationId xmlns:p14="http://schemas.microsoft.com/office/powerpoint/2010/main" val="4052726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A758494A-7ADC-4FA7-819E-2834B48FF365}"/>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C0873DEA-835A-4693-AB30-4D711BADE628}" type="datetimeFigureOut">
              <a:rPr lang="en-US" altLang="en-US"/>
              <a:pPr>
                <a:defRPr/>
              </a:pPr>
              <a:t>10-May-23</a:t>
            </a:fld>
            <a:endParaRPr lang="en-US" altLang="en-US" dirty="0"/>
          </a:p>
        </p:txBody>
      </p:sp>
      <p:sp>
        <p:nvSpPr>
          <p:cNvPr id="6" name="Footer Placeholder 5">
            <a:extLst>
              <a:ext uri="{FF2B5EF4-FFF2-40B4-BE49-F238E27FC236}">
                <a16:creationId xmlns:a16="http://schemas.microsoft.com/office/drawing/2014/main" id="{5310E911-1F1A-4E8E-92BC-42B9DFFAEC1E}"/>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ltLang="en-US" dirty="0"/>
          </a:p>
        </p:txBody>
      </p:sp>
      <p:sp>
        <p:nvSpPr>
          <p:cNvPr id="7" name="Slide Number Placeholder 6">
            <a:extLst>
              <a:ext uri="{FF2B5EF4-FFF2-40B4-BE49-F238E27FC236}">
                <a16:creationId xmlns:a16="http://schemas.microsoft.com/office/drawing/2014/main" id="{50AF4738-0DC7-44F4-AC48-B3C7484BF665}"/>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E640BD9F-D079-450E-88AD-DC576E6B6B63}" type="slidenum">
              <a:rPr lang="en-US" altLang="en-US"/>
              <a:pPr>
                <a:defRPr/>
              </a:pPr>
              <a:t>‹#›</a:t>
            </a:fld>
            <a:endParaRPr lang="en-US" altLang="en-US" dirty="0"/>
          </a:p>
        </p:txBody>
      </p:sp>
    </p:spTree>
    <p:extLst>
      <p:ext uri="{BB962C8B-B14F-4D97-AF65-F5344CB8AC3E}">
        <p14:creationId xmlns:p14="http://schemas.microsoft.com/office/powerpoint/2010/main" val="3410605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DE8EAF76-E1B3-4C6A-B002-DBA75AA0FCFF}"/>
              </a:ext>
            </a:extLst>
          </p:cNvPr>
          <p:cNvSpPr>
            <a:spLocks noGrp="1"/>
          </p:cNvSpPr>
          <p:nvPr>
            <p:ph type="dt" sz="half" idx="10"/>
          </p:nvPr>
        </p:nvSpPr>
        <p:spPr>
          <a:xfrm>
            <a:off x="457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CEB4572D-4921-4BB3-A5A2-5794794B51CD}" type="datetimeFigureOut">
              <a:rPr lang="en-US" altLang="en-US"/>
              <a:pPr>
                <a:defRPr/>
              </a:pPr>
              <a:t>10-May-23</a:t>
            </a:fld>
            <a:endParaRPr lang="en-US" altLang="en-US" dirty="0"/>
          </a:p>
        </p:txBody>
      </p:sp>
      <p:sp>
        <p:nvSpPr>
          <p:cNvPr id="6" name="Footer Placeholder 5">
            <a:extLst>
              <a:ext uri="{FF2B5EF4-FFF2-40B4-BE49-F238E27FC236}">
                <a16:creationId xmlns:a16="http://schemas.microsoft.com/office/drawing/2014/main" id="{DBBABB14-104E-4645-8A67-FB06A31550C7}"/>
              </a:ext>
            </a:extLst>
          </p:cNvPr>
          <p:cNvSpPr>
            <a:spLocks noGrp="1"/>
          </p:cNvSpPr>
          <p:nvPr>
            <p:ph type="ftr" sz="quarter" idx="11"/>
          </p:nvPr>
        </p:nvSpPr>
        <p:spPr>
          <a:xfrm>
            <a:off x="3124200" y="6356350"/>
            <a:ext cx="2895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endParaRPr lang="en-US" altLang="en-US" dirty="0"/>
          </a:p>
        </p:txBody>
      </p:sp>
      <p:sp>
        <p:nvSpPr>
          <p:cNvPr id="7" name="Slide Number Placeholder 6">
            <a:extLst>
              <a:ext uri="{FF2B5EF4-FFF2-40B4-BE49-F238E27FC236}">
                <a16:creationId xmlns:a16="http://schemas.microsoft.com/office/drawing/2014/main" id="{86C99F09-A480-40E9-8BDF-ADF19F2ED03F}"/>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726F9262-4E28-443D-82A7-AE52F302D1C3}" type="slidenum">
              <a:rPr lang="en-US" altLang="en-US"/>
              <a:pPr>
                <a:defRPr/>
              </a:pPr>
              <a:t>‹#›</a:t>
            </a:fld>
            <a:endParaRPr lang="en-US" altLang="en-US" dirty="0"/>
          </a:p>
        </p:txBody>
      </p:sp>
    </p:spTree>
    <p:extLst>
      <p:ext uri="{BB962C8B-B14F-4D97-AF65-F5344CB8AC3E}">
        <p14:creationId xmlns:p14="http://schemas.microsoft.com/office/powerpoint/2010/main" val="3140310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6FCA1CB5-AD55-414D-BABE-364829FE7091}"/>
              </a:ext>
            </a:extLst>
          </p:cNvPr>
          <p:cNvSpPr>
            <a:spLocks noGrp="1"/>
          </p:cNvSpPr>
          <p:nvPr>
            <p:ph type="title"/>
          </p:nvPr>
        </p:nvSpPr>
        <p:spPr bwMode="auto">
          <a:xfrm>
            <a:off x="457200" y="11588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D18C33E8-B18F-48E0-A271-411F5DA7A69D}"/>
              </a:ext>
            </a:extLst>
          </p:cNvPr>
          <p:cNvSpPr>
            <a:spLocks noGrp="1"/>
          </p:cNvSpPr>
          <p:nvPr>
            <p:ph type="body" idx="1"/>
          </p:nvPr>
        </p:nvSpPr>
        <p:spPr bwMode="auto">
          <a:xfrm>
            <a:off x="457200" y="2452688"/>
            <a:ext cx="82296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 name="Rectangle 7">
            <a:extLst>
              <a:ext uri="{FF2B5EF4-FFF2-40B4-BE49-F238E27FC236}">
                <a16:creationId xmlns:a16="http://schemas.microsoft.com/office/drawing/2014/main" id="{6CDF79B9-C119-4F47-A077-AC2003ACFBAE}"/>
              </a:ext>
            </a:extLst>
          </p:cNvPr>
          <p:cNvSpPr/>
          <p:nvPr userDrawn="1"/>
        </p:nvSpPr>
        <p:spPr>
          <a:xfrm>
            <a:off x="0" y="6569075"/>
            <a:ext cx="9144000" cy="288925"/>
          </a:xfrm>
          <a:prstGeom prst="rect">
            <a:avLst/>
          </a:prstGeom>
          <a:solidFill>
            <a:srgbClr val="FFCC00"/>
          </a:solidFill>
          <a:ln>
            <a:noFill/>
          </a:ln>
          <a:effectLst/>
        </p:spPr>
        <p:style>
          <a:lnRef idx="1">
            <a:schemeClr val="accent6"/>
          </a:lnRef>
          <a:fillRef idx="3">
            <a:schemeClr val="accent6"/>
          </a:fillRef>
          <a:effectRef idx="2">
            <a:schemeClr val="accent6"/>
          </a:effectRef>
          <a:fontRef idx="minor">
            <a:schemeClr val="lt1"/>
          </a:fontRef>
        </p:style>
        <p:txBody>
          <a:bodyPr anchor="ct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eaLnBrk="1" hangingPunct="1">
              <a:defRPr/>
            </a:pPr>
            <a:endParaRPr lang="en-US" altLang="en-US" dirty="0">
              <a:solidFill>
                <a:srgbClr val="FFFFFF"/>
              </a:solidFill>
            </a:endParaRPr>
          </a:p>
        </p:txBody>
      </p:sp>
      <p:sp>
        <p:nvSpPr>
          <p:cNvPr id="9" name="Rectangle 8">
            <a:extLst>
              <a:ext uri="{FF2B5EF4-FFF2-40B4-BE49-F238E27FC236}">
                <a16:creationId xmlns:a16="http://schemas.microsoft.com/office/drawing/2014/main" id="{FC66D138-FA02-442D-AE68-5EAD317AF5B0}"/>
              </a:ext>
            </a:extLst>
          </p:cNvPr>
          <p:cNvSpPr>
            <a:spLocks noChangeArrowheads="1"/>
          </p:cNvSpPr>
          <p:nvPr userDrawn="1"/>
        </p:nvSpPr>
        <p:spPr bwMode="auto">
          <a:xfrm>
            <a:off x="0" y="0"/>
            <a:ext cx="9144000" cy="831850"/>
          </a:xfrm>
          <a:prstGeom prst="rect">
            <a:avLst/>
          </a:prstGeom>
          <a:solidFill>
            <a:schemeClr val="tx1"/>
          </a:solidFill>
          <a:ln>
            <a:noFill/>
          </a:ln>
          <a:effectLst>
            <a:outerShdw blurRad="40000" dist="23000" dir="5400000" rotWithShape="0">
              <a:srgbClr val="808080">
                <a:alpha val="34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eaLnBrk="1" hangingPunct="1">
              <a:defRPr/>
            </a:pPr>
            <a:endParaRPr lang="en-US" altLang="en-US" dirty="0">
              <a:solidFill>
                <a:srgbClr val="FFFFFF"/>
              </a:solidFill>
            </a:endParaRPr>
          </a:p>
        </p:txBody>
      </p:sp>
      <p:pic>
        <p:nvPicPr>
          <p:cNvPr id="1030" name="Picture 9" descr="UMBClogo_offset_cmyk-W.eps">
            <a:extLst>
              <a:ext uri="{FF2B5EF4-FFF2-40B4-BE49-F238E27FC236}">
                <a16:creationId xmlns:a16="http://schemas.microsoft.com/office/drawing/2014/main" id="{79F71F7E-0737-45BA-9B8A-863FC040F9B6}"/>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68275" y="127000"/>
            <a:ext cx="3316288"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extBox 10">
            <a:extLst>
              <a:ext uri="{FF2B5EF4-FFF2-40B4-BE49-F238E27FC236}">
                <a16:creationId xmlns:a16="http://schemas.microsoft.com/office/drawing/2014/main" id="{5D058375-1D84-4824-97BF-2F976086C702}"/>
              </a:ext>
            </a:extLst>
          </p:cNvPr>
          <p:cNvSpPr txBox="1">
            <a:spLocks noChangeArrowheads="1"/>
          </p:cNvSpPr>
          <p:nvPr userDrawn="1"/>
        </p:nvSpPr>
        <p:spPr bwMode="auto">
          <a:xfrm>
            <a:off x="7181850" y="6542088"/>
            <a:ext cx="182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defTabSz="457200" fontAlgn="base">
              <a:spcBef>
                <a:spcPct val="0"/>
              </a:spcBef>
              <a:spcAft>
                <a:spcPct val="0"/>
              </a:spcAft>
              <a:defRPr>
                <a:solidFill>
                  <a:schemeClr val="tx1"/>
                </a:solidFill>
                <a:latin typeface="Calibri" charset="0"/>
                <a:ea typeface="ＭＳ Ｐゴシック" charset="-128"/>
              </a:defRPr>
            </a:lvl6pPr>
            <a:lvl7pPr marL="2971800" indent="-228600" defTabSz="457200" fontAlgn="base">
              <a:spcBef>
                <a:spcPct val="0"/>
              </a:spcBef>
              <a:spcAft>
                <a:spcPct val="0"/>
              </a:spcAft>
              <a:defRPr>
                <a:solidFill>
                  <a:schemeClr val="tx1"/>
                </a:solidFill>
                <a:latin typeface="Calibri" charset="0"/>
                <a:ea typeface="ＭＳ Ｐゴシック" charset="-128"/>
              </a:defRPr>
            </a:lvl7pPr>
            <a:lvl8pPr marL="3429000" indent="-228600" defTabSz="457200" fontAlgn="base">
              <a:spcBef>
                <a:spcPct val="0"/>
              </a:spcBef>
              <a:spcAft>
                <a:spcPct val="0"/>
              </a:spcAft>
              <a:defRPr>
                <a:solidFill>
                  <a:schemeClr val="tx1"/>
                </a:solidFill>
                <a:latin typeface="Calibri" charset="0"/>
                <a:ea typeface="ＭＳ Ｐゴシック" charset="-128"/>
              </a:defRPr>
            </a:lvl8pPr>
            <a:lvl9pPr marL="3886200" indent="-228600" defTabSz="457200" fontAlgn="base">
              <a:spcBef>
                <a:spcPct val="0"/>
              </a:spcBef>
              <a:spcAft>
                <a:spcPct val="0"/>
              </a:spcAft>
              <a:defRPr>
                <a:solidFill>
                  <a:schemeClr val="tx1"/>
                </a:solidFill>
                <a:latin typeface="Calibri" charset="0"/>
                <a:ea typeface="ＭＳ Ｐゴシック" charset="-128"/>
              </a:defRPr>
            </a:lvl9pPr>
          </a:lstStyle>
          <a:p>
            <a:pPr algn="r" eaLnBrk="1" hangingPunct="1">
              <a:defRPr/>
            </a:pPr>
            <a:r>
              <a:rPr lang="en-US" altLang="en-US" sz="1400" dirty="0">
                <a:latin typeface="Arial" charset="0"/>
              </a:rPr>
              <a:t>www.umbc.edu</a:t>
            </a:r>
          </a:p>
        </p:txBody>
      </p:sp>
      <p:sp>
        <p:nvSpPr>
          <p:cNvPr id="2" name="Rectangle 1">
            <a:extLst>
              <a:ext uri="{FF2B5EF4-FFF2-40B4-BE49-F238E27FC236}">
                <a16:creationId xmlns:a16="http://schemas.microsoft.com/office/drawing/2014/main" id="{85BDA649-C2C1-4BF8-830F-F9416E1C0507}"/>
              </a:ext>
            </a:extLst>
          </p:cNvPr>
          <p:cNvSpPr/>
          <p:nvPr userDrawn="1"/>
        </p:nvSpPr>
        <p:spPr>
          <a:xfrm>
            <a:off x="7425466" y="581728"/>
            <a:ext cx="1713931" cy="246221"/>
          </a:xfrm>
          <a:prstGeom prst="rect">
            <a:avLst/>
          </a:prstGeom>
        </p:spPr>
        <p:txBody>
          <a:bodyPr wrap="none">
            <a:spAutoFit/>
          </a:bodyPr>
          <a:lstStyle/>
          <a:p>
            <a:pPr algn="r"/>
            <a:r>
              <a:rPr lang="en-US" sz="1000" dirty="0">
                <a:solidFill>
                  <a:srgbClr val="FFC000"/>
                </a:solidFill>
              </a:rPr>
              <a:t>Data 603 - Big Data Platforms</a:t>
            </a:r>
          </a:p>
        </p:txBody>
      </p:sp>
    </p:spTree>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mj-cs"/>
        </a:defRPr>
      </a:lvl1pPr>
      <a:lvl2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Calibri" charset="0"/>
          <a:ea typeface="MS PGothic" panose="020B0600070205080204" pitchFamily="34" charset="-128"/>
        </a:defRPr>
      </a:lvl5pPr>
      <a:lvl6pPr marL="457200" algn="ctr" defTabSz="457200" rtl="0" fontAlgn="base">
        <a:spcBef>
          <a:spcPct val="0"/>
        </a:spcBef>
        <a:spcAft>
          <a:spcPct val="0"/>
        </a:spcAft>
        <a:defRPr sz="4400">
          <a:solidFill>
            <a:schemeClr val="tx1"/>
          </a:solidFill>
          <a:latin typeface="Calibri" charset="0"/>
          <a:ea typeface="ＭＳ Ｐゴシック" charset="-128"/>
        </a:defRPr>
      </a:lvl6pPr>
      <a:lvl7pPr marL="914400" algn="ctr" defTabSz="457200" rtl="0" fontAlgn="base">
        <a:spcBef>
          <a:spcPct val="0"/>
        </a:spcBef>
        <a:spcAft>
          <a:spcPct val="0"/>
        </a:spcAft>
        <a:defRPr sz="4400">
          <a:solidFill>
            <a:schemeClr val="tx1"/>
          </a:solidFill>
          <a:latin typeface="Calibri" charset="0"/>
          <a:ea typeface="ＭＳ Ｐゴシック" charset="-128"/>
        </a:defRPr>
      </a:lvl7pPr>
      <a:lvl8pPr marL="1371600" algn="ctr" defTabSz="457200" rtl="0" fontAlgn="base">
        <a:spcBef>
          <a:spcPct val="0"/>
        </a:spcBef>
        <a:spcAft>
          <a:spcPct val="0"/>
        </a:spcAft>
        <a:defRPr sz="4400">
          <a:solidFill>
            <a:schemeClr val="tx1"/>
          </a:solidFill>
          <a:latin typeface="Calibri" charset="0"/>
          <a:ea typeface="ＭＳ Ｐゴシック" charset="-128"/>
        </a:defRPr>
      </a:lvl8pPr>
      <a:lvl9pPr marL="1828800" algn="ctr" defTabSz="457200" rtl="0" fontAlgn="base">
        <a:spcBef>
          <a:spcPct val="0"/>
        </a:spcBef>
        <a:spcAft>
          <a:spcPct val="0"/>
        </a:spcAft>
        <a:defRPr sz="4400">
          <a:solidFill>
            <a:schemeClr val="tx1"/>
          </a:solidFill>
          <a:latin typeface="Calibri" charset="0"/>
          <a:ea typeface="ＭＳ Ｐゴシック"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rive.google.com/drive/folders/0Bz8a_Dbh9Qhbfll6bVpmNUtUcFdjYmF2SEpmZUZUcVNiMUw1TWN6RDV3a0JHT3kxLVhVR2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5D55941-5515-410D-94E7-D74EF2EE48E8}"/>
              </a:ext>
            </a:extLst>
          </p:cNvPr>
          <p:cNvSpPr>
            <a:spLocks noGrp="1"/>
          </p:cNvSpPr>
          <p:nvPr>
            <p:ph type="ctrTitle"/>
          </p:nvPr>
        </p:nvSpPr>
        <p:spPr>
          <a:xfrm>
            <a:off x="685800" y="1063690"/>
            <a:ext cx="7772400" cy="2042066"/>
          </a:xfrm>
        </p:spPr>
        <p:txBody>
          <a:bodyPr/>
          <a:lstStyle/>
          <a:p>
            <a:pPr eaLnBrk="1" hangingPunct="1"/>
            <a:r>
              <a:rPr lang="en-US" altLang="en-US" sz="4800" b="1" dirty="0">
                <a:solidFill>
                  <a:schemeClr val="accent3">
                    <a:lumMod val="50000"/>
                  </a:schemeClr>
                </a:solidFill>
              </a:rPr>
              <a:t>Data 603 – Big Data Platforms </a:t>
            </a:r>
            <a:r>
              <a:rPr lang="en-US" altLang="en-US" sz="4800" b="1" dirty="0">
                <a:solidFill>
                  <a:srgbClr val="002060"/>
                </a:solidFill>
              </a:rPr>
              <a:t>Amazon Review Sentiment Analysis</a:t>
            </a:r>
          </a:p>
        </p:txBody>
      </p:sp>
      <p:pic>
        <p:nvPicPr>
          <p:cNvPr id="3" name="Picture 2" descr="A close up of a sign&#10;&#10;Description generated with high confidence">
            <a:extLst>
              <a:ext uri="{FF2B5EF4-FFF2-40B4-BE49-F238E27FC236}">
                <a16:creationId xmlns:a16="http://schemas.microsoft.com/office/drawing/2014/main" id="{F48F2E4C-65FF-482C-81A7-450AFD234DA3}"/>
              </a:ext>
            </a:extLst>
          </p:cNvPr>
          <p:cNvPicPr>
            <a:picLocks noChangeAspect="1"/>
          </p:cNvPicPr>
          <p:nvPr/>
        </p:nvPicPr>
        <p:blipFill>
          <a:blip r:embed="rId3"/>
          <a:stretch>
            <a:fillRect/>
          </a:stretch>
        </p:blipFill>
        <p:spPr>
          <a:xfrm>
            <a:off x="5695229" y="5270685"/>
            <a:ext cx="2381526" cy="1266769"/>
          </a:xfrm>
          <a:prstGeom prst="rect">
            <a:avLst/>
          </a:prstGeom>
        </p:spPr>
      </p:pic>
      <p:pic>
        <p:nvPicPr>
          <p:cNvPr id="1026" name="Picture 2" descr="Image result for umbc">
            <a:extLst>
              <a:ext uri="{FF2B5EF4-FFF2-40B4-BE49-F238E27FC236}">
                <a16:creationId xmlns:a16="http://schemas.microsoft.com/office/drawing/2014/main" id="{B8F5AF01-679F-4BBF-A9A0-423CBC0038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839" y="5442079"/>
            <a:ext cx="4191000" cy="10953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clipart, text, emoticon, cartoon&#10;&#10;Description automatically generated">
            <a:extLst>
              <a:ext uri="{FF2B5EF4-FFF2-40B4-BE49-F238E27FC236}">
                <a16:creationId xmlns:a16="http://schemas.microsoft.com/office/drawing/2014/main" id="{65AD104E-BAFD-357D-AD1B-F02A6E6DC536}"/>
              </a:ext>
            </a:extLst>
          </p:cNvPr>
          <p:cNvPicPr>
            <a:picLocks noChangeAspect="1"/>
          </p:cNvPicPr>
          <p:nvPr/>
        </p:nvPicPr>
        <p:blipFill>
          <a:blip r:embed="rId5"/>
          <a:stretch>
            <a:fillRect/>
          </a:stretch>
        </p:blipFill>
        <p:spPr>
          <a:xfrm>
            <a:off x="2617237" y="3108454"/>
            <a:ext cx="4086225" cy="23336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4D817A-2C41-A5FC-0D83-7F27FC354A4D}"/>
              </a:ext>
            </a:extLst>
          </p:cNvPr>
          <p:cNvSpPr>
            <a:spLocks noGrp="1"/>
          </p:cNvSpPr>
          <p:nvPr>
            <p:ph idx="1"/>
          </p:nvPr>
        </p:nvSpPr>
        <p:spPr>
          <a:xfrm>
            <a:off x="457200" y="1101012"/>
            <a:ext cx="8229600" cy="5025151"/>
          </a:xfrm>
        </p:spPr>
        <p:txBody>
          <a:bodyPr/>
          <a:lstStyle/>
          <a:p>
            <a:r>
              <a:rPr lang="en-US" dirty="0"/>
              <a:t>We have used the Tableau software and Seaborn library for data visualization.</a:t>
            </a:r>
          </a:p>
          <a:p>
            <a:endParaRPr lang="en-US" dirty="0"/>
          </a:p>
        </p:txBody>
      </p:sp>
      <p:pic>
        <p:nvPicPr>
          <p:cNvPr id="6" name="Picture 5">
            <a:extLst>
              <a:ext uri="{FF2B5EF4-FFF2-40B4-BE49-F238E27FC236}">
                <a16:creationId xmlns:a16="http://schemas.microsoft.com/office/drawing/2014/main" id="{CF277B3A-E2F4-D56C-AB51-D3C8C43F2BEB}"/>
              </a:ext>
            </a:extLst>
          </p:cNvPr>
          <p:cNvPicPr>
            <a:picLocks noChangeAspect="1"/>
          </p:cNvPicPr>
          <p:nvPr/>
        </p:nvPicPr>
        <p:blipFill>
          <a:blip r:embed="rId2"/>
          <a:stretch>
            <a:fillRect/>
          </a:stretch>
        </p:blipFill>
        <p:spPr>
          <a:xfrm>
            <a:off x="830424" y="2267339"/>
            <a:ext cx="7585788" cy="3930572"/>
          </a:xfrm>
          <a:prstGeom prst="rect">
            <a:avLst/>
          </a:prstGeom>
        </p:spPr>
      </p:pic>
    </p:spTree>
    <p:extLst>
      <p:ext uri="{BB962C8B-B14F-4D97-AF65-F5344CB8AC3E}">
        <p14:creationId xmlns:p14="http://schemas.microsoft.com/office/powerpoint/2010/main" val="2561093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9034A-9130-8F82-5461-2D48A136CFBE}"/>
              </a:ext>
            </a:extLst>
          </p:cNvPr>
          <p:cNvSpPr>
            <a:spLocks noGrp="1"/>
          </p:cNvSpPr>
          <p:nvPr>
            <p:ph type="title"/>
          </p:nvPr>
        </p:nvSpPr>
        <p:spPr>
          <a:xfrm>
            <a:off x="381000" y="822973"/>
            <a:ext cx="8229600" cy="1143000"/>
          </a:xfrm>
        </p:spPr>
        <p:txBody>
          <a:bodyPr wrap="square" anchor="ctr">
            <a:normAutofit/>
          </a:bodyPr>
          <a:lstStyle/>
          <a:p>
            <a:r>
              <a:rPr lang="en-US" dirty="0"/>
              <a:t>Algorithm Used</a:t>
            </a:r>
          </a:p>
        </p:txBody>
      </p:sp>
      <p:sp>
        <p:nvSpPr>
          <p:cNvPr id="3" name="Content Placeholder 2">
            <a:extLst>
              <a:ext uri="{FF2B5EF4-FFF2-40B4-BE49-F238E27FC236}">
                <a16:creationId xmlns:a16="http://schemas.microsoft.com/office/drawing/2014/main" id="{3E60F070-D2DF-8CE3-D6AD-3A837D3BD7D8}"/>
              </a:ext>
            </a:extLst>
          </p:cNvPr>
          <p:cNvSpPr>
            <a:spLocks noGrp="1"/>
          </p:cNvSpPr>
          <p:nvPr>
            <p:ph sz="half" idx="1"/>
          </p:nvPr>
        </p:nvSpPr>
        <p:spPr>
          <a:xfrm>
            <a:off x="457200" y="2301875"/>
            <a:ext cx="7399176" cy="1355725"/>
          </a:xfrm>
        </p:spPr>
        <p:txBody>
          <a:bodyPr wrap="square" anchor="t">
            <a:normAutofit/>
          </a:bodyPr>
          <a:lstStyle/>
          <a:p>
            <a:pPr>
              <a:lnSpc>
                <a:spcPct val="90000"/>
              </a:lnSpc>
            </a:pPr>
            <a:r>
              <a:rPr lang="en-US" dirty="0"/>
              <a:t>We have used Random Forest Algorithm and got accuracy for testing as 76% </a:t>
            </a:r>
          </a:p>
          <a:p>
            <a:pPr>
              <a:lnSpc>
                <a:spcPct val="90000"/>
              </a:lnSpc>
            </a:pPr>
            <a:endParaRPr lang="en-US" dirty="0"/>
          </a:p>
        </p:txBody>
      </p:sp>
      <p:pic>
        <p:nvPicPr>
          <p:cNvPr id="5" name="Content Placeholder 4">
            <a:extLst>
              <a:ext uri="{FF2B5EF4-FFF2-40B4-BE49-F238E27FC236}">
                <a16:creationId xmlns:a16="http://schemas.microsoft.com/office/drawing/2014/main" id="{A85BE96F-837A-9B06-50CC-88CC272C9A7F}"/>
              </a:ext>
            </a:extLst>
          </p:cNvPr>
          <p:cNvPicPr>
            <a:picLocks noGrp="1" noChangeAspect="1"/>
          </p:cNvPicPr>
          <p:nvPr>
            <p:ph sz="half" idx="2"/>
          </p:nvPr>
        </p:nvPicPr>
        <p:blipFill>
          <a:blip r:embed="rId2"/>
          <a:stretch>
            <a:fillRect/>
          </a:stretch>
        </p:blipFill>
        <p:spPr>
          <a:xfrm>
            <a:off x="345666" y="3345026"/>
            <a:ext cx="8300268" cy="2606026"/>
          </a:xfrm>
        </p:spPr>
      </p:pic>
    </p:spTree>
    <p:extLst>
      <p:ext uri="{BB962C8B-B14F-4D97-AF65-F5344CB8AC3E}">
        <p14:creationId xmlns:p14="http://schemas.microsoft.com/office/powerpoint/2010/main" val="3972443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CBC75-1500-BD41-4DF2-3E11258BACCF}"/>
              </a:ext>
            </a:extLst>
          </p:cNvPr>
          <p:cNvSpPr>
            <a:spLocks noGrp="1"/>
          </p:cNvSpPr>
          <p:nvPr>
            <p:ph type="title"/>
          </p:nvPr>
        </p:nvSpPr>
        <p:spPr>
          <a:xfrm>
            <a:off x="457200" y="841634"/>
            <a:ext cx="8229600" cy="1143000"/>
          </a:xfrm>
        </p:spPr>
        <p:txBody>
          <a:bodyPr/>
          <a:lstStyle/>
          <a:p>
            <a:r>
              <a:rPr lang="en-US" dirty="0"/>
              <a:t>Results</a:t>
            </a:r>
          </a:p>
        </p:txBody>
      </p:sp>
      <p:sp>
        <p:nvSpPr>
          <p:cNvPr id="3" name="Content Placeholder 2">
            <a:extLst>
              <a:ext uri="{FF2B5EF4-FFF2-40B4-BE49-F238E27FC236}">
                <a16:creationId xmlns:a16="http://schemas.microsoft.com/office/drawing/2014/main" id="{425A182C-0597-4358-9EBC-2E4A8C5203C2}"/>
              </a:ext>
            </a:extLst>
          </p:cNvPr>
          <p:cNvSpPr>
            <a:spLocks noGrp="1"/>
          </p:cNvSpPr>
          <p:nvPr>
            <p:ph idx="1"/>
          </p:nvPr>
        </p:nvSpPr>
        <p:spPr>
          <a:xfrm>
            <a:off x="457200" y="1716834"/>
            <a:ext cx="8229600" cy="4409330"/>
          </a:xfrm>
        </p:spPr>
        <p:txBody>
          <a:bodyPr/>
          <a:lstStyle/>
          <a:p>
            <a:r>
              <a:rPr lang="en-US" dirty="0"/>
              <a:t>We have got the results as expected.</a:t>
            </a:r>
          </a:p>
          <a:p>
            <a:r>
              <a:rPr lang="en-US" dirty="0"/>
              <a:t>Our model has predicted the sentiment of reviews accurately.</a:t>
            </a:r>
          </a:p>
          <a:p>
            <a:endParaRPr lang="en-US" dirty="0"/>
          </a:p>
        </p:txBody>
      </p:sp>
      <p:pic>
        <p:nvPicPr>
          <p:cNvPr id="5" name="Picture 4">
            <a:extLst>
              <a:ext uri="{FF2B5EF4-FFF2-40B4-BE49-F238E27FC236}">
                <a16:creationId xmlns:a16="http://schemas.microsoft.com/office/drawing/2014/main" id="{0892D6B3-0174-9A61-0899-E7F583A00F3C}"/>
              </a:ext>
            </a:extLst>
          </p:cNvPr>
          <p:cNvPicPr>
            <a:picLocks noChangeAspect="1"/>
          </p:cNvPicPr>
          <p:nvPr/>
        </p:nvPicPr>
        <p:blipFill>
          <a:blip r:embed="rId2"/>
          <a:stretch>
            <a:fillRect/>
          </a:stretch>
        </p:blipFill>
        <p:spPr>
          <a:xfrm>
            <a:off x="102050" y="3429000"/>
            <a:ext cx="8948644" cy="2587366"/>
          </a:xfrm>
          <a:prstGeom prst="rect">
            <a:avLst/>
          </a:prstGeom>
        </p:spPr>
      </p:pic>
    </p:spTree>
    <p:extLst>
      <p:ext uri="{BB962C8B-B14F-4D97-AF65-F5344CB8AC3E}">
        <p14:creationId xmlns:p14="http://schemas.microsoft.com/office/powerpoint/2010/main" val="1627848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277A1-C6D1-59F6-B942-5896D5AB80F2}"/>
              </a:ext>
            </a:extLst>
          </p:cNvPr>
          <p:cNvSpPr>
            <a:spLocks noGrp="1"/>
          </p:cNvSpPr>
          <p:nvPr>
            <p:ph type="title"/>
          </p:nvPr>
        </p:nvSpPr>
        <p:spPr/>
        <p:txBody>
          <a:bodyPr/>
          <a:lstStyle/>
          <a:p>
            <a:r>
              <a:rPr lang="en-US" dirty="0"/>
              <a:t>Further work/challenges</a:t>
            </a:r>
          </a:p>
        </p:txBody>
      </p:sp>
      <p:sp>
        <p:nvSpPr>
          <p:cNvPr id="3" name="Content Placeholder 2">
            <a:extLst>
              <a:ext uri="{FF2B5EF4-FFF2-40B4-BE49-F238E27FC236}">
                <a16:creationId xmlns:a16="http://schemas.microsoft.com/office/drawing/2014/main" id="{ACEFAF45-1285-46C2-A273-2081409C68E1}"/>
              </a:ext>
            </a:extLst>
          </p:cNvPr>
          <p:cNvSpPr>
            <a:spLocks noGrp="1"/>
          </p:cNvSpPr>
          <p:nvPr>
            <p:ph idx="1"/>
          </p:nvPr>
        </p:nvSpPr>
        <p:spPr/>
        <p:txBody>
          <a:bodyPr/>
          <a:lstStyle/>
          <a:p>
            <a:r>
              <a:rPr lang="en-US" dirty="0"/>
              <a:t>The accuracy we got is only 76%, by using other models we may get better accuracy.</a:t>
            </a:r>
          </a:p>
          <a:p>
            <a:r>
              <a:rPr lang="en-US" dirty="0"/>
              <a:t>We can create a method where we can just give the product </a:t>
            </a:r>
            <a:r>
              <a:rPr lang="en-US" dirty="0" err="1"/>
              <a:t>url</a:t>
            </a:r>
            <a:r>
              <a:rPr lang="en-US" dirty="0"/>
              <a:t> and get the sentiment of it.</a:t>
            </a:r>
          </a:p>
          <a:p>
            <a:pPr marL="0" indent="0">
              <a:buNone/>
            </a:pPr>
            <a:endParaRPr lang="en-US" dirty="0"/>
          </a:p>
        </p:txBody>
      </p:sp>
    </p:spTree>
    <p:extLst>
      <p:ext uri="{BB962C8B-B14F-4D97-AF65-F5344CB8AC3E}">
        <p14:creationId xmlns:p14="http://schemas.microsoft.com/office/powerpoint/2010/main" val="29458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D2C7401-188E-43DD-ADE6-176878D96FCB}"/>
              </a:ext>
            </a:extLst>
          </p:cNvPr>
          <p:cNvSpPr>
            <a:spLocks noGrp="1"/>
          </p:cNvSpPr>
          <p:nvPr>
            <p:ph type="title"/>
          </p:nvPr>
        </p:nvSpPr>
        <p:spPr>
          <a:xfrm>
            <a:off x="457200" y="956266"/>
            <a:ext cx="8229600" cy="1143000"/>
          </a:xfrm>
        </p:spPr>
        <p:txBody>
          <a:bodyPr/>
          <a:lstStyle/>
          <a:p>
            <a:pPr eaLnBrk="1" hangingPunct="1"/>
            <a:r>
              <a:rPr lang="en-US" altLang="en-US" dirty="0"/>
              <a:t>Team </a:t>
            </a:r>
            <a:r>
              <a:rPr lang="en-US" altLang="en-US" dirty="0" err="1"/>
              <a:t>Kanyarashi</a:t>
            </a:r>
            <a:endParaRPr lang="en-US" altLang="en-US" dirty="0"/>
          </a:p>
        </p:txBody>
      </p:sp>
      <p:sp>
        <p:nvSpPr>
          <p:cNvPr id="2" name="Content Placeholder 2">
            <a:extLst>
              <a:ext uri="{FF2B5EF4-FFF2-40B4-BE49-F238E27FC236}">
                <a16:creationId xmlns:a16="http://schemas.microsoft.com/office/drawing/2014/main" id="{BE6456EF-913B-47A0-AA54-14D7A9638F2F}"/>
              </a:ext>
            </a:extLst>
          </p:cNvPr>
          <p:cNvSpPr>
            <a:spLocks noGrp="1"/>
          </p:cNvSpPr>
          <p:nvPr>
            <p:ph idx="1"/>
          </p:nvPr>
        </p:nvSpPr>
        <p:spPr>
          <a:xfrm>
            <a:off x="989045" y="2099266"/>
            <a:ext cx="6492103" cy="4473575"/>
          </a:xfrm>
        </p:spPr>
        <p:txBody>
          <a:bodyPr>
            <a:normAutofit/>
          </a:bodyPr>
          <a:lstStyle/>
          <a:p>
            <a:pPr marL="0" indent="0">
              <a:lnSpc>
                <a:spcPct val="110000"/>
              </a:lnSpc>
              <a:buFont typeface="Arial" panose="020B0604020202020204" pitchFamily="34" charset="0"/>
              <a:buNone/>
              <a:defRPr/>
            </a:pPr>
            <a:r>
              <a:rPr lang="en-US" altLang="en-US" sz="2800" dirty="0">
                <a:solidFill>
                  <a:srgbClr val="FF0000"/>
                </a:solidFill>
                <a:latin typeface="+mj-lt"/>
              </a:rPr>
              <a:t>Team Members: </a:t>
            </a:r>
            <a:r>
              <a:rPr lang="en-US" altLang="en-US" sz="2800" dirty="0">
                <a:solidFill>
                  <a:srgbClr val="0000FF"/>
                </a:solidFill>
                <a:latin typeface="+mj-lt"/>
              </a:rPr>
              <a:t>Vikas Reddy Nagulapelly</a:t>
            </a:r>
          </a:p>
          <a:p>
            <a:pPr marL="0" indent="0">
              <a:lnSpc>
                <a:spcPct val="110000"/>
              </a:lnSpc>
              <a:buFont typeface="Arial" panose="020B0604020202020204" pitchFamily="34" charset="0"/>
              <a:buNone/>
              <a:defRPr/>
            </a:pPr>
            <a:r>
              <a:rPr lang="en-US" altLang="en-US" sz="2800" dirty="0">
                <a:solidFill>
                  <a:srgbClr val="0000FF"/>
                </a:solidFill>
                <a:latin typeface="+mj-lt"/>
              </a:rPr>
              <a:t>			 		  Sanjeev Sriram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DAD95-C2EF-EC1A-6339-4BA3C1B27781}"/>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D625DCD-3713-FCE1-630D-0B3E59F38A2C}"/>
              </a:ext>
            </a:extLst>
          </p:cNvPr>
          <p:cNvSpPr>
            <a:spLocks noGrp="1"/>
          </p:cNvSpPr>
          <p:nvPr>
            <p:ph idx="1"/>
          </p:nvPr>
        </p:nvSpPr>
        <p:spPr/>
        <p:txBody>
          <a:bodyPr/>
          <a:lstStyle/>
          <a:p>
            <a:r>
              <a:rPr lang="en-US" dirty="0"/>
              <a:t>Sentiment Analysis is used to extract subjective information from text data written by users. </a:t>
            </a:r>
          </a:p>
          <a:p>
            <a:r>
              <a:rPr lang="en-US" dirty="0"/>
              <a:t>In case of Amazon reviews the goal is to predict the user review as positive or negative</a:t>
            </a:r>
          </a:p>
        </p:txBody>
      </p:sp>
    </p:spTree>
    <p:extLst>
      <p:ext uri="{BB962C8B-B14F-4D97-AF65-F5344CB8AC3E}">
        <p14:creationId xmlns:p14="http://schemas.microsoft.com/office/powerpoint/2010/main" val="811132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585A9-83DC-9382-301C-83EF5838B852}"/>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52BAABE-0849-0141-CD7E-148B610432D4}"/>
              </a:ext>
            </a:extLst>
          </p:cNvPr>
          <p:cNvSpPr>
            <a:spLocks noGrp="1"/>
          </p:cNvSpPr>
          <p:nvPr>
            <p:ph idx="1"/>
          </p:nvPr>
        </p:nvSpPr>
        <p:spPr/>
        <p:txBody>
          <a:bodyPr/>
          <a:lstStyle/>
          <a:p>
            <a:r>
              <a:rPr lang="en-US" dirty="0"/>
              <a:t>The project is about predicting the Amazon reviews as positive or negative. </a:t>
            </a:r>
          </a:p>
          <a:p>
            <a:r>
              <a:rPr lang="en-US" dirty="0"/>
              <a:t>The number of reviews for a product in amazon are huge, it is highly impossible to get sentiment for that manually.</a:t>
            </a:r>
          </a:p>
        </p:txBody>
      </p:sp>
    </p:spTree>
    <p:extLst>
      <p:ext uri="{BB962C8B-B14F-4D97-AF65-F5344CB8AC3E}">
        <p14:creationId xmlns:p14="http://schemas.microsoft.com/office/powerpoint/2010/main" val="1542250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C9DC5-214C-17CC-6703-60E85D377313}"/>
              </a:ext>
            </a:extLst>
          </p:cNvPr>
          <p:cNvSpPr>
            <a:spLocks noGrp="1"/>
          </p:cNvSpPr>
          <p:nvPr>
            <p:ph type="title"/>
          </p:nvPr>
        </p:nvSpPr>
        <p:spPr>
          <a:xfrm>
            <a:off x="457200" y="906948"/>
            <a:ext cx="8229600" cy="1143000"/>
          </a:xfrm>
        </p:spPr>
        <p:txBody>
          <a:bodyPr/>
          <a:lstStyle/>
          <a:p>
            <a:r>
              <a:rPr lang="en-US" dirty="0"/>
              <a:t>Impact on Real World </a:t>
            </a:r>
          </a:p>
        </p:txBody>
      </p:sp>
      <p:sp>
        <p:nvSpPr>
          <p:cNvPr id="3" name="Content Placeholder 2">
            <a:extLst>
              <a:ext uri="{FF2B5EF4-FFF2-40B4-BE49-F238E27FC236}">
                <a16:creationId xmlns:a16="http://schemas.microsoft.com/office/drawing/2014/main" id="{51B72D2A-AB65-B1A0-2E28-AADD8DE88C5B}"/>
              </a:ext>
            </a:extLst>
          </p:cNvPr>
          <p:cNvSpPr>
            <a:spLocks noGrp="1"/>
          </p:cNvSpPr>
          <p:nvPr>
            <p:ph idx="1"/>
          </p:nvPr>
        </p:nvSpPr>
        <p:spPr>
          <a:xfrm>
            <a:off x="457200" y="2049948"/>
            <a:ext cx="8229600" cy="3673475"/>
          </a:xfrm>
        </p:spPr>
        <p:txBody>
          <a:bodyPr/>
          <a:lstStyle/>
          <a:p>
            <a:r>
              <a:rPr lang="en-US" dirty="0"/>
              <a:t>Brands that sell their products on amazon want to know the sentiment of their product.</a:t>
            </a:r>
          </a:p>
          <a:p>
            <a:r>
              <a:rPr lang="en-US" dirty="0"/>
              <a:t>Based on the sentiment of the product, if it is negative then they can plan accordingly to improve their product or if the sentiment is positive, they can come up with a new strategy in order to increase sales.</a:t>
            </a:r>
          </a:p>
        </p:txBody>
      </p:sp>
    </p:spTree>
    <p:extLst>
      <p:ext uri="{BB962C8B-B14F-4D97-AF65-F5344CB8AC3E}">
        <p14:creationId xmlns:p14="http://schemas.microsoft.com/office/powerpoint/2010/main" val="3058568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BE6A1-D88D-C6FE-EEA4-50E08FC2A496}"/>
              </a:ext>
            </a:extLst>
          </p:cNvPr>
          <p:cNvSpPr>
            <a:spLocks noGrp="1"/>
          </p:cNvSpPr>
          <p:nvPr>
            <p:ph type="title"/>
          </p:nvPr>
        </p:nvSpPr>
        <p:spPr/>
        <p:txBody>
          <a:bodyPr/>
          <a:lstStyle/>
          <a:p>
            <a:r>
              <a:rPr lang="en-US" dirty="0"/>
              <a:t>About Dataset</a:t>
            </a:r>
          </a:p>
        </p:txBody>
      </p:sp>
      <p:sp>
        <p:nvSpPr>
          <p:cNvPr id="3" name="Content Placeholder 2">
            <a:extLst>
              <a:ext uri="{FF2B5EF4-FFF2-40B4-BE49-F238E27FC236}">
                <a16:creationId xmlns:a16="http://schemas.microsoft.com/office/drawing/2014/main" id="{D96E490C-9BD1-D31E-69F8-DD5BB2CFD851}"/>
              </a:ext>
            </a:extLst>
          </p:cNvPr>
          <p:cNvSpPr>
            <a:spLocks noGrp="1"/>
          </p:cNvSpPr>
          <p:nvPr>
            <p:ph idx="1"/>
          </p:nvPr>
        </p:nvSpPr>
        <p:spPr/>
        <p:txBody>
          <a:bodyPr/>
          <a:lstStyle/>
          <a:p>
            <a:r>
              <a:rPr lang="en-US" dirty="0"/>
              <a:t>The dataset is taken from the Google drive directory of </a:t>
            </a:r>
            <a:r>
              <a:rPr lang="en-US" b="0" i="0" u="none" strike="noStrike" dirty="0">
                <a:solidFill>
                  <a:srgbClr val="202124"/>
                </a:solidFill>
                <a:effectLst/>
                <a:latin typeface="Inter"/>
                <a:hlinkClick r:id="rId2"/>
              </a:rPr>
              <a:t>Xiang Zhang</a:t>
            </a:r>
            <a:r>
              <a:rPr lang="en-US" b="0" i="0" u="none" strike="noStrike" dirty="0">
                <a:solidFill>
                  <a:srgbClr val="202124"/>
                </a:solidFill>
                <a:effectLst/>
                <a:latin typeface="Inter"/>
              </a:rPr>
              <a:t> , who is a professor at University of Berkeley.</a:t>
            </a:r>
          </a:p>
          <a:p>
            <a:r>
              <a:rPr lang="en-US" dirty="0">
                <a:solidFill>
                  <a:srgbClr val="202124"/>
                </a:solidFill>
                <a:latin typeface="Inter"/>
              </a:rPr>
              <a:t>The size of the dataset is 613.9 mb</a:t>
            </a:r>
          </a:p>
          <a:p>
            <a:r>
              <a:rPr lang="en-US" dirty="0">
                <a:solidFill>
                  <a:srgbClr val="202124"/>
                </a:solidFill>
                <a:latin typeface="Inter"/>
              </a:rPr>
              <a:t>The number of rows in the dataset are 400k</a:t>
            </a:r>
            <a:endParaRPr lang="en-US" dirty="0"/>
          </a:p>
        </p:txBody>
      </p:sp>
    </p:spTree>
    <p:extLst>
      <p:ext uri="{BB962C8B-B14F-4D97-AF65-F5344CB8AC3E}">
        <p14:creationId xmlns:p14="http://schemas.microsoft.com/office/powerpoint/2010/main" val="2265116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0672E-6AE2-F93C-015C-3832305C1E15}"/>
              </a:ext>
            </a:extLst>
          </p:cNvPr>
          <p:cNvSpPr>
            <a:spLocks noGrp="1"/>
          </p:cNvSpPr>
          <p:nvPr>
            <p:ph type="title"/>
          </p:nvPr>
        </p:nvSpPr>
        <p:spPr>
          <a:xfrm>
            <a:off x="457200" y="860295"/>
            <a:ext cx="8229600" cy="1143000"/>
          </a:xfrm>
        </p:spPr>
        <p:txBody>
          <a:bodyPr/>
          <a:lstStyle/>
          <a:p>
            <a:r>
              <a:rPr lang="en-US" dirty="0"/>
              <a:t>About Dataset</a:t>
            </a:r>
          </a:p>
        </p:txBody>
      </p:sp>
      <p:sp>
        <p:nvSpPr>
          <p:cNvPr id="3" name="Content Placeholder 2">
            <a:extLst>
              <a:ext uri="{FF2B5EF4-FFF2-40B4-BE49-F238E27FC236}">
                <a16:creationId xmlns:a16="http://schemas.microsoft.com/office/drawing/2014/main" id="{231D7692-C138-4775-FF86-EA2F812FDA72}"/>
              </a:ext>
            </a:extLst>
          </p:cNvPr>
          <p:cNvSpPr>
            <a:spLocks noGrp="1"/>
          </p:cNvSpPr>
          <p:nvPr>
            <p:ph idx="1"/>
          </p:nvPr>
        </p:nvSpPr>
        <p:spPr>
          <a:xfrm>
            <a:off x="457200" y="2003295"/>
            <a:ext cx="8229600" cy="3673475"/>
          </a:xfrm>
        </p:spPr>
        <p:txBody>
          <a:bodyPr/>
          <a:lstStyle/>
          <a:p>
            <a:r>
              <a:rPr lang="en-US" dirty="0"/>
              <a:t>The dataset consists of two columns with one being the review and the other one is Label</a:t>
            </a:r>
          </a:p>
          <a:p>
            <a:r>
              <a:rPr lang="en-US" dirty="0"/>
              <a:t>The label column is categorized into two, which are 0,1</a:t>
            </a:r>
          </a:p>
          <a:p>
            <a:r>
              <a:rPr lang="en-US" dirty="0"/>
              <a:t>The dataset is balanced with the equal number of 0 and 1 labels that are 200k</a:t>
            </a:r>
          </a:p>
          <a:p>
            <a:r>
              <a:rPr lang="en-US" dirty="0"/>
              <a:t>The Label 0 means negative and 1 means positive</a:t>
            </a:r>
          </a:p>
        </p:txBody>
      </p:sp>
    </p:spTree>
    <p:extLst>
      <p:ext uri="{BB962C8B-B14F-4D97-AF65-F5344CB8AC3E}">
        <p14:creationId xmlns:p14="http://schemas.microsoft.com/office/powerpoint/2010/main" val="1279218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EB0B041-973D-66F2-3001-796627C81301}"/>
              </a:ext>
            </a:extLst>
          </p:cNvPr>
          <p:cNvSpPr>
            <a:spLocks noGrp="1"/>
          </p:cNvSpPr>
          <p:nvPr>
            <p:ph type="title"/>
          </p:nvPr>
        </p:nvSpPr>
        <p:spPr>
          <a:xfrm>
            <a:off x="1792288" y="4800600"/>
            <a:ext cx="5486400" cy="566738"/>
          </a:xfrm>
        </p:spPr>
        <p:txBody>
          <a:bodyPr/>
          <a:lstStyle/>
          <a:p>
            <a:r>
              <a:rPr lang="en-US" b="0" dirty="0"/>
              <a:t>As you can see the number of 0&amp;1 label counts are equal.</a:t>
            </a:r>
          </a:p>
        </p:txBody>
      </p:sp>
      <p:pic>
        <p:nvPicPr>
          <p:cNvPr id="5" name="Picture 4">
            <a:extLst>
              <a:ext uri="{FF2B5EF4-FFF2-40B4-BE49-F238E27FC236}">
                <a16:creationId xmlns:a16="http://schemas.microsoft.com/office/drawing/2014/main" id="{69CEE969-6CEE-188E-A52A-0FD360527A1A}"/>
              </a:ext>
            </a:extLst>
          </p:cNvPr>
          <p:cNvPicPr>
            <a:picLocks noChangeAspect="1"/>
          </p:cNvPicPr>
          <p:nvPr/>
        </p:nvPicPr>
        <p:blipFill>
          <a:blip r:embed="rId2"/>
          <a:stretch>
            <a:fillRect/>
          </a:stretch>
        </p:blipFill>
        <p:spPr>
          <a:xfrm>
            <a:off x="1792288" y="948817"/>
            <a:ext cx="5486400" cy="3442716"/>
          </a:xfrm>
          <a:prstGeom prst="rect">
            <a:avLst/>
          </a:prstGeom>
          <a:noFill/>
        </p:spPr>
      </p:pic>
    </p:spTree>
    <p:extLst>
      <p:ext uri="{BB962C8B-B14F-4D97-AF65-F5344CB8AC3E}">
        <p14:creationId xmlns:p14="http://schemas.microsoft.com/office/powerpoint/2010/main" val="2891323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D768B-BA26-5B69-F67A-05D312B45A0D}"/>
              </a:ext>
            </a:extLst>
          </p:cNvPr>
          <p:cNvSpPr>
            <a:spLocks noGrp="1"/>
          </p:cNvSpPr>
          <p:nvPr>
            <p:ph type="title"/>
          </p:nvPr>
        </p:nvSpPr>
        <p:spPr>
          <a:xfrm>
            <a:off x="457200" y="1158875"/>
            <a:ext cx="8229600" cy="1143000"/>
          </a:xfrm>
        </p:spPr>
        <p:txBody>
          <a:bodyPr wrap="square" anchor="ctr">
            <a:normAutofit/>
          </a:bodyPr>
          <a:lstStyle/>
          <a:p>
            <a:r>
              <a:rPr lang="en-US" dirty="0"/>
              <a:t>How does Sentiment analysis Work</a:t>
            </a:r>
          </a:p>
        </p:txBody>
      </p:sp>
      <p:pic>
        <p:nvPicPr>
          <p:cNvPr id="5" name="Content Placeholder 4">
            <a:extLst>
              <a:ext uri="{FF2B5EF4-FFF2-40B4-BE49-F238E27FC236}">
                <a16:creationId xmlns:a16="http://schemas.microsoft.com/office/drawing/2014/main" id="{C2613786-B01C-83F1-AE24-EF34561BEEB0}"/>
              </a:ext>
            </a:extLst>
          </p:cNvPr>
          <p:cNvPicPr>
            <a:picLocks noGrp="1" noChangeAspect="1"/>
          </p:cNvPicPr>
          <p:nvPr>
            <p:ph sz="half" idx="1"/>
          </p:nvPr>
        </p:nvPicPr>
        <p:blipFill>
          <a:blip r:embed="rId2"/>
          <a:stretch>
            <a:fillRect/>
          </a:stretch>
        </p:blipFill>
        <p:spPr>
          <a:xfrm>
            <a:off x="457200" y="2252790"/>
            <a:ext cx="4038600" cy="3952067"/>
          </a:xfrm>
          <a:noFill/>
        </p:spPr>
      </p:pic>
      <p:sp>
        <p:nvSpPr>
          <p:cNvPr id="10" name="Content Placeholder 3">
            <a:extLst>
              <a:ext uri="{FF2B5EF4-FFF2-40B4-BE49-F238E27FC236}">
                <a16:creationId xmlns:a16="http://schemas.microsoft.com/office/drawing/2014/main" id="{660D0C4E-80BE-83FE-5995-8BFA45B90531}"/>
              </a:ext>
            </a:extLst>
          </p:cNvPr>
          <p:cNvSpPr>
            <a:spLocks noGrp="1"/>
          </p:cNvSpPr>
          <p:nvPr>
            <p:ph sz="half" idx="2"/>
          </p:nvPr>
        </p:nvSpPr>
        <p:spPr>
          <a:xfrm>
            <a:off x="4648200" y="2024743"/>
            <a:ext cx="4038600" cy="4101420"/>
          </a:xfrm>
        </p:spPr>
        <p:txBody>
          <a:bodyPr/>
          <a:lstStyle/>
          <a:p>
            <a:endParaRPr lang="en-US" dirty="0"/>
          </a:p>
          <a:p>
            <a:r>
              <a:rPr lang="en-US" sz="1600" dirty="0"/>
              <a:t>Based on the samples, the model learns to associate text with the corresponding tag during the training process. The feature extractor converts the input text into a feature vector. Pairs of feature vectors and tags like positive and negative are fed into the machine learning algorithm to generate a model.</a:t>
            </a:r>
          </a:p>
          <a:p>
            <a:r>
              <a:rPr lang="en-US" sz="1600" dirty="0"/>
              <a:t>The feature extractor is used in the prediction process to convert unseen text inputs into feature vectors. These feature vectors are then fed into the model, which generates positive and negative predicted tags.</a:t>
            </a:r>
          </a:p>
        </p:txBody>
      </p:sp>
    </p:spTree>
    <p:extLst>
      <p:ext uri="{BB962C8B-B14F-4D97-AF65-F5344CB8AC3E}">
        <p14:creationId xmlns:p14="http://schemas.microsoft.com/office/powerpoint/2010/main" val="2619008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3881</TotalTime>
  <Words>455</Words>
  <Application>Microsoft Office PowerPoint</Application>
  <PresentationFormat>On-screen Show (4:3)</PresentationFormat>
  <Paragraphs>37</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Inter</vt:lpstr>
      <vt:lpstr>Office Theme</vt:lpstr>
      <vt:lpstr>Data 603 – Big Data Platforms Amazon Review Sentiment Analysis</vt:lpstr>
      <vt:lpstr>Team Kanyarashi</vt:lpstr>
      <vt:lpstr>Introduction</vt:lpstr>
      <vt:lpstr>Problem Statement</vt:lpstr>
      <vt:lpstr>Impact on Real World </vt:lpstr>
      <vt:lpstr>About Dataset</vt:lpstr>
      <vt:lpstr>About Dataset</vt:lpstr>
      <vt:lpstr>As you can see the number of 0&amp;1 label counts are equal.</vt:lpstr>
      <vt:lpstr>How does Sentiment analysis Work</vt:lpstr>
      <vt:lpstr>PowerPoint Presentation</vt:lpstr>
      <vt:lpstr>Algorithm Used</vt:lpstr>
      <vt:lpstr>Results</vt:lpstr>
      <vt:lpstr>Further work/challenges</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Waleed Youssef</dc:creator>
  <cp:lastModifiedBy>VIKAS REDDY NAGULAPELLY</cp:lastModifiedBy>
  <cp:revision>137</cp:revision>
  <dcterms:created xsi:type="dcterms:W3CDTF">2014-05-05T14:25:42Z</dcterms:created>
  <dcterms:modified xsi:type="dcterms:W3CDTF">2023-05-11T03:48:15Z</dcterms:modified>
</cp:coreProperties>
</file>