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9" r:id="rId2"/>
    <p:sldMasterId id="2147483801" r:id="rId3"/>
    <p:sldMasterId id="2147483813" r:id="rId4"/>
    <p:sldMasterId id="2147483825" r:id="rId5"/>
  </p:sldMasterIdLst>
  <p:sldIdLst>
    <p:sldId id="259" r:id="rId6"/>
    <p:sldId id="262" r:id="rId7"/>
    <p:sldId id="265" r:id="rId8"/>
    <p:sldId id="268" r:id="rId9"/>
    <p:sldId id="271" r:id="rId10"/>
    <p:sldId id="274" r:id="rId11"/>
    <p:sldId id="277" r:id="rId12"/>
    <p:sldId id="280" r:id="rId13"/>
    <p:sldId id="283" r:id="rId14"/>
    <p:sldId id="286" r:id="rId15"/>
    <p:sldId id="289" r:id="rId16"/>
    <p:sldId id="292" r:id="rId17"/>
    <p:sldId id="295" r:id="rId18"/>
    <p:sldId id="298" r:id="rId19"/>
    <p:sldId id="301" r:id="rId20"/>
    <p:sldId id="304" r:id="rId21"/>
    <p:sldId id="307" r:id="rId22"/>
    <p:sldId id="310" r:id="rId23"/>
    <p:sldId id="313" r:id="rId24"/>
    <p:sldId id="316" r:id="rId25"/>
    <p:sldId id="319" r:id="rId26"/>
    <p:sldId id="322" r:id="rId27"/>
    <p:sldId id="325" r:id="rId28"/>
    <p:sldId id="328" r:id="rId29"/>
    <p:sldId id="331" r:id="rId30"/>
    <p:sldId id="334" r:id="rId31"/>
    <p:sldId id="337" r:id="rId32"/>
    <p:sldId id="340" r:id="rId33"/>
    <p:sldId id="343" r:id="rId34"/>
    <p:sldId id="346" r:id="rId35"/>
    <p:sldId id="349" r:id="rId36"/>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5" d="100"/>
          <a:sy n="85" d="100"/>
        </p:scale>
        <p:origin x="547"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52B238-A511-4ADD-8CBA-2892621A704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55CB38C-9DCC-4DAE-92C9-78C3A00762BA}" type="parTrans" cxnId="{60B0E938-A917-4E9D-A770-D455AAA090CE}">
      <dgm:prSet/>
      <dgm:spPr/>
      <dgm:t>
        <a:bodyPr/>
        <a:lstStyle/>
        <a:p>
          <a:endParaRPr lang="en-US"/>
        </a:p>
      </dgm:t>
    </dgm:pt>
    <dgm:pt modelId="{10DE7F57-A501-432F-B274-BC755D688E62}">
      <dgm:prSet/>
      <dgm:spPr>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Powergui.</a:t>
          </a:r>
        </a:p>
      </dgm:t>
    </dgm:pt>
    <dgm:pt modelId="{380B3C92-D5FD-4547-91F0-28B637874534}" type="sibTrans" cxnId="{60B0E938-A917-4E9D-A770-D455AAA090CE}">
      <dgm:prSet/>
      <dgm:spPr/>
      <dgm:t>
        <a:bodyPr/>
        <a:lstStyle/>
        <a:p>
          <a:endParaRPr lang="en-US"/>
        </a:p>
      </dgm:t>
    </dgm:pt>
    <dgm:pt modelId="{608DB264-62F9-4BA5-B10A-C51634A008AE}" type="parTrans" cxnId="{C8B40CED-0D5C-4D23-90D1-9E7C338DD39B}">
      <dgm:prSet/>
      <dgm:spPr/>
      <dgm:t>
        <a:bodyPr/>
        <a:lstStyle/>
        <a:p>
          <a:endParaRPr lang="en-US"/>
        </a:p>
      </dgm:t>
    </dgm:pt>
    <dgm:pt modelId="{2CF58E26-0C10-4FAF-BA77-04268E1A20F9}">
      <dgm:prSet/>
      <dgm:spPr>
        <a:solidFill>
          <a:schemeClr val="accent2">
            <a:hueOff val="-4643140"/>
            <a:satOff val="9763"/>
            <a:lumOff val="-1618"/>
            <a:alphaOff val="0"/>
          </a:schemeClr>
        </a:solidFill>
        <a:ln w="12700" cap="flat" cmpd="sng" algn="ctr">
          <a:solidFill>
            <a:schemeClr val="lt1">
              <a:hueOff val="0"/>
              <a:satOff val="0"/>
              <a:lumOff val="0"/>
              <a:alphaOff val="0"/>
            </a:schemeClr>
          </a:solidFill>
          <a:prstDash val="solid"/>
          <a:miter lim="800000"/>
        </a:ln>
      </dgm:spPr>
      <dgm:t>
        <a:bodyPr/>
        <a:lstStyle/>
        <a:p>
          <a:r>
            <a:rPr lang="en-US"/>
            <a:t>Synchronous machine pu standard.</a:t>
          </a:r>
        </a:p>
      </dgm:t>
    </dgm:pt>
    <dgm:pt modelId="{A682C5F7-346F-4460-B3B9-5A0FB64E5158}" type="sibTrans" cxnId="{C8B40CED-0D5C-4D23-90D1-9E7C338DD39B}">
      <dgm:prSet/>
      <dgm:spPr/>
      <dgm:t>
        <a:bodyPr/>
        <a:lstStyle/>
        <a:p>
          <a:endParaRPr lang="en-US"/>
        </a:p>
      </dgm:t>
    </dgm:pt>
    <dgm:pt modelId="{4EA5362F-C6AF-4665-B937-8FBFEA649EF2}" type="parTrans" cxnId="{3B5C69B8-3ECC-4B88-82E0-53B91901FA13}">
      <dgm:prSet/>
      <dgm:spPr/>
      <dgm:t>
        <a:bodyPr/>
        <a:lstStyle/>
        <a:p>
          <a:endParaRPr lang="en-US"/>
        </a:p>
      </dgm:t>
    </dgm:pt>
    <dgm:pt modelId="{4040B56F-791F-4273-A17F-3EAAAD76BE11}">
      <dgm:prSet/>
      <dgm:spPr>
        <a:solidFill>
          <a:schemeClr val="accent2">
            <a:hueOff val="-9286281"/>
            <a:satOff val="19525"/>
            <a:lumOff val="-3235"/>
            <a:alphaOff val="0"/>
          </a:schemeClr>
        </a:solidFill>
        <a:ln w="12700" cap="flat" cmpd="sng" algn="ctr">
          <a:solidFill>
            <a:schemeClr val="lt1">
              <a:hueOff val="0"/>
              <a:satOff val="0"/>
              <a:lumOff val="0"/>
              <a:alphaOff val="0"/>
            </a:schemeClr>
          </a:solidFill>
          <a:prstDash val="solid"/>
          <a:miter lim="800000"/>
        </a:ln>
      </dgm:spPr>
      <dgm:t>
        <a:bodyPr/>
        <a:lstStyle/>
        <a:p>
          <a:r>
            <a:rPr lang="en-US"/>
            <a:t>Bus bar(3-phase VI measurement).</a:t>
          </a:r>
        </a:p>
      </dgm:t>
    </dgm:pt>
    <dgm:pt modelId="{A587318D-2FAD-4751-A5EB-5A2AF1BA8776}" type="sibTrans" cxnId="{3B5C69B8-3ECC-4B88-82E0-53B91901FA13}">
      <dgm:prSet/>
      <dgm:spPr/>
      <dgm:t>
        <a:bodyPr/>
        <a:lstStyle/>
        <a:p>
          <a:endParaRPr lang="en-US"/>
        </a:p>
      </dgm:t>
    </dgm:pt>
    <dgm:pt modelId="{ECD2C89A-21DF-40B7-97A4-931AB9F4BE93}" type="parTrans" cxnId="{4614BE56-34CE-40D0-AC69-9E60FF2AE863}">
      <dgm:prSet/>
      <dgm:spPr/>
      <dgm:t>
        <a:bodyPr/>
        <a:lstStyle/>
        <a:p>
          <a:endParaRPr lang="en-US"/>
        </a:p>
      </dgm:t>
    </dgm:pt>
    <dgm:pt modelId="{AC658BC3-F8DB-4A42-9F37-9542C2A43090}">
      <dgm:prSet/>
      <dgm:spPr>
        <a:solidFill>
          <a:schemeClr val="accent2">
            <a:hueOff val="-13929421"/>
            <a:satOff val="29288"/>
            <a:lumOff val="-4853"/>
            <a:alphaOff val="0"/>
          </a:schemeClr>
        </a:solidFill>
        <a:ln w="12700" cap="flat" cmpd="sng" algn="ctr">
          <a:solidFill>
            <a:schemeClr val="lt1">
              <a:hueOff val="0"/>
              <a:satOff val="0"/>
              <a:lumOff val="0"/>
              <a:alphaOff val="0"/>
            </a:schemeClr>
          </a:solidFill>
          <a:prstDash val="solid"/>
          <a:miter lim="800000"/>
        </a:ln>
      </dgm:spPr>
      <dgm:t>
        <a:bodyPr/>
        <a:lstStyle/>
        <a:p>
          <a:r>
            <a:rPr lang="en-US"/>
            <a:t>Scope.</a:t>
          </a:r>
        </a:p>
      </dgm:t>
    </dgm:pt>
    <dgm:pt modelId="{75475F90-64F2-4359-8906-D23F19989D6F}" type="sibTrans" cxnId="{4614BE56-34CE-40D0-AC69-9E60FF2AE863}">
      <dgm:prSet/>
      <dgm:spPr/>
      <dgm:t>
        <a:bodyPr/>
        <a:lstStyle/>
        <a:p>
          <a:endParaRPr lang="en-US"/>
        </a:p>
      </dgm:t>
    </dgm:pt>
    <dgm:pt modelId="{A9FDF280-D9BA-4F10-AC64-223E8B103E0D}" type="parTrans" cxnId="{3ECDB9F6-8BD3-483F-8BB8-2923F2D226E2}">
      <dgm:prSet/>
      <dgm:spPr/>
      <dgm:t>
        <a:bodyPr/>
        <a:lstStyle/>
        <a:p>
          <a:endParaRPr lang="en-US"/>
        </a:p>
      </dgm:t>
    </dgm:pt>
    <dgm:pt modelId="{629C0E83-BA13-44B3-B5E8-0D57D856905B}">
      <dgm:prSet/>
      <dgm:spPr>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dgm:spPr>
      <dgm:t>
        <a:bodyPr/>
        <a:lstStyle/>
        <a:p>
          <a:r>
            <a:rPr lang="en-US"/>
            <a:t>3-phase parallel RLC load.</a:t>
          </a:r>
        </a:p>
      </dgm:t>
    </dgm:pt>
    <dgm:pt modelId="{D1256DC6-1213-4379-86C1-0E275569318E}" type="sibTrans" cxnId="{3ECDB9F6-8BD3-483F-8BB8-2923F2D226E2}">
      <dgm:prSet/>
      <dgm:spPr/>
      <dgm:t>
        <a:bodyPr/>
        <a:lstStyle/>
        <a:p>
          <a:endParaRPr lang="en-US"/>
        </a:p>
      </dgm:t>
    </dgm:pt>
    <dgm:pt modelId="{49805766-1B6B-471B-8B8E-F10AA872B042}" type="pres">
      <dgm:prSet presAssocID="{8852B238-A511-4ADD-8CBA-2892621A7047}" presName="linear" presStyleCnt="0">
        <dgm:presLayoutVars>
          <dgm:animLvl val="lvl"/>
          <dgm:resizeHandles val="exact"/>
        </dgm:presLayoutVars>
      </dgm:prSet>
      <dgm:spPr/>
    </dgm:pt>
    <dgm:pt modelId="{911FBEAD-B994-457F-AEFE-D67C8A7061AB}" type="pres">
      <dgm:prSet presAssocID="{10DE7F57-A501-432F-B274-BC755D688E62}" presName="parentText" presStyleLbl="node1" presStyleIdx="0" presStyleCnt="5">
        <dgm:presLayoutVars>
          <dgm:chMax val="0"/>
          <dgm:bulletEnabled val="1"/>
        </dgm:presLayoutVars>
      </dgm:prSet>
      <dgm:spPr/>
    </dgm:pt>
    <dgm:pt modelId="{58F57C3F-61DE-4695-ACF6-0C27A6C1A3FD}" type="pres">
      <dgm:prSet presAssocID="{380B3C92-D5FD-4547-91F0-28B637874534}" presName="spacer" presStyleCnt="0"/>
      <dgm:spPr/>
    </dgm:pt>
    <dgm:pt modelId="{A2CBB3E5-A2D1-4664-8E58-D5393FF77CE4}" type="pres">
      <dgm:prSet presAssocID="{2CF58E26-0C10-4FAF-BA77-04268E1A20F9}" presName="parentText" presStyleLbl="node1" presStyleIdx="1" presStyleCnt="5">
        <dgm:presLayoutVars>
          <dgm:chMax val="0"/>
          <dgm:bulletEnabled val="1"/>
        </dgm:presLayoutVars>
      </dgm:prSet>
      <dgm:spPr/>
    </dgm:pt>
    <dgm:pt modelId="{89FDCB10-97F1-49D2-BD5F-40C921DB2CA2}" type="pres">
      <dgm:prSet presAssocID="{A682C5F7-346F-4460-B3B9-5A0FB64E5158}" presName="spacer" presStyleCnt="0"/>
      <dgm:spPr/>
    </dgm:pt>
    <dgm:pt modelId="{A884A456-A69E-41D1-8799-7B2F2C77111E}" type="pres">
      <dgm:prSet presAssocID="{4040B56F-791F-4273-A17F-3EAAAD76BE11}" presName="parentText" presStyleLbl="node1" presStyleIdx="2" presStyleCnt="5">
        <dgm:presLayoutVars>
          <dgm:chMax val="0"/>
          <dgm:bulletEnabled val="1"/>
        </dgm:presLayoutVars>
      </dgm:prSet>
      <dgm:spPr/>
    </dgm:pt>
    <dgm:pt modelId="{627657B3-BCA6-4276-BB40-40516316BBD1}" type="pres">
      <dgm:prSet presAssocID="{A587318D-2FAD-4751-A5EB-5A2AF1BA8776}" presName="spacer" presStyleCnt="0"/>
      <dgm:spPr/>
    </dgm:pt>
    <dgm:pt modelId="{674F76FA-DF45-4598-A6B7-BED5FC7DF0F1}" type="pres">
      <dgm:prSet presAssocID="{AC658BC3-F8DB-4A42-9F37-9542C2A43090}" presName="parentText" presStyleLbl="node1" presStyleIdx="3" presStyleCnt="5">
        <dgm:presLayoutVars>
          <dgm:chMax val="0"/>
          <dgm:bulletEnabled val="1"/>
        </dgm:presLayoutVars>
      </dgm:prSet>
      <dgm:spPr/>
    </dgm:pt>
    <dgm:pt modelId="{7AC6516D-F7E4-45CB-ACF9-D1131ABB2B29}" type="pres">
      <dgm:prSet presAssocID="{75475F90-64F2-4359-8906-D23F19989D6F}" presName="spacer" presStyleCnt="0"/>
      <dgm:spPr/>
    </dgm:pt>
    <dgm:pt modelId="{98823620-BAF1-444E-B844-4330242B1F34}" type="pres">
      <dgm:prSet presAssocID="{629C0E83-BA13-44B3-B5E8-0D57D856905B}" presName="parentText" presStyleLbl="node1" presStyleIdx="4" presStyleCnt="5">
        <dgm:presLayoutVars>
          <dgm:chMax val="0"/>
          <dgm:bulletEnabled val="1"/>
        </dgm:presLayoutVars>
      </dgm:prSet>
      <dgm:spPr/>
    </dgm:pt>
  </dgm:ptLst>
  <dgm:cxnLst>
    <dgm:cxn modelId="{9EC22C08-873C-48B8-95A2-FD09E04452BA}" type="presOf" srcId="{629C0E83-BA13-44B3-B5E8-0D57D856905B}" destId="{98823620-BAF1-444E-B844-4330242B1F34}" srcOrd="0" destOrd="0" presId="urn:microsoft.com/office/officeart/2005/8/layout/vList2"/>
    <dgm:cxn modelId="{80B7DE2E-31E8-4DFF-9AE5-0A1A0A4FA285}" type="presOf" srcId="{AC658BC3-F8DB-4A42-9F37-9542C2A43090}" destId="{674F76FA-DF45-4598-A6B7-BED5FC7DF0F1}" srcOrd="0" destOrd="0" presId="urn:microsoft.com/office/officeart/2005/8/layout/vList2"/>
    <dgm:cxn modelId="{60B0E938-A917-4E9D-A770-D455AAA090CE}" srcId="{8852B238-A511-4ADD-8CBA-2892621A7047}" destId="{10DE7F57-A501-432F-B274-BC755D688E62}" srcOrd="0" destOrd="0" parTransId="{A55CB38C-9DCC-4DAE-92C9-78C3A00762BA}" sibTransId="{380B3C92-D5FD-4547-91F0-28B637874534}"/>
    <dgm:cxn modelId="{4614BE56-34CE-40D0-AC69-9E60FF2AE863}" srcId="{8852B238-A511-4ADD-8CBA-2892621A7047}" destId="{AC658BC3-F8DB-4A42-9F37-9542C2A43090}" srcOrd="3" destOrd="0" parTransId="{ECD2C89A-21DF-40B7-97A4-931AB9F4BE93}" sibTransId="{75475F90-64F2-4359-8906-D23F19989D6F}"/>
    <dgm:cxn modelId="{B2A42BA9-61FA-4D05-9799-C3B786799ECE}" type="presOf" srcId="{8852B238-A511-4ADD-8CBA-2892621A7047}" destId="{49805766-1B6B-471B-8B8E-F10AA872B042}" srcOrd="0" destOrd="0" presId="urn:microsoft.com/office/officeart/2005/8/layout/vList2"/>
    <dgm:cxn modelId="{3B5C69B8-3ECC-4B88-82E0-53B91901FA13}" srcId="{8852B238-A511-4ADD-8CBA-2892621A7047}" destId="{4040B56F-791F-4273-A17F-3EAAAD76BE11}" srcOrd="2" destOrd="0" parTransId="{4EA5362F-C6AF-4665-B937-8FBFEA649EF2}" sibTransId="{A587318D-2FAD-4751-A5EB-5A2AF1BA8776}"/>
    <dgm:cxn modelId="{AB9193B8-2200-41B2-9C68-8BDCADCACCE5}" type="presOf" srcId="{10DE7F57-A501-432F-B274-BC755D688E62}" destId="{911FBEAD-B994-457F-AEFE-D67C8A7061AB}" srcOrd="0" destOrd="0" presId="urn:microsoft.com/office/officeart/2005/8/layout/vList2"/>
    <dgm:cxn modelId="{394C62BB-087C-4F9D-BCD7-3B838AD659D5}" type="presOf" srcId="{4040B56F-791F-4273-A17F-3EAAAD76BE11}" destId="{A884A456-A69E-41D1-8799-7B2F2C77111E}" srcOrd="0" destOrd="0" presId="urn:microsoft.com/office/officeart/2005/8/layout/vList2"/>
    <dgm:cxn modelId="{3C106ED0-DA83-419E-87D9-88F9B1AFB627}" type="presOf" srcId="{2CF58E26-0C10-4FAF-BA77-04268E1A20F9}" destId="{A2CBB3E5-A2D1-4664-8E58-D5393FF77CE4}" srcOrd="0" destOrd="0" presId="urn:microsoft.com/office/officeart/2005/8/layout/vList2"/>
    <dgm:cxn modelId="{C8B40CED-0D5C-4D23-90D1-9E7C338DD39B}" srcId="{8852B238-A511-4ADD-8CBA-2892621A7047}" destId="{2CF58E26-0C10-4FAF-BA77-04268E1A20F9}" srcOrd="1" destOrd="0" parTransId="{608DB264-62F9-4BA5-B10A-C51634A008AE}" sibTransId="{A682C5F7-346F-4460-B3B9-5A0FB64E5158}"/>
    <dgm:cxn modelId="{3ECDB9F6-8BD3-483F-8BB8-2923F2D226E2}" srcId="{8852B238-A511-4ADD-8CBA-2892621A7047}" destId="{629C0E83-BA13-44B3-B5E8-0D57D856905B}" srcOrd="4" destOrd="0" parTransId="{A9FDF280-D9BA-4F10-AC64-223E8B103E0D}" sibTransId="{D1256DC6-1213-4379-86C1-0E275569318E}"/>
    <dgm:cxn modelId="{8B8811C2-36F1-4B7A-9ABF-3C8899A0DC47}" type="presParOf" srcId="{49805766-1B6B-471B-8B8E-F10AA872B042}" destId="{911FBEAD-B994-457F-AEFE-D67C8A7061AB}" srcOrd="0" destOrd="0" presId="urn:microsoft.com/office/officeart/2005/8/layout/vList2"/>
    <dgm:cxn modelId="{D1002DC7-B8E7-4804-A768-C9CE234FF03A}" type="presParOf" srcId="{49805766-1B6B-471B-8B8E-F10AA872B042}" destId="{58F57C3F-61DE-4695-ACF6-0C27A6C1A3FD}" srcOrd="1" destOrd="0" presId="urn:microsoft.com/office/officeart/2005/8/layout/vList2"/>
    <dgm:cxn modelId="{C8DA709C-C96D-43FB-A958-FD7DF27E44AD}" type="presParOf" srcId="{49805766-1B6B-471B-8B8E-F10AA872B042}" destId="{A2CBB3E5-A2D1-4664-8E58-D5393FF77CE4}" srcOrd="2" destOrd="0" presId="urn:microsoft.com/office/officeart/2005/8/layout/vList2"/>
    <dgm:cxn modelId="{49F97EC5-AF6C-498D-A30C-E621934E95AA}" type="presParOf" srcId="{49805766-1B6B-471B-8B8E-F10AA872B042}" destId="{89FDCB10-97F1-49D2-BD5F-40C921DB2CA2}" srcOrd="3" destOrd="0" presId="urn:microsoft.com/office/officeart/2005/8/layout/vList2"/>
    <dgm:cxn modelId="{AEB67A01-92F6-4A0C-B98C-6331CD0DD06D}" type="presParOf" srcId="{49805766-1B6B-471B-8B8E-F10AA872B042}" destId="{A884A456-A69E-41D1-8799-7B2F2C77111E}" srcOrd="4" destOrd="0" presId="urn:microsoft.com/office/officeart/2005/8/layout/vList2"/>
    <dgm:cxn modelId="{6542C0B5-6BDF-4B87-ADD5-162F80D9BAEF}" type="presParOf" srcId="{49805766-1B6B-471B-8B8E-F10AA872B042}" destId="{627657B3-BCA6-4276-BB40-40516316BBD1}" srcOrd="5" destOrd="0" presId="urn:microsoft.com/office/officeart/2005/8/layout/vList2"/>
    <dgm:cxn modelId="{FB746EAB-9E2B-45AE-8929-D5A35D949E65}" type="presParOf" srcId="{49805766-1B6B-471B-8B8E-F10AA872B042}" destId="{674F76FA-DF45-4598-A6B7-BED5FC7DF0F1}" srcOrd="6" destOrd="0" presId="urn:microsoft.com/office/officeart/2005/8/layout/vList2"/>
    <dgm:cxn modelId="{BBC6B9CC-3DF7-4251-BA5E-B5999D172428}" type="presParOf" srcId="{49805766-1B6B-471B-8B8E-F10AA872B042}" destId="{7AC6516D-F7E4-45CB-ACF9-D1131ABB2B29}" srcOrd="7" destOrd="0" presId="urn:microsoft.com/office/officeart/2005/8/layout/vList2"/>
    <dgm:cxn modelId="{598F79F1-86E0-4DFF-9EAF-740049A3AF26}" type="presParOf" srcId="{49805766-1B6B-471B-8B8E-F10AA872B042}" destId="{98823620-BAF1-444E-B844-4330242B1F3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main"/>
    </a:ext>
  </dgm:extLst>
</dgm:dataModel>
</file>

<file path=ppt/diagrams/data2.xml><?xml version="1.0" encoding="utf-8"?>
<dgm:dataModel xmlns:dgm="http://schemas.openxmlformats.org/drawingml/2006/diagram" xmlns:a="http://schemas.openxmlformats.org/drawingml/2006/main">
  <dgm:ptLst>
    <dgm:pt modelId="{538A6DDC-469B-440F-B760-AFB4688340F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3292697-E2E1-4E4A-A59E-DFC9D09C9BB2}" type="parTrans" cxnId="{3D055156-7B12-49C4-ACD1-40B0D9BB5EBE}">
      <dgm:prSet/>
      <dgm:spPr/>
      <dgm:t>
        <a:bodyPr/>
        <a:lstStyle/>
        <a:p>
          <a:endParaRPr lang="en-US"/>
        </a:p>
      </dgm:t>
    </dgm:pt>
    <dgm:pt modelId="{EF87F95C-2B8D-4126-8A5B-67E032EBA68B}">
      <dgm:prSet/>
      <dgm:spPr>
        <a:noFill/>
        <a:ln>
          <a:noFill/>
        </a:ln>
      </dgm:spPr>
      <dgm:t>
        <a:bodyPr/>
        <a:lstStyle/>
        <a:p>
          <a:r>
            <a:rPr lang="en-US"/>
            <a:t>The main use of this connection is at the substation end of the transmission line where the voltage is to be stepped down</a:t>
          </a:r>
        </a:p>
      </dgm:t>
    </dgm:pt>
    <dgm:pt modelId="{98F1A540-1E8B-4C34-B0EC-02D4BD408406}" type="sibTrans" cxnId="{3D055156-7B12-49C4-ACD1-40B0D9BB5EBE}">
      <dgm:prSet/>
      <dgm:spPr/>
      <dgm:t>
        <a:bodyPr/>
        <a:lstStyle/>
        <a:p>
          <a:endParaRPr lang="en-US"/>
        </a:p>
      </dgm:t>
    </dgm:pt>
    <dgm:pt modelId="{866B3DA1-45AE-41A6-A310-9B3014FC0AE4}" type="parTrans" cxnId="{189676B9-458D-43CA-96F1-089555DD9E81}">
      <dgm:prSet/>
      <dgm:spPr/>
      <dgm:t>
        <a:bodyPr/>
        <a:lstStyle/>
        <a:p>
          <a:endParaRPr lang="en-US"/>
        </a:p>
      </dgm:t>
    </dgm:pt>
    <dgm:pt modelId="{4FA73592-4CAE-4A57-B619-95735CC43E43}">
      <dgm:prSet/>
      <dgm:spPr>
        <a:noFill/>
        <a:ln>
          <a:noFill/>
        </a:ln>
      </dgm:spPr>
      <dgm:t>
        <a:bodyPr/>
        <a:lstStyle/>
        <a:p>
          <a:r>
            <a:rPr lang="en-US"/>
            <a:t>The primary winding is Y-connected with grounded neutral. The ratio between the secondary and primary line voltage is 1/ 3 times the transformation ratio of each transformer. </a:t>
          </a:r>
        </a:p>
      </dgm:t>
    </dgm:pt>
    <dgm:pt modelId="{E8FD7D6D-5D08-402A-B61A-02B9474A97BB}" type="sibTrans" cxnId="{189676B9-458D-43CA-96F1-089555DD9E81}">
      <dgm:prSet/>
      <dgm:spPr/>
      <dgm:t>
        <a:bodyPr/>
        <a:lstStyle/>
        <a:p>
          <a:endParaRPr lang="en-US"/>
        </a:p>
      </dgm:t>
    </dgm:pt>
    <dgm:pt modelId="{5F1F01D2-1F93-4C5D-A35F-E0DF17DB3DAD}" type="parTrans" cxnId="{5F66CE0F-3100-40B0-91C3-C2F42BD335B3}">
      <dgm:prSet/>
      <dgm:spPr/>
      <dgm:t>
        <a:bodyPr/>
        <a:lstStyle/>
        <a:p>
          <a:endParaRPr lang="en-US"/>
        </a:p>
      </dgm:t>
    </dgm:pt>
    <dgm:pt modelId="{965367B9-0DC2-4DE5-A48D-F7672917EBC5}">
      <dgm:prSet/>
      <dgm:spPr>
        <a:noFill/>
        <a:ln>
          <a:noFill/>
        </a:ln>
      </dgm:spPr>
      <dgm:t>
        <a:bodyPr/>
        <a:lstStyle/>
        <a:p>
          <a:r>
            <a:rPr lang="en-US"/>
            <a:t>There is a 30° shift between the primary and secondary line voltages which means that a Y − ∆ transformer bank cannot be paralleled with either a Y − Y or a ∆ − ∆ bank. Also, third harmonic currents flows in the ∆ to provide a sinusoidal flux</a:t>
          </a:r>
        </a:p>
      </dgm:t>
    </dgm:pt>
    <dgm:pt modelId="{75AC260F-A93E-44C8-920E-03D56E5186DB}" type="sibTrans" cxnId="{5F66CE0F-3100-40B0-91C3-C2F42BD335B3}">
      <dgm:prSet/>
      <dgm:spPr/>
      <dgm:t>
        <a:bodyPr/>
        <a:lstStyle/>
        <a:p>
          <a:endParaRPr lang="en-US"/>
        </a:p>
      </dgm:t>
    </dgm:pt>
    <dgm:pt modelId="{ED0AA9FD-824F-444C-B368-B5B4C020AEE9}" type="pres">
      <dgm:prSet presAssocID="{538A6DDC-469B-440F-B760-AFB4688340FC}" presName="vert0" presStyleCnt="0">
        <dgm:presLayoutVars>
          <dgm:dir/>
          <dgm:animOne val="branch"/>
          <dgm:animLvl val="lvl"/>
        </dgm:presLayoutVars>
      </dgm:prSet>
      <dgm:spPr/>
    </dgm:pt>
    <dgm:pt modelId="{DCAE6FA2-8632-4F21-BD13-CEDD9861406A}" type="pres">
      <dgm:prSet presAssocID="{EF87F95C-2B8D-4126-8A5B-67E032EBA68B}" presName="thickLine" presStyleLbl="alignNode1" presStyleIdx="0" presStyleCnt="3"/>
      <dgm:spPr>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dgm:spPr>
    </dgm:pt>
    <dgm:pt modelId="{40E6BE67-F4EE-41A7-B810-28560F23CC5A}" type="pres">
      <dgm:prSet presAssocID="{EF87F95C-2B8D-4126-8A5B-67E032EBA68B}" presName="horz1" presStyleCnt="0"/>
      <dgm:spPr/>
    </dgm:pt>
    <dgm:pt modelId="{780694CA-D2CE-4824-8E30-6929F49C6934}" type="pres">
      <dgm:prSet presAssocID="{EF87F95C-2B8D-4126-8A5B-67E032EBA68B}" presName="tx1" presStyleLbl="revTx" presStyleIdx="0" presStyleCnt="3"/>
      <dgm:spPr/>
    </dgm:pt>
    <dgm:pt modelId="{B6ABD3B2-57D5-4E5A-9DAA-13FE4FF8811B}" type="pres">
      <dgm:prSet presAssocID="{EF87F95C-2B8D-4126-8A5B-67E032EBA68B}" presName="vert1" presStyleCnt="0"/>
      <dgm:spPr/>
    </dgm:pt>
    <dgm:pt modelId="{C2AFEDB1-C7DE-4A25-B304-92ABF8D3B02E}" type="pres">
      <dgm:prSet presAssocID="{4FA73592-4CAE-4A57-B619-95735CC43E43}" presName="thickLine" presStyleLbl="alignNode1" presStyleIdx="1" presStyleCnt="3"/>
      <dgm:spPr>
        <a:solidFill>
          <a:schemeClr val="accent2">
            <a:hueOff val="-9286281"/>
            <a:satOff val="19525"/>
            <a:lumOff val="-3235"/>
            <a:alphaOff val="0"/>
          </a:schemeClr>
        </a:solidFill>
        <a:ln w="12700" cap="flat" cmpd="sng" algn="ctr">
          <a:solidFill>
            <a:schemeClr val="accent2">
              <a:hueOff val="-9286281"/>
              <a:satOff val="19525"/>
              <a:lumOff val="-3235"/>
              <a:alphaOff val="0"/>
            </a:schemeClr>
          </a:solidFill>
          <a:prstDash val="solid"/>
          <a:miter lim="800000"/>
        </a:ln>
      </dgm:spPr>
    </dgm:pt>
    <dgm:pt modelId="{D15E34CC-6DB4-4EFC-BE06-BD7C9116C86E}" type="pres">
      <dgm:prSet presAssocID="{4FA73592-4CAE-4A57-B619-95735CC43E43}" presName="horz1" presStyleCnt="0"/>
      <dgm:spPr/>
    </dgm:pt>
    <dgm:pt modelId="{BC558CA4-6B23-4A26-A3BA-F5A6C16A5D55}" type="pres">
      <dgm:prSet presAssocID="{4FA73592-4CAE-4A57-B619-95735CC43E43}" presName="tx1" presStyleLbl="revTx" presStyleIdx="1" presStyleCnt="3"/>
      <dgm:spPr/>
    </dgm:pt>
    <dgm:pt modelId="{D428D86C-A7E4-4797-A424-E61B9051C5CF}" type="pres">
      <dgm:prSet presAssocID="{4FA73592-4CAE-4A57-B619-95735CC43E43}" presName="vert1" presStyleCnt="0"/>
      <dgm:spPr/>
    </dgm:pt>
    <dgm:pt modelId="{C6D54C9A-3313-48A1-91A1-5C1F1A588EB2}" type="pres">
      <dgm:prSet presAssocID="{965367B9-0DC2-4DE5-A48D-F7672917EBC5}" presName="thickLine" presStyleLbl="alignNode1" presStyleIdx="2" presStyleCnt="3"/>
      <dgm:spPr>
        <a:solidFill>
          <a:schemeClr val="accent2">
            <a:hueOff val="-18572562"/>
            <a:satOff val="39051"/>
            <a:lumOff val="-6470"/>
            <a:alphaOff val="0"/>
          </a:schemeClr>
        </a:solidFill>
        <a:ln w="12700" cap="flat" cmpd="sng" algn="ctr">
          <a:solidFill>
            <a:schemeClr val="accent2">
              <a:hueOff val="-18572562"/>
              <a:satOff val="39051"/>
              <a:lumOff val="-6470"/>
              <a:alphaOff val="0"/>
            </a:schemeClr>
          </a:solidFill>
          <a:prstDash val="solid"/>
          <a:miter lim="800000"/>
        </a:ln>
      </dgm:spPr>
    </dgm:pt>
    <dgm:pt modelId="{AAC6A6D0-8572-4434-B179-33FC21591A29}" type="pres">
      <dgm:prSet presAssocID="{965367B9-0DC2-4DE5-A48D-F7672917EBC5}" presName="horz1" presStyleCnt="0"/>
      <dgm:spPr/>
    </dgm:pt>
    <dgm:pt modelId="{5BD94D5C-0E9E-44BD-85D9-22B9292C79AC}" type="pres">
      <dgm:prSet presAssocID="{965367B9-0DC2-4DE5-A48D-F7672917EBC5}" presName="tx1" presStyleLbl="revTx" presStyleIdx="2" presStyleCnt="3"/>
      <dgm:spPr/>
    </dgm:pt>
    <dgm:pt modelId="{D3C198EE-5298-42D0-95B7-67D95937A59B}" type="pres">
      <dgm:prSet presAssocID="{965367B9-0DC2-4DE5-A48D-F7672917EBC5}" presName="vert1" presStyleCnt="0"/>
      <dgm:spPr/>
    </dgm:pt>
  </dgm:ptLst>
  <dgm:cxnLst>
    <dgm:cxn modelId="{5F66CE0F-3100-40B0-91C3-C2F42BD335B3}" srcId="{538A6DDC-469B-440F-B760-AFB4688340FC}" destId="{965367B9-0DC2-4DE5-A48D-F7672917EBC5}" srcOrd="2" destOrd="0" parTransId="{5F1F01D2-1F93-4C5D-A35F-E0DF17DB3DAD}" sibTransId="{75AC260F-A93E-44C8-920E-03D56E5186DB}"/>
    <dgm:cxn modelId="{53690517-F7C3-4861-816C-B447825FB07A}" type="presOf" srcId="{4FA73592-4CAE-4A57-B619-95735CC43E43}" destId="{BC558CA4-6B23-4A26-A3BA-F5A6C16A5D55}" srcOrd="0" destOrd="0" presId="urn:microsoft.com/office/officeart/2008/layout/LinedList"/>
    <dgm:cxn modelId="{3D055156-7B12-49C4-ACD1-40B0D9BB5EBE}" srcId="{538A6DDC-469B-440F-B760-AFB4688340FC}" destId="{EF87F95C-2B8D-4126-8A5B-67E032EBA68B}" srcOrd="0" destOrd="0" parTransId="{63292697-E2E1-4E4A-A59E-DFC9D09C9BB2}" sibTransId="{98F1A540-1E8B-4C34-B0EC-02D4BD408406}"/>
    <dgm:cxn modelId="{57DAD5AC-0FF1-4A13-BB89-20BAF276A998}" type="presOf" srcId="{965367B9-0DC2-4DE5-A48D-F7672917EBC5}" destId="{5BD94D5C-0E9E-44BD-85D9-22B9292C79AC}" srcOrd="0" destOrd="0" presId="urn:microsoft.com/office/officeart/2008/layout/LinedList"/>
    <dgm:cxn modelId="{189676B9-458D-43CA-96F1-089555DD9E81}" srcId="{538A6DDC-469B-440F-B760-AFB4688340FC}" destId="{4FA73592-4CAE-4A57-B619-95735CC43E43}" srcOrd="1" destOrd="0" parTransId="{866B3DA1-45AE-41A6-A310-9B3014FC0AE4}" sibTransId="{E8FD7D6D-5D08-402A-B61A-02B9474A97BB}"/>
    <dgm:cxn modelId="{42F7B6CE-3AAE-45DF-BCC5-0A55DBC0E2AC}" type="presOf" srcId="{EF87F95C-2B8D-4126-8A5B-67E032EBA68B}" destId="{780694CA-D2CE-4824-8E30-6929F49C6934}" srcOrd="0" destOrd="0" presId="urn:microsoft.com/office/officeart/2008/layout/LinedList"/>
    <dgm:cxn modelId="{3871C7D9-C4B3-49D4-B970-1F6CF8C9FD93}" type="presOf" srcId="{538A6DDC-469B-440F-B760-AFB4688340FC}" destId="{ED0AA9FD-824F-444C-B368-B5B4C020AEE9}" srcOrd="0" destOrd="0" presId="urn:microsoft.com/office/officeart/2008/layout/LinedList"/>
    <dgm:cxn modelId="{8B6DD912-74E7-467A-B54D-46F2F76DEDFF}" type="presParOf" srcId="{ED0AA9FD-824F-444C-B368-B5B4C020AEE9}" destId="{DCAE6FA2-8632-4F21-BD13-CEDD9861406A}" srcOrd="0" destOrd="0" presId="urn:microsoft.com/office/officeart/2008/layout/LinedList"/>
    <dgm:cxn modelId="{70A23661-710A-4ECA-B83D-0520E3562717}" type="presParOf" srcId="{ED0AA9FD-824F-444C-B368-B5B4C020AEE9}" destId="{40E6BE67-F4EE-41A7-B810-28560F23CC5A}" srcOrd="1" destOrd="0" presId="urn:microsoft.com/office/officeart/2008/layout/LinedList"/>
    <dgm:cxn modelId="{097B34B5-6DDC-4695-BB39-D9F5213641C0}" type="presParOf" srcId="{40E6BE67-F4EE-41A7-B810-28560F23CC5A}" destId="{780694CA-D2CE-4824-8E30-6929F49C6934}" srcOrd="0" destOrd="0" presId="urn:microsoft.com/office/officeart/2008/layout/LinedList"/>
    <dgm:cxn modelId="{7D138F5E-0F57-4707-8585-323DFA045F37}" type="presParOf" srcId="{40E6BE67-F4EE-41A7-B810-28560F23CC5A}" destId="{B6ABD3B2-57D5-4E5A-9DAA-13FE4FF8811B}" srcOrd="1" destOrd="0" presId="urn:microsoft.com/office/officeart/2008/layout/LinedList"/>
    <dgm:cxn modelId="{DE814788-2270-41B7-BB42-F39132F71BD6}" type="presParOf" srcId="{ED0AA9FD-824F-444C-B368-B5B4C020AEE9}" destId="{C2AFEDB1-C7DE-4A25-B304-92ABF8D3B02E}" srcOrd="2" destOrd="0" presId="urn:microsoft.com/office/officeart/2008/layout/LinedList"/>
    <dgm:cxn modelId="{1B5E6008-D3E9-4512-8DC0-82D7AE69B7A5}" type="presParOf" srcId="{ED0AA9FD-824F-444C-B368-B5B4C020AEE9}" destId="{D15E34CC-6DB4-4EFC-BE06-BD7C9116C86E}" srcOrd="3" destOrd="0" presId="urn:microsoft.com/office/officeart/2008/layout/LinedList"/>
    <dgm:cxn modelId="{C61E2E66-BF71-4E34-BD34-FEAD4718020C}" type="presParOf" srcId="{D15E34CC-6DB4-4EFC-BE06-BD7C9116C86E}" destId="{BC558CA4-6B23-4A26-A3BA-F5A6C16A5D55}" srcOrd="0" destOrd="0" presId="urn:microsoft.com/office/officeart/2008/layout/LinedList"/>
    <dgm:cxn modelId="{8050FA79-9E30-42BD-9CBD-DFC1B2EC9264}" type="presParOf" srcId="{D15E34CC-6DB4-4EFC-BE06-BD7C9116C86E}" destId="{D428D86C-A7E4-4797-A424-E61B9051C5CF}" srcOrd="1" destOrd="0" presId="urn:microsoft.com/office/officeart/2008/layout/LinedList"/>
    <dgm:cxn modelId="{4889C0C5-1193-4BE7-A488-7237DBCB96A1}" type="presParOf" srcId="{ED0AA9FD-824F-444C-B368-B5B4C020AEE9}" destId="{C6D54C9A-3313-48A1-91A1-5C1F1A588EB2}" srcOrd="4" destOrd="0" presId="urn:microsoft.com/office/officeart/2008/layout/LinedList"/>
    <dgm:cxn modelId="{21E79B65-08B3-4C13-A71B-7453FEF23DD7}" type="presParOf" srcId="{ED0AA9FD-824F-444C-B368-B5B4C020AEE9}" destId="{AAC6A6D0-8572-4434-B179-33FC21591A29}" srcOrd="5" destOrd="0" presId="urn:microsoft.com/office/officeart/2008/layout/LinedList"/>
    <dgm:cxn modelId="{999D5D3B-06F5-4B84-ABD5-94910247F854}" type="presParOf" srcId="{AAC6A6D0-8572-4434-B179-33FC21591A29}" destId="{5BD94D5C-0E9E-44BD-85D9-22B9292C79AC}" srcOrd="0" destOrd="0" presId="urn:microsoft.com/office/officeart/2008/layout/LinedList"/>
    <dgm:cxn modelId="{B6977211-8E5D-433E-A696-544EE1BBB197}" type="presParOf" srcId="{AAC6A6D0-8572-4434-B179-33FC21591A29}" destId="{D3C198EE-5298-42D0-95B7-67D95937A59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main"/>
    </a:ext>
  </dgm:extLst>
</dgm:dataModel>
</file>

<file path=ppt/diagrams/data3.xml><?xml version="1.0" encoding="utf-8"?>
<dgm:dataModel xmlns:dgm="http://schemas.openxmlformats.org/drawingml/2006/diagram" xmlns:a="http://schemas.openxmlformats.org/drawingml/2006/main">
  <dgm:ptLst>
    <dgm:pt modelId="{8852B238-A511-4ADD-8CBA-2892621A704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55CB38C-9DCC-4DAE-92C9-78C3A00762BA}" type="parTrans" cxnId="{E89D74FF-EBC6-4D6A-91CE-79C6A04679A2}">
      <dgm:prSet/>
      <dgm:spPr/>
      <dgm:t>
        <a:bodyPr/>
        <a:lstStyle/>
        <a:p>
          <a:endParaRPr lang="en-US"/>
        </a:p>
      </dgm:t>
    </dgm:pt>
    <dgm:pt modelId="{10DE7F57-A501-432F-B274-BC755D688E62}">
      <dgm:prSet/>
      <dgm:spPr>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Powergui.</a:t>
          </a:r>
        </a:p>
      </dgm:t>
    </dgm:pt>
    <dgm:pt modelId="{380B3C92-D5FD-4547-91F0-28B637874534}" type="sibTrans" cxnId="{E89D74FF-EBC6-4D6A-91CE-79C6A04679A2}">
      <dgm:prSet/>
      <dgm:spPr/>
      <dgm:t>
        <a:bodyPr/>
        <a:lstStyle/>
        <a:p>
          <a:endParaRPr lang="en-US"/>
        </a:p>
      </dgm:t>
    </dgm:pt>
    <dgm:pt modelId="{608DB264-62F9-4BA5-B10A-C51634A008AE}" type="parTrans" cxnId="{8FB1739A-211E-4004-BD5C-55E7B834AB6D}">
      <dgm:prSet/>
      <dgm:spPr/>
      <dgm:t>
        <a:bodyPr/>
        <a:lstStyle/>
        <a:p>
          <a:endParaRPr lang="en-US"/>
        </a:p>
      </dgm:t>
    </dgm:pt>
    <dgm:pt modelId="{2CF58E26-0C10-4FAF-BA77-04268E1A20F9}">
      <dgm:prSet/>
      <dgm:spPr>
        <a:solidFill>
          <a:schemeClr val="accent2">
            <a:hueOff val="-4643140"/>
            <a:satOff val="9763"/>
            <a:lumOff val="-1618"/>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latin typeface="Sabon Next LT"/>
            </a:rPr>
            <a:t>Y-delta transformer</a:t>
          </a:r>
          <a:endParaRPr lang="en-US"/>
        </a:p>
      </dgm:t>
    </dgm:pt>
    <dgm:pt modelId="{A682C5F7-346F-4460-B3B9-5A0FB64E5158}" type="sibTrans" cxnId="{8FB1739A-211E-4004-BD5C-55E7B834AB6D}">
      <dgm:prSet/>
      <dgm:spPr/>
      <dgm:t>
        <a:bodyPr/>
        <a:lstStyle/>
        <a:p>
          <a:endParaRPr lang="en-US"/>
        </a:p>
      </dgm:t>
    </dgm:pt>
    <dgm:pt modelId="{4EA5362F-C6AF-4665-B937-8FBFEA649EF2}" type="parTrans" cxnId="{E4D07B33-0FA0-4CFD-86C5-98CE14B93B0D}">
      <dgm:prSet/>
      <dgm:spPr/>
      <dgm:t>
        <a:bodyPr/>
        <a:lstStyle/>
        <a:p>
          <a:endParaRPr lang="en-US"/>
        </a:p>
      </dgm:t>
    </dgm:pt>
    <dgm:pt modelId="{4040B56F-791F-4273-A17F-3EAAAD76BE11}">
      <dgm:prSet/>
      <dgm:spPr>
        <a:solidFill>
          <a:schemeClr val="accent2">
            <a:hueOff val="-9286281"/>
            <a:satOff val="19525"/>
            <a:lumOff val="-3235"/>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latin typeface="Sabon Next LT"/>
            </a:rPr>
            <a:t>3-phase source</a:t>
          </a:r>
          <a:endParaRPr lang="en-US"/>
        </a:p>
      </dgm:t>
    </dgm:pt>
    <dgm:pt modelId="{A587318D-2FAD-4751-A5EB-5A2AF1BA8776}" type="sibTrans" cxnId="{E4D07B33-0FA0-4CFD-86C5-98CE14B93B0D}">
      <dgm:prSet/>
      <dgm:spPr/>
      <dgm:t>
        <a:bodyPr/>
        <a:lstStyle/>
        <a:p>
          <a:endParaRPr lang="en-US"/>
        </a:p>
      </dgm:t>
    </dgm:pt>
    <dgm:pt modelId="{ECD2C89A-21DF-40B7-97A4-931AB9F4BE93}" type="parTrans" cxnId="{532D1069-EEFD-453E-BB0F-3947DE7E4231}">
      <dgm:prSet/>
      <dgm:spPr/>
      <dgm:t>
        <a:bodyPr/>
        <a:lstStyle/>
        <a:p>
          <a:endParaRPr lang="en-US"/>
        </a:p>
      </dgm:t>
    </dgm:pt>
    <dgm:pt modelId="{AC658BC3-F8DB-4A42-9F37-9542C2A43090}">
      <dgm:prSet/>
      <dgm:spPr>
        <a:solidFill>
          <a:schemeClr val="accent2">
            <a:hueOff val="-13929421"/>
            <a:satOff val="29288"/>
            <a:lumOff val="-4853"/>
            <a:alphaOff val="0"/>
          </a:schemeClr>
        </a:solidFill>
        <a:ln w="12700" cap="flat" cmpd="sng" algn="ctr">
          <a:solidFill>
            <a:schemeClr val="lt1">
              <a:hueOff val="0"/>
              <a:satOff val="0"/>
              <a:lumOff val="0"/>
              <a:alphaOff val="0"/>
            </a:schemeClr>
          </a:solidFill>
          <a:prstDash val="solid"/>
          <a:miter lim="800000"/>
        </a:ln>
      </dgm:spPr>
      <dgm:t>
        <a:bodyPr/>
        <a:lstStyle/>
        <a:p>
          <a:r>
            <a:rPr lang="en-US"/>
            <a:t>Scope.</a:t>
          </a:r>
        </a:p>
      </dgm:t>
    </dgm:pt>
    <dgm:pt modelId="{75475F90-64F2-4359-8906-D23F19989D6F}" type="sibTrans" cxnId="{532D1069-EEFD-453E-BB0F-3947DE7E4231}">
      <dgm:prSet/>
      <dgm:spPr/>
      <dgm:t>
        <a:bodyPr/>
        <a:lstStyle/>
        <a:p>
          <a:endParaRPr lang="en-US"/>
        </a:p>
      </dgm:t>
    </dgm:pt>
    <dgm:pt modelId="{A9FDF280-D9BA-4F10-AC64-223E8B103E0D}" type="parTrans" cxnId="{7C0C2148-B220-4FE6-932D-148858AC65E6}">
      <dgm:prSet/>
      <dgm:spPr/>
      <dgm:t>
        <a:bodyPr/>
        <a:lstStyle/>
        <a:p>
          <a:endParaRPr lang="en-US"/>
        </a:p>
      </dgm:t>
    </dgm:pt>
    <dgm:pt modelId="{629C0E83-BA13-44B3-B5E8-0D57D856905B}">
      <dgm:prSet/>
      <dgm:spPr>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t>3-phase</a:t>
          </a:r>
          <a:r>
            <a:rPr lang="en-US">
              <a:latin typeface="Sabon Next LT"/>
            </a:rPr>
            <a:t> VI measurement bus bar</a:t>
          </a:r>
          <a:endParaRPr lang="en-US"/>
        </a:p>
      </dgm:t>
    </dgm:pt>
    <dgm:pt modelId="{D1256DC6-1213-4379-86C1-0E275569318E}" type="sibTrans" cxnId="{7C0C2148-B220-4FE6-932D-148858AC65E6}">
      <dgm:prSet/>
      <dgm:spPr/>
      <dgm:t>
        <a:bodyPr/>
        <a:lstStyle/>
        <a:p>
          <a:endParaRPr lang="en-US"/>
        </a:p>
      </dgm:t>
    </dgm:pt>
    <dgm:pt modelId="{49805766-1B6B-471B-8B8E-F10AA872B042}" type="pres">
      <dgm:prSet presAssocID="{8852B238-A511-4ADD-8CBA-2892621A7047}" presName="linear" presStyleCnt="0">
        <dgm:presLayoutVars>
          <dgm:animLvl val="lvl"/>
          <dgm:resizeHandles val="exact"/>
        </dgm:presLayoutVars>
      </dgm:prSet>
      <dgm:spPr/>
    </dgm:pt>
    <dgm:pt modelId="{911FBEAD-B994-457F-AEFE-D67C8A7061AB}" type="pres">
      <dgm:prSet presAssocID="{10DE7F57-A501-432F-B274-BC755D688E62}" presName="parentText" presStyleLbl="node1" presStyleIdx="0" presStyleCnt="5">
        <dgm:presLayoutVars>
          <dgm:chMax val="0"/>
          <dgm:bulletEnabled val="1"/>
        </dgm:presLayoutVars>
      </dgm:prSet>
      <dgm:spPr/>
    </dgm:pt>
    <dgm:pt modelId="{58F57C3F-61DE-4695-ACF6-0C27A6C1A3FD}" type="pres">
      <dgm:prSet presAssocID="{380B3C92-D5FD-4547-91F0-28B637874534}" presName="spacer" presStyleCnt="0"/>
      <dgm:spPr/>
    </dgm:pt>
    <dgm:pt modelId="{A2CBB3E5-A2D1-4664-8E58-D5393FF77CE4}" type="pres">
      <dgm:prSet presAssocID="{2CF58E26-0C10-4FAF-BA77-04268E1A20F9}" presName="parentText" presStyleLbl="node1" presStyleIdx="1" presStyleCnt="5">
        <dgm:presLayoutVars>
          <dgm:chMax val="0"/>
          <dgm:bulletEnabled val="1"/>
        </dgm:presLayoutVars>
      </dgm:prSet>
      <dgm:spPr/>
    </dgm:pt>
    <dgm:pt modelId="{89FDCB10-97F1-49D2-BD5F-40C921DB2CA2}" type="pres">
      <dgm:prSet presAssocID="{A682C5F7-346F-4460-B3B9-5A0FB64E5158}" presName="spacer" presStyleCnt="0"/>
      <dgm:spPr/>
    </dgm:pt>
    <dgm:pt modelId="{A884A456-A69E-41D1-8799-7B2F2C77111E}" type="pres">
      <dgm:prSet presAssocID="{4040B56F-791F-4273-A17F-3EAAAD76BE11}" presName="parentText" presStyleLbl="node1" presStyleIdx="2" presStyleCnt="5">
        <dgm:presLayoutVars>
          <dgm:chMax val="0"/>
          <dgm:bulletEnabled val="1"/>
        </dgm:presLayoutVars>
      </dgm:prSet>
      <dgm:spPr/>
    </dgm:pt>
    <dgm:pt modelId="{627657B3-BCA6-4276-BB40-40516316BBD1}" type="pres">
      <dgm:prSet presAssocID="{A587318D-2FAD-4751-A5EB-5A2AF1BA8776}" presName="spacer" presStyleCnt="0"/>
      <dgm:spPr/>
    </dgm:pt>
    <dgm:pt modelId="{674F76FA-DF45-4598-A6B7-BED5FC7DF0F1}" type="pres">
      <dgm:prSet presAssocID="{AC658BC3-F8DB-4A42-9F37-9542C2A43090}" presName="parentText" presStyleLbl="node1" presStyleIdx="3" presStyleCnt="5">
        <dgm:presLayoutVars>
          <dgm:chMax val="0"/>
          <dgm:bulletEnabled val="1"/>
        </dgm:presLayoutVars>
      </dgm:prSet>
      <dgm:spPr/>
    </dgm:pt>
    <dgm:pt modelId="{7AC6516D-F7E4-45CB-ACF9-D1131ABB2B29}" type="pres">
      <dgm:prSet presAssocID="{75475F90-64F2-4359-8906-D23F19989D6F}" presName="spacer" presStyleCnt="0"/>
      <dgm:spPr/>
    </dgm:pt>
    <dgm:pt modelId="{98823620-BAF1-444E-B844-4330242B1F34}" type="pres">
      <dgm:prSet presAssocID="{629C0E83-BA13-44B3-B5E8-0D57D856905B}" presName="parentText" presStyleLbl="node1" presStyleIdx="4" presStyleCnt="5">
        <dgm:presLayoutVars>
          <dgm:chMax val="0"/>
          <dgm:bulletEnabled val="1"/>
        </dgm:presLayoutVars>
      </dgm:prSet>
      <dgm:spPr/>
    </dgm:pt>
  </dgm:ptLst>
  <dgm:cxnLst>
    <dgm:cxn modelId="{526E1D31-6A24-4823-A885-0D8CE809FA6E}" type="presOf" srcId="{AC658BC3-F8DB-4A42-9F37-9542C2A43090}" destId="{674F76FA-DF45-4598-A6B7-BED5FC7DF0F1}" srcOrd="0" destOrd="0" presId="urn:microsoft.com/office/officeart/2005/8/layout/vList2"/>
    <dgm:cxn modelId="{E4D07B33-0FA0-4CFD-86C5-98CE14B93B0D}" srcId="{8852B238-A511-4ADD-8CBA-2892621A7047}" destId="{4040B56F-791F-4273-A17F-3EAAAD76BE11}" srcOrd="2" destOrd="0" parTransId="{4EA5362F-C6AF-4665-B937-8FBFEA649EF2}" sibTransId="{A587318D-2FAD-4751-A5EB-5A2AF1BA8776}"/>
    <dgm:cxn modelId="{7C0C2148-B220-4FE6-932D-148858AC65E6}" srcId="{8852B238-A511-4ADD-8CBA-2892621A7047}" destId="{629C0E83-BA13-44B3-B5E8-0D57D856905B}" srcOrd="4" destOrd="0" parTransId="{A9FDF280-D9BA-4F10-AC64-223E8B103E0D}" sibTransId="{D1256DC6-1213-4379-86C1-0E275569318E}"/>
    <dgm:cxn modelId="{532D1069-EEFD-453E-BB0F-3947DE7E4231}" srcId="{8852B238-A511-4ADD-8CBA-2892621A7047}" destId="{AC658BC3-F8DB-4A42-9F37-9542C2A43090}" srcOrd="3" destOrd="0" parTransId="{ECD2C89A-21DF-40B7-97A4-931AB9F4BE93}" sibTransId="{75475F90-64F2-4359-8906-D23F19989D6F}"/>
    <dgm:cxn modelId="{8FB1739A-211E-4004-BD5C-55E7B834AB6D}" srcId="{8852B238-A511-4ADD-8CBA-2892621A7047}" destId="{2CF58E26-0C10-4FAF-BA77-04268E1A20F9}" srcOrd="1" destOrd="0" parTransId="{608DB264-62F9-4BA5-B10A-C51634A008AE}" sibTransId="{A682C5F7-346F-4460-B3B9-5A0FB64E5158}"/>
    <dgm:cxn modelId="{AE2DEBC8-FD19-447E-A0B1-B4807B47EEE4}" type="presOf" srcId="{4040B56F-791F-4273-A17F-3EAAAD76BE11}" destId="{A884A456-A69E-41D1-8799-7B2F2C77111E}" srcOrd="0" destOrd="0" presId="urn:microsoft.com/office/officeart/2005/8/layout/vList2"/>
    <dgm:cxn modelId="{AED542CD-C9D8-4652-9674-BD24444A5CC0}" type="presOf" srcId="{8852B238-A511-4ADD-8CBA-2892621A7047}" destId="{49805766-1B6B-471B-8B8E-F10AA872B042}" srcOrd="0" destOrd="0" presId="urn:microsoft.com/office/officeart/2005/8/layout/vList2"/>
    <dgm:cxn modelId="{013695DD-3DD2-44BF-9013-3A97F0A2EE00}" type="presOf" srcId="{2CF58E26-0C10-4FAF-BA77-04268E1A20F9}" destId="{A2CBB3E5-A2D1-4664-8E58-D5393FF77CE4}" srcOrd="0" destOrd="0" presId="urn:microsoft.com/office/officeart/2005/8/layout/vList2"/>
    <dgm:cxn modelId="{E4DA54E6-9AFC-48CF-A740-544C865C3021}" type="presOf" srcId="{10DE7F57-A501-432F-B274-BC755D688E62}" destId="{911FBEAD-B994-457F-AEFE-D67C8A7061AB}" srcOrd="0" destOrd="0" presId="urn:microsoft.com/office/officeart/2005/8/layout/vList2"/>
    <dgm:cxn modelId="{CB8AF5EC-0373-4F23-A6B3-55CACEBF3269}" type="presOf" srcId="{629C0E83-BA13-44B3-B5E8-0D57D856905B}" destId="{98823620-BAF1-444E-B844-4330242B1F34}" srcOrd="0" destOrd="0" presId="urn:microsoft.com/office/officeart/2005/8/layout/vList2"/>
    <dgm:cxn modelId="{E89D74FF-EBC6-4D6A-91CE-79C6A04679A2}" srcId="{8852B238-A511-4ADD-8CBA-2892621A7047}" destId="{10DE7F57-A501-432F-B274-BC755D688E62}" srcOrd="0" destOrd="0" parTransId="{A55CB38C-9DCC-4DAE-92C9-78C3A00762BA}" sibTransId="{380B3C92-D5FD-4547-91F0-28B637874534}"/>
    <dgm:cxn modelId="{2D228CD4-6B78-4A8D-B17D-345E70B72EEB}" type="presParOf" srcId="{49805766-1B6B-471B-8B8E-F10AA872B042}" destId="{911FBEAD-B994-457F-AEFE-D67C8A7061AB}" srcOrd="0" destOrd="0" presId="urn:microsoft.com/office/officeart/2005/8/layout/vList2"/>
    <dgm:cxn modelId="{646D7C55-8EC4-44E4-BA55-5859C62FD771}" type="presParOf" srcId="{49805766-1B6B-471B-8B8E-F10AA872B042}" destId="{58F57C3F-61DE-4695-ACF6-0C27A6C1A3FD}" srcOrd="1" destOrd="0" presId="urn:microsoft.com/office/officeart/2005/8/layout/vList2"/>
    <dgm:cxn modelId="{DE469491-A15D-4B1E-9101-1AD723344326}" type="presParOf" srcId="{49805766-1B6B-471B-8B8E-F10AA872B042}" destId="{A2CBB3E5-A2D1-4664-8E58-D5393FF77CE4}" srcOrd="2" destOrd="0" presId="urn:microsoft.com/office/officeart/2005/8/layout/vList2"/>
    <dgm:cxn modelId="{7713A938-AF32-4265-A3FC-C97AFE60DBD2}" type="presParOf" srcId="{49805766-1B6B-471B-8B8E-F10AA872B042}" destId="{89FDCB10-97F1-49D2-BD5F-40C921DB2CA2}" srcOrd="3" destOrd="0" presId="urn:microsoft.com/office/officeart/2005/8/layout/vList2"/>
    <dgm:cxn modelId="{C9DFA010-0193-4AB7-BCB2-1B6CEF1A129B}" type="presParOf" srcId="{49805766-1B6B-471B-8B8E-F10AA872B042}" destId="{A884A456-A69E-41D1-8799-7B2F2C77111E}" srcOrd="4" destOrd="0" presId="urn:microsoft.com/office/officeart/2005/8/layout/vList2"/>
    <dgm:cxn modelId="{788E0FEC-B4C6-41D8-8875-9F4B3538BDC0}" type="presParOf" srcId="{49805766-1B6B-471B-8B8E-F10AA872B042}" destId="{627657B3-BCA6-4276-BB40-40516316BBD1}" srcOrd="5" destOrd="0" presId="urn:microsoft.com/office/officeart/2005/8/layout/vList2"/>
    <dgm:cxn modelId="{F19EA989-AA5A-46A6-A0B3-CA23B8CE9450}" type="presParOf" srcId="{49805766-1B6B-471B-8B8E-F10AA872B042}" destId="{674F76FA-DF45-4598-A6B7-BED5FC7DF0F1}" srcOrd="6" destOrd="0" presId="urn:microsoft.com/office/officeart/2005/8/layout/vList2"/>
    <dgm:cxn modelId="{54AC5667-8F1C-4E5F-843C-A7868FA2ECBC}" type="presParOf" srcId="{49805766-1B6B-471B-8B8E-F10AA872B042}" destId="{7AC6516D-F7E4-45CB-ACF9-D1131ABB2B29}" srcOrd="7" destOrd="0" presId="urn:microsoft.com/office/officeart/2005/8/layout/vList2"/>
    <dgm:cxn modelId="{D69F0BB6-FAAA-4403-B2E7-5E0ED088B722}" type="presParOf" srcId="{49805766-1B6B-471B-8B8E-F10AA872B042}" destId="{98823620-BAF1-444E-B844-4330242B1F3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main"/>
    </a:ext>
  </dgm:extLst>
</dgm:dataModel>
</file>

<file path=ppt/diagrams/data4.xml><?xml version="1.0" encoding="utf-8"?>
<dgm:dataModel xmlns:dgm="http://schemas.openxmlformats.org/drawingml/2006/diagram" xmlns:a="http://schemas.openxmlformats.org/drawingml/2006/main">
  <dgm:ptLst>
    <dgm:pt modelId="{8852B238-A511-4ADD-8CBA-2892621A704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55CB38C-9DCC-4DAE-92C9-78C3A00762BA}" type="parTrans" cxnId="{E9FB2C93-DEAC-46BB-9AA1-0AC73DD2791A}">
      <dgm:prSet/>
      <dgm:spPr/>
      <dgm:t>
        <a:bodyPr/>
        <a:lstStyle/>
        <a:p>
          <a:endParaRPr lang="en-US"/>
        </a:p>
      </dgm:t>
    </dgm:pt>
    <dgm:pt modelId="{10DE7F57-A501-432F-B274-BC755D688E62}">
      <dgm:prSet/>
      <dgm:spPr>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Powergui.</a:t>
          </a:r>
        </a:p>
      </dgm:t>
    </dgm:pt>
    <dgm:pt modelId="{380B3C92-D5FD-4547-91F0-28B637874534}" type="sibTrans" cxnId="{E9FB2C93-DEAC-46BB-9AA1-0AC73DD2791A}">
      <dgm:prSet/>
      <dgm:spPr/>
      <dgm:t>
        <a:bodyPr/>
        <a:lstStyle/>
        <a:p>
          <a:endParaRPr lang="en-US"/>
        </a:p>
      </dgm:t>
    </dgm:pt>
    <dgm:pt modelId="{608DB264-62F9-4BA5-B10A-C51634A008AE}" type="parTrans" cxnId="{60E96DE8-82B1-4939-9E8D-DBD7F2034C8A}">
      <dgm:prSet/>
      <dgm:spPr/>
      <dgm:t>
        <a:bodyPr/>
        <a:lstStyle/>
        <a:p>
          <a:endParaRPr lang="en-US"/>
        </a:p>
      </dgm:t>
    </dgm:pt>
    <dgm:pt modelId="{2CF58E26-0C10-4FAF-BA77-04268E1A20F9}">
      <dgm:prSet/>
      <dgm:spPr>
        <a:solidFill>
          <a:schemeClr val="accent2">
            <a:hueOff val="-2653223"/>
            <a:satOff val="5579"/>
            <a:lumOff val="-924"/>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latin typeface="Sabon Next LT"/>
            </a:rPr>
            <a:t>Induction motor</a:t>
          </a:r>
          <a:endParaRPr lang="en-US"/>
        </a:p>
      </dgm:t>
    </dgm:pt>
    <dgm:pt modelId="{A682C5F7-346F-4460-B3B9-5A0FB64E5158}" type="sibTrans" cxnId="{60E96DE8-82B1-4939-9E8D-DBD7F2034C8A}">
      <dgm:prSet/>
      <dgm:spPr/>
      <dgm:t>
        <a:bodyPr/>
        <a:lstStyle/>
        <a:p>
          <a:endParaRPr lang="en-US"/>
        </a:p>
      </dgm:t>
    </dgm:pt>
    <dgm:pt modelId="{4EA5362F-C6AF-4665-B937-8FBFEA649EF2}" type="parTrans" cxnId="{D2547962-D776-4A88-B0EB-EBA869134506}">
      <dgm:prSet/>
      <dgm:spPr/>
      <dgm:t>
        <a:bodyPr/>
        <a:lstStyle/>
        <a:p>
          <a:endParaRPr lang="en-US"/>
        </a:p>
      </dgm:t>
    </dgm:pt>
    <dgm:pt modelId="{4040B56F-791F-4273-A17F-3EAAAD76BE11}">
      <dgm:prSet/>
      <dgm:spPr>
        <a:solidFill>
          <a:schemeClr val="accent2">
            <a:hueOff val="-5306446"/>
            <a:satOff val="11157"/>
            <a:lumOff val="-1849"/>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latin typeface="Sabon Next LT"/>
            </a:rPr>
            <a:t>Bus selector</a:t>
          </a:r>
          <a:endParaRPr lang="en-US"/>
        </a:p>
      </dgm:t>
    </dgm:pt>
    <dgm:pt modelId="{A587318D-2FAD-4751-A5EB-5A2AF1BA8776}" type="sibTrans" cxnId="{D2547962-D776-4A88-B0EB-EBA869134506}">
      <dgm:prSet/>
      <dgm:spPr/>
      <dgm:t>
        <a:bodyPr/>
        <a:lstStyle/>
        <a:p>
          <a:endParaRPr lang="en-US"/>
        </a:p>
      </dgm:t>
    </dgm:pt>
    <dgm:pt modelId="{ECD2C89A-21DF-40B7-97A4-931AB9F4BE93}" type="parTrans" cxnId="{AFF74B96-7FE7-4FB2-A42E-F745EE64D7FB}">
      <dgm:prSet/>
      <dgm:spPr/>
      <dgm:t>
        <a:bodyPr/>
        <a:lstStyle/>
        <a:p>
          <a:endParaRPr lang="en-US"/>
        </a:p>
      </dgm:t>
    </dgm:pt>
    <dgm:pt modelId="{AC658BC3-F8DB-4A42-9F37-9542C2A43090}">
      <dgm:prSet/>
      <dgm:spPr>
        <a:solidFill>
          <a:schemeClr val="accent2">
            <a:hueOff val="-7959670"/>
            <a:satOff val="16736"/>
            <a:lumOff val="-2773"/>
            <a:alphaOff val="0"/>
          </a:schemeClr>
        </a:solidFill>
        <a:ln w="12700" cap="flat" cmpd="sng" algn="ctr">
          <a:solidFill>
            <a:schemeClr val="lt1">
              <a:hueOff val="0"/>
              <a:satOff val="0"/>
              <a:lumOff val="0"/>
              <a:alphaOff val="0"/>
            </a:schemeClr>
          </a:solidFill>
          <a:prstDash val="solid"/>
          <a:miter lim="800000"/>
        </a:ln>
      </dgm:spPr>
      <dgm:t>
        <a:bodyPr/>
        <a:lstStyle/>
        <a:p>
          <a:r>
            <a:rPr lang="en-US"/>
            <a:t>Scope.</a:t>
          </a:r>
        </a:p>
      </dgm:t>
    </dgm:pt>
    <dgm:pt modelId="{75475F90-64F2-4359-8906-D23F19989D6F}" type="sibTrans" cxnId="{AFF74B96-7FE7-4FB2-A42E-F745EE64D7FB}">
      <dgm:prSet/>
      <dgm:spPr/>
      <dgm:t>
        <a:bodyPr/>
        <a:lstStyle/>
        <a:p>
          <a:endParaRPr lang="en-US"/>
        </a:p>
      </dgm:t>
    </dgm:pt>
    <dgm:pt modelId="{A9FDF280-D9BA-4F10-AC64-223E8B103E0D}" type="parTrans" cxnId="{879217F1-7353-42B9-ADC4-F41122E8D738}">
      <dgm:prSet/>
      <dgm:spPr/>
      <dgm:t>
        <a:bodyPr/>
        <a:lstStyle/>
        <a:p>
          <a:endParaRPr lang="en-US"/>
        </a:p>
      </dgm:t>
    </dgm:pt>
    <dgm:pt modelId="{629C0E83-BA13-44B3-B5E8-0D57D856905B}">
      <dgm:prSet/>
      <dgm:spPr>
        <a:solidFill>
          <a:schemeClr val="accent2">
            <a:hueOff val="-10612893"/>
            <a:satOff val="22315"/>
            <a:lumOff val="-3697"/>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t>3-phase</a:t>
          </a:r>
          <a:r>
            <a:rPr lang="en-US">
              <a:latin typeface="Sabon Next LT"/>
            </a:rPr>
            <a:t> VI measurement bus bar</a:t>
          </a:r>
          <a:endParaRPr lang="en-US"/>
        </a:p>
      </dgm:t>
    </dgm:pt>
    <dgm:pt modelId="{D1256DC6-1213-4379-86C1-0E275569318E}" type="sibTrans" cxnId="{879217F1-7353-42B9-ADC4-F41122E8D738}">
      <dgm:prSet/>
      <dgm:spPr/>
      <dgm:t>
        <a:bodyPr/>
        <a:lstStyle/>
        <a:p>
          <a:endParaRPr lang="en-US"/>
        </a:p>
      </dgm:t>
    </dgm:pt>
    <dgm:pt modelId="{0354A0C6-1714-4751-A24F-A70FCBB53A31}" type="parTrans" cxnId="{A7D1B63D-5ECF-4E71-BCE5-54A3C95D67A2}">
      <dgm:prSet/>
      <dgm:spPr/>
      <dgm:t>
        <a:bodyPr/>
        <a:lstStyle/>
        <a:p>
          <a:endParaRPr/>
        </a:p>
      </dgm:t>
    </dgm:pt>
    <dgm:pt modelId="{47AFC445-712B-44C8-B8B5-00B41097931E}">
      <dgm:prSet/>
      <dgm:spPr>
        <a:solidFill>
          <a:schemeClr val="accent2">
            <a:hueOff val="-13266116"/>
            <a:satOff val="27894"/>
            <a:lumOff val="-4621"/>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latin typeface="Sabon Next LT"/>
            </a:rPr>
            <a:t>Parallel RLC branch </a:t>
          </a:r>
        </a:p>
      </dgm:t>
    </dgm:pt>
    <dgm:pt modelId="{59A6B368-9439-4DC1-A326-30BFA2F8A1D4}" type="sibTrans" cxnId="{A7D1B63D-5ECF-4E71-BCE5-54A3C95D67A2}">
      <dgm:prSet/>
      <dgm:spPr/>
      <dgm:t>
        <a:bodyPr/>
        <a:lstStyle/>
        <a:p>
          <a:endParaRPr/>
        </a:p>
      </dgm:t>
    </dgm:pt>
    <dgm:pt modelId="{E3FBEDB7-4764-4EAF-A8D8-10359BA562BE}" type="parTrans" cxnId="{189C07BE-8C26-40A9-8468-56ECCB21E3F9}">
      <dgm:prSet/>
      <dgm:spPr/>
      <dgm:t>
        <a:bodyPr/>
        <a:lstStyle/>
        <a:p>
          <a:endParaRPr/>
        </a:p>
      </dgm:t>
    </dgm:pt>
    <dgm:pt modelId="{2DB24A27-2D8B-40B6-A6B9-026417482351}">
      <dgm:prSet/>
      <dgm:spPr>
        <a:solidFill>
          <a:schemeClr val="accent2">
            <a:hueOff val="-15919340"/>
            <a:satOff val="33472"/>
            <a:lumOff val="-5546"/>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latin typeface="Sabon Next LT"/>
            </a:rPr>
            <a:t>Y-Y transformer</a:t>
          </a:r>
        </a:p>
      </dgm:t>
    </dgm:pt>
    <dgm:pt modelId="{CD488B6D-C212-4DE3-82F0-0F505327F7C0}" type="sibTrans" cxnId="{189C07BE-8C26-40A9-8468-56ECCB21E3F9}">
      <dgm:prSet/>
      <dgm:spPr/>
      <dgm:t>
        <a:bodyPr/>
        <a:lstStyle/>
        <a:p>
          <a:endParaRPr/>
        </a:p>
      </dgm:t>
    </dgm:pt>
    <dgm:pt modelId="{D8B2D4CF-E5C7-4220-AEAF-F00146651C4A}" type="parTrans" cxnId="{36E81520-4175-4CB6-B66B-0969BDA1DA2F}">
      <dgm:prSet/>
      <dgm:spPr/>
      <dgm:t>
        <a:bodyPr/>
        <a:lstStyle/>
        <a:p>
          <a:endParaRPr/>
        </a:p>
      </dgm:t>
    </dgm:pt>
    <dgm:pt modelId="{A58DC43F-7A15-4529-B09F-B59150128C4E}">
      <dgm:prSet/>
      <dgm:spPr>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latin typeface="Sabon Next LT"/>
            </a:rPr>
            <a:t>3-phase power measurement</a:t>
          </a:r>
        </a:p>
      </dgm:t>
    </dgm:pt>
    <dgm:pt modelId="{42DE8DC7-5781-4F73-9388-82343F8CCFEC}" type="sibTrans" cxnId="{36E81520-4175-4CB6-B66B-0969BDA1DA2F}">
      <dgm:prSet/>
      <dgm:spPr/>
      <dgm:t>
        <a:bodyPr/>
        <a:lstStyle/>
        <a:p>
          <a:endParaRPr/>
        </a:p>
      </dgm:t>
    </dgm:pt>
    <dgm:pt modelId="{49805766-1B6B-471B-8B8E-F10AA872B042}" type="pres">
      <dgm:prSet presAssocID="{8852B238-A511-4ADD-8CBA-2892621A7047}" presName="linear" presStyleCnt="0">
        <dgm:presLayoutVars>
          <dgm:animLvl val="lvl"/>
          <dgm:resizeHandles val="exact"/>
        </dgm:presLayoutVars>
      </dgm:prSet>
      <dgm:spPr/>
    </dgm:pt>
    <dgm:pt modelId="{911FBEAD-B994-457F-AEFE-D67C8A7061AB}" type="pres">
      <dgm:prSet presAssocID="{10DE7F57-A501-432F-B274-BC755D688E62}" presName="parentText" presStyleLbl="node1" presStyleIdx="0" presStyleCnt="8">
        <dgm:presLayoutVars>
          <dgm:chMax val="0"/>
          <dgm:bulletEnabled val="1"/>
        </dgm:presLayoutVars>
      </dgm:prSet>
      <dgm:spPr/>
    </dgm:pt>
    <dgm:pt modelId="{58F57C3F-61DE-4695-ACF6-0C27A6C1A3FD}" type="pres">
      <dgm:prSet presAssocID="{380B3C92-D5FD-4547-91F0-28B637874534}" presName="spacer" presStyleCnt="0"/>
      <dgm:spPr/>
    </dgm:pt>
    <dgm:pt modelId="{A2CBB3E5-A2D1-4664-8E58-D5393FF77CE4}" type="pres">
      <dgm:prSet presAssocID="{2CF58E26-0C10-4FAF-BA77-04268E1A20F9}" presName="parentText" presStyleLbl="node1" presStyleIdx="1" presStyleCnt="8">
        <dgm:presLayoutVars>
          <dgm:chMax val="0"/>
          <dgm:bulletEnabled val="1"/>
        </dgm:presLayoutVars>
      </dgm:prSet>
      <dgm:spPr/>
    </dgm:pt>
    <dgm:pt modelId="{89FDCB10-97F1-49D2-BD5F-40C921DB2CA2}" type="pres">
      <dgm:prSet presAssocID="{A682C5F7-346F-4460-B3B9-5A0FB64E5158}" presName="spacer" presStyleCnt="0"/>
      <dgm:spPr/>
    </dgm:pt>
    <dgm:pt modelId="{A884A456-A69E-41D1-8799-7B2F2C77111E}" type="pres">
      <dgm:prSet presAssocID="{4040B56F-791F-4273-A17F-3EAAAD76BE11}" presName="parentText" presStyleLbl="node1" presStyleIdx="2" presStyleCnt="8">
        <dgm:presLayoutVars>
          <dgm:chMax val="0"/>
          <dgm:bulletEnabled val="1"/>
        </dgm:presLayoutVars>
      </dgm:prSet>
      <dgm:spPr/>
    </dgm:pt>
    <dgm:pt modelId="{627657B3-BCA6-4276-BB40-40516316BBD1}" type="pres">
      <dgm:prSet presAssocID="{A587318D-2FAD-4751-A5EB-5A2AF1BA8776}" presName="spacer" presStyleCnt="0"/>
      <dgm:spPr/>
    </dgm:pt>
    <dgm:pt modelId="{674F76FA-DF45-4598-A6B7-BED5FC7DF0F1}" type="pres">
      <dgm:prSet presAssocID="{AC658BC3-F8DB-4A42-9F37-9542C2A43090}" presName="parentText" presStyleLbl="node1" presStyleIdx="3" presStyleCnt="8">
        <dgm:presLayoutVars>
          <dgm:chMax val="0"/>
          <dgm:bulletEnabled val="1"/>
        </dgm:presLayoutVars>
      </dgm:prSet>
      <dgm:spPr/>
    </dgm:pt>
    <dgm:pt modelId="{7AC6516D-F7E4-45CB-ACF9-D1131ABB2B29}" type="pres">
      <dgm:prSet presAssocID="{75475F90-64F2-4359-8906-D23F19989D6F}" presName="spacer" presStyleCnt="0"/>
      <dgm:spPr/>
    </dgm:pt>
    <dgm:pt modelId="{98823620-BAF1-444E-B844-4330242B1F34}" type="pres">
      <dgm:prSet presAssocID="{629C0E83-BA13-44B3-B5E8-0D57D856905B}" presName="parentText" presStyleLbl="node1" presStyleIdx="4" presStyleCnt="8">
        <dgm:presLayoutVars>
          <dgm:chMax val="0"/>
          <dgm:bulletEnabled val="1"/>
        </dgm:presLayoutVars>
      </dgm:prSet>
      <dgm:spPr/>
    </dgm:pt>
    <dgm:pt modelId="{AA7A67DD-55AD-4925-A2BA-A3A5E2918CEA}" type="pres">
      <dgm:prSet presAssocID="{D1256DC6-1213-4379-86C1-0E275569318E}" presName="spacer" presStyleCnt="0"/>
      <dgm:spPr/>
    </dgm:pt>
    <dgm:pt modelId="{9CC38198-DD49-47E5-9745-BDFD6C76E7EF}" type="pres">
      <dgm:prSet presAssocID="{47AFC445-712B-44C8-B8B5-00B41097931E}" presName="parentText" presStyleLbl="node1" presStyleIdx="5" presStyleCnt="8">
        <dgm:presLayoutVars>
          <dgm:chMax val="0"/>
          <dgm:bulletEnabled val="1"/>
        </dgm:presLayoutVars>
      </dgm:prSet>
      <dgm:spPr/>
    </dgm:pt>
    <dgm:pt modelId="{3E8D959C-6ED3-4189-94D3-E83581B16E3D}" type="pres">
      <dgm:prSet presAssocID="{59A6B368-9439-4DC1-A326-30BFA2F8A1D4}" presName="spacer" presStyleCnt="0"/>
      <dgm:spPr/>
    </dgm:pt>
    <dgm:pt modelId="{3726FBE9-A3F4-4F40-8E86-23CD28C09398}" type="pres">
      <dgm:prSet presAssocID="{2DB24A27-2D8B-40B6-A6B9-026417482351}" presName="parentText" presStyleLbl="node1" presStyleIdx="6" presStyleCnt="8">
        <dgm:presLayoutVars>
          <dgm:chMax val="0"/>
          <dgm:bulletEnabled val="1"/>
        </dgm:presLayoutVars>
      </dgm:prSet>
      <dgm:spPr/>
    </dgm:pt>
    <dgm:pt modelId="{F4772B70-0CF9-48F8-8A1C-0E2518D1784D}" type="pres">
      <dgm:prSet presAssocID="{CD488B6D-C212-4DE3-82F0-0F505327F7C0}" presName="spacer" presStyleCnt="0"/>
      <dgm:spPr/>
    </dgm:pt>
    <dgm:pt modelId="{B927E350-FF19-4FCD-BD6E-38443B3BB64B}" type="pres">
      <dgm:prSet presAssocID="{A58DC43F-7A15-4529-B09F-B59150128C4E}" presName="parentText" presStyleLbl="node1" presStyleIdx="7" presStyleCnt="8">
        <dgm:presLayoutVars>
          <dgm:chMax val="0"/>
          <dgm:bulletEnabled val="1"/>
        </dgm:presLayoutVars>
      </dgm:prSet>
      <dgm:spPr/>
    </dgm:pt>
  </dgm:ptLst>
  <dgm:cxnLst>
    <dgm:cxn modelId="{36E81520-4175-4CB6-B66B-0969BDA1DA2F}" srcId="{8852B238-A511-4ADD-8CBA-2892621A7047}" destId="{A58DC43F-7A15-4529-B09F-B59150128C4E}" srcOrd="7" destOrd="0" parTransId="{D8B2D4CF-E5C7-4220-AEAF-F00146651C4A}" sibTransId="{42DE8DC7-5781-4F73-9388-82343F8CCFEC}"/>
    <dgm:cxn modelId="{5718CA2B-3439-4945-80FA-1FA72A09475C}" type="presOf" srcId="{629C0E83-BA13-44B3-B5E8-0D57D856905B}" destId="{98823620-BAF1-444E-B844-4330242B1F34}" srcOrd="0" destOrd="0" presId="urn:microsoft.com/office/officeart/2005/8/layout/vList2"/>
    <dgm:cxn modelId="{A7D1B63D-5ECF-4E71-BCE5-54A3C95D67A2}" srcId="{8852B238-A511-4ADD-8CBA-2892621A7047}" destId="{47AFC445-712B-44C8-B8B5-00B41097931E}" srcOrd="5" destOrd="0" parTransId="{0354A0C6-1714-4751-A24F-A70FCBB53A31}" sibTransId="{59A6B368-9439-4DC1-A326-30BFA2F8A1D4}"/>
    <dgm:cxn modelId="{45FF7161-0983-450E-B5F8-E6A3E289EDF3}" type="presOf" srcId="{47AFC445-712B-44C8-B8B5-00B41097931E}" destId="{9CC38198-DD49-47E5-9745-BDFD6C76E7EF}" srcOrd="0" destOrd="0" presId="urn:microsoft.com/office/officeart/2005/8/layout/vList2"/>
    <dgm:cxn modelId="{D2547962-D776-4A88-B0EB-EBA869134506}" srcId="{8852B238-A511-4ADD-8CBA-2892621A7047}" destId="{4040B56F-791F-4273-A17F-3EAAAD76BE11}" srcOrd="2" destOrd="0" parTransId="{4EA5362F-C6AF-4665-B937-8FBFEA649EF2}" sibTransId="{A587318D-2FAD-4751-A5EB-5A2AF1BA8776}"/>
    <dgm:cxn modelId="{F29FFC54-3CF3-409B-AC5C-FE7869C83321}" type="presOf" srcId="{4040B56F-791F-4273-A17F-3EAAAD76BE11}" destId="{A884A456-A69E-41D1-8799-7B2F2C77111E}" srcOrd="0" destOrd="0" presId="urn:microsoft.com/office/officeart/2005/8/layout/vList2"/>
    <dgm:cxn modelId="{DD79EC89-942A-4900-92EA-66800A1731DA}" type="presOf" srcId="{2CF58E26-0C10-4FAF-BA77-04268E1A20F9}" destId="{A2CBB3E5-A2D1-4664-8E58-D5393FF77CE4}" srcOrd="0" destOrd="0" presId="urn:microsoft.com/office/officeart/2005/8/layout/vList2"/>
    <dgm:cxn modelId="{E9FB2C93-DEAC-46BB-9AA1-0AC73DD2791A}" srcId="{8852B238-A511-4ADD-8CBA-2892621A7047}" destId="{10DE7F57-A501-432F-B274-BC755D688E62}" srcOrd="0" destOrd="0" parTransId="{A55CB38C-9DCC-4DAE-92C9-78C3A00762BA}" sibTransId="{380B3C92-D5FD-4547-91F0-28B637874534}"/>
    <dgm:cxn modelId="{AFF74B96-7FE7-4FB2-A42E-F745EE64D7FB}" srcId="{8852B238-A511-4ADD-8CBA-2892621A7047}" destId="{AC658BC3-F8DB-4A42-9F37-9542C2A43090}" srcOrd="3" destOrd="0" parTransId="{ECD2C89A-21DF-40B7-97A4-931AB9F4BE93}" sibTransId="{75475F90-64F2-4359-8906-D23F19989D6F}"/>
    <dgm:cxn modelId="{BEC784B1-6C13-4864-8CA7-B3144B62C08D}" type="presOf" srcId="{8852B238-A511-4ADD-8CBA-2892621A7047}" destId="{49805766-1B6B-471B-8B8E-F10AA872B042}" srcOrd="0" destOrd="0" presId="urn:microsoft.com/office/officeart/2005/8/layout/vList2"/>
    <dgm:cxn modelId="{134EF8B6-AED3-4F56-AD6D-CA29DB37CFA0}" type="presOf" srcId="{A58DC43F-7A15-4529-B09F-B59150128C4E}" destId="{B927E350-FF19-4FCD-BD6E-38443B3BB64B}" srcOrd="0" destOrd="0" presId="urn:microsoft.com/office/officeart/2005/8/layout/vList2"/>
    <dgm:cxn modelId="{189C07BE-8C26-40A9-8468-56ECCB21E3F9}" srcId="{8852B238-A511-4ADD-8CBA-2892621A7047}" destId="{2DB24A27-2D8B-40B6-A6B9-026417482351}" srcOrd="6" destOrd="0" parTransId="{E3FBEDB7-4764-4EAF-A8D8-10359BA562BE}" sibTransId="{CD488B6D-C212-4DE3-82F0-0F505327F7C0}"/>
    <dgm:cxn modelId="{92731CE0-3A7E-4E6E-B2A5-52301545C1F7}" type="presOf" srcId="{AC658BC3-F8DB-4A42-9F37-9542C2A43090}" destId="{674F76FA-DF45-4598-A6B7-BED5FC7DF0F1}" srcOrd="0" destOrd="0" presId="urn:microsoft.com/office/officeart/2005/8/layout/vList2"/>
    <dgm:cxn modelId="{7AF3B8E6-3BD3-4154-8D0D-1789630A6906}" type="presOf" srcId="{2DB24A27-2D8B-40B6-A6B9-026417482351}" destId="{3726FBE9-A3F4-4F40-8E86-23CD28C09398}" srcOrd="0" destOrd="0" presId="urn:microsoft.com/office/officeart/2005/8/layout/vList2"/>
    <dgm:cxn modelId="{60E96DE8-82B1-4939-9E8D-DBD7F2034C8A}" srcId="{8852B238-A511-4ADD-8CBA-2892621A7047}" destId="{2CF58E26-0C10-4FAF-BA77-04268E1A20F9}" srcOrd="1" destOrd="0" parTransId="{608DB264-62F9-4BA5-B10A-C51634A008AE}" sibTransId="{A682C5F7-346F-4460-B3B9-5A0FB64E5158}"/>
    <dgm:cxn modelId="{879217F1-7353-42B9-ADC4-F41122E8D738}" srcId="{8852B238-A511-4ADD-8CBA-2892621A7047}" destId="{629C0E83-BA13-44B3-B5E8-0D57D856905B}" srcOrd="4" destOrd="0" parTransId="{A9FDF280-D9BA-4F10-AC64-223E8B103E0D}" sibTransId="{D1256DC6-1213-4379-86C1-0E275569318E}"/>
    <dgm:cxn modelId="{FC2757FA-131D-4906-9314-48198132840D}" type="presOf" srcId="{10DE7F57-A501-432F-B274-BC755D688E62}" destId="{911FBEAD-B994-457F-AEFE-D67C8A7061AB}" srcOrd="0" destOrd="0" presId="urn:microsoft.com/office/officeart/2005/8/layout/vList2"/>
    <dgm:cxn modelId="{EFAA87D7-6574-4A3C-8E82-E1E4E697836E}" type="presParOf" srcId="{49805766-1B6B-471B-8B8E-F10AA872B042}" destId="{911FBEAD-B994-457F-AEFE-D67C8A7061AB}" srcOrd="0" destOrd="0" presId="urn:microsoft.com/office/officeart/2005/8/layout/vList2"/>
    <dgm:cxn modelId="{E0B0F15D-365F-41FF-BDAB-F437216B1200}" type="presParOf" srcId="{49805766-1B6B-471B-8B8E-F10AA872B042}" destId="{58F57C3F-61DE-4695-ACF6-0C27A6C1A3FD}" srcOrd="1" destOrd="0" presId="urn:microsoft.com/office/officeart/2005/8/layout/vList2"/>
    <dgm:cxn modelId="{AD9E91B3-6F9A-440D-8DF9-20A31604C033}" type="presParOf" srcId="{49805766-1B6B-471B-8B8E-F10AA872B042}" destId="{A2CBB3E5-A2D1-4664-8E58-D5393FF77CE4}" srcOrd="2" destOrd="0" presId="urn:microsoft.com/office/officeart/2005/8/layout/vList2"/>
    <dgm:cxn modelId="{ECC7C92E-FD9C-4AAF-BEBF-92BF01B17203}" type="presParOf" srcId="{49805766-1B6B-471B-8B8E-F10AA872B042}" destId="{89FDCB10-97F1-49D2-BD5F-40C921DB2CA2}" srcOrd="3" destOrd="0" presId="urn:microsoft.com/office/officeart/2005/8/layout/vList2"/>
    <dgm:cxn modelId="{E0B76683-8EB6-4430-9348-EAD52BE4224C}" type="presParOf" srcId="{49805766-1B6B-471B-8B8E-F10AA872B042}" destId="{A884A456-A69E-41D1-8799-7B2F2C77111E}" srcOrd="4" destOrd="0" presId="urn:microsoft.com/office/officeart/2005/8/layout/vList2"/>
    <dgm:cxn modelId="{B1928348-B6A2-42F5-A28A-D04070963E13}" type="presParOf" srcId="{49805766-1B6B-471B-8B8E-F10AA872B042}" destId="{627657B3-BCA6-4276-BB40-40516316BBD1}" srcOrd="5" destOrd="0" presId="urn:microsoft.com/office/officeart/2005/8/layout/vList2"/>
    <dgm:cxn modelId="{14CCEA96-9CF5-49BE-8E4B-192F5DF3EA7E}" type="presParOf" srcId="{49805766-1B6B-471B-8B8E-F10AA872B042}" destId="{674F76FA-DF45-4598-A6B7-BED5FC7DF0F1}" srcOrd="6" destOrd="0" presId="urn:microsoft.com/office/officeart/2005/8/layout/vList2"/>
    <dgm:cxn modelId="{DB6C0B35-E0EE-4243-83AC-459A81DEA737}" type="presParOf" srcId="{49805766-1B6B-471B-8B8E-F10AA872B042}" destId="{7AC6516D-F7E4-45CB-ACF9-D1131ABB2B29}" srcOrd="7" destOrd="0" presId="urn:microsoft.com/office/officeart/2005/8/layout/vList2"/>
    <dgm:cxn modelId="{3BC2466E-1704-4C98-AE49-91616243D7BA}" type="presParOf" srcId="{49805766-1B6B-471B-8B8E-F10AA872B042}" destId="{98823620-BAF1-444E-B844-4330242B1F34}" srcOrd="8" destOrd="0" presId="urn:microsoft.com/office/officeart/2005/8/layout/vList2"/>
    <dgm:cxn modelId="{1EB8FB5B-1777-4D39-B84E-813CE80152D2}" type="presParOf" srcId="{49805766-1B6B-471B-8B8E-F10AA872B042}" destId="{AA7A67DD-55AD-4925-A2BA-A3A5E2918CEA}" srcOrd="9" destOrd="0" presId="urn:microsoft.com/office/officeart/2005/8/layout/vList2"/>
    <dgm:cxn modelId="{AACB9764-DD6B-47E7-8DCE-5D759266DF95}" type="presParOf" srcId="{49805766-1B6B-471B-8B8E-F10AA872B042}" destId="{9CC38198-DD49-47E5-9745-BDFD6C76E7EF}" srcOrd="10" destOrd="0" presId="urn:microsoft.com/office/officeart/2005/8/layout/vList2"/>
    <dgm:cxn modelId="{52FE459B-0EAB-44F8-9A18-B3E6E7492613}" type="presParOf" srcId="{49805766-1B6B-471B-8B8E-F10AA872B042}" destId="{3E8D959C-6ED3-4189-94D3-E83581B16E3D}" srcOrd="11" destOrd="0" presId="urn:microsoft.com/office/officeart/2005/8/layout/vList2"/>
    <dgm:cxn modelId="{36F574EF-6505-4763-8D6F-ECC6D868F0EB}" type="presParOf" srcId="{49805766-1B6B-471B-8B8E-F10AA872B042}" destId="{3726FBE9-A3F4-4F40-8E86-23CD28C09398}" srcOrd="12" destOrd="0" presId="urn:microsoft.com/office/officeart/2005/8/layout/vList2"/>
    <dgm:cxn modelId="{4F2028A8-3CD6-40A7-8B29-AC05CD26B9C5}" type="presParOf" srcId="{49805766-1B6B-471B-8B8E-F10AA872B042}" destId="{F4772B70-0CF9-48F8-8A1C-0E2518D1784D}" srcOrd="13" destOrd="0" presId="urn:microsoft.com/office/officeart/2005/8/layout/vList2"/>
    <dgm:cxn modelId="{D639386D-2DD2-41F1-81AC-5F7C4B84F955}" type="presParOf" srcId="{49805766-1B6B-471B-8B8E-F10AA872B042}" destId="{B927E350-FF19-4FCD-BD6E-38443B3BB64B}"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main"/>
    </a:ext>
  </dgm:extLst>
</dgm:dataModel>
</file>

<file path=ppt/diagrams/data5.xml><?xml version="1.0" encoding="utf-8"?>
<dgm:dataModel xmlns:dgm="http://schemas.openxmlformats.org/drawingml/2006/diagram" xmlns:a="http://schemas.openxmlformats.org/drawingml/2006/main">
  <dgm:ptLst>
    <dgm:pt modelId="{8852B238-A511-4ADD-8CBA-2892621A704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55CB38C-9DCC-4DAE-92C9-78C3A00762BA}" type="parTrans" cxnId="{E5F60BE7-9136-4CC2-9D39-F0DB30D5E213}">
      <dgm:prSet/>
      <dgm:spPr/>
      <dgm:t>
        <a:bodyPr/>
        <a:lstStyle/>
        <a:p>
          <a:endParaRPr lang="en-US"/>
        </a:p>
      </dgm:t>
    </dgm:pt>
    <dgm:pt modelId="{10DE7F57-A501-432F-B274-BC755D688E62}">
      <dgm:prSet/>
      <dgm:spPr>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Powergui.</a:t>
          </a:r>
        </a:p>
      </dgm:t>
    </dgm:pt>
    <dgm:pt modelId="{380B3C92-D5FD-4547-91F0-28B637874534}" type="sibTrans" cxnId="{E5F60BE7-9136-4CC2-9D39-F0DB30D5E213}">
      <dgm:prSet/>
      <dgm:spPr/>
      <dgm:t>
        <a:bodyPr/>
        <a:lstStyle/>
        <a:p>
          <a:endParaRPr lang="en-US"/>
        </a:p>
      </dgm:t>
    </dgm:pt>
    <dgm:pt modelId="{608DB264-62F9-4BA5-B10A-C51634A008AE}" type="parTrans" cxnId="{89FA1F20-9D7C-41F8-86A8-A3CF921EA06E}">
      <dgm:prSet/>
      <dgm:spPr/>
      <dgm:t>
        <a:bodyPr/>
        <a:lstStyle/>
        <a:p>
          <a:endParaRPr lang="en-US"/>
        </a:p>
      </dgm:t>
    </dgm:pt>
    <dgm:pt modelId="{2CF58E26-0C10-4FAF-BA77-04268E1A20F9}">
      <dgm:prSet/>
      <dgm:spPr>
        <a:solidFill>
          <a:schemeClr val="accent5">
            <a:hueOff val="2564361"/>
            <a:satOff val="1109"/>
            <a:lumOff val="752"/>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latin typeface="Sabon Next LT"/>
            </a:rPr>
            <a:t>Bus (3)</a:t>
          </a:r>
          <a:endParaRPr lang="en-US"/>
        </a:p>
      </dgm:t>
    </dgm:pt>
    <dgm:pt modelId="{A682C5F7-346F-4460-B3B9-5A0FB64E5158}" type="sibTrans" cxnId="{89FA1F20-9D7C-41F8-86A8-A3CF921EA06E}">
      <dgm:prSet/>
      <dgm:spPr/>
      <dgm:t>
        <a:bodyPr/>
        <a:lstStyle/>
        <a:p>
          <a:endParaRPr lang="en-US"/>
        </a:p>
      </dgm:t>
    </dgm:pt>
    <dgm:pt modelId="{4EA5362F-C6AF-4665-B937-8FBFEA649EF2}" type="parTrans" cxnId="{4BA72F26-CF53-4611-A507-2DC4821A17AC}">
      <dgm:prSet/>
      <dgm:spPr/>
      <dgm:t>
        <a:bodyPr/>
        <a:lstStyle/>
        <a:p>
          <a:endParaRPr lang="en-US"/>
        </a:p>
      </dgm:t>
    </dgm:pt>
    <dgm:pt modelId="{4040B56F-791F-4273-A17F-3EAAAD76BE11}">
      <dgm:prSet/>
      <dgm:spPr>
        <a:solidFill>
          <a:schemeClr val="accent5">
            <a:hueOff val="5128723"/>
            <a:satOff val="2218"/>
            <a:lumOff val="1503"/>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latin typeface="Sabon Next LT"/>
            </a:rPr>
            <a:t>Load flow bus</a:t>
          </a:r>
          <a:endParaRPr lang="en-US"/>
        </a:p>
      </dgm:t>
    </dgm:pt>
    <dgm:pt modelId="{A587318D-2FAD-4751-A5EB-5A2AF1BA8776}" type="sibTrans" cxnId="{4BA72F26-CF53-4611-A507-2DC4821A17AC}">
      <dgm:prSet/>
      <dgm:spPr/>
      <dgm:t>
        <a:bodyPr/>
        <a:lstStyle/>
        <a:p>
          <a:endParaRPr lang="en-US"/>
        </a:p>
      </dgm:t>
    </dgm:pt>
    <dgm:pt modelId="{ECD2C89A-21DF-40B7-97A4-931AB9F4BE93}" type="parTrans" cxnId="{9E078086-BAB6-4ECC-BBBE-7F43557D8AA3}">
      <dgm:prSet/>
      <dgm:spPr/>
      <dgm:t>
        <a:bodyPr/>
        <a:lstStyle/>
        <a:p>
          <a:endParaRPr lang="en-US"/>
        </a:p>
      </dgm:t>
    </dgm:pt>
    <dgm:pt modelId="{AC658BC3-F8DB-4A42-9F37-9542C2A43090}">
      <dgm:prSet/>
      <dgm:spPr>
        <a:solidFill>
          <a:schemeClr val="accent5">
            <a:hueOff val="7693084"/>
            <a:satOff val="3327"/>
            <a:lumOff val="2255"/>
            <a:alphaOff val="0"/>
          </a:schemeClr>
        </a:solidFill>
        <a:ln w="12700" cap="flat" cmpd="sng" algn="ctr">
          <a:solidFill>
            <a:schemeClr val="lt1">
              <a:hueOff val="0"/>
              <a:satOff val="0"/>
              <a:lumOff val="0"/>
              <a:alphaOff val="0"/>
            </a:schemeClr>
          </a:solidFill>
          <a:prstDash val="solid"/>
          <a:miter lim="800000"/>
        </a:ln>
      </dgm:spPr>
      <dgm:t>
        <a:bodyPr/>
        <a:lstStyle/>
        <a:p>
          <a:r>
            <a:rPr lang="en-US">
              <a:latin typeface="Sabon Next LT"/>
            </a:rPr>
            <a:t>Scope</a:t>
          </a:r>
          <a:endParaRPr lang="en-US"/>
        </a:p>
      </dgm:t>
    </dgm:pt>
    <dgm:pt modelId="{75475F90-64F2-4359-8906-D23F19989D6F}" type="sibTrans" cxnId="{9E078086-BAB6-4ECC-BBBE-7F43557D8AA3}">
      <dgm:prSet/>
      <dgm:spPr/>
      <dgm:t>
        <a:bodyPr/>
        <a:lstStyle/>
        <a:p>
          <a:endParaRPr lang="en-US"/>
        </a:p>
      </dgm:t>
    </dgm:pt>
    <dgm:pt modelId="{3048A75E-640D-4AAB-8CA3-8C013820AF17}" type="parTrans" cxnId="{9DFBE832-99AD-4443-A19A-9D476AD5E247}">
      <dgm:prSet/>
      <dgm:spPr/>
      <dgm:t>
        <a:bodyPr/>
        <a:lstStyle/>
        <a:p>
          <a:endParaRPr/>
        </a:p>
      </dgm:t>
    </dgm:pt>
    <dgm:pt modelId="{D84C1971-DC32-4F00-9AF8-069AA3C0231A}">
      <dgm:prSet/>
      <dgm:spPr>
        <a:solidFill>
          <a:schemeClr val="accent5">
            <a:hueOff val="10257446"/>
            <a:satOff val="4436"/>
            <a:lumOff val="3007"/>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latin typeface="Sabon Next LT"/>
            </a:rPr>
            <a:t>Load</a:t>
          </a:r>
        </a:p>
      </dgm:t>
    </dgm:pt>
    <dgm:pt modelId="{271C257D-2324-4A4E-8194-FBD971C03B69}" type="sibTrans" cxnId="{9DFBE832-99AD-4443-A19A-9D476AD5E247}">
      <dgm:prSet/>
      <dgm:spPr/>
      <dgm:t>
        <a:bodyPr/>
        <a:lstStyle/>
        <a:p>
          <a:endParaRPr/>
        </a:p>
      </dgm:t>
    </dgm:pt>
    <dgm:pt modelId="{7A36AD1F-539E-432C-8371-990E9CB9CB8B}" type="parTrans" cxnId="{369CE623-7DD7-4EF1-B6DA-4812B67181BB}">
      <dgm:prSet/>
      <dgm:spPr/>
      <dgm:t>
        <a:bodyPr/>
        <a:lstStyle/>
        <a:p>
          <a:endParaRPr/>
        </a:p>
      </dgm:t>
    </dgm:pt>
    <dgm:pt modelId="{1E2C2E25-1FBC-4EDE-ABD7-F3720981C413}">
      <dgm:prSet/>
      <dgm:spPr>
        <a:solidFill>
          <a:schemeClr val="accent5">
            <a:hueOff val="12821806"/>
            <a:satOff val="5545"/>
            <a:lumOff val="3758"/>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latin typeface="Sabon Next LT"/>
            </a:rPr>
            <a:t>3-phase parallel RLC load</a:t>
          </a:r>
        </a:p>
      </dgm:t>
    </dgm:pt>
    <dgm:pt modelId="{30E8E3AD-86C5-47AE-A570-BDD46CB27779}" type="sibTrans" cxnId="{369CE623-7DD7-4EF1-B6DA-4812B67181BB}">
      <dgm:prSet/>
      <dgm:spPr/>
      <dgm:t>
        <a:bodyPr/>
        <a:lstStyle/>
        <a:p>
          <a:endParaRPr/>
        </a:p>
      </dgm:t>
    </dgm:pt>
    <dgm:pt modelId="{0B303B85-7993-4E11-90AE-41427A640236}" type="parTrans" cxnId="{556EF2B3-25E4-4767-914A-E30FE6ABD7DE}">
      <dgm:prSet/>
      <dgm:spPr/>
      <dgm:t>
        <a:bodyPr/>
        <a:lstStyle/>
        <a:p>
          <a:endParaRPr/>
        </a:p>
      </dgm:t>
    </dgm:pt>
    <dgm:pt modelId="{3BB0B455-0715-4B8F-A508-D82113DA478B}">
      <dgm:prSet/>
      <dgm:spPr>
        <a:solidFill>
          <a:schemeClr val="accent5">
            <a:hueOff val="15386168"/>
            <a:satOff val="6654"/>
            <a:lumOff val="4510"/>
            <a:alphaOff val="0"/>
          </a:schemeClr>
        </a:solidFill>
        <a:ln w="12700" cap="flat" cmpd="sng" algn="ctr">
          <a:solidFill>
            <a:schemeClr val="lt1">
              <a:hueOff val="0"/>
              <a:satOff val="0"/>
              <a:lumOff val="0"/>
              <a:alphaOff val="0"/>
            </a:schemeClr>
          </a:solidFill>
          <a:prstDash val="solid"/>
          <a:miter lim="800000"/>
        </a:ln>
      </dgm:spPr>
      <dgm:t>
        <a:bodyPr/>
        <a:lstStyle/>
        <a:p>
          <a:r>
            <a:rPr lang="en-US">
              <a:latin typeface="Sabon Next LT"/>
            </a:rPr>
            <a:t>Slack</a:t>
          </a:r>
        </a:p>
      </dgm:t>
    </dgm:pt>
    <dgm:pt modelId="{AC6379E5-7076-4EB7-8F85-F9545508BB99}" type="sibTrans" cxnId="{556EF2B3-25E4-4767-914A-E30FE6ABD7DE}">
      <dgm:prSet/>
      <dgm:spPr/>
      <dgm:t>
        <a:bodyPr/>
        <a:lstStyle/>
        <a:p>
          <a:endParaRPr/>
        </a:p>
      </dgm:t>
    </dgm:pt>
    <dgm:pt modelId="{0CE4933F-14F0-4B7F-B5A8-400A60B4191E}" type="pres">
      <dgm:prSet presAssocID="{8852B238-A511-4ADD-8CBA-2892621A7047}" presName="linear" presStyleCnt="0">
        <dgm:presLayoutVars>
          <dgm:animLvl val="lvl"/>
          <dgm:resizeHandles val="exact"/>
        </dgm:presLayoutVars>
      </dgm:prSet>
      <dgm:spPr/>
    </dgm:pt>
    <dgm:pt modelId="{A1EF6078-8F4F-47CD-B148-1EE27C500FC3}" type="pres">
      <dgm:prSet presAssocID="{10DE7F57-A501-432F-B274-BC755D688E62}" presName="parentText" presStyleLbl="node1" presStyleIdx="0" presStyleCnt="7">
        <dgm:presLayoutVars>
          <dgm:chMax val="0"/>
          <dgm:bulletEnabled val="1"/>
        </dgm:presLayoutVars>
      </dgm:prSet>
      <dgm:spPr/>
    </dgm:pt>
    <dgm:pt modelId="{A55FEBB2-A813-4B6F-A2E1-A77C922AEC4D}" type="pres">
      <dgm:prSet presAssocID="{380B3C92-D5FD-4547-91F0-28B637874534}" presName="spacer" presStyleCnt="0"/>
      <dgm:spPr/>
    </dgm:pt>
    <dgm:pt modelId="{C685B299-7150-4C42-934F-DC8B97C986F3}" type="pres">
      <dgm:prSet presAssocID="{2CF58E26-0C10-4FAF-BA77-04268E1A20F9}" presName="parentText" presStyleLbl="node1" presStyleIdx="1" presStyleCnt="7">
        <dgm:presLayoutVars>
          <dgm:chMax val="0"/>
          <dgm:bulletEnabled val="1"/>
        </dgm:presLayoutVars>
      </dgm:prSet>
      <dgm:spPr/>
    </dgm:pt>
    <dgm:pt modelId="{4060645E-323A-413C-A30B-130F40DCB680}" type="pres">
      <dgm:prSet presAssocID="{A682C5F7-346F-4460-B3B9-5A0FB64E5158}" presName="spacer" presStyleCnt="0"/>
      <dgm:spPr/>
    </dgm:pt>
    <dgm:pt modelId="{5DD2785A-3E28-45C3-A81A-16E3A1438E46}" type="pres">
      <dgm:prSet presAssocID="{4040B56F-791F-4273-A17F-3EAAAD76BE11}" presName="parentText" presStyleLbl="node1" presStyleIdx="2" presStyleCnt="7">
        <dgm:presLayoutVars>
          <dgm:chMax val="0"/>
          <dgm:bulletEnabled val="1"/>
        </dgm:presLayoutVars>
      </dgm:prSet>
      <dgm:spPr/>
    </dgm:pt>
    <dgm:pt modelId="{FA30E690-30A7-49A2-8343-6276510C0331}" type="pres">
      <dgm:prSet presAssocID="{A587318D-2FAD-4751-A5EB-5A2AF1BA8776}" presName="spacer" presStyleCnt="0"/>
      <dgm:spPr/>
    </dgm:pt>
    <dgm:pt modelId="{0151C6B5-10EA-4FB3-820D-0C4B8AEE91D9}" type="pres">
      <dgm:prSet presAssocID="{AC658BC3-F8DB-4A42-9F37-9542C2A43090}" presName="parentText" presStyleLbl="node1" presStyleIdx="3" presStyleCnt="7">
        <dgm:presLayoutVars>
          <dgm:chMax val="0"/>
          <dgm:bulletEnabled val="1"/>
        </dgm:presLayoutVars>
      </dgm:prSet>
      <dgm:spPr/>
    </dgm:pt>
    <dgm:pt modelId="{0B87312D-6951-4BAC-973D-6B17C79A2473}" type="pres">
      <dgm:prSet presAssocID="{75475F90-64F2-4359-8906-D23F19989D6F}" presName="spacer" presStyleCnt="0"/>
      <dgm:spPr/>
    </dgm:pt>
    <dgm:pt modelId="{AEF700C5-D670-4F6F-912A-7979F917888C}" type="pres">
      <dgm:prSet presAssocID="{D84C1971-DC32-4F00-9AF8-069AA3C0231A}" presName="parentText" presStyleLbl="node1" presStyleIdx="4" presStyleCnt="7">
        <dgm:presLayoutVars>
          <dgm:chMax val="0"/>
          <dgm:bulletEnabled val="1"/>
        </dgm:presLayoutVars>
      </dgm:prSet>
      <dgm:spPr/>
    </dgm:pt>
    <dgm:pt modelId="{C6C24F36-51B9-4F1C-9E7E-B647FBB99304}" type="pres">
      <dgm:prSet presAssocID="{271C257D-2324-4A4E-8194-FBD971C03B69}" presName="spacer" presStyleCnt="0"/>
      <dgm:spPr/>
    </dgm:pt>
    <dgm:pt modelId="{3AA82DB7-5C5A-4F1B-B79C-7F96AB59F428}" type="pres">
      <dgm:prSet presAssocID="{1E2C2E25-1FBC-4EDE-ABD7-F3720981C413}" presName="parentText" presStyleLbl="node1" presStyleIdx="5" presStyleCnt="7">
        <dgm:presLayoutVars>
          <dgm:chMax val="0"/>
          <dgm:bulletEnabled val="1"/>
        </dgm:presLayoutVars>
      </dgm:prSet>
      <dgm:spPr/>
    </dgm:pt>
    <dgm:pt modelId="{598F94E2-B00B-4AD8-95A1-40036144960A}" type="pres">
      <dgm:prSet presAssocID="{30E8E3AD-86C5-47AE-A570-BDD46CB27779}" presName="spacer" presStyleCnt="0"/>
      <dgm:spPr/>
    </dgm:pt>
    <dgm:pt modelId="{07E210F3-5F0F-43A2-895C-7EAA1C1D2F39}" type="pres">
      <dgm:prSet presAssocID="{3BB0B455-0715-4B8F-A508-D82113DA478B}" presName="parentText" presStyleLbl="node1" presStyleIdx="6" presStyleCnt="7">
        <dgm:presLayoutVars>
          <dgm:chMax val="0"/>
          <dgm:bulletEnabled val="1"/>
        </dgm:presLayoutVars>
      </dgm:prSet>
      <dgm:spPr/>
    </dgm:pt>
  </dgm:ptLst>
  <dgm:cxnLst>
    <dgm:cxn modelId="{0A7C1B06-B5C5-4030-8482-6CBC9E16B97B}" type="presOf" srcId="{8852B238-A511-4ADD-8CBA-2892621A7047}" destId="{0CE4933F-14F0-4B7F-B5A8-400A60B4191E}" srcOrd="0" destOrd="0" presId="urn:microsoft.com/office/officeart/2005/8/layout/vList2"/>
    <dgm:cxn modelId="{AF007D0C-D5D0-4E24-A6A6-D12107CE5B81}" type="presOf" srcId="{AC658BC3-F8DB-4A42-9F37-9542C2A43090}" destId="{0151C6B5-10EA-4FB3-820D-0C4B8AEE91D9}" srcOrd="0" destOrd="0" presId="urn:microsoft.com/office/officeart/2005/8/layout/vList2"/>
    <dgm:cxn modelId="{89FA1F20-9D7C-41F8-86A8-A3CF921EA06E}" srcId="{8852B238-A511-4ADD-8CBA-2892621A7047}" destId="{2CF58E26-0C10-4FAF-BA77-04268E1A20F9}" srcOrd="1" destOrd="0" parTransId="{608DB264-62F9-4BA5-B10A-C51634A008AE}" sibTransId="{A682C5F7-346F-4460-B3B9-5A0FB64E5158}"/>
    <dgm:cxn modelId="{369CE623-7DD7-4EF1-B6DA-4812B67181BB}" srcId="{8852B238-A511-4ADD-8CBA-2892621A7047}" destId="{1E2C2E25-1FBC-4EDE-ABD7-F3720981C413}" srcOrd="5" destOrd="0" parTransId="{7A36AD1F-539E-432C-8371-990E9CB9CB8B}" sibTransId="{30E8E3AD-86C5-47AE-A570-BDD46CB27779}"/>
    <dgm:cxn modelId="{4BA72F26-CF53-4611-A507-2DC4821A17AC}" srcId="{8852B238-A511-4ADD-8CBA-2892621A7047}" destId="{4040B56F-791F-4273-A17F-3EAAAD76BE11}" srcOrd="2" destOrd="0" parTransId="{4EA5362F-C6AF-4665-B937-8FBFEA649EF2}" sibTransId="{A587318D-2FAD-4751-A5EB-5A2AF1BA8776}"/>
    <dgm:cxn modelId="{D9FDC027-C39F-4962-A7E5-2F0CD5CD0F5D}" type="presOf" srcId="{10DE7F57-A501-432F-B274-BC755D688E62}" destId="{A1EF6078-8F4F-47CD-B148-1EE27C500FC3}" srcOrd="0" destOrd="0" presId="urn:microsoft.com/office/officeart/2005/8/layout/vList2"/>
    <dgm:cxn modelId="{FD565530-4DCD-423B-A5C7-CB71BB442F31}" type="presOf" srcId="{4040B56F-791F-4273-A17F-3EAAAD76BE11}" destId="{5DD2785A-3E28-45C3-A81A-16E3A1438E46}" srcOrd="0" destOrd="0" presId="urn:microsoft.com/office/officeart/2005/8/layout/vList2"/>
    <dgm:cxn modelId="{9DFBE832-99AD-4443-A19A-9D476AD5E247}" srcId="{8852B238-A511-4ADD-8CBA-2892621A7047}" destId="{D84C1971-DC32-4F00-9AF8-069AA3C0231A}" srcOrd="4" destOrd="0" parTransId="{3048A75E-640D-4AAB-8CA3-8C013820AF17}" sibTransId="{271C257D-2324-4A4E-8194-FBD971C03B69}"/>
    <dgm:cxn modelId="{3086246A-58B5-42E1-AA89-9B03A9E53021}" type="presOf" srcId="{D84C1971-DC32-4F00-9AF8-069AA3C0231A}" destId="{AEF700C5-D670-4F6F-912A-7979F917888C}" srcOrd="0" destOrd="0" presId="urn:microsoft.com/office/officeart/2005/8/layout/vList2"/>
    <dgm:cxn modelId="{7593F04E-012E-4171-AEB3-C10610F62EB6}" type="presOf" srcId="{2CF58E26-0C10-4FAF-BA77-04268E1A20F9}" destId="{C685B299-7150-4C42-934F-DC8B97C986F3}" srcOrd="0" destOrd="0" presId="urn:microsoft.com/office/officeart/2005/8/layout/vList2"/>
    <dgm:cxn modelId="{9E078086-BAB6-4ECC-BBBE-7F43557D8AA3}" srcId="{8852B238-A511-4ADD-8CBA-2892621A7047}" destId="{AC658BC3-F8DB-4A42-9F37-9542C2A43090}" srcOrd="3" destOrd="0" parTransId="{ECD2C89A-21DF-40B7-97A4-931AB9F4BE93}" sibTransId="{75475F90-64F2-4359-8906-D23F19989D6F}"/>
    <dgm:cxn modelId="{159E19A5-3840-474F-9BFC-221C4AB97D9B}" type="presOf" srcId="{3BB0B455-0715-4B8F-A508-D82113DA478B}" destId="{07E210F3-5F0F-43A2-895C-7EAA1C1D2F39}" srcOrd="0" destOrd="0" presId="urn:microsoft.com/office/officeart/2005/8/layout/vList2"/>
    <dgm:cxn modelId="{556EF2B3-25E4-4767-914A-E30FE6ABD7DE}" srcId="{8852B238-A511-4ADD-8CBA-2892621A7047}" destId="{3BB0B455-0715-4B8F-A508-D82113DA478B}" srcOrd="6" destOrd="0" parTransId="{0B303B85-7993-4E11-90AE-41427A640236}" sibTransId="{AC6379E5-7076-4EB7-8F85-F9545508BB99}"/>
    <dgm:cxn modelId="{5E2888BE-2DFB-4F60-A30F-5CEAAD2BC703}" type="presOf" srcId="{1E2C2E25-1FBC-4EDE-ABD7-F3720981C413}" destId="{3AA82DB7-5C5A-4F1B-B79C-7F96AB59F428}" srcOrd="0" destOrd="0" presId="urn:microsoft.com/office/officeart/2005/8/layout/vList2"/>
    <dgm:cxn modelId="{E5F60BE7-9136-4CC2-9D39-F0DB30D5E213}" srcId="{8852B238-A511-4ADD-8CBA-2892621A7047}" destId="{10DE7F57-A501-432F-B274-BC755D688E62}" srcOrd="0" destOrd="0" parTransId="{A55CB38C-9DCC-4DAE-92C9-78C3A00762BA}" sibTransId="{380B3C92-D5FD-4547-91F0-28B637874534}"/>
    <dgm:cxn modelId="{EEF43288-7B91-42A8-9876-B7A8970DDD67}" type="presParOf" srcId="{0CE4933F-14F0-4B7F-B5A8-400A60B4191E}" destId="{A1EF6078-8F4F-47CD-B148-1EE27C500FC3}" srcOrd="0" destOrd="0" presId="urn:microsoft.com/office/officeart/2005/8/layout/vList2"/>
    <dgm:cxn modelId="{B8D57DEE-A031-479E-9422-102A64D50E46}" type="presParOf" srcId="{0CE4933F-14F0-4B7F-B5A8-400A60B4191E}" destId="{A55FEBB2-A813-4B6F-A2E1-A77C922AEC4D}" srcOrd="1" destOrd="0" presId="urn:microsoft.com/office/officeart/2005/8/layout/vList2"/>
    <dgm:cxn modelId="{9FBACA56-68B6-4219-93F5-71F91D08690F}" type="presParOf" srcId="{0CE4933F-14F0-4B7F-B5A8-400A60B4191E}" destId="{C685B299-7150-4C42-934F-DC8B97C986F3}" srcOrd="2" destOrd="0" presId="urn:microsoft.com/office/officeart/2005/8/layout/vList2"/>
    <dgm:cxn modelId="{25449013-F857-4C30-8005-30E5318C01B5}" type="presParOf" srcId="{0CE4933F-14F0-4B7F-B5A8-400A60B4191E}" destId="{4060645E-323A-413C-A30B-130F40DCB680}" srcOrd="3" destOrd="0" presId="urn:microsoft.com/office/officeart/2005/8/layout/vList2"/>
    <dgm:cxn modelId="{0ED886C6-E766-4AD3-A1DF-F2972ED6F013}" type="presParOf" srcId="{0CE4933F-14F0-4B7F-B5A8-400A60B4191E}" destId="{5DD2785A-3E28-45C3-A81A-16E3A1438E46}" srcOrd="4" destOrd="0" presId="urn:microsoft.com/office/officeart/2005/8/layout/vList2"/>
    <dgm:cxn modelId="{A72F7E07-F07D-4C97-88CD-B980C53CC728}" type="presParOf" srcId="{0CE4933F-14F0-4B7F-B5A8-400A60B4191E}" destId="{FA30E690-30A7-49A2-8343-6276510C0331}" srcOrd="5" destOrd="0" presId="urn:microsoft.com/office/officeart/2005/8/layout/vList2"/>
    <dgm:cxn modelId="{B3392CB6-4CB7-40FB-994A-1F0D8CAA9706}" type="presParOf" srcId="{0CE4933F-14F0-4B7F-B5A8-400A60B4191E}" destId="{0151C6B5-10EA-4FB3-820D-0C4B8AEE91D9}" srcOrd="6" destOrd="0" presId="urn:microsoft.com/office/officeart/2005/8/layout/vList2"/>
    <dgm:cxn modelId="{2CCA09EC-59EA-48C0-9E41-4151BC072B0B}" type="presParOf" srcId="{0CE4933F-14F0-4B7F-B5A8-400A60B4191E}" destId="{0B87312D-6951-4BAC-973D-6B17C79A2473}" srcOrd="7" destOrd="0" presId="urn:microsoft.com/office/officeart/2005/8/layout/vList2"/>
    <dgm:cxn modelId="{97ADD7DD-2080-4A08-A83F-8AD9A47BCF62}" type="presParOf" srcId="{0CE4933F-14F0-4B7F-B5A8-400A60B4191E}" destId="{AEF700C5-D670-4F6F-912A-7979F917888C}" srcOrd="8" destOrd="0" presId="urn:microsoft.com/office/officeart/2005/8/layout/vList2"/>
    <dgm:cxn modelId="{C5AB97D5-50AC-44A9-9110-4E279C715197}" type="presParOf" srcId="{0CE4933F-14F0-4B7F-B5A8-400A60B4191E}" destId="{C6C24F36-51B9-4F1C-9E7E-B647FBB99304}" srcOrd="9" destOrd="0" presId="urn:microsoft.com/office/officeart/2005/8/layout/vList2"/>
    <dgm:cxn modelId="{87D6995A-A29D-41AF-907E-F1295EF19E99}" type="presParOf" srcId="{0CE4933F-14F0-4B7F-B5A8-400A60B4191E}" destId="{3AA82DB7-5C5A-4F1B-B79C-7F96AB59F428}" srcOrd="10" destOrd="0" presId="urn:microsoft.com/office/officeart/2005/8/layout/vList2"/>
    <dgm:cxn modelId="{0D5BACB4-2181-4312-AA10-B228795059E4}" type="presParOf" srcId="{0CE4933F-14F0-4B7F-B5A8-400A60B4191E}" destId="{598F94E2-B00B-4AD8-95A1-40036144960A}" srcOrd="11" destOrd="0" presId="urn:microsoft.com/office/officeart/2005/8/layout/vList2"/>
    <dgm:cxn modelId="{45C515E7-741A-40F5-A59A-3E407ABC0DAA}" type="presParOf" srcId="{0CE4933F-14F0-4B7F-B5A8-400A60B4191E}" destId="{07E210F3-5F0F-43A2-895C-7EAA1C1D2F39}"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main"/>
    </a:ext>
  </dgm:extLst>
</dgm:dataModel>
</file>

<file path=ppt/diagrams/data6.xml><?xml version="1.0" encoding="utf-8"?>
<dgm:dataModel xmlns:dgm="http://schemas.openxmlformats.org/drawingml/2006/diagram" xmlns:a="http://schemas.openxmlformats.org/drawingml/2006/main">
  <dgm:ptLst>
    <dgm:pt modelId="{8852B238-A511-4ADD-8CBA-2892621A704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55CB38C-9DCC-4DAE-92C9-78C3A00762BA}" type="parTrans" cxnId="{58D49F1F-160C-43C2-B9E6-0059302AB686}">
      <dgm:prSet/>
      <dgm:spPr/>
      <dgm:t>
        <a:bodyPr/>
        <a:lstStyle/>
        <a:p>
          <a:endParaRPr lang="en-US"/>
        </a:p>
      </dgm:t>
    </dgm:pt>
    <dgm:pt modelId="{10DE7F57-A501-432F-B274-BC755D688E62}">
      <dgm:prSet/>
      <dgm:spPr>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Powergui.</a:t>
          </a:r>
        </a:p>
      </dgm:t>
    </dgm:pt>
    <dgm:pt modelId="{380B3C92-D5FD-4547-91F0-28B637874534}" type="sibTrans" cxnId="{58D49F1F-160C-43C2-B9E6-0059302AB686}">
      <dgm:prSet/>
      <dgm:spPr/>
      <dgm:t>
        <a:bodyPr/>
        <a:lstStyle/>
        <a:p>
          <a:endParaRPr lang="en-US"/>
        </a:p>
      </dgm:t>
    </dgm:pt>
    <dgm:pt modelId="{608DB264-62F9-4BA5-B10A-C51634A008AE}" type="parTrans" cxnId="{D58333C7-7AE9-4B61-A532-74972D457C49}">
      <dgm:prSet/>
      <dgm:spPr/>
      <dgm:t>
        <a:bodyPr/>
        <a:lstStyle/>
        <a:p>
          <a:endParaRPr lang="en-US"/>
        </a:p>
      </dgm:t>
    </dgm:pt>
    <dgm:pt modelId="{2CF58E26-0C10-4FAF-BA77-04268E1A20F9}">
      <dgm:prSet/>
      <dgm:spPr>
        <a:solidFill>
          <a:schemeClr val="accent5">
            <a:hueOff val="5128723"/>
            <a:satOff val="2218"/>
            <a:lumOff val="1503"/>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latin typeface="Sabon Next LT"/>
            </a:rPr>
            <a:t>3-phase source</a:t>
          </a:r>
          <a:endParaRPr lang="en-US"/>
        </a:p>
      </dgm:t>
    </dgm:pt>
    <dgm:pt modelId="{A682C5F7-346F-4460-B3B9-5A0FB64E5158}" type="sibTrans" cxnId="{D58333C7-7AE9-4B61-A532-74972D457C49}">
      <dgm:prSet/>
      <dgm:spPr/>
      <dgm:t>
        <a:bodyPr/>
        <a:lstStyle/>
        <a:p>
          <a:endParaRPr lang="en-US"/>
        </a:p>
      </dgm:t>
    </dgm:pt>
    <dgm:pt modelId="{4EA5362F-C6AF-4665-B937-8FBFEA649EF2}" type="parTrans" cxnId="{198D9A7E-D373-4A95-8096-E21A1DF46334}">
      <dgm:prSet/>
      <dgm:spPr/>
      <dgm:t>
        <a:bodyPr/>
        <a:lstStyle/>
        <a:p>
          <a:endParaRPr lang="en-US"/>
        </a:p>
      </dgm:t>
    </dgm:pt>
    <dgm:pt modelId="{4040B56F-791F-4273-A17F-3EAAAD76BE11}">
      <dgm:prSet/>
      <dgm:spPr>
        <a:solidFill>
          <a:schemeClr val="accent5">
            <a:hueOff val="10257446"/>
            <a:satOff val="4436"/>
            <a:lumOff val="3007"/>
            <a:alphaOff val="0"/>
          </a:schemeClr>
        </a:solidFill>
        <a:ln w="12700" cap="flat" cmpd="sng" algn="ctr">
          <a:solidFill>
            <a:schemeClr val="lt1">
              <a:hueOff val="0"/>
              <a:satOff val="0"/>
              <a:lumOff val="0"/>
              <a:alphaOff val="0"/>
            </a:schemeClr>
          </a:solidFill>
          <a:prstDash val="solid"/>
          <a:miter lim="800000"/>
        </a:ln>
      </dgm:spPr>
      <dgm:t>
        <a:bodyPr/>
        <a:lstStyle/>
        <a:p>
          <a:pPr rtl="0"/>
          <a:r>
            <a:rPr lang="en-US">
              <a:latin typeface="Sabon Next LT"/>
            </a:rPr>
            <a:t>Delta-Y transformer</a:t>
          </a:r>
          <a:endParaRPr lang="en-US"/>
        </a:p>
      </dgm:t>
    </dgm:pt>
    <dgm:pt modelId="{A587318D-2FAD-4751-A5EB-5A2AF1BA8776}" type="sibTrans" cxnId="{198D9A7E-D373-4A95-8096-E21A1DF46334}">
      <dgm:prSet/>
      <dgm:spPr/>
      <dgm:t>
        <a:bodyPr/>
        <a:lstStyle/>
        <a:p>
          <a:endParaRPr lang="en-US"/>
        </a:p>
      </dgm:t>
    </dgm:pt>
    <dgm:pt modelId="{ECD2C89A-21DF-40B7-97A4-931AB9F4BE93}" type="parTrans" cxnId="{821B3C08-AFCD-4CC6-8718-95B38D4E1203}">
      <dgm:prSet/>
      <dgm:spPr/>
      <dgm:t>
        <a:bodyPr/>
        <a:lstStyle/>
        <a:p>
          <a:endParaRPr lang="en-US"/>
        </a:p>
      </dgm:t>
    </dgm:pt>
    <dgm:pt modelId="{AC658BC3-F8DB-4A42-9F37-9542C2A43090}">
      <dgm:prSet/>
      <dgm:spPr>
        <a:solidFill>
          <a:schemeClr val="accent5">
            <a:hueOff val="15386168"/>
            <a:satOff val="6654"/>
            <a:lumOff val="4510"/>
            <a:alphaOff val="0"/>
          </a:schemeClr>
        </a:solidFill>
        <a:ln w="12700" cap="flat" cmpd="sng" algn="ctr">
          <a:solidFill>
            <a:schemeClr val="lt1">
              <a:hueOff val="0"/>
              <a:satOff val="0"/>
              <a:lumOff val="0"/>
              <a:alphaOff val="0"/>
            </a:schemeClr>
          </a:solidFill>
          <a:prstDash val="solid"/>
          <a:miter lim="800000"/>
        </a:ln>
      </dgm:spPr>
      <dgm:t>
        <a:bodyPr/>
        <a:lstStyle/>
        <a:p>
          <a:r>
            <a:rPr lang="en-US">
              <a:latin typeface="Sabon Next LT"/>
            </a:rPr>
            <a:t>Scope</a:t>
          </a:r>
          <a:endParaRPr lang="en-US"/>
        </a:p>
      </dgm:t>
    </dgm:pt>
    <dgm:pt modelId="{75475F90-64F2-4359-8906-D23F19989D6F}" type="sibTrans" cxnId="{821B3C08-AFCD-4CC6-8718-95B38D4E1203}">
      <dgm:prSet/>
      <dgm:spPr/>
      <dgm:t>
        <a:bodyPr/>
        <a:lstStyle/>
        <a:p>
          <a:endParaRPr lang="en-US"/>
        </a:p>
      </dgm:t>
    </dgm:pt>
    <dgm:pt modelId="{0CE4933F-14F0-4B7F-B5A8-400A60B4191E}" type="pres">
      <dgm:prSet presAssocID="{8852B238-A511-4ADD-8CBA-2892621A7047}" presName="linear" presStyleCnt="0">
        <dgm:presLayoutVars>
          <dgm:animLvl val="lvl"/>
          <dgm:resizeHandles val="exact"/>
        </dgm:presLayoutVars>
      </dgm:prSet>
      <dgm:spPr/>
    </dgm:pt>
    <dgm:pt modelId="{A1EF6078-8F4F-47CD-B148-1EE27C500FC3}" type="pres">
      <dgm:prSet presAssocID="{10DE7F57-A501-432F-B274-BC755D688E62}" presName="parentText" presStyleLbl="node1" presStyleIdx="0" presStyleCnt="4">
        <dgm:presLayoutVars>
          <dgm:chMax val="0"/>
          <dgm:bulletEnabled val="1"/>
        </dgm:presLayoutVars>
      </dgm:prSet>
      <dgm:spPr/>
    </dgm:pt>
    <dgm:pt modelId="{A55FEBB2-A813-4B6F-A2E1-A77C922AEC4D}" type="pres">
      <dgm:prSet presAssocID="{380B3C92-D5FD-4547-91F0-28B637874534}" presName="spacer" presStyleCnt="0"/>
      <dgm:spPr/>
    </dgm:pt>
    <dgm:pt modelId="{C685B299-7150-4C42-934F-DC8B97C986F3}" type="pres">
      <dgm:prSet presAssocID="{2CF58E26-0C10-4FAF-BA77-04268E1A20F9}" presName="parentText" presStyleLbl="node1" presStyleIdx="1" presStyleCnt="4">
        <dgm:presLayoutVars>
          <dgm:chMax val="0"/>
          <dgm:bulletEnabled val="1"/>
        </dgm:presLayoutVars>
      </dgm:prSet>
      <dgm:spPr/>
    </dgm:pt>
    <dgm:pt modelId="{4060645E-323A-413C-A30B-130F40DCB680}" type="pres">
      <dgm:prSet presAssocID="{A682C5F7-346F-4460-B3B9-5A0FB64E5158}" presName="spacer" presStyleCnt="0"/>
      <dgm:spPr/>
    </dgm:pt>
    <dgm:pt modelId="{5DD2785A-3E28-45C3-A81A-16E3A1438E46}" type="pres">
      <dgm:prSet presAssocID="{4040B56F-791F-4273-A17F-3EAAAD76BE11}" presName="parentText" presStyleLbl="node1" presStyleIdx="2" presStyleCnt="4">
        <dgm:presLayoutVars>
          <dgm:chMax val="0"/>
          <dgm:bulletEnabled val="1"/>
        </dgm:presLayoutVars>
      </dgm:prSet>
      <dgm:spPr/>
    </dgm:pt>
    <dgm:pt modelId="{FA30E690-30A7-49A2-8343-6276510C0331}" type="pres">
      <dgm:prSet presAssocID="{A587318D-2FAD-4751-A5EB-5A2AF1BA8776}" presName="spacer" presStyleCnt="0"/>
      <dgm:spPr/>
    </dgm:pt>
    <dgm:pt modelId="{0151C6B5-10EA-4FB3-820D-0C4B8AEE91D9}" type="pres">
      <dgm:prSet presAssocID="{AC658BC3-F8DB-4A42-9F37-9542C2A43090}" presName="parentText" presStyleLbl="node1" presStyleIdx="3" presStyleCnt="4">
        <dgm:presLayoutVars>
          <dgm:chMax val="0"/>
          <dgm:bulletEnabled val="1"/>
        </dgm:presLayoutVars>
      </dgm:prSet>
      <dgm:spPr/>
    </dgm:pt>
  </dgm:ptLst>
  <dgm:cxnLst>
    <dgm:cxn modelId="{821B3C08-AFCD-4CC6-8718-95B38D4E1203}" srcId="{8852B238-A511-4ADD-8CBA-2892621A7047}" destId="{AC658BC3-F8DB-4A42-9F37-9542C2A43090}" srcOrd="3" destOrd="0" parTransId="{ECD2C89A-21DF-40B7-97A4-931AB9F4BE93}" sibTransId="{75475F90-64F2-4359-8906-D23F19989D6F}"/>
    <dgm:cxn modelId="{58D49F1F-160C-43C2-B9E6-0059302AB686}" srcId="{8852B238-A511-4ADD-8CBA-2892621A7047}" destId="{10DE7F57-A501-432F-B274-BC755D688E62}" srcOrd="0" destOrd="0" parTransId="{A55CB38C-9DCC-4DAE-92C9-78C3A00762BA}" sibTransId="{380B3C92-D5FD-4547-91F0-28B637874534}"/>
    <dgm:cxn modelId="{968A502E-44E9-482C-AAE6-29FD6E7301C5}" type="presOf" srcId="{2CF58E26-0C10-4FAF-BA77-04268E1A20F9}" destId="{C685B299-7150-4C42-934F-DC8B97C986F3}" srcOrd="0" destOrd="0" presId="urn:microsoft.com/office/officeart/2005/8/layout/vList2"/>
    <dgm:cxn modelId="{198D9A7E-D373-4A95-8096-E21A1DF46334}" srcId="{8852B238-A511-4ADD-8CBA-2892621A7047}" destId="{4040B56F-791F-4273-A17F-3EAAAD76BE11}" srcOrd="2" destOrd="0" parTransId="{4EA5362F-C6AF-4665-B937-8FBFEA649EF2}" sibTransId="{A587318D-2FAD-4751-A5EB-5A2AF1BA8776}"/>
    <dgm:cxn modelId="{250D838E-4160-46F3-BE59-262DAFA4C937}" type="presOf" srcId="{4040B56F-791F-4273-A17F-3EAAAD76BE11}" destId="{5DD2785A-3E28-45C3-A81A-16E3A1438E46}" srcOrd="0" destOrd="0" presId="urn:microsoft.com/office/officeart/2005/8/layout/vList2"/>
    <dgm:cxn modelId="{3A71DBBC-5C30-4BE5-957D-70617C851503}" type="presOf" srcId="{8852B238-A511-4ADD-8CBA-2892621A7047}" destId="{0CE4933F-14F0-4B7F-B5A8-400A60B4191E}" srcOrd="0" destOrd="0" presId="urn:microsoft.com/office/officeart/2005/8/layout/vList2"/>
    <dgm:cxn modelId="{CAD9C7C5-772C-40FB-98E4-B60239060268}" type="presOf" srcId="{10DE7F57-A501-432F-B274-BC755D688E62}" destId="{A1EF6078-8F4F-47CD-B148-1EE27C500FC3}" srcOrd="0" destOrd="0" presId="urn:microsoft.com/office/officeart/2005/8/layout/vList2"/>
    <dgm:cxn modelId="{D58333C7-7AE9-4B61-A532-74972D457C49}" srcId="{8852B238-A511-4ADD-8CBA-2892621A7047}" destId="{2CF58E26-0C10-4FAF-BA77-04268E1A20F9}" srcOrd="1" destOrd="0" parTransId="{608DB264-62F9-4BA5-B10A-C51634A008AE}" sibTransId="{A682C5F7-346F-4460-B3B9-5A0FB64E5158}"/>
    <dgm:cxn modelId="{E2B99FFB-5BF0-4553-9AD6-F5FFBD596E09}" type="presOf" srcId="{AC658BC3-F8DB-4A42-9F37-9542C2A43090}" destId="{0151C6B5-10EA-4FB3-820D-0C4B8AEE91D9}" srcOrd="0" destOrd="0" presId="urn:microsoft.com/office/officeart/2005/8/layout/vList2"/>
    <dgm:cxn modelId="{A7CA7AA4-E85F-43F0-8975-CF668D9E9B45}" type="presParOf" srcId="{0CE4933F-14F0-4B7F-B5A8-400A60B4191E}" destId="{A1EF6078-8F4F-47CD-B148-1EE27C500FC3}" srcOrd="0" destOrd="0" presId="urn:microsoft.com/office/officeart/2005/8/layout/vList2"/>
    <dgm:cxn modelId="{076A5B9A-EA93-46E7-843D-FE7F751DF5E2}" type="presParOf" srcId="{0CE4933F-14F0-4B7F-B5A8-400A60B4191E}" destId="{A55FEBB2-A813-4B6F-A2E1-A77C922AEC4D}" srcOrd="1" destOrd="0" presId="urn:microsoft.com/office/officeart/2005/8/layout/vList2"/>
    <dgm:cxn modelId="{4F8BBBFE-5542-4331-BC2F-7A90AE77E8E9}" type="presParOf" srcId="{0CE4933F-14F0-4B7F-B5A8-400A60B4191E}" destId="{C685B299-7150-4C42-934F-DC8B97C986F3}" srcOrd="2" destOrd="0" presId="urn:microsoft.com/office/officeart/2005/8/layout/vList2"/>
    <dgm:cxn modelId="{F4181723-6087-47D2-9C17-092AD24C858B}" type="presParOf" srcId="{0CE4933F-14F0-4B7F-B5A8-400A60B4191E}" destId="{4060645E-323A-413C-A30B-130F40DCB680}" srcOrd="3" destOrd="0" presId="urn:microsoft.com/office/officeart/2005/8/layout/vList2"/>
    <dgm:cxn modelId="{B490A077-FB3A-42F1-A2A3-E23EAEC1E520}" type="presParOf" srcId="{0CE4933F-14F0-4B7F-B5A8-400A60B4191E}" destId="{5DD2785A-3E28-45C3-A81A-16E3A1438E46}" srcOrd="4" destOrd="0" presId="urn:microsoft.com/office/officeart/2005/8/layout/vList2"/>
    <dgm:cxn modelId="{8AE2625C-206A-4AA6-9B61-071FFF9AE98C}" type="presParOf" srcId="{0CE4933F-14F0-4B7F-B5A8-400A60B4191E}" destId="{FA30E690-30A7-49A2-8343-6276510C0331}" srcOrd="5" destOrd="0" presId="urn:microsoft.com/office/officeart/2005/8/layout/vList2"/>
    <dgm:cxn modelId="{CA0A393E-F95A-4A4E-8429-F24D37976A9A}" type="presParOf" srcId="{0CE4933F-14F0-4B7F-B5A8-400A60B4191E}" destId="{0151C6B5-10EA-4FB3-820D-0C4B8AEE91D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main"/>
    </a:ext>
  </dgm:extLst>
</dgm:dataModel>
</file>

<file path=ppt/diagrams/data7.xml><?xml version="1.0" encoding="utf-8"?>
<dgm:dataModel xmlns:dgm="http://schemas.openxmlformats.org/drawingml/2006/diagram" xmlns:a="http://schemas.openxmlformats.org/drawingml/2006/main">
  <dgm:ptLst>
    <dgm:pt modelId="{6B2EE90F-D49D-436F-9FB0-8BA7CC4ADF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CBCA85DC-A229-4941-9134-9AEB44217FCC}" type="parTrans" cxnId="{1A632034-1EE8-4812-B27B-362C29E77D4B}">
      <dgm:prSet/>
      <dgm:spPr/>
      <dgm:t>
        <a:bodyPr/>
        <a:lstStyle/>
        <a:p>
          <a:endParaRPr lang="en-IN"/>
        </a:p>
      </dgm:t>
    </dgm:pt>
    <dgm:pt modelId="{9330EA17-0615-43A8-838B-2D42D2C090D7}">
      <dgm:prSet phldrT="[Text]"/>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Powergui(discrete)</a:t>
          </a:r>
          <a:endParaRPr lang="en-IN"/>
        </a:p>
      </dgm:t>
    </dgm:pt>
    <dgm:pt modelId="{399B03F2-B400-454F-BC8A-2DCE7CC7E591}" type="sibTrans" cxnId="{1A632034-1EE8-4812-B27B-362C29E77D4B}">
      <dgm:prSet/>
      <dgm:spPr/>
      <dgm:t>
        <a:bodyPr/>
        <a:lstStyle/>
        <a:p>
          <a:endParaRPr lang="en-IN"/>
        </a:p>
      </dgm:t>
    </dgm:pt>
    <dgm:pt modelId="{F34667D3-561A-45A0-B334-2F4DA3FB7181}" type="parTrans" cxnId="{AF473EE1-1A84-479C-B46D-5B32E8E447A3}">
      <dgm:prSet/>
      <dgm:spPr/>
      <dgm:t>
        <a:bodyPr/>
        <a:lstStyle/>
        <a:p>
          <a:endParaRPr lang="en-IN"/>
        </a:p>
      </dgm:t>
    </dgm:pt>
    <dgm:pt modelId="{1BB50045-05B0-44B9-A3E3-A3C5D5FF2A6C}">
      <dgm:prSet phldrT="[Text]"/>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PV array</a:t>
          </a:r>
          <a:endParaRPr lang="en-IN"/>
        </a:p>
      </dgm:t>
    </dgm:pt>
    <dgm:pt modelId="{7E21C6D2-8320-4257-85C1-83F266C377A6}" type="sibTrans" cxnId="{AF473EE1-1A84-479C-B46D-5B32E8E447A3}">
      <dgm:prSet/>
      <dgm:spPr/>
      <dgm:t>
        <a:bodyPr/>
        <a:lstStyle/>
        <a:p>
          <a:endParaRPr lang="en-IN"/>
        </a:p>
      </dgm:t>
    </dgm:pt>
    <dgm:pt modelId="{5169AB98-C32A-45CE-804E-49EC9A68FD4F}" type="parTrans" cxnId="{22F4F965-8AF2-4D05-8C75-EEA9A86C5D2E}">
      <dgm:prSet/>
      <dgm:spPr/>
      <dgm:t>
        <a:bodyPr/>
        <a:lstStyle/>
        <a:p>
          <a:endParaRPr lang="en-IN"/>
        </a:p>
      </dgm:t>
    </dgm:pt>
    <dgm:pt modelId="{337D2371-49D7-4292-80CF-0B9D801D8E56}">
      <dgm:prSet phldrT="[Text]"/>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MOSFET</a:t>
          </a:r>
          <a:endParaRPr lang="en-IN"/>
        </a:p>
      </dgm:t>
    </dgm:pt>
    <dgm:pt modelId="{9A2A81A6-6960-478B-A5F8-E5145F72B0F2}" type="sibTrans" cxnId="{22F4F965-8AF2-4D05-8C75-EEA9A86C5D2E}">
      <dgm:prSet/>
      <dgm:spPr/>
      <dgm:t>
        <a:bodyPr/>
        <a:lstStyle/>
        <a:p>
          <a:endParaRPr lang="en-IN"/>
        </a:p>
      </dgm:t>
    </dgm:pt>
    <dgm:pt modelId="{A40AEAAA-83E6-4E0A-9A66-81C3D535E2F8}" type="parTrans" cxnId="{6A444763-7527-4AC8-A537-E7B0D3D47726}">
      <dgm:prSet/>
      <dgm:spPr/>
      <dgm:t>
        <a:bodyPr/>
        <a:lstStyle/>
        <a:p>
          <a:endParaRPr lang="en-IN"/>
        </a:p>
      </dgm:t>
    </dgm:pt>
    <dgm:pt modelId="{8DB4D4A1-1605-4273-A962-5DA4FF3B8D33}">
      <dgm:prSet phldrT="[Text]"/>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Diode</a:t>
          </a:r>
          <a:endParaRPr lang="en-IN"/>
        </a:p>
      </dgm:t>
    </dgm:pt>
    <dgm:pt modelId="{E4CC7AFD-CDFB-49EA-8E56-E850418FBC1B}" type="sibTrans" cxnId="{6A444763-7527-4AC8-A537-E7B0D3D47726}">
      <dgm:prSet/>
      <dgm:spPr/>
      <dgm:t>
        <a:bodyPr/>
        <a:lstStyle/>
        <a:p>
          <a:endParaRPr lang="en-IN"/>
        </a:p>
      </dgm:t>
    </dgm:pt>
    <dgm:pt modelId="{F669C89B-5F02-4C5D-89FA-EEB59BDCEA80}" type="parTrans" cxnId="{00068482-1348-4DE9-8AD7-55A77B78109D}">
      <dgm:prSet/>
      <dgm:spPr/>
      <dgm:t>
        <a:bodyPr/>
        <a:lstStyle/>
        <a:p>
          <a:endParaRPr lang="en-IN"/>
        </a:p>
      </dgm:t>
    </dgm:pt>
    <dgm:pt modelId="{33FFCCCB-7D89-4FD7-94B5-FC081AB523C2}">
      <dgm:prSet phldrT="[Text]"/>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Series RLC branch</a:t>
          </a:r>
          <a:endParaRPr lang="en-IN"/>
        </a:p>
      </dgm:t>
    </dgm:pt>
    <dgm:pt modelId="{F27F4CC3-2503-4428-B597-615CF7405365}" type="sibTrans" cxnId="{00068482-1348-4DE9-8AD7-55A77B78109D}">
      <dgm:prSet/>
      <dgm:spPr/>
      <dgm:t>
        <a:bodyPr/>
        <a:lstStyle/>
        <a:p>
          <a:endParaRPr lang="en-IN"/>
        </a:p>
      </dgm:t>
    </dgm:pt>
    <dgm:pt modelId="{3827BB0B-B25A-4E11-848A-D91EEFBF095E}" type="parTrans" cxnId="{D60A8DF9-08B3-4FE0-8BC6-C3D413384845}">
      <dgm:prSet/>
      <dgm:spPr/>
      <dgm:t>
        <a:bodyPr/>
        <a:lstStyle/>
        <a:p>
          <a:endParaRPr lang="en-IN"/>
        </a:p>
      </dgm:t>
    </dgm:pt>
    <dgm:pt modelId="{EC80BD86-0158-4818-8BD1-F6D5022A565F}">
      <dgm:prSet phldrT="[Text]"/>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Battery</a:t>
          </a:r>
          <a:endParaRPr lang="en-IN"/>
        </a:p>
      </dgm:t>
    </dgm:pt>
    <dgm:pt modelId="{59B22875-3603-455D-80F1-67BC0A6BD506}" type="sibTrans" cxnId="{D60A8DF9-08B3-4FE0-8BC6-C3D413384845}">
      <dgm:prSet/>
      <dgm:spPr/>
      <dgm:t>
        <a:bodyPr/>
        <a:lstStyle/>
        <a:p>
          <a:endParaRPr lang="en-IN"/>
        </a:p>
      </dgm:t>
    </dgm:pt>
    <dgm:pt modelId="{070C8D1C-2C68-400A-97E9-52B7A12D8C0F}" type="parTrans" cxnId="{618F8FB8-8A21-484B-BB9E-FDB25ED791E8}">
      <dgm:prSet/>
      <dgm:spPr/>
      <dgm:t>
        <a:bodyPr/>
        <a:lstStyle/>
        <a:p>
          <a:endParaRPr lang="en-IN"/>
        </a:p>
      </dgm:t>
    </dgm:pt>
    <dgm:pt modelId="{E1BA843F-9DC5-44A5-85A4-3EF921688B00}">
      <dgm:prSet phldrT="[Text]"/>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Scope</a:t>
          </a:r>
          <a:endParaRPr lang="en-IN"/>
        </a:p>
      </dgm:t>
    </dgm:pt>
    <dgm:pt modelId="{7A3874B5-A4CA-4C0B-8251-032D442F11AE}" type="sibTrans" cxnId="{618F8FB8-8A21-484B-BB9E-FDB25ED791E8}">
      <dgm:prSet/>
      <dgm:spPr/>
      <dgm:t>
        <a:bodyPr/>
        <a:lstStyle/>
        <a:p>
          <a:endParaRPr lang="en-IN"/>
        </a:p>
      </dgm:t>
    </dgm:pt>
    <dgm:pt modelId="{05F90DCC-C2FC-40E4-BB1C-8A9CFD63E213}" type="pres">
      <dgm:prSet presAssocID="{6B2EE90F-D49D-436F-9FB0-8BA7CC4ADFCE}" presName="linear" presStyleCnt="0">
        <dgm:presLayoutVars>
          <dgm:dir/>
          <dgm:animLvl val="lvl"/>
          <dgm:resizeHandles val="exact"/>
        </dgm:presLayoutVars>
      </dgm:prSet>
      <dgm:spPr/>
    </dgm:pt>
    <dgm:pt modelId="{292B8D30-6D00-4BD0-AB0E-459986524B0D}" type="pres">
      <dgm:prSet presAssocID="{9330EA17-0615-43A8-838B-2D42D2C090D7}" presName="parentLin" presStyleCnt="0"/>
      <dgm:spPr/>
    </dgm:pt>
    <dgm:pt modelId="{0C2C9BF7-AD57-4EEB-BA8B-2BE48F91CE46}" type="pres">
      <dgm:prSet presAssocID="{9330EA17-0615-43A8-838B-2D42D2C090D7}" presName="parentLeftMargin" presStyleLbl="node1" presStyleIdx="0" presStyleCnt="7"/>
      <dgm:spPr/>
    </dgm:pt>
    <dgm:pt modelId="{77C2BE05-DA4E-4E4C-9670-8812D8B71BC4}" type="pres">
      <dgm:prSet presAssocID="{9330EA17-0615-43A8-838B-2D42D2C090D7}" presName="parentText" presStyleLbl="node1" presStyleIdx="0" presStyleCnt="7">
        <dgm:presLayoutVars>
          <dgm:chMax val="0"/>
          <dgm:bulletEnabled val="1"/>
        </dgm:presLayoutVars>
      </dgm:prSet>
      <dgm:spPr/>
    </dgm:pt>
    <dgm:pt modelId="{A85D1EA4-3AC8-44AC-9128-DB8DCAFF179B}" type="pres">
      <dgm:prSet presAssocID="{9330EA17-0615-43A8-838B-2D42D2C090D7}" presName="negativeSpace" presStyleCnt="0"/>
      <dgm:spPr/>
    </dgm:pt>
    <dgm:pt modelId="{24C0E96E-AE09-4E1B-95FF-FF0C01480FC8}" type="pres">
      <dgm:prSet presAssocID="{9330EA17-0615-43A8-838B-2D42D2C090D7}" presName="childText" presStyleLbl="conFgAcc1" presStyleIdx="0" presStyleCnt="7">
        <dgm:presLayoutVars>
          <dgm:bulletEnabled val="1"/>
        </dgm:presLayoutVars>
      </dgm:prSet>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pt>
    <dgm:pt modelId="{1A246EBC-7055-4DFC-9C21-719A2A7CE977}" type="pres">
      <dgm:prSet presAssocID="{399B03F2-B400-454F-BC8A-2DCE7CC7E591}" presName="spaceBetweenRectangles" presStyleCnt="0"/>
      <dgm:spPr/>
    </dgm:pt>
    <dgm:pt modelId="{D56CEC41-F302-4774-8890-0AD8D67D6E50}" type="pres">
      <dgm:prSet presAssocID="{1BB50045-05B0-44B9-A3E3-A3C5D5FF2A6C}" presName="parentLin" presStyleCnt="0"/>
      <dgm:spPr/>
    </dgm:pt>
    <dgm:pt modelId="{D2A3107F-D6D1-42BD-AB5C-FA676A39FCCD}" type="pres">
      <dgm:prSet presAssocID="{1BB50045-05B0-44B9-A3E3-A3C5D5FF2A6C}" presName="parentLeftMargin" presStyleLbl="node1" presStyleIdx="0" presStyleCnt="7"/>
      <dgm:spPr/>
    </dgm:pt>
    <dgm:pt modelId="{74E7F254-F0DE-49D7-9AEE-D7C67722D401}" type="pres">
      <dgm:prSet presAssocID="{1BB50045-05B0-44B9-A3E3-A3C5D5FF2A6C}" presName="parentText" presStyleLbl="node1" presStyleIdx="1" presStyleCnt="7">
        <dgm:presLayoutVars>
          <dgm:chMax val="0"/>
          <dgm:bulletEnabled val="1"/>
        </dgm:presLayoutVars>
      </dgm:prSet>
      <dgm:spPr/>
    </dgm:pt>
    <dgm:pt modelId="{0E3FAAAA-E01E-4DC6-B7CA-7A41D8FD7ACE}" type="pres">
      <dgm:prSet presAssocID="{1BB50045-05B0-44B9-A3E3-A3C5D5FF2A6C}" presName="negativeSpace" presStyleCnt="0"/>
      <dgm:spPr/>
    </dgm:pt>
    <dgm:pt modelId="{E2486CAD-5789-49E6-987A-BFD53EF58BDF}" type="pres">
      <dgm:prSet presAssocID="{1BB50045-05B0-44B9-A3E3-A3C5D5FF2A6C}" presName="childText" presStyleLbl="conFgAcc1" presStyleIdx="1" presStyleCnt="7">
        <dgm:presLayoutVars>
          <dgm:bulletEnabled val="1"/>
        </dgm:presLayoutVars>
      </dgm:prSet>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pt>
    <dgm:pt modelId="{F5EF627A-F188-4E18-8A64-A0F392571678}" type="pres">
      <dgm:prSet presAssocID="{7E21C6D2-8320-4257-85C1-83F266C377A6}" presName="spaceBetweenRectangles" presStyleCnt="0"/>
      <dgm:spPr/>
    </dgm:pt>
    <dgm:pt modelId="{BB2F48AE-E456-4303-ABE1-5DA98DDDCF8F}" type="pres">
      <dgm:prSet presAssocID="{337D2371-49D7-4292-80CF-0B9D801D8E56}" presName="parentLin" presStyleCnt="0"/>
      <dgm:spPr/>
    </dgm:pt>
    <dgm:pt modelId="{CEC8C07D-E40F-4676-9843-DB5F25933DB3}" type="pres">
      <dgm:prSet presAssocID="{337D2371-49D7-4292-80CF-0B9D801D8E56}" presName="parentLeftMargin" presStyleLbl="node1" presStyleIdx="1" presStyleCnt="7"/>
      <dgm:spPr/>
    </dgm:pt>
    <dgm:pt modelId="{95E9B9EF-6A0F-40EF-8FBF-B1D5719F7D2D}" type="pres">
      <dgm:prSet presAssocID="{337D2371-49D7-4292-80CF-0B9D801D8E56}" presName="parentText" presStyleLbl="node1" presStyleIdx="2" presStyleCnt="7">
        <dgm:presLayoutVars>
          <dgm:chMax val="0"/>
          <dgm:bulletEnabled val="1"/>
        </dgm:presLayoutVars>
      </dgm:prSet>
      <dgm:spPr/>
    </dgm:pt>
    <dgm:pt modelId="{A1A9277C-A95A-4C44-8E3F-7FDEBFACEEB2}" type="pres">
      <dgm:prSet presAssocID="{337D2371-49D7-4292-80CF-0B9D801D8E56}" presName="negativeSpace" presStyleCnt="0"/>
      <dgm:spPr/>
    </dgm:pt>
    <dgm:pt modelId="{770679AB-67FC-4740-8708-7644687B4964}" type="pres">
      <dgm:prSet presAssocID="{337D2371-49D7-4292-80CF-0B9D801D8E56}" presName="childText" presStyleLbl="conFgAcc1" presStyleIdx="2" presStyleCnt="7">
        <dgm:presLayoutVars>
          <dgm:bulletEnabled val="1"/>
        </dgm:presLayoutVars>
      </dgm:prSet>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pt>
    <dgm:pt modelId="{7C487532-D7B9-4238-8E4A-F84201EABECF}" type="pres">
      <dgm:prSet presAssocID="{9A2A81A6-6960-478B-A5F8-E5145F72B0F2}" presName="spaceBetweenRectangles" presStyleCnt="0"/>
      <dgm:spPr/>
    </dgm:pt>
    <dgm:pt modelId="{7719AEDF-28C0-4F98-B16E-77B77FA5AA56}" type="pres">
      <dgm:prSet presAssocID="{8DB4D4A1-1605-4273-A962-5DA4FF3B8D33}" presName="parentLin" presStyleCnt="0"/>
      <dgm:spPr/>
    </dgm:pt>
    <dgm:pt modelId="{1ACA0444-97BB-4B3E-95EE-47E0C88A0FB4}" type="pres">
      <dgm:prSet presAssocID="{8DB4D4A1-1605-4273-A962-5DA4FF3B8D33}" presName="parentLeftMargin" presStyleLbl="node1" presStyleIdx="2" presStyleCnt="7"/>
      <dgm:spPr/>
    </dgm:pt>
    <dgm:pt modelId="{412726A1-5834-499C-AAC5-1FD4DEA14679}" type="pres">
      <dgm:prSet presAssocID="{8DB4D4A1-1605-4273-A962-5DA4FF3B8D33}" presName="parentText" presStyleLbl="node1" presStyleIdx="3" presStyleCnt="7">
        <dgm:presLayoutVars>
          <dgm:chMax val="0"/>
          <dgm:bulletEnabled val="1"/>
        </dgm:presLayoutVars>
      </dgm:prSet>
      <dgm:spPr/>
    </dgm:pt>
    <dgm:pt modelId="{EE61DD3D-475B-4780-B103-B50D569CC4B2}" type="pres">
      <dgm:prSet presAssocID="{8DB4D4A1-1605-4273-A962-5DA4FF3B8D33}" presName="negativeSpace" presStyleCnt="0"/>
      <dgm:spPr/>
    </dgm:pt>
    <dgm:pt modelId="{3B77AE93-D52E-404B-AC81-03395550DACE}" type="pres">
      <dgm:prSet presAssocID="{8DB4D4A1-1605-4273-A962-5DA4FF3B8D33}" presName="childText" presStyleLbl="conFgAcc1" presStyleIdx="3" presStyleCnt="7">
        <dgm:presLayoutVars>
          <dgm:bulletEnabled val="1"/>
        </dgm:presLayoutVars>
      </dgm:prSet>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pt>
    <dgm:pt modelId="{9F85420D-B601-4E01-91BE-C291FA3F807C}" type="pres">
      <dgm:prSet presAssocID="{E4CC7AFD-CDFB-49EA-8E56-E850418FBC1B}" presName="spaceBetweenRectangles" presStyleCnt="0"/>
      <dgm:spPr/>
    </dgm:pt>
    <dgm:pt modelId="{FDAE6168-9831-478B-96D0-A13C40CE1A0D}" type="pres">
      <dgm:prSet presAssocID="{33FFCCCB-7D89-4FD7-94B5-FC081AB523C2}" presName="parentLin" presStyleCnt="0"/>
      <dgm:spPr/>
    </dgm:pt>
    <dgm:pt modelId="{387B068E-213E-48FD-A560-1E7C2067B33E}" type="pres">
      <dgm:prSet presAssocID="{33FFCCCB-7D89-4FD7-94B5-FC081AB523C2}" presName="parentLeftMargin" presStyleLbl="node1" presStyleIdx="3" presStyleCnt="7"/>
      <dgm:spPr/>
    </dgm:pt>
    <dgm:pt modelId="{3F054132-28A2-44C0-8B5F-FD712949FA3E}" type="pres">
      <dgm:prSet presAssocID="{33FFCCCB-7D89-4FD7-94B5-FC081AB523C2}" presName="parentText" presStyleLbl="node1" presStyleIdx="4" presStyleCnt="7">
        <dgm:presLayoutVars>
          <dgm:chMax val="0"/>
          <dgm:bulletEnabled val="1"/>
        </dgm:presLayoutVars>
      </dgm:prSet>
      <dgm:spPr/>
    </dgm:pt>
    <dgm:pt modelId="{807383C4-A4BC-4B04-A5BA-34FA0A624DEF}" type="pres">
      <dgm:prSet presAssocID="{33FFCCCB-7D89-4FD7-94B5-FC081AB523C2}" presName="negativeSpace" presStyleCnt="0"/>
      <dgm:spPr/>
    </dgm:pt>
    <dgm:pt modelId="{C059E8E5-0623-4866-8797-8C05EBCA4C10}" type="pres">
      <dgm:prSet presAssocID="{33FFCCCB-7D89-4FD7-94B5-FC081AB523C2}" presName="childText" presStyleLbl="conFgAcc1" presStyleIdx="4" presStyleCnt="7">
        <dgm:presLayoutVars>
          <dgm:bulletEnabled val="1"/>
        </dgm:presLayoutVars>
      </dgm:prSet>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pt>
    <dgm:pt modelId="{D7C9878D-C326-406C-BE1D-903D2784B3AE}" type="pres">
      <dgm:prSet presAssocID="{F27F4CC3-2503-4428-B597-615CF7405365}" presName="spaceBetweenRectangles" presStyleCnt="0"/>
      <dgm:spPr/>
    </dgm:pt>
    <dgm:pt modelId="{58681C0A-8EF7-4DC7-8D2E-32A8B96778A5}" type="pres">
      <dgm:prSet presAssocID="{EC80BD86-0158-4818-8BD1-F6D5022A565F}" presName="parentLin" presStyleCnt="0"/>
      <dgm:spPr/>
    </dgm:pt>
    <dgm:pt modelId="{26585D4B-BEB1-4608-9395-FB5D3B853075}" type="pres">
      <dgm:prSet presAssocID="{EC80BD86-0158-4818-8BD1-F6D5022A565F}" presName="parentLeftMargin" presStyleLbl="node1" presStyleIdx="4" presStyleCnt="7"/>
      <dgm:spPr/>
    </dgm:pt>
    <dgm:pt modelId="{3D0F53F3-220F-4ECD-AD7E-CBBACF65371D}" type="pres">
      <dgm:prSet presAssocID="{EC80BD86-0158-4818-8BD1-F6D5022A565F}" presName="parentText" presStyleLbl="node1" presStyleIdx="5" presStyleCnt="7">
        <dgm:presLayoutVars>
          <dgm:chMax val="0"/>
          <dgm:bulletEnabled val="1"/>
        </dgm:presLayoutVars>
      </dgm:prSet>
      <dgm:spPr/>
    </dgm:pt>
    <dgm:pt modelId="{18E26C0E-1568-47B4-B54A-EDB84298F5A0}" type="pres">
      <dgm:prSet presAssocID="{EC80BD86-0158-4818-8BD1-F6D5022A565F}" presName="negativeSpace" presStyleCnt="0"/>
      <dgm:spPr/>
    </dgm:pt>
    <dgm:pt modelId="{71FC351F-7E1C-47CE-81C7-4533F48C6DD6}" type="pres">
      <dgm:prSet presAssocID="{EC80BD86-0158-4818-8BD1-F6D5022A565F}" presName="childText" presStyleLbl="conFgAcc1" presStyleIdx="5" presStyleCnt="7">
        <dgm:presLayoutVars>
          <dgm:bulletEnabled val="1"/>
        </dgm:presLayoutVars>
      </dgm:prSet>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pt>
    <dgm:pt modelId="{7476E5A2-E695-450E-B68D-B2CE92E08A2C}" type="pres">
      <dgm:prSet presAssocID="{59B22875-3603-455D-80F1-67BC0A6BD506}" presName="spaceBetweenRectangles" presStyleCnt="0"/>
      <dgm:spPr/>
    </dgm:pt>
    <dgm:pt modelId="{99CBFECA-0B7A-42EC-9AB3-1C8730769DA8}" type="pres">
      <dgm:prSet presAssocID="{E1BA843F-9DC5-44A5-85A4-3EF921688B00}" presName="parentLin" presStyleCnt="0"/>
      <dgm:spPr/>
    </dgm:pt>
    <dgm:pt modelId="{163FC8B4-2943-42D5-AABA-9DA3946E0575}" type="pres">
      <dgm:prSet presAssocID="{E1BA843F-9DC5-44A5-85A4-3EF921688B00}" presName="parentLeftMargin" presStyleLbl="node1" presStyleIdx="5" presStyleCnt="7"/>
      <dgm:spPr/>
    </dgm:pt>
    <dgm:pt modelId="{D09D2443-DD9E-4D48-A106-DDA30A38070E}" type="pres">
      <dgm:prSet presAssocID="{E1BA843F-9DC5-44A5-85A4-3EF921688B00}" presName="parentText" presStyleLbl="node1" presStyleIdx="6" presStyleCnt="7">
        <dgm:presLayoutVars>
          <dgm:chMax val="0"/>
          <dgm:bulletEnabled val="1"/>
        </dgm:presLayoutVars>
      </dgm:prSet>
      <dgm:spPr/>
    </dgm:pt>
    <dgm:pt modelId="{7B498991-54CC-4DC6-A270-2B3158938886}" type="pres">
      <dgm:prSet presAssocID="{E1BA843F-9DC5-44A5-85A4-3EF921688B00}" presName="negativeSpace" presStyleCnt="0"/>
      <dgm:spPr/>
    </dgm:pt>
    <dgm:pt modelId="{87DDD4AE-7891-44C4-ABE7-5146B0DDA7D5}" type="pres">
      <dgm:prSet presAssocID="{E1BA843F-9DC5-44A5-85A4-3EF921688B00}" presName="childText" presStyleLbl="conFgAcc1" presStyleIdx="6" presStyleCnt="7">
        <dgm:presLayoutVars>
          <dgm:bulletEnabled val="1"/>
        </dgm:presLayoutVars>
      </dgm:prSet>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pt>
  </dgm:ptLst>
  <dgm:cxnLst>
    <dgm:cxn modelId="{60925404-D213-4CEC-975A-299BE7A6656A}" type="presOf" srcId="{E1BA843F-9DC5-44A5-85A4-3EF921688B00}" destId="{163FC8B4-2943-42D5-AABA-9DA3946E0575}" srcOrd="0" destOrd="0" presId="urn:microsoft.com/office/officeart/2005/8/layout/list1"/>
    <dgm:cxn modelId="{1C2F4105-0B8B-48AE-9D27-5EF20B682F74}" type="presOf" srcId="{6B2EE90F-D49D-436F-9FB0-8BA7CC4ADFCE}" destId="{05F90DCC-C2FC-40E4-BB1C-8A9CFD63E213}" srcOrd="0" destOrd="0" presId="urn:microsoft.com/office/officeart/2005/8/layout/list1"/>
    <dgm:cxn modelId="{FA6A7707-092E-43FF-9EB5-F03DF06EF2A9}" type="presOf" srcId="{1BB50045-05B0-44B9-A3E3-A3C5D5FF2A6C}" destId="{D2A3107F-D6D1-42BD-AB5C-FA676A39FCCD}" srcOrd="0" destOrd="0" presId="urn:microsoft.com/office/officeart/2005/8/layout/list1"/>
    <dgm:cxn modelId="{74F8F81B-FCEE-47F8-90BB-E7C1D8871260}" type="presOf" srcId="{EC80BD86-0158-4818-8BD1-F6D5022A565F}" destId="{26585D4B-BEB1-4608-9395-FB5D3B853075}" srcOrd="0" destOrd="0" presId="urn:microsoft.com/office/officeart/2005/8/layout/list1"/>
    <dgm:cxn modelId="{67635728-2527-41F1-9B82-503E85ECCD6F}" type="presOf" srcId="{8DB4D4A1-1605-4273-A962-5DA4FF3B8D33}" destId="{412726A1-5834-499C-AAC5-1FD4DEA14679}" srcOrd="1" destOrd="0" presId="urn:microsoft.com/office/officeart/2005/8/layout/list1"/>
    <dgm:cxn modelId="{1A632034-1EE8-4812-B27B-362C29E77D4B}" srcId="{6B2EE90F-D49D-436F-9FB0-8BA7CC4ADFCE}" destId="{9330EA17-0615-43A8-838B-2D42D2C090D7}" srcOrd="0" destOrd="0" parTransId="{CBCA85DC-A229-4941-9134-9AEB44217FCC}" sibTransId="{399B03F2-B400-454F-BC8A-2DCE7CC7E591}"/>
    <dgm:cxn modelId="{7829E43A-28D7-4F30-9F4C-AAC72A316ABC}" type="presOf" srcId="{E1BA843F-9DC5-44A5-85A4-3EF921688B00}" destId="{D09D2443-DD9E-4D48-A106-DDA30A38070E}" srcOrd="1" destOrd="0" presId="urn:microsoft.com/office/officeart/2005/8/layout/list1"/>
    <dgm:cxn modelId="{50370542-CDAB-41B2-A102-DC2E5F06FFAA}" type="presOf" srcId="{9330EA17-0615-43A8-838B-2D42D2C090D7}" destId="{0C2C9BF7-AD57-4EEB-BA8B-2BE48F91CE46}" srcOrd="0" destOrd="0" presId="urn:microsoft.com/office/officeart/2005/8/layout/list1"/>
    <dgm:cxn modelId="{6A444763-7527-4AC8-A537-E7B0D3D47726}" srcId="{6B2EE90F-D49D-436F-9FB0-8BA7CC4ADFCE}" destId="{8DB4D4A1-1605-4273-A962-5DA4FF3B8D33}" srcOrd="3" destOrd="0" parTransId="{A40AEAAA-83E6-4E0A-9A66-81C3D535E2F8}" sibTransId="{E4CC7AFD-CDFB-49EA-8E56-E850418FBC1B}"/>
    <dgm:cxn modelId="{22F4F965-8AF2-4D05-8C75-EEA9A86C5D2E}" srcId="{6B2EE90F-D49D-436F-9FB0-8BA7CC4ADFCE}" destId="{337D2371-49D7-4292-80CF-0B9D801D8E56}" srcOrd="2" destOrd="0" parTransId="{5169AB98-C32A-45CE-804E-49EC9A68FD4F}" sibTransId="{9A2A81A6-6960-478B-A5F8-E5145F72B0F2}"/>
    <dgm:cxn modelId="{07A7AB67-5F87-424C-B5A0-465A47541650}" type="presOf" srcId="{9330EA17-0615-43A8-838B-2D42D2C090D7}" destId="{77C2BE05-DA4E-4E4C-9670-8812D8B71BC4}" srcOrd="1" destOrd="0" presId="urn:microsoft.com/office/officeart/2005/8/layout/list1"/>
    <dgm:cxn modelId="{9345776A-84EE-4E80-B99E-FE28570593CD}" type="presOf" srcId="{337D2371-49D7-4292-80CF-0B9D801D8E56}" destId="{95E9B9EF-6A0F-40EF-8FBF-B1D5719F7D2D}" srcOrd="1" destOrd="0" presId="urn:microsoft.com/office/officeart/2005/8/layout/list1"/>
    <dgm:cxn modelId="{3CEE866E-8A03-4CDF-A666-104F29CECE96}" type="presOf" srcId="{33FFCCCB-7D89-4FD7-94B5-FC081AB523C2}" destId="{3F054132-28A2-44C0-8B5F-FD712949FA3E}" srcOrd="1" destOrd="0" presId="urn:microsoft.com/office/officeart/2005/8/layout/list1"/>
    <dgm:cxn modelId="{DD4FB94F-4FCF-4E83-A90C-1E622AFCB5C0}" type="presOf" srcId="{EC80BD86-0158-4818-8BD1-F6D5022A565F}" destId="{3D0F53F3-220F-4ECD-AD7E-CBBACF65371D}" srcOrd="1" destOrd="0" presId="urn:microsoft.com/office/officeart/2005/8/layout/list1"/>
    <dgm:cxn modelId="{F8E20953-F708-4310-A918-7A5B5F1F2631}" type="presOf" srcId="{337D2371-49D7-4292-80CF-0B9D801D8E56}" destId="{CEC8C07D-E40F-4676-9843-DB5F25933DB3}" srcOrd="0" destOrd="0" presId="urn:microsoft.com/office/officeart/2005/8/layout/list1"/>
    <dgm:cxn modelId="{038DFF75-9505-47CD-BCFB-C088D6FD147F}" type="presOf" srcId="{33FFCCCB-7D89-4FD7-94B5-FC081AB523C2}" destId="{387B068E-213E-48FD-A560-1E7C2067B33E}" srcOrd="0" destOrd="0" presId="urn:microsoft.com/office/officeart/2005/8/layout/list1"/>
    <dgm:cxn modelId="{00068482-1348-4DE9-8AD7-55A77B78109D}" srcId="{6B2EE90F-D49D-436F-9FB0-8BA7CC4ADFCE}" destId="{33FFCCCB-7D89-4FD7-94B5-FC081AB523C2}" srcOrd="4" destOrd="0" parTransId="{F669C89B-5F02-4C5D-89FA-EEB59BDCEA80}" sibTransId="{F27F4CC3-2503-4428-B597-615CF7405365}"/>
    <dgm:cxn modelId="{F3BDC78D-517B-44F3-A726-9D1B7F54761E}" type="presOf" srcId="{1BB50045-05B0-44B9-A3E3-A3C5D5FF2A6C}" destId="{74E7F254-F0DE-49D7-9AEE-D7C67722D401}" srcOrd="1" destOrd="0" presId="urn:microsoft.com/office/officeart/2005/8/layout/list1"/>
    <dgm:cxn modelId="{1C07D999-E178-4928-9894-6668635A5919}" type="presOf" srcId="{8DB4D4A1-1605-4273-A962-5DA4FF3B8D33}" destId="{1ACA0444-97BB-4B3E-95EE-47E0C88A0FB4}" srcOrd="0" destOrd="0" presId="urn:microsoft.com/office/officeart/2005/8/layout/list1"/>
    <dgm:cxn modelId="{618F8FB8-8A21-484B-BB9E-FDB25ED791E8}" srcId="{6B2EE90F-D49D-436F-9FB0-8BA7CC4ADFCE}" destId="{E1BA843F-9DC5-44A5-85A4-3EF921688B00}" srcOrd="6" destOrd="0" parTransId="{070C8D1C-2C68-400A-97E9-52B7A12D8C0F}" sibTransId="{7A3874B5-A4CA-4C0B-8251-032D442F11AE}"/>
    <dgm:cxn modelId="{AF473EE1-1A84-479C-B46D-5B32E8E447A3}" srcId="{6B2EE90F-D49D-436F-9FB0-8BA7CC4ADFCE}" destId="{1BB50045-05B0-44B9-A3E3-A3C5D5FF2A6C}" srcOrd="1" destOrd="0" parTransId="{F34667D3-561A-45A0-B334-2F4DA3FB7181}" sibTransId="{7E21C6D2-8320-4257-85C1-83F266C377A6}"/>
    <dgm:cxn modelId="{D60A8DF9-08B3-4FE0-8BC6-C3D413384845}" srcId="{6B2EE90F-D49D-436F-9FB0-8BA7CC4ADFCE}" destId="{EC80BD86-0158-4818-8BD1-F6D5022A565F}" srcOrd="5" destOrd="0" parTransId="{3827BB0B-B25A-4E11-848A-D91EEFBF095E}" sibTransId="{59B22875-3603-455D-80F1-67BC0A6BD506}"/>
    <dgm:cxn modelId="{4E323FD2-B024-423D-94F6-A603875DF7F6}" type="presParOf" srcId="{05F90DCC-C2FC-40E4-BB1C-8A9CFD63E213}" destId="{292B8D30-6D00-4BD0-AB0E-459986524B0D}" srcOrd="0" destOrd="0" presId="urn:microsoft.com/office/officeart/2005/8/layout/list1"/>
    <dgm:cxn modelId="{147A7A85-EF10-4173-AA10-075E1B2FB1E2}" type="presParOf" srcId="{292B8D30-6D00-4BD0-AB0E-459986524B0D}" destId="{0C2C9BF7-AD57-4EEB-BA8B-2BE48F91CE46}" srcOrd="0" destOrd="0" presId="urn:microsoft.com/office/officeart/2005/8/layout/list1"/>
    <dgm:cxn modelId="{764F7B58-12FB-4871-A908-4CA45FA0C7E9}" type="presParOf" srcId="{292B8D30-6D00-4BD0-AB0E-459986524B0D}" destId="{77C2BE05-DA4E-4E4C-9670-8812D8B71BC4}" srcOrd="1" destOrd="0" presId="urn:microsoft.com/office/officeart/2005/8/layout/list1"/>
    <dgm:cxn modelId="{D14471FB-250D-4B13-B20D-8D2A6BB54421}" type="presParOf" srcId="{05F90DCC-C2FC-40E4-BB1C-8A9CFD63E213}" destId="{A85D1EA4-3AC8-44AC-9128-DB8DCAFF179B}" srcOrd="1" destOrd="0" presId="urn:microsoft.com/office/officeart/2005/8/layout/list1"/>
    <dgm:cxn modelId="{20FD91C8-F73F-482E-95EA-43CE9B16FBFF}" type="presParOf" srcId="{05F90DCC-C2FC-40E4-BB1C-8A9CFD63E213}" destId="{24C0E96E-AE09-4E1B-95FF-FF0C01480FC8}" srcOrd="2" destOrd="0" presId="urn:microsoft.com/office/officeart/2005/8/layout/list1"/>
    <dgm:cxn modelId="{722C91E9-42C7-4CDB-83E0-3657FDED5720}" type="presParOf" srcId="{05F90DCC-C2FC-40E4-BB1C-8A9CFD63E213}" destId="{1A246EBC-7055-4DFC-9C21-719A2A7CE977}" srcOrd="3" destOrd="0" presId="urn:microsoft.com/office/officeart/2005/8/layout/list1"/>
    <dgm:cxn modelId="{4499508A-DFFC-480A-AC91-3EA9CCC0F96A}" type="presParOf" srcId="{05F90DCC-C2FC-40E4-BB1C-8A9CFD63E213}" destId="{D56CEC41-F302-4774-8890-0AD8D67D6E50}" srcOrd="4" destOrd="0" presId="urn:microsoft.com/office/officeart/2005/8/layout/list1"/>
    <dgm:cxn modelId="{CB1D7C06-8D41-4D4F-8B48-B1579B2513B2}" type="presParOf" srcId="{D56CEC41-F302-4774-8890-0AD8D67D6E50}" destId="{D2A3107F-D6D1-42BD-AB5C-FA676A39FCCD}" srcOrd="0" destOrd="0" presId="urn:microsoft.com/office/officeart/2005/8/layout/list1"/>
    <dgm:cxn modelId="{C7D18112-5FC2-478A-9F97-8B231625A54E}" type="presParOf" srcId="{D56CEC41-F302-4774-8890-0AD8D67D6E50}" destId="{74E7F254-F0DE-49D7-9AEE-D7C67722D401}" srcOrd="1" destOrd="0" presId="urn:microsoft.com/office/officeart/2005/8/layout/list1"/>
    <dgm:cxn modelId="{CB2AF15A-B1E7-4835-A6A8-1ACB167686F2}" type="presParOf" srcId="{05F90DCC-C2FC-40E4-BB1C-8A9CFD63E213}" destId="{0E3FAAAA-E01E-4DC6-B7CA-7A41D8FD7ACE}" srcOrd="5" destOrd="0" presId="urn:microsoft.com/office/officeart/2005/8/layout/list1"/>
    <dgm:cxn modelId="{2C3D6D4C-3B2C-493B-9042-3AC91D8FC126}" type="presParOf" srcId="{05F90DCC-C2FC-40E4-BB1C-8A9CFD63E213}" destId="{E2486CAD-5789-49E6-987A-BFD53EF58BDF}" srcOrd="6" destOrd="0" presId="urn:microsoft.com/office/officeart/2005/8/layout/list1"/>
    <dgm:cxn modelId="{8195EDA3-BD90-4222-A735-1647A06027B9}" type="presParOf" srcId="{05F90DCC-C2FC-40E4-BB1C-8A9CFD63E213}" destId="{F5EF627A-F188-4E18-8A64-A0F392571678}" srcOrd="7" destOrd="0" presId="urn:microsoft.com/office/officeart/2005/8/layout/list1"/>
    <dgm:cxn modelId="{7CA3B05B-4CF3-4599-8D3A-A24A6F378473}" type="presParOf" srcId="{05F90DCC-C2FC-40E4-BB1C-8A9CFD63E213}" destId="{BB2F48AE-E456-4303-ABE1-5DA98DDDCF8F}" srcOrd="8" destOrd="0" presId="urn:microsoft.com/office/officeart/2005/8/layout/list1"/>
    <dgm:cxn modelId="{7EA0B2E3-64B7-4B9D-9719-4802669DC136}" type="presParOf" srcId="{BB2F48AE-E456-4303-ABE1-5DA98DDDCF8F}" destId="{CEC8C07D-E40F-4676-9843-DB5F25933DB3}" srcOrd="0" destOrd="0" presId="urn:microsoft.com/office/officeart/2005/8/layout/list1"/>
    <dgm:cxn modelId="{E64C5962-362A-498B-A7ED-755161D1DEFE}" type="presParOf" srcId="{BB2F48AE-E456-4303-ABE1-5DA98DDDCF8F}" destId="{95E9B9EF-6A0F-40EF-8FBF-B1D5719F7D2D}" srcOrd="1" destOrd="0" presId="urn:microsoft.com/office/officeart/2005/8/layout/list1"/>
    <dgm:cxn modelId="{4AB85348-5E32-4007-B57A-98CF8C662225}" type="presParOf" srcId="{05F90DCC-C2FC-40E4-BB1C-8A9CFD63E213}" destId="{A1A9277C-A95A-4C44-8E3F-7FDEBFACEEB2}" srcOrd="9" destOrd="0" presId="urn:microsoft.com/office/officeart/2005/8/layout/list1"/>
    <dgm:cxn modelId="{EC6D9D20-2907-4202-B30C-3F5F4AF194DF}" type="presParOf" srcId="{05F90DCC-C2FC-40E4-BB1C-8A9CFD63E213}" destId="{770679AB-67FC-4740-8708-7644687B4964}" srcOrd="10" destOrd="0" presId="urn:microsoft.com/office/officeart/2005/8/layout/list1"/>
    <dgm:cxn modelId="{CF557258-77CC-47E2-920F-0432C0BA6240}" type="presParOf" srcId="{05F90DCC-C2FC-40E4-BB1C-8A9CFD63E213}" destId="{7C487532-D7B9-4238-8E4A-F84201EABECF}" srcOrd="11" destOrd="0" presId="urn:microsoft.com/office/officeart/2005/8/layout/list1"/>
    <dgm:cxn modelId="{FD280335-D456-45AD-A18F-96FE47F6D338}" type="presParOf" srcId="{05F90DCC-C2FC-40E4-BB1C-8A9CFD63E213}" destId="{7719AEDF-28C0-4F98-B16E-77B77FA5AA56}" srcOrd="12" destOrd="0" presId="urn:microsoft.com/office/officeart/2005/8/layout/list1"/>
    <dgm:cxn modelId="{5B10B57D-4D07-4459-8B16-31E6016F0868}" type="presParOf" srcId="{7719AEDF-28C0-4F98-B16E-77B77FA5AA56}" destId="{1ACA0444-97BB-4B3E-95EE-47E0C88A0FB4}" srcOrd="0" destOrd="0" presId="urn:microsoft.com/office/officeart/2005/8/layout/list1"/>
    <dgm:cxn modelId="{EE25C90A-0C73-404A-B024-78B164E4077A}" type="presParOf" srcId="{7719AEDF-28C0-4F98-B16E-77B77FA5AA56}" destId="{412726A1-5834-499C-AAC5-1FD4DEA14679}" srcOrd="1" destOrd="0" presId="urn:microsoft.com/office/officeart/2005/8/layout/list1"/>
    <dgm:cxn modelId="{A1F152A7-013D-46DB-8064-073851E0F702}" type="presParOf" srcId="{05F90DCC-C2FC-40E4-BB1C-8A9CFD63E213}" destId="{EE61DD3D-475B-4780-B103-B50D569CC4B2}" srcOrd="13" destOrd="0" presId="urn:microsoft.com/office/officeart/2005/8/layout/list1"/>
    <dgm:cxn modelId="{D0975BE5-1449-44A3-8786-C9B4DBD7C621}" type="presParOf" srcId="{05F90DCC-C2FC-40E4-BB1C-8A9CFD63E213}" destId="{3B77AE93-D52E-404B-AC81-03395550DACE}" srcOrd="14" destOrd="0" presId="urn:microsoft.com/office/officeart/2005/8/layout/list1"/>
    <dgm:cxn modelId="{C5F06E28-738D-4732-9470-48812269C4E7}" type="presParOf" srcId="{05F90DCC-C2FC-40E4-BB1C-8A9CFD63E213}" destId="{9F85420D-B601-4E01-91BE-C291FA3F807C}" srcOrd="15" destOrd="0" presId="urn:microsoft.com/office/officeart/2005/8/layout/list1"/>
    <dgm:cxn modelId="{6F6E0FF1-E500-4715-9ECC-DBE9BD98A8BF}" type="presParOf" srcId="{05F90DCC-C2FC-40E4-BB1C-8A9CFD63E213}" destId="{FDAE6168-9831-478B-96D0-A13C40CE1A0D}" srcOrd="16" destOrd="0" presId="urn:microsoft.com/office/officeart/2005/8/layout/list1"/>
    <dgm:cxn modelId="{496C9EFB-3B70-49F2-9E1F-0901C65BCF79}" type="presParOf" srcId="{FDAE6168-9831-478B-96D0-A13C40CE1A0D}" destId="{387B068E-213E-48FD-A560-1E7C2067B33E}" srcOrd="0" destOrd="0" presId="urn:microsoft.com/office/officeart/2005/8/layout/list1"/>
    <dgm:cxn modelId="{D55FFF53-6EA0-4CE6-A85B-8B70106C16B9}" type="presParOf" srcId="{FDAE6168-9831-478B-96D0-A13C40CE1A0D}" destId="{3F054132-28A2-44C0-8B5F-FD712949FA3E}" srcOrd="1" destOrd="0" presId="urn:microsoft.com/office/officeart/2005/8/layout/list1"/>
    <dgm:cxn modelId="{1AA321E3-C6D3-4326-8152-6854C7285DCB}" type="presParOf" srcId="{05F90DCC-C2FC-40E4-BB1C-8A9CFD63E213}" destId="{807383C4-A4BC-4B04-A5BA-34FA0A624DEF}" srcOrd="17" destOrd="0" presId="urn:microsoft.com/office/officeart/2005/8/layout/list1"/>
    <dgm:cxn modelId="{54EA84D5-DFE4-47F0-B9FF-EAD8AF0EBF78}" type="presParOf" srcId="{05F90DCC-C2FC-40E4-BB1C-8A9CFD63E213}" destId="{C059E8E5-0623-4866-8797-8C05EBCA4C10}" srcOrd="18" destOrd="0" presId="urn:microsoft.com/office/officeart/2005/8/layout/list1"/>
    <dgm:cxn modelId="{FCAFD7A4-A1E2-4E01-BE69-C5AACC8773BB}" type="presParOf" srcId="{05F90DCC-C2FC-40E4-BB1C-8A9CFD63E213}" destId="{D7C9878D-C326-406C-BE1D-903D2784B3AE}" srcOrd="19" destOrd="0" presId="urn:microsoft.com/office/officeart/2005/8/layout/list1"/>
    <dgm:cxn modelId="{E7E5E82C-DBC9-4B75-88A9-DECB90AEBC8B}" type="presParOf" srcId="{05F90DCC-C2FC-40E4-BB1C-8A9CFD63E213}" destId="{58681C0A-8EF7-4DC7-8D2E-32A8B96778A5}" srcOrd="20" destOrd="0" presId="urn:microsoft.com/office/officeart/2005/8/layout/list1"/>
    <dgm:cxn modelId="{0E08A883-C6E3-4F3A-B64A-73A70985B55C}" type="presParOf" srcId="{58681C0A-8EF7-4DC7-8D2E-32A8B96778A5}" destId="{26585D4B-BEB1-4608-9395-FB5D3B853075}" srcOrd="0" destOrd="0" presId="urn:microsoft.com/office/officeart/2005/8/layout/list1"/>
    <dgm:cxn modelId="{6CEB4ED4-50EF-4561-809C-2176DEA9FBB9}" type="presParOf" srcId="{58681C0A-8EF7-4DC7-8D2E-32A8B96778A5}" destId="{3D0F53F3-220F-4ECD-AD7E-CBBACF65371D}" srcOrd="1" destOrd="0" presId="urn:microsoft.com/office/officeart/2005/8/layout/list1"/>
    <dgm:cxn modelId="{34B88C6F-1E4D-49F3-B763-79831B238B71}" type="presParOf" srcId="{05F90DCC-C2FC-40E4-BB1C-8A9CFD63E213}" destId="{18E26C0E-1568-47B4-B54A-EDB84298F5A0}" srcOrd="21" destOrd="0" presId="urn:microsoft.com/office/officeart/2005/8/layout/list1"/>
    <dgm:cxn modelId="{CCFA5C8E-6325-4E06-A8F4-7281C3BE58C7}" type="presParOf" srcId="{05F90DCC-C2FC-40E4-BB1C-8A9CFD63E213}" destId="{71FC351F-7E1C-47CE-81C7-4533F48C6DD6}" srcOrd="22" destOrd="0" presId="urn:microsoft.com/office/officeart/2005/8/layout/list1"/>
    <dgm:cxn modelId="{FADE2CA6-4F3B-45CD-9CA9-C3B5F6A55A47}" type="presParOf" srcId="{05F90DCC-C2FC-40E4-BB1C-8A9CFD63E213}" destId="{7476E5A2-E695-450E-B68D-B2CE92E08A2C}" srcOrd="23" destOrd="0" presId="urn:microsoft.com/office/officeart/2005/8/layout/list1"/>
    <dgm:cxn modelId="{ABEA8BFE-FB37-45AB-9FA6-A6E29F3F0396}" type="presParOf" srcId="{05F90DCC-C2FC-40E4-BB1C-8A9CFD63E213}" destId="{99CBFECA-0B7A-42EC-9AB3-1C8730769DA8}" srcOrd="24" destOrd="0" presId="urn:microsoft.com/office/officeart/2005/8/layout/list1"/>
    <dgm:cxn modelId="{DCFCB359-402F-44E1-8A56-7BBE00A272A0}" type="presParOf" srcId="{99CBFECA-0B7A-42EC-9AB3-1C8730769DA8}" destId="{163FC8B4-2943-42D5-AABA-9DA3946E0575}" srcOrd="0" destOrd="0" presId="urn:microsoft.com/office/officeart/2005/8/layout/list1"/>
    <dgm:cxn modelId="{7CC4B2A5-B199-4F68-838F-A86B00E7A620}" type="presParOf" srcId="{99CBFECA-0B7A-42EC-9AB3-1C8730769DA8}" destId="{D09D2443-DD9E-4D48-A106-DDA30A38070E}" srcOrd="1" destOrd="0" presId="urn:microsoft.com/office/officeart/2005/8/layout/list1"/>
    <dgm:cxn modelId="{3BBFC3FB-E6A0-4051-948F-FEAF9F5CF5FA}" type="presParOf" srcId="{05F90DCC-C2FC-40E4-BB1C-8A9CFD63E213}" destId="{7B498991-54CC-4DC6-A270-2B3158938886}" srcOrd="25" destOrd="0" presId="urn:microsoft.com/office/officeart/2005/8/layout/list1"/>
    <dgm:cxn modelId="{73B07ADB-B32E-4F6A-B719-7E5B44C83020}" type="presParOf" srcId="{05F90DCC-C2FC-40E4-BB1C-8A9CFD63E213}" destId="{87DDD4AE-7891-44C4-ABE7-5146B0DDA7D5}"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FBEAD-B994-457F-AEFE-D67C8A7061AB}">
      <dsp:nvSpPr>
        <dsp:cNvPr id="0" name=""/>
        <dsp:cNvSpPr/>
      </dsp:nvSpPr>
      <dsp:spPr>
        <a:xfrm>
          <a:off x="0" y="55860"/>
          <a:ext cx="5626542" cy="10725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Powergui.</a:t>
          </a:r>
        </a:p>
      </dsp:txBody>
      <dsp:txXfrm>
        <a:off x="52359" y="108219"/>
        <a:ext cx="5521824" cy="967861"/>
      </dsp:txXfrm>
    </dsp:sp>
    <dsp:sp modelId="{A2CBB3E5-A2D1-4664-8E58-D5393FF77CE4}">
      <dsp:nvSpPr>
        <dsp:cNvPr id="0" name=""/>
        <dsp:cNvSpPr/>
      </dsp:nvSpPr>
      <dsp:spPr>
        <a:xfrm>
          <a:off x="0" y="1206200"/>
          <a:ext cx="5626542" cy="1072579"/>
        </a:xfrm>
        <a:prstGeom prst="roundRect">
          <a:avLst/>
        </a:prstGeom>
        <a:solidFill>
          <a:schemeClr val="accent2">
            <a:hueOff val="-4643140"/>
            <a:satOff val="9763"/>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Synchronous machine pu standard.</a:t>
          </a:r>
        </a:p>
      </dsp:txBody>
      <dsp:txXfrm>
        <a:off x="52359" y="1258559"/>
        <a:ext cx="5521824" cy="967861"/>
      </dsp:txXfrm>
    </dsp:sp>
    <dsp:sp modelId="{A884A456-A69E-41D1-8799-7B2F2C77111E}">
      <dsp:nvSpPr>
        <dsp:cNvPr id="0" name=""/>
        <dsp:cNvSpPr/>
      </dsp:nvSpPr>
      <dsp:spPr>
        <a:xfrm>
          <a:off x="0" y="2356539"/>
          <a:ext cx="5626542" cy="1072579"/>
        </a:xfrm>
        <a:prstGeom prst="roundRect">
          <a:avLst/>
        </a:prstGeom>
        <a:solidFill>
          <a:schemeClr val="accent2">
            <a:hueOff val="-9286281"/>
            <a:satOff val="1952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Bus bar(3-phase VI measurement).</a:t>
          </a:r>
        </a:p>
      </dsp:txBody>
      <dsp:txXfrm>
        <a:off x="52359" y="2408898"/>
        <a:ext cx="5521824" cy="967861"/>
      </dsp:txXfrm>
    </dsp:sp>
    <dsp:sp modelId="{674F76FA-DF45-4598-A6B7-BED5FC7DF0F1}">
      <dsp:nvSpPr>
        <dsp:cNvPr id="0" name=""/>
        <dsp:cNvSpPr/>
      </dsp:nvSpPr>
      <dsp:spPr>
        <a:xfrm>
          <a:off x="0" y="3506878"/>
          <a:ext cx="5626542" cy="1072579"/>
        </a:xfrm>
        <a:prstGeom prst="roundRect">
          <a:avLst/>
        </a:prstGeom>
        <a:solidFill>
          <a:schemeClr val="accent2">
            <a:hueOff val="-13929421"/>
            <a:satOff val="29288"/>
            <a:lumOff val="-48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Scope.</a:t>
          </a:r>
        </a:p>
      </dsp:txBody>
      <dsp:txXfrm>
        <a:off x="52359" y="3559237"/>
        <a:ext cx="5521824" cy="967861"/>
      </dsp:txXfrm>
    </dsp:sp>
    <dsp:sp modelId="{98823620-BAF1-444E-B844-4330242B1F34}">
      <dsp:nvSpPr>
        <dsp:cNvPr id="0" name=""/>
        <dsp:cNvSpPr/>
      </dsp:nvSpPr>
      <dsp:spPr>
        <a:xfrm>
          <a:off x="0" y="4657217"/>
          <a:ext cx="5626542" cy="1072579"/>
        </a:xfrm>
        <a:prstGeom prst="round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3-phase parallel RLC load.</a:t>
          </a:r>
        </a:p>
      </dsp:txBody>
      <dsp:txXfrm>
        <a:off x="52359" y="4709576"/>
        <a:ext cx="5521824" cy="967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E6FA2-8632-4F21-BD13-CEDD9861406A}">
      <dsp:nvSpPr>
        <dsp:cNvPr id="0" name=""/>
        <dsp:cNvSpPr/>
      </dsp:nvSpPr>
      <dsp:spPr>
        <a:xfrm>
          <a:off x="0" y="2825"/>
          <a:ext cx="562654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0694CA-D2CE-4824-8E30-6929F49C6934}">
      <dsp:nvSpPr>
        <dsp:cNvPr id="0" name=""/>
        <dsp:cNvSpPr/>
      </dsp:nvSpPr>
      <dsp:spPr>
        <a:xfrm>
          <a:off x="0" y="2825"/>
          <a:ext cx="5626542" cy="1926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 main use of this connection is at the substation end of the transmission line where the voltage is to be stepped down</a:t>
          </a:r>
        </a:p>
      </dsp:txBody>
      <dsp:txXfrm>
        <a:off x="0" y="2825"/>
        <a:ext cx="5626542" cy="1926669"/>
      </dsp:txXfrm>
    </dsp:sp>
    <dsp:sp modelId="{C2AFEDB1-C7DE-4A25-B304-92ABF8D3B02E}">
      <dsp:nvSpPr>
        <dsp:cNvPr id="0" name=""/>
        <dsp:cNvSpPr/>
      </dsp:nvSpPr>
      <dsp:spPr>
        <a:xfrm>
          <a:off x="0" y="1929494"/>
          <a:ext cx="5626542" cy="0"/>
        </a:xfrm>
        <a:prstGeom prst="line">
          <a:avLst/>
        </a:prstGeom>
        <a:solidFill>
          <a:schemeClr val="accent2">
            <a:hueOff val="-9286281"/>
            <a:satOff val="19525"/>
            <a:lumOff val="-3235"/>
            <a:alphaOff val="0"/>
          </a:schemeClr>
        </a:solidFill>
        <a:ln w="12700" cap="flat" cmpd="sng" algn="ctr">
          <a:solidFill>
            <a:schemeClr val="accent2">
              <a:hueOff val="-9286281"/>
              <a:satOff val="19525"/>
              <a:lumOff val="-3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558CA4-6B23-4A26-A3BA-F5A6C16A5D55}">
      <dsp:nvSpPr>
        <dsp:cNvPr id="0" name=""/>
        <dsp:cNvSpPr/>
      </dsp:nvSpPr>
      <dsp:spPr>
        <a:xfrm>
          <a:off x="0" y="1929494"/>
          <a:ext cx="5626542" cy="1926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 primary winding is Y-connected with grounded neutral. The ratio between the secondary and primary line voltage is 1/ 3 times the transformation ratio of each transformer. </a:t>
          </a:r>
        </a:p>
      </dsp:txBody>
      <dsp:txXfrm>
        <a:off x="0" y="1929494"/>
        <a:ext cx="5626542" cy="1926669"/>
      </dsp:txXfrm>
    </dsp:sp>
    <dsp:sp modelId="{C6D54C9A-3313-48A1-91A1-5C1F1A588EB2}">
      <dsp:nvSpPr>
        <dsp:cNvPr id="0" name=""/>
        <dsp:cNvSpPr/>
      </dsp:nvSpPr>
      <dsp:spPr>
        <a:xfrm>
          <a:off x="0" y="3856163"/>
          <a:ext cx="5626542" cy="0"/>
        </a:xfrm>
        <a:prstGeom prst="line">
          <a:avLst/>
        </a:prstGeom>
        <a:solidFill>
          <a:schemeClr val="accent2">
            <a:hueOff val="-18572562"/>
            <a:satOff val="39051"/>
            <a:lumOff val="-6470"/>
            <a:alphaOff val="0"/>
          </a:schemeClr>
        </a:solidFill>
        <a:ln w="12700" cap="flat" cmpd="sng" algn="ctr">
          <a:solidFill>
            <a:schemeClr val="accent2">
              <a:hueOff val="-18572562"/>
              <a:satOff val="39051"/>
              <a:lumOff val="-64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94D5C-0E9E-44BD-85D9-22B9292C79AC}">
      <dsp:nvSpPr>
        <dsp:cNvPr id="0" name=""/>
        <dsp:cNvSpPr/>
      </dsp:nvSpPr>
      <dsp:spPr>
        <a:xfrm>
          <a:off x="0" y="3856163"/>
          <a:ext cx="5626542" cy="1926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There is a 30° shift between the primary and secondary line voltages which means that a Y − ∆ transformer bank cannot be paralleled with either a Y − Y or a ∆ − ∆ bank. Also, third harmonic currents flows in the ∆ to provide a sinusoidal flux</a:t>
          </a:r>
        </a:p>
      </dsp:txBody>
      <dsp:txXfrm>
        <a:off x="0" y="3856163"/>
        <a:ext cx="5626542" cy="1926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FBEAD-B994-457F-AEFE-D67C8A7061AB}">
      <dsp:nvSpPr>
        <dsp:cNvPr id="0" name=""/>
        <dsp:cNvSpPr/>
      </dsp:nvSpPr>
      <dsp:spPr>
        <a:xfrm>
          <a:off x="0" y="769512"/>
          <a:ext cx="5626542" cy="7825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Powergui.</a:t>
          </a:r>
        </a:p>
      </dsp:txBody>
      <dsp:txXfrm>
        <a:off x="38199" y="807711"/>
        <a:ext cx="5550144" cy="706112"/>
      </dsp:txXfrm>
    </dsp:sp>
    <dsp:sp modelId="{A2CBB3E5-A2D1-4664-8E58-D5393FF77CE4}">
      <dsp:nvSpPr>
        <dsp:cNvPr id="0" name=""/>
        <dsp:cNvSpPr/>
      </dsp:nvSpPr>
      <dsp:spPr>
        <a:xfrm>
          <a:off x="0" y="1635543"/>
          <a:ext cx="5626542" cy="782510"/>
        </a:xfrm>
        <a:prstGeom prst="roundRect">
          <a:avLst/>
        </a:prstGeom>
        <a:solidFill>
          <a:schemeClr val="accent2">
            <a:hueOff val="-4643140"/>
            <a:satOff val="9763"/>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Sabon Next LT"/>
            </a:rPr>
            <a:t>Y-delta transformer</a:t>
          </a:r>
          <a:endParaRPr lang="en-US" sz="2900" kern="1200"/>
        </a:p>
      </dsp:txBody>
      <dsp:txXfrm>
        <a:off x="38199" y="1673742"/>
        <a:ext cx="5550144" cy="706112"/>
      </dsp:txXfrm>
    </dsp:sp>
    <dsp:sp modelId="{A884A456-A69E-41D1-8799-7B2F2C77111E}">
      <dsp:nvSpPr>
        <dsp:cNvPr id="0" name=""/>
        <dsp:cNvSpPr/>
      </dsp:nvSpPr>
      <dsp:spPr>
        <a:xfrm>
          <a:off x="0" y="2501573"/>
          <a:ext cx="5626542" cy="782510"/>
        </a:xfrm>
        <a:prstGeom prst="roundRect">
          <a:avLst/>
        </a:prstGeom>
        <a:solidFill>
          <a:schemeClr val="accent2">
            <a:hueOff val="-9286281"/>
            <a:satOff val="1952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Sabon Next LT"/>
            </a:rPr>
            <a:t>3-phase source</a:t>
          </a:r>
          <a:endParaRPr lang="en-US" sz="2900" kern="1200"/>
        </a:p>
      </dsp:txBody>
      <dsp:txXfrm>
        <a:off x="38199" y="2539772"/>
        <a:ext cx="5550144" cy="706112"/>
      </dsp:txXfrm>
    </dsp:sp>
    <dsp:sp modelId="{674F76FA-DF45-4598-A6B7-BED5FC7DF0F1}">
      <dsp:nvSpPr>
        <dsp:cNvPr id="0" name=""/>
        <dsp:cNvSpPr/>
      </dsp:nvSpPr>
      <dsp:spPr>
        <a:xfrm>
          <a:off x="0" y="3367604"/>
          <a:ext cx="5626542" cy="782510"/>
        </a:xfrm>
        <a:prstGeom prst="roundRect">
          <a:avLst/>
        </a:prstGeom>
        <a:solidFill>
          <a:schemeClr val="accent2">
            <a:hueOff val="-13929421"/>
            <a:satOff val="29288"/>
            <a:lumOff val="-48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Scope.</a:t>
          </a:r>
        </a:p>
      </dsp:txBody>
      <dsp:txXfrm>
        <a:off x="38199" y="3405803"/>
        <a:ext cx="5550144" cy="706112"/>
      </dsp:txXfrm>
    </dsp:sp>
    <dsp:sp modelId="{98823620-BAF1-444E-B844-4330242B1F34}">
      <dsp:nvSpPr>
        <dsp:cNvPr id="0" name=""/>
        <dsp:cNvSpPr/>
      </dsp:nvSpPr>
      <dsp:spPr>
        <a:xfrm>
          <a:off x="0" y="4233634"/>
          <a:ext cx="5626542" cy="782510"/>
        </a:xfrm>
        <a:prstGeom prst="round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t>3-phase</a:t>
          </a:r>
          <a:r>
            <a:rPr lang="en-US" sz="2900" kern="1200">
              <a:latin typeface="Sabon Next LT"/>
            </a:rPr>
            <a:t> VI measurement bus bar</a:t>
          </a:r>
          <a:endParaRPr lang="en-US" sz="2900" kern="1200"/>
        </a:p>
      </dsp:txBody>
      <dsp:txXfrm>
        <a:off x="38199" y="4271833"/>
        <a:ext cx="5550144" cy="7061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FBEAD-B994-457F-AEFE-D67C8A7061AB}">
      <dsp:nvSpPr>
        <dsp:cNvPr id="0" name=""/>
        <dsp:cNvSpPr/>
      </dsp:nvSpPr>
      <dsp:spPr>
        <a:xfrm>
          <a:off x="0" y="60529"/>
          <a:ext cx="5626542" cy="64759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Powergui.</a:t>
          </a:r>
        </a:p>
      </dsp:txBody>
      <dsp:txXfrm>
        <a:off x="31613" y="92142"/>
        <a:ext cx="5563316" cy="584368"/>
      </dsp:txXfrm>
    </dsp:sp>
    <dsp:sp modelId="{A2CBB3E5-A2D1-4664-8E58-D5393FF77CE4}">
      <dsp:nvSpPr>
        <dsp:cNvPr id="0" name=""/>
        <dsp:cNvSpPr/>
      </dsp:nvSpPr>
      <dsp:spPr>
        <a:xfrm>
          <a:off x="0" y="777244"/>
          <a:ext cx="5626542" cy="647594"/>
        </a:xfrm>
        <a:prstGeom prst="roundRect">
          <a:avLst/>
        </a:prstGeom>
        <a:solidFill>
          <a:schemeClr val="accent2">
            <a:hueOff val="-2653223"/>
            <a:satOff val="5579"/>
            <a:lumOff val="-9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latin typeface="Sabon Next LT"/>
            </a:rPr>
            <a:t>Induction motor</a:t>
          </a:r>
          <a:endParaRPr lang="en-US" sz="2400" kern="1200"/>
        </a:p>
      </dsp:txBody>
      <dsp:txXfrm>
        <a:off x="31613" y="808857"/>
        <a:ext cx="5563316" cy="584368"/>
      </dsp:txXfrm>
    </dsp:sp>
    <dsp:sp modelId="{A884A456-A69E-41D1-8799-7B2F2C77111E}">
      <dsp:nvSpPr>
        <dsp:cNvPr id="0" name=""/>
        <dsp:cNvSpPr/>
      </dsp:nvSpPr>
      <dsp:spPr>
        <a:xfrm>
          <a:off x="0" y="1493959"/>
          <a:ext cx="5626542" cy="647594"/>
        </a:xfrm>
        <a:prstGeom prst="roundRect">
          <a:avLst/>
        </a:prstGeom>
        <a:solidFill>
          <a:schemeClr val="accent2">
            <a:hueOff val="-5306446"/>
            <a:satOff val="11157"/>
            <a:lumOff val="-18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latin typeface="Sabon Next LT"/>
            </a:rPr>
            <a:t>Bus selector</a:t>
          </a:r>
          <a:endParaRPr lang="en-US" sz="2400" kern="1200"/>
        </a:p>
      </dsp:txBody>
      <dsp:txXfrm>
        <a:off x="31613" y="1525572"/>
        <a:ext cx="5563316" cy="584368"/>
      </dsp:txXfrm>
    </dsp:sp>
    <dsp:sp modelId="{674F76FA-DF45-4598-A6B7-BED5FC7DF0F1}">
      <dsp:nvSpPr>
        <dsp:cNvPr id="0" name=""/>
        <dsp:cNvSpPr/>
      </dsp:nvSpPr>
      <dsp:spPr>
        <a:xfrm>
          <a:off x="0" y="2210674"/>
          <a:ext cx="5626542" cy="647594"/>
        </a:xfrm>
        <a:prstGeom prst="roundRect">
          <a:avLst/>
        </a:prstGeom>
        <a:solidFill>
          <a:schemeClr val="accent2">
            <a:hueOff val="-7959670"/>
            <a:satOff val="16736"/>
            <a:lumOff val="-27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Scope.</a:t>
          </a:r>
        </a:p>
      </dsp:txBody>
      <dsp:txXfrm>
        <a:off x="31613" y="2242287"/>
        <a:ext cx="5563316" cy="584368"/>
      </dsp:txXfrm>
    </dsp:sp>
    <dsp:sp modelId="{98823620-BAF1-444E-B844-4330242B1F34}">
      <dsp:nvSpPr>
        <dsp:cNvPr id="0" name=""/>
        <dsp:cNvSpPr/>
      </dsp:nvSpPr>
      <dsp:spPr>
        <a:xfrm>
          <a:off x="0" y="2927389"/>
          <a:ext cx="5626542" cy="647594"/>
        </a:xfrm>
        <a:prstGeom prst="roundRect">
          <a:avLst/>
        </a:prstGeom>
        <a:solidFill>
          <a:schemeClr val="accent2">
            <a:hueOff val="-10612893"/>
            <a:satOff val="22315"/>
            <a:lumOff val="-36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3-phase</a:t>
          </a:r>
          <a:r>
            <a:rPr lang="en-US" sz="2400" kern="1200">
              <a:latin typeface="Sabon Next LT"/>
            </a:rPr>
            <a:t> VI measurement bus bar</a:t>
          </a:r>
          <a:endParaRPr lang="en-US" sz="2400" kern="1200"/>
        </a:p>
      </dsp:txBody>
      <dsp:txXfrm>
        <a:off x="31613" y="2959002"/>
        <a:ext cx="5563316" cy="584368"/>
      </dsp:txXfrm>
    </dsp:sp>
    <dsp:sp modelId="{9CC38198-DD49-47E5-9745-BDFD6C76E7EF}">
      <dsp:nvSpPr>
        <dsp:cNvPr id="0" name=""/>
        <dsp:cNvSpPr/>
      </dsp:nvSpPr>
      <dsp:spPr>
        <a:xfrm>
          <a:off x="0" y="3644104"/>
          <a:ext cx="5626542" cy="647594"/>
        </a:xfrm>
        <a:prstGeom prst="roundRect">
          <a:avLst/>
        </a:prstGeom>
        <a:solidFill>
          <a:schemeClr val="accent2">
            <a:hueOff val="-13266116"/>
            <a:satOff val="27894"/>
            <a:lumOff val="-46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latin typeface="Sabon Next LT"/>
            </a:rPr>
            <a:t>Parallel RLC branch </a:t>
          </a:r>
        </a:p>
      </dsp:txBody>
      <dsp:txXfrm>
        <a:off x="31613" y="3675717"/>
        <a:ext cx="5563316" cy="584368"/>
      </dsp:txXfrm>
    </dsp:sp>
    <dsp:sp modelId="{3726FBE9-A3F4-4F40-8E86-23CD28C09398}">
      <dsp:nvSpPr>
        <dsp:cNvPr id="0" name=""/>
        <dsp:cNvSpPr/>
      </dsp:nvSpPr>
      <dsp:spPr>
        <a:xfrm>
          <a:off x="0" y="4360819"/>
          <a:ext cx="5626542" cy="647594"/>
        </a:xfrm>
        <a:prstGeom prst="roundRect">
          <a:avLst/>
        </a:prstGeom>
        <a:solidFill>
          <a:schemeClr val="accent2">
            <a:hueOff val="-15919340"/>
            <a:satOff val="33472"/>
            <a:lumOff val="-5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latin typeface="Sabon Next LT"/>
            </a:rPr>
            <a:t>Y-Y transformer</a:t>
          </a:r>
        </a:p>
      </dsp:txBody>
      <dsp:txXfrm>
        <a:off x="31613" y="4392432"/>
        <a:ext cx="5563316" cy="584368"/>
      </dsp:txXfrm>
    </dsp:sp>
    <dsp:sp modelId="{B927E350-FF19-4FCD-BD6E-38443B3BB64B}">
      <dsp:nvSpPr>
        <dsp:cNvPr id="0" name=""/>
        <dsp:cNvSpPr/>
      </dsp:nvSpPr>
      <dsp:spPr>
        <a:xfrm>
          <a:off x="0" y="5077533"/>
          <a:ext cx="5626542" cy="647594"/>
        </a:xfrm>
        <a:prstGeom prst="round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latin typeface="Sabon Next LT"/>
            </a:rPr>
            <a:t>3-phase power measurement</a:t>
          </a:r>
        </a:p>
      </dsp:txBody>
      <dsp:txXfrm>
        <a:off x="31613" y="5109146"/>
        <a:ext cx="5563316" cy="5843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F6078-8F4F-47CD-B148-1EE27C500FC3}">
      <dsp:nvSpPr>
        <dsp:cNvPr id="0" name=""/>
        <dsp:cNvSpPr/>
      </dsp:nvSpPr>
      <dsp:spPr>
        <a:xfrm>
          <a:off x="0" y="35536"/>
          <a:ext cx="7003777" cy="75552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Powergui.</a:t>
          </a:r>
        </a:p>
      </dsp:txBody>
      <dsp:txXfrm>
        <a:off x="36882" y="72418"/>
        <a:ext cx="6930013" cy="681763"/>
      </dsp:txXfrm>
    </dsp:sp>
    <dsp:sp modelId="{C685B299-7150-4C42-934F-DC8B97C986F3}">
      <dsp:nvSpPr>
        <dsp:cNvPr id="0" name=""/>
        <dsp:cNvSpPr/>
      </dsp:nvSpPr>
      <dsp:spPr>
        <a:xfrm>
          <a:off x="0" y="871703"/>
          <a:ext cx="7003777" cy="755527"/>
        </a:xfrm>
        <a:prstGeom prst="roundRect">
          <a:avLst/>
        </a:prstGeom>
        <a:solidFill>
          <a:schemeClr val="accent5">
            <a:hueOff val="2564361"/>
            <a:satOff val="1109"/>
            <a:lumOff val="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latin typeface="Sabon Next LT"/>
            </a:rPr>
            <a:t>Bus (3)</a:t>
          </a:r>
          <a:endParaRPr lang="en-US" sz="2800" kern="1200"/>
        </a:p>
      </dsp:txBody>
      <dsp:txXfrm>
        <a:off x="36882" y="908585"/>
        <a:ext cx="6930013" cy="681763"/>
      </dsp:txXfrm>
    </dsp:sp>
    <dsp:sp modelId="{5DD2785A-3E28-45C3-A81A-16E3A1438E46}">
      <dsp:nvSpPr>
        <dsp:cNvPr id="0" name=""/>
        <dsp:cNvSpPr/>
      </dsp:nvSpPr>
      <dsp:spPr>
        <a:xfrm>
          <a:off x="0" y="1707871"/>
          <a:ext cx="7003777" cy="755527"/>
        </a:xfrm>
        <a:prstGeom prst="roundRect">
          <a:avLst/>
        </a:prstGeom>
        <a:solidFill>
          <a:schemeClr val="accent5">
            <a:hueOff val="5128723"/>
            <a:satOff val="2218"/>
            <a:lumOff val="15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latin typeface="Sabon Next LT"/>
            </a:rPr>
            <a:t>Load flow bus</a:t>
          </a:r>
          <a:endParaRPr lang="en-US" sz="2800" kern="1200"/>
        </a:p>
      </dsp:txBody>
      <dsp:txXfrm>
        <a:off x="36882" y="1744753"/>
        <a:ext cx="6930013" cy="681763"/>
      </dsp:txXfrm>
    </dsp:sp>
    <dsp:sp modelId="{0151C6B5-10EA-4FB3-820D-0C4B8AEE91D9}">
      <dsp:nvSpPr>
        <dsp:cNvPr id="0" name=""/>
        <dsp:cNvSpPr/>
      </dsp:nvSpPr>
      <dsp:spPr>
        <a:xfrm>
          <a:off x="0" y="2544038"/>
          <a:ext cx="7003777" cy="755527"/>
        </a:xfrm>
        <a:prstGeom prst="roundRect">
          <a:avLst/>
        </a:prstGeom>
        <a:solidFill>
          <a:schemeClr val="accent5">
            <a:hueOff val="7693084"/>
            <a:satOff val="3327"/>
            <a:lumOff val="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Sabon Next LT"/>
            </a:rPr>
            <a:t>Scope</a:t>
          </a:r>
          <a:endParaRPr lang="en-US" sz="2800" kern="1200"/>
        </a:p>
      </dsp:txBody>
      <dsp:txXfrm>
        <a:off x="36882" y="2580920"/>
        <a:ext cx="6930013" cy="681763"/>
      </dsp:txXfrm>
    </dsp:sp>
    <dsp:sp modelId="{AEF700C5-D670-4F6F-912A-7979F917888C}">
      <dsp:nvSpPr>
        <dsp:cNvPr id="0" name=""/>
        <dsp:cNvSpPr/>
      </dsp:nvSpPr>
      <dsp:spPr>
        <a:xfrm>
          <a:off x="0" y="3380206"/>
          <a:ext cx="7003777" cy="755527"/>
        </a:xfrm>
        <a:prstGeom prst="roundRect">
          <a:avLst/>
        </a:prstGeom>
        <a:solidFill>
          <a:schemeClr val="accent5">
            <a:hueOff val="10257446"/>
            <a:satOff val="4436"/>
            <a:lumOff val="3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latin typeface="Sabon Next LT"/>
            </a:rPr>
            <a:t>Load</a:t>
          </a:r>
        </a:p>
      </dsp:txBody>
      <dsp:txXfrm>
        <a:off x="36882" y="3417088"/>
        <a:ext cx="6930013" cy="681763"/>
      </dsp:txXfrm>
    </dsp:sp>
    <dsp:sp modelId="{3AA82DB7-5C5A-4F1B-B79C-7F96AB59F428}">
      <dsp:nvSpPr>
        <dsp:cNvPr id="0" name=""/>
        <dsp:cNvSpPr/>
      </dsp:nvSpPr>
      <dsp:spPr>
        <a:xfrm>
          <a:off x="0" y="4216373"/>
          <a:ext cx="7003777" cy="755527"/>
        </a:xfrm>
        <a:prstGeom prst="roundRect">
          <a:avLst/>
        </a:prstGeom>
        <a:solidFill>
          <a:schemeClr val="accent5">
            <a:hueOff val="12821806"/>
            <a:satOff val="5545"/>
            <a:lumOff val="37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latin typeface="Sabon Next LT"/>
            </a:rPr>
            <a:t>3-phase parallel RLC load</a:t>
          </a:r>
        </a:p>
      </dsp:txBody>
      <dsp:txXfrm>
        <a:off x="36882" y="4253255"/>
        <a:ext cx="6930013" cy="681763"/>
      </dsp:txXfrm>
    </dsp:sp>
    <dsp:sp modelId="{07E210F3-5F0F-43A2-895C-7EAA1C1D2F39}">
      <dsp:nvSpPr>
        <dsp:cNvPr id="0" name=""/>
        <dsp:cNvSpPr/>
      </dsp:nvSpPr>
      <dsp:spPr>
        <a:xfrm>
          <a:off x="0" y="5052541"/>
          <a:ext cx="7003777" cy="755527"/>
        </a:xfrm>
        <a:prstGeom prst="roundRect">
          <a:avLst/>
        </a:prstGeom>
        <a:solidFill>
          <a:schemeClr val="accent5">
            <a:hueOff val="15386168"/>
            <a:satOff val="6654"/>
            <a:lumOff val="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Sabon Next LT"/>
            </a:rPr>
            <a:t>Slack</a:t>
          </a:r>
        </a:p>
      </dsp:txBody>
      <dsp:txXfrm>
        <a:off x="36882" y="5089423"/>
        <a:ext cx="6930013" cy="6817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F6078-8F4F-47CD-B148-1EE27C500FC3}">
      <dsp:nvSpPr>
        <dsp:cNvPr id="0" name=""/>
        <dsp:cNvSpPr/>
      </dsp:nvSpPr>
      <dsp:spPr>
        <a:xfrm>
          <a:off x="0" y="7490"/>
          <a:ext cx="7003777" cy="134915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Powergui.</a:t>
          </a:r>
        </a:p>
      </dsp:txBody>
      <dsp:txXfrm>
        <a:off x="65860" y="73350"/>
        <a:ext cx="6872057" cy="1217436"/>
      </dsp:txXfrm>
    </dsp:sp>
    <dsp:sp modelId="{C685B299-7150-4C42-934F-DC8B97C986F3}">
      <dsp:nvSpPr>
        <dsp:cNvPr id="0" name=""/>
        <dsp:cNvSpPr/>
      </dsp:nvSpPr>
      <dsp:spPr>
        <a:xfrm>
          <a:off x="0" y="1500646"/>
          <a:ext cx="7003777" cy="1349156"/>
        </a:xfrm>
        <a:prstGeom prst="roundRect">
          <a:avLst/>
        </a:prstGeom>
        <a:solidFill>
          <a:schemeClr val="accent5">
            <a:hueOff val="5128723"/>
            <a:satOff val="2218"/>
            <a:lumOff val="15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rtl="0">
            <a:lnSpc>
              <a:spcPct val="90000"/>
            </a:lnSpc>
            <a:spcBef>
              <a:spcPct val="0"/>
            </a:spcBef>
            <a:spcAft>
              <a:spcPct val="35000"/>
            </a:spcAft>
            <a:buNone/>
          </a:pPr>
          <a:r>
            <a:rPr lang="en-US" sz="5000" kern="1200">
              <a:latin typeface="Sabon Next LT"/>
            </a:rPr>
            <a:t>3-phase source</a:t>
          </a:r>
          <a:endParaRPr lang="en-US" sz="5000" kern="1200"/>
        </a:p>
      </dsp:txBody>
      <dsp:txXfrm>
        <a:off x="65860" y="1566506"/>
        <a:ext cx="6872057" cy="1217436"/>
      </dsp:txXfrm>
    </dsp:sp>
    <dsp:sp modelId="{5DD2785A-3E28-45C3-A81A-16E3A1438E46}">
      <dsp:nvSpPr>
        <dsp:cNvPr id="0" name=""/>
        <dsp:cNvSpPr/>
      </dsp:nvSpPr>
      <dsp:spPr>
        <a:xfrm>
          <a:off x="0" y="2993802"/>
          <a:ext cx="7003777" cy="1349156"/>
        </a:xfrm>
        <a:prstGeom prst="roundRect">
          <a:avLst/>
        </a:prstGeom>
        <a:solidFill>
          <a:schemeClr val="accent5">
            <a:hueOff val="10257446"/>
            <a:satOff val="4436"/>
            <a:lumOff val="3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rtl="0">
            <a:lnSpc>
              <a:spcPct val="90000"/>
            </a:lnSpc>
            <a:spcBef>
              <a:spcPct val="0"/>
            </a:spcBef>
            <a:spcAft>
              <a:spcPct val="35000"/>
            </a:spcAft>
            <a:buNone/>
          </a:pPr>
          <a:r>
            <a:rPr lang="en-US" sz="5000" kern="1200">
              <a:latin typeface="Sabon Next LT"/>
            </a:rPr>
            <a:t>Delta-Y transformer</a:t>
          </a:r>
          <a:endParaRPr lang="en-US" sz="5000" kern="1200"/>
        </a:p>
      </dsp:txBody>
      <dsp:txXfrm>
        <a:off x="65860" y="3059662"/>
        <a:ext cx="6872057" cy="1217436"/>
      </dsp:txXfrm>
    </dsp:sp>
    <dsp:sp modelId="{0151C6B5-10EA-4FB3-820D-0C4B8AEE91D9}">
      <dsp:nvSpPr>
        <dsp:cNvPr id="0" name=""/>
        <dsp:cNvSpPr/>
      </dsp:nvSpPr>
      <dsp:spPr>
        <a:xfrm>
          <a:off x="0" y="4486958"/>
          <a:ext cx="7003777" cy="1349156"/>
        </a:xfrm>
        <a:prstGeom prst="roundRect">
          <a:avLst/>
        </a:prstGeom>
        <a:solidFill>
          <a:schemeClr val="accent5">
            <a:hueOff val="15386168"/>
            <a:satOff val="6654"/>
            <a:lumOff val="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latin typeface="Sabon Next LT"/>
            </a:rPr>
            <a:t>Scope</a:t>
          </a:r>
          <a:endParaRPr lang="en-US" sz="5000" kern="1200"/>
        </a:p>
      </dsp:txBody>
      <dsp:txXfrm>
        <a:off x="65860" y="4552818"/>
        <a:ext cx="6872057" cy="12174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0E96E-AE09-4E1B-95FF-FF0C01480FC8}">
      <dsp:nvSpPr>
        <dsp:cNvPr id="0" name=""/>
        <dsp:cNvSpPr/>
      </dsp:nvSpPr>
      <dsp:spPr>
        <a:xfrm>
          <a:off x="0" y="382238"/>
          <a:ext cx="7399045"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C2BE05-DA4E-4E4C-9670-8812D8B71BC4}">
      <dsp:nvSpPr>
        <dsp:cNvPr id="0" name=""/>
        <dsp:cNvSpPr/>
      </dsp:nvSpPr>
      <dsp:spPr>
        <a:xfrm>
          <a:off x="369952" y="146078"/>
          <a:ext cx="517933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66" tIns="0" rIns="195766" bIns="0" numCol="1" spcCol="1270" anchor="ctr" anchorCtr="0">
          <a:noAutofit/>
        </a:bodyPr>
        <a:lstStyle/>
        <a:p>
          <a:pPr marL="0" lvl="0" indent="0" algn="l" defTabSz="711200">
            <a:lnSpc>
              <a:spcPct val="90000"/>
            </a:lnSpc>
            <a:spcBef>
              <a:spcPct val="0"/>
            </a:spcBef>
            <a:spcAft>
              <a:spcPct val="35000"/>
            </a:spcAft>
            <a:buNone/>
          </a:pPr>
          <a:r>
            <a:rPr lang="en-US" sz="1600" kern="1200"/>
            <a:t>Powergui(discrete)</a:t>
          </a:r>
          <a:endParaRPr lang="en-IN" sz="1600" kern="1200"/>
        </a:p>
      </dsp:txBody>
      <dsp:txXfrm>
        <a:off x="393009" y="169135"/>
        <a:ext cx="5133217" cy="426206"/>
      </dsp:txXfrm>
    </dsp:sp>
    <dsp:sp modelId="{E2486CAD-5789-49E6-987A-BFD53EF58BDF}">
      <dsp:nvSpPr>
        <dsp:cNvPr id="0" name=""/>
        <dsp:cNvSpPr/>
      </dsp:nvSpPr>
      <dsp:spPr>
        <a:xfrm>
          <a:off x="0" y="1107998"/>
          <a:ext cx="7399045"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E7F254-F0DE-49D7-9AEE-D7C67722D401}">
      <dsp:nvSpPr>
        <dsp:cNvPr id="0" name=""/>
        <dsp:cNvSpPr/>
      </dsp:nvSpPr>
      <dsp:spPr>
        <a:xfrm>
          <a:off x="369952" y="871838"/>
          <a:ext cx="517933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66" tIns="0" rIns="195766" bIns="0" numCol="1" spcCol="1270" anchor="ctr" anchorCtr="0">
          <a:noAutofit/>
        </a:bodyPr>
        <a:lstStyle/>
        <a:p>
          <a:pPr marL="0" lvl="0" indent="0" algn="l" defTabSz="711200">
            <a:lnSpc>
              <a:spcPct val="90000"/>
            </a:lnSpc>
            <a:spcBef>
              <a:spcPct val="0"/>
            </a:spcBef>
            <a:spcAft>
              <a:spcPct val="35000"/>
            </a:spcAft>
            <a:buNone/>
          </a:pPr>
          <a:r>
            <a:rPr lang="en-US" sz="1600" kern="1200"/>
            <a:t>PV array</a:t>
          </a:r>
          <a:endParaRPr lang="en-IN" sz="1600" kern="1200"/>
        </a:p>
      </dsp:txBody>
      <dsp:txXfrm>
        <a:off x="393009" y="894895"/>
        <a:ext cx="5133217" cy="426206"/>
      </dsp:txXfrm>
    </dsp:sp>
    <dsp:sp modelId="{770679AB-67FC-4740-8708-7644687B4964}">
      <dsp:nvSpPr>
        <dsp:cNvPr id="0" name=""/>
        <dsp:cNvSpPr/>
      </dsp:nvSpPr>
      <dsp:spPr>
        <a:xfrm>
          <a:off x="0" y="1833758"/>
          <a:ext cx="7399045"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E9B9EF-6A0F-40EF-8FBF-B1D5719F7D2D}">
      <dsp:nvSpPr>
        <dsp:cNvPr id="0" name=""/>
        <dsp:cNvSpPr/>
      </dsp:nvSpPr>
      <dsp:spPr>
        <a:xfrm>
          <a:off x="369952" y="1597598"/>
          <a:ext cx="517933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66" tIns="0" rIns="195766" bIns="0" numCol="1" spcCol="1270" anchor="ctr" anchorCtr="0">
          <a:noAutofit/>
        </a:bodyPr>
        <a:lstStyle/>
        <a:p>
          <a:pPr marL="0" lvl="0" indent="0" algn="l" defTabSz="711200">
            <a:lnSpc>
              <a:spcPct val="90000"/>
            </a:lnSpc>
            <a:spcBef>
              <a:spcPct val="0"/>
            </a:spcBef>
            <a:spcAft>
              <a:spcPct val="35000"/>
            </a:spcAft>
            <a:buNone/>
          </a:pPr>
          <a:r>
            <a:rPr lang="en-US" sz="1600" kern="1200"/>
            <a:t>MOSFET</a:t>
          </a:r>
          <a:endParaRPr lang="en-IN" sz="1600" kern="1200"/>
        </a:p>
      </dsp:txBody>
      <dsp:txXfrm>
        <a:off x="393009" y="1620655"/>
        <a:ext cx="5133217" cy="426206"/>
      </dsp:txXfrm>
    </dsp:sp>
    <dsp:sp modelId="{3B77AE93-D52E-404B-AC81-03395550DACE}">
      <dsp:nvSpPr>
        <dsp:cNvPr id="0" name=""/>
        <dsp:cNvSpPr/>
      </dsp:nvSpPr>
      <dsp:spPr>
        <a:xfrm>
          <a:off x="0" y="2559518"/>
          <a:ext cx="7399045"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2726A1-5834-499C-AAC5-1FD4DEA14679}">
      <dsp:nvSpPr>
        <dsp:cNvPr id="0" name=""/>
        <dsp:cNvSpPr/>
      </dsp:nvSpPr>
      <dsp:spPr>
        <a:xfrm>
          <a:off x="369952" y="2323358"/>
          <a:ext cx="517933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66" tIns="0" rIns="195766" bIns="0" numCol="1" spcCol="1270" anchor="ctr" anchorCtr="0">
          <a:noAutofit/>
        </a:bodyPr>
        <a:lstStyle/>
        <a:p>
          <a:pPr marL="0" lvl="0" indent="0" algn="l" defTabSz="711200">
            <a:lnSpc>
              <a:spcPct val="90000"/>
            </a:lnSpc>
            <a:spcBef>
              <a:spcPct val="0"/>
            </a:spcBef>
            <a:spcAft>
              <a:spcPct val="35000"/>
            </a:spcAft>
            <a:buNone/>
          </a:pPr>
          <a:r>
            <a:rPr lang="en-US" sz="1600" kern="1200"/>
            <a:t>Diode</a:t>
          </a:r>
          <a:endParaRPr lang="en-IN" sz="1600" kern="1200"/>
        </a:p>
      </dsp:txBody>
      <dsp:txXfrm>
        <a:off x="393009" y="2346415"/>
        <a:ext cx="5133217" cy="426206"/>
      </dsp:txXfrm>
    </dsp:sp>
    <dsp:sp modelId="{C059E8E5-0623-4866-8797-8C05EBCA4C10}">
      <dsp:nvSpPr>
        <dsp:cNvPr id="0" name=""/>
        <dsp:cNvSpPr/>
      </dsp:nvSpPr>
      <dsp:spPr>
        <a:xfrm>
          <a:off x="0" y="3285278"/>
          <a:ext cx="7399045"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054132-28A2-44C0-8B5F-FD712949FA3E}">
      <dsp:nvSpPr>
        <dsp:cNvPr id="0" name=""/>
        <dsp:cNvSpPr/>
      </dsp:nvSpPr>
      <dsp:spPr>
        <a:xfrm>
          <a:off x="369952" y="3049118"/>
          <a:ext cx="517933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66" tIns="0" rIns="195766" bIns="0" numCol="1" spcCol="1270" anchor="ctr" anchorCtr="0">
          <a:noAutofit/>
        </a:bodyPr>
        <a:lstStyle/>
        <a:p>
          <a:pPr marL="0" lvl="0" indent="0" algn="l" defTabSz="711200">
            <a:lnSpc>
              <a:spcPct val="90000"/>
            </a:lnSpc>
            <a:spcBef>
              <a:spcPct val="0"/>
            </a:spcBef>
            <a:spcAft>
              <a:spcPct val="35000"/>
            </a:spcAft>
            <a:buNone/>
          </a:pPr>
          <a:r>
            <a:rPr lang="en-US" sz="1600" kern="1200"/>
            <a:t>Series RLC branch</a:t>
          </a:r>
          <a:endParaRPr lang="en-IN" sz="1600" kern="1200"/>
        </a:p>
      </dsp:txBody>
      <dsp:txXfrm>
        <a:off x="393009" y="3072175"/>
        <a:ext cx="5133217" cy="426206"/>
      </dsp:txXfrm>
    </dsp:sp>
    <dsp:sp modelId="{71FC351F-7E1C-47CE-81C7-4533F48C6DD6}">
      <dsp:nvSpPr>
        <dsp:cNvPr id="0" name=""/>
        <dsp:cNvSpPr/>
      </dsp:nvSpPr>
      <dsp:spPr>
        <a:xfrm>
          <a:off x="0" y="4011038"/>
          <a:ext cx="7399045"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0F53F3-220F-4ECD-AD7E-CBBACF65371D}">
      <dsp:nvSpPr>
        <dsp:cNvPr id="0" name=""/>
        <dsp:cNvSpPr/>
      </dsp:nvSpPr>
      <dsp:spPr>
        <a:xfrm>
          <a:off x="369952" y="3774878"/>
          <a:ext cx="517933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66" tIns="0" rIns="195766" bIns="0" numCol="1" spcCol="1270" anchor="ctr" anchorCtr="0">
          <a:noAutofit/>
        </a:bodyPr>
        <a:lstStyle/>
        <a:p>
          <a:pPr marL="0" lvl="0" indent="0" algn="l" defTabSz="711200">
            <a:lnSpc>
              <a:spcPct val="90000"/>
            </a:lnSpc>
            <a:spcBef>
              <a:spcPct val="0"/>
            </a:spcBef>
            <a:spcAft>
              <a:spcPct val="35000"/>
            </a:spcAft>
            <a:buNone/>
          </a:pPr>
          <a:r>
            <a:rPr lang="en-US" sz="1600" kern="1200"/>
            <a:t>Battery</a:t>
          </a:r>
          <a:endParaRPr lang="en-IN" sz="1600" kern="1200"/>
        </a:p>
      </dsp:txBody>
      <dsp:txXfrm>
        <a:off x="393009" y="3797935"/>
        <a:ext cx="5133217" cy="426206"/>
      </dsp:txXfrm>
    </dsp:sp>
    <dsp:sp modelId="{87DDD4AE-7891-44C4-ABE7-5146B0DDA7D5}">
      <dsp:nvSpPr>
        <dsp:cNvPr id="0" name=""/>
        <dsp:cNvSpPr/>
      </dsp:nvSpPr>
      <dsp:spPr>
        <a:xfrm>
          <a:off x="0" y="4736798"/>
          <a:ext cx="7399045"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9D2443-DD9E-4D48-A106-DDA30A38070E}">
      <dsp:nvSpPr>
        <dsp:cNvPr id="0" name=""/>
        <dsp:cNvSpPr/>
      </dsp:nvSpPr>
      <dsp:spPr>
        <a:xfrm>
          <a:off x="369952" y="4500638"/>
          <a:ext cx="517933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66" tIns="0" rIns="195766" bIns="0" numCol="1" spcCol="1270" anchor="ctr" anchorCtr="0">
          <a:noAutofit/>
        </a:bodyPr>
        <a:lstStyle/>
        <a:p>
          <a:pPr marL="0" lvl="0" indent="0" algn="l" defTabSz="711200">
            <a:lnSpc>
              <a:spcPct val="90000"/>
            </a:lnSpc>
            <a:spcBef>
              <a:spcPct val="0"/>
            </a:spcBef>
            <a:spcAft>
              <a:spcPct val="35000"/>
            </a:spcAft>
            <a:buNone/>
          </a:pPr>
          <a:r>
            <a:rPr lang="en-US" sz="1600" kern="1200"/>
            <a:t>Scope</a:t>
          </a:r>
          <a:endParaRPr lang="en-IN" sz="1600" kern="1200"/>
        </a:p>
      </dsp:txBody>
      <dsp:txXfrm>
        <a:off x="393009" y="4523695"/>
        <a:ext cx="5133217"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7126F62-4751-4EA1-A2B9-5C9F5290C727}" type="datetimeFigureOut">
              <a:rPr lang="en-US" smtClean="0"/>
              <a:t>11/10/2022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D2AE912-AF29-4C58-BCB6-C2D67D0D2CE6}" type="datetimeFigureOut">
              <a:rPr lang="en-US" smtClean="0"/>
              <a:t>11/10/2022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D31AE5E3-3BB3-4283-9916-35CA80E418F6}" type="datetimeFigureOut">
              <a:rPr lang="en-US" smtClean="0"/>
              <a:t>11/10/2022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t>11/10/2022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t>‹#›</a:t>
            </a:fld>
            <a:endParaRPr lang="en-US"/>
          </a:p>
        </p:txBody>
      </p:sp>
    </p:spTree>
    <p:extLst>
      <p:ext uri="{BB962C8B-B14F-4D97-AF65-F5344CB8AC3E}">
        <p14:creationId xmlns:p14="http://schemas.microsoft.com/office/powerpoint/2010/main" val="43802325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11/10/2022</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076271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11/10/2022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604675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11/10/2022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915601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11/10/2022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783696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11/10/2022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576713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11/10/2022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3467508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11/10/2022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7518474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0018958-4CFB-4168-8DC3-55D389450823}" type="datetimeFigureOut">
              <a:rPr lang="en-US" smtClean="0"/>
              <a:t>11/10/2022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11/10/2022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735643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11/10/2022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474561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11/10/2022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461768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t>11/10/2022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t>‹#›</a:t>
            </a:fld>
            <a:endParaRPr lang="en-US"/>
          </a:p>
        </p:txBody>
      </p:sp>
    </p:spTree>
    <p:extLst>
      <p:ext uri="{BB962C8B-B14F-4D97-AF65-F5344CB8AC3E}">
        <p14:creationId xmlns:p14="http://schemas.microsoft.com/office/powerpoint/2010/main" val="43802325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11/10/2022</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076271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11/10/2022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6046759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11/10/2022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915601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11/10/2022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783696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11/10/2022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576713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11/10/2022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346750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D45DDBC3-7DC4-4704-B79E-7231F8AB08FB}" type="datetimeFigureOut">
              <a:rPr lang="en-US" smtClean="0"/>
              <a:t>11/10/2022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11/10/2022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7518474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11/10/2022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735643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11/10/2022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474561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11/10/2022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461768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3F19-6173-CDF3-CB06-286F04755D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25F711-8B82-E960-BC86-EFE72F9BB5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593014-572D-129C-5B2D-A409AE9CCF6B}"/>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5" name="Footer Placeholder 4">
            <a:extLst>
              <a:ext uri="{FF2B5EF4-FFF2-40B4-BE49-F238E27FC236}">
                <a16:creationId xmlns:a16="http://schemas.microsoft.com/office/drawing/2014/main" id="{7535C488-78D4-0BD0-97C5-741E47833F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64A24F-7BE3-3540-9114-1AD4E79AF0DA}"/>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216360685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3B2F-2B88-17F2-F084-40882C3CCA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7718D4-90EA-C72A-E1A7-35BB098C59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1B57E2-BE79-13F2-05A8-F089DF175CBF}"/>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5" name="Footer Placeholder 4">
            <a:extLst>
              <a:ext uri="{FF2B5EF4-FFF2-40B4-BE49-F238E27FC236}">
                <a16:creationId xmlns:a16="http://schemas.microsoft.com/office/drawing/2014/main" id="{130D596D-102B-1CC0-080C-F2DBA120C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50F2EA-AFFB-836E-6F5E-458743BC76FA}"/>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404447241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D338-E28D-1A9B-0272-D474B57588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E12131-E738-9C93-F8EC-01C137D45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5DFFF6-A90B-6CFC-4F6B-DFAC2470464F}"/>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5" name="Footer Placeholder 4">
            <a:extLst>
              <a:ext uri="{FF2B5EF4-FFF2-40B4-BE49-F238E27FC236}">
                <a16:creationId xmlns:a16="http://schemas.microsoft.com/office/drawing/2014/main" id="{A50CAD36-58B8-4700-B267-C3BA9191F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B3C29-43B2-856D-47D8-DF7D1B175C04}"/>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197511090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145A-5AC0-1832-CA40-DC1EAE9288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EC0850-47DF-9619-2CCF-117255A95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93BEC0-4498-DC49-CC41-D7DAD0CB36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8A4FFA-C868-148E-3D6D-8AEC53F304CD}"/>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6" name="Footer Placeholder 5">
            <a:extLst>
              <a:ext uri="{FF2B5EF4-FFF2-40B4-BE49-F238E27FC236}">
                <a16:creationId xmlns:a16="http://schemas.microsoft.com/office/drawing/2014/main" id="{10477E03-3CAD-3D3B-D0FE-0529A31038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486BF4-9F54-051B-59F6-6F2D10A4166C}"/>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210212375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7558-698D-0BF5-A7C5-CCD58AA259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94440E-0DBE-D3AF-0045-8CA04D544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FB2BD-1A20-D8A3-7C2D-58588F757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828256-59FD-7D8E-51C4-69F28D038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B7EFFC-A1B2-AD15-B68C-CEE01339E2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C00C9E-36B8-DB14-595F-5183A82D863F}"/>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8" name="Footer Placeholder 7">
            <a:extLst>
              <a:ext uri="{FF2B5EF4-FFF2-40B4-BE49-F238E27FC236}">
                <a16:creationId xmlns:a16="http://schemas.microsoft.com/office/drawing/2014/main" id="{2C97B8E8-8079-8960-660D-A68BC5DE13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328AF6-B1FE-3915-D260-FB0A57E5929D}"/>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335028735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4D52A-7939-5C5F-4AA3-05BF7A1953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4F98A4-7329-31EB-50D5-1B675C945AD0}"/>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4" name="Footer Placeholder 3">
            <a:extLst>
              <a:ext uri="{FF2B5EF4-FFF2-40B4-BE49-F238E27FC236}">
                <a16:creationId xmlns:a16="http://schemas.microsoft.com/office/drawing/2014/main" id="{54028E4D-5075-9240-2C84-77124388D7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B315AB-89EC-1F09-D7DF-7C480655A2AD}"/>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36941007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3158625-F46D-498F-BE8C-539C75DE5F84}" type="datetimeFigureOut">
              <a:rPr lang="en-US" smtClean="0"/>
              <a:t>11/10/2022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8E4DE0-3D95-05F2-90CB-0978558D5840}"/>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3" name="Footer Placeholder 2">
            <a:extLst>
              <a:ext uri="{FF2B5EF4-FFF2-40B4-BE49-F238E27FC236}">
                <a16:creationId xmlns:a16="http://schemas.microsoft.com/office/drawing/2014/main" id="{AC754AB1-1833-B26D-5E71-1AD9383704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7BDD7E-A6AC-8BE4-9274-5D87053AEA3B}"/>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300669934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76A8-426C-26C4-67DF-52AF77FCD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244C6A-61CA-8ECD-B9DA-EB29AE30D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538B0F-236A-AC89-2676-CF8010773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9D83E-04ED-D802-7D3C-3860F9AA254B}"/>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6" name="Footer Placeholder 5">
            <a:extLst>
              <a:ext uri="{FF2B5EF4-FFF2-40B4-BE49-F238E27FC236}">
                <a16:creationId xmlns:a16="http://schemas.microsoft.com/office/drawing/2014/main" id="{3106D45E-D89A-1F83-6401-3DFAFAA2D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F10AAF-5C20-A82F-3B8B-923DF4BB6D3E}"/>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344259703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6B78-E08A-3AC5-58F9-1AA872C71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B4606B-7CEB-3912-F92E-9AE47A32B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BD1FDC-2CB0-27FE-8899-E1654190F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91A19-BA04-31FA-383D-E4DA742962A5}"/>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6" name="Footer Placeholder 5">
            <a:extLst>
              <a:ext uri="{FF2B5EF4-FFF2-40B4-BE49-F238E27FC236}">
                <a16:creationId xmlns:a16="http://schemas.microsoft.com/office/drawing/2014/main" id="{7A58B1A9-ABDF-444C-6A13-A7BD2DED6F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CA4EF0-66A7-95AC-A95E-B1B7D855F8DB}"/>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289187967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BCF5-F055-5E2F-8B67-91404F1EB7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C887A4-5906-999E-41F4-BAFF77A367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8E80A-DEA8-D241-B92F-6F4C81CEBB02}"/>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5" name="Footer Placeholder 4">
            <a:extLst>
              <a:ext uri="{FF2B5EF4-FFF2-40B4-BE49-F238E27FC236}">
                <a16:creationId xmlns:a16="http://schemas.microsoft.com/office/drawing/2014/main" id="{E68F002B-F600-C1C1-6FBE-4B5310854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73B7FC-D3EC-2EC1-F1DC-612E6E325ECF}"/>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682695803"/>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CFF1F7-0BD9-77AA-8F34-1E61649DBC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F9FC63-1E8C-9F5F-FA8B-9736DF741E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D0A4F3-8835-9520-F682-3AC7E32ED91E}"/>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5" name="Footer Placeholder 4">
            <a:extLst>
              <a:ext uri="{FF2B5EF4-FFF2-40B4-BE49-F238E27FC236}">
                <a16:creationId xmlns:a16="http://schemas.microsoft.com/office/drawing/2014/main" id="{6624A7A0-E31E-ED57-6A26-4D853C706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23DD5-F8F2-92C2-BF06-CA5044BB4905}"/>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222385777"/>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3F19-6173-CDF3-CB06-286F04755D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25F711-8B82-E960-BC86-EFE72F9BB5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593014-572D-129C-5B2D-A409AE9CCF6B}"/>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5" name="Footer Placeholder 4">
            <a:extLst>
              <a:ext uri="{FF2B5EF4-FFF2-40B4-BE49-F238E27FC236}">
                <a16:creationId xmlns:a16="http://schemas.microsoft.com/office/drawing/2014/main" id="{7535C488-78D4-0BD0-97C5-741E47833F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64A24F-7BE3-3540-9114-1AD4E79AF0DA}"/>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216360685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3B2F-2B88-17F2-F084-40882C3CCA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7718D4-90EA-C72A-E1A7-35BB098C59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1B57E2-BE79-13F2-05A8-F089DF175CBF}"/>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5" name="Footer Placeholder 4">
            <a:extLst>
              <a:ext uri="{FF2B5EF4-FFF2-40B4-BE49-F238E27FC236}">
                <a16:creationId xmlns:a16="http://schemas.microsoft.com/office/drawing/2014/main" id="{130D596D-102B-1CC0-080C-F2DBA120C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50F2EA-AFFB-836E-6F5E-458743BC76FA}"/>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4044472415"/>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D338-E28D-1A9B-0272-D474B57588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E12131-E738-9C93-F8EC-01C137D45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5DFFF6-A90B-6CFC-4F6B-DFAC2470464F}"/>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5" name="Footer Placeholder 4">
            <a:extLst>
              <a:ext uri="{FF2B5EF4-FFF2-40B4-BE49-F238E27FC236}">
                <a16:creationId xmlns:a16="http://schemas.microsoft.com/office/drawing/2014/main" id="{A50CAD36-58B8-4700-B267-C3BA9191F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B3C29-43B2-856D-47D8-DF7D1B175C04}"/>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1975110903"/>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145A-5AC0-1832-CA40-DC1EAE9288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EC0850-47DF-9619-2CCF-117255A95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93BEC0-4498-DC49-CC41-D7DAD0CB36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8A4FFA-C868-148E-3D6D-8AEC53F304CD}"/>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6" name="Footer Placeholder 5">
            <a:extLst>
              <a:ext uri="{FF2B5EF4-FFF2-40B4-BE49-F238E27FC236}">
                <a16:creationId xmlns:a16="http://schemas.microsoft.com/office/drawing/2014/main" id="{10477E03-3CAD-3D3B-D0FE-0529A31038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486BF4-9F54-051B-59F6-6F2D10A4166C}"/>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2102123757"/>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7558-698D-0BF5-A7C5-CCD58AA259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94440E-0DBE-D3AF-0045-8CA04D544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FB2BD-1A20-D8A3-7C2D-58588F757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828256-59FD-7D8E-51C4-69F28D038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B7EFFC-A1B2-AD15-B68C-CEE01339E2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C00C9E-36B8-DB14-595F-5183A82D863F}"/>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8" name="Footer Placeholder 7">
            <a:extLst>
              <a:ext uri="{FF2B5EF4-FFF2-40B4-BE49-F238E27FC236}">
                <a16:creationId xmlns:a16="http://schemas.microsoft.com/office/drawing/2014/main" id="{2C97B8E8-8079-8960-660D-A68BC5DE13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328AF6-B1FE-3915-D260-FB0A57E5929D}"/>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33502873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2605FAA-F6B5-4C24-8C10-726AA6383182}" type="datetimeFigureOut">
              <a:rPr lang="en-US" smtClean="0"/>
              <a:t>11/10/2022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4D52A-7939-5C5F-4AA3-05BF7A1953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4F98A4-7329-31EB-50D5-1B675C945AD0}"/>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4" name="Footer Placeholder 3">
            <a:extLst>
              <a:ext uri="{FF2B5EF4-FFF2-40B4-BE49-F238E27FC236}">
                <a16:creationId xmlns:a16="http://schemas.microsoft.com/office/drawing/2014/main" id="{54028E4D-5075-9240-2C84-77124388D7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B315AB-89EC-1F09-D7DF-7C480655A2AD}"/>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3694100768"/>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8E4DE0-3D95-05F2-90CB-0978558D5840}"/>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3" name="Footer Placeholder 2">
            <a:extLst>
              <a:ext uri="{FF2B5EF4-FFF2-40B4-BE49-F238E27FC236}">
                <a16:creationId xmlns:a16="http://schemas.microsoft.com/office/drawing/2014/main" id="{AC754AB1-1833-B26D-5E71-1AD9383704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7BDD7E-A6AC-8BE4-9274-5D87053AEA3B}"/>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3006699345"/>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76A8-426C-26C4-67DF-52AF77FCD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244C6A-61CA-8ECD-B9DA-EB29AE30D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538B0F-236A-AC89-2676-CF8010773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9D83E-04ED-D802-7D3C-3860F9AA254B}"/>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6" name="Footer Placeholder 5">
            <a:extLst>
              <a:ext uri="{FF2B5EF4-FFF2-40B4-BE49-F238E27FC236}">
                <a16:creationId xmlns:a16="http://schemas.microsoft.com/office/drawing/2014/main" id="{3106D45E-D89A-1F83-6401-3DFAFAA2D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F10AAF-5C20-A82F-3B8B-923DF4BB6D3E}"/>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3442597031"/>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6B78-E08A-3AC5-58F9-1AA872C71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B4606B-7CEB-3912-F92E-9AE47A32B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BD1FDC-2CB0-27FE-8899-E1654190F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91A19-BA04-31FA-383D-E4DA742962A5}"/>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6" name="Footer Placeholder 5">
            <a:extLst>
              <a:ext uri="{FF2B5EF4-FFF2-40B4-BE49-F238E27FC236}">
                <a16:creationId xmlns:a16="http://schemas.microsoft.com/office/drawing/2014/main" id="{7A58B1A9-ABDF-444C-6A13-A7BD2DED6F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CA4EF0-66A7-95AC-A95E-B1B7D855F8DB}"/>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289187967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BCF5-F055-5E2F-8B67-91404F1EB7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C887A4-5906-999E-41F4-BAFF77A367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8E80A-DEA8-D241-B92F-6F4C81CEBB02}"/>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5" name="Footer Placeholder 4">
            <a:extLst>
              <a:ext uri="{FF2B5EF4-FFF2-40B4-BE49-F238E27FC236}">
                <a16:creationId xmlns:a16="http://schemas.microsoft.com/office/drawing/2014/main" id="{E68F002B-F600-C1C1-6FBE-4B5310854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73B7FC-D3EC-2EC1-F1DC-612E6E325ECF}"/>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68269580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CFF1F7-0BD9-77AA-8F34-1E61649DBC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F9FC63-1E8C-9F5F-FA8B-9736DF741E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D0A4F3-8835-9520-F682-3AC7E32ED91E}"/>
              </a:ext>
            </a:extLst>
          </p:cNvPr>
          <p:cNvSpPr>
            <a:spLocks noGrp="1"/>
          </p:cNvSpPr>
          <p:nvPr>
            <p:ph type="dt" sz="half" idx="10"/>
          </p:nvPr>
        </p:nvSpPr>
        <p:spPr/>
        <p:txBody>
          <a:bodyPr/>
          <a:lstStyle/>
          <a:p>
            <a:fld id="{CEE43DAA-274F-4109-BCEC-BA4FA4848CA8}" type="datetimeFigureOut">
              <a:rPr lang="en-IN" smtClean="0"/>
              <a:t>10-11-2022</a:t>
            </a:fld>
            <a:endParaRPr lang="en-IN"/>
          </a:p>
        </p:txBody>
      </p:sp>
      <p:sp>
        <p:nvSpPr>
          <p:cNvPr id="5" name="Footer Placeholder 4">
            <a:extLst>
              <a:ext uri="{FF2B5EF4-FFF2-40B4-BE49-F238E27FC236}">
                <a16:creationId xmlns:a16="http://schemas.microsoft.com/office/drawing/2014/main" id="{6624A7A0-E31E-ED57-6A26-4D853C706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23DD5-F8F2-92C2-BF06-CA5044BB4905}"/>
              </a:ext>
            </a:extLst>
          </p:cNvPr>
          <p:cNvSpPr>
            <a:spLocks noGrp="1"/>
          </p:cNvSpPr>
          <p:nvPr>
            <p:ph type="sldNum" sz="quarter" idx="12"/>
          </p:nvPr>
        </p:nvSpPr>
        <p:spPr/>
        <p:txBody>
          <a:bodyPr/>
          <a:lstStyle/>
          <a:p>
            <a:fld id="{717B1D4A-D227-4887-954D-066E95CC2617}" type="slidenum">
              <a:rPr lang="en-IN" smtClean="0"/>
              <a:t>‹#›</a:t>
            </a:fld>
            <a:endParaRPr lang="en-IN"/>
          </a:p>
        </p:txBody>
      </p:sp>
    </p:spTree>
    <p:extLst>
      <p:ext uri="{BB962C8B-B14F-4D97-AF65-F5344CB8AC3E}">
        <p14:creationId xmlns:p14="http://schemas.microsoft.com/office/powerpoint/2010/main" val="22238577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494F54D-FB0A-40F5-BDDC-C865269614DB}" type="datetimeFigureOut">
              <a:rPr lang="en-US" smtClean="0"/>
              <a:t>11/10/2022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2EF9D051-4210-47DE-A1A6-B0807C6340EC}" type="datetimeFigureOut">
              <a:rPr lang="en-US" smtClean="0"/>
              <a:t>11/10/2022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76B6B735-AB6E-4E91-9646-E25052344814}" type="datetimeFigureOut">
              <a:rPr lang="en-US" smtClean="0"/>
              <a:t>11/10/2022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680708B-5F4E-4CDB-8FA1-D5CE7B6DCA2C}" type="datetimeFigureOut">
              <a:rPr lang="en-US" smtClean="0"/>
              <a:t>11/10/2022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E0CF6C-748E-4B7A-BC8B-3011EF78ED13}" type="datetime1">
              <a:rPr lang="en-US" smtClean="0"/>
              <a:t>11/10/2022</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B850FF-6169-4056-8077-06FFA93A5366}" type="slidenum">
              <a:rPr lang="en-US" smtClean="0"/>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47716479"/>
      </p:ext>
    </p:extLst>
  </p:cSld>
  <p:clrMap bg1="lt1" tx1="dk1" bg2="lt2" tx2="dk2" accent1="accent1" accent2="accent2" accent3="accent3" accent4="accent4" accent5="accent5" accent6="accent6" hlink="hlink" folHlink="folHlink"/>
  <p:sldLayoutIdLst>
    <p:sldLayoutId id="214748366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ransition/>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E0CF6C-748E-4B7A-BC8B-3011EF78ED13}" type="datetime1">
              <a:rPr lang="en-US" smtClean="0"/>
              <a:t>11/10/2022</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B850FF-6169-4056-8077-06FFA93A5366}" type="slidenum">
              <a:rPr lang="en-US" smtClean="0"/>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47716479"/>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ransition/>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8C99A-70D6-C6D6-CA09-C39B2612E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3647AB-7ED0-895A-2938-4E657DDE8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3116E-E3FA-EFF5-1C3D-B135D99E9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EE43DAA-274F-4109-BCEC-BA4FA4848CA8}" type="datetimeFigureOut">
              <a:rPr lang="en-IN" smtClean="0"/>
              <a:t>10-11-2022</a:t>
            </a:fld>
            <a:endParaRPr lang="en-IN"/>
          </a:p>
        </p:txBody>
      </p:sp>
      <p:sp>
        <p:nvSpPr>
          <p:cNvPr id="5" name="Footer Placeholder 4">
            <a:extLst>
              <a:ext uri="{FF2B5EF4-FFF2-40B4-BE49-F238E27FC236}">
                <a16:creationId xmlns:a16="http://schemas.microsoft.com/office/drawing/2014/main" id="{E8D84EF2-2835-191A-4D5B-2828BA824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F9AF3B28-D461-9628-4F4F-7AD043716F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17B1D4A-D227-4887-954D-066E95CC2617}" type="slidenum">
              <a:rPr lang="en-IN" smtClean="0"/>
              <a:t>‹#›</a:t>
            </a:fld>
            <a:endParaRPr lang="en-IN"/>
          </a:p>
        </p:txBody>
      </p:sp>
    </p:spTree>
    <p:extLst>
      <p:ext uri="{BB962C8B-B14F-4D97-AF65-F5344CB8AC3E}">
        <p14:creationId xmlns:p14="http://schemas.microsoft.com/office/powerpoint/2010/main" val="251846692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8C99A-70D6-C6D6-CA09-C39B2612E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3647AB-7ED0-895A-2938-4E657DDE8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3116E-E3FA-EFF5-1C3D-B135D99E9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EE43DAA-274F-4109-BCEC-BA4FA4848CA8}" type="datetimeFigureOut">
              <a:rPr lang="en-IN" smtClean="0"/>
              <a:t>10-11-2022</a:t>
            </a:fld>
            <a:endParaRPr lang="en-IN"/>
          </a:p>
        </p:txBody>
      </p:sp>
      <p:sp>
        <p:nvSpPr>
          <p:cNvPr id="5" name="Footer Placeholder 4">
            <a:extLst>
              <a:ext uri="{FF2B5EF4-FFF2-40B4-BE49-F238E27FC236}">
                <a16:creationId xmlns:a16="http://schemas.microsoft.com/office/drawing/2014/main" id="{E8D84EF2-2835-191A-4D5B-2828BA824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F9AF3B28-D461-9628-4F4F-7AD043716F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17B1D4A-D227-4887-954D-066E95CC2617}" type="slidenum">
              <a:rPr lang="en-IN" smtClean="0"/>
              <a:t>‹#›</a:t>
            </a:fld>
            <a:endParaRPr lang="en-IN"/>
          </a:p>
        </p:txBody>
      </p:sp>
    </p:spTree>
    <p:extLst>
      <p:ext uri="{BB962C8B-B14F-4D97-AF65-F5344CB8AC3E}">
        <p14:creationId xmlns:p14="http://schemas.microsoft.com/office/powerpoint/2010/main" val="251846692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cleanenergyreviews.info/blog/best-off-grid-solar-system" TargetMode="External"/><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54" name="Rectangle 53">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6" name="Group 55">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57" name="Picture 56">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58" name="Picture 57">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5000"/>
              <a:extLst>
                <a:ext uri="{28A0092B-C50C-407E-A947-70E740481C1C}">
                  <a14:useLocalDpi xmlns:a14="http://schemas.microsoft.com/office/drawing/2010/main" val="0"/>
                </a:ext>
              </a:extLst>
            </a:blip>
            <a:srcRect l="19154" b="19117"/>
            <a:stretch>
              <a:fillRect/>
            </a:stretch>
          </p:blipFill>
          <p:spPr>
            <a:xfrm rot="16200000" flipH="1">
              <a:off x="7618603" y="-373126"/>
              <a:ext cx="4197223" cy="4943475"/>
            </a:xfrm>
            <a:prstGeom prst="rect">
              <a:avLst/>
            </a:prstGeom>
          </p:spPr>
        </p:pic>
      </p:grpSp>
      <p:sp>
        <p:nvSpPr>
          <p:cNvPr id="2" name="Title 1"/>
          <p:cNvSpPr>
            <a:spLocks noGrp="1"/>
          </p:cNvSpPr>
          <p:nvPr>
            <p:ph type="ctrTitle"/>
          </p:nvPr>
        </p:nvSpPr>
        <p:spPr>
          <a:xfrm>
            <a:off x="996275" y="744909"/>
            <a:ext cx="10190071" cy="3145855"/>
          </a:xfrm>
        </p:spPr>
        <p:txBody>
          <a:bodyPr anchor="b">
            <a:normAutofit/>
          </a:bodyPr>
          <a:lstStyle/>
          <a:p>
            <a:endParaRPr lang="en-US" sz="5200" b="1" dirty="0">
              <a:solidFill>
                <a:schemeClr val="bg1"/>
              </a:solidFill>
            </a:endParaRPr>
          </a:p>
        </p:txBody>
      </p:sp>
      <p:pic>
        <p:nvPicPr>
          <p:cNvPr id="4" name="Picture 3">
            <a:extLst>
              <a:ext uri="{FF2B5EF4-FFF2-40B4-BE49-F238E27FC236}">
                <a16:creationId xmlns:a16="http://schemas.microsoft.com/office/drawing/2014/main" id="{C651D530-877A-EBF1-2CD5-939B2C0E4A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3637"/>
          </a:xfrm>
          <a:prstGeom prst="rect">
            <a:avLst/>
          </a:prstGeom>
        </p:spPr>
      </p:pic>
      <p:sp>
        <p:nvSpPr>
          <p:cNvPr id="8" name="TextBox 7">
            <a:extLst>
              <a:ext uri="{FF2B5EF4-FFF2-40B4-BE49-F238E27FC236}">
                <a16:creationId xmlns:a16="http://schemas.microsoft.com/office/drawing/2014/main" id="{5B29CF55-9119-A931-C04D-8267A723C3E7}"/>
              </a:ext>
            </a:extLst>
          </p:cNvPr>
          <p:cNvSpPr txBox="1"/>
          <p:nvPr/>
        </p:nvSpPr>
        <p:spPr>
          <a:xfrm>
            <a:off x="1066800" y="1219200"/>
            <a:ext cx="6160376" cy="1200329"/>
          </a:xfrm>
          <a:prstGeom prst="rect">
            <a:avLst/>
          </a:prstGeom>
          <a:noFill/>
        </p:spPr>
        <p:txBody>
          <a:bodyPr wrap="square">
            <a:spAutoFit/>
          </a:bodyPr>
          <a:lstStyle/>
          <a:p>
            <a:pPr algn="ct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Demi" panose="020E0802020502020306" pitchFamily="34" charset="0"/>
                <a:ea typeface="+mj-lt"/>
                <a:cs typeface="+mj-lt"/>
              </a:rPr>
              <a:t>Modelling of Electrical </a:t>
            </a:r>
          </a:p>
          <a:p>
            <a:pPr algn="ct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Demi" panose="020E0802020502020306" pitchFamily="34" charset="0"/>
                <a:ea typeface="+mj-lt"/>
                <a:cs typeface="+mj-lt"/>
              </a:rPr>
              <a:t>Power Systems</a:t>
            </a:r>
            <a:endPar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Demi" panose="020E0802020502020306" pitchFamily="34" charset="0"/>
            </a:endParaRPr>
          </a:p>
        </p:txBody>
      </p:sp>
    </p:spTree>
    <p:extLst>
      <p:ext uri="{BB962C8B-B14F-4D97-AF65-F5344CB8AC3E}">
        <p14:creationId xmlns:p14="http://schemas.microsoft.com/office/powerpoint/2010/main" val="10985722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B252-26E3-3FC4-64C0-8158B154DB33}"/>
              </a:ext>
            </a:extLst>
          </p:cNvPr>
          <p:cNvSpPr>
            <a:spLocks noGrp="1"/>
          </p:cNvSpPr>
          <p:nvPr>
            <p:ph type="title"/>
          </p:nvPr>
        </p:nvSpPr>
        <p:spPr/>
        <p:txBody>
          <a:bodyPr/>
          <a:lstStyle/>
          <a:p>
            <a:r>
              <a:rPr lang="en-US">
                <a:cs typeface="Sabon Next LT"/>
              </a:rPr>
              <a:t>                    </a:t>
            </a:r>
            <a:r>
              <a:rPr lang="en-US" sz="3200">
                <a:cs typeface="Sabon Next LT"/>
              </a:rPr>
              <a:t>       </a:t>
            </a:r>
            <a:r>
              <a:rPr lang="en-IN" sz="3200">
                <a:cs typeface="Sabon Next LT"/>
              </a:rPr>
              <a:t>OUTPUT</a:t>
            </a:r>
            <a:endParaRPr lang="en-US" sz="3200"/>
          </a:p>
        </p:txBody>
      </p:sp>
      <p:pic>
        <p:nvPicPr>
          <p:cNvPr id="4" name="Picture 4" descr="Background pattern&#10;&#10;Description automatically generated">
            <a:extLst>
              <a:ext uri="{FF2B5EF4-FFF2-40B4-BE49-F238E27FC236}">
                <a16:creationId xmlns:a16="http://schemas.microsoft.com/office/drawing/2014/main" id="{E8289C87-9546-C8BF-80E5-0B1C4BEFEE61}"/>
              </a:ext>
            </a:extLst>
          </p:cNvPr>
          <p:cNvPicPr>
            <a:picLocks noGrp="1" noChangeAspect="1"/>
          </p:cNvPicPr>
          <p:nvPr>
            <p:ph idx="1"/>
          </p:nvPr>
        </p:nvPicPr>
        <p:blipFill>
          <a:blip r:embed="rId2"/>
          <a:stretch>
            <a:fillRect/>
          </a:stretch>
        </p:blipFill>
        <p:spPr>
          <a:xfrm>
            <a:off x="342534" y="1684765"/>
            <a:ext cx="11260747" cy="4971317"/>
          </a:xfrm>
        </p:spPr>
      </p:pic>
    </p:spTree>
    <p:extLst>
      <p:ext uri="{BB962C8B-B14F-4D97-AF65-F5344CB8AC3E}">
        <p14:creationId xmlns:p14="http://schemas.microsoft.com/office/powerpoint/2010/main" val="43022247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C0AE-95AF-A958-ACC5-006D4EB46E48}"/>
              </a:ext>
            </a:extLst>
          </p:cNvPr>
          <p:cNvSpPr>
            <a:spLocks noGrp="1"/>
          </p:cNvSpPr>
          <p:nvPr>
            <p:ph type="title"/>
          </p:nvPr>
        </p:nvSpPr>
        <p:spPr/>
        <p:txBody>
          <a:bodyPr/>
          <a:lstStyle/>
          <a:p>
            <a:r>
              <a:rPr lang="en-US">
                <a:cs typeface="Sabon Next LT"/>
              </a:rPr>
              <a:t>                           </a:t>
            </a:r>
            <a:r>
              <a:rPr lang="en-US" sz="3200">
                <a:cs typeface="Sabon Next LT"/>
              </a:rPr>
              <a:t> </a:t>
            </a:r>
            <a:r>
              <a:rPr lang="en-IN" sz="3200">
                <a:cs typeface="Sabon Next LT"/>
              </a:rPr>
              <a:t>INPUT </a:t>
            </a:r>
            <a:endParaRPr lang="en-US" sz="3200"/>
          </a:p>
        </p:txBody>
      </p:sp>
      <p:pic>
        <p:nvPicPr>
          <p:cNvPr id="7" name="Picture 7" descr="Chart&#10;&#10;Description automatically generated">
            <a:extLst>
              <a:ext uri="{FF2B5EF4-FFF2-40B4-BE49-F238E27FC236}">
                <a16:creationId xmlns:a16="http://schemas.microsoft.com/office/drawing/2014/main" id="{D35E1A65-921A-2511-863A-3B00E0E03512}"/>
              </a:ext>
            </a:extLst>
          </p:cNvPr>
          <p:cNvPicPr>
            <a:picLocks noGrp="1" noChangeAspect="1"/>
          </p:cNvPicPr>
          <p:nvPr>
            <p:ph idx="1"/>
          </p:nvPr>
        </p:nvPicPr>
        <p:blipFill>
          <a:blip r:embed="rId2"/>
          <a:stretch>
            <a:fillRect/>
          </a:stretch>
        </p:blipFill>
        <p:spPr>
          <a:xfrm>
            <a:off x="539628" y="1970882"/>
            <a:ext cx="10608651" cy="4375638"/>
          </a:xfrm>
        </p:spPr>
      </p:pic>
    </p:spTree>
    <p:extLst>
      <p:ext uri="{BB962C8B-B14F-4D97-AF65-F5344CB8AC3E}">
        <p14:creationId xmlns:p14="http://schemas.microsoft.com/office/powerpoint/2010/main" val="81884503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pic>
        <p:nvPicPr>
          <p:cNvPr id="42" name="Picture 4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4" name="Rectangle 43">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C8884498-8C0E-4CE3-A52C-4D46CFCBD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8" name="Group 47">
            <a:extLst>
              <a:ext uri="{FF2B5EF4-FFF2-40B4-BE49-F238E27FC236}">
                <a16:creationId xmlns:a16="http://schemas.microsoft.com/office/drawing/2014/main" id="{13CD130A-643A-4D11-9D36-1A18E7473D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76200"/>
            <a:ext cx="3997615" cy="6816079"/>
            <a:chOff x="8059620" y="41922"/>
            <a:chExt cx="3997615" cy="6816077"/>
          </a:xfrm>
        </p:grpSpPr>
        <p:pic>
          <p:nvPicPr>
            <p:cNvPr id="49" name="Picture 48">
              <a:extLst>
                <a:ext uri="{FF2B5EF4-FFF2-40B4-BE49-F238E27FC236}">
                  <a16:creationId xmlns:a16="http://schemas.microsoft.com/office/drawing/2014/main" id="{C5B36C10-5167-4E97-BC4C-42E62CBDE85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a:fillRect/>
            </a:stretch>
          </p:blipFill>
          <p:spPr>
            <a:xfrm flipH="1">
              <a:off x="8059620" y="1345934"/>
              <a:ext cx="3997615" cy="5512065"/>
            </a:xfrm>
            <a:prstGeom prst="rect">
              <a:avLst/>
            </a:prstGeom>
          </p:spPr>
        </p:pic>
        <p:pic>
          <p:nvPicPr>
            <p:cNvPr id="50" name="Picture 49">
              <a:extLst>
                <a:ext uri="{FF2B5EF4-FFF2-40B4-BE49-F238E27FC236}">
                  <a16:creationId xmlns:a16="http://schemas.microsoft.com/office/drawing/2014/main" id="{EBDB6D53-B040-4BE2-AAD9-F0BE56F347F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a:fillRect/>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37C10B11-2CE5-4AB7-4997-B35FE1E0E490}"/>
              </a:ext>
            </a:extLst>
          </p:cNvPr>
          <p:cNvSpPr>
            <a:spLocks noGrp="1"/>
          </p:cNvSpPr>
          <p:nvPr>
            <p:ph type="title"/>
          </p:nvPr>
        </p:nvSpPr>
        <p:spPr>
          <a:xfrm>
            <a:off x="913615" y="2014909"/>
            <a:ext cx="9906000" cy="1642964"/>
          </a:xfrm>
        </p:spPr>
        <p:txBody>
          <a:bodyPr vert="horz" lIns="91440" tIns="45720" rIns="91440" bIns="45720" rtlCol="0" anchor="b">
            <a:normAutofit fontScale="90000"/>
          </a:bodyPr>
          <a:lstStyle/>
          <a:p>
            <a:pPr algn="ctr">
              <a:lnSpc>
                <a:spcPct val="90000"/>
              </a:lnSpc>
            </a:pPr>
            <a:r>
              <a:rPr lang="en-US" sz="2800">
                <a:ea typeface="+mj-lt"/>
                <a:cs typeface="+mj-lt"/>
              </a:rPr>
              <a:t>3) Connect a three phase RLC load to the HV side of transformer. Also connect an induction motor (constant Torque input) and a three phase RL load to the LV side of the transformer. Show the rotor speed and active power of IM in scope.</a:t>
            </a:r>
            <a:endParaRPr lang="en-US"/>
          </a:p>
        </p:txBody>
      </p:sp>
      <p:sp>
        <p:nvSpPr>
          <p:cNvPr id="3" name="TextBox 2">
            <a:extLst>
              <a:ext uri="{FF2B5EF4-FFF2-40B4-BE49-F238E27FC236}">
                <a16:creationId xmlns:a16="http://schemas.microsoft.com/office/drawing/2014/main" id="{6EAB35B3-DE54-69AC-478F-BACCBDEE5CB7}"/>
              </a:ext>
            </a:extLst>
          </p:cNvPr>
          <p:cNvSpPr txBox="1"/>
          <p:nvPr/>
        </p:nvSpPr>
        <p:spPr>
          <a:xfrm>
            <a:off x="256887" y="718703"/>
            <a:ext cx="109422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rgbClr val="2F4E55"/>
                </a:solidFill>
              </a:rPr>
              <a:t>                        PROBLEM STATEMENT -1</a:t>
            </a:r>
          </a:p>
        </p:txBody>
      </p:sp>
    </p:spTree>
    <p:extLst>
      <p:ext uri="{BB962C8B-B14F-4D97-AF65-F5344CB8AC3E}">
        <p14:creationId xmlns:p14="http://schemas.microsoft.com/office/powerpoint/2010/main" val="24991533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40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1" name="Group 12">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a:fillRect/>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FCB45DD1-BBAB-0951-FCDA-580730CB5D9C}"/>
              </a:ext>
            </a:extLst>
          </p:cNvPr>
          <p:cNvSpPr>
            <a:spLocks noGrp="1"/>
          </p:cNvSpPr>
          <p:nvPr>
            <p:ph type="title"/>
          </p:nvPr>
        </p:nvSpPr>
        <p:spPr>
          <a:xfrm>
            <a:off x="838201" y="559813"/>
            <a:ext cx="4876800" cy="5577934"/>
          </a:xfrm>
        </p:spPr>
        <p:txBody>
          <a:bodyPr>
            <a:normAutofit/>
          </a:bodyPr>
          <a:lstStyle/>
          <a:p>
            <a:r>
              <a:rPr lang="en-US">
                <a:cs typeface="Sabon Next LT"/>
              </a:rPr>
              <a:t>Components</a:t>
            </a:r>
            <a:br>
              <a:rPr lang="en-US">
                <a:cs typeface="Sabon Next LT"/>
              </a:rPr>
            </a:br>
            <a:r>
              <a:rPr lang="en-US">
                <a:cs typeface="Sabon Next LT"/>
              </a:rPr>
              <a:t> Required</a:t>
            </a:r>
            <a:endParaRPr lang="en-US"/>
          </a:p>
        </p:txBody>
      </p:sp>
      <p:graphicFrame>
        <p:nvGraphicFramePr>
          <p:cNvPr id="22" name="Content Placeholder 2">
            <a:extLst>
              <a:ext uri="{FF2B5EF4-FFF2-40B4-BE49-F238E27FC236}">
                <a16:creationId xmlns:a16="http://schemas.microsoft.com/office/drawing/2014/main" id="{C66A6947-7636-E864-9D67-F884F55A037F}"/>
              </a:ext>
            </a:extLst>
          </p:cNvPr>
          <p:cNvGraphicFramePr>
            <a:graphicFrameLocks noGrp="1"/>
          </p:cNvGraphicFramePr>
          <p:nvPr>
            <p:ph idx="1"/>
            <p:extLst>
              <p:ext uri="{D42A27DB-BD31-4B8C-83A1-F6EECF244321}">
                <p14:modId xmlns:p14="http://schemas.microsoft.com/office/powerpoint/2010/main" val="3273230102"/>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6305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808F-636B-4651-B871-5501E89F7860}"/>
              </a:ext>
            </a:extLst>
          </p:cNvPr>
          <p:cNvSpPr>
            <a:spLocks noGrp="1"/>
          </p:cNvSpPr>
          <p:nvPr>
            <p:ph type="title"/>
          </p:nvPr>
        </p:nvSpPr>
        <p:spPr>
          <a:xfrm>
            <a:off x="505586" y="107852"/>
            <a:ext cx="10895106" cy="434610"/>
          </a:xfrm>
        </p:spPr>
        <p:txBody>
          <a:bodyPr>
            <a:normAutofit fontScale="90000"/>
          </a:bodyPr>
          <a:lstStyle/>
          <a:p>
            <a:r>
              <a:rPr lang="en-US" sz="2400">
                <a:cs typeface="Sabon Next LT"/>
              </a:rPr>
              <a:t>                                                 BLOCK DIAGRAM</a:t>
            </a:r>
            <a:endParaRPr lang="en-US" sz="2400"/>
          </a:p>
        </p:txBody>
      </p:sp>
      <p:pic>
        <p:nvPicPr>
          <p:cNvPr id="5" name="Picture 4">
            <a:extLst>
              <a:ext uri="{FF2B5EF4-FFF2-40B4-BE49-F238E27FC236}">
                <a16:creationId xmlns:a16="http://schemas.microsoft.com/office/drawing/2014/main" id="{AAF949FF-01BA-0D41-154D-502FE2D7C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914400"/>
            <a:ext cx="10591800" cy="5604641"/>
          </a:xfrm>
          <a:prstGeom prst="rect">
            <a:avLst/>
          </a:prstGeom>
        </p:spPr>
      </p:pic>
    </p:spTree>
    <p:extLst>
      <p:ext uri="{BB962C8B-B14F-4D97-AF65-F5344CB8AC3E}">
        <p14:creationId xmlns:p14="http://schemas.microsoft.com/office/powerpoint/2010/main" val="218145584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BF80-01BC-1270-0820-7C627276E927}"/>
              </a:ext>
            </a:extLst>
          </p:cNvPr>
          <p:cNvSpPr>
            <a:spLocks noGrp="1"/>
          </p:cNvSpPr>
          <p:nvPr>
            <p:ph type="title"/>
          </p:nvPr>
        </p:nvSpPr>
        <p:spPr>
          <a:xfrm>
            <a:off x="60109" y="2345"/>
            <a:ext cx="10895106" cy="622179"/>
          </a:xfrm>
        </p:spPr>
        <p:txBody>
          <a:bodyPr>
            <a:normAutofit/>
          </a:bodyPr>
          <a:lstStyle/>
          <a:p>
            <a:r>
              <a:rPr lang="en-US" sz="3200">
                <a:cs typeface="Sabon Next LT"/>
              </a:rPr>
              <a:t>                                        OUTPUT</a:t>
            </a:r>
            <a:endParaRPr lang="en-US" sz="3200"/>
          </a:p>
        </p:txBody>
      </p:sp>
      <p:pic>
        <p:nvPicPr>
          <p:cNvPr id="4" name="Picture 4" descr="Chart, line chart&#10;&#10;Description automatically generated">
            <a:extLst>
              <a:ext uri="{FF2B5EF4-FFF2-40B4-BE49-F238E27FC236}">
                <a16:creationId xmlns:a16="http://schemas.microsoft.com/office/drawing/2014/main" id="{95C91DAA-BC8B-55E1-7310-ACF122DDD8D5}"/>
              </a:ext>
            </a:extLst>
          </p:cNvPr>
          <p:cNvPicPr>
            <a:picLocks noGrp="1" noChangeAspect="1"/>
          </p:cNvPicPr>
          <p:nvPr>
            <p:ph idx="1"/>
          </p:nvPr>
        </p:nvPicPr>
        <p:blipFill>
          <a:blip r:embed="rId2"/>
          <a:stretch>
            <a:fillRect/>
          </a:stretch>
        </p:blipFill>
        <p:spPr>
          <a:xfrm>
            <a:off x="721702" y="862318"/>
            <a:ext cx="10666534" cy="1962150"/>
          </a:xfrm>
        </p:spPr>
      </p:pic>
      <p:pic>
        <p:nvPicPr>
          <p:cNvPr id="5" name="Picture 5" descr="Chart, line chart&#10;&#10;Description automatically generated">
            <a:extLst>
              <a:ext uri="{FF2B5EF4-FFF2-40B4-BE49-F238E27FC236}">
                <a16:creationId xmlns:a16="http://schemas.microsoft.com/office/drawing/2014/main" id="{D6D6F38C-68BE-7B7B-B99C-92FB88E404BC}"/>
              </a:ext>
            </a:extLst>
          </p:cNvPr>
          <p:cNvPicPr>
            <a:picLocks noChangeAspect="1"/>
          </p:cNvPicPr>
          <p:nvPr/>
        </p:nvPicPr>
        <p:blipFill>
          <a:blip r:embed="rId3"/>
          <a:stretch>
            <a:fillRect/>
          </a:stretch>
        </p:blipFill>
        <p:spPr>
          <a:xfrm>
            <a:off x="726831" y="2977918"/>
            <a:ext cx="10656276" cy="3786041"/>
          </a:xfrm>
          <a:prstGeom prst="rect">
            <a:avLst/>
          </a:prstGeom>
        </p:spPr>
      </p:pic>
    </p:spTree>
    <p:extLst>
      <p:ext uri="{BB962C8B-B14F-4D97-AF65-F5344CB8AC3E}">
        <p14:creationId xmlns:p14="http://schemas.microsoft.com/office/powerpoint/2010/main" val="30882549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pic>
        <p:nvPicPr>
          <p:cNvPr id="42" name="Picture 4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4" name="Rectangle 43">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C8884498-8C0E-4CE3-A52C-4D46CFCBD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8" name="Group 47">
            <a:extLst>
              <a:ext uri="{FF2B5EF4-FFF2-40B4-BE49-F238E27FC236}">
                <a16:creationId xmlns:a16="http://schemas.microsoft.com/office/drawing/2014/main" id="{13CD130A-643A-4D11-9D36-1A18E7473D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76200"/>
            <a:ext cx="3997615" cy="6816079"/>
            <a:chOff x="8059620" y="41922"/>
            <a:chExt cx="3997615" cy="6816077"/>
          </a:xfrm>
        </p:grpSpPr>
        <p:pic>
          <p:nvPicPr>
            <p:cNvPr id="49" name="Picture 48">
              <a:extLst>
                <a:ext uri="{FF2B5EF4-FFF2-40B4-BE49-F238E27FC236}">
                  <a16:creationId xmlns:a16="http://schemas.microsoft.com/office/drawing/2014/main" id="{C5B36C10-5167-4E97-BC4C-42E62CBDE85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a:fillRect/>
            </a:stretch>
          </p:blipFill>
          <p:spPr>
            <a:xfrm flipH="1">
              <a:off x="8059620" y="1345934"/>
              <a:ext cx="3997615" cy="5512065"/>
            </a:xfrm>
            <a:prstGeom prst="rect">
              <a:avLst/>
            </a:prstGeom>
          </p:spPr>
        </p:pic>
        <p:pic>
          <p:nvPicPr>
            <p:cNvPr id="50" name="Picture 49">
              <a:extLst>
                <a:ext uri="{FF2B5EF4-FFF2-40B4-BE49-F238E27FC236}">
                  <a16:creationId xmlns:a16="http://schemas.microsoft.com/office/drawing/2014/main" id="{EBDB6D53-B040-4BE2-AAD9-F0BE56F347F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a:fillRect/>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37C10B11-2CE5-4AB7-4997-B35FE1E0E490}"/>
              </a:ext>
            </a:extLst>
          </p:cNvPr>
          <p:cNvSpPr>
            <a:spLocks noGrp="1"/>
          </p:cNvSpPr>
          <p:nvPr>
            <p:ph type="title"/>
          </p:nvPr>
        </p:nvSpPr>
        <p:spPr>
          <a:xfrm>
            <a:off x="913615" y="2014909"/>
            <a:ext cx="9906000" cy="1291272"/>
          </a:xfrm>
        </p:spPr>
        <p:txBody>
          <a:bodyPr vert="horz" lIns="91440" tIns="45720" rIns="91440" bIns="45720" rtlCol="0" anchor="b">
            <a:normAutofit/>
          </a:bodyPr>
          <a:lstStyle/>
          <a:p>
            <a:pPr algn="ctr">
              <a:lnSpc>
                <a:spcPct val="90000"/>
              </a:lnSpc>
            </a:pPr>
            <a:r>
              <a:rPr lang="en-US" sz="2800">
                <a:ea typeface="+mj-lt"/>
                <a:cs typeface="+mj-lt"/>
              </a:rPr>
              <a:t>4)Compute the load flows of the overall power systems (Must converge with high power factor).</a:t>
            </a:r>
            <a:endParaRPr lang="en-US"/>
          </a:p>
        </p:txBody>
      </p:sp>
      <p:sp>
        <p:nvSpPr>
          <p:cNvPr id="3" name="TextBox 2">
            <a:extLst>
              <a:ext uri="{FF2B5EF4-FFF2-40B4-BE49-F238E27FC236}">
                <a16:creationId xmlns:a16="http://schemas.microsoft.com/office/drawing/2014/main" id="{6EAB35B3-DE54-69AC-478F-BACCBDEE5CB7}"/>
              </a:ext>
            </a:extLst>
          </p:cNvPr>
          <p:cNvSpPr txBox="1"/>
          <p:nvPr/>
        </p:nvSpPr>
        <p:spPr>
          <a:xfrm>
            <a:off x="256887" y="718703"/>
            <a:ext cx="109422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rgbClr val="2F4E55"/>
                </a:solidFill>
              </a:rPr>
              <a:t>                        PROBLEM STATEMENT -1</a:t>
            </a:r>
          </a:p>
        </p:txBody>
      </p:sp>
    </p:spTree>
    <p:extLst>
      <p:ext uri="{BB962C8B-B14F-4D97-AF65-F5344CB8AC3E}">
        <p14:creationId xmlns:p14="http://schemas.microsoft.com/office/powerpoint/2010/main" val="28514070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40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41">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43" name="Picture 42">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44" name="Picture 43">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a:fillRect/>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FCB45DD1-BBAB-0951-FCDA-580730CB5D9C}"/>
              </a:ext>
            </a:extLst>
          </p:cNvPr>
          <p:cNvSpPr>
            <a:spLocks noGrp="1"/>
          </p:cNvSpPr>
          <p:nvPr>
            <p:ph type="title"/>
          </p:nvPr>
        </p:nvSpPr>
        <p:spPr>
          <a:xfrm>
            <a:off x="838201" y="559813"/>
            <a:ext cx="3352799" cy="5577934"/>
          </a:xfrm>
        </p:spPr>
        <p:txBody>
          <a:bodyPr>
            <a:normAutofit/>
          </a:bodyPr>
          <a:lstStyle/>
          <a:p>
            <a:r>
              <a:rPr lang="en-US" sz="4000">
                <a:cs typeface="Sabon Next LT"/>
              </a:rPr>
              <a:t>Components</a:t>
            </a:r>
            <a:br>
              <a:rPr lang="en-US" sz="4000">
                <a:cs typeface="Sabon Next LT"/>
              </a:rPr>
            </a:br>
            <a:r>
              <a:rPr lang="en-US" sz="4000">
                <a:cs typeface="Sabon Next LT"/>
              </a:rPr>
              <a:t> Required</a:t>
            </a:r>
            <a:endParaRPr lang="en-US" sz="4000"/>
          </a:p>
        </p:txBody>
      </p:sp>
      <p:graphicFrame>
        <p:nvGraphicFramePr>
          <p:cNvPr id="22" name="Content Placeholder 2">
            <a:extLst>
              <a:ext uri="{FF2B5EF4-FFF2-40B4-BE49-F238E27FC236}">
                <a16:creationId xmlns:a16="http://schemas.microsoft.com/office/drawing/2014/main" id="{C66A6947-7636-E864-9D67-F884F55A037F}"/>
              </a:ext>
            </a:extLst>
          </p:cNvPr>
          <p:cNvGraphicFramePr>
            <a:graphicFrameLocks noGrp="1"/>
          </p:cNvGraphicFramePr>
          <p:nvPr>
            <p:ph idx="1"/>
            <p:extLst>
              <p:ext uri="{D42A27DB-BD31-4B8C-83A1-F6EECF244321}">
                <p14:modId xmlns:p14="http://schemas.microsoft.com/office/powerpoint/2010/main" val="1385611380"/>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396056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1EF1-19F0-0DBD-84E1-0E69B35431E6}"/>
              </a:ext>
            </a:extLst>
          </p:cNvPr>
          <p:cNvSpPr>
            <a:spLocks noGrp="1"/>
          </p:cNvSpPr>
          <p:nvPr>
            <p:ph type="title"/>
          </p:nvPr>
        </p:nvSpPr>
        <p:spPr>
          <a:xfrm>
            <a:off x="376632" y="2345"/>
            <a:ext cx="10895106" cy="833194"/>
          </a:xfrm>
        </p:spPr>
        <p:txBody>
          <a:bodyPr>
            <a:normAutofit/>
          </a:bodyPr>
          <a:lstStyle/>
          <a:p>
            <a:r>
              <a:rPr lang="en-US" sz="3200">
                <a:cs typeface="Sabon Next LT"/>
              </a:rPr>
              <a:t>                       BLOCK DIAGRAM</a:t>
            </a:r>
            <a:endParaRPr lang="en-US" sz="3200"/>
          </a:p>
        </p:txBody>
      </p:sp>
      <p:pic>
        <p:nvPicPr>
          <p:cNvPr id="7" name="Content Placeholder 6">
            <a:extLst>
              <a:ext uri="{FF2B5EF4-FFF2-40B4-BE49-F238E27FC236}">
                <a16:creationId xmlns:a16="http://schemas.microsoft.com/office/drawing/2014/main" id="{FC8D28A0-078D-6245-1BE9-4AE06757B9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914400"/>
            <a:ext cx="10591800" cy="5486400"/>
          </a:xfrm>
        </p:spPr>
      </p:pic>
    </p:spTree>
    <p:extLst>
      <p:ext uri="{BB962C8B-B14F-4D97-AF65-F5344CB8AC3E}">
        <p14:creationId xmlns:p14="http://schemas.microsoft.com/office/powerpoint/2010/main" val="799094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4F9-919C-DB8A-1A9C-21EFF3B0FB1F}"/>
              </a:ext>
            </a:extLst>
          </p:cNvPr>
          <p:cNvSpPr>
            <a:spLocks noGrp="1"/>
          </p:cNvSpPr>
          <p:nvPr>
            <p:ph type="title"/>
          </p:nvPr>
        </p:nvSpPr>
        <p:spPr>
          <a:xfrm>
            <a:off x="4055782" y="-4033"/>
            <a:ext cx="3364754" cy="473915"/>
          </a:xfrm>
        </p:spPr>
        <p:txBody>
          <a:bodyPr>
            <a:normAutofit fontScale="90000"/>
          </a:bodyPr>
          <a:lstStyle/>
          <a:p>
            <a:r>
              <a:rPr lang="en-US">
                <a:cs typeface="Sabon Next LT"/>
              </a:rPr>
              <a:t>                       OUTPUT</a:t>
            </a:r>
            <a:endParaRPr lang="en-US"/>
          </a:p>
        </p:txBody>
      </p:sp>
      <p:pic>
        <p:nvPicPr>
          <p:cNvPr id="7" name="Content Placeholder 6">
            <a:extLst>
              <a:ext uri="{FF2B5EF4-FFF2-40B4-BE49-F238E27FC236}">
                <a16:creationId xmlns:a16="http://schemas.microsoft.com/office/drawing/2014/main" id="{9E0913B5-87A3-6FB3-0EEA-760561BC1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362200"/>
            <a:ext cx="11274425" cy="3429000"/>
          </a:xfrm>
        </p:spPr>
      </p:pic>
    </p:spTree>
    <p:extLst>
      <p:ext uri="{BB962C8B-B14F-4D97-AF65-F5344CB8AC3E}">
        <p14:creationId xmlns:p14="http://schemas.microsoft.com/office/powerpoint/2010/main" val="9574247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pic>
        <p:nvPicPr>
          <p:cNvPr id="42" name="Picture 4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4" name="Rectangle 43">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C8884498-8C0E-4CE3-A52C-4D46CFCBD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8" name="Group 47">
            <a:extLst>
              <a:ext uri="{FF2B5EF4-FFF2-40B4-BE49-F238E27FC236}">
                <a16:creationId xmlns:a16="http://schemas.microsoft.com/office/drawing/2014/main" id="{13CD130A-643A-4D11-9D36-1A18E7473D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76200"/>
            <a:ext cx="3997615" cy="6816079"/>
            <a:chOff x="8059620" y="41922"/>
            <a:chExt cx="3997615" cy="6816077"/>
          </a:xfrm>
        </p:grpSpPr>
        <p:pic>
          <p:nvPicPr>
            <p:cNvPr id="49" name="Picture 48">
              <a:extLst>
                <a:ext uri="{FF2B5EF4-FFF2-40B4-BE49-F238E27FC236}">
                  <a16:creationId xmlns:a16="http://schemas.microsoft.com/office/drawing/2014/main" id="{C5B36C10-5167-4E97-BC4C-42E62CBDE85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a:fillRect/>
            </a:stretch>
          </p:blipFill>
          <p:spPr>
            <a:xfrm flipH="1">
              <a:off x="8059620" y="1345934"/>
              <a:ext cx="3997615" cy="5512065"/>
            </a:xfrm>
            <a:prstGeom prst="rect">
              <a:avLst/>
            </a:prstGeom>
          </p:spPr>
        </p:pic>
        <p:pic>
          <p:nvPicPr>
            <p:cNvPr id="50" name="Picture 49">
              <a:extLst>
                <a:ext uri="{FF2B5EF4-FFF2-40B4-BE49-F238E27FC236}">
                  <a16:creationId xmlns:a16="http://schemas.microsoft.com/office/drawing/2014/main" id="{EBDB6D53-B040-4BE2-AAD9-F0BE56F347F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a:fillRect/>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37C10B11-2CE5-4AB7-4997-B35FE1E0E490}"/>
              </a:ext>
            </a:extLst>
          </p:cNvPr>
          <p:cNvSpPr>
            <a:spLocks noGrp="1"/>
          </p:cNvSpPr>
          <p:nvPr>
            <p:ph type="title"/>
          </p:nvPr>
        </p:nvSpPr>
        <p:spPr>
          <a:xfrm>
            <a:off x="913615" y="2014909"/>
            <a:ext cx="9906000" cy="1642964"/>
          </a:xfrm>
        </p:spPr>
        <p:txBody>
          <a:bodyPr vert="horz" lIns="91440" tIns="45720" rIns="91440" bIns="45720" rtlCol="0" anchor="b">
            <a:normAutofit/>
          </a:bodyPr>
          <a:lstStyle/>
          <a:p>
            <a:pPr algn="ctr">
              <a:lnSpc>
                <a:spcPct val="90000"/>
              </a:lnSpc>
            </a:pPr>
            <a:r>
              <a:rPr lang="en-US" sz="2800">
                <a:ea typeface="+mj-lt"/>
                <a:cs typeface="+mj-lt"/>
              </a:rPr>
              <a:t>1) Initialize a three-phase salient pole synchronous generator (Load type PQ) with constant input mechanical power and field voltage. Show the output active power and rotor speed of generator. </a:t>
            </a:r>
            <a:r>
              <a:rPr lang="en-US" sz="2800"/>
              <a:t>. </a:t>
            </a:r>
            <a:endParaRPr lang="en-US" sz="2800">
              <a:cs typeface="Sabon Next LT"/>
            </a:endParaRPr>
          </a:p>
        </p:txBody>
      </p:sp>
      <p:sp>
        <p:nvSpPr>
          <p:cNvPr id="3" name="TextBox 2">
            <a:extLst>
              <a:ext uri="{FF2B5EF4-FFF2-40B4-BE49-F238E27FC236}">
                <a16:creationId xmlns:a16="http://schemas.microsoft.com/office/drawing/2014/main" id="{6EAB35B3-DE54-69AC-478F-BACCBDEE5CB7}"/>
              </a:ext>
            </a:extLst>
          </p:cNvPr>
          <p:cNvSpPr txBox="1"/>
          <p:nvPr/>
        </p:nvSpPr>
        <p:spPr>
          <a:xfrm>
            <a:off x="256887" y="718703"/>
            <a:ext cx="109422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rgbClr val="2F4E55"/>
                </a:solidFill>
              </a:rPr>
              <a:t>                        PROBLEM STATEMENT -1</a:t>
            </a:r>
          </a:p>
        </p:txBody>
      </p:sp>
    </p:spTree>
    <p:extLst>
      <p:ext uri="{BB962C8B-B14F-4D97-AF65-F5344CB8AC3E}">
        <p14:creationId xmlns:p14="http://schemas.microsoft.com/office/powerpoint/2010/main" val="32313979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40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pic>
        <p:nvPicPr>
          <p:cNvPr id="42" name="Picture 4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4" name="Rectangle 43">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C8884498-8C0E-4CE3-A52C-4D46CFCBD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8" name="Group 47">
            <a:extLst>
              <a:ext uri="{FF2B5EF4-FFF2-40B4-BE49-F238E27FC236}">
                <a16:creationId xmlns:a16="http://schemas.microsoft.com/office/drawing/2014/main" id="{13CD130A-643A-4D11-9D36-1A18E7473D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76200"/>
            <a:ext cx="3997615" cy="6816079"/>
            <a:chOff x="8059620" y="41922"/>
            <a:chExt cx="3997615" cy="6816077"/>
          </a:xfrm>
        </p:grpSpPr>
        <p:pic>
          <p:nvPicPr>
            <p:cNvPr id="49" name="Picture 48">
              <a:extLst>
                <a:ext uri="{FF2B5EF4-FFF2-40B4-BE49-F238E27FC236}">
                  <a16:creationId xmlns:a16="http://schemas.microsoft.com/office/drawing/2014/main" id="{C5B36C10-5167-4E97-BC4C-42E62CBDE85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a:fillRect/>
            </a:stretch>
          </p:blipFill>
          <p:spPr>
            <a:xfrm flipH="1">
              <a:off x="8059620" y="1345934"/>
              <a:ext cx="3997615" cy="5512065"/>
            </a:xfrm>
            <a:prstGeom prst="rect">
              <a:avLst/>
            </a:prstGeom>
          </p:spPr>
        </p:pic>
        <p:pic>
          <p:nvPicPr>
            <p:cNvPr id="50" name="Picture 49">
              <a:extLst>
                <a:ext uri="{FF2B5EF4-FFF2-40B4-BE49-F238E27FC236}">
                  <a16:creationId xmlns:a16="http://schemas.microsoft.com/office/drawing/2014/main" id="{EBDB6D53-B040-4BE2-AAD9-F0BE56F347F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a:fillRect/>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37C10B11-2CE5-4AB7-4997-B35FE1E0E490}"/>
              </a:ext>
            </a:extLst>
          </p:cNvPr>
          <p:cNvSpPr>
            <a:spLocks noGrp="1"/>
          </p:cNvSpPr>
          <p:nvPr>
            <p:ph type="title"/>
          </p:nvPr>
        </p:nvSpPr>
        <p:spPr>
          <a:xfrm>
            <a:off x="913615" y="2014909"/>
            <a:ext cx="9906000" cy="1291272"/>
          </a:xfrm>
        </p:spPr>
        <p:txBody>
          <a:bodyPr vert="horz" lIns="91440" tIns="45720" rIns="91440" bIns="45720" rtlCol="0" anchor="b">
            <a:normAutofit/>
          </a:bodyPr>
          <a:lstStyle/>
          <a:p>
            <a:pPr algn="ctr">
              <a:lnSpc>
                <a:spcPct val="90000"/>
              </a:lnSpc>
            </a:pPr>
            <a:r>
              <a:rPr lang="en-US" sz="2800">
                <a:ea typeface="+mj-lt"/>
                <a:cs typeface="+mj-lt"/>
              </a:rPr>
              <a:t>5)Also connect a three-phase fault block at HV side of transformer to analyze both symmetrical and asymmetrical at proper switching times.</a:t>
            </a:r>
            <a:endParaRPr lang="en-US" sz="2800">
              <a:cs typeface="Sabon Next LT"/>
            </a:endParaRPr>
          </a:p>
        </p:txBody>
      </p:sp>
      <p:sp>
        <p:nvSpPr>
          <p:cNvPr id="3" name="TextBox 2">
            <a:extLst>
              <a:ext uri="{FF2B5EF4-FFF2-40B4-BE49-F238E27FC236}">
                <a16:creationId xmlns:a16="http://schemas.microsoft.com/office/drawing/2014/main" id="{6EAB35B3-DE54-69AC-478F-BACCBDEE5CB7}"/>
              </a:ext>
            </a:extLst>
          </p:cNvPr>
          <p:cNvSpPr txBox="1"/>
          <p:nvPr/>
        </p:nvSpPr>
        <p:spPr>
          <a:xfrm>
            <a:off x="256887" y="718703"/>
            <a:ext cx="109422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rgbClr val="2F4E55"/>
                </a:solidFill>
              </a:rPr>
              <a:t>                        PROBLEM STATEMENT -1</a:t>
            </a:r>
          </a:p>
        </p:txBody>
      </p:sp>
    </p:spTree>
    <p:extLst>
      <p:ext uri="{BB962C8B-B14F-4D97-AF65-F5344CB8AC3E}">
        <p14:creationId xmlns:p14="http://schemas.microsoft.com/office/powerpoint/2010/main" val="2213443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40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41">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43" name="Picture 42">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44" name="Picture 43">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a:fillRect/>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FCB45DD1-BBAB-0951-FCDA-580730CB5D9C}"/>
              </a:ext>
            </a:extLst>
          </p:cNvPr>
          <p:cNvSpPr>
            <a:spLocks noGrp="1"/>
          </p:cNvSpPr>
          <p:nvPr>
            <p:ph type="title"/>
          </p:nvPr>
        </p:nvSpPr>
        <p:spPr>
          <a:xfrm>
            <a:off x="838201" y="559813"/>
            <a:ext cx="3352799" cy="5577934"/>
          </a:xfrm>
        </p:spPr>
        <p:txBody>
          <a:bodyPr>
            <a:normAutofit/>
          </a:bodyPr>
          <a:lstStyle/>
          <a:p>
            <a:r>
              <a:rPr lang="en-US" sz="4000">
                <a:cs typeface="Sabon Next LT"/>
              </a:rPr>
              <a:t>Components</a:t>
            </a:r>
            <a:br>
              <a:rPr lang="en-US" sz="4000">
                <a:cs typeface="Sabon Next LT"/>
              </a:rPr>
            </a:br>
            <a:r>
              <a:rPr lang="en-US" sz="4000">
                <a:cs typeface="Sabon Next LT"/>
              </a:rPr>
              <a:t> Required</a:t>
            </a:r>
            <a:endParaRPr lang="en-US" sz="4000"/>
          </a:p>
        </p:txBody>
      </p:sp>
      <p:graphicFrame>
        <p:nvGraphicFramePr>
          <p:cNvPr id="22" name="Content Placeholder 2">
            <a:extLst>
              <a:ext uri="{FF2B5EF4-FFF2-40B4-BE49-F238E27FC236}">
                <a16:creationId xmlns:a16="http://schemas.microsoft.com/office/drawing/2014/main" id="{C66A6947-7636-E864-9D67-F884F55A037F}"/>
              </a:ext>
            </a:extLst>
          </p:cNvPr>
          <p:cNvGraphicFramePr>
            <a:graphicFrameLocks noGrp="1"/>
          </p:cNvGraphicFramePr>
          <p:nvPr>
            <p:ph idx="1"/>
            <p:extLst>
              <p:ext uri="{D42A27DB-BD31-4B8C-83A1-F6EECF244321}">
                <p14:modId xmlns:p14="http://schemas.microsoft.com/office/powerpoint/2010/main" val="4006893642"/>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75536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C12A-F3DF-B893-2CF5-5CBDE279A3AA}"/>
              </a:ext>
            </a:extLst>
          </p:cNvPr>
          <p:cNvSpPr>
            <a:spLocks noGrp="1"/>
          </p:cNvSpPr>
          <p:nvPr>
            <p:ph type="title"/>
          </p:nvPr>
        </p:nvSpPr>
        <p:spPr>
          <a:xfrm>
            <a:off x="1018989" y="253701"/>
            <a:ext cx="10895106" cy="664416"/>
          </a:xfrm>
        </p:spPr>
        <p:txBody>
          <a:bodyPr>
            <a:normAutofit fontScale="90000"/>
          </a:bodyPr>
          <a:lstStyle/>
          <a:p>
            <a:r>
              <a:rPr lang="en-US">
                <a:cs typeface="Sabon Next LT"/>
              </a:rPr>
              <a:t>        </a:t>
            </a:r>
            <a:r>
              <a:rPr lang="en-US" sz="3200">
                <a:cs typeface="Sabon Next LT"/>
              </a:rPr>
              <a:t>                BLOCK DIAGRAM</a:t>
            </a:r>
            <a:endParaRPr lang="en-US" sz="3200"/>
          </a:p>
        </p:txBody>
      </p:sp>
      <p:pic>
        <p:nvPicPr>
          <p:cNvPr id="4" name="Picture 4" descr="Diagram&#10;&#10;Description automatically generated">
            <a:extLst>
              <a:ext uri="{FF2B5EF4-FFF2-40B4-BE49-F238E27FC236}">
                <a16:creationId xmlns:a16="http://schemas.microsoft.com/office/drawing/2014/main" id="{62EEC51F-F84C-F0A6-CE85-F31DC6C4E7B0}"/>
              </a:ext>
            </a:extLst>
          </p:cNvPr>
          <p:cNvPicPr>
            <a:picLocks noChangeAspect="1"/>
          </p:cNvPicPr>
          <p:nvPr/>
        </p:nvPicPr>
        <p:blipFill>
          <a:blip r:embed="rId2"/>
          <a:stretch>
            <a:fillRect/>
          </a:stretch>
        </p:blipFill>
        <p:spPr>
          <a:xfrm>
            <a:off x="499782" y="1102421"/>
            <a:ext cx="11282082" cy="5359128"/>
          </a:xfrm>
          <a:prstGeom prst="rect">
            <a:avLst/>
          </a:prstGeom>
        </p:spPr>
      </p:pic>
    </p:spTree>
    <p:extLst>
      <p:ext uri="{BB962C8B-B14F-4D97-AF65-F5344CB8AC3E}">
        <p14:creationId xmlns:p14="http://schemas.microsoft.com/office/powerpoint/2010/main" val="298923293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0AC9-EB66-43BC-8317-2B08551469D6}"/>
              </a:ext>
            </a:extLst>
          </p:cNvPr>
          <p:cNvSpPr>
            <a:spLocks noGrp="1"/>
          </p:cNvSpPr>
          <p:nvPr>
            <p:ph type="title"/>
          </p:nvPr>
        </p:nvSpPr>
        <p:spPr>
          <a:xfrm>
            <a:off x="458694" y="365760"/>
            <a:ext cx="10895106" cy="686828"/>
          </a:xfrm>
        </p:spPr>
        <p:txBody>
          <a:bodyPr>
            <a:normAutofit/>
          </a:bodyPr>
          <a:lstStyle/>
          <a:p>
            <a:r>
              <a:rPr lang="en-US" sz="3200">
                <a:cs typeface="Sabon Next LT"/>
              </a:rPr>
              <a:t>                                    OUTPUT</a:t>
            </a:r>
            <a:endParaRPr lang="en-US" sz="3200"/>
          </a:p>
        </p:txBody>
      </p:sp>
      <p:pic>
        <p:nvPicPr>
          <p:cNvPr id="4" name="Picture 4" descr="Chart&#10;&#10;Description automatically generated">
            <a:extLst>
              <a:ext uri="{FF2B5EF4-FFF2-40B4-BE49-F238E27FC236}">
                <a16:creationId xmlns:a16="http://schemas.microsoft.com/office/drawing/2014/main" id="{79D112A9-9243-F1A5-A154-3FE2AB8D6981}"/>
              </a:ext>
            </a:extLst>
          </p:cNvPr>
          <p:cNvPicPr>
            <a:picLocks noGrp="1" noChangeAspect="1"/>
          </p:cNvPicPr>
          <p:nvPr>
            <p:ph idx="1"/>
          </p:nvPr>
        </p:nvPicPr>
        <p:blipFill>
          <a:blip r:embed="rId2"/>
          <a:stretch>
            <a:fillRect/>
          </a:stretch>
        </p:blipFill>
        <p:spPr>
          <a:xfrm>
            <a:off x="679148" y="1445186"/>
            <a:ext cx="10755264" cy="5361174"/>
          </a:xfrm>
        </p:spPr>
      </p:pic>
    </p:spTree>
    <p:extLst>
      <p:ext uri="{BB962C8B-B14F-4D97-AF65-F5344CB8AC3E}">
        <p14:creationId xmlns:p14="http://schemas.microsoft.com/office/powerpoint/2010/main" val="289598874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chieving Climate Goals Will Require Sound Energy Storage Policies | The  Regulatory Review">
            <a:extLst>
              <a:ext uri="{FF2B5EF4-FFF2-40B4-BE49-F238E27FC236}">
                <a16:creationId xmlns:a16="http://schemas.microsoft.com/office/drawing/2014/main" id="{D0F33948-BADA-7D1C-78D9-19B76DCDDA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72301"/>
            <a:ext cx="8930936" cy="72026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CB5E70-F66D-BB37-11C8-4266207DA5AB}"/>
              </a:ext>
            </a:extLst>
          </p:cNvPr>
          <p:cNvSpPr txBox="1"/>
          <p:nvPr/>
        </p:nvSpPr>
        <p:spPr>
          <a:xfrm>
            <a:off x="9019712" y="1633492"/>
            <a:ext cx="2956264" cy="1015663"/>
          </a:xfrm>
          <a:prstGeom prst="rect">
            <a:avLst/>
          </a:prstGeom>
          <a:noFill/>
          <a:ln w="57150">
            <a:solidFill>
              <a:srgbClr val="0070C0"/>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a:solidFill>
                  <a:srgbClr val="0070C0"/>
                </a:solidFill>
              </a:rPr>
              <a:t>Modelling of MPPT Solar Charge Controller Model</a:t>
            </a:r>
          </a:p>
          <a:p>
            <a:r>
              <a:rPr lang="en-IN" sz="2000" b="1">
                <a:solidFill>
                  <a:srgbClr val="0070C0"/>
                </a:solidFill>
              </a:rPr>
              <a:t>[100 points] </a:t>
            </a:r>
          </a:p>
        </p:txBody>
      </p:sp>
      <p:sp>
        <p:nvSpPr>
          <p:cNvPr id="5" name="TextBox 4">
            <a:extLst>
              <a:ext uri="{FF2B5EF4-FFF2-40B4-BE49-F238E27FC236}">
                <a16:creationId xmlns:a16="http://schemas.microsoft.com/office/drawing/2014/main" id="{700163E8-138A-B7B5-65C9-547FBED89C24}"/>
              </a:ext>
            </a:extLst>
          </p:cNvPr>
          <p:cNvSpPr txBox="1"/>
          <p:nvPr/>
        </p:nvSpPr>
        <p:spPr>
          <a:xfrm>
            <a:off x="9144000" y="2938509"/>
            <a:ext cx="2707689"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 Show the IV and PV characteristics of the selected PV array with constant temperature and radiation as input.</a:t>
            </a:r>
          </a:p>
        </p:txBody>
      </p:sp>
      <p:sp>
        <p:nvSpPr>
          <p:cNvPr id="2" name="TextBox 1">
            <a:extLst>
              <a:ext uri="{FF2B5EF4-FFF2-40B4-BE49-F238E27FC236}">
                <a16:creationId xmlns:a16="http://schemas.microsoft.com/office/drawing/2014/main" id="{5C8C0BB7-A354-190E-679D-CB65AB8A01F9}"/>
              </a:ext>
            </a:extLst>
          </p:cNvPr>
          <p:cNvSpPr txBox="1"/>
          <p:nvPr/>
        </p:nvSpPr>
        <p:spPr>
          <a:xfrm>
            <a:off x="8930936" y="609600"/>
            <a:ext cx="3184864" cy="461665"/>
          </a:xfrm>
          <a:prstGeom prst="rect">
            <a:avLst/>
          </a:prstGeom>
          <a:noFill/>
        </p:spPr>
        <p:txBody>
          <a:bodyPr wrap="square" rtlCol="0">
            <a:spAutoFit/>
          </a:bodyPr>
          <a:lstStyle/>
          <a:p>
            <a:r>
              <a:rPr lang="en-US" sz="2400" b="1" dirty="0"/>
              <a:t>3</a:t>
            </a:r>
            <a:r>
              <a:rPr lang="en-US" sz="2400" b="1" baseline="30000" dirty="0"/>
              <a:t>rd</a:t>
            </a:r>
            <a:r>
              <a:rPr lang="en-US" sz="2400" b="1" dirty="0"/>
              <a:t> Problem statement</a:t>
            </a:r>
            <a:endParaRPr lang="en-IN" sz="2400" b="1" dirty="0"/>
          </a:p>
        </p:txBody>
      </p:sp>
    </p:spTree>
    <p:extLst>
      <p:ext uri="{BB962C8B-B14F-4D97-AF65-F5344CB8AC3E}">
        <p14:creationId xmlns:p14="http://schemas.microsoft.com/office/powerpoint/2010/main" val="4902016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E97C34-B909-B107-AB9C-9F4CA66301B7}"/>
              </a:ext>
            </a:extLst>
          </p:cNvPr>
          <p:cNvSpPr txBox="1"/>
          <p:nvPr/>
        </p:nvSpPr>
        <p:spPr>
          <a:xfrm>
            <a:off x="479395" y="372861"/>
            <a:ext cx="4065972" cy="769441"/>
          </a:xfrm>
          <a:prstGeom prst="rect">
            <a:avLst/>
          </a:prstGeom>
          <a:noFill/>
          <a:ln w="57150">
            <a:solidFill>
              <a:schemeClr val="accent1">
                <a:lumMod val="7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a:solidFill>
                  <a:srgbClr val="0070C0"/>
                </a:solidFill>
                <a:cs typeface="Aharoni" panose="02010803020104030203" pitchFamily="2" charset="-79"/>
              </a:rPr>
              <a:t>INTRODUCTION</a:t>
            </a:r>
            <a:endParaRPr lang="en-IN" sz="4400" b="1">
              <a:solidFill>
                <a:srgbClr val="0070C0"/>
              </a:solidFill>
              <a:cs typeface="Aharoni" panose="02010803020104030203" pitchFamily="2" charset="-79"/>
            </a:endParaRPr>
          </a:p>
        </p:txBody>
      </p:sp>
      <p:sp>
        <p:nvSpPr>
          <p:cNvPr id="3" name="TextBox 2">
            <a:extLst>
              <a:ext uri="{FF2B5EF4-FFF2-40B4-BE49-F238E27FC236}">
                <a16:creationId xmlns:a16="http://schemas.microsoft.com/office/drawing/2014/main" id="{02D7957D-A09E-EBD6-108A-14F63A6D7D39}"/>
              </a:ext>
            </a:extLst>
          </p:cNvPr>
          <p:cNvSpPr txBox="1"/>
          <p:nvPr/>
        </p:nvSpPr>
        <p:spPr>
          <a:xfrm>
            <a:off x="417250" y="1402672"/>
            <a:ext cx="10777492" cy="24622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i="0">
                <a:solidFill>
                  <a:srgbClr val="202124"/>
                </a:solidFill>
                <a:effectLst/>
                <a:latin typeface="arial" panose="020B0604020202020204" pitchFamily="34" charset="0"/>
              </a:rPr>
              <a:t>An MPPT(maximum power point tracking)charge controller is </a:t>
            </a:r>
            <a:r>
              <a:rPr lang="en-US" b="1" i="0">
                <a:solidFill>
                  <a:srgbClr val="202124"/>
                </a:solidFill>
                <a:effectLst/>
                <a:latin typeface="arial" panose="020B0604020202020204" pitchFamily="34" charset="0"/>
              </a:rPr>
              <a:t>a DC-DC converter that maximizes the efficiency of a solar system</a:t>
            </a:r>
            <a:r>
              <a:rPr lang="en-US" b="0" i="0">
                <a:solidFill>
                  <a:srgbClr val="202124"/>
                </a:solidFill>
                <a:effectLst/>
                <a:latin typeface="arial" panose="020B0604020202020204" pitchFamily="34" charset="0"/>
              </a:rPr>
              <a:t>. It does this by optimizing the voltage match between the solar panel array and the batteries.</a:t>
            </a:r>
          </a:p>
          <a:p>
            <a:endParaRPr lang="en-US">
              <a:solidFill>
                <a:srgbClr val="202124"/>
              </a:solidFill>
              <a:latin typeface="arial" panose="020B0604020202020204" pitchFamily="34" charset="0"/>
            </a:endParaRPr>
          </a:p>
          <a:p>
            <a:r>
              <a:rPr lang="en-US">
                <a:solidFill>
                  <a:srgbClr val="202124"/>
                </a:solidFill>
                <a:latin typeface="arial" panose="020B0604020202020204" pitchFamily="34" charset="0"/>
              </a:rPr>
              <a:t>But </a:t>
            </a:r>
            <a:r>
              <a:rPr lang="en-US" i="1">
                <a:solidFill>
                  <a:srgbClr val="0070C0"/>
                </a:solidFill>
                <a:latin typeface="arial" panose="020B0604020202020204" pitchFamily="34" charset="0"/>
              </a:rPr>
              <a:t>what is a solar charge controller?</a:t>
            </a:r>
          </a:p>
          <a:p>
            <a:r>
              <a:rPr lang="en-US" sz="1600" b="0" i="0">
                <a:solidFill>
                  <a:srgbClr val="0070C0"/>
                </a:solidFill>
                <a:effectLst/>
                <a:highlight>
                  <a:srgbClr val="C0C0C0"/>
                </a:highlight>
              </a:rPr>
              <a:t>A </a:t>
            </a:r>
            <a:r>
              <a:rPr lang="en-US" sz="1600" b="1" i="0">
                <a:solidFill>
                  <a:srgbClr val="0070C0"/>
                </a:solidFill>
                <a:effectLst/>
                <a:highlight>
                  <a:srgbClr val="C0C0C0"/>
                </a:highlight>
              </a:rPr>
              <a:t>solar charge controller</a:t>
            </a:r>
            <a:r>
              <a:rPr lang="en-US" sz="1600" b="0" i="0">
                <a:solidFill>
                  <a:srgbClr val="0070C0"/>
                </a:solidFill>
                <a:effectLst/>
                <a:highlight>
                  <a:srgbClr val="C0C0C0"/>
                </a:highlight>
              </a:rPr>
              <a:t>, also known as a </a:t>
            </a:r>
            <a:r>
              <a:rPr lang="en-US" sz="1600" b="1" i="0">
                <a:solidFill>
                  <a:srgbClr val="0070C0"/>
                </a:solidFill>
                <a:effectLst/>
                <a:highlight>
                  <a:srgbClr val="C0C0C0"/>
                </a:highlight>
              </a:rPr>
              <a:t>solar regulator,</a:t>
            </a:r>
            <a:r>
              <a:rPr lang="en-US" sz="1600" b="0" i="0">
                <a:solidFill>
                  <a:srgbClr val="0070C0"/>
                </a:solidFill>
                <a:effectLst/>
                <a:highlight>
                  <a:srgbClr val="C0C0C0"/>
                </a:highlight>
              </a:rPr>
              <a:t> is basically a solar battery charger connected between the solar panels and battery. Its job is to regulate the battery charging process and ensure the battery is charged correctly, or more importantly, not over-charged. DC-coupled solar charge controllers have been around for decades and are used in almost all small-scale </a:t>
            </a:r>
            <a:r>
              <a:rPr lang="en-US" sz="1600" b="0" i="0" u="none" strike="noStrike">
                <a:solidFill>
                  <a:srgbClr val="0070C0"/>
                </a:solidFill>
                <a:effectLst/>
                <a:highlight>
                  <a:srgbClr val="C0C0C0"/>
                </a:highlight>
                <a:hlinkClick r:id="rId2">
                  <a:extLst>
                    <a:ext uri="{A12FA001-AC4F-418D-AE19-62706E023703}">
                      <ahyp:hlinkClr xmlns:ahyp="http://schemas.microsoft.com/office/drawing/2018/hyperlinkcolor" val="tx"/>
                    </a:ext>
                  </a:extLst>
                </a:hlinkClick>
              </a:rPr>
              <a:t>off-grid solar</a:t>
            </a:r>
            <a:r>
              <a:rPr lang="en-US" sz="1600" b="0" i="0">
                <a:solidFill>
                  <a:srgbClr val="0070C0"/>
                </a:solidFill>
                <a:effectLst/>
                <a:highlight>
                  <a:srgbClr val="C0C0C0"/>
                </a:highlight>
              </a:rPr>
              <a:t> power systems.</a:t>
            </a:r>
            <a:endParaRPr lang="en-US" sz="1600" i="1">
              <a:solidFill>
                <a:srgbClr val="0070C0"/>
              </a:solidFill>
              <a:highlight>
                <a:srgbClr val="C0C0C0"/>
              </a:highlight>
            </a:endParaRPr>
          </a:p>
        </p:txBody>
      </p:sp>
      <p:pic>
        <p:nvPicPr>
          <p:cNvPr id="1026" name="Picture 2">
            <a:extLst>
              <a:ext uri="{FF2B5EF4-FFF2-40B4-BE49-F238E27FC236}">
                <a16:creationId xmlns:a16="http://schemas.microsoft.com/office/drawing/2014/main" id="{4C6E292B-AA40-B103-5E84-C964E88F69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01662" y="3864885"/>
            <a:ext cx="7039992" cy="2620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1647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7D2C57-CDC1-7265-A8C9-56C84060D214}"/>
              </a:ext>
            </a:extLst>
          </p:cNvPr>
          <p:cNvSpPr txBox="1"/>
          <p:nvPr/>
        </p:nvSpPr>
        <p:spPr>
          <a:xfrm>
            <a:off x="506027" y="523783"/>
            <a:ext cx="6684886" cy="212365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a:solidFill>
                  <a:srgbClr val="0070C0"/>
                </a:solidFill>
              </a:rPr>
              <a:t>Features of solar charge controller</a:t>
            </a:r>
            <a:r>
              <a:rPr lang="en-US">
                <a:solidFill>
                  <a:srgbClr val="0070C0"/>
                </a:solidFill>
              </a:rPr>
              <a:t>:</a:t>
            </a:r>
          </a:p>
          <a:p>
            <a:pPr algn="l" fontAlgn="base">
              <a:buFont typeface="Arial" pitchFamily="34" charset="0"/>
              <a:buChar char="•"/>
            </a:pPr>
            <a:r>
              <a:rPr lang="en-US" sz="1600" b="0" i="0">
                <a:solidFill>
                  <a:srgbClr val="666666"/>
                </a:solidFill>
                <a:effectLst/>
              </a:rPr>
              <a:t>Protects the battery (12V) from overcharging</a:t>
            </a:r>
          </a:p>
          <a:p>
            <a:pPr algn="l" fontAlgn="base">
              <a:buFont typeface="Arial" pitchFamily="34" charset="0"/>
              <a:buChar char="•"/>
            </a:pPr>
            <a:r>
              <a:rPr lang="en-US" sz="1600" b="0" i="0">
                <a:solidFill>
                  <a:srgbClr val="666666"/>
                </a:solidFill>
                <a:effectLst/>
              </a:rPr>
              <a:t>Reduces system maintenance and increases battery lifetime</a:t>
            </a:r>
          </a:p>
          <a:p>
            <a:pPr algn="l" fontAlgn="base">
              <a:buFont typeface="Arial" pitchFamily="34" charset="0"/>
              <a:buChar char="•"/>
            </a:pPr>
            <a:r>
              <a:rPr lang="en-US" sz="1600" b="0" i="0">
                <a:solidFill>
                  <a:srgbClr val="666666"/>
                </a:solidFill>
                <a:effectLst/>
              </a:rPr>
              <a:t>Auto charged indication</a:t>
            </a:r>
          </a:p>
          <a:p>
            <a:pPr algn="l" fontAlgn="base">
              <a:buFont typeface="Arial" pitchFamily="34" charset="0"/>
              <a:buChar char="•"/>
            </a:pPr>
            <a:r>
              <a:rPr lang="en-US" sz="1600" b="0" i="0">
                <a:solidFill>
                  <a:srgbClr val="666666"/>
                </a:solidFill>
                <a:effectLst/>
              </a:rPr>
              <a:t>Reliability is high</a:t>
            </a:r>
          </a:p>
          <a:p>
            <a:pPr algn="l" fontAlgn="base">
              <a:buFont typeface="Arial" pitchFamily="34" charset="0"/>
              <a:buChar char="•"/>
            </a:pPr>
            <a:r>
              <a:rPr lang="en-US" sz="1600" b="0" i="0">
                <a:solidFill>
                  <a:srgbClr val="666666"/>
                </a:solidFill>
                <a:effectLst/>
              </a:rPr>
              <a:t>10amp to 40amp of charging current</a:t>
            </a:r>
          </a:p>
          <a:p>
            <a:pPr algn="l" fontAlgn="base">
              <a:buFont typeface="Arial" pitchFamily="34" charset="0"/>
              <a:buChar char="•"/>
            </a:pPr>
            <a:r>
              <a:rPr lang="en-US" sz="1600" b="0" i="0">
                <a:solidFill>
                  <a:srgbClr val="666666"/>
                </a:solidFill>
                <a:effectLst/>
              </a:rPr>
              <a:t>Monitors the reverse current flow</a:t>
            </a:r>
          </a:p>
          <a:p>
            <a:pPr marL="285750" indent="-285750">
              <a:buFont typeface="Arial" pitchFamily="34" charset="0"/>
              <a:buChar char="•"/>
            </a:pPr>
            <a:endParaRPr lang="en-IN">
              <a:solidFill>
                <a:srgbClr val="0070C0"/>
              </a:solidFill>
            </a:endParaRPr>
          </a:p>
        </p:txBody>
      </p:sp>
      <p:sp>
        <p:nvSpPr>
          <p:cNvPr id="5" name="Oval 4">
            <a:extLst>
              <a:ext uri="{FF2B5EF4-FFF2-40B4-BE49-F238E27FC236}">
                <a16:creationId xmlns:a16="http://schemas.microsoft.com/office/drawing/2014/main" id="{E4779987-1C1B-6C86-335A-70D9DE0289F3}"/>
              </a:ext>
            </a:extLst>
          </p:cNvPr>
          <p:cNvSpPr/>
          <p:nvPr/>
        </p:nvSpPr>
        <p:spPr>
          <a:xfrm>
            <a:off x="3986073" y="2459115"/>
            <a:ext cx="2556769" cy="175144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
        <p:nvSpPr>
          <p:cNvPr id="6" name="Arrow: Up 5">
            <a:extLst>
              <a:ext uri="{FF2B5EF4-FFF2-40B4-BE49-F238E27FC236}">
                <a16:creationId xmlns:a16="http://schemas.microsoft.com/office/drawing/2014/main" id="{1A1C88C4-23B0-D5BA-B050-1EE03DDF62DE}"/>
              </a:ext>
            </a:extLst>
          </p:cNvPr>
          <p:cNvSpPr/>
          <p:nvPr/>
        </p:nvSpPr>
        <p:spPr>
          <a:xfrm rot="12941776">
            <a:off x="3442461" y="3730388"/>
            <a:ext cx="474884" cy="98348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r"/>
            <a:endParaRPr lang="en-IN"/>
          </a:p>
        </p:txBody>
      </p:sp>
      <p:sp>
        <p:nvSpPr>
          <p:cNvPr id="7" name="Arrow: Up 6">
            <a:extLst>
              <a:ext uri="{FF2B5EF4-FFF2-40B4-BE49-F238E27FC236}">
                <a16:creationId xmlns:a16="http://schemas.microsoft.com/office/drawing/2014/main" id="{C6B4E3F7-4477-5A81-FF15-5D51976742C2}"/>
              </a:ext>
            </a:extLst>
          </p:cNvPr>
          <p:cNvSpPr/>
          <p:nvPr/>
        </p:nvSpPr>
        <p:spPr>
          <a:xfrm rot="10800000">
            <a:off x="5013303" y="4286686"/>
            <a:ext cx="499729" cy="98348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r"/>
            <a:endParaRPr lang="en-IN"/>
          </a:p>
        </p:txBody>
      </p:sp>
      <p:sp>
        <p:nvSpPr>
          <p:cNvPr id="8" name="Arrow: Up 7">
            <a:extLst>
              <a:ext uri="{FF2B5EF4-FFF2-40B4-BE49-F238E27FC236}">
                <a16:creationId xmlns:a16="http://schemas.microsoft.com/office/drawing/2014/main" id="{0067B007-3AD1-FABA-4D0C-BCA2278EC5AE}"/>
              </a:ext>
            </a:extLst>
          </p:cNvPr>
          <p:cNvSpPr/>
          <p:nvPr/>
        </p:nvSpPr>
        <p:spPr>
          <a:xfrm rot="7825130">
            <a:off x="6525016" y="3731800"/>
            <a:ext cx="481360" cy="98348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r"/>
            <a:endParaRPr lang="en-IN"/>
          </a:p>
        </p:txBody>
      </p:sp>
      <p:sp>
        <p:nvSpPr>
          <p:cNvPr id="9" name="TextBox 8">
            <a:extLst>
              <a:ext uri="{FF2B5EF4-FFF2-40B4-BE49-F238E27FC236}">
                <a16:creationId xmlns:a16="http://schemas.microsoft.com/office/drawing/2014/main" id="{541D0B23-D90C-E9FB-5908-F78DF8617A65}"/>
              </a:ext>
            </a:extLst>
          </p:cNvPr>
          <p:cNvSpPr txBox="1"/>
          <p:nvPr/>
        </p:nvSpPr>
        <p:spPr>
          <a:xfrm>
            <a:off x="4474345" y="2937462"/>
            <a:ext cx="172226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t>Solar Charge </a:t>
            </a:r>
          </a:p>
          <a:p>
            <a:r>
              <a:rPr lang="en-US" sz="2000" b="1"/>
              <a:t>Controller</a:t>
            </a:r>
            <a:endParaRPr lang="en-IN" sz="2000" b="1"/>
          </a:p>
        </p:txBody>
      </p:sp>
      <p:sp>
        <p:nvSpPr>
          <p:cNvPr id="11" name="TextBox 10">
            <a:extLst>
              <a:ext uri="{FF2B5EF4-FFF2-40B4-BE49-F238E27FC236}">
                <a16:creationId xmlns:a16="http://schemas.microsoft.com/office/drawing/2014/main" id="{4DF5998E-FC80-8ECC-9A2D-C57E3E58B5B9}"/>
              </a:ext>
            </a:extLst>
          </p:cNvPr>
          <p:cNvSpPr txBox="1"/>
          <p:nvPr/>
        </p:nvSpPr>
        <p:spPr>
          <a:xfrm>
            <a:off x="2223856" y="4778430"/>
            <a:ext cx="1624614" cy="646331"/>
          </a:xfrm>
          <a:prstGeom prst="rect">
            <a:avLst/>
          </a:prstGeom>
          <a:noFill/>
          <a:ln>
            <a:solidFill>
              <a:srgbClr val="0070C0"/>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Simple 1 or stage controls</a:t>
            </a:r>
            <a:endParaRPr lang="en-IN"/>
          </a:p>
        </p:txBody>
      </p:sp>
      <p:sp>
        <p:nvSpPr>
          <p:cNvPr id="12" name="TextBox 11">
            <a:extLst>
              <a:ext uri="{FF2B5EF4-FFF2-40B4-BE49-F238E27FC236}">
                <a16:creationId xmlns:a16="http://schemas.microsoft.com/office/drawing/2014/main" id="{A06BBD44-04EC-D63D-07C8-B3CE8392163B}"/>
              </a:ext>
            </a:extLst>
          </p:cNvPr>
          <p:cNvSpPr txBox="1"/>
          <p:nvPr/>
        </p:nvSpPr>
        <p:spPr>
          <a:xfrm>
            <a:off x="4339364" y="5504155"/>
            <a:ext cx="1857249" cy="646331"/>
          </a:xfrm>
          <a:prstGeom prst="rect">
            <a:avLst/>
          </a:prstGeom>
          <a:noFill/>
          <a:ln>
            <a:solidFill>
              <a:srgbClr val="0070C0"/>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PWM(pulse width modulated)</a:t>
            </a:r>
            <a:endParaRPr lang="en-IN"/>
          </a:p>
        </p:txBody>
      </p:sp>
      <p:sp>
        <p:nvSpPr>
          <p:cNvPr id="13" name="TextBox 12">
            <a:extLst>
              <a:ext uri="{FF2B5EF4-FFF2-40B4-BE49-F238E27FC236}">
                <a16:creationId xmlns:a16="http://schemas.microsoft.com/office/drawing/2014/main" id="{004EAA4F-A802-C805-2034-C44934A7A81D}"/>
              </a:ext>
            </a:extLst>
          </p:cNvPr>
          <p:cNvSpPr txBox="1"/>
          <p:nvPr/>
        </p:nvSpPr>
        <p:spPr>
          <a:xfrm>
            <a:off x="7013358" y="4778429"/>
            <a:ext cx="2459115" cy="646331"/>
          </a:xfrm>
          <a:prstGeom prst="rect">
            <a:avLst/>
          </a:prstGeom>
          <a:noFill/>
          <a:ln>
            <a:solidFill>
              <a:srgbClr val="0070C0"/>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Maximum power point tracking(MPPT)</a:t>
            </a:r>
            <a:endParaRPr lang="en-IN"/>
          </a:p>
        </p:txBody>
      </p:sp>
    </p:spTree>
    <p:extLst>
      <p:ext uri="{BB962C8B-B14F-4D97-AF65-F5344CB8AC3E}">
        <p14:creationId xmlns:p14="http://schemas.microsoft.com/office/powerpoint/2010/main" val="165084312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3CAEA1-120A-0084-A95F-296575D02767}"/>
              </a:ext>
            </a:extLst>
          </p:cNvPr>
          <p:cNvSpPr txBox="1"/>
          <p:nvPr/>
        </p:nvSpPr>
        <p:spPr>
          <a:xfrm>
            <a:off x="506026" y="399495"/>
            <a:ext cx="9738805" cy="769441"/>
          </a:xfrm>
          <a:prstGeom prst="rect">
            <a:avLst/>
          </a:prstGeom>
          <a:noFill/>
          <a:ln w="57150">
            <a:solidFill>
              <a:srgbClr val="0070C0"/>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a:solidFill>
                  <a:srgbClr val="0070C0"/>
                </a:solidFill>
              </a:rPr>
              <a:t>Maximum Power Point Tracking(MPPT)</a:t>
            </a:r>
            <a:endParaRPr lang="en-IN" sz="4400" b="1">
              <a:solidFill>
                <a:srgbClr val="0070C0"/>
              </a:solidFill>
            </a:endParaRPr>
          </a:p>
        </p:txBody>
      </p:sp>
      <p:sp>
        <p:nvSpPr>
          <p:cNvPr id="4" name="TextBox 3">
            <a:extLst>
              <a:ext uri="{FF2B5EF4-FFF2-40B4-BE49-F238E27FC236}">
                <a16:creationId xmlns:a16="http://schemas.microsoft.com/office/drawing/2014/main" id="{796B2799-1358-E0CD-732C-636A6A816C97}"/>
              </a:ext>
            </a:extLst>
          </p:cNvPr>
          <p:cNvSpPr txBox="1"/>
          <p:nvPr/>
        </p:nvSpPr>
        <p:spPr>
          <a:xfrm flipH="1">
            <a:off x="388915" y="1464816"/>
            <a:ext cx="8337833"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i="0">
                <a:solidFill>
                  <a:srgbClr val="333333"/>
                </a:solidFill>
                <a:effectLst/>
              </a:rPr>
              <a:t>A maximum power point tracker, or MPPT, is basically an efficient DC to DC converter used to maximize the power output of a solar system. The functioning principle of an MPPT solar charge controller is rather simple - due to the varying amount of sunlight (irradiance) landing on a solar panel throughout the day, the panel voltage and current continuously vary. The MPPT continually tracks and adjusts the PV voltage to generate the most power, no matter what time of day or weather conditions. Using this clever technology, the operating efficiency greatly increases and the energy generated can be up to 30% more compared to a PWM charge controller.</a:t>
            </a:r>
            <a:endParaRPr lang="en-IN"/>
          </a:p>
        </p:txBody>
      </p:sp>
      <p:pic>
        <p:nvPicPr>
          <p:cNvPr id="2050" name="Picture 2">
            <a:extLst>
              <a:ext uri="{FF2B5EF4-FFF2-40B4-BE49-F238E27FC236}">
                <a16:creationId xmlns:a16="http://schemas.microsoft.com/office/drawing/2014/main" id="{7B35EEE7-76EC-71FC-3A39-C81C9C0FC4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1181" y="3873711"/>
            <a:ext cx="6838232" cy="2660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88808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7B65D1-D050-29B6-C4DB-F876EFE1A4EC}"/>
              </a:ext>
            </a:extLst>
          </p:cNvPr>
          <p:cNvSpPr txBox="1"/>
          <p:nvPr/>
        </p:nvSpPr>
        <p:spPr>
          <a:xfrm>
            <a:off x="363984" y="443884"/>
            <a:ext cx="7190913"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solidFill>
                  <a:srgbClr val="0070C0"/>
                </a:solidFill>
              </a:rPr>
              <a:t>Modelling of MPPT Solar Charge Controller Model</a:t>
            </a:r>
          </a:p>
          <a:p>
            <a:r>
              <a:rPr lang="en-US" sz="2000" b="1">
                <a:solidFill>
                  <a:srgbClr val="0070C0"/>
                </a:solidFill>
              </a:rPr>
              <a:t>(using MATLAB)</a:t>
            </a:r>
            <a:endParaRPr lang="en-IN" sz="2000" b="1">
              <a:solidFill>
                <a:srgbClr val="0070C0"/>
              </a:solidFill>
            </a:endParaRPr>
          </a:p>
        </p:txBody>
      </p:sp>
      <p:pic>
        <p:nvPicPr>
          <p:cNvPr id="5" name="Picture 4">
            <a:extLst>
              <a:ext uri="{FF2B5EF4-FFF2-40B4-BE49-F238E27FC236}">
                <a16:creationId xmlns:a16="http://schemas.microsoft.com/office/drawing/2014/main" id="{606BB4F6-9F0B-1DF9-5C25-DF3D9B21A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87" y="1554240"/>
            <a:ext cx="6696075" cy="4562475"/>
          </a:xfrm>
          <a:prstGeom prst="rect">
            <a:avLst/>
          </a:prstGeom>
        </p:spPr>
      </p:pic>
      <p:cxnSp>
        <p:nvCxnSpPr>
          <p:cNvPr id="7" name="Straight Connector 6">
            <a:extLst>
              <a:ext uri="{FF2B5EF4-FFF2-40B4-BE49-F238E27FC236}">
                <a16:creationId xmlns:a16="http://schemas.microsoft.com/office/drawing/2014/main" id="{853A0DE4-457F-1C5E-A8CC-5A6A5DA134CD}"/>
              </a:ext>
            </a:extLst>
          </p:cNvPr>
          <p:cNvCxnSpPr/>
          <p:nvPr/>
        </p:nvCxnSpPr>
        <p:spPr>
          <a:xfrm>
            <a:off x="8371643" y="828604"/>
            <a:ext cx="71021" cy="52881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5741675-E042-0E9C-0F05-9C0BBA98A6F6}"/>
              </a:ext>
            </a:extLst>
          </p:cNvPr>
          <p:cNvSpPr txBox="1"/>
          <p:nvPr/>
        </p:nvSpPr>
        <p:spPr>
          <a:xfrm>
            <a:off x="8602462" y="905522"/>
            <a:ext cx="3062796" cy="37856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0" i="0">
                <a:solidFill>
                  <a:srgbClr val="212121"/>
                </a:solidFill>
                <a:effectLst/>
                <a:ea typeface="Roboto" panose="02000000000000000000" pitchFamily="2" charset="0"/>
              </a:rPr>
              <a:t>The PV Array block implements an array of photovoltaic (PV) modules. The array is built of strings of modules connected in parallel, each string consisting of modules connected in series. </a:t>
            </a:r>
          </a:p>
          <a:p>
            <a:endParaRPr lang="en-US" sz="1600" b="0" i="0">
              <a:solidFill>
                <a:srgbClr val="212121"/>
              </a:solidFill>
              <a:effectLst/>
              <a:ea typeface="Roboto" panose="02000000000000000000" pitchFamily="2" charset="0"/>
            </a:endParaRPr>
          </a:p>
          <a:p>
            <a:r>
              <a:rPr lang="en-US" sz="1600" b="0" i="0">
                <a:solidFill>
                  <a:srgbClr val="212121"/>
                </a:solidFill>
                <a:effectLst/>
                <a:ea typeface="Roboto" panose="02000000000000000000" pitchFamily="2" charset="0"/>
              </a:rPr>
              <a:t>The PV Array block is a five-parameter model using a light-generated current source (I</a:t>
            </a:r>
            <a:r>
              <a:rPr lang="en-US" sz="1600" b="0" i="0" baseline="-25000">
                <a:solidFill>
                  <a:srgbClr val="212121"/>
                </a:solidFill>
                <a:effectLst/>
                <a:ea typeface="Roboto" panose="02000000000000000000" pitchFamily="2" charset="0"/>
              </a:rPr>
              <a:t>L</a:t>
            </a:r>
            <a:r>
              <a:rPr lang="en-US" sz="1600" b="0" i="0">
                <a:solidFill>
                  <a:srgbClr val="212121"/>
                </a:solidFill>
                <a:effectLst/>
                <a:ea typeface="Roboto" panose="02000000000000000000" pitchFamily="2" charset="0"/>
              </a:rPr>
              <a:t>), diode, series resistance (Rs), and shunt resistance (Rsh) to represent the irradiance- and temperature-dependent I-V characteristics of the modules</a:t>
            </a:r>
            <a:r>
              <a:rPr lang="en-US" sz="1600" b="0" i="0">
                <a:solidFill>
                  <a:srgbClr val="212121"/>
                </a:solidFill>
                <a:effectLst/>
                <a:latin typeface="Roboto" panose="02000000000000000000" pitchFamily="2" charset="0"/>
              </a:rPr>
              <a:t>.</a:t>
            </a:r>
            <a:endParaRPr lang="en-IN" sz="1600">
              <a:ea typeface="Roboto" panose="02000000000000000000" pitchFamily="2" charset="0"/>
            </a:endParaRPr>
          </a:p>
        </p:txBody>
      </p:sp>
    </p:spTree>
    <p:extLst>
      <p:ext uri="{BB962C8B-B14F-4D97-AF65-F5344CB8AC3E}">
        <p14:creationId xmlns:p14="http://schemas.microsoft.com/office/powerpoint/2010/main" val="392480869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5D7C32F-A6E7-4DDF-9B9C-AF56BEC0917C}"/>
              </a:ext>
            </a:extLst>
          </p:cNvPr>
          <p:cNvGraphicFramePr/>
          <p:nvPr>
            <p:extLst>
              <p:ext uri="{D42A27DB-BD31-4B8C-83A1-F6EECF244321}">
                <p14:modId xmlns:p14="http://schemas.microsoft.com/office/powerpoint/2010/main" val="2722707136"/>
              </p:ext>
            </p:extLst>
          </p:nvPr>
        </p:nvGraphicFramePr>
        <p:xfrm>
          <a:off x="4323424" y="852256"/>
          <a:ext cx="7399045" cy="5286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2E20309-8DB3-BE87-6333-B0F31BD032E4}"/>
              </a:ext>
            </a:extLst>
          </p:cNvPr>
          <p:cNvSpPr txBox="1"/>
          <p:nvPr/>
        </p:nvSpPr>
        <p:spPr>
          <a:xfrm>
            <a:off x="310718" y="2388093"/>
            <a:ext cx="3932808" cy="14465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a:solidFill>
                  <a:srgbClr val="0070C0"/>
                </a:solidFill>
              </a:rPr>
              <a:t>COMPONENTS</a:t>
            </a:r>
          </a:p>
          <a:p>
            <a:r>
              <a:rPr lang="en-US" sz="4400" b="1">
                <a:solidFill>
                  <a:srgbClr val="0070C0"/>
                </a:solidFill>
              </a:rPr>
              <a:t>REQUIRED-</a:t>
            </a:r>
            <a:endParaRPr lang="en-IN" sz="4400" b="1">
              <a:solidFill>
                <a:srgbClr val="0070C0"/>
              </a:solidFill>
            </a:endParaRPr>
          </a:p>
        </p:txBody>
      </p:sp>
    </p:spTree>
    <p:extLst>
      <p:ext uri="{BB962C8B-B14F-4D97-AF65-F5344CB8AC3E}">
        <p14:creationId xmlns:p14="http://schemas.microsoft.com/office/powerpoint/2010/main" val="16200162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1" name="Group 12">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a:fillRect/>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FCB45DD1-BBAB-0951-FCDA-580730CB5D9C}"/>
              </a:ext>
            </a:extLst>
          </p:cNvPr>
          <p:cNvSpPr>
            <a:spLocks noGrp="1"/>
          </p:cNvSpPr>
          <p:nvPr>
            <p:ph type="title"/>
          </p:nvPr>
        </p:nvSpPr>
        <p:spPr>
          <a:xfrm>
            <a:off x="838201" y="559813"/>
            <a:ext cx="4876800" cy="5577934"/>
          </a:xfrm>
        </p:spPr>
        <p:txBody>
          <a:bodyPr>
            <a:normAutofit/>
          </a:bodyPr>
          <a:lstStyle/>
          <a:p>
            <a:r>
              <a:rPr lang="en-US">
                <a:cs typeface="Sabon Next LT"/>
              </a:rPr>
              <a:t>Component Used.</a:t>
            </a:r>
            <a:endParaRPr lang="en-US"/>
          </a:p>
        </p:txBody>
      </p:sp>
      <p:graphicFrame>
        <p:nvGraphicFramePr>
          <p:cNvPr id="22" name="Content Placeholder 2">
            <a:extLst>
              <a:ext uri="{FF2B5EF4-FFF2-40B4-BE49-F238E27FC236}">
                <a16:creationId xmlns:a16="http://schemas.microsoft.com/office/drawing/2014/main" id="{C66A6947-7636-E864-9D67-F884F55A037F}"/>
              </a:ext>
            </a:extLst>
          </p:cNvPr>
          <p:cNvGraphicFramePr>
            <a:graphicFrameLocks noGrp="1"/>
          </p:cNvGraphicFramePr>
          <p:nvPr>
            <p:ph idx="1"/>
            <p:extLst>
              <p:ext uri="{D42A27DB-BD31-4B8C-83A1-F6EECF244321}">
                <p14:modId xmlns:p14="http://schemas.microsoft.com/office/powerpoint/2010/main" val="705093912"/>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171532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395635-60F9-2A61-6AEB-400C253C8A24}"/>
              </a:ext>
            </a:extLst>
          </p:cNvPr>
          <p:cNvSpPr txBox="1"/>
          <p:nvPr/>
        </p:nvSpPr>
        <p:spPr>
          <a:xfrm>
            <a:off x="852256" y="283123"/>
            <a:ext cx="8256233"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a:t>                             BLOCK DIAGRAM (MPPT)-</a:t>
            </a:r>
            <a:endParaRPr lang="en-IN" sz="3200" b="1"/>
          </a:p>
        </p:txBody>
      </p:sp>
      <p:pic>
        <p:nvPicPr>
          <p:cNvPr id="3" name="Picture 2">
            <a:extLst>
              <a:ext uri="{FF2B5EF4-FFF2-40B4-BE49-F238E27FC236}">
                <a16:creationId xmlns:a16="http://schemas.microsoft.com/office/drawing/2014/main" id="{D8A37890-84DB-5AAF-001C-6E93F7527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66800"/>
            <a:ext cx="11811000" cy="5432168"/>
          </a:xfrm>
          <a:prstGeom prst="rect">
            <a:avLst/>
          </a:prstGeom>
        </p:spPr>
      </p:pic>
    </p:spTree>
    <p:extLst>
      <p:ext uri="{BB962C8B-B14F-4D97-AF65-F5344CB8AC3E}">
        <p14:creationId xmlns:p14="http://schemas.microsoft.com/office/powerpoint/2010/main" val="275276588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B8183A-CDD3-E230-1BC6-1BCA0F7A3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03" y="1211940"/>
            <a:ext cx="10573304" cy="5286375"/>
          </a:xfrm>
          <a:prstGeom prst="rect">
            <a:avLst/>
          </a:prstGeom>
        </p:spPr>
      </p:pic>
      <p:sp>
        <p:nvSpPr>
          <p:cNvPr id="4" name="TextBox 3">
            <a:extLst>
              <a:ext uri="{FF2B5EF4-FFF2-40B4-BE49-F238E27FC236}">
                <a16:creationId xmlns:a16="http://schemas.microsoft.com/office/drawing/2014/main" id="{5694CEA3-9551-0A51-25BD-927202A6E7B0}"/>
              </a:ext>
            </a:extLst>
          </p:cNvPr>
          <p:cNvSpPr txBox="1"/>
          <p:nvPr/>
        </p:nvSpPr>
        <p:spPr>
          <a:xfrm>
            <a:off x="1828800" y="359685"/>
            <a:ext cx="8398276"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t>            I-V and P-V characteristics</a:t>
            </a:r>
            <a:r>
              <a:rPr lang="en-US" sz="4000" dirty="0"/>
              <a:t>              </a:t>
            </a:r>
            <a:endParaRPr lang="en-IN" sz="4000" dirty="0"/>
          </a:p>
        </p:txBody>
      </p:sp>
    </p:spTree>
    <p:extLst>
      <p:ext uri="{BB962C8B-B14F-4D97-AF65-F5344CB8AC3E}">
        <p14:creationId xmlns:p14="http://schemas.microsoft.com/office/powerpoint/2010/main" val="32480578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pic>
        <p:nvPicPr>
          <p:cNvPr id="37" name="Picture 36">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9" name="Rectangle 38">
            <a:extLst>
              <a:ext uri="{FF2B5EF4-FFF2-40B4-BE49-F238E27FC236}">
                <a16:creationId xmlns:a16="http://schemas.microsoft.com/office/drawing/2014/main" id="{D6A5485D-4AF6-47BA-8BB1-44D0639B9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483861B3-77F4-42C4-B257-AF7D1EB5F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2CF22966-7973-43F9-9242-99CE6FA2A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1376"/>
            <a:ext cx="12188949" cy="2439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45" name="Rectangle 44">
            <a:extLst>
              <a:ext uri="{FF2B5EF4-FFF2-40B4-BE49-F238E27FC236}">
                <a16:creationId xmlns:a16="http://schemas.microsoft.com/office/drawing/2014/main" id="{6771D74E-1ECD-415F-98DF-D2D88C6A0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377"/>
            <a:ext cx="12188951" cy="2439776"/>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pic>
        <p:nvPicPr>
          <p:cNvPr id="47" name="Picture 46">
            <a:extLst>
              <a:ext uri="{FF2B5EF4-FFF2-40B4-BE49-F238E27FC236}">
                <a16:creationId xmlns:a16="http://schemas.microsoft.com/office/drawing/2014/main" id="{EC919A72-B4B1-4CAE-9860-945D1B50EA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3000"/>
            <a:extLst>
              <a:ext uri="{28A0092B-C50C-407E-A947-70E740481C1C}">
                <a14:useLocalDpi xmlns:a14="http://schemas.microsoft.com/office/drawing/2010/main" val="0"/>
              </a:ext>
            </a:extLst>
          </a:blip>
          <a:srcRect l="4110" t="14822" r="52030"/>
          <a:stretch>
            <a:fillRect/>
          </a:stretch>
        </p:blipFill>
        <p:spPr>
          <a:xfrm rot="16200000">
            <a:off x="1959082" y="-1957409"/>
            <a:ext cx="2439776" cy="6351842"/>
          </a:xfrm>
          <a:custGeom>
            <a:avLst/>
            <a:gdLst>
              <a:gd name="connsiteX0" fmla="*/ 2439776 w 2439776"/>
              <a:gd name="connsiteY0" fmla="*/ 0 h 6351842"/>
              <a:gd name="connsiteX1" fmla="*/ 2439776 w 2439776"/>
              <a:gd name="connsiteY1" fmla="*/ 6351842 h 6351842"/>
              <a:gd name="connsiteX2" fmla="*/ 0 w 2439776"/>
              <a:gd name="connsiteY2" fmla="*/ 6351842 h 6351842"/>
              <a:gd name="connsiteX3" fmla="*/ 0 w 2439776"/>
              <a:gd name="connsiteY3" fmla="*/ 0 h 6351842"/>
            </a:gdLst>
            <a:ahLst/>
            <a:cxnLst>
              <a:cxn ang="0">
                <a:pos x="connsiteX0" y="connsiteY0"/>
              </a:cxn>
              <a:cxn ang="0">
                <a:pos x="connsiteX1" y="connsiteY1"/>
              </a:cxn>
              <a:cxn ang="0">
                <a:pos x="connsiteX2" y="connsiteY2"/>
              </a:cxn>
              <a:cxn ang="0">
                <a:pos x="connsiteX3" y="connsiteY3"/>
              </a:cxn>
            </a:cxnLst>
            <a:rect l="l" t="t" r="r" b="b"/>
            <a:pathLst>
              <a:path w="2439776" h="6351842">
                <a:moveTo>
                  <a:pt x="2439776" y="0"/>
                </a:moveTo>
                <a:lnTo>
                  <a:pt x="2439776" y="6351842"/>
                </a:lnTo>
                <a:lnTo>
                  <a:pt x="0" y="6351842"/>
                </a:lnTo>
                <a:lnTo>
                  <a:pt x="0" y="0"/>
                </a:lnTo>
                <a:close/>
              </a:path>
            </a:pathLst>
          </a:custGeom>
          <a:effectLst>
            <a:softEdge rad="0"/>
          </a:effectLst>
        </p:spPr>
      </p:pic>
      <p:sp>
        <p:nvSpPr>
          <p:cNvPr id="2" name="Title 1">
            <a:extLst>
              <a:ext uri="{FF2B5EF4-FFF2-40B4-BE49-F238E27FC236}">
                <a16:creationId xmlns:a16="http://schemas.microsoft.com/office/drawing/2014/main" id="{FA380F8E-EAF8-3FFE-18A9-69B68C6CE902}"/>
              </a:ext>
            </a:extLst>
          </p:cNvPr>
          <p:cNvSpPr>
            <a:spLocks noGrp="1"/>
          </p:cNvSpPr>
          <p:nvPr>
            <p:ph type="title"/>
          </p:nvPr>
        </p:nvSpPr>
        <p:spPr>
          <a:xfrm>
            <a:off x="2060834" y="260862"/>
            <a:ext cx="6318925" cy="920238"/>
          </a:xfrm>
        </p:spPr>
        <p:txBody>
          <a:bodyPr vert="horz" lIns="91440" tIns="45720" rIns="91440" bIns="45720" rtlCol="0" anchor="ctr">
            <a:normAutofit/>
          </a:bodyPr>
          <a:lstStyle/>
          <a:p>
            <a:r>
              <a:rPr lang="en-US" sz="3200"/>
              <a:t>                   Block Diagram</a:t>
            </a:r>
          </a:p>
        </p:txBody>
      </p:sp>
      <p:pic>
        <p:nvPicPr>
          <p:cNvPr id="7" name="Picture 9" descr="Diagram&#10;&#10;Description automatically generated">
            <a:extLst>
              <a:ext uri="{FF2B5EF4-FFF2-40B4-BE49-F238E27FC236}">
                <a16:creationId xmlns:a16="http://schemas.microsoft.com/office/drawing/2014/main" id="{DDEFCE02-0F0A-5781-4BEB-38CEEB1A5EBD}"/>
              </a:ext>
            </a:extLst>
          </p:cNvPr>
          <p:cNvPicPr>
            <a:picLocks noGrp="1" noChangeAspect="1"/>
          </p:cNvPicPr>
          <p:nvPr>
            <p:ph idx="1"/>
          </p:nvPr>
        </p:nvPicPr>
        <p:blipFill>
          <a:blip r:embed="rId4"/>
          <a:stretch>
            <a:fillRect/>
          </a:stretch>
        </p:blipFill>
        <p:spPr>
          <a:xfrm>
            <a:off x="7845" y="1229894"/>
            <a:ext cx="12198722" cy="5623671"/>
          </a:xfrm>
        </p:spPr>
      </p:pic>
    </p:spTree>
    <p:extLst>
      <p:ext uri="{BB962C8B-B14F-4D97-AF65-F5344CB8AC3E}">
        <p14:creationId xmlns:p14="http://schemas.microsoft.com/office/powerpoint/2010/main" val="247979062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8273-90A0-E33C-6640-39397CFC196B}"/>
              </a:ext>
            </a:extLst>
          </p:cNvPr>
          <p:cNvSpPr>
            <a:spLocks noGrp="1"/>
          </p:cNvSpPr>
          <p:nvPr>
            <p:ph type="title"/>
          </p:nvPr>
        </p:nvSpPr>
        <p:spPr/>
        <p:txBody>
          <a:bodyPr>
            <a:normAutofit/>
          </a:bodyPr>
          <a:lstStyle/>
          <a:p>
            <a:r>
              <a:rPr lang="en-US" sz="3200">
                <a:cs typeface="Sabon Next LT"/>
              </a:rPr>
              <a:t>                                      OUTPUT</a:t>
            </a:r>
            <a:endParaRPr lang="en-US" sz="3200"/>
          </a:p>
        </p:txBody>
      </p:sp>
      <p:pic>
        <p:nvPicPr>
          <p:cNvPr id="4" name="Picture 4" descr="A picture containing graphical user interface&#10;&#10;Description automatically generated">
            <a:extLst>
              <a:ext uri="{FF2B5EF4-FFF2-40B4-BE49-F238E27FC236}">
                <a16:creationId xmlns:a16="http://schemas.microsoft.com/office/drawing/2014/main" id="{B7A489BD-9763-D259-FDAE-0754DDCE9C0C}"/>
              </a:ext>
            </a:extLst>
          </p:cNvPr>
          <p:cNvPicPr>
            <a:picLocks noGrp="1" noChangeAspect="1"/>
          </p:cNvPicPr>
          <p:nvPr>
            <p:ph idx="1"/>
          </p:nvPr>
        </p:nvPicPr>
        <p:blipFill>
          <a:blip r:embed="rId2"/>
          <a:stretch>
            <a:fillRect/>
          </a:stretch>
        </p:blipFill>
        <p:spPr>
          <a:xfrm>
            <a:off x="936831" y="1456391"/>
            <a:ext cx="10542456" cy="5249115"/>
          </a:xfrm>
        </p:spPr>
      </p:pic>
    </p:spTree>
    <p:extLst>
      <p:ext uri="{BB962C8B-B14F-4D97-AF65-F5344CB8AC3E}">
        <p14:creationId xmlns:p14="http://schemas.microsoft.com/office/powerpoint/2010/main" val="22834073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pic>
        <p:nvPicPr>
          <p:cNvPr id="42" name="Picture 4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4" name="Rectangle 43">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C8884498-8C0E-4CE3-A52C-4D46CFCBD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8" name="Group 47">
            <a:extLst>
              <a:ext uri="{FF2B5EF4-FFF2-40B4-BE49-F238E27FC236}">
                <a16:creationId xmlns:a16="http://schemas.microsoft.com/office/drawing/2014/main" id="{13CD130A-643A-4D11-9D36-1A18E7473D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76200"/>
            <a:ext cx="3997615" cy="6816079"/>
            <a:chOff x="8059620" y="41922"/>
            <a:chExt cx="3997615" cy="6816077"/>
          </a:xfrm>
        </p:grpSpPr>
        <p:pic>
          <p:nvPicPr>
            <p:cNvPr id="49" name="Picture 48">
              <a:extLst>
                <a:ext uri="{FF2B5EF4-FFF2-40B4-BE49-F238E27FC236}">
                  <a16:creationId xmlns:a16="http://schemas.microsoft.com/office/drawing/2014/main" id="{C5B36C10-5167-4E97-BC4C-42E62CBDE85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a:fillRect/>
            </a:stretch>
          </p:blipFill>
          <p:spPr>
            <a:xfrm flipH="1">
              <a:off x="8059620" y="1345934"/>
              <a:ext cx="3997615" cy="5512065"/>
            </a:xfrm>
            <a:prstGeom prst="rect">
              <a:avLst/>
            </a:prstGeom>
          </p:spPr>
        </p:pic>
        <p:pic>
          <p:nvPicPr>
            <p:cNvPr id="50" name="Picture 49">
              <a:extLst>
                <a:ext uri="{FF2B5EF4-FFF2-40B4-BE49-F238E27FC236}">
                  <a16:creationId xmlns:a16="http://schemas.microsoft.com/office/drawing/2014/main" id="{EBDB6D53-B040-4BE2-AAD9-F0BE56F347F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a:fillRect/>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37C10B11-2CE5-4AB7-4997-B35FE1E0E490}"/>
              </a:ext>
            </a:extLst>
          </p:cNvPr>
          <p:cNvSpPr>
            <a:spLocks noGrp="1"/>
          </p:cNvSpPr>
          <p:nvPr>
            <p:ph type="title"/>
          </p:nvPr>
        </p:nvSpPr>
        <p:spPr>
          <a:xfrm>
            <a:off x="913615" y="2014909"/>
            <a:ext cx="9906000" cy="1642964"/>
          </a:xfrm>
        </p:spPr>
        <p:txBody>
          <a:bodyPr vert="horz" lIns="91440" tIns="45720" rIns="91440" bIns="45720" rtlCol="0" anchor="b">
            <a:normAutofit/>
          </a:bodyPr>
          <a:lstStyle/>
          <a:p>
            <a:pPr algn="ctr">
              <a:lnSpc>
                <a:spcPct val="90000"/>
              </a:lnSpc>
            </a:pPr>
            <a:r>
              <a:rPr lang="en-US" sz="2800"/>
              <a:t>2) Step-down the voltage using Y-delta transformer</a:t>
            </a:r>
            <a:br>
              <a:rPr lang="en-US" sz="2800"/>
            </a:br>
            <a:r>
              <a:rPr lang="en-US" sz="2800"/>
              <a:t>             (13.8kV-2.4kV) through a busbar. Connect the busbar to grid (3-phase source) to make it infinite busbar. </a:t>
            </a:r>
            <a:endParaRPr lang="en-US" sz="2800">
              <a:cs typeface="Sabon Next LT"/>
            </a:endParaRPr>
          </a:p>
        </p:txBody>
      </p:sp>
      <p:sp>
        <p:nvSpPr>
          <p:cNvPr id="3" name="TextBox 2">
            <a:extLst>
              <a:ext uri="{FF2B5EF4-FFF2-40B4-BE49-F238E27FC236}">
                <a16:creationId xmlns:a16="http://schemas.microsoft.com/office/drawing/2014/main" id="{6EAB35B3-DE54-69AC-478F-BACCBDEE5CB7}"/>
              </a:ext>
            </a:extLst>
          </p:cNvPr>
          <p:cNvSpPr txBox="1"/>
          <p:nvPr/>
        </p:nvSpPr>
        <p:spPr>
          <a:xfrm>
            <a:off x="256887" y="718703"/>
            <a:ext cx="109422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rgbClr val="2F4E55"/>
                </a:solidFill>
              </a:rPr>
              <a:t>                        PROBLEM STATEMENT -1</a:t>
            </a:r>
          </a:p>
        </p:txBody>
      </p:sp>
    </p:spTree>
    <p:extLst>
      <p:ext uri="{BB962C8B-B14F-4D97-AF65-F5344CB8AC3E}">
        <p14:creationId xmlns:p14="http://schemas.microsoft.com/office/powerpoint/2010/main" val="1297901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40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9" name="Group 12">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a:fillRect/>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9410CAC1-ED23-C3C5-7C2D-84E9A7F5CD2E}"/>
              </a:ext>
            </a:extLst>
          </p:cNvPr>
          <p:cNvSpPr>
            <a:spLocks noGrp="1"/>
          </p:cNvSpPr>
          <p:nvPr>
            <p:ph type="title"/>
          </p:nvPr>
        </p:nvSpPr>
        <p:spPr>
          <a:xfrm>
            <a:off x="711201" y="686812"/>
            <a:ext cx="4876800" cy="3488208"/>
          </a:xfrm>
        </p:spPr>
        <p:txBody>
          <a:bodyPr>
            <a:normAutofit/>
          </a:bodyPr>
          <a:lstStyle/>
          <a:p>
            <a:r>
              <a:rPr lang="en-US">
                <a:cs typeface="Sabon Next LT"/>
              </a:rPr>
              <a:t>         Y-delta</a:t>
            </a:r>
            <a:br>
              <a:rPr lang="en-US">
                <a:cs typeface="Sabon Next LT"/>
              </a:rPr>
            </a:br>
            <a:r>
              <a:rPr lang="en-US">
                <a:cs typeface="Sabon Next LT"/>
              </a:rPr>
              <a:t>       connection</a:t>
            </a:r>
            <a:endParaRPr lang="en-US"/>
          </a:p>
        </p:txBody>
      </p:sp>
      <p:graphicFrame>
        <p:nvGraphicFramePr>
          <p:cNvPr id="20" name="Content Placeholder 2">
            <a:extLst>
              <a:ext uri="{FF2B5EF4-FFF2-40B4-BE49-F238E27FC236}">
                <a16:creationId xmlns:a16="http://schemas.microsoft.com/office/drawing/2014/main" id="{F93AF0FC-3C65-F8AF-6AEA-BC9EC1E84013}"/>
              </a:ext>
            </a:extLst>
          </p:cNvPr>
          <p:cNvGraphicFramePr>
            <a:graphicFrameLocks noGrp="1"/>
          </p:cNvGraphicFramePr>
          <p:nvPr>
            <p:ph idx="1"/>
            <p:extLst>
              <p:ext uri="{D42A27DB-BD31-4B8C-83A1-F6EECF244321}">
                <p14:modId xmlns:p14="http://schemas.microsoft.com/office/powerpoint/2010/main" val="3724471061"/>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3189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1" name="Group 12">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a:fillRect/>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FCB45DD1-BBAB-0951-FCDA-580730CB5D9C}"/>
              </a:ext>
            </a:extLst>
          </p:cNvPr>
          <p:cNvSpPr>
            <a:spLocks noGrp="1"/>
          </p:cNvSpPr>
          <p:nvPr>
            <p:ph type="title"/>
          </p:nvPr>
        </p:nvSpPr>
        <p:spPr>
          <a:xfrm>
            <a:off x="838201" y="559813"/>
            <a:ext cx="4876800" cy="5577934"/>
          </a:xfrm>
        </p:spPr>
        <p:txBody>
          <a:bodyPr>
            <a:normAutofit/>
          </a:bodyPr>
          <a:lstStyle/>
          <a:p>
            <a:r>
              <a:rPr lang="en-US">
                <a:cs typeface="Sabon Next LT"/>
              </a:rPr>
              <a:t>Components</a:t>
            </a:r>
            <a:br>
              <a:rPr lang="en-US">
                <a:cs typeface="Sabon Next LT"/>
              </a:rPr>
            </a:br>
            <a:r>
              <a:rPr lang="en-US">
                <a:cs typeface="Sabon Next LT"/>
              </a:rPr>
              <a:t> Required</a:t>
            </a:r>
            <a:endParaRPr lang="en-US"/>
          </a:p>
        </p:txBody>
      </p:sp>
      <p:graphicFrame>
        <p:nvGraphicFramePr>
          <p:cNvPr id="22" name="Content Placeholder 2">
            <a:extLst>
              <a:ext uri="{FF2B5EF4-FFF2-40B4-BE49-F238E27FC236}">
                <a16:creationId xmlns:a16="http://schemas.microsoft.com/office/drawing/2014/main" id="{C66A6947-7636-E864-9D67-F884F55A037F}"/>
              </a:ext>
            </a:extLst>
          </p:cNvPr>
          <p:cNvGraphicFramePr>
            <a:graphicFrameLocks noGrp="1"/>
          </p:cNvGraphicFramePr>
          <p:nvPr>
            <p:ph idx="1"/>
            <p:extLst>
              <p:ext uri="{D42A27DB-BD31-4B8C-83A1-F6EECF244321}">
                <p14:modId xmlns:p14="http://schemas.microsoft.com/office/powerpoint/2010/main" val="1359721059"/>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93661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18E8-1873-41D3-48A6-FD78AF92608A}"/>
              </a:ext>
            </a:extLst>
          </p:cNvPr>
          <p:cNvSpPr>
            <a:spLocks noGrp="1"/>
          </p:cNvSpPr>
          <p:nvPr>
            <p:ph type="title"/>
          </p:nvPr>
        </p:nvSpPr>
        <p:spPr>
          <a:xfrm>
            <a:off x="228600" y="228600"/>
            <a:ext cx="10895106" cy="471598"/>
          </a:xfrm>
        </p:spPr>
        <p:txBody>
          <a:bodyPr>
            <a:normAutofit fontScale="90000"/>
          </a:bodyPr>
          <a:lstStyle/>
          <a:p>
            <a:r>
              <a:rPr lang="en-US" sz="3200">
                <a:cs typeface="Sabon Next LT"/>
              </a:rPr>
              <a:t>                                BLOCK DIAGRAM</a:t>
            </a:r>
            <a:endParaRPr lang="en-US" sz="3200"/>
          </a:p>
        </p:txBody>
      </p:sp>
      <p:pic>
        <p:nvPicPr>
          <p:cNvPr id="7" name="Content Placeholder 6">
            <a:extLst>
              <a:ext uri="{FF2B5EF4-FFF2-40B4-BE49-F238E27FC236}">
                <a16:creationId xmlns:a16="http://schemas.microsoft.com/office/drawing/2014/main" id="{C657A4C8-51E1-B233-D698-39E6740AE9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143000"/>
            <a:ext cx="10439400" cy="5486399"/>
          </a:xfrm>
        </p:spPr>
      </p:pic>
    </p:spTree>
    <p:extLst>
      <p:ext uri="{BB962C8B-B14F-4D97-AF65-F5344CB8AC3E}">
        <p14:creationId xmlns:p14="http://schemas.microsoft.com/office/powerpoint/2010/main" val="415133491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15.0.1020"/>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Sabon Next LT"/>
        <a:cs typeface="Arial"/>
      </a:majorFont>
      <a:minorFont>
        <a:latin typeface="Avenir Next LT Pro"/>
        <a:ea typeface="Avenir Next LT Pro"/>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3.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Sabon Next LT"/>
        <a:cs typeface="Arial"/>
      </a:majorFont>
      <a:minorFont>
        <a:latin typeface="Avenir Next LT Pro"/>
        <a:ea typeface="Avenir Next LT Pro"/>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880</Words>
  <Application>Microsoft Office PowerPoint</Application>
  <PresentationFormat>Widescreen</PresentationFormat>
  <Paragraphs>100</Paragraphs>
  <Slides>31</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31</vt:i4>
      </vt:variant>
    </vt:vector>
  </HeadingPairs>
  <TitlesOfParts>
    <vt:vector size="45" baseType="lpstr">
      <vt:lpstr>Arial</vt:lpstr>
      <vt:lpstr>Arial</vt:lpstr>
      <vt:lpstr>Avenir Next LT Pro</vt:lpstr>
      <vt:lpstr>AvenirNext LT Pro Medium</vt:lpstr>
      <vt:lpstr>Berlin Sans FB Demi</vt:lpstr>
      <vt:lpstr>Calibri</vt:lpstr>
      <vt:lpstr>Calibri Light</vt:lpstr>
      <vt:lpstr>Roboto</vt:lpstr>
      <vt:lpstr>Sabon Next LT</vt:lpstr>
      <vt:lpstr>Office Theme</vt:lpstr>
      <vt:lpstr>DappledVTI</vt:lpstr>
      <vt:lpstr>DappledVTI</vt:lpstr>
      <vt:lpstr>Office Theme</vt:lpstr>
      <vt:lpstr>Office Theme</vt:lpstr>
      <vt:lpstr>PowerPoint Presentation</vt:lpstr>
      <vt:lpstr>1) Initialize a three-phase salient pole synchronous generator (Load type PQ) with constant input mechanical power and field voltage. Show the output active power and rotor speed of generator. . </vt:lpstr>
      <vt:lpstr>Component Used.</vt:lpstr>
      <vt:lpstr>                   Block Diagram</vt:lpstr>
      <vt:lpstr>                                      OUTPUT</vt:lpstr>
      <vt:lpstr>2) Step-down the voltage using Y-delta transformer              (13.8kV-2.4kV) through a busbar. Connect the busbar to grid (3-phase source) to make it infinite busbar. </vt:lpstr>
      <vt:lpstr>         Y-delta        connection</vt:lpstr>
      <vt:lpstr>Components  Required</vt:lpstr>
      <vt:lpstr>                                BLOCK DIAGRAM</vt:lpstr>
      <vt:lpstr>                           OUTPUT</vt:lpstr>
      <vt:lpstr>                            INPUT </vt:lpstr>
      <vt:lpstr>3) Connect a three phase RLC load to the HV side of transformer. Also connect an induction motor (constant Torque input) and a three phase RL load to the LV side of the transformer. Show the rotor speed and active power of IM in scope.</vt:lpstr>
      <vt:lpstr>Components  Required</vt:lpstr>
      <vt:lpstr>                                                 BLOCK DIAGRAM</vt:lpstr>
      <vt:lpstr>                                        OUTPUT</vt:lpstr>
      <vt:lpstr>4)Compute the load flows of the overall power systems (Must converge with high power factor).</vt:lpstr>
      <vt:lpstr>Components  Required</vt:lpstr>
      <vt:lpstr>                       BLOCK DIAGRAM</vt:lpstr>
      <vt:lpstr>                       OUTPUT</vt:lpstr>
      <vt:lpstr>5)Also connect a three-phase fault block at HV side of transformer to analyze both symmetrical and asymmetrical at proper switching times.</vt:lpstr>
      <vt:lpstr>Components  Required</vt:lpstr>
      <vt:lpstr>                        BLOCK DIAGRAM</vt:lpstr>
      <vt:lpstr>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of Electrical Power Systems</dc:title>
  <dc:creator>Vikas Singh</dc:creator>
  <cp:lastModifiedBy>Vikas</cp:lastModifiedBy>
  <cp:revision>6</cp:revision>
  <cp:lastPrinted>2022-11-10T12:41:15Z</cp:lastPrinted>
  <dcterms:created xsi:type="dcterms:W3CDTF">2022-11-10T12:41:15Z</dcterms:created>
  <dcterms:modified xsi:type="dcterms:W3CDTF">2022-11-10T17:55:41Z</dcterms:modified>
</cp:coreProperties>
</file>