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9" r:id="rId4"/>
    <p:sldId id="294" r:id="rId5"/>
    <p:sldId id="295" r:id="rId6"/>
    <p:sldId id="296" r:id="rId7"/>
    <p:sldId id="287" r:id="rId8"/>
    <p:sldId id="269" r:id="rId9"/>
    <p:sldId id="288" r:id="rId10"/>
    <p:sldId id="289" r:id="rId11"/>
    <p:sldId id="290" r:id="rId12"/>
    <p:sldId id="291" r:id="rId13"/>
    <p:sldId id="270" r:id="rId14"/>
    <p:sldId id="29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4"/>
            <p14:sldId id="295"/>
            <p14:sldId id="296"/>
            <p14:sldId id="287"/>
            <p14:sldId id="269"/>
            <p14:sldId id="288"/>
            <p14:sldId id="289"/>
            <p14:sldId id="290"/>
            <p14:sldId id="291"/>
            <p14:sldId id="270"/>
            <p14:sldId id="29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94742"/>
  </p:normalViewPr>
  <p:slideViewPr>
    <p:cSldViewPr snapToGrid="0">
      <p:cViewPr varScale="1">
        <p:scale>
          <a:sx n="117" d="100"/>
          <a:sy n="117" d="100"/>
        </p:scale>
        <p:origin x="200" y="1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1/21/25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Understanding CSS Bootstrap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BCFAD-AB74-790B-C28F-CC6646FE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729B-E9F3-ED10-8134-49B2A015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Custom Fonts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4F13-686A-C501-DCC7-9DE01A2F4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b="1" dirty="0"/>
              <a:t>How to Change Fonts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You can apply custom fonts by adding them to your CSS file</a:t>
            </a:r>
          </a:p>
          <a:p>
            <a:pPr>
              <a:buFont typeface="Wingdings" pitchFamily="2" charset="2"/>
              <a:buChar char="§"/>
            </a:pPr>
            <a:r>
              <a:rPr lang="en-GB" b="1" dirty="0"/>
              <a:t>Use Case</a:t>
            </a:r>
            <a:r>
              <a:rPr lang="en-GB" dirty="0"/>
              <a:t>: Branding-specific fonts that aren’t included in Bootstrap by default.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  <p:pic>
        <p:nvPicPr>
          <p:cNvPr id="5" name="Picture 4" descr="A black background with green text&#10;&#10;Description automatically generated">
            <a:extLst>
              <a:ext uri="{FF2B5EF4-FFF2-40B4-BE49-F238E27FC236}">
                <a16:creationId xmlns:a16="http://schemas.microsoft.com/office/drawing/2014/main" id="{ACDF992D-5E0F-2438-E3E2-D688F255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369" y="3453976"/>
            <a:ext cx="42672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2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2AD62-4549-3411-613C-C87866C4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F660-424B-1644-52D3-12366338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Using Bootstrap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D8CF-732E-3BB4-5E5A-951912E82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b="1" dirty="0"/>
              <a:t>What are Bootstrap Components?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Pre-built UI elements like buttons, navbars, modals, carousels, and cards.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Easy to implement, responsive, and customizable.</a:t>
            </a:r>
          </a:p>
        </p:txBody>
      </p:sp>
      <p:pic>
        <p:nvPicPr>
          <p:cNvPr id="5" name="Picture 4" descr="A screenshot of a bar&#10;&#10;Description automatically generated">
            <a:extLst>
              <a:ext uri="{FF2B5EF4-FFF2-40B4-BE49-F238E27FC236}">
                <a16:creationId xmlns:a16="http://schemas.microsoft.com/office/drawing/2014/main" id="{88D02CF9-B890-BC58-CB7F-D5043FC93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350" y="3256084"/>
            <a:ext cx="4768850" cy="20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1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26B9A-ABDC-0646-AAB3-D95CB0D7C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0F65-FFB5-59DE-10FF-D570C516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Examples of Bootstrap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44A8-39AE-7F53-5419-E088EEDE2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dirty="0"/>
              <a:t>Button</a:t>
            </a:r>
          </a:p>
          <a:p>
            <a:pPr>
              <a:buFont typeface="Wingdings" pitchFamily="2" charset="2"/>
              <a:buChar char="§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§"/>
            </a:pPr>
            <a:r>
              <a:rPr lang="en-GB" dirty="0"/>
              <a:t>Navbar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§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FFB62-3E5D-27BE-F0AB-F309AB23B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04" y="3368372"/>
            <a:ext cx="7556500" cy="482600"/>
          </a:xfrm>
          <a:prstGeom prst="rect">
            <a:avLst/>
          </a:prstGeom>
        </p:spPr>
      </p:pic>
      <p:pic>
        <p:nvPicPr>
          <p:cNvPr id="7" name="Picture 6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528C2939-E22B-3377-0EF9-5D83DF99C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04" y="4606611"/>
            <a:ext cx="7061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75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FC85E-301A-0D27-5AB0-19EAFAA37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5162-6EF0-93AA-7FD1-CFE49C85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Why Bootstrap Components Speed Up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526B-814B-E7EB-A11D-D39780B72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Consistency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Ensures design consistency across the site.</a:t>
            </a:r>
            <a:endParaRPr lang="en-GB" b="1" dirty="0"/>
          </a:p>
          <a:p>
            <a:r>
              <a:rPr lang="en-GB" b="1" dirty="0"/>
              <a:t>Time Saving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Pre-built components reduce the need to write complex CSS from scratch.</a:t>
            </a:r>
          </a:p>
          <a:p>
            <a:r>
              <a:rPr lang="en-GB" b="1" dirty="0"/>
              <a:t>Responsiveness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Components adapt to different screen sizes by default.</a:t>
            </a:r>
          </a:p>
          <a:p>
            <a:r>
              <a:rPr lang="en-GB" b="1" dirty="0"/>
              <a:t>Ease of Customization</a:t>
            </a:r>
            <a:r>
              <a:rPr lang="en-GB" dirty="0"/>
              <a:t>: All components can be customized with Bootstrap's utility classes or your custom CSS.</a:t>
            </a:r>
          </a:p>
        </p:txBody>
      </p:sp>
    </p:spTree>
    <p:extLst>
      <p:ext uri="{BB962C8B-B14F-4D97-AF65-F5344CB8AC3E}">
        <p14:creationId xmlns:p14="http://schemas.microsoft.com/office/powerpoint/2010/main" val="500546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109F-588F-7134-8695-E742852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E85-AFCF-3262-0A2D-3CAB42E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3AC4-3B15-1984-83E6-4892CF66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Grid System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Create responsive layouts using Bootstrap’s columns and rows.</a:t>
            </a:r>
          </a:p>
          <a:p>
            <a:r>
              <a:rPr lang="en-GB" b="1" dirty="0"/>
              <a:t>Customisation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Modify </a:t>
            </a:r>
            <a:r>
              <a:rPr lang="en-GB" dirty="0" err="1"/>
              <a:t>colors</a:t>
            </a:r>
            <a:r>
              <a:rPr lang="en-GB" dirty="0"/>
              <a:t>, fonts, and styles easily with your custom CSS.</a:t>
            </a:r>
          </a:p>
          <a:p>
            <a:r>
              <a:rPr lang="en-GB" b="1" dirty="0"/>
              <a:t>Components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Use pre-built UI elements to speed up development.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2F209E-0538-E382-3EA3-DABB85BF4A60}"/>
              </a:ext>
            </a:extLst>
          </p:cNvPr>
          <p:cNvSpPr txBox="1">
            <a:spLocks/>
          </p:cNvSpPr>
          <p:nvPr/>
        </p:nvSpPr>
        <p:spPr>
          <a:xfrm>
            <a:off x="6209482" y="2110773"/>
            <a:ext cx="5198285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Official Bootstrap Documentation: </a:t>
            </a:r>
            <a:r>
              <a:rPr lang="en-GB" dirty="0"/>
              <a:t>https://</a:t>
            </a:r>
            <a:r>
              <a:rPr lang="en-GB" dirty="0" err="1"/>
              <a:t>getbootstrap.com</a:t>
            </a:r>
            <a:r>
              <a:rPr lang="en-GB" dirty="0"/>
              <a:t>/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454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Simplifying Web Development with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CSS Bootstrap layouts and utility classes</a:t>
            </a:r>
          </a:p>
          <a:p>
            <a:pPr>
              <a:buFont typeface="+mj-lt"/>
              <a:buAutoNum type="arabicPeriod"/>
            </a:pPr>
            <a:r>
              <a:rPr lang="en-GB" dirty="0"/>
              <a:t>Customisation of Bootstrap default styles</a:t>
            </a:r>
          </a:p>
          <a:p>
            <a:pPr>
              <a:buFont typeface="+mj-lt"/>
              <a:buAutoNum type="arabicPeriod"/>
            </a:pPr>
            <a:r>
              <a:rPr lang="en-GB" dirty="0"/>
              <a:t>Using Bootstrap pre-made components</a:t>
            </a:r>
          </a:p>
          <a:p>
            <a:endParaRPr lang="en-GB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F92BE3F-732F-A5CB-36B4-2FC811C6D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235" y="2228002"/>
            <a:ext cx="6453564" cy="363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What is Bootstrap?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b="1" dirty="0"/>
              <a:t>What is Bootstrap?</a:t>
            </a:r>
            <a:br>
              <a:rPr lang="en-GB" b="1" dirty="0"/>
            </a:br>
            <a:r>
              <a:rPr lang="en-GB" dirty="0"/>
              <a:t>A popular open-source CSS framework for building responsive, mobile-first websites.</a:t>
            </a:r>
          </a:p>
          <a:p>
            <a:pPr>
              <a:buFont typeface="Wingdings" pitchFamily="2" charset="2"/>
              <a:buChar char="§"/>
            </a:pPr>
            <a:endParaRPr lang="en-GB" dirty="0"/>
          </a:p>
          <a:p>
            <a:pPr>
              <a:buFont typeface="Wingdings" pitchFamily="2" charset="2"/>
              <a:buChar char="§"/>
            </a:pPr>
            <a:r>
              <a:rPr lang="en-GB" b="1" dirty="0"/>
              <a:t>Why use Bootstrap?</a:t>
            </a:r>
            <a:br>
              <a:rPr lang="en-GB" b="1" dirty="0"/>
            </a:br>
            <a:r>
              <a:rPr lang="en-GB" dirty="0"/>
              <a:t>Speeds up development, offers pre-built components, and provides responsive design out-of-the-box.</a:t>
            </a:r>
          </a:p>
        </p:txBody>
      </p:sp>
      <p:pic>
        <p:nvPicPr>
          <p:cNvPr id="1026" name="Picture 2" descr="Bootstrap">
            <a:extLst>
              <a:ext uri="{FF2B5EF4-FFF2-40B4-BE49-F238E27FC236}">
                <a16:creationId xmlns:a16="http://schemas.microsoft.com/office/drawing/2014/main" id="{E707C34E-5858-1312-FC2C-227DFA189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419" y="1949026"/>
            <a:ext cx="5080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Bootstrap Layout: The Grid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b="1" dirty="0"/>
              <a:t>What is the Bootstrap Grid System?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 responsive, flexible layout system based on a 12-column grid.</a:t>
            </a:r>
          </a:p>
          <a:p>
            <a:pPr>
              <a:buFont typeface="Wingdings" pitchFamily="2" charset="2"/>
              <a:buChar char="§"/>
            </a:pPr>
            <a:r>
              <a:rPr lang="en-GB" b="1" dirty="0"/>
              <a:t>Key Concepts: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Rows and Columns</a:t>
            </a:r>
            <a:r>
              <a:rPr lang="en-GB" dirty="0"/>
              <a:t>: Used to create structure.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Breakpoints</a:t>
            </a:r>
            <a:r>
              <a:rPr lang="en-GB" dirty="0"/>
              <a:t>: Responsive layout for various devices (</a:t>
            </a:r>
            <a:r>
              <a:rPr lang="en-GB" dirty="0" err="1"/>
              <a:t>xs</a:t>
            </a:r>
            <a:r>
              <a:rPr lang="en-GB" dirty="0"/>
              <a:t>, </a:t>
            </a:r>
            <a:r>
              <a:rPr lang="en-GB" dirty="0" err="1"/>
              <a:t>sm</a:t>
            </a:r>
            <a:r>
              <a:rPr lang="en-GB" dirty="0"/>
              <a:t>, md, </a:t>
            </a:r>
            <a:r>
              <a:rPr lang="en-GB" dirty="0" err="1"/>
              <a:t>lg</a:t>
            </a:r>
            <a:r>
              <a:rPr lang="en-GB" dirty="0"/>
              <a:t>, xl).</a:t>
            </a:r>
          </a:p>
        </p:txBody>
      </p:sp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Bootstrap Grid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GB" b="1" dirty="0"/>
              <a:t>Basic Structure:</a:t>
            </a:r>
          </a:p>
          <a:p>
            <a:pPr>
              <a:buFont typeface="Wingdings" pitchFamily="2" charset="2"/>
              <a:buChar char="§"/>
            </a:pPr>
            <a:r>
              <a:rPr lang="en-GB" b="1" dirty="0"/>
              <a:t>Explanation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.container: </a:t>
            </a:r>
            <a:br>
              <a:rPr lang="en-GB" dirty="0"/>
            </a:br>
            <a:r>
              <a:rPr lang="en-GB" dirty="0"/>
              <a:t>Wraps content to create margins and padding.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.row: </a:t>
            </a:r>
            <a:br>
              <a:rPr lang="en-GB" dirty="0"/>
            </a:br>
            <a:r>
              <a:rPr lang="en-GB" dirty="0"/>
              <a:t>Defines a row of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.col-md-6: </a:t>
            </a:r>
            <a:br>
              <a:rPr lang="en-GB" dirty="0"/>
            </a:br>
            <a:r>
              <a:rPr lang="en-GB" dirty="0"/>
              <a:t>Creates two equal-width columns on medium-sized screens (and larger).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GB" b="1" dirty="0"/>
          </a:p>
        </p:txBody>
      </p:sp>
      <p:pic>
        <p:nvPicPr>
          <p:cNvPr id="6" name="Picture 5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989A902A-4C06-64AA-893E-D9A28C587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246" y="2809746"/>
            <a:ext cx="5930088" cy="246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Utility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0326"/>
            <a:ext cx="5422390" cy="3633047"/>
          </a:xfrm>
        </p:spPr>
        <p:txBody>
          <a:bodyPr anchor="ctr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What are Utility Classes?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Predefined Bootstrap classes that simplify applying common styles (e.g., spacing, display, </a:t>
            </a:r>
            <a:r>
              <a:rPr lang="en-GB" dirty="0" err="1"/>
              <a:t>colors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Examples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.text-</a:t>
            </a:r>
            <a:r>
              <a:rPr lang="en-GB" dirty="0" err="1"/>
              <a:t>center</a:t>
            </a:r>
            <a:r>
              <a:rPr lang="en-GB" dirty="0"/>
              <a:t>, .p-3, .</a:t>
            </a:r>
            <a:r>
              <a:rPr lang="en-GB" dirty="0" err="1"/>
              <a:t>bg</a:t>
            </a:r>
            <a:r>
              <a:rPr lang="en-GB" dirty="0"/>
              <a:t>-light, .d-flex.</a:t>
            </a:r>
          </a:p>
          <a:p>
            <a:r>
              <a:rPr lang="en-GB" b="1" dirty="0"/>
              <a:t>Use Case</a:t>
            </a:r>
            <a:r>
              <a:rPr lang="en-GB" dirty="0"/>
              <a:t>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Quickly apply styles without writing custom CSS.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A98AEA23-9E49-C9F8-3110-DB90BCF24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51150"/>
            <a:ext cx="48895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Bootstrap Customization: </a:t>
            </a:r>
            <a:r>
              <a:rPr lang="en-GB" dirty="0" err="1"/>
              <a:t>Colors</a:t>
            </a:r>
            <a:r>
              <a:rPr lang="en-GB" dirty="0"/>
              <a:t> &amp; 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b="1" dirty="0"/>
              <a:t>Built-in </a:t>
            </a:r>
            <a:r>
              <a:rPr lang="en-GB" b="1" dirty="0" err="1"/>
              <a:t>Colors</a:t>
            </a:r>
            <a:r>
              <a:rPr lang="en-GB" b="1" dirty="0"/>
              <a:t> &amp; Fonts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Bootstrap offers a set of predefined </a:t>
            </a:r>
            <a:r>
              <a:rPr lang="en-GB" dirty="0" err="1"/>
              <a:t>colors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(e.g., primary, secondary, success).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Standard typography with built-in fonts </a:t>
            </a:r>
            <a:br>
              <a:rPr lang="en-GB" dirty="0"/>
            </a:br>
            <a:r>
              <a:rPr lang="en-GB" dirty="0"/>
              <a:t>(e.g., font size, weight).</a:t>
            </a:r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56064F0A-BBE6-52EB-A2CE-DCE8D9F91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843" y="3250925"/>
            <a:ext cx="6433234" cy="158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EA1F-757A-0CAD-82A5-0D0564C6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B6C-C56E-4369-84BB-5EB5672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Overriding Bootstrap with Custom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5FA-63D8-72C9-6EB4-109F61F5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b="1" dirty="0"/>
              <a:t>Customizing Bootstrap: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You can override Bootstrap’s default styles by adding your own CSS file after the Bootstrap link in the HTML.</a:t>
            </a:r>
          </a:p>
        </p:txBody>
      </p:sp>
      <p:pic>
        <p:nvPicPr>
          <p:cNvPr id="5" name="Picture 4" descr="A black background with green and pink text&#10;&#10;Description automatically generated">
            <a:extLst>
              <a:ext uri="{FF2B5EF4-FFF2-40B4-BE49-F238E27FC236}">
                <a16:creationId xmlns:a16="http://schemas.microsoft.com/office/drawing/2014/main" id="{B86D6834-D151-2ADD-C156-86EEBC7E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31776"/>
            <a:ext cx="51435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9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3D4AA-A31B-82F5-B997-94A4392F7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6507-E397-C799-0E31-DF06E62A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Customizing </a:t>
            </a:r>
            <a:r>
              <a:rPr lang="en-GB" dirty="0" err="1"/>
              <a:t>Colors</a:t>
            </a:r>
            <a:r>
              <a:rPr lang="en-GB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2A2C-0970-C0AC-03F0-057DD3EC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Customizing </a:t>
            </a:r>
            <a:r>
              <a:rPr lang="en-GB" dirty="0" err="1"/>
              <a:t>Colors</a:t>
            </a:r>
            <a:r>
              <a:rPr lang="en-GB" dirty="0"/>
              <a:t> Example: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b="1" dirty="0"/>
              <a:t>Use Case</a:t>
            </a:r>
            <a:r>
              <a:rPr lang="en-GB" dirty="0"/>
              <a:t>: Apply custom branding or specific design elements.</a:t>
            </a:r>
          </a:p>
        </p:txBody>
      </p:sp>
      <p:pic>
        <p:nvPicPr>
          <p:cNvPr id="6" name="Picture 5" descr="A computer code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2BF1B7DF-CE31-8B89-4C79-E9119F4F4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258" y="3157904"/>
            <a:ext cx="42545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533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299</TotalTime>
  <Words>539</Words>
  <Application>Microsoft Macintosh PowerPoint</Application>
  <PresentationFormat>Widescreen</PresentationFormat>
  <Paragraphs>62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Wingdings</vt:lpstr>
      <vt:lpstr>Wingdings 2</vt:lpstr>
      <vt:lpstr>Dividend</vt:lpstr>
      <vt:lpstr>Understanding CSS Bootstrap</vt:lpstr>
      <vt:lpstr>Simplifying Web Development with Bootstrap</vt:lpstr>
      <vt:lpstr>What is Bootstrap?</vt:lpstr>
      <vt:lpstr>Bootstrap Layout: The Grid System</vt:lpstr>
      <vt:lpstr>Bootstrap Grid Example</vt:lpstr>
      <vt:lpstr>Utility Classes</vt:lpstr>
      <vt:lpstr>Bootstrap Customization: Colors &amp; Fonts</vt:lpstr>
      <vt:lpstr>Overriding Bootstrap with Custom Styles</vt:lpstr>
      <vt:lpstr>Customizing Colors Example</vt:lpstr>
      <vt:lpstr>Custom Fonts Example</vt:lpstr>
      <vt:lpstr>Using Bootstrap Components</vt:lpstr>
      <vt:lpstr>Examples of Bootstrap Components</vt:lpstr>
      <vt:lpstr>Why Bootstrap Components Speed Up Development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9</cp:revision>
  <dcterms:created xsi:type="dcterms:W3CDTF">2024-09-09T14:17:17Z</dcterms:created>
  <dcterms:modified xsi:type="dcterms:W3CDTF">2025-01-21T21:55:45Z</dcterms:modified>
</cp:coreProperties>
</file>