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94" r:id="rId5"/>
    <p:sldId id="295" r:id="rId6"/>
    <p:sldId id="296" r:id="rId7"/>
    <p:sldId id="297" r:id="rId8"/>
    <p:sldId id="298" r:id="rId9"/>
    <p:sldId id="299" r:id="rId10"/>
    <p:sldId id="287" r:id="rId11"/>
    <p:sldId id="269" r:id="rId12"/>
    <p:sldId id="288" r:id="rId13"/>
    <p:sldId id="289" r:id="rId14"/>
    <p:sldId id="290" r:id="rId15"/>
    <p:sldId id="291" r:id="rId16"/>
    <p:sldId id="270" r:id="rId17"/>
    <p:sldId id="29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97"/>
            <p14:sldId id="298"/>
            <p14:sldId id="299"/>
            <p14:sldId id="287"/>
            <p14:sldId id="269"/>
            <p14:sldId id="288"/>
            <p14:sldId id="289"/>
            <p14:sldId id="290"/>
            <p14:sldId id="291"/>
            <p14:sldId id="270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/>
    <p:restoredTop sz="94752"/>
  </p:normalViewPr>
  <p:slideViewPr>
    <p:cSldViewPr snapToGrid="0">
      <p:cViewPr varScale="1">
        <p:scale>
          <a:sx n="116" d="100"/>
          <a:sy n="116" d="100"/>
        </p:scale>
        <p:origin x="5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A2967-CD68-60CB-06F7-3BC651C8D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228C2-57EF-3AF3-D546-8CA469CE0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D74155-A352-5C95-CBE4-25C3B4384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A397-CFAB-8A5A-2DA9-26CC42AB2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4B763-B5DA-60D4-783D-C60890F53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B7E851-DA92-378A-410D-0DB6F3BDD9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3B9A0F-69B0-AEF5-71B2-7FE91E873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F2D7D-E015-50DF-234F-66EE8F42D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71F98-A8D0-C019-EC3F-2782D41F4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DDD79A-E544-B3FC-5668-EF53265D2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7F13C1-D04C-B155-3EA7-85B13AA10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CF45A-73B1-1483-E479-5CFFF21BD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10/5/24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10/5/24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-scm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Custom Fonts and jQuery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jQuery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are jQuery Widgets?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Definition</a:t>
            </a:r>
            <a:r>
              <a:rPr lang="en-GB" dirty="0"/>
              <a:t>: jQuery UI is a collection of user interface interactions, effects, and widgets built on top of the jQuery JavaScript library.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Why use them?</a:t>
            </a:r>
            <a:r>
              <a:rPr lang="en-GB" dirty="0"/>
              <a:t>: Simplifies the creation of interactive UI elements.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Examples of Commonly Used jQuery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Accordion</a:t>
            </a:r>
            <a:r>
              <a:rPr lang="en-GB" dirty="0"/>
              <a:t>: Organizes content in a collapsible manner.</a:t>
            </a:r>
          </a:p>
          <a:p>
            <a:pPr>
              <a:buFont typeface="Wingdings" pitchFamily="2" charset="2"/>
              <a:buChar char="§"/>
            </a:pPr>
            <a:r>
              <a:rPr lang="en-GB" b="1" dirty="0" err="1"/>
              <a:t>Datepicker</a:t>
            </a:r>
            <a:r>
              <a:rPr lang="en-GB" dirty="0"/>
              <a:t>: A calendar for selecting dates.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Dialog</a:t>
            </a:r>
            <a:r>
              <a:rPr lang="en-GB" dirty="0"/>
              <a:t>: A modal box for displaying information or forms.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Slider</a:t>
            </a:r>
            <a:r>
              <a:rPr lang="en-GB" dirty="0"/>
              <a:t>: An interactive control for selecting a numeric value.</a:t>
            </a:r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61CA6676-5CE5-76CE-667A-58652D09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614246"/>
            <a:ext cx="5353860" cy="342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Example: jQuery </a:t>
            </a:r>
            <a:r>
              <a:rPr lang="en-GB" dirty="0" err="1"/>
              <a:t>Datepicker</a:t>
            </a:r>
            <a:r>
              <a:rPr lang="en-GB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How to Add a </a:t>
            </a:r>
            <a:r>
              <a:rPr lang="en-GB" b="1" dirty="0" err="1"/>
              <a:t>Datepicker</a:t>
            </a:r>
            <a:endParaRPr lang="en-GB" b="1" dirty="0"/>
          </a:p>
          <a:p>
            <a:r>
              <a:rPr lang="en-GB" b="1" dirty="0"/>
              <a:t>Explanation</a:t>
            </a:r>
            <a:r>
              <a:rPr lang="en-GB" dirty="0"/>
              <a:t>: Once jQuery UI is included, the </a:t>
            </a:r>
            <a:r>
              <a:rPr lang="en-GB" dirty="0" err="1"/>
              <a:t>datepicker</a:t>
            </a:r>
            <a:r>
              <a:rPr lang="en-GB" dirty="0"/>
              <a:t>() function transforms an input field into a clickable date selection tool.</a:t>
            </a:r>
            <a:endParaRPr lang="en-GB" b="1" dirty="0"/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E827CA17-A5FD-8FD0-F3FF-6B34C1D9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3162719"/>
            <a:ext cx="4165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Why jQuery Widgets Speed Up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Why jQuery Widgets Speed Up Development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Pre-built components</a:t>
            </a:r>
            <a:r>
              <a:rPr lang="en-GB" dirty="0"/>
              <a:t>: Reduce the need to code interactions from scratch.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Cross-browser compatibility</a:t>
            </a:r>
            <a:r>
              <a:rPr lang="en-GB" dirty="0"/>
              <a:t>: Widgets work consistently across different browsers.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Customizable</a:t>
            </a:r>
            <a:r>
              <a:rPr lang="en-GB" dirty="0"/>
              <a:t>: Easy to modify the appearance and behaviour using CSS and options.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Git Stash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is Git Stash?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Git Stash temporarily saves changes you’ve made in your working directory so that you can switch branches without committing unfinished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Why it's useful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Allows developers to switch branches without losing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Prevents the need to commit incomplete or broken code.</a:t>
            </a:r>
          </a:p>
        </p:txBody>
      </p:sp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6B9A-ABDC-0646-AAB3-D95CB0D7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0F65-FFB5-59DE-10FF-D570C51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How to Use Git Stash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44A8-39AE-7F53-5419-E088EEDE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Stashing Your Changes</a:t>
            </a:r>
          </a:p>
          <a:p>
            <a:pPr>
              <a:buFont typeface="Wingdings" pitchFamily="2" charset="2"/>
              <a:buChar char="§"/>
            </a:pPr>
            <a:endParaRPr lang="en-GB" b="1" dirty="0"/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dirty="0"/>
              <a:t>Temporarily saves local changes and reverts to a clean working directory.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b="1" dirty="0"/>
              <a:t>Restoring Your Changes</a:t>
            </a:r>
          </a:p>
          <a:p>
            <a:pPr>
              <a:buFont typeface="Wingdings" pitchFamily="2" charset="2"/>
              <a:buChar char="§"/>
            </a:pPr>
            <a:endParaRPr lang="en-GB" b="1" dirty="0"/>
          </a:p>
          <a:p>
            <a:pPr>
              <a:buFont typeface="Wingdings" pitchFamily="2" charset="2"/>
              <a:buChar char="§"/>
            </a:pPr>
            <a:endParaRPr lang="en-GB" b="1" dirty="0"/>
          </a:p>
          <a:p>
            <a:pPr>
              <a:buFont typeface="Wingdings" pitchFamily="2" charset="2"/>
              <a:buChar char="§"/>
            </a:pPr>
            <a:r>
              <a:rPr lang="en-GB" dirty="0"/>
              <a:t>Restores stashed changes to your current working directory.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F4F9A-6427-9F7F-549F-49740C83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23" y="2612357"/>
            <a:ext cx="1549400" cy="4826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EF5AD8CB-6559-A381-7A2C-A8460BE95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1" y="4403096"/>
            <a:ext cx="2578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7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85E-301A-0D27-5AB0-19EAFAA3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5162-6EF0-93AA-7FD1-CFE49C85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Example Workflow with Git Stash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526B-814B-E7EB-A11D-D39780B7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You’re working on a feature</a:t>
            </a:r>
            <a:r>
              <a:rPr lang="en-GB" dirty="0"/>
              <a:t> but need to switch to another branch to fix a bug.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Stash your changes</a:t>
            </a:r>
            <a:r>
              <a:rPr lang="en-GB" dirty="0"/>
              <a:t> with git stash.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Switch branches</a:t>
            </a:r>
            <a:r>
              <a:rPr lang="en-GB" dirty="0"/>
              <a:t> and fix the bug.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Return to your original branch</a:t>
            </a:r>
            <a:r>
              <a:rPr lang="en-GB" dirty="0"/>
              <a:t> and apply the stashed changes with git stash apply.</a:t>
            </a:r>
          </a:p>
        </p:txBody>
      </p:sp>
    </p:spTree>
    <p:extLst>
      <p:ext uri="{BB962C8B-B14F-4D97-AF65-F5344CB8AC3E}">
        <p14:creationId xmlns:p14="http://schemas.microsoft.com/office/powerpoint/2010/main" val="50054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Using custom fonts can enhance the look of your website.</a:t>
            </a:r>
          </a:p>
          <a:p>
            <a:r>
              <a:rPr lang="en-GB" dirty="0"/>
              <a:t>jQuery simplifies JavaScript tasks like DOM manipulation and CSS changes.</a:t>
            </a:r>
          </a:p>
          <a:p>
            <a:r>
              <a:rPr lang="en-GB" dirty="0"/>
              <a:t>jQuery widgets speed up UI development with reusable components.</a:t>
            </a:r>
          </a:p>
          <a:p>
            <a:r>
              <a:rPr lang="en-GB" dirty="0"/>
              <a:t>Git stash helps keep your workflow clean and organized.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F209E-0538-E382-3EA3-DABB85BF4A60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Optional Slide: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Google Fonts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https://fonts.google.com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jQuery Documentation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https://jquery.com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Git Documentation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https://git-scm.com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0EDDDB-C5E6-53FA-2901-5CBE7F39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21" y="2093476"/>
            <a:ext cx="5802923" cy="3046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custom fonts and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Using Custom Fonts</a:t>
            </a:r>
          </a:p>
          <a:p>
            <a:pPr>
              <a:buFont typeface="+mj-lt"/>
              <a:buAutoNum type="arabicPeriod"/>
            </a:pPr>
            <a:r>
              <a:rPr lang="en-GB" dirty="0"/>
              <a:t>Introduction to jQuery</a:t>
            </a:r>
          </a:p>
          <a:p>
            <a:pPr>
              <a:buFont typeface="+mj-lt"/>
              <a:buAutoNum type="arabicPeriod"/>
            </a:pPr>
            <a:r>
              <a:rPr lang="en-GB" dirty="0"/>
              <a:t>jQuery Widgets</a:t>
            </a:r>
          </a:p>
          <a:p>
            <a:pPr>
              <a:buFont typeface="+mj-lt"/>
              <a:buAutoNum type="arabicPeriod"/>
            </a:pPr>
            <a:r>
              <a:rPr lang="en-GB" dirty="0"/>
              <a:t>Introduction to Git Stash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7BED8-D3C4-9014-266C-F3B947FD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4020142"/>
            <a:ext cx="38608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Custom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Are Custom Fonts?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Fonts that are not natively available in the browser but can be loaded from external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Importance</a:t>
            </a:r>
            <a:r>
              <a:rPr lang="en-GB" dirty="0"/>
              <a:t>: Enhances the visual appeal and branding of websites.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2A022-FC90-CDB5-33BE-9D17737DF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2930020"/>
            <a:ext cx="4690659" cy="246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How to Add a Google Font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Step 1</a:t>
            </a:r>
            <a:r>
              <a:rPr lang="en-GB" dirty="0"/>
              <a:t>: Visit 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Fonts</a:t>
            </a:r>
            <a:r>
              <a:rPr lang="en-GB" dirty="0"/>
              <a:t>.</a:t>
            </a:r>
          </a:p>
          <a:p>
            <a:r>
              <a:rPr lang="en-GB" b="1" dirty="0"/>
              <a:t>Step 2</a:t>
            </a:r>
            <a:r>
              <a:rPr lang="en-GB" dirty="0"/>
              <a:t>: Select a font family (e.g., </a:t>
            </a:r>
            <a:r>
              <a:rPr lang="en-GB" b="1" dirty="0"/>
              <a:t>Roboto</a:t>
            </a:r>
            <a:r>
              <a:rPr lang="en-GB" dirty="0"/>
              <a:t> or </a:t>
            </a:r>
            <a:r>
              <a:rPr lang="en-GB" b="1" dirty="0"/>
              <a:t>Open Sans</a:t>
            </a:r>
            <a:r>
              <a:rPr lang="en-GB" dirty="0"/>
              <a:t>).</a:t>
            </a:r>
          </a:p>
          <a:p>
            <a:r>
              <a:rPr lang="en-GB" b="1" dirty="0"/>
              <a:t>Step 3</a:t>
            </a:r>
            <a:r>
              <a:rPr lang="en-GB" dirty="0"/>
              <a:t>: Copy the &lt;link&gt; tag provided.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425BC-3651-3902-6B96-D497B1B6F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5035061"/>
            <a:ext cx="7772400" cy="6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Custom Fonts in a CSS Stylesheet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Step 1</a:t>
            </a:r>
            <a:r>
              <a:rPr lang="en-GB" dirty="0"/>
              <a:t>: Add the Google Fonts &lt;link&gt; tag to the &lt;head&gt; section of your HTML file.</a:t>
            </a:r>
          </a:p>
          <a:p>
            <a:r>
              <a:rPr lang="en-GB" b="1" dirty="0"/>
              <a:t>Step 2</a:t>
            </a:r>
            <a:r>
              <a:rPr lang="en-GB" dirty="0"/>
              <a:t>: Use the font in your CSS:</a:t>
            </a:r>
          </a:p>
          <a:p>
            <a:r>
              <a:rPr lang="en-GB" b="1" dirty="0"/>
              <a:t>Best Practice</a:t>
            </a:r>
            <a:r>
              <a:rPr lang="en-GB" dirty="0"/>
              <a:t>: Always provide fallback fonts (e.g., sans-serif) for better cross-browser compatibility.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Demo…</a:t>
            </a:r>
          </a:p>
          <a:p>
            <a:endParaRPr lang="en-GB" dirty="0"/>
          </a:p>
        </p:txBody>
      </p:sp>
      <p:pic>
        <p:nvPicPr>
          <p:cNvPr id="5" name="Picture 4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C8821BB5-C572-354E-BC5E-CBD9D5546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3466676"/>
            <a:ext cx="4597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is jQuery?</a:t>
            </a:r>
            <a:br>
              <a:rPr lang="en-GB" b="1" dirty="0"/>
            </a:br>
            <a:endParaRPr lang="en-GB" b="1" dirty="0"/>
          </a:p>
          <a:p>
            <a:pPr>
              <a:buFont typeface="Wingdings" pitchFamily="2" charset="2"/>
              <a:buChar char="§"/>
            </a:pPr>
            <a:r>
              <a:rPr lang="en-GB" b="1" dirty="0"/>
              <a:t>Definition</a:t>
            </a:r>
            <a:r>
              <a:rPr lang="en-GB" dirty="0"/>
              <a:t>: A lightweight, fast, and feature-rich JavaScript library designed to simplify HTML DOM manipulation, event handling, and AJAX interactions.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Why it was developed</a:t>
            </a:r>
            <a:r>
              <a:rPr lang="en-GB" dirty="0"/>
              <a:t>: To simplify common tasks in JavaScript, making it easier to work across different browsers.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68161-3EE8-BB04-1058-F215A9915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CABB-192F-38D4-A225-65334D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2BA6-ECCE-5300-86D5-5970BF732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You Can Do with jQuery?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Features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Simplified DOM manipulation (e.g., adding or removing elements).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CSS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Event handling (e.g., clicks, hovers).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AJAX (Asynchronous JavaScript and XML) for loading data without refreshing the page.</a:t>
            </a:r>
          </a:p>
        </p:txBody>
      </p:sp>
    </p:spTree>
    <p:extLst>
      <p:ext uri="{BB962C8B-B14F-4D97-AF65-F5344CB8AC3E}">
        <p14:creationId xmlns:p14="http://schemas.microsoft.com/office/powerpoint/2010/main" val="9514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C41A6-2BA4-F45F-B6C5-CA00593F9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8F12-D026-211B-7CC6-4CFFFBA2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41AE-9E4F-0B61-6330-FF031C665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How to Install jQuery on a Web Page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Step 1</a:t>
            </a:r>
            <a:r>
              <a:rPr lang="en-GB" dirty="0"/>
              <a:t>: Add the jQuery &lt;script&gt; tag from a CDN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b="1" dirty="0"/>
              <a:t>Step 2</a:t>
            </a:r>
            <a:r>
              <a:rPr lang="en-GB" dirty="0"/>
              <a:t>: Alternatively, download the jQuery library and include it locally.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450B5-D3DC-D230-01BA-04FCDE437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39" y="3886228"/>
            <a:ext cx="7442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5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2BD8C-FFE8-5BE7-E918-5BE78802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789F-A2B5-8D65-352F-ABD3D327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2388-7319-256E-469F-CF3BA6D16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How to Change CSS with jQuery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Syntax Example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Change the background </a:t>
            </a:r>
            <a:r>
              <a:rPr lang="en-GB" dirty="0" err="1"/>
              <a:t>color</a:t>
            </a:r>
            <a:r>
              <a:rPr lang="en-GB" dirty="0"/>
              <a:t> of a div with a button click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Explanation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code waits for the document to load, listens for a button click, and changes the background </a:t>
            </a:r>
            <a:r>
              <a:rPr lang="en-GB" dirty="0" err="1"/>
              <a:t>color</a:t>
            </a:r>
            <a:r>
              <a:rPr lang="en-GB" dirty="0"/>
              <a:t> of a div.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DD460CE0-2330-6B09-5394-911A358A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2738594"/>
            <a:ext cx="5834756" cy="21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884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316</TotalTime>
  <Words>782</Words>
  <Application>Microsoft Macintosh PowerPoint</Application>
  <PresentationFormat>Widescreen</PresentationFormat>
  <Paragraphs>96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Wingdings 2</vt:lpstr>
      <vt:lpstr>Dividend</vt:lpstr>
      <vt:lpstr>Custom Fonts and jQuery</vt:lpstr>
      <vt:lpstr>custom fonts and jQuery</vt:lpstr>
      <vt:lpstr>Using Custom Fonts</vt:lpstr>
      <vt:lpstr>How to Add a Google Font</vt:lpstr>
      <vt:lpstr>Using Custom Fonts in a CSS Stylesheet</vt:lpstr>
      <vt:lpstr>Introduction to jQuery</vt:lpstr>
      <vt:lpstr>Introduction to jQuery</vt:lpstr>
      <vt:lpstr>Introduction to jQuery</vt:lpstr>
      <vt:lpstr>Introduction to jQuery</vt:lpstr>
      <vt:lpstr>jQuery Widgets</vt:lpstr>
      <vt:lpstr>Examples of Commonly Used jQuery Widgets</vt:lpstr>
      <vt:lpstr>Example: jQuery Datepicker Widget</vt:lpstr>
      <vt:lpstr>Why jQuery Widgets Speed Up Development</vt:lpstr>
      <vt:lpstr>Git Stash</vt:lpstr>
      <vt:lpstr>How to Use Git Stash</vt:lpstr>
      <vt:lpstr>Example Workflow with Git Stash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9</cp:revision>
  <dcterms:created xsi:type="dcterms:W3CDTF">2024-09-09T14:17:17Z</dcterms:created>
  <dcterms:modified xsi:type="dcterms:W3CDTF">2024-10-05T10:50:09Z</dcterms:modified>
</cp:coreProperties>
</file>