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7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7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4656"/>
  </p:normalViewPr>
  <p:slideViewPr>
    <p:cSldViewPr snapToGrid="0">
      <p:cViewPr varScale="1">
        <p:scale>
          <a:sx n="107" d="100"/>
          <a:sy n="107" d="100"/>
        </p:scale>
        <p:origin x="9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Introduction to JavaScript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Simple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a Function?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block of code designed to perform a specific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Defining and Calling a Function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function is defined using the function keyword, followed by a name, parameters, and code block.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6332721-00FF-D468-9382-B4BF364D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429000"/>
            <a:ext cx="521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Passing Arguments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Arguments?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Inputs passed into a function when calling it.</a:t>
            </a:r>
          </a:p>
          <a:p>
            <a:r>
              <a:rPr lang="en-GB" b="1" dirty="0"/>
              <a:t>Function Parameters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function can take one or more parameters to operate on.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B82F0E9-DD3B-4101-6FCF-C4B1D03B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62" y="3180926"/>
            <a:ext cx="2971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26AC4-2D31-B295-2644-6C557E44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2DC7-ED43-A352-5D3C-4D7C5C6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Passing Arguments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B01-244F-2EDA-1E20-81A13093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returns?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function can optionally return a value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FE486DF-0032-CFA1-FBFB-ABFCCA89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92" y="2883214"/>
            <a:ext cx="4037167" cy="23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The Console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Allows us to see output from the JavaScript routine</a:t>
            </a:r>
          </a:p>
          <a:p>
            <a:r>
              <a:rPr lang="en-GB" b="1" dirty="0"/>
              <a:t>Variables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Store data in memory</a:t>
            </a:r>
          </a:p>
          <a:p>
            <a:r>
              <a:rPr lang="en-GB" b="1" dirty="0"/>
              <a:t>Expressions and conditions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Can be used to test and determine the program flow</a:t>
            </a:r>
          </a:p>
          <a:p>
            <a:r>
              <a:rPr lang="en-GB" b="1" dirty="0"/>
              <a:t>Functions</a:t>
            </a:r>
            <a:br>
              <a:rPr lang="en-GB" b="1" dirty="0"/>
            </a:br>
            <a:r>
              <a:rPr lang="en-GB" dirty="0"/>
              <a:t>Can be used to break down functionality in to smaller reusable routines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1. JavaScript Variables (MDN Web Docs):</a:t>
            </a:r>
            <a:br>
              <a:rPr lang="en-GB" sz="2100" dirty="0"/>
            </a:br>
            <a:r>
              <a:rPr lang="en-GB" sz="1900" dirty="0"/>
              <a:t>https://</a:t>
            </a:r>
            <a:r>
              <a:rPr lang="en-GB" sz="1900" dirty="0" err="1"/>
              <a:t>developer.mozilla.org</a:t>
            </a:r>
            <a:r>
              <a:rPr lang="en-GB" sz="1900" dirty="0"/>
              <a:t>/</a:t>
            </a:r>
            <a:r>
              <a:rPr lang="en-GB" sz="1900" dirty="0" err="1"/>
              <a:t>en</a:t>
            </a:r>
            <a:r>
              <a:rPr lang="en-GB" sz="1900" dirty="0"/>
              <a:t>-US/docs/Web/JavaScript/Guide/</a:t>
            </a:r>
            <a:r>
              <a:rPr lang="en-GB" sz="1900" dirty="0" err="1"/>
              <a:t>Grammar_and_types#declarations</a:t>
            </a:r>
            <a:endParaRPr lang="en-GB" sz="1900" dirty="0"/>
          </a:p>
          <a:p>
            <a:r>
              <a:rPr lang="en-GB" sz="2100" dirty="0"/>
              <a:t>2. JavaScript Concatenation (w3schools):</a:t>
            </a:r>
            <a:br>
              <a:rPr lang="en-GB" sz="2100" dirty="0"/>
            </a:br>
            <a:r>
              <a:rPr lang="en-GB" sz="1900" dirty="0"/>
              <a:t>https://www.w3schools.com/</a:t>
            </a:r>
            <a:r>
              <a:rPr lang="en-GB" sz="1900" dirty="0" err="1"/>
              <a:t>js</a:t>
            </a:r>
            <a:r>
              <a:rPr lang="en-GB" sz="1900" dirty="0"/>
              <a:t>/</a:t>
            </a:r>
            <a:r>
              <a:rPr lang="en-GB" sz="1900" dirty="0" err="1"/>
              <a:t>js_string_methods.asp</a:t>
            </a:r>
            <a:endParaRPr lang="en-GB" sz="1900" dirty="0"/>
          </a:p>
          <a:p>
            <a:r>
              <a:rPr lang="en-GB" sz="2100" dirty="0"/>
              <a:t>3. JavaScript Expressions and Conditions:</a:t>
            </a:r>
            <a:br>
              <a:rPr lang="en-GB" sz="2100" dirty="0"/>
            </a:br>
            <a:r>
              <a:rPr lang="en-GB" sz="1900" dirty="0"/>
              <a:t>https://</a:t>
            </a:r>
            <a:r>
              <a:rPr lang="en-GB" sz="1900" dirty="0" err="1"/>
              <a:t>javascript.info</a:t>
            </a:r>
            <a:r>
              <a:rPr lang="en-GB" sz="1900" dirty="0"/>
              <a:t>/</a:t>
            </a:r>
            <a:r>
              <a:rPr lang="en-GB" sz="1900" dirty="0" err="1"/>
              <a:t>ifelse</a:t>
            </a:r>
            <a:endParaRPr lang="en-GB" sz="1900" dirty="0"/>
          </a:p>
          <a:p>
            <a:r>
              <a:rPr lang="en-GB" sz="2100" dirty="0"/>
              <a:t>4. JavaScript Functions (MDN Web Docs):</a:t>
            </a:r>
            <a:br>
              <a:rPr lang="en-GB" sz="2100" dirty="0"/>
            </a:br>
            <a:r>
              <a:rPr lang="en-GB" sz="1900" dirty="0"/>
              <a:t>https://</a:t>
            </a:r>
            <a:r>
              <a:rPr lang="en-GB" sz="1900" dirty="0" err="1"/>
              <a:t>developer.mozilla.org</a:t>
            </a:r>
            <a:r>
              <a:rPr lang="en-GB" sz="1900" dirty="0"/>
              <a:t>/</a:t>
            </a:r>
            <a:r>
              <a:rPr lang="en-GB" sz="1900" dirty="0" err="1"/>
              <a:t>en</a:t>
            </a:r>
            <a:r>
              <a:rPr lang="en-GB" sz="1900" dirty="0"/>
              <a:t>-US/docs/Web/JavaScript/Guide/Functions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JavaScript installation 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Browser Console</a:t>
            </a:r>
          </a:p>
          <a:p>
            <a:pPr>
              <a:buFont typeface="+mj-lt"/>
              <a:buAutoNum type="arabicPeriod"/>
            </a:pPr>
            <a:r>
              <a:rPr lang="en-GB" dirty="0"/>
              <a:t>Variables and concatenation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Expressions and Conditions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Functions and Arguments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What is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JavaScript is a programming language that allows you to create interactive and dynamic content on web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It’s used for handling user interactions, manipulating content, and building complex applications.</a:t>
            </a:r>
          </a:p>
          <a:p>
            <a:r>
              <a:rPr lang="en-GB" b="1" dirty="0"/>
              <a:t>Why Learn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JavaScript is essential for front-end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Works alongside HTML and CSS.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Including JavaScript in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Where to Place JavaScript</a:t>
            </a:r>
            <a:br>
              <a:rPr lang="en-GB" b="1" dirty="0"/>
            </a:br>
            <a:r>
              <a:rPr lang="en-GB" dirty="0"/>
              <a:t>Inside &lt;script&gt; tags in the HTML file.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also link to an external .</a:t>
            </a:r>
            <a:r>
              <a:rPr lang="en-GB" dirty="0" err="1"/>
              <a:t>js</a:t>
            </a:r>
            <a:r>
              <a:rPr lang="en-GB" dirty="0"/>
              <a:t> file using the &lt;script </a:t>
            </a:r>
            <a:r>
              <a:rPr lang="en-GB" dirty="0" err="1"/>
              <a:t>src</a:t>
            </a:r>
            <a:r>
              <a:rPr lang="en-GB" dirty="0"/>
              <a:t>="..."&gt;&lt;/script&gt; tag.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F7513DC-FE1F-A126-4C8A-A8E10A81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35" y="2342726"/>
            <a:ext cx="4711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What is a Variable?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way to store and manage data in JavaScript.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Variables can be declared using var, let, or const.</a:t>
            </a:r>
          </a:p>
          <a:p>
            <a:r>
              <a:rPr lang="en-GB" b="1" dirty="0"/>
              <a:t>Data Types in JavaScript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Number</a:t>
            </a:r>
            <a:r>
              <a:rPr lang="en-GB" dirty="0"/>
              <a:t>: Represents numeric values (e.g., 10, 3.14).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String</a:t>
            </a:r>
            <a:r>
              <a:rPr lang="en-GB" dirty="0"/>
              <a:t>: Represents text enclosed in quotes (e.g., "Hello", 'World’).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Boolean</a:t>
            </a:r>
            <a:r>
              <a:rPr lang="en-GB" dirty="0"/>
              <a:t>: Represents true/false values (e.g., true, false).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9CF4B71-B772-078C-05DF-3CEB059C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97" y="3055236"/>
            <a:ext cx="4076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Console and </a:t>
            </a:r>
            <a:r>
              <a:rPr lang="en-GB" dirty="0" err="1"/>
              <a:t>Console.log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What is the Console?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A tool in web browsers for debugging and testing JavaScript code.</a:t>
            </a:r>
          </a:p>
          <a:p>
            <a:r>
              <a:rPr lang="en-GB" b="1" dirty="0"/>
              <a:t>Using </a:t>
            </a:r>
            <a:r>
              <a:rPr lang="en-GB" b="1" dirty="0" err="1"/>
              <a:t>console.log</a:t>
            </a:r>
            <a:r>
              <a:rPr lang="en-GB" b="1" dirty="0"/>
              <a:t>()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Outputs information to the browser console for debugging.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it to display variable values, results, or messages during development.</a:t>
            </a:r>
          </a:p>
          <a:p>
            <a:r>
              <a:rPr lang="en-GB" b="1" dirty="0"/>
              <a:t>How to Access the Console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Right-click on the webpage → Inspect → Console tab (in browsers like Chrome or Firefox).</a:t>
            </a:r>
          </a:p>
          <a:p>
            <a:endParaRPr lang="en-GB" dirty="0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3BA1909-2C37-E486-CEC0-D85B25B9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900768"/>
            <a:ext cx="6134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String Concatenation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Combining two or more strings using the + operator.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AD39BDD-8651-E41B-5431-8A14DBA2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07" y="2951125"/>
            <a:ext cx="6134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Expressions and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Expressions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valid unit of code that resolves to a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Examples: 5 + 3, name === "Alice"</a:t>
            </a:r>
          </a:p>
          <a:p>
            <a:r>
              <a:rPr lang="en-GB" b="1" dirty="0"/>
              <a:t>Comparison Operators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&gt;, &lt;, ==, ===, !=, etc.</a:t>
            </a:r>
          </a:p>
          <a:p>
            <a:r>
              <a:rPr lang="en-GB" b="1" dirty="0"/>
              <a:t>Conditions with if/else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conditions to execute code based on different situations.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BAAD27BA-0F19-5149-D268-899C1975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80" y="2724081"/>
            <a:ext cx="4660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Handling Multiple Conditions with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Multiple Conditions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use multiple if/else if statements to handle different cases.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first condition is met, the first block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not, the code checks the next else if.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no conditions are true, the else block runs by default.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  <a:p>
            <a:endParaRPr lang="en-GB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1AD9D89-4CD8-2508-374A-87FAF5FD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39" y="2615776"/>
            <a:ext cx="4267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196</TotalTime>
  <Words>723</Words>
  <Application>Microsoft Macintosh PowerPoint</Application>
  <PresentationFormat>Widescreen</PresentationFormat>
  <Paragraphs>69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Introduction to JavaScript</vt:lpstr>
      <vt:lpstr>What is JavaScript?</vt:lpstr>
      <vt:lpstr>Introduction to JavaScript</vt:lpstr>
      <vt:lpstr>Including JavaScript in a Web Page</vt:lpstr>
      <vt:lpstr>Variables and Data Types</vt:lpstr>
      <vt:lpstr>Console and Console.log</vt:lpstr>
      <vt:lpstr>Basic Concatenation</vt:lpstr>
      <vt:lpstr>Expressions and Conditions</vt:lpstr>
      <vt:lpstr>Handling Multiple Conditions with if/else</vt:lpstr>
      <vt:lpstr>Simple Functions</vt:lpstr>
      <vt:lpstr>Passing Arguments to Functions</vt:lpstr>
      <vt:lpstr>Passing Arguments to Functions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9</cp:revision>
  <dcterms:created xsi:type="dcterms:W3CDTF">2024-09-09T14:17:17Z</dcterms:created>
  <dcterms:modified xsi:type="dcterms:W3CDTF">2024-10-07T21:36:37Z</dcterms:modified>
</cp:coreProperties>
</file>