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94" r:id="rId5"/>
    <p:sldId id="295" r:id="rId6"/>
    <p:sldId id="296" r:id="rId7"/>
    <p:sldId id="287" r:id="rId8"/>
    <p:sldId id="269" r:id="rId9"/>
    <p:sldId id="289" r:id="rId10"/>
    <p:sldId id="290" r:id="rId11"/>
    <p:sldId id="297" r:id="rId12"/>
    <p:sldId id="298" r:id="rId13"/>
    <p:sldId id="29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6"/>
            <p14:sldId id="287"/>
            <p14:sldId id="269"/>
            <p14:sldId id="289"/>
            <p14:sldId id="290"/>
            <p14:sldId id="297"/>
            <p14:sldId id="298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658"/>
  </p:normalViewPr>
  <p:slideViewPr>
    <p:cSldViewPr snapToGrid="0">
      <p:cViewPr varScale="1">
        <p:scale>
          <a:sx n="109" d="100"/>
          <a:sy n="109" d="100"/>
        </p:scale>
        <p:origin x="208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9/30/24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9/30/24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arrays.asp" TargetMode="External"/><Relationship Id="rId2" Type="http://schemas.openxmlformats.org/officeDocument/2006/relationships/hyperlink" Target="https://developer.mozilla.org/en-US/docs/Web/JavaScript/Guide/Working_with_Objec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w3schools.com/js/js_string_methods.asp" TargetMode="External"/><Relationship Id="rId4" Type="http://schemas.openxmlformats.org/officeDocument/2006/relationships/hyperlink" Target="https://developer.mozilla.org/en-US/docs/Web/JavaScript/Reference/Global_Objects/Objec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JavaScript Objects, Arrays, and Loops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62-4549-3411-613C-C87866C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660-424B-1644-52D3-1236633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Common 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D8CF-732E-3BB4-5E5A-951912E8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push()</a:t>
            </a:r>
            <a:r>
              <a:rPr lang="en-GB" dirty="0"/>
              <a:t>: Adds an item to the end of the array.</a:t>
            </a:r>
            <a:r>
              <a:rPr lang="en-GB" b="1" dirty="0"/>
              <a:t>.</a:t>
            </a:r>
          </a:p>
          <a:p>
            <a:r>
              <a:rPr lang="en-GB" b="1" dirty="0"/>
              <a:t>pop()</a:t>
            </a:r>
            <a:r>
              <a:rPr lang="en-GB" dirty="0"/>
              <a:t>: Removes the last item from the array.</a:t>
            </a:r>
            <a:r>
              <a:rPr lang="en-GB" b="1" dirty="0"/>
              <a:t>.</a:t>
            </a:r>
          </a:p>
          <a:p>
            <a:r>
              <a:rPr lang="en-GB" b="1" dirty="0"/>
              <a:t>shift()</a:t>
            </a:r>
            <a:r>
              <a:rPr lang="en-GB" dirty="0"/>
              <a:t>: Removes the first item from the array.</a:t>
            </a:r>
            <a:r>
              <a:rPr lang="en-GB" b="1" dirty="0"/>
              <a:t>.</a:t>
            </a:r>
          </a:p>
          <a:p>
            <a:r>
              <a:rPr lang="en-GB" b="1" dirty="0"/>
              <a:t>unshift()</a:t>
            </a:r>
            <a:r>
              <a:rPr lang="en-GB" dirty="0"/>
              <a:t>: Adds an item to the beginning of the array.</a:t>
            </a:r>
          </a:p>
          <a:p>
            <a:r>
              <a:rPr lang="en-GB" b="1" dirty="0"/>
              <a:t>map()</a:t>
            </a:r>
            <a:r>
              <a:rPr lang="en-GB" dirty="0"/>
              <a:t>: Creates a new array by applying a function to each element</a:t>
            </a:r>
          </a:p>
        </p:txBody>
      </p:sp>
      <p:pic>
        <p:nvPicPr>
          <p:cNvPr id="5" name="Picture 4" descr="A black background with white text and red text&#10;&#10;Description automatically generated">
            <a:extLst>
              <a:ext uri="{FF2B5EF4-FFF2-40B4-BE49-F238E27FC236}">
                <a16:creationId xmlns:a16="http://schemas.microsoft.com/office/drawing/2014/main" id="{B54E1E94-1EEA-9AF0-4349-ABD03CC0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83" y="3303954"/>
            <a:ext cx="54737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26AC4-2D31-B295-2644-6C557E44B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2DC7-ED43-A352-5D3C-4D7C5C6A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Common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AB01-244F-2EDA-1E20-81A13093D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length</a:t>
            </a:r>
            <a:r>
              <a:rPr lang="en-GB" dirty="0"/>
              <a:t>: Returns the length of the string</a:t>
            </a:r>
          </a:p>
          <a:p>
            <a:r>
              <a:rPr lang="en-GB" b="1" dirty="0" err="1"/>
              <a:t>toUpperCase</a:t>
            </a:r>
            <a:r>
              <a:rPr lang="en-GB" b="1" dirty="0"/>
              <a:t>()</a:t>
            </a:r>
            <a:r>
              <a:rPr lang="en-GB" dirty="0"/>
              <a:t>: Converts the string to uppercase.</a:t>
            </a:r>
          </a:p>
          <a:p>
            <a:r>
              <a:rPr lang="en-GB" b="1" dirty="0" err="1"/>
              <a:t>toLowerCase</a:t>
            </a:r>
            <a:r>
              <a:rPr lang="en-GB" b="1" dirty="0"/>
              <a:t>()</a:t>
            </a:r>
            <a:r>
              <a:rPr lang="en-GB" dirty="0"/>
              <a:t>: Converts the string to lowercase</a:t>
            </a:r>
          </a:p>
          <a:p>
            <a:r>
              <a:rPr lang="en-GB" b="1" dirty="0" err="1"/>
              <a:t>indexOf</a:t>
            </a:r>
            <a:r>
              <a:rPr lang="en-GB" b="1" dirty="0"/>
              <a:t>()</a:t>
            </a:r>
            <a:r>
              <a:rPr lang="en-GB" dirty="0"/>
              <a:t>: Returns the index of the first occurrence of a substring.</a:t>
            </a:r>
          </a:p>
          <a:p>
            <a:r>
              <a:rPr lang="en-GB" b="1" dirty="0"/>
              <a:t>slice()</a:t>
            </a:r>
            <a:r>
              <a:rPr lang="en-GB" dirty="0"/>
              <a:t>: Extracts a portion of the string.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55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D1C02-AA49-F502-E887-DF0454C1E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B9E1-724C-23C5-27ED-01723761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Practical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07F2-5E38-50EE-A72F-1C690DA24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Task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Create a function that accepts </a:t>
            </a:r>
            <a:br>
              <a:rPr lang="en-GB" dirty="0"/>
            </a:br>
            <a:r>
              <a:rPr lang="en-GB" dirty="0"/>
              <a:t>an object representing a </a:t>
            </a:r>
            <a:br>
              <a:rPr lang="en-GB" dirty="0"/>
            </a:br>
            <a:r>
              <a:rPr lang="en-GB" dirty="0"/>
              <a:t>student and returns a </a:t>
            </a:r>
            <a:br>
              <a:rPr lang="en-GB" dirty="0"/>
            </a:br>
            <a:r>
              <a:rPr lang="en-GB" dirty="0"/>
              <a:t>message with the student’s </a:t>
            </a:r>
            <a:br>
              <a:rPr lang="en-GB" dirty="0"/>
            </a:br>
            <a:r>
              <a:rPr lang="en-GB" dirty="0"/>
              <a:t>name and grade.</a:t>
            </a:r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0DF8048E-0A3F-BC7E-11A6-A67CBBCE2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869" y="2733578"/>
            <a:ext cx="7772400" cy="280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9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Objects</a:t>
            </a:r>
            <a:r>
              <a:rPr lang="en-GB" dirty="0"/>
              <a:t> are collections of key-value pairs.</a:t>
            </a:r>
          </a:p>
          <a:p>
            <a:r>
              <a:rPr lang="en-GB" b="1" dirty="0"/>
              <a:t>Arrays</a:t>
            </a:r>
            <a:r>
              <a:rPr lang="en-GB" dirty="0"/>
              <a:t> are ordered lists of items.</a:t>
            </a:r>
          </a:p>
          <a:p>
            <a:r>
              <a:rPr lang="en-GB" b="1" dirty="0"/>
              <a:t>Common methods </a:t>
            </a:r>
            <a:r>
              <a:rPr lang="en-GB" dirty="0"/>
              <a:t>help manipulate both objects and arrays efficiently.</a:t>
            </a:r>
          </a:p>
          <a:p>
            <a:r>
              <a:rPr lang="en-GB" b="1" dirty="0"/>
              <a:t>Strings</a:t>
            </a:r>
            <a:r>
              <a:rPr lang="en-GB" dirty="0"/>
              <a:t> in JavaScript come with many built-in methods for text processing.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2F209E-0538-E382-3EA3-DABB85BF4A60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677718" cy="4571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Objects in JavaScript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Web Docs: Working with Objects</a:t>
            </a:r>
            <a:br>
              <a:rPr lang="en-GB" sz="1900" dirty="0"/>
            </a:br>
            <a:endParaRPr lang="en-GB" sz="1900" dirty="0"/>
          </a:p>
          <a:p>
            <a:r>
              <a:rPr lang="en-GB" sz="1900" b="1" dirty="0"/>
              <a:t>Arrays: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W3Schools: Arrays</a:t>
            </a:r>
            <a:br>
              <a:rPr lang="en-GB" sz="1900" dirty="0"/>
            </a:br>
            <a:endParaRPr lang="en-GB" sz="1900" dirty="0"/>
          </a:p>
          <a:p>
            <a:r>
              <a:rPr lang="en-GB" b="1" dirty="0"/>
              <a:t>Object Methods: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Web Docs: Object Methods</a:t>
            </a:r>
            <a:br>
              <a:rPr lang="en-GB" sz="1900" dirty="0"/>
            </a:br>
            <a:endParaRPr lang="en-GB" sz="1900" dirty="0"/>
          </a:p>
          <a:p>
            <a:r>
              <a:rPr lang="en-GB" b="1" dirty="0"/>
              <a:t>String Methods: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W3Schools: JavaScript String Methods</a:t>
            </a:r>
            <a:br>
              <a:rPr lang="en-GB" sz="19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loops, objects, and arrays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Traditional for loops and how they work.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Introduction to objects and arrays.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Adding custom methods to objects.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Using built-in methods for objects and arrays.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Common string methods</a:t>
            </a:r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Understanding the Traditional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is a for loop?</a:t>
            </a:r>
            <a:br>
              <a:rPr lang="en-GB" dirty="0"/>
            </a:br>
            <a:r>
              <a:rPr lang="en-GB" dirty="0"/>
              <a:t>A for loop allows you to run a block of code a specified number of times.</a:t>
            </a:r>
          </a:p>
          <a:p>
            <a:r>
              <a:rPr lang="en-GB" b="1" dirty="0"/>
              <a:t>Example: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1E7AF76-1143-D116-1FCB-0A15544A7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83" y="3597645"/>
            <a:ext cx="55118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Including JavaScript in a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Syntax of a for loop: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Initialization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A variable is initialized (e.g., var </a:t>
            </a:r>
            <a:r>
              <a:rPr lang="en-GB" dirty="0" err="1"/>
              <a:t>i</a:t>
            </a:r>
            <a:r>
              <a:rPr lang="en-GB" dirty="0"/>
              <a:t> = 0).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Condition</a:t>
            </a:r>
            <a:r>
              <a:rPr lang="en-GB" dirty="0"/>
              <a:t>: The loop runs as long as the condition is true (e.g., </a:t>
            </a:r>
            <a:r>
              <a:rPr lang="en-GB" dirty="0" err="1"/>
              <a:t>i</a:t>
            </a:r>
            <a:r>
              <a:rPr lang="en-GB" dirty="0"/>
              <a:t> &lt; 10).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Increment</a:t>
            </a:r>
            <a:r>
              <a:rPr lang="en-GB" dirty="0"/>
              <a:t>: The value is updated after every iteration (e.g., </a:t>
            </a:r>
            <a:r>
              <a:rPr lang="en-GB" dirty="0" err="1"/>
              <a:t>i</a:t>
            </a:r>
            <a:r>
              <a:rPr lang="en-GB" dirty="0"/>
              <a:t>++).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91C5DE3-69B7-E17E-4BF8-D3969F7B9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766" y="3554597"/>
            <a:ext cx="4076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Objects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Definition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Objects are collections of key-value pairs.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Objects allow you to store related data and functions (called methods) in one structured format.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Objects can store </a:t>
            </a:r>
            <a:r>
              <a:rPr lang="en-GB" b="1" dirty="0"/>
              <a:t>primitive values</a:t>
            </a:r>
            <a:r>
              <a:rPr lang="en-GB" dirty="0"/>
              <a:t> (strings, numbers, </a:t>
            </a:r>
            <a:r>
              <a:rPr lang="en-GB" dirty="0" err="1"/>
              <a:t>booleans</a:t>
            </a:r>
            <a:r>
              <a:rPr lang="en-GB" dirty="0"/>
              <a:t>) and functions.</a:t>
            </a:r>
          </a:p>
        </p:txBody>
      </p:sp>
      <p:pic>
        <p:nvPicPr>
          <p:cNvPr id="6" name="Picture 5" descr="A black background with white text and blue text&#10;&#10;Description automatically generated">
            <a:extLst>
              <a:ext uri="{FF2B5EF4-FFF2-40B4-BE49-F238E27FC236}">
                <a16:creationId xmlns:a16="http://schemas.microsoft.com/office/drawing/2014/main" id="{F820B689-4E91-DC9C-388B-54E8171D5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807" y="3066626"/>
            <a:ext cx="49530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Arrays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Definition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Arrays are ordered lists of items.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Arrays are used to store multiple values in a single variable.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Arrays are zero-indexed, meaning the first element is at index 0.</a:t>
            </a:r>
          </a:p>
        </p:txBody>
      </p:sp>
      <p:pic>
        <p:nvPicPr>
          <p:cNvPr id="5" name="Picture 4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6E0B1E1F-6289-68BB-CD07-6047FB7D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876" y="3429000"/>
            <a:ext cx="53086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Adding Methods to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Definition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 method is simply a function stored as a property in an object.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Methods allow objects to perform actions based on their properties.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Example</a:t>
            </a:r>
            <a:r>
              <a:rPr lang="en-GB" dirty="0"/>
              <a:t>: Adding a method to an object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</a:t>
            </a:r>
            <a:r>
              <a:rPr lang="en-GB" i="1" dirty="0"/>
              <a:t>this</a:t>
            </a:r>
            <a:r>
              <a:rPr lang="en-GB" dirty="0"/>
              <a:t> keyword refers to the current object.</a:t>
            </a:r>
          </a:p>
        </p:txBody>
      </p:sp>
      <p:pic>
        <p:nvPicPr>
          <p:cNvPr id="6" name="Picture 5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61862276-C937-EA1F-EB80-C7240E19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9" y="3144157"/>
            <a:ext cx="5981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Example of Object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Example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Accessing and manipulating an object: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Use dot notation (</a:t>
            </a:r>
            <a:r>
              <a:rPr lang="en-GB" dirty="0" err="1"/>
              <a:t>person.name</a:t>
            </a:r>
            <a:r>
              <a:rPr lang="en-GB" dirty="0"/>
              <a:t>) or bracket notation (person["name"]) to access properties.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6D3996E-29E9-E812-F2A8-238436F6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90" y="3173099"/>
            <a:ext cx="5956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Common 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 err="1"/>
              <a:t>Object.keys</a:t>
            </a:r>
            <a:r>
              <a:rPr lang="en-GB" b="1" dirty="0"/>
              <a:t>()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Returns an array of the object's property names</a:t>
            </a:r>
          </a:p>
          <a:p>
            <a:r>
              <a:rPr lang="en-GB" b="1" dirty="0" err="1"/>
              <a:t>Object.values</a:t>
            </a:r>
            <a:r>
              <a:rPr lang="en-GB" b="1" dirty="0"/>
              <a:t>()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Returns an array of the object's property values.</a:t>
            </a:r>
          </a:p>
          <a:p>
            <a:r>
              <a:rPr lang="en-GB" b="1" dirty="0" err="1"/>
              <a:t>Object.entries</a:t>
            </a:r>
            <a:r>
              <a:rPr lang="en-GB" b="1" dirty="0"/>
              <a:t>()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Returns an array of the object's key-value pairs.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FAF11-118A-D1C1-DB68-933E95298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903" y="2357316"/>
            <a:ext cx="6561498" cy="690684"/>
          </a:xfrm>
          <a:prstGeom prst="rect">
            <a:avLst/>
          </a:prstGeom>
        </p:spPr>
      </p:pic>
      <p:pic>
        <p:nvPicPr>
          <p:cNvPr id="8" name="Picture 7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7B645DF-4C9F-DF8C-D9B7-204B3CDFC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801" y="3945577"/>
            <a:ext cx="5435600" cy="72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DF7CF0-7A29-5677-4682-C6EB49D77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101" y="5567055"/>
            <a:ext cx="70993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221</TotalTime>
  <Words>623</Words>
  <Application>Microsoft Macintosh PowerPoint</Application>
  <PresentationFormat>Widescreen</PresentationFormat>
  <Paragraphs>59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 2</vt:lpstr>
      <vt:lpstr>Dividend</vt:lpstr>
      <vt:lpstr>JavaScript Objects, Arrays, and Loops</vt:lpstr>
      <vt:lpstr>loops, objects, and arrays in JavaScript</vt:lpstr>
      <vt:lpstr>Understanding the Traditional For Loop</vt:lpstr>
      <vt:lpstr>Including JavaScript in a Web Page</vt:lpstr>
      <vt:lpstr>Objects in JavaScript</vt:lpstr>
      <vt:lpstr>Arrays in JavaScript</vt:lpstr>
      <vt:lpstr>Adding Methods to Objects</vt:lpstr>
      <vt:lpstr>Example of Object Usage</vt:lpstr>
      <vt:lpstr>Common Object Methods</vt:lpstr>
      <vt:lpstr>Common Array Methods</vt:lpstr>
      <vt:lpstr>Common String Methods</vt:lpstr>
      <vt:lpstr>Practical Example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10</cp:revision>
  <dcterms:created xsi:type="dcterms:W3CDTF">2024-09-09T14:17:17Z</dcterms:created>
  <dcterms:modified xsi:type="dcterms:W3CDTF">2024-09-30T20:25:30Z</dcterms:modified>
</cp:coreProperties>
</file>