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9" r:id="rId5"/>
    <p:sldId id="294" r:id="rId6"/>
    <p:sldId id="295" r:id="rId7"/>
    <p:sldId id="296" r:id="rId8"/>
    <p:sldId id="287" r:id="rId9"/>
    <p:sldId id="269" r:id="rId10"/>
    <p:sldId id="289" r:id="rId11"/>
    <p:sldId id="29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9"/>
            <p14:sldId id="294"/>
            <p14:sldId id="295"/>
            <p14:sldId id="296"/>
            <p14:sldId id="287"/>
            <p14:sldId id="269"/>
            <p14:sldId id="289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FEEAF-1C33-1249-914A-97287014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6FDD4-AFAF-020A-C03A-F528EEDB8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F78B4-C96A-812E-ABAD-EFCB3DD60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17381-2600-9E5A-61A5-991980CE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the DOM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Common events: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click – Triggered when a user clicks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 – Triggered when the user inputs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submit – Triggered when a form is submitted.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401327" cy="43486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DOM</a:t>
            </a:r>
            <a:r>
              <a:rPr lang="en-GB" dirty="0"/>
              <a:t> is the bridge between your HTML content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Traversing the DOM</a:t>
            </a:r>
            <a:r>
              <a:rPr lang="en-GB" dirty="0"/>
              <a:t> allows you to access and navigate different elements on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dynamically update content and styles</a:t>
            </a:r>
            <a:r>
              <a:rPr lang="en-GB" dirty="0"/>
              <a:t> to create interactive, responsive web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By </a:t>
            </a:r>
            <a:r>
              <a:rPr lang="en-GB" b="1" dirty="0"/>
              <a:t>creating elements dynamically</a:t>
            </a:r>
            <a:r>
              <a:rPr lang="en-GB" dirty="0"/>
              <a:t>, you can add new content on the fly, such as user-generated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Event Handlers</a:t>
            </a:r>
            <a:r>
              <a:rPr lang="en-GB" dirty="0"/>
              <a:t> help you respond to user actions, bringing your web page to life.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Introducing the 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Traversing the 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Updating elements, content and styles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Creating Elements dynamically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Event Handlers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the DOM?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DOM stands for </a:t>
            </a:r>
            <a:r>
              <a:rPr lang="en-GB" b="1" dirty="0"/>
              <a:t>Document Object Model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represents the structure of a web page as a tree of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node is an object representing part of the page (like elements, text, attributes).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ED35-E2EB-8798-C9B8-77C6B1901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281E-6EDF-E97C-7496-10F2367A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C33C-2232-7826-611F-AFD9CC348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What does traversing mean?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Traversing</a:t>
            </a:r>
            <a:r>
              <a:rPr lang="en-GB" dirty="0"/>
              <a:t> means navigating the DOM structure.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move between </a:t>
            </a:r>
            <a:r>
              <a:rPr lang="en-GB" b="1" dirty="0"/>
              <a:t>parent</a:t>
            </a:r>
            <a:r>
              <a:rPr lang="en-GB" dirty="0"/>
              <a:t>, </a:t>
            </a:r>
            <a:r>
              <a:rPr lang="en-GB" b="1" dirty="0"/>
              <a:t>child</a:t>
            </a:r>
            <a:r>
              <a:rPr lang="en-GB" dirty="0"/>
              <a:t>, and </a:t>
            </a:r>
            <a:r>
              <a:rPr lang="en-GB" b="1" dirty="0"/>
              <a:t>sibling</a:t>
            </a:r>
            <a:r>
              <a:rPr lang="en-GB" dirty="0"/>
              <a:t> nodes.</a:t>
            </a:r>
          </a:p>
          <a:p>
            <a:r>
              <a:rPr lang="en-GB" b="1" dirty="0"/>
              <a:t>Methods to traverse:</a:t>
            </a:r>
            <a:br>
              <a:rPr lang="en-GB" b="1" dirty="0"/>
            </a:br>
            <a:br>
              <a:rPr lang="en-GB" b="1" dirty="0"/>
            </a:br>
            <a:r>
              <a:rPr lang="en-GB" dirty="0" err="1"/>
              <a:t>document.getElementById</a:t>
            </a:r>
            <a:r>
              <a:rPr lang="en-GB" dirty="0"/>
              <a:t>() – Access an element by its ID.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document.querySelector</a:t>
            </a:r>
            <a:r>
              <a:rPr lang="en-GB" dirty="0"/>
              <a:t>() – Select an element using a CSS selector.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parentNode</a:t>
            </a:r>
            <a:r>
              <a:rPr lang="en-GB" dirty="0"/>
              <a:t>, </a:t>
            </a:r>
            <a:r>
              <a:rPr lang="en-GB" dirty="0" err="1"/>
              <a:t>childNodes</a:t>
            </a:r>
            <a:r>
              <a:rPr lang="en-GB" dirty="0"/>
              <a:t> – Move between parent and child nodes.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A8FA0BB-2A90-1F4D-D69B-F6A36B60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9" y="5861050"/>
            <a:ext cx="5422390" cy="7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Updating Elements, Content,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Updating Content: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Modify inner content</a:t>
            </a:r>
            <a:r>
              <a:rPr lang="en-GB" dirty="0"/>
              <a:t> using </a:t>
            </a:r>
            <a:r>
              <a:rPr lang="en-GB" dirty="0" err="1"/>
              <a:t>innerHTML</a:t>
            </a:r>
            <a:r>
              <a:rPr lang="en-GB" dirty="0"/>
              <a:t> or </a:t>
            </a:r>
            <a:r>
              <a:rPr lang="en-GB" dirty="0" err="1"/>
              <a:t>textContent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BE079-EBC7-DBA9-A8FB-CA01A33B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20" y="4911411"/>
            <a:ext cx="681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Updating Elements, Content,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Updating Styles: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Change CSS styles dynamically using style property.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2F18B-2195-151F-8367-914AAB6E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6" y="5140011"/>
            <a:ext cx="7112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Updating Elements, Content,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Modifying Attributes: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Change attributes like </a:t>
            </a:r>
            <a:r>
              <a:rPr lang="en-GB" dirty="0" err="1"/>
              <a:t>src</a:t>
            </a:r>
            <a:r>
              <a:rPr lang="en-GB" dirty="0"/>
              <a:t>, </a:t>
            </a:r>
            <a:r>
              <a:rPr lang="en-GB" dirty="0" err="1"/>
              <a:t>href</a:t>
            </a:r>
            <a:r>
              <a:rPr lang="en-GB" dirty="0"/>
              <a:t>,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62C49-1C66-91C0-2048-B7451245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1" y="4695205"/>
            <a:ext cx="7772400" cy="4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Elements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create elements dynamically?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content dynamically based on user interactions (e.g., adding new tasks to a TODO list).</a:t>
            </a:r>
          </a:p>
          <a:p>
            <a:r>
              <a:rPr lang="en-GB" b="1" dirty="0"/>
              <a:t>How to create elements: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document.createElement</a:t>
            </a:r>
            <a:r>
              <a:rPr lang="en-GB" dirty="0"/>
              <a:t>().</a:t>
            </a:r>
          </a:p>
          <a:p>
            <a:pPr>
              <a:buFont typeface="+mj-lt"/>
              <a:buAutoNum type="arabicPeriod"/>
            </a:pPr>
            <a:r>
              <a:rPr lang="en-GB" dirty="0"/>
              <a:t>Set properties (text, attributes, etc.).</a:t>
            </a:r>
          </a:p>
          <a:p>
            <a:pPr>
              <a:buFont typeface="+mj-lt"/>
              <a:buAutoNum type="arabicPeriod"/>
            </a:pPr>
            <a:r>
              <a:rPr lang="en-GB" dirty="0"/>
              <a:t>Append the element to the DOM.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08AE019F-BD6F-C475-95F7-969D9311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97" y="4044526"/>
            <a:ext cx="5829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event handlers?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Functions that run in response to user actions like clicks, typing, or submitting a form.</a:t>
            </a:r>
          </a:p>
          <a:p>
            <a:r>
              <a:rPr lang="en-GB" b="1" dirty="0"/>
              <a:t>How to use them: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Attach event listeners to elements using </a:t>
            </a:r>
            <a:r>
              <a:rPr lang="en-GB" dirty="0" err="1"/>
              <a:t>addEventListener</a:t>
            </a:r>
            <a:r>
              <a:rPr lang="en-GB" dirty="0"/>
              <a:t>().</a:t>
            </a:r>
          </a:p>
          <a:p>
            <a:r>
              <a:rPr lang="en-GB" b="1" dirty="0"/>
              <a:t>Example: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B9F15-87E6-AF6E-EB73-74CCE523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85" y="5006731"/>
            <a:ext cx="7772400" cy="9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283</TotalTime>
  <Words>440</Words>
  <Application>Microsoft Macintosh PowerPoint</Application>
  <PresentationFormat>Widescreen</PresentationFormat>
  <Paragraphs>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Wingdings 2</vt:lpstr>
      <vt:lpstr>Dividend</vt:lpstr>
      <vt:lpstr>Introduction to the DOM</vt:lpstr>
      <vt:lpstr>Introduction to the DOM</vt:lpstr>
      <vt:lpstr>Introduction to the DOM</vt:lpstr>
      <vt:lpstr>Traversing the DOM</vt:lpstr>
      <vt:lpstr>Updating Elements, Content, and Styles</vt:lpstr>
      <vt:lpstr>Updating Elements, Content, and Styles</vt:lpstr>
      <vt:lpstr>Updating Elements, Content, and Styles</vt:lpstr>
      <vt:lpstr>Creating Elements Dynamically</vt:lpstr>
      <vt:lpstr>Event Handlers</vt:lpstr>
      <vt:lpstr>COMMON Event Handlers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12</cp:revision>
  <dcterms:created xsi:type="dcterms:W3CDTF">2024-09-09T14:17:17Z</dcterms:created>
  <dcterms:modified xsi:type="dcterms:W3CDTF">2024-10-02T21:25:52Z</dcterms:modified>
</cp:coreProperties>
</file>