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8" r:id="rId10"/>
    <p:sldId id="289" r:id="rId11"/>
    <p:sldId id="290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92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8"/>
            <p14:sldId id="289"/>
            <p14:sldId id="290"/>
            <p14:sldId id="297"/>
            <p14:sldId id="298"/>
            <p14:sldId id="299"/>
            <p14:sldId id="300"/>
            <p14:sldId id="301"/>
            <p14:sldId id="302"/>
            <p14:sldId id="303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Introduction to NodeJS and Debugging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Purpose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Extract values from objects and arrays.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Example</a:t>
            </a:r>
            <a:endParaRPr lang="en-GB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8312390-81A2-8E0C-20E4-9BD2E255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3300046"/>
            <a:ext cx="4826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shorter syntax for writing functions.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Example</a:t>
            </a:r>
            <a:endParaRPr lang="en-GB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3FAC436-5965-674F-65A5-09E2D0A0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789" y="3352800"/>
            <a:ext cx="50927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9EF7-C16A-C86E-9F63-94588FE8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B85C-F220-645E-DB09-FDD9CABD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C3E0-7854-2B55-40BD-E0A769D3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Expands </a:t>
            </a:r>
            <a:r>
              <a:rPr lang="en-GB" dirty="0" err="1"/>
              <a:t>iterable</a:t>
            </a:r>
            <a:r>
              <a:rPr lang="en-GB" dirty="0"/>
              <a:t> elements (arrays, objects) into individual elements.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</p:txBody>
      </p:sp>
      <p:pic>
        <p:nvPicPr>
          <p:cNvPr id="5" name="Picture 4" descr="A black background with white and pink numbers&#10;&#10;Description automatically generated">
            <a:extLst>
              <a:ext uri="{FF2B5EF4-FFF2-40B4-BE49-F238E27FC236}">
                <a16:creationId xmlns:a16="http://schemas.microsoft.com/office/drawing/2014/main" id="{4D0C8A15-5D8E-0F33-AD61-6C6AC13F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3519365"/>
            <a:ext cx="5829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7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A00FB-C44E-8663-0401-70A2AD2E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B96-C36D-4C18-0321-6229ECB5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Var vs Let vs </a:t>
            </a:r>
            <a:r>
              <a:rPr lang="en-GB" dirty="0" err="1"/>
              <a:t>Const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5D4B-0544-4301-C47B-5173B7AF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Differences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var: Function-scoped, can be re-declared.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let: Block-scoped, cannot be re-declared.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const</a:t>
            </a:r>
            <a:r>
              <a:rPr lang="en-GB" dirty="0"/>
              <a:t>: Block-scoped, cannot be reassigned or re-declared.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1E50910-6794-EACB-6C35-B65DB1A1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158" y="3159852"/>
            <a:ext cx="3745602" cy="19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9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FFE1C-AE1D-2E45-AA23-0260A95B8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1FF5-D12D-7974-A943-A92F8CC7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ES6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AF9F-6C4C-FAA5-866F-33D25E063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Importing and Exporting Modules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Export</a:t>
            </a:r>
            <a:r>
              <a:rPr lang="en-GB" dirty="0"/>
              <a:t> functions or variables from one file.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b="1" dirty="0"/>
              <a:t>Import</a:t>
            </a:r>
            <a:r>
              <a:rPr lang="en-GB" dirty="0"/>
              <a:t> them in another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32404-17D2-75B7-E5D1-A4639BE9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32" y="4044526"/>
            <a:ext cx="6019800" cy="520700"/>
          </a:xfrm>
          <a:prstGeom prst="rect">
            <a:avLst/>
          </a:prstGeom>
        </p:spPr>
      </p:pic>
      <p:pic>
        <p:nvPicPr>
          <p:cNvPr id="8" name="Picture 7" descr="A close-up of a computer code&#10;&#10;Description automatically generated">
            <a:extLst>
              <a:ext uri="{FF2B5EF4-FFF2-40B4-BE49-F238E27FC236}">
                <a16:creationId xmlns:a16="http://schemas.microsoft.com/office/drawing/2014/main" id="{A1EF7680-C7B3-4945-2A9B-BD3F08B9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32" y="5441950"/>
            <a:ext cx="4305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1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134D8-E2A5-EF17-1794-AC30DDBD1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0E3C-1E7B-46CC-5DDB-AB05FC83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Passing Command Line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AFA5-FD54-AFF4-2085-B25FCD6FC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How to Access Command Line Arguments in Node.js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 </a:t>
            </a:r>
            <a:r>
              <a:rPr lang="en-GB" dirty="0" err="1"/>
              <a:t>process.argv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06F3F-6728-BB57-2764-D730BB09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5192765"/>
            <a:ext cx="7772400" cy="5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9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70204-99E1-5F56-923D-20BDFBB5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A187-FC49-9BFF-BC2A-088B8CC0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The Filesystem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D2BF-6D5C-06F9-7CA4-579E06D84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Core Functions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readFile</a:t>
            </a:r>
            <a:r>
              <a:rPr lang="en-GB" dirty="0"/>
              <a:t>: Reads the contents of a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writeFile</a:t>
            </a:r>
            <a:r>
              <a:rPr lang="en-GB" dirty="0"/>
              <a:t>: Writes data to a file, overwriting existing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appendFile</a:t>
            </a:r>
            <a:r>
              <a:rPr lang="en-GB" dirty="0"/>
              <a:t>: Adds data to an existing file without overwriting.</a:t>
            </a:r>
          </a:p>
        </p:txBody>
      </p:sp>
    </p:spTree>
    <p:extLst>
      <p:ext uri="{BB962C8B-B14F-4D97-AF65-F5344CB8AC3E}">
        <p14:creationId xmlns:p14="http://schemas.microsoft.com/office/powerpoint/2010/main" val="96026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A8717-8F48-FD05-355A-74FA6025B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447E-957D-E07C-9B94-571BC63A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Reading and Writing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F00C-E58A-C0D8-29FC-E9C0DCE15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Reading a File Example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Writing to a File Example</a:t>
            </a:r>
            <a:r>
              <a:rPr lang="en-GB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F933B-9A0D-B8FF-7B7F-9613288A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527" y="2228003"/>
            <a:ext cx="5753100" cy="1727200"/>
          </a:xfrm>
          <a:prstGeom prst="rect">
            <a:avLst/>
          </a:prstGeom>
        </p:spPr>
      </p:pic>
      <p:pic>
        <p:nvPicPr>
          <p:cNvPr id="7" name="Picture 6" descr="A computer screen with green text&#10;&#10;Description automatically generated">
            <a:extLst>
              <a:ext uri="{FF2B5EF4-FFF2-40B4-BE49-F238E27FC236}">
                <a16:creationId xmlns:a16="http://schemas.microsoft.com/office/drawing/2014/main" id="{88994E89-8B50-7494-EBB2-E69511192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27" y="4422461"/>
            <a:ext cx="62611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BCE78-5152-36B6-288D-C163757EA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3CBB-ADE2-80E4-0471-794D3F54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</a:t>
            </a:r>
            <a:r>
              <a:rPr lang="en-GB" dirty="0" err="1"/>
              <a:t>appendFile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DE3E-4A94-14A3-915B-5F98D26C0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Appending Data to a File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627C71FD-CC84-5503-8C5C-C7E1A0F9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4044526"/>
            <a:ext cx="6477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6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Installed and ran Node.js.</a:t>
            </a:r>
          </a:p>
          <a:p>
            <a:r>
              <a:rPr lang="en-GB" dirty="0"/>
              <a:t>Debugged simple JavaScript scripts.</a:t>
            </a:r>
          </a:p>
          <a:p>
            <a:r>
              <a:rPr lang="en-GB" dirty="0"/>
              <a:t>Explored key features of modern JavaScript (ES6/ES7).</a:t>
            </a:r>
          </a:p>
          <a:p>
            <a:r>
              <a:rPr lang="en-GB" dirty="0"/>
              <a:t>Worked with the filesystem using </a:t>
            </a:r>
            <a:r>
              <a:rPr lang="en-GB" dirty="0" err="1"/>
              <a:t>readFile</a:t>
            </a:r>
            <a:r>
              <a:rPr lang="en-GB" dirty="0"/>
              <a:t>, </a:t>
            </a:r>
            <a:r>
              <a:rPr lang="en-GB" dirty="0" err="1"/>
              <a:t>writeFile</a:t>
            </a:r>
            <a:r>
              <a:rPr lang="en-GB" dirty="0"/>
              <a:t>, and </a:t>
            </a:r>
            <a:r>
              <a:rPr lang="en-GB" dirty="0" err="1"/>
              <a:t>appendFile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NodeJS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The NodeJS environment</a:t>
            </a:r>
          </a:p>
          <a:p>
            <a:pPr>
              <a:buFont typeface="+mj-lt"/>
              <a:buAutoNum type="arabicPeriod"/>
            </a:pPr>
            <a:r>
              <a:rPr lang="en-GB" dirty="0"/>
              <a:t>Debugging techniques</a:t>
            </a:r>
          </a:p>
          <a:p>
            <a:pPr>
              <a:buFont typeface="+mj-lt"/>
              <a:buAutoNum type="arabicPeriod"/>
            </a:pPr>
            <a:r>
              <a:rPr lang="en-GB" dirty="0"/>
              <a:t>Modern ES6/7 techniques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NodeJS?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Definition</a:t>
            </a:r>
            <a:r>
              <a:rPr lang="en-GB" dirty="0"/>
              <a:t>: Node.js is a JavaScript runtime built on Chrome's V8 engine.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Purpose</a:t>
            </a:r>
            <a:r>
              <a:rPr lang="en-GB" dirty="0"/>
              <a:t>: Allows JavaScript to run server-side, outside the browser.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Key Features</a:t>
            </a:r>
            <a:r>
              <a:rPr lang="en-GB" dirty="0"/>
              <a:t>: Non-blocking I/O, event-driven, fast and lightweight.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Installing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Step-by-Step Installation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Go to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NodeJS Official Website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Download the latest stable version for your 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Run the installer and verify installation with node -v in the terminal.</a:t>
            </a:r>
          </a:p>
          <a:p>
            <a:r>
              <a:rPr lang="en-GB" b="1" dirty="0"/>
              <a:t>NPM (Node Package Manager)</a:t>
            </a:r>
            <a:r>
              <a:rPr lang="en-GB" dirty="0"/>
              <a:t>: Automatically installed with Node.js. Allows for easy installation of libraries.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270CD-37C9-A410-4A9C-76439EE2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515" y="2917511"/>
            <a:ext cx="36449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Running a Simple JavaScript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File Example</a:t>
            </a:r>
            <a:r>
              <a:rPr lang="en-GB" dirty="0"/>
              <a:t>: </a:t>
            </a:r>
            <a:r>
              <a:rPr lang="en-GB" dirty="0" err="1"/>
              <a:t>index.js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How to Run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Open terminal, navigate to the directory containing </a:t>
            </a:r>
            <a:r>
              <a:rPr lang="en-GB" dirty="0" err="1"/>
              <a:t>index.js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Run the command: node </a:t>
            </a:r>
            <a:r>
              <a:rPr lang="en-GB" dirty="0" err="1"/>
              <a:t>index.js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AAC81-A93C-0EF3-E7F9-E84FABFC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013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Debugging Simple Scripts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588379" cy="3938016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How to Start Debugging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Use the Run | Start Debugging command in VSCode to start 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Debugging Actions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step over: executes the function then stops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step into: steps into the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step out: runs to the end of the function then stops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continue: Continue until breakpoint.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stop: stops the application and debugging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ES6/7 vs Traditional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Differences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Syntax improvements (arrow functions, modules).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More readable and concise code.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Focus on better handling of asynchronous operations (e.g., async/await).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is Async/Await?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An easier way to work with asynchronous code.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EBFBB2EB-C3E9-F4FE-3F28-EC425284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667" y="3429000"/>
            <a:ext cx="5698140" cy="15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Default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Set default values for parameters in functions.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</p:txBody>
      </p:sp>
      <p:pic>
        <p:nvPicPr>
          <p:cNvPr id="5" name="Picture 4" descr="A computer screen with text&#10;&#10;Description automatically generated with medium confidence">
            <a:extLst>
              <a:ext uri="{FF2B5EF4-FFF2-40B4-BE49-F238E27FC236}">
                <a16:creationId xmlns:a16="http://schemas.microsoft.com/office/drawing/2014/main" id="{842D6F65-7C39-80B4-47AC-31E5677B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84" y="3405618"/>
            <a:ext cx="43434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231</TotalTime>
  <Words>585</Words>
  <Application>Microsoft Macintosh PowerPoint</Application>
  <PresentationFormat>Widescreen</PresentationFormat>
  <Paragraphs>81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Wingdings</vt:lpstr>
      <vt:lpstr>Wingdings 2</vt:lpstr>
      <vt:lpstr>Dividend</vt:lpstr>
      <vt:lpstr>Introduction to NodeJS and Debugging</vt:lpstr>
      <vt:lpstr>Introduction to NodeJS and Debugging</vt:lpstr>
      <vt:lpstr>What is NodeJS?</vt:lpstr>
      <vt:lpstr>Installing NodeJS</vt:lpstr>
      <vt:lpstr>Running a Simple JavaScript File</vt:lpstr>
      <vt:lpstr>Debugging Simple Scripts and Functions</vt:lpstr>
      <vt:lpstr>ES6/7 vs Traditional JavaScript</vt:lpstr>
      <vt:lpstr>Async/Await</vt:lpstr>
      <vt:lpstr>Default Function Parameters</vt:lpstr>
      <vt:lpstr>Destructuring</vt:lpstr>
      <vt:lpstr>Arrow Functions</vt:lpstr>
      <vt:lpstr>Spread Operator</vt:lpstr>
      <vt:lpstr>Var vs Let vs Const</vt:lpstr>
      <vt:lpstr>ES6 Modules</vt:lpstr>
      <vt:lpstr>Passing Command Line Parameters</vt:lpstr>
      <vt:lpstr>The Filesystem in Node.js</vt:lpstr>
      <vt:lpstr>Reading and Writing Files</vt:lpstr>
      <vt:lpstr>Using appendFile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11</cp:revision>
  <dcterms:created xsi:type="dcterms:W3CDTF">2024-09-09T14:17:17Z</dcterms:created>
  <dcterms:modified xsi:type="dcterms:W3CDTF">2024-10-12T15:15:26Z</dcterms:modified>
</cp:coreProperties>
</file>