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8" r:id="rId14"/>
    <p:sldId id="29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Node Package Manager (NPM) and Test Driven Development (TDD)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Testing Exceptions in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Example of Testing an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C96B-9FCC-D4A5-9593-819D0D79D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33" y="3429000"/>
            <a:ext cx="6870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Mocks and </a:t>
            </a:r>
            <a:r>
              <a:rPr lang="en-GB" dirty="0" err="1"/>
              <a:t>spyOn</a:t>
            </a:r>
            <a:r>
              <a:rPr lang="en-GB" dirty="0"/>
              <a:t> in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Mocks?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Simulate the </a:t>
            </a:r>
            <a:r>
              <a:rPr lang="en-GB" dirty="0" err="1"/>
              <a:t>behavior</a:t>
            </a:r>
            <a:r>
              <a:rPr lang="en-GB" dirty="0"/>
              <a:t> of real functions in </a:t>
            </a:r>
            <a:r>
              <a:rPr lang="en-GB" dirty="0" err="1"/>
              <a:t>tests.</a:t>
            </a:r>
            <a:r>
              <a:rPr lang="en-GB" b="1" dirty="0" err="1"/>
              <a:t>Example</a:t>
            </a:r>
            <a:r>
              <a:rPr lang="en-GB" b="1" dirty="0"/>
              <a:t> with </a:t>
            </a:r>
            <a:r>
              <a:rPr lang="en-GB" b="1" dirty="0" err="1"/>
              <a:t>jest.fn</a:t>
            </a:r>
            <a:r>
              <a:rPr lang="en-GB" b="1" dirty="0"/>
              <a:t>()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  <a:p>
            <a:r>
              <a:rPr lang="en-GB" b="1" dirty="0" err="1"/>
              <a:t>spyOn</a:t>
            </a:r>
            <a:r>
              <a:rPr lang="en-GB" b="1" dirty="0"/>
              <a:t> Example</a:t>
            </a:r>
            <a:r>
              <a:rPr lang="en-GB" dirty="0"/>
              <a:t>: Track calls to a method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E5679-E3B8-6153-0666-57236AEC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792017"/>
            <a:ext cx="51054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02F6A-F464-4475-7A21-7511D51B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4380523"/>
            <a:ext cx="4800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GitIgnore</a:t>
            </a:r>
            <a:r>
              <a:rPr lang="en-GB" sz="2400" dirty="0"/>
              <a:t>: How to Exclude Files and Folders from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Purpose of .</a:t>
            </a:r>
            <a:r>
              <a:rPr lang="en-GB" b="1" dirty="0" err="1"/>
              <a:t>gitignore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Prevent certain files or folders from being tracked by Git.</a:t>
            </a:r>
          </a:p>
          <a:p>
            <a:r>
              <a:rPr lang="en-GB" b="1" dirty="0"/>
              <a:t>Typical Example</a:t>
            </a:r>
            <a:endParaRPr lang="en-GB" dirty="0"/>
          </a:p>
        </p:txBody>
      </p:sp>
      <p:pic>
        <p:nvPicPr>
          <p:cNvPr id="6" name="Picture 5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6521FAE4-52EA-B2DE-CFDC-EE8DA862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69" y="3429000"/>
            <a:ext cx="2032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Examples of 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Scenarios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Node.js projects</a:t>
            </a:r>
            <a:r>
              <a:rPr lang="en-GB" dirty="0"/>
              <a:t>: Exclude </a:t>
            </a:r>
            <a:r>
              <a:rPr lang="en-GB" dirty="0" err="1"/>
              <a:t>node_modules</a:t>
            </a:r>
            <a:r>
              <a:rPr lang="en-GB" dirty="0"/>
              <a:t>/.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Environment files</a:t>
            </a:r>
            <a:r>
              <a:rPr lang="en-GB" dirty="0"/>
              <a:t>: Exclude .env to protect sensitive information.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Log files</a:t>
            </a:r>
            <a:r>
              <a:rPr lang="en-GB" dirty="0"/>
              <a:t>: Prevent log files from cluttering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The importance of using NPM for dependency management.</a:t>
            </a:r>
          </a:p>
          <a:p>
            <a:r>
              <a:rPr lang="en-GB" dirty="0"/>
              <a:t>How TDD improves software quality and maintainability.</a:t>
            </a:r>
          </a:p>
          <a:p>
            <a:r>
              <a:rPr lang="en-GB" dirty="0"/>
              <a:t>The role of Jest in writing efficient, testable code.</a:t>
            </a:r>
          </a:p>
          <a:p>
            <a:r>
              <a:rPr lang="en-GB" dirty="0"/>
              <a:t>Proper usage of .</a:t>
            </a:r>
            <a:r>
              <a:rPr lang="en-GB" dirty="0" err="1"/>
              <a:t>gitignore</a:t>
            </a:r>
            <a:r>
              <a:rPr lang="en-GB" dirty="0"/>
              <a:t> to manage project files in Git.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An introduction to NPM, automated testing,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Node Package Manager (NPM)</a:t>
            </a:r>
          </a:p>
          <a:p>
            <a:pPr>
              <a:buFont typeface="+mj-lt"/>
              <a:buAutoNum type="arabicPeriod"/>
            </a:pPr>
            <a:r>
              <a:rPr lang="en-GB" dirty="0"/>
              <a:t>Test Driven Development (TDD)</a:t>
            </a:r>
          </a:p>
          <a:p>
            <a:pPr>
              <a:buFont typeface="+mj-lt"/>
              <a:buAutoNum type="arabicPeriod"/>
            </a:pPr>
            <a:r>
              <a:rPr lang="en-GB" dirty="0"/>
              <a:t>Testing JavaScript with Jest</a:t>
            </a:r>
          </a:p>
          <a:p>
            <a:pPr>
              <a:buFont typeface="+mj-lt"/>
              <a:buAutoNum type="arabicPeriod"/>
            </a:pPr>
            <a:r>
              <a:rPr lang="en-GB" dirty="0"/>
              <a:t>Mocking with Jest</a:t>
            </a:r>
          </a:p>
          <a:p>
            <a:pPr>
              <a:buFont typeface="+mj-lt"/>
              <a:buAutoNum type="arabicPeriod"/>
            </a:pPr>
            <a:r>
              <a:rPr lang="en-GB" dirty="0"/>
              <a:t>Excluding content from GitHub (</a:t>
            </a:r>
            <a:r>
              <a:rPr lang="en-GB" dirty="0" err="1"/>
              <a:t>gitignore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NPM is the default package manager for Node.js.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installation and management of third-party libraries and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tools for dependency management and running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D97AE-9140-876F-8A7D-D505BDC8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53" y="261444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Start Commands and Running a Simple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Scripts in NPM</a:t>
            </a:r>
            <a:r>
              <a:rPr lang="en-GB" dirty="0"/>
              <a:t>: Define custom commands for your application in the </a:t>
            </a:r>
            <a:r>
              <a:rPr lang="en-GB" dirty="0" err="1"/>
              <a:t>package.json</a:t>
            </a:r>
            <a:r>
              <a:rPr lang="en-GB" dirty="0"/>
              <a:t> file.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How to Run: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64BC40F-4F5E-5601-3D05-2001EAD4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29" y="3063767"/>
            <a:ext cx="32639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C12A8-9850-D418-8F44-2B648401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29" y="4898711"/>
            <a:ext cx="189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Packages for Production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Production vs Development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Production dependencies</a:t>
            </a:r>
            <a:r>
              <a:rPr lang="en-GB" dirty="0"/>
              <a:t>: Essential packages required for running the app.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Command: </a:t>
            </a:r>
            <a:r>
              <a:rPr lang="en-GB" dirty="0" err="1"/>
              <a:t>npm</a:t>
            </a:r>
            <a:r>
              <a:rPr lang="en-GB" dirty="0"/>
              <a:t> install &lt;package&gt;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Development dependencies</a:t>
            </a:r>
            <a:r>
              <a:rPr lang="en-GB" dirty="0"/>
              <a:t>: Tools needed for development and testing, not for production.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Command: </a:t>
            </a:r>
            <a:r>
              <a:rPr lang="en-GB" dirty="0" err="1"/>
              <a:t>npm</a:t>
            </a:r>
            <a:r>
              <a:rPr lang="en-GB" dirty="0"/>
              <a:t> install --save-dev &lt;package&gt;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express for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jest for testing in development.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TDD (Test Driven Development)?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software development process where tests are written before the actual code.</a:t>
            </a:r>
          </a:p>
          <a:p>
            <a:r>
              <a:rPr lang="en-GB" b="1" dirty="0"/>
              <a:t>Workflow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a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Run the test (it should fail).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the minimal amount of code to make the test pass.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Refactor and repeat.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Applications for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Key Benefits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Ensures code correctness before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Facilitates debugging and refactoring.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Enhances code reliability in applications with critical operations (e.g., payment gateways, APIs).</a:t>
            </a:r>
          </a:p>
          <a:p>
            <a:r>
              <a:rPr lang="en-GB" b="1" dirty="0"/>
              <a:t>Common Use Cases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API development, legacy system updates,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Introducing Jest for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Jest?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JavaScript testing framework, commonly used for unit and integration testing.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Easy to set up.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Built-in assertions.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Supports mocking and spying.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Default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Example of Typical Jest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Basic Test Example: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Asynchronous Test:</a:t>
            </a:r>
          </a:p>
          <a:p>
            <a:endParaRPr lang="en-GB" dirty="0"/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1D4E756-7814-F6C9-D9EB-F1E6C6C2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0" y="2598615"/>
            <a:ext cx="5588000" cy="116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9DCA3-17D5-DF90-B8C1-A04146FE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0" y="4451350"/>
            <a:ext cx="4864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247</TotalTime>
  <Words>558</Words>
  <Application>Microsoft Macintosh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 2</vt:lpstr>
      <vt:lpstr>Dividend</vt:lpstr>
      <vt:lpstr>Node Package Manager (NPM) and Test Driven Development (TDD)</vt:lpstr>
      <vt:lpstr>An introduction to NPM, automated testing, and best practices</vt:lpstr>
      <vt:lpstr>What is NPM?</vt:lpstr>
      <vt:lpstr>Start Commands and Running a Simple Script</vt:lpstr>
      <vt:lpstr>Installing Packages for Production and Development</vt:lpstr>
      <vt:lpstr>What is TDD (Test Driven Development)?</vt:lpstr>
      <vt:lpstr>Real World Applications for TDD</vt:lpstr>
      <vt:lpstr>Introducing Jest for JavaScript</vt:lpstr>
      <vt:lpstr>Default Function Parameters</vt:lpstr>
      <vt:lpstr>Testing Exceptions in Jest</vt:lpstr>
      <vt:lpstr>Mocks and spyOn in Jest</vt:lpstr>
      <vt:lpstr>GitIgnore: How to Exclude Files and Folders from a Repository</vt:lpstr>
      <vt:lpstr>Real World Examples of .gitignore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12</cp:revision>
  <dcterms:created xsi:type="dcterms:W3CDTF">2024-09-09T14:17:17Z</dcterms:created>
  <dcterms:modified xsi:type="dcterms:W3CDTF">2024-10-12T17:29:09Z</dcterms:modified>
</cp:coreProperties>
</file>