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97" r:id="rId10"/>
    <p:sldId id="298" r:id="rId11"/>
    <p:sldId id="299" r:id="rId12"/>
    <p:sldId id="300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97"/>
            <p14:sldId id="298"/>
            <p14:sldId id="299"/>
            <p14:sldId id="300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744"/>
  </p:normalViewPr>
  <p:slideViewPr>
    <p:cSldViewPr snapToGrid="0">
      <p:cViewPr varScale="1">
        <p:scale>
          <a:sx n="109" d="100"/>
          <a:sy n="109" d="100"/>
        </p:scale>
        <p:origin x="208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Building RESTful APIs with Node and Express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00FB-C44E-8663-0401-70A2AD2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B96-C36D-4C18-0321-6229ECB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Examples of .</a:t>
            </a:r>
            <a:r>
              <a:rPr lang="en-GB" dirty="0" err="1"/>
              <a:t>gitignore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5D4B-0544-4301-C47B-5173B7AF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Scenarios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Node.js projects</a:t>
            </a:r>
            <a:r>
              <a:rPr lang="en-GB" dirty="0"/>
              <a:t>: Exclude </a:t>
            </a:r>
            <a:r>
              <a:rPr lang="en-GB" dirty="0" err="1"/>
              <a:t>node_modules</a:t>
            </a:r>
            <a:r>
              <a:rPr lang="en-GB" dirty="0"/>
              <a:t>/.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Environment files</a:t>
            </a:r>
            <a:r>
              <a:rPr lang="en-GB" dirty="0"/>
              <a:t>: Exclude .env to protect sensitive information.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Log files</a:t>
            </a:r>
            <a:r>
              <a:rPr lang="en-GB" dirty="0"/>
              <a:t>: Prevent log files from cluttering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78329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7F618-6AD5-B2E8-6502-41AE732F7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328F-8C37-1CA8-2312-A1AC9BC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Deploying to </a:t>
            </a:r>
            <a:r>
              <a:rPr lang="en-GB" dirty="0" err="1"/>
              <a:t>Render.com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2E0C-C05C-8AFC-48E6-DF33D915D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Why </a:t>
            </a:r>
            <a:r>
              <a:rPr lang="en-GB" dirty="0" err="1"/>
              <a:t>Render.com</a:t>
            </a:r>
            <a:r>
              <a:rPr lang="en-GB" dirty="0"/>
              <a:t>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Free hosting for Node.js applications</a:t>
            </a:r>
            <a:br>
              <a:rPr lang="en-GB" dirty="0"/>
            </a:br>
            <a:r>
              <a:rPr lang="en-GB" dirty="0"/>
              <a:t>Easy deployment from GitHub</a:t>
            </a:r>
          </a:p>
          <a:p>
            <a:r>
              <a:rPr lang="en-GB" dirty="0"/>
              <a:t>Steps to deploy:</a:t>
            </a:r>
          </a:p>
          <a:p>
            <a:pPr>
              <a:buFont typeface="+mj-lt"/>
              <a:buAutoNum type="arabicPeriod"/>
            </a:pPr>
            <a:r>
              <a:rPr lang="en-GB" dirty="0"/>
              <a:t>Push project to GitHub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a Render account</a:t>
            </a:r>
          </a:p>
          <a:p>
            <a:pPr>
              <a:buFont typeface="+mj-lt"/>
              <a:buAutoNum type="arabicPeriod"/>
            </a:pPr>
            <a:r>
              <a:rPr lang="en-GB" dirty="0"/>
              <a:t>Click </a:t>
            </a:r>
            <a:r>
              <a:rPr lang="en-GB" b="1" dirty="0"/>
              <a:t>New Web Service</a:t>
            </a:r>
            <a:r>
              <a:rPr lang="en-GB" dirty="0"/>
              <a:t> and connect the repository</a:t>
            </a:r>
          </a:p>
          <a:p>
            <a:pPr>
              <a:buFont typeface="+mj-lt"/>
              <a:buAutoNum type="arabicPeriod"/>
            </a:pPr>
            <a:r>
              <a:rPr lang="en-GB" dirty="0"/>
              <a:t>Set the </a:t>
            </a:r>
            <a:r>
              <a:rPr lang="en-GB" b="1" dirty="0"/>
              <a:t>Start Command</a:t>
            </a:r>
            <a:r>
              <a:rPr lang="en-GB" dirty="0"/>
              <a:t> to</a:t>
            </a:r>
          </a:p>
          <a:p>
            <a:endParaRPr lang="en-GB" dirty="0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5CDE0A6-5CBD-9FA6-4AA9-0EDA7D3E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61" y="5057531"/>
            <a:ext cx="2489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0D047-90ED-458B-2A41-7BC8F1845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69E-A874-6E3A-09CF-5A890CFC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Testing the API with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9B15-C82D-C190-B924-C7F92EA4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Testing the API with Postman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Install and open Postman.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Send a GET request to http://localhost:3000/notes.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Send a POST request with JSON data</a:t>
            </a:r>
          </a:p>
        </p:txBody>
      </p:sp>
      <p:pic>
        <p:nvPicPr>
          <p:cNvPr id="6" name="Picture 5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AF714A03-67CC-9C15-F4B6-235ECBB9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54" y="3429000"/>
            <a:ext cx="5943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Building RESTful APIs with Express is a crucial skill for full-stack development. Mastering these concepts will allow you to create scalable, efficient, and deployable applications. Keep practicing, experimenting, and improving your API development skills!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/>
              <a:t>Building RESTful APIs with Node and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is RESTful and CRUD</a:t>
            </a:r>
          </a:p>
          <a:p>
            <a:pPr>
              <a:buFont typeface="+mj-lt"/>
              <a:buAutoNum type="arabicPeriod"/>
            </a:pPr>
            <a:r>
              <a:rPr lang="en-GB" dirty="0"/>
              <a:t>Setting up Express and Express routes</a:t>
            </a:r>
          </a:p>
          <a:p>
            <a:pPr>
              <a:buFont typeface="+mj-lt"/>
              <a:buAutoNum type="arabicPeriod"/>
            </a:pPr>
            <a:r>
              <a:rPr lang="en-GB" dirty="0"/>
              <a:t>Working with JSON</a:t>
            </a:r>
          </a:p>
          <a:p>
            <a:pPr>
              <a:buFont typeface="+mj-lt"/>
              <a:buAutoNum type="arabicPeriod"/>
            </a:pPr>
            <a:r>
              <a:rPr lang="en-GB" dirty="0"/>
              <a:t>.</a:t>
            </a:r>
            <a:r>
              <a:rPr lang="en-GB" dirty="0" err="1"/>
              <a:t>gitignore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Deploying a Node/Express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RESTful?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REST (Representational State Transfer) is an architectural style for designing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principles: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Stateless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Client-Server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Cacheable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Uniform Interface</a:t>
            </a:r>
          </a:p>
          <a:p>
            <a:r>
              <a:rPr lang="en-GB" dirty="0"/>
              <a:t>Example: A REST API for a Notes Application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CRUD?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CRUD Operations: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Read (GET) – Retrieve existing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(POST) – Add new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Update (PUT/PATCH) – Modify existing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Delete (DELETE) – Remove data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451288C-6D19-0F25-BE0E-9933A5CB7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0126"/>
            <a:ext cx="5003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Setting Up a Simple Express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Install Node.js and Express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Create </a:t>
            </a:r>
            <a:r>
              <a:rPr lang="en-GB" b="1" dirty="0" err="1"/>
              <a:t>server.js</a:t>
            </a:r>
            <a:endParaRPr lang="en-GB" b="1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99F361-152F-B7A1-F3CF-73039469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474" y="2351183"/>
            <a:ext cx="2743200" cy="838200"/>
          </a:xfrm>
          <a:prstGeom prst="rect">
            <a:avLst/>
          </a:prstGeom>
        </p:spPr>
      </p:pic>
      <p:pic>
        <p:nvPicPr>
          <p:cNvPr id="7" name="Picture 6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A98DB81B-E57D-F552-75F9-B335ACE64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474" y="3576274"/>
            <a:ext cx="6152122" cy="2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Express Routes &amp;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88379" cy="3938016"/>
          </a:xfrm>
        </p:spPr>
        <p:txBody>
          <a:bodyPr anchor="ctr">
            <a:normAutofit/>
          </a:bodyPr>
          <a:lstStyle/>
          <a:p>
            <a:r>
              <a:rPr lang="en-GB" dirty="0"/>
              <a:t>Defining routes in Express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Using route parameters (wildcards)</a:t>
            </a:r>
            <a:endParaRPr lang="en-GB" b="1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26ED8B4-C085-3A6B-3FC3-AAE4B934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05" y="2660685"/>
            <a:ext cx="5130800" cy="11176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A323AD0-7788-415C-A205-A0FDE88A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205" y="4720980"/>
            <a:ext cx="6350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Real World Applications for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Handling JSON Data in Express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Middleware for handling JSON requests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Example POST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BBA5D-F820-349C-2175-E550A16C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64" y="3143250"/>
            <a:ext cx="3022600" cy="571500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406E3CF-674A-88D6-42F6-4892B002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60" y="4318612"/>
            <a:ext cx="6616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Serving Static Files in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Serving Static Files in Express</a:t>
            </a:r>
          </a:p>
          <a:p>
            <a:r>
              <a:rPr lang="en-GB" dirty="0"/>
              <a:t>Serving static frontend files such as HTML, CSS, and JavaScript.</a:t>
            </a:r>
          </a:p>
          <a:p>
            <a:r>
              <a:rPr lang="en-GB" dirty="0"/>
              <a:t>Setting up Express to serve static files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 frontend files by visiting http://localhost:3000/.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50A97-06C2-34F5-687D-8FA0D3C8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220" y="4120302"/>
            <a:ext cx="4203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EF7-C16A-C86E-9F63-94588FE8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85C-F220-645E-DB09-FDD9CAB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 err="1"/>
              <a:t>GitIgnore</a:t>
            </a:r>
            <a:r>
              <a:rPr lang="en-GB" sz="2400" dirty="0"/>
              <a:t>: How to Exclude Files and Folders from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3E0-7854-2B55-40BD-E0A769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Purpose of .</a:t>
            </a:r>
            <a:r>
              <a:rPr lang="en-GB" b="1" dirty="0" err="1"/>
              <a:t>gitignore</a:t>
            </a:r>
            <a:r>
              <a:rPr lang="en-GB" dirty="0"/>
              <a:t>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Prevent certain files or folders from being tracked by Git.</a:t>
            </a:r>
          </a:p>
          <a:p>
            <a:r>
              <a:rPr lang="en-GB" b="1" dirty="0"/>
              <a:t>Typical Example</a:t>
            </a:r>
            <a:endParaRPr lang="en-GB" dirty="0"/>
          </a:p>
        </p:txBody>
      </p:sp>
      <p:pic>
        <p:nvPicPr>
          <p:cNvPr id="6" name="Picture 5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6521FAE4-52EA-B2DE-CFDC-EE8DA862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169" y="3429000"/>
            <a:ext cx="2032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07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263</TotalTime>
  <Words>436</Words>
  <Application>Microsoft Macintosh PowerPoint</Application>
  <PresentationFormat>Widescreen</PresentationFormat>
  <Paragraphs>73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 2</vt:lpstr>
      <vt:lpstr>Dividend</vt:lpstr>
      <vt:lpstr>Building RESTful APIs with Node and Express</vt:lpstr>
      <vt:lpstr>Building RESTful APIs with Node and Express</vt:lpstr>
      <vt:lpstr>What is RESTful?</vt:lpstr>
      <vt:lpstr>What is CRUD?</vt:lpstr>
      <vt:lpstr>Setting Up a Simple Express Server</vt:lpstr>
      <vt:lpstr>Express Routes &amp; Wildcards</vt:lpstr>
      <vt:lpstr>Real World Applications for TDD</vt:lpstr>
      <vt:lpstr>Serving Static Files in Express</vt:lpstr>
      <vt:lpstr>GitIgnore: How to Exclude Files and Folders from a Repository</vt:lpstr>
      <vt:lpstr>Real World Examples of .gitignore</vt:lpstr>
      <vt:lpstr>Deploying to Render.com</vt:lpstr>
      <vt:lpstr>Testing the API with Postman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13</cp:revision>
  <dcterms:created xsi:type="dcterms:W3CDTF">2024-09-09T14:17:17Z</dcterms:created>
  <dcterms:modified xsi:type="dcterms:W3CDTF">2025-02-10T17:18:58Z</dcterms:modified>
</cp:coreProperties>
</file>