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95" r:id="rId5"/>
    <p:sldId id="294" r:id="rId6"/>
    <p:sldId id="296" r:id="rId7"/>
    <p:sldId id="287" r:id="rId8"/>
    <p:sldId id="269" r:id="rId9"/>
    <p:sldId id="288" r:id="rId10"/>
    <p:sldId id="289" r:id="rId11"/>
    <p:sldId id="290" r:id="rId12"/>
    <p:sldId id="297" r:id="rId13"/>
    <p:sldId id="298" r:id="rId14"/>
    <p:sldId id="299" r:id="rId15"/>
    <p:sldId id="29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5"/>
            <p14:sldId id="294"/>
            <p14:sldId id="296"/>
            <p14:sldId id="287"/>
            <p14:sldId id="269"/>
            <p14:sldId id="288"/>
            <p14:sldId id="289"/>
            <p14:sldId id="290"/>
            <p14:sldId id="297"/>
            <p14:sldId id="298"/>
            <p14:sldId id="299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/>
    <p:restoredTop sz="94679"/>
  </p:normalViewPr>
  <p:slideViewPr>
    <p:cSldViewPr snapToGrid="0">
      <p:cViewPr varScale="1">
        <p:scale>
          <a:sx n="117" d="100"/>
          <a:sy n="117" d="100"/>
        </p:scale>
        <p:origin x="176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Introducing Python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Common Debugging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Breakpoints – Stops execution at a specific line</a:t>
            </a:r>
          </a:p>
          <a:p>
            <a:r>
              <a:rPr lang="en-GB" b="1" dirty="0"/>
              <a:t>Step Over – Executes the next line without stepping into functions</a:t>
            </a:r>
          </a:p>
          <a:p>
            <a:r>
              <a:rPr lang="en-GB" b="1" dirty="0"/>
              <a:t>Step Into – Steps inside function calls</a:t>
            </a:r>
          </a:p>
          <a:p>
            <a:r>
              <a:rPr lang="en-GB" b="1" dirty="0"/>
              <a:t>Watch Variables – Observe how values change</a:t>
            </a:r>
          </a:p>
          <a:p>
            <a:r>
              <a:rPr lang="en-GB" b="1" dirty="0"/>
              <a:t>Call Stack – See the function execution order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demo…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65755-2274-1C1A-5831-043E3544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894" y="3429000"/>
            <a:ext cx="2730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Variables, Loops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are Variables? 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Variables</a:t>
            </a:r>
            <a:r>
              <a:rPr lang="en-GB" dirty="0"/>
              <a:t> store values in memory.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No need to declare types (dynamic typing like JavaScript).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99C02E3-6F45-8DBA-F91E-6A902161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43" y="3473026"/>
            <a:ext cx="1866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BEFE9-40B6-5486-9AC3-38E672196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A97C-8064-9497-6AE7-721CE282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Python Loops –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0E92-85EC-8D6A-DB16-6117989E1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Python for loop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Used to iterate over sequences like lists or strings.</a:t>
            </a:r>
          </a:p>
        </p:txBody>
      </p:sp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2C4C36B3-C785-8884-EEEF-5F06E01E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19" y="3593676"/>
            <a:ext cx="2806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FE116-D775-4CD1-808E-A1796AC4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A4E3-0C5B-47EE-88E7-57166B0F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Python Loops –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2D4E-6E99-C737-4466-AF06BC576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Python while loop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Executes as long as a condition is True.</a:t>
            </a:r>
          </a:p>
        </p:txBody>
      </p:sp>
      <p:pic>
        <p:nvPicPr>
          <p:cNvPr id="6" name="Picture 5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E899AB45-6637-425E-994C-89425923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71" y="3314276"/>
            <a:ext cx="31496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1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42883-ECA8-8BE4-B8CC-4B74BDC98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A441-B308-3156-176F-9CAD583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Defining 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CA9A-1E18-F05C-96CD-7DBF338E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Python functions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Like JavaScript, Functions help organize reusable code.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4842A9B1-0647-DB83-3057-2EF633B7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464" y="3320626"/>
            <a:ext cx="3695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7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Debugging in VSCode helps find errors easily.</a:t>
            </a:r>
          </a:p>
          <a:p>
            <a:r>
              <a:rPr lang="en-GB" dirty="0"/>
              <a:t>Variables store data dynamically in Python.</a:t>
            </a:r>
          </a:p>
          <a:p>
            <a:r>
              <a:rPr lang="en-GB" dirty="0"/>
              <a:t>Loops (for, while) help automate repetitive tasks.</a:t>
            </a:r>
          </a:p>
          <a:p>
            <a:r>
              <a:rPr lang="en-GB" dirty="0"/>
              <a:t>Functions make code reusable and organised.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Installing Python &amp; Running in VSCode</a:t>
            </a:r>
          </a:p>
          <a:p>
            <a:pPr>
              <a:buFont typeface="+mj-lt"/>
              <a:buAutoNum type="arabicPeriod"/>
            </a:pPr>
            <a:r>
              <a:rPr lang="en-GB" dirty="0"/>
              <a:t>Virtual Environments</a:t>
            </a:r>
          </a:p>
          <a:p>
            <a:pPr>
              <a:buFont typeface="+mj-lt"/>
              <a:buAutoNum type="arabicPeriod"/>
            </a:pPr>
            <a:r>
              <a:rPr lang="en-GB" dirty="0"/>
              <a:t>Debugging in VSCode</a:t>
            </a:r>
          </a:p>
          <a:p>
            <a:pPr>
              <a:buFont typeface="+mj-lt"/>
              <a:buAutoNum type="arabicPeriod"/>
            </a:pPr>
            <a:r>
              <a:rPr lang="en-GB" dirty="0"/>
              <a:t>Variables, Loops, and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04B76-E3F4-AB78-6A57-43036CDE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69" y="2631895"/>
            <a:ext cx="4520419" cy="28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 Short History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Created by Guido van Rossum in 1991</a:t>
            </a:r>
          </a:p>
          <a:p>
            <a:r>
              <a:rPr lang="en-GB" b="1" dirty="0"/>
              <a:t>Designed for readability and simplicity</a:t>
            </a:r>
          </a:p>
          <a:p>
            <a:r>
              <a:rPr lang="en-GB" b="1" dirty="0"/>
              <a:t>Common uses</a:t>
            </a:r>
            <a:br>
              <a:rPr lang="en-GB" b="1" dirty="0"/>
            </a:br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Web Development (Django, Flask)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Data Science &amp; AI (Pandas, NumPy, TensorFlow)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Automation &amp; Scripting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Game Development &amp; Cybersecurity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626B0-3273-DB2B-9445-4A9745E02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2743200"/>
            <a:ext cx="4520419" cy="28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Why learn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More readable and concise than JavaScript</a:t>
            </a:r>
          </a:p>
          <a:p>
            <a:r>
              <a:rPr lang="en-GB" dirty="0"/>
              <a:t>Used heavily in AI, ML, and automation</a:t>
            </a:r>
          </a:p>
          <a:p>
            <a:r>
              <a:rPr lang="en-GB" dirty="0"/>
              <a:t>Strong community and vast ecosystem</a:t>
            </a:r>
          </a:p>
        </p:txBody>
      </p:sp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Installing Python &amp; Running in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725014" cy="4298921"/>
          </a:xfrm>
        </p:spPr>
        <p:txBody>
          <a:bodyPr anchor="ctr">
            <a:normAutofit fontScale="92500" lnSpcReduction="20000"/>
          </a:bodyPr>
          <a:lstStyle/>
          <a:p>
            <a:r>
              <a:rPr lang="en-GB" b="1" dirty="0"/>
              <a:t>Installation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Download Python from </a:t>
            </a:r>
            <a:r>
              <a:rPr lang="en-GB" dirty="0">
                <a:hlinkClick r:id="rId3"/>
              </a:rPr>
              <a:t>python.org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Add Python to system PATH during installation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Setting up VSCode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Install the </a:t>
            </a:r>
            <a:r>
              <a:rPr lang="en-GB" b="1" dirty="0"/>
              <a:t>Python</a:t>
            </a:r>
            <a:r>
              <a:rPr lang="en-GB" dirty="0"/>
              <a:t> extension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Open a .</a:t>
            </a:r>
            <a:r>
              <a:rPr lang="en-GB" dirty="0" err="1"/>
              <a:t>py</a:t>
            </a:r>
            <a:r>
              <a:rPr lang="en-GB" dirty="0"/>
              <a:t> file and select the Python interpreter).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Running Python Code in VSCode: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Run a script: python </a:t>
            </a:r>
            <a:r>
              <a:rPr lang="en-GB" dirty="0" err="1"/>
              <a:t>script.py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the VSCode terminal or built-in debugger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566883-B6C2-1BB9-ED2D-22C67D069BD3}"/>
              </a:ext>
            </a:extLst>
          </p:cNvPr>
          <p:cNvSpPr txBox="1">
            <a:spLocks/>
          </p:cNvSpPr>
          <p:nvPr/>
        </p:nvSpPr>
        <p:spPr>
          <a:xfrm>
            <a:off x="609600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Why use Virtual Environments?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Keeps dependencies isolated</a:t>
            </a:r>
            <a:br>
              <a:rPr lang="en-GB" dirty="0"/>
            </a:br>
            <a:br>
              <a:rPr lang="en-GB" dirty="0"/>
            </a:br>
            <a:r>
              <a:rPr lang="en-GB" dirty="0"/>
              <a:t>2. Prevents version conflicts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3. Best practice for Python projects</a:t>
            </a:r>
          </a:p>
          <a:p>
            <a:r>
              <a:rPr lang="en-GB" dirty="0"/>
              <a:t>Creating &amp; Activating a Virtual Environment: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8E032AF-385C-10A2-CB9E-C9842E3A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0" y="2666999"/>
            <a:ext cx="3670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Debugging Functions in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Debugging?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Debugging is the process of identifying and fixing errors in your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Helps you understand how your program executes step by step.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Why Use a Debugger in VSCode?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See variable values at each step</a:t>
            </a:r>
          </a:p>
          <a:p>
            <a:r>
              <a:rPr lang="en-GB" b="1" dirty="0"/>
              <a:t>Pause code execution at breakpoints</a:t>
            </a:r>
          </a:p>
          <a:p>
            <a:r>
              <a:rPr lang="en-GB" b="1" dirty="0"/>
              <a:t>Find and fix logical errors efficiently</a:t>
            </a:r>
            <a:endParaRPr lang="en-GB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80577A8-8F05-69AD-4DAE-670CE89E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497" y="2848429"/>
            <a:ext cx="619531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Setting Up Debugging in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Open your Python file in VSCode</a:t>
            </a:r>
          </a:p>
          <a:p>
            <a:r>
              <a:rPr lang="en-GB" b="1" dirty="0"/>
              <a:t>Add breakpoints (Click left of the line number)</a:t>
            </a:r>
          </a:p>
          <a:p>
            <a:r>
              <a:rPr lang="en-GB" b="1" dirty="0"/>
              <a:t>Run the debugger (Click Run → Start Debugging or press F5)</a:t>
            </a:r>
          </a:p>
          <a:p>
            <a:r>
              <a:rPr lang="en-GB" b="1" dirty="0"/>
              <a:t>Step through the code using Step Over (F10), Step Into (F11)</a:t>
            </a:r>
            <a:endParaRPr lang="en-GB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8F48A2-F103-1AAF-1E24-FCB98DA0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429" y="3114221"/>
            <a:ext cx="4165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271</TotalTime>
  <Words>507</Words>
  <Application>Microsoft Macintosh PowerPoint</Application>
  <PresentationFormat>Widescreen</PresentationFormat>
  <Paragraphs>66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 2</vt:lpstr>
      <vt:lpstr>Dividend</vt:lpstr>
      <vt:lpstr>Introducing Python</vt:lpstr>
      <vt:lpstr>Introducing Python</vt:lpstr>
      <vt:lpstr>A Short History of Python</vt:lpstr>
      <vt:lpstr>Why learn Python?</vt:lpstr>
      <vt:lpstr>Installing Python &amp; Running in VSCode</vt:lpstr>
      <vt:lpstr>Virtual Environments</vt:lpstr>
      <vt:lpstr>Debugging Functions in VSCode</vt:lpstr>
      <vt:lpstr>Why Use a Debugger in VSCode?</vt:lpstr>
      <vt:lpstr>Setting Up Debugging in VSCode</vt:lpstr>
      <vt:lpstr>Common Debugging Features</vt:lpstr>
      <vt:lpstr>Variables, Loops &amp; Functions</vt:lpstr>
      <vt:lpstr>Python Loops – for Loop</vt:lpstr>
      <vt:lpstr>Python Loops – while Loop</vt:lpstr>
      <vt:lpstr>Defining Functions in Python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11</cp:revision>
  <dcterms:created xsi:type="dcterms:W3CDTF">2024-09-09T14:17:17Z</dcterms:created>
  <dcterms:modified xsi:type="dcterms:W3CDTF">2025-02-02T20:04:48Z</dcterms:modified>
</cp:coreProperties>
</file>