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59" r:id="rId4"/>
    <p:sldId id="300" r:id="rId5"/>
    <p:sldId id="295" r:id="rId6"/>
    <p:sldId id="294" r:id="rId7"/>
    <p:sldId id="296" r:id="rId8"/>
    <p:sldId id="301" r:id="rId9"/>
    <p:sldId id="302" r:id="rId10"/>
    <p:sldId id="303" r:id="rId11"/>
    <p:sldId id="287" r:id="rId12"/>
    <p:sldId id="29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300"/>
            <p14:sldId id="295"/>
            <p14:sldId id="294"/>
            <p14:sldId id="296"/>
            <p14:sldId id="301"/>
            <p14:sldId id="302"/>
            <p14:sldId id="303"/>
            <p14:sldId id="287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/>
    <p:restoredTop sz="94744"/>
  </p:normalViewPr>
  <p:slideViewPr>
    <p:cSldViewPr snapToGrid="0">
      <p:cViewPr varScale="1">
        <p:scale>
          <a:sx n="110" d="100"/>
          <a:sy n="110" d="100"/>
        </p:scale>
        <p:origin x="192" y="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2604F-F8C2-F91B-9E8B-0E3A296B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B638E-F512-B1F4-8FA5-53D5B2872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C0860-8945-17D6-ECED-569A70C6A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36D71-1DA3-A4C0-6D3C-A191CCDA5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4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935A4-6374-11B5-2CFB-25DAB634F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C3026-0571-CC84-8BD9-4BBB3EC9D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CA1F8-8212-28F2-CE2A-BA694BB0F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FE61F-AD18-3944-03C8-8A4DD848F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54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74603-5AB5-173B-128D-20CC1C66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D037D-C68D-BF46-F4E4-6348156C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CFC1A-C5AD-D73B-B907-9D03B4508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FC8E-1766-013B-F98A-D6F928881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8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76F63-5180-4FC5-B8B6-89016E82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D2950-6DA8-8187-74E1-024FDE594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8E1E92-E275-83D7-2686-6940C83E1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B27E6-D1ED-FCA6-D9F1-89E773971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Python Libraries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23F54-33F7-29DA-49B3-50A73D0E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A238-C371-9EFB-2580-CA8C501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Rich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4C2F-5118-1F6D-79CF-060FCFDB2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610" y="2688038"/>
            <a:ext cx="5422390" cy="3633047"/>
          </a:xfrm>
        </p:spPr>
        <p:txBody>
          <a:bodyPr anchor="ctr">
            <a:noAutofit/>
          </a:bodyPr>
          <a:lstStyle/>
          <a:p>
            <a:r>
              <a:rPr lang="en-GB" b="1" dirty="0"/>
              <a:t>Rich</a:t>
            </a:r>
            <a:r>
              <a:rPr lang="en-GB" dirty="0"/>
              <a:t> enhances console output with colours, tables, and markdown.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 rendering tables, progress bars, and JSON formatting.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A black background with multicolored text&#10;&#10;Description automatically generated">
            <a:extLst>
              <a:ext uri="{FF2B5EF4-FFF2-40B4-BE49-F238E27FC236}">
                <a16:creationId xmlns:a16="http://schemas.microsoft.com/office/drawing/2014/main" id="{F9A09E29-FD83-F9A1-3ED1-9E93E2A63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87" y="3870124"/>
            <a:ext cx="64643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0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Other Popular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Scikit-learn</a:t>
            </a:r>
            <a:r>
              <a:rPr lang="en-GB" dirty="0"/>
              <a:t>: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TensorFlow &amp; </a:t>
            </a:r>
            <a:r>
              <a:rPr lang="en-GB" b="1" dirty="0" err="1"/>
              <a:t>PyTorch</a:t>
            </a:r>
            <a:r>
              <a:rPr lang="en-GB" dirty="0"/>
              <a:t>: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Flask &amp; Django</a:t>
            </a:r>
            <a:r>
              <a:rPr lang="en-GB" dirty="0"/>
              <a:t>: Web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SQLAlchemy</a:t>
            </a:r>
            <a:r>
              <a:rPr lang="en-GB" dirty="0"/>
              <a:t>: Database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OpenCV</a:t>
            </a:r>
            <a:r>
              <a:rPr lang="en-GB" dirty="0"/>
              <a:t>: Computer 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Pygame</a:t>
            </a:r>
            <a:r>
              <a:rPr lang="en-GB" dirty="0"/>
              <a:t>: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Python libraries make development efficient and scalable.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Always check documentation for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Experiment with different libraries to enhance your skills.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Python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Installing Python Libraries</a:t>
            </a:r>
          </a:p>
          <a:p>
            <a:r>
              <a:rPr lang="en-GB" dirty="0"/>
              <a:t>Requests</a:t>
            </a:r>
          </a:p>
          <a:p>
            <a:r>
              <a:rPr lang="en-GB" dirty="0"/>
              <a:t>NumPy</a:t>
            </a:r>
          </a:p>
          <a:p>
            <a:r>
              <a:rPr lang="en-GB" dirty="0" err="1"/>
              <a:t>PyMuPDF</a:t>
            </a:r>
            <a:endParaRPr lang="en-GB" dirty="0"/>
          </a:p>
          <a:p>
            <a:r>
              <a:rPr lang="en-GB" dirty="0"/>
              <a:t>Rich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04B76-E3F4-AB78-6A57-43036CDE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2631895"/>
            <a:ext cx="4520419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Introduction to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Python Libraries?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Python libraries are collections of pre-written code that simplify complex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They help developers save time and avoid reinventing the wheel.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Libraries cover a wide range of functionalities, including data manipulation, networking, visualization,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4BAA3-7DB4-E3DE-B706-A210F538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A41E-0DB6-F667-1D2F-FA0A6660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Installing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D575-B4CA-FE55-1AAD-A60FDEC67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Importing a Python Library</a:t>
            </a:r>
          </a:p>
          <a:p>
            <a:r>
              <a:rPr lang="en-GB" dirty="0"/>
              <a:t>Python libraries can be installed using package managers like pip.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</a:t>
            </a:r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3C904-4746-23EE-111A-00DB70BB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86" y="4410573"/>
            <a:ext cx="3314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Virtual environments help manage dependencies: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install multiple libraries: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C84D3C9A-40A6-D902-DEF8-E52421CF3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03" y="3084681"/>
            <a:ext cx="57531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9B05E5-2521-9E91-3416-582BB9DD8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9803" y="5232422"/>
            <a:ext cx="4152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Popular 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610" y="2795697"/>
            <a:ext cx="5725014" cy="3633046"/>
          </a:xfrm>
        </p:spPr>
        <p:txBody>
          <a:bodyPr anchor="ctr">
            <a:normAutofit lnSpcReduction="10000"/>
          </a:bodyPr>
          <a:lstStyle/>
          <a:p>
            <a:r>
              <a:rPr lang="en-GB" b="1" dirty="0"/>
              <a:t>What are some popular Libraries?</a:t>
            </a:r>
          </a:p>
          <a:p>
            <a:pPr marL="0" indent="0"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NumPy</a:t>
            </a:r>
            <a:r>
              <a:rPr lang="en-GB" dirty="0"/>
              <a:t>: Numerical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Pandas</a:t>
            </a:r>
            <a:r>
              <a:rPr lang="en-GB" dirty="0"/>
              <a:t>: Data analysis and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Matplotlib</a:t>
            </a:r>
            <a:r>
              <a:rPr lang="en-GB" dirty="0"/>
              <a:t>: 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Requests</a:t>
            </a:r>
            <a:r>
              <a:rPr lang="en-GB" dirty="0"/>
              <a:t>: HTTP requests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BeautifulSoup</a:t>
            </a:r>
            <a:r>
              <a:rPr lang="en-GB" dirty="0"/>
              <a:t>: Web scraping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PyMuPDF</a:t>
            </a:r>
            <a:r>
              <a:rPr lang="en-GB" dirty="0"/>
              <a:t>: Working with PDFs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Rich</a:t>
            </a:r>
            <a:r>
              <a:rPr lang="en-GB" dirty="0"/>
              <a:t>: Formatting console output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66883-B6C2-1BB9-ED2D-22C67D069B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Requests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7447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The requests library is used for handling HTTP requests.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Example: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Supports GET, POST, PUT, DELETE requests.</a:t>
            </a:r>
          </a:p>
          <a:p>
            <a:endParaRPr lang="en-GB" dirty="0"/>
          </a:p>
        </p:txBody>
      </p:sp>
      <p:pic>
        <p:nvPicPr>
          <p:cNvPr id="6" name="Picture 5" descr="A black screen with text&#10;&#10;Description automatically generated">
            <a:extLst>
              <a:ext uri="{FF2B5EF4-FFF2-40B4-BE49-F238E27FC236}">
                <a16:creationId xmlns:a16="http://schemas.microsoft.com/office/drawing/2014/main" id="{6DF21110-940B-C41E-C82B-DFC3B69F6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25" y="3689381"/>
            <a:ext cx="6413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95830-95C2-4CF2-C27A-50FEAFB5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E224-91D7-A091-6DB8-F6B64D4E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0836C-8F1F-4FF0-6CC3-742C75C86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3610" y="318012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NumPy is used for numerical computing and handling large arrays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 matrix operations and advanced mathematical functions.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F37AD381-01EE-02E0-F8C8-A504D8B05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61" y="3429000"/>
            <a:ext cx="4406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8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C9EF-718D-A90B-80F3-5A06E1E65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BE239-F95B-BEFA-1E57-EF7E6386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Working with PDFs using </a:t>
            </a:r>
            <a:r>
              <a:rPr lang="en-GB" b="1" dirty="0" err="1"/>
              <a:t>PyMuPDF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A2DE-DDAD-9B49-9EA5-1A66885D8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87095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 err="1"/>
              <a:t>PyMuPDF</a:t>
            </a:r>
            <a:r>
              <a:rPr lang="en-GB" dirty="0"/>
              <a:t> (also known as Fitz) is used for extracting text and images from PDFs.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also modify and annotate PDFs.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74BB8A65-0F6E-1481-1D21-6CDBC7C9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683" y="3671665"/>
            <a:ext cx="38989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964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306</TotalTime>
  <Words>330</Words>
  <Application>Microsoft Macintosh PowerPoint</Application>
  <PresentationFormat>Widescreen</PresentationFormat>
  <Paragraphs>91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 2</vt:lpstr>
      <vt:lpstr>Dividend</vt:lpstr>
      <vt:lpstr>Python Libraries</vt:lpstr>
      <vt:lpstr>Python Concepts</vt:lpstr>
      <vt:lpstr>Introduction to Python Libraries</vt:lpstr>
      <vt:lpstr>Installing Python Libraries</vt:lpstr>
      <vt:lpstr>Virtual environments</vt:lpstr>
      <vt:lpstr>Popular Python Libraries</vt:lpstr>
      <vt:lpstr>Requests Library</vt:lpstr>
      <vt:lpstr>NumPy</vt:lpstr>
      <vt:lpstr>Working with PDFs using PyMuPDF</vt:lpstr>
      <vt:lpstr>Rich Library</vt:lpstr>
      <vt:lpstr>Other Popular Python Libraries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17</cp:revision>
  <dcterms:created xsi:type="dcterms:W3CDTF">2024-09-09T14:17:17Z</dcterms:created>
  <dcterms:modified xsi:type="dcterms:W3CDTF">2025-02-08T18:55:33Z</dcterms:modified>
</cp:coreProperties>
</file>