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9" r:id="rId7"/>
    <p:sldId id="296" r:id="rId8"/>
    <p:sldId id="301" r:id="rId9"/>
    <p:sldId id="302" r:id="rId10"/>
    <p:sldId id="303" r:id="rId11"/>
    <p:sldId id="300" r:id="rId12"/>
    <p:sldId id="30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9"/>
            <p14:sldId id="296"/>
            <p14:sldId id="301"/>
            <p14:sldId id="302"/>
            <p14:sldId id="303"/>
            <p14:sldId id="300"/>
            <p14:sldId id="30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/>
    <p:restoredTop sz="94694"/>
  </p:normalViewPr>
  <p:slideViewPr>
    <p:cSldViewPr snapToGrid="0">
      <p:cViewPr varScale="1">
        <p:scale>
          <a:sx n="101" d="100"/>
          <a:sy n="101" d="100"/>
        </p:scale>
        <p:origin x="20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8275-179B-9BB1-1C31-C96734B9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8A5D3-B4B7-FB8C-48ED-BC362C534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B982E-4770-88D6-0810-25F585986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13E4-13E0-9A83-E8AF-C16FE0643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CA64B-D3D0-6E7B-7380-DFBCB7D2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167E8-0C27-201A-AB16-7F23DB34A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AFB8D-53B2-F0AC-2CA4-4EE115514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E68FD-8B30-6DC3-8ACC-5817568BC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CEFA-5C60-EAB9-CD24-FE974AF9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75684-A95C-484D-7E16-3CA0A93F1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8FD88-34D2-25D6-4B1A-6A9674181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C7862-8341-B5EF-4314-78E813726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0382-69B0-2C8C-5011-6741E3ED7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8E739-A20F-88F9-A4B5-C7ED227E7A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9694E-5D16-E5D8-7F29-818720906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EEC8-56E3-F164-21D9-9344FBF5C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5CA9-7F67-960B-6C1A-3AC2E103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B4646-175E-DAC5-3F52-6CD24F593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CF598-9ABF-4AAF-5B0D-4321056B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59664-596F-B19C-CC30-20122EA4B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F51B-E3C9-98DA-DA9F-6F1DCCBF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F555E-4F1B-CE34-B148-91CE22FA2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9428F-028B-0165-75E0-52B6CE38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88740-A715-335B-0A87-ED21E0446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Getting Started with MySQL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FE30-5696-C1AA-D5BA-D41B441A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A289-E60F-801F-82EF-BC5F3CCD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Table Joins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CA59-C7DA-4AE7-1562-E2675398B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/>
          </a:bodyPr>
          <a:lstStyle/>
          <a:p>
            <a:r>
              <a:rPr lang="en-GB" b="1" dirty="0"/>
              <a:t>Understanding Table Joins: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INNER JOIN</a:t>
            </a:r>
            <a:r>
              <a:rPr lang="en-GB" dirty="0"/>
              <a:t>: Matches rows in both tables.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LEFT JOIN</a:t>
            </a:r>
            <a:r>
              <a:rPr lang="en-GB" dirty="0"/>
              <a:t>: Includes unmatched rows from the left table.</a:t>
            </a:r>
          </a:p>
          <a:p>
            <a:pPr>
              <a:buFont typeface="+mj-lt"/>
              <a:buAutoNum type="arabicPeriod"/>
            </a:pPr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RIGHT JOIN</a:t>
            </a:r>
            <a:r>
              <a:rPr lang="en-GB" dirty="0"/>
              <a:t>: Includes unmatched rows from the right table.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DDB723F-6005-A20F-BB46-5FFFEF95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2863850"/>
            <a:ext cx="6388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A606-44D8-C451-8984-294FC796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0626-13FF-4267-E2D5-48A51F50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Grouping and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84C5-059A-F4B1-2142-53AC20A3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Using Grouping and Aggregations: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Group By</a:t>
            </a:r>
            <a:r>
              <a:rPr lang="en-GB" dirty="0"/>
              <a:t>: Organizes data into groups. 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FDEF1EC-BF08-6F13-CE07-F6D61641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429000"/>
            <a:ext cx="4749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ABE3-323E-5BF8-9E50-911CED5C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F76A-498A-F7FD-D91F-174880B4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7718-8117-FE2F-F537-4E145B9C1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SUM(), AVG(), COUNT(), MAX(), MIN().Example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AC3A3B2-1535-297C-9370-8D11E16FE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597400"/>
            <a:ext cx="579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1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Online Knowledge Base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Different Types of Database</a:t>
            </a:r>
          </a:p>
          <a:p>
            <a:pPr>
              <a:buFont typeface="+mj-lt"/>
              <a:buAutoNum type="arabicPeriod"/>
            </a:pPr>
            <a:r>
              <a:rPr lang="en-GB" dirty="0"/>
              <a:t>SQL and CRUD operations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Table joins and keys</a:t>
            </a:r>
          </a:p>
          <a:p>
            <a:pPr>
              <a:buFont typeface="+mj-lt"/>
              <a:buAutoNum type="arabicPeriod"/>
            </a:pPr>
            <a:r>
              <a:rPr lang="en-GB" dirty="0"/>
              <a:t>Aggregate Queries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Types of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214838"/>
          </a:xfrm>
        </p:spPr>
        <p:txBody>
          <a:bodyPr anchor="ctr">
            <a:normAutofit/>
          </a:bodyPr>
          <a:lstStyle/>
          <a:p>
            <a:r>
              <a:rPr lang="en-GB" b="1" dirty="0"/>
              <a:t>Different Types of Databases: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File-Based Databases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Data is stored in files on disk (e.g., CSV, JSON, XML).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Document-Based Databases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Data is stored as documents, suitable for flexible schemas.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Examples: MongoDB, CouchDB.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Relational Databases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Data is organized into tables with rows and columns, using SQL for queries.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Examples: MySQL, PostgreSQL, SQLite.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Advantages of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 lnSpcReduction="10000"/>
          </a:bodyPr>
          <a:lstStyle/>
          <a:p>
            <a:r>
              <a:rPr lang="en-GB" b="1" dirty="0"/>
              <a:t>Why Choose Relational Databases?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Structured Data</a:t>
            </a:r>
            <a:r>
              <a:rPr lang="en-GB" dirty="0"/>
              <a:t>: Consistent schema for organized storage.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Powerful Querying</a:t>
            </a:r>
            <a:r>
              <a:rPr lang="en-GB" dirty="0"/>
              <a:t>: SQL supports complex queries and data manipulation.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Integrity</a:t>
            </a:r>
            <a:r>
              <a:rPr lang="en-GB" dirty="0"/>
              <a:t>: Enforces constraints and maintains relationships.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Scalability</a:t>
            </a:r>
            <a:r>
              <a:rPr lang="en-GB" dirty="0"/>
              <a:t>: Handles large datasets efficiently.</a:t>
            </a:r>
          </a:p>
          <a:p>
            <a:r>
              <a:rPr lang="en-GB" b="1" dirty="0"/>
              <a:t>When to Use Document Databases: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flexible or hierarchical data structures (e.g., content management systems, </a:t>
            </a:r>
            <a:r>
              <a:rPr lang="en-GB" dirty="0" err="1"/>
              <a:t>catalogs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b="1" dirty="0"/>
              <a:t>Introduction to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popular open-source relational database management system (RDBMS).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SQL (Structured Query Language) to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 performance 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Suitable for small to large-scale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Widely supported by development tools and programming languages.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B809E-0A47-8268-0095-FAB34658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73" y="2430079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9943-0B61-E32C-724C-833F9D2E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02B5-81FA-CE6F-F8AF-F9AEDC7E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0721-5ABA-5AC2-C364-B71557AE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b="1" dirty="0"/>
              <a:t>Introduction to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SQL (Structured Query Language) is a standardized language for managing relational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Capabilities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Create, modify, and delete database structures (DDL).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Retrieve and manipulate data effectively (DML).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Perform aggregation and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5620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Logging in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Steps to Log In: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the terminal or MySQL client.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Enter your MySQL root password.</a:t>
            </a:r>
          </a:p>
          <a:p>
            <a:r>
              <a:rPr lang="en-GB" dirty="0"/>
              <a:t>Verify your connection by running: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5830E-663A-FCC8-0871-FED98DE2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8" y="3530600"/>
            <a:ext cx="2247900" cy="59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71205-2258-3A3F-758A-C1E5DB46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38" y="5467774"/>
            <a:ext cx="2120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BADD-DE23-797C-2EFA-2C5CF3FF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C9A-574E-C1B4-7A0B-5DBE87EE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57CB-158D-A4BE-3033-C33EA2AD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/>
          </a:bodyPr>
          <a:lstStyle/>
          <a:p>
            <a:r>
              <a:rPr lang="en-GB" b="1" dirty="0"/>
              <a:t>Steps to Create a Database: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database: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Switch to the database: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Create a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9E8EB-F409-B761-A6B3-EBF0E8B1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75" y="2971800"/>
            <a:ext cx="30226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A5D98-1323-B811-B8E0-705D2DC48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75" y="3937424"/>
            <a:ext cx="1612900" cy="546100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FE60E4-706A-8D33-FA3A-4A0CDB3C1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475" y="4941148"/>
            <a:ext cx="4229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D7AE1-B389-72B8-23C3-609E9D73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7ABA-249B-A77F-ECD7-50B01ABF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CRUD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A8C1-5B8D-A9C1-55F2-0328DC98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/>
          </a:bodyPr>
          <a:lstStyle/>
          <a:p>
            <a:r>
              <a:rPr lang="en-GB" b="1" dirty="0"/>
              <a:t>CRUD Operations Overview: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Create</a:t>
            </a:r>
            <a:r>
              <a:rPr lang="en-GB" dirty="0"/>
              <a:t>: Insert new records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Read</a:t>
            </a:r>
            <a:r>
              <a:rPr lang="en-GB" dirty="0"/>
              <a:t>: Retrieve data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Update</a:t>
            </a:r>
            <a:r>
              <a:rPr lang="en-GB" dirty="0"/>
              <a:t>: Modify existing data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Delete</a:t>
            </a:r>
            <a:r>
              <a:rPr lang="en-GB" dirty="0"/>
              <a:t>: Remove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074B1-72BC-EC0B-2CCB-0618F518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919291"/>
            <a:ext cx="7772400" cy="506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B1776-55E6-339B-F9FA-54620E6F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3676347"/>
            <a:ext cx="3162300" cy="55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57E1B-C22B-A284-5956-4DE1CBB2C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300" y="4452339"/>
            <a:ext cx="67310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74645-41C1-71C5-56DA-7044FDBA9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5382023"/>
            <a:ext cx="4279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044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433</TotalTime>
  <Words>439</Words>
  <Application>Microsoft Macintosh PowerPoint</Application>
  <PresentationFormat>Widescreen</PresentationFormat>
  <Paragraphs>92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Getting Started with MySQL and SQL </vt:lpstr>
      <vt:lpstr>Online Knowledge Base Platform</vt:lpstr>
      <vt:lpstr>Types of Databases </vt:lpstr>
      <vt:lpstr>Advantages of Relational Databases</vt:lpstr>
      <vt:lpstr>What is MySQL?</vt:lpstr>
      <vt:lpstr>What is SQL?</vt:lpstr>
      <vt:lpstr>Logging in to MySQL</vt:lpstr>
      <vt:lpstr>Creating a Database</vt:lpstr>
      <vt:lpstr>CRUD Queries</vt:lpstr>
      <vt:lpstr>Table Joins Explained</vt:lpstr>
      <vt:lpstr>Grouping and Aggregate Functions</vt:lpstr>
      <vt:lpstr>Aggregate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15</cp:revision>
  <dcterms:created xsi:type="dcterms:W3CDTF">2024-09-09T14:17:17Z</dcterms:created>
  <dcterms:modified xsi:type="dcterms:W3CDTF">2024-11-29T17:38:25Z</dcterms:modified>
</cp:coreProperties>
</file>