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9" r:id="rId4"/>
    <p:sldId id="294" r:id="rId5"/>
    <p:sldId id="295" r:id="rId6"/>
    <p:sldId id="296" r:id="rId7"/>
    <p:sldId id="287" r:id="rId8"/>
    <p:sldId id="269" r:id="rId9"/>
    <p:sldId id="299" r:id="rId10"/>
    <p:sldId id="300" r:id="rId11"/>
    <p:sldId id="301" r:id="rId12"/>
    <p:sldId id="289" r:id="rId13"/>
    <p:sldId id="290" r:id="rId14"/>
    <p:sldId id="297" r:id="rId15"/>
    <p:sldId id="298" r:id="rId16"/>
    <p:sldId id="29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295"/>
            <p14:sldId id="296"/>
            <p14:sldId id="287"/>
            <p14:sldId id="269"/>
            <p14:sldId id="299"/>
            <p14:sldId id="300"/>
            <p14:sldId id="301"/>
            <p14:sldId id="289"/>
            <p14:sldId id="290"/>
            <p14:sldId id="297"/>
            <p14:sldId id="298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73"/>
    <p:restoredTop sz="94744"/>
  </p:normalViewPr>
  <p:slideViewPr>
    <p:cSldViewPr snapToGrid="0">
      <p:cViewPr varScale="1">
        <p:scale>
          <a:sx n="109" d="100"/>
          <a:sy n="109" d="100"/>
        </p:scale>
        <p:origin x="208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2/19/25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2/19/25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hyperlink" Target="https://sequelize.org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eveloper.mozilla.org/" TargetMode="External"/><Relationship Id="rId4" Type="http://schemas.openxmlformats.org/officeDocument/2006/relationships/hyperlink" Target="https://dev.mysql.com/doc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SQL ORM using MySQL, Node, Express, and </a:t>
            </a:r>
            <a:r>
              <a:rPr lang="en-GB" sz="4000" dirty="0" err="1">
                <a:solidFill>
                  <a:schemeClr val="tx1"/>
                </a:solidFill>
              </a:rPr>
              <a:t>Sequelize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FC3A7-F5CB-4B33-084A-E7F64D722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313E8-F71C-F688-B9F7-B0BB5690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Model Methods for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E09A2-9866-405F-368F-54B998812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Update a Record: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8A675-5D94-1510-5C74-2D8553A76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84" y="4493358"/>
            <a:ext cx="7772400" cy="49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85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CD89-B7B9-C989-0218-A025261A2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225E-ADE5-7236-D5B4-D556666D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Model Methods for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AB617-2CD6-2BDA-590A-1D1BCEA35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Deleting a Record: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F235B-B249-708D-04F9-7E09DBC2C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70" y="4657411"/>
            <a:ext cx="60452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7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Model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 err="1"/>
              <a:t>Sequelize</a:t>
            </a:r>
            <a:r>
              <a:rPr lang="en-GB" dirty="0"/>
              <a:t> supports various relationships: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One-to-One (</a:t>
            </a:r>
            <a:r>
              <a:rPr lang="en-GB" dirty="0" err="1"/>
              <a:t>hasOne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One-to-Many (</a:t>
            </a:r>
            <a:r>
              <a:rPr lang="en-GB" dirty="0" err="1"/>
              <a:t>hasMany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Many-to-Many (</a:t>
            </a:r>
            <a:r>
              <a:rPr lang="en-GB" dirty="0" err="1"/>
              <a:t>belongsToMany</a:t>
            </a:r>
            <a:r>
              <a:rPr lang="en-GB" dirty="0"/>
              <a:t>) 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Example:</a:t>
            </a:r>
            <a:endParaRPr lang="en-GB" dirty="0"/>
          </a:p>
        </p:txBody>
      </p:sp>
      <p:pic>
        <p:nvPicPr>
          <p:cNvPr id="6" name="Picture 5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4E9C3E9E-0F72-28EE-AC33-3F8625A52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085" y="3786553"/>
            <a:ext cx="32766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What is Database Seeding?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Seeding refers to populating a database with initial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Useful for testing and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Allows automated insertion of sample records.</a:t>
            </a:r>
          </a:p>
        </p:txBody>
      </p:sp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59EF7-C16A-C86E-9F63-94588FE8F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0B85C-F220-645E-DB09-FDD9CABD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sz="1600" b="1" dirty="0"/>
              <a:t>Seeding a Database Using </a:t>
            </a:r>
            <a:r>
              <a:rPr lang="en-GB" sz="1600" b="1" dirty="0" err="1"/>
              <a:t>bulkCreate</a:t>
            </a:r>
            <a:endParaRPr lang="en-GB" sz="1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C3E0-7854-2B55-40BD-E0A769D32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Example:</a:t>
            </a:r>
            <a:endParaRPr lang="en-GB" dirty="0"/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CB26B4F8-4F0C-CEE8-FCF3-5A880E755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525157"/>
            <a:ext cx="60960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70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A00FB-C44E-8663-0401-70A2AD2EC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BB96-C36D-4C18-0321-6229ECB52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Useful online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5D4B-0544-4301-C47B-5173B7AFC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7331884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Sequelize Official Docs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Node.js Documentation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MySQL Official Docs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MDN Web Docs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3291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ORM simplifies database interaction.</a:t>
            </a:r>
          </a:p>
          <a:p>
            <a:r>
              <a:rPr lang="en-GB" dirty="0" err="1"/>
              <a:t>Sequelize</a:t>
            </a:r>
            <a:r>
              <a:rPr lang="en-GB" dirty="0"/>
              <a:t> is a powerful tool for Node.js applications.</a:t>
            </a:r>
          </a:p>
          <a:p>
            <a:r>
              <a:rPr lang="en-GB" dirty="0"/>
              <a:t>Practice by building small projects with </a:t>
            </a:r>
            <a:r>
              <a:rPr lang="en-GB" dirty="0" err="1"/>
              <a:t>Sequelize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sz="2400" dirty="0"/>
              <a:t>SQL ORM using MySQL, Node, Express, and </a:t>
            </a:r>
            <a:r>
              <a:rPr lang="en-GB" sz="2400" dirty="0" err="1"/>
              <a:t>Sequelize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What is an ORM</a:t>
            </a:r>
          </a:p>
          <a:p>
            <a:pPr>
              <a:buFont typeface="+mj-lt"/>
              <a:buAutoNum type="arabicPeriod"/>
            </a:pPr>
            <a:r>
              <a:rPr lang="en-GB" dirty="0"/>
              <a:t>What is </a:t>
            </a:r>
            <a:r>
              <a:rPr lang="en-GB" dirty="0" err="1"/>
              <a:t>Sequelize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Data Models</a:t>
            </a:r>
          </a:p>
          <a:p>
            <a:pPr>
              <a:buFont typeface="+mj-lt"/>
              <a:buAutoNum type="arabicPeriod"/>
            </a:pPr>
            <a:r>
              <a:rPr lang="en-GB" dirty="0"/>
              <a:t>CRUD operations</a:t>
            </a:r>
          </a:p>
          <a:p>
            <a:pPr>
              <a:buFont typeface="+mj-lt"/>
              <a:buAutoNum type="arabicPeriod"/>
            </a:pPr>
            <a:r>
              <a:rPr lang="en-GB" dirty="0"/>
              <a:t>Data Seeding</a:t>
            </a:r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What is an 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ORM stands for Object-Relational Mapping.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allows developers to interact with a database using an object-oriented paradigm.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Abstracts SQL queries into methods and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Simplifies database interactions by using objects and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Why Use an 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Reduces boilerplate SQL code.</a:t>
            </a:r>
          </a:p>
          <a:p>
            <a:r>
              <a:rPr lang="en-GB" dirty="0"/>
              <a:t>Enhances code maintainability and readability.</a:t>
            </a:r>
          </a:p>
          <a:p>
            <a:r>
              <a:rPr lang="en-GB" dirty="0"/>
              <a:t>Provides database-agnostic capabilities.</a:t>
            </a:r>
          </a:p>
          <a:p>
            <a:r>
              <a:rPr lang="en-GB" dirty="0"/>
              <a:t>Helps manage relationships between data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What is </a:t>
            </a:r>
            <a:r>
              <a:rPr lang="en-GB" b="1" dirty="0" err="1"/>
              <a:t>Sequelize</a:t>
            </a:r>
            <a:r>
              <a:rPr lang="en-GB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 err="1"/>
              <a:t>Sequelize</a:t>
            </a:r>
            <a:r>
              <a:rPr lang="en-GB" dirty="0"/>
              <a:t> is a promise-based Node.js ORM for MySQL, PostgreSQL, MariaDB, SQLite, and Microsoft SQL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Provides built-in support for CRUD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Allows defining models and relationships easily.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Includes support for database migrations and seeding.</a:t>
            </a:r>
          </a:p>
        </p:txBody>
      </p:sp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Installing </a:t>
            </a:r>
            <a:r>
              <a:rPr lang="en-GB" b="1" dirty="0" err="1"/>
              <a:t>Sequelize</a:t>
            </a:r>
            <a:r>
              <a:rPr lang="en-GB" b="1" dirty="0"/>
              <a:t> &amp; Adding to an Express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90326"/>
            <a:ext cx="5588379" cy="3938016"/>
          </a:xfrm>
        </p:spPr>
        <p:txBody>
          <a:bodyPr anchor="ctr">
            <a:normAutofit/>
          </a:bodyPr>
          <a:lstStyle/>
          <a:p>
            <a:r>
              <a:rPr lang="en-GB" b="1" dirty="0"/>
              <a:t>Installation</a:t>
            </a:r>
            <a:r>
              <a:rPr lang="en-GB" dirty="0"/>
              <a:t>: </a:t>
            </a:r>
          </a:p>
          <a:p>
            <a:pPr marL="0" indent="0">
              <a:buNone/>
            </a:pPr>
            <a:br>
              <a:rPr lang="en-GB" dirty="0"/>
            </a:br>
            <a:br>
              <a:rPr lang="en-GB" dirty="0"/>
            </a:br>
            <a:endParaRPr lang="en-GB" dirty="0"/>
          </a:p>
          <a:p>
            <a:r>
              <a:rPr lang="en-GB" b="1" dirty="0"/>
              <a:t>Setting up in Express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A10BD-9A2C-ED4D-EC8B-F70877819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911" y="2908300"/>
            <a:ext cx="3848100" cy="520700"/>
          </a:xfrm>
          <a:prstGeom prst="rect">
            <a:avLst/>
          </a:prstGeom>
        </p:spPr>
      </p:pic>
      <p:pic>
        <p:nvPicPr>
          <p:cNvPr id="7" name="Picture 6" descr="A computer screen with blue text&#10;&#10;Description automatically generated">
            <a:extLst>
              <a:ext uri="{FF2B5EF4-FFF2-40B4-BE49-F238E27FC236}">
                <a16:creationId xmlns:a16="http://schemas.microsoft.com/office/drawing/2014/main" id="{07C7BA00-CF93-4C21-46C8-1FC2C3E05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0811" y="4486209"/>
            <a:ext cx="7772400" cy="13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What Are Models?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Models define the structure of a table in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Represent database tables as </a:t>
            </a:r>
            <a:br>
              <a:rPr lang="en-GB" dirty="0"/>
            </a:br>
            <a:r>
              <a:rPr lang="en-GB" dirty="0"/>
              <a:t>JavaScript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Example Model Definition….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319C45A-4337-64A7-7359-1BCB0DDD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51" y="3011709"/>
            <a:ext cx="6221356" cy="166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Model Methods for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Creating a Record: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CFCE1-B718-A84C-26D6-E3D13664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47" y="4499708"/>
            <a:ext cx="7772400" cy="44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C4E3F-3FFE-7753-CD6C-72CD853E8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9C9D-338C-8B4F-0433-10585989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b="1" dirty="0"/>
              <a:t>Model Methods for CRUD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D6D7-CC1F-71BA-9C35-5A735AD43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Reading Records: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8A4E37-E301-83EA-61B3-F054C1C4A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601372"/>
            <a:ext cx="4927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397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262</TotalTime>
  <Words>358</Words>
  <Application>Microsoft Macintosh PowerPoint</Application>
  <PresentationFormat>Widescreen</PresentationFormat>
  <Paragraphs>66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 2</vt:lpstr>
      <vt:lpstr>Dividend</vt:lpstr>
      <vt:lpstr>SQL ORM using MySQL, Node, Express, and Sequelize</vt:lpstr>
      <vt:lpstr>SQL ORM using MySQL, Node, Express, and Sequelize</vt:lpstr>
      <vt:lpstr>What is an ORM?</vt:lpstr>
      <vt:lpstr>Why Use an ORM?</vt:lpstr>
      <vt:lpstr>What is Sequelize?</vt:lpstr>
      <vt:lpstr>Installing Sequelize &amp; Adding to an Express Server</vt:lpstr>
      <vt:lpstr>What Are Models?</vt:lpstr>
      <vt:lpstr>Model Methods for CRUD</vt:lpstr>
      <vt:lpstr>Model Methods for CRUD</vt:lpstr>
      <vt:lpstr>Model Methods for CRUD</vt:lpstr>
      <vt:lpstr>Model Methods for CRUD</vt:lpstr>
      <vt:lpstr>Model Relationships</vt:lpstr>
      <vt:lpstr>What is Database Seeding?</vt:lpstr>
      <vt:lpstr>Seeding a Database Using bulkCreate</vt:lpstr>
      <vt:lpstr>Useful online resources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14</cp:revision>
  <dcterms:created xsi:type="dcterms:W3CDTF">2024-09-09T14:17:17Z</dcterms:created>
  <dcterms:modified xsi:type="dcterms:W3CDTF">2025-02-19T12:56:59Z</dcterms:modified>
</cp:coreProperties>
</file>