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94" r:id="rId5"/>
    <p:sldId id="295" r:id="rId6"/>
    <p:sldId id="299" r:id="rId7"/>
    <p:sldId id="296" r:id="rId8"/>
    <p:sldId id="287" r:id="rId9"/>
    <p:sldId id="269" r:id="rId10"/>
    <p:sldId id="289" r:id="rId11"/>
    <p:sldId id="290" r:id="rId12"/>
    <p:sldId id="297" r:id="rId13"/>
    <p:sldId id="292" r:id="rId14"/>
    <p:sldId id="30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9"/>
            <p14:sldId id="296"/>
            <p14:sldId id="287"/>
            <p14:sldId id="269"/>
            <p14:sldId id="289"/>
            <p14:sldId id="290"/>
            <p14:sldId id="297"/>
            <p14:sldId id="292"/>
            <p14:sldId id="30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744"/>
  </p:normalViewPr>
  <p:slideViewPr>
    <p:cSldViewPr snapToGrid="0">
      <p:cViewPr varScale="1">
        <p:scale>
          <a:sx n="116" d="100"/>
          <a:sy n="116" d="100"/>
        </p:scale>
        <p:origin x="1144" y="7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61537-6697-94B3-2195-9B0FBF55E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234DD6-9231-C236-9AFF-BDE31E43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1B760-D004-E5CE-B385-DEE67C78C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35D1-1348-2AF3-DAA0-8F027FE85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" TargetMode="External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odejs.org/" TargetMode="External"/><Relationship Id="rId4" Type="http://schemas.openxmlformats.org/officeDocument/2006/relationships/hyperlink" Target="https://www.npmjs.com/package/bcryp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SQL ORM and JWT Authentication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Auth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Middleware to protect routes using JWT authentication.</a:t>
            </a:r>
          </a:p>
          <a:p>
            <a:r>
              <a:rPr lang="en-GB" dirty="0"/>
              <a:t>It intercepts a request and checks for </a:t>
            </a:r>
            <a:br>
              <a:rPr lang="en-GB" dirty="0"/>
            </a:br>
            <a:r>
              <a:rPr lang="en-GB" dirty="0"/>
              <a:t>a valid token before passing control to </a:t>
            </a:r>
            <a:br>
              <a:rPr lang="en-GB" dirty="0"/>
            </a:br>
            <a:r>
              <a:rPr lang="en-GB" dirty="0"/>
              <a:t>the route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80D176F-0C5B-7D2C-A07C-215CAC1A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50" y="2896154"/>
            <a:ext cx="6149196" cy="22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Protecting Routes Using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Protecting routes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auth middleware function can be added as a parameter to the route</a:t>
            </a:r>
          </a:p>
          <a:p>
            <a:r>
              <a:rPr lang="en-GB" dirty="0"/>
              <a:t>The ensures the middleware function runs first</a:t>
            </a:r>
          </a:p>
          <a:p>
            <a:r>
              <a:rPr lang="en-GB" dirty="0"/>
              <a:t>The middleware function checks the JWT and allows the route to run or not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F35F91-484A-2DF8-8633-8CD4273D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83" y="4780980"/>
            <a:ext cx="7772400" cy="10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9EF7-C16A-C86E-9F63-94588FE8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B85C-F220-645E-DB09-FDD9CABD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/>
              <a:t>Review: The Auth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C3E0-7854-2B55-40BD-E0A769D3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User signs up with a password (hashed using </a:t>
            </a:r>
            <a:r>
              <a:rPr lang="en-GB" dirty="0" err="1"/>
              <a:t>bcrypt</a:t>
            </a:r>
            <a:r>
              <a:rPr lang="en-GB" dirty="0"/>
              <a:t>).</a:t>
            </a:r>
          </a:p>
          <a:p>
            <a:pPr>
              <a:buFont typeface="+mj-lt"/>
              <a:buAutoNum type="arabicPeriod"/>
            </a:pPr>
            <a:r>
              <a:rPr lang="en-GB" dirty="0"/>
              <a:t>User logs in and receives a JWT.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client stores and uses the JWT for authentication.</a:t>
            </a:r>
          </a:p>
          <a:p>
            <a:pPr>
              <a:buFont typeface="+mj-lt"/>
              <a:buAutoNum type="arabicPeriod"/>
            </a:pPr>
            <a:r>
              <a:rPr lang="en-GB" dirty="0"/>
              <a:t>Protected routes validate JWT via middleware.</a:t>
            </a:r>
          </a:p>
          <a:p>
            <a:pPr>
              <a:buFont typeface="+mj-lt"/>
              <a:buAutoNum type="arabicPeriod"/>
            </a:pPr>
            <a:r>
              <a:rPr lang="en-GB" dirty="0"/>
              <a:t>JWT expires or user logs out, requiring re-authentication.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25617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JWT Official Docs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Sequelize Documentation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bcrypt Documentation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Node.js 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74E3B-1ED3-A72E-8318-24C4F866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1237-A538-8E51-C22B-C1F18C1A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Conclusion &amp;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523C-D1EF-CE55-69B6-61CAA3864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JWT enables secure, scalable authentication.</a:t>
            </a:r>
          </a:p>
          <a:p>
            <a:r>
              <a:rPr lang="en-GB" dirty="0" err="1"/>
              <a:t>Sequelize</a:t>
            </a:r>
            <a:r>
              <a:rPr lang="en-GB" dirty="0"/>
              <a:t> and </a:t>
            </a:r>
            <a:r>
              <a:rPr lang="en-GB" dirty="0" err="1"/>
              <a:t>bcrypt</a:t>
            </a:r>
            <a:r>
              <a:rPr lang="en-GB" dirty="0"/>
              <a:t> enhance user security.</a:t>
            </a:r>
          </a:p>
          <a:p>
            <a:r>
              <a:rPr lang="en-GB" dirty="0"/>
              <a:t>Implementing authentication properly is crucial.</a:t>
            </a:r>
          </a:p>
        </p:txBody>
      </p:sp>
    </p:spTree>
    <p:extLst>
      <p:ext uri="{BB962C8B-B14F-4D97-AF65-F5344CB8AC3E}">
        <p14:creationId xmlns:p14="http://schemas.microsoft.com/office/powerpoint/2010/main" val="399204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/>
              <a:t>SQL ORM and JWT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What is JWT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Creating and signing tokens</a:t>
            </a:r>
          </a:p>
          <a:p>
            <a:pPr>
              <a:buFont typeface="+mj-lt"/>
              <a:buAutoNum type="arabicPeriod"/>
            </a:pPr>
            <a:r>
              <a:rPr lang="en-GB" dirty="0"/>
              <a:t>Middleware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tokens client-side</a:t>
            </a:r>
          </a:p>
          <a:p>
            <a:pPr>
              <a:buFont typeface="+mj-lt"/>
              <a:buAutoNum type="arabicPeriod"/>
            </a:pPr>
            <a:r>
              <a:rPr lang="en-GB" dirty="0"/>
              <a:t>Session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is a JWT?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JWT stands for JSON Web Token.</a:t>
            </a:r>
          </a:p>
          <a:p>
            <a:r>
              <a:rPr lang="en-GB" dirty="0"/>
              <a:t>A compact, URL-safe way to represent claims between two parties.</a:t>
            </a:r>
          </a:p>
          <a:p>
            <a:r>
              <a:rPr lang="en-GB" dirty="0"/>
              <a:t>Typically used for authentication and authorization.</a:t>
            </a:r>
          </a:p>
          <a:p>
            <a:r>
              <a:rPr lang="en-GB" dirty="0"/>
              <a:t>Consists of three parts: Header, Payload, and Signature.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Real-World Use Cases for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Secure API authentication.</a:t>
            </a:r>
          </a:p>
          <a:p>
            <a:r>
              <a:rPr lang="en-GB" dirty="0"/>
              <a:t>User session management.</a:t>
            </a:r>
          </a:p>
          <a:p>
            <a:r>
              <a:rPr lang="en-GB" dirty="0"/>
              <a:t>Single Sign-On (SSO) implementations.</a:t>
            </a:r>
          </a:p>
          <a:p>
            <a:r>
              <a:rPr lang="en-GB" dirty="0"/>
              <a:t>Data exchange between services without requiring a database lookup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Handling Password Encryption in </a:t>
            </a:r>
            <a:r>
              <a:rPr lang="en-GB" b="1" dirty="0" err="1"/>
              <a:t>Sequelize</a:t>
            </a:r>
            <a:r>
              <a:rPr lang="en-GB" b="1" dirty="0"/>
              <a:t> with </a:t>
            </a:r>
            <a:r>
              <a:rPr lang="en-GB" b="1" dirty="0" err="1"/>
              <a:t>bcrypt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Hash Passwords?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Protects user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Prevents plaintext password storage.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Using </a:t>
            </a:r>
            <a:r>
              <a:rPr lang="en-GB" b="1" dirty="0" err="1"/>
              <a:t>bcrypt</a:t>
            </a:r>
            <a:r>
              <a:rPr lang="en-GB" b="1" dirty="0"/>
              <a:t> to Hash Passwords: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black screen with blue text&#10;&#10;Description automatically generated">
            <a:extLst>
              <a:ext uri="{FF2B5EF4-FFF2-40B4-BE49-F238E27FC236}">
                <a16:creationId xmlns:a16="http://schemas.microsoft.com/office/drawing/2014/main" id="{AFB68ED2-9D8C-D025-40E5-695112210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19" y="4749135"/>
            <a:ext cx="7772400" cy="11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822DB-2DA9-6490-6A21-571AFAB70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2DE6-FBFC-C550-502F-358BDE3D8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Handling Password Encryption in </a:t>
            </a:r>
            <a:r>
              <a:rPr lang="en-GB" b="1" dirty="0" err="1"/>
              <a:t>Sequelize</a:t>
            </a:r>
            <a:r>
              <a:rPr lang="en-GB" b="1" dirty="0"/>
              <a:t> with </a:t>
            </a:r>
            <a:r>
              <a:rPr lang="en-GB" b="1" dirty="0" err="1"/>
              <a:t>bcrypt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FBE0-CEAB-F967-4770-72C5BF050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Verifying Passwords:</a:t>
            </a:r>
            <a:endParaRPr lang="en-GB" dirty="0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88E792C-98C2-8BCB-9773-D516F0585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89" y="3136900"/>
            <a:ext cx="7772400" cy="22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Signing a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588379" cy="3938016"/>
          </a:xfrm>
        </p:spPr>
        <p:txBody>
          <a:bodyPr anchor="ctr">
            <a:normAutofit/>
          </a:bodyPr>
          <a:lstStyle/>
          <a:p>
            <a:r>
              <a:rPr lang="en-GB" b="1" dirty="0"/>
              <a:t>Generating a Token:</a:t>
            </a:r>
          </a:p>
          <a:p>
            <a:r>
              <a:rPr lang="en-GB" dirty="0"/>
              <a:t>Tokens are created using a </a:t>
            </a:r>
            <a:br>
              <a:rPr lang="en-GB" dirty="0"/>
            </a:br>
            <a:r>
              <a:rPr lang="en-GB" dirty="0"/>
              <a:t>signing process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B2C9D64-4E17-D3EC-8756-7FB47A62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828" y="2781448"/>
            <a:ext cx="7772400" cy="27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Using a JWT Client-Side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Store the JWT in </a:t>
            </a:r>
            <a:r>
              <a:rPr lang="en-GB" dirty="0" err="1"/>
              <a:t>localStorage</a:t>
            </a:r>
            <a:r>
              <a:rPr lang="en-GB" dirty="0"/>
              <a:t> or </a:t>
            </a:r>
            <a:r>
              <a:rPr lang="en-GB" dirty="0" err="1"/>
              <a:t>sessionStorage</a:t>
            </a:r>
            <a:r>
              <a:rPr lang="en-GB" dirty="0"/>
              <a:t>.</a:t>
            </a:r>
          </a:p>
          <a:p>
            <a:r>
              <a:rPr lang="en-GB" dirty="0"/>
              <a:t>Include the JWT in API requests via headers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F71D030-EB30-F091-E439-D30D0D1F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790750"/>
            <a:ext cx="67056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Session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JWT vs. Session-based authentication.</a:t>
            </a:r>
          </a:p>
          <a:p>
            <a:r>
              <a:rPr lang="en-GB" dirty="0"/>
              <a:t>Sessions require server-side storage.</a:t>
            </a:r>
          </a:p>
          <a:p>
            <a:r>
              <a:rPr lang="en-GB" dirty="0"/>
              <a:t>JWT authentication is stateless and scalable.</a:t>
            </a:r>
          </a:p>
        </p:txBody>
      </p:sp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284</TotalTime>
  <Words>372</Words>
  <Application>Microsoft Macintosh PowerPoint</Application>
  <PresentationFormat>Widescreen</PresentationFormat>
  <Paragraphs>69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 2</vt:lpstr>
      <vt:lpstr>Dividend</vt:lpstr>
      <vt:lpstr>SQL ORM and JWT Authentication</vt:lpstr>
      <vt:lpstr>SQL ORM and JWT Authentication</vt:lpstr>
      <vt:lpstr>What is a JWT?</vt:lpstr>
      <vt:lpstr>Real-World Use Cases for JWT</vt:lpstr>
      <vt:lpstr>Handling Password Encryption in Sequelize with bcrypt</vt:lpstr>
      <vt:lpstr>Handling Password Encryption in Sequelize with bcrypt</vt:lpstr>
      <vt:lpstr>Signing a JWT</vt:lpstr>
      <vt:lpstr>Using a JWT Client-Side with JavaScript</vt:lpstr>
      <vt:lpstr>Session Authentication</vt:lpstr>
      <vt:lpstr>Auth Middleware</vt:lpstr>
      <vt:lpstr>Protecting Routes Using Middleware</vt:lpstr>
      <vt:lpstr>Review: The Auth Lifecycle</vt:lpstr>
      <vt:lpstr>Useful resources</vt:lpstr>
      <vt:lpstr>Conclusion &amp; Questions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14</cp:revision>
  <dcterms:created xsi:type="dcterms:W3CDTF">2024-09-09T14:17:17Z</dcterms:created>
  <dcterms:modified xsi:type="dcterms:W3CDTF">2025-02-19T13:34:19Z</dcterms:modified>
</cp:coreProperties>
</file>