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20" d="100"/>
          <a:sy n="120" d="100"/>
        </p:scale>
        <p:origin x="9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restful-java-web/9781788294041/1889f99d-f907-41c3-a0f0-925bbf1d3825.x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HTTP and 3rd Party APIs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JSON Data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Parsing JSON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After fetching the data, you can access it in your JavaScript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accessing fields in JSON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B856F2D-38CB-BE08-E4E4-D10FCB50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41454"/>
            <a:ext cx="4800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Updating DOM Elements with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DOM Manipulation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JSON data to update elements on the web page dynamically.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Practical Example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Fetch weather data and update a weather dashboard.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3400A-D04C-2DC3-6D6A-AA7D8B3D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9" y="5302250"/>
            <a:ext cx="6375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HTTP is essential for web communication.</a:t>
            </a:r>
          </a:p>
          <a:p>
            <a:r>
              <a:rPr lang="en-GB" dirty="0"/>
              <a:t>You can make HTTP requests using Postman or JavaScript (Fetch).</a:t>
            </a:r>
          </a:p>
          <a:p>
            <a:r>
              <a:rPr lang="en-GB" dirty="0"/>
              <a:t>JSON is the common data format for APIs.</a:t>
            </a:r>
          </a:p>
          <a:p>
            <a:r>
              <a:rPr lang="en-GB" dirty="0"/>
              <a:t>Learn how to update your web page dynamically using data from APIs.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HTTP and 3rd Party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The basics of HTTP</a:t>
            </a:r>
          </a:p>
          <a:p>
            <a:pPr>
              <a:buFont typeface="+mj-lt"/>
              <a:buAutoNum type="arabicPeriod"/>
            </a:pPr>
            <a:r>
              <a:rPr lang="en-GB" dirty="0"/>
              <a:t>How to make HTTP requests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APIs with tools like Postman</a:t>
            </a:r>
          </a:p>
          <a:p>
            <a:pPr>
              <a:buFont typeface="+mj-lt"/>
              <a:buAutoNum type="arabicPeriod"/>
            </a:pPr>
            <a:r>
              <a:rPr lang="en-GB" dirty="0"/>
              <a:t>Fetching and using JSON data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Fundamentals of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HTTP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HyperText</a:t>
            </a:r>
            <a:r>
              <a:rPr lang="en-GB" dirty="0"/>
              <a:t> Transfer Protocol (HTTP) is the foundation of communication on the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It enables browsers and servers to exchange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Concepts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Clients (your browser, Postman) request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Servers respond to those requests.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How HTTP Requests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The Request-Response Cycle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Request</a:t>
            </a:r>
            <a:r>
              <a:rPr lang="en-GB" dirty="0"/>
              <a:t>: Made by the client (browser or API tool) to request data.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Response</a:t>
            </a:r>
            <a:r>
              <a:rPr lang="en-GB" dirty="0"/>
              <a:t>: Sent by the server, often in HTML, JSON, or another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Components of an HTTP Request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URL</a:t>
            </a:r>
            <a:r>
              <a:rPr lang="en-GB" dirty="0"/>
              <a:t>: The address of the resource.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Method</a:t>
            </a:r>
            <a:r>
              <a:rPr lang="en-GB" dirty="0"/>
              <a:t>: GET, POST, etc.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Headers</a:t>
            </a:r>
            <a:r>
              <a:rPr lang="en-GB" dirty="0"/>
              <a:t>: Additional information, like content type.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Body</a:t>
            </a:r>
            <a:r>
              <a:rPr lang="en-GB" dirty="0"/>
              <a:t>: (Optional) Data sent with requests (mainly POST).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Example:</a:t>
            </a:r>
            <a:endParaRPr lang="en-GB" sz="1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GB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https://www.oreilly.com/library/view/restful-java-web/9781788294041/1889f99d-f907-41c3-a0f0-925bbf1d3825.xhtml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Types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GET</a:t>
            </a:r>
            <a:r>
              <a:rPr lang="en-GB" dirty="0"/>
              <a:t>: Retrieves data (read-only).</a:t>
            </a:r>
          </a:p>
          <a:p>
            <a:r>
              <a:rPr lang="en-GB" b="1" dirty="0"/>
              <a:t>POST</a:t>
            </a:r>
            <a:r>
              <a:rPr lang="en-GB" dirty="0"/>
              <a:t>: Sends new data to the server.</a:t>
            </a:r>
          </a:p>
          <a:p>
            <a:r>
              <a:rPr lang="en-GB" b="1" dirty="0"/>
              <a:t>PUT</a:t>
            </a:r>
            <a:r>
              <a:rPr lang="en-GB" dirty="0"/>
              <a:t>: Updates existing data.</a:t>
            </a:r>
          </a:p>
          <a:p>
            <a:r>
              <a:rPr lang="en-GB" b="1" dirty="0"/>
              <a:t>DELETE</a:t>
            </a:r>
            <a:r>
              <a:rPr lang="en-GB" dirty="0"/>
              <a:t>: Removes data.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request to fetch weather data from an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POST request to submit a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Postman?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Postman</a:t>
            </a:r>
            <a:r>
              <a:rPr lang="en-GB" dirty="0"/>
              <a:t> is a powerful tool for testing APIs and making HTTP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Features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Send different types of requests (GET, POST, PUT).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Test and visualize responses.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Set headers, parameters, and body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use </a:t>
            </a:r>
            <a:r>
              <a:rPr lang="en-GB" b="1" dirty="0" err="1"/>
              <a:t>it?</a:t>
            </a:r>
            <a:r>
              <a:rPr lang="en-GB" dirty="0" err="1"/>
              <a:t>Makes</a:t>
            </a:r>
            <a:r>
              <a:rPr lang="en-GB" dirty="0"/>
              <a:t> working with APIs easier without writing code.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487D03-C702-934E-5AF9-83465B16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20" y="3096846"/>
            <a:ext cx="4548066" cy="138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Postman for Basic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1</a:t>
            </a:r>
            <a:r>
              <a:rPr lang="en-GB" dirty="0"/>
              <a:t>: Install Postman from the official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2</a:t>
            </a:r>
            <a:r>
              <a:rPr lang="en-GB" dirty="0"/>
              <a:t>: Create a new request and set the method (GET, POST).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3</a:t>
            </a:r>
            <a:r>
              <a:rPr lang="en-GB" dirty="0"/>
              <a:t>: Enter the URL of the API endpoint.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 4</a:t>
            </a:r>
            <a:r>
              <a:rPr lang="en-GB" dirty="0"/>
              <a:t>: Send the request and view the response (in JSON or other formats).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JavaScript Object Notation (JSON)</a:t>
            </a:r>
            <a:r>
              <a:rPr lang="en-GB" dirty="0"/>
              <a:t> is a lightweight format for data exchange.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Syntax: key-value pairs (like JavaScript objects).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Easy to read and write.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810ECC-3868-FF81-8D46-E00A54DB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44" y="3413051"/>
            <a:ext cx="2273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JSON Requests with the Fetch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Fetch</a:t>
            </a:r>
            <a:r>
              <a:rPr lang="en-GB" dirty="0"/>
              <a:t>: A built-in JavaScript method for making HTTP requests.</a:t>
            </a:r>
          </a:p>
          <a:p>
            <a:r>
              <a:rPr lang="en-GB" b="1" dirty="0"/>
              <a:t>Basic Structure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it works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Fetch makes a request and receives a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.</a:t>
            </a:r>
            <a:r>
              <a:rPr lang="en-GB" dirty="0" err="1"/>
              <a:t>json</a:t>
            </a:r>
            <a:r>
              <a:rPr lang="en-GB" dirty="0"/>
              <a:t>() method parses the JSON data.</a:t>
            </a:r>
          </a:p>
          <a:p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5D6F12F-D9AA-93EE-0557-26F5708F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09" y="3269512"/>
            <a:ext cx="4292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205</TotalTime>
  <Words>595</Words>
  <Application>Microsoft Macintosh PowerPoint</Application>
  <PresentationFormat>Widescreen</PresentationFormat>
  <Paragraphs>63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HTTP and 3rd Party APIs</vt:lpstr>
      <vt:lpstr>HTTP and 3rd Party APIs</vt:lpstr>
      <vt:lpstr>The Fundamentals of HTTP</vt:lpstr>
      <vt:lpstr>How HTTP Requests Work</vt:lpstr>
      <vt:lpstr>Types of HTTP Requests</vt:lpstr>
      <vt:lpstr>What is Postman?</vt:lpstr>
      <vt:lpstr>Using Postman for Basic HTTP Requests</vt:lpstr>
      <vt:lpstr>What is JSON?</vt:lpstr>
      <vt:lpstr>JSON Requests with the Fetch Method</vt:lpstr>
      <vt:lpstr>Using JSON Data in JavaScript</vt:lpstr>
      <vt:lpstr>Updating DOM Elements with JSON Data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10</cp:revision>
  <dcterms:created xsi:type="dcterms:W3CDTF">2024-09-09T14:17:17Z</dcterms:created>
  <dcterms:modified xsi:type="dcterms:W3CDTF">2024-10-08T22:08:19Z</dcterms:modified>
</cp:coreProperties>
</file>