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72" r:id="rId9"/>
    <p:sldId id="27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 snapToGrid="0">
      <p:cViewPr varScale="1">
        <p:scale>
          <a:sx n="92" d="100"/>
          <a:sy n="92" d="100"/>
        </p:scale>
        <p:origin x="750" y="-3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96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4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74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9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5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23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723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8/01/introduction-to-python-programming/" TargetMode="External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talocean.com/community/tutorials/an-introduction-to-machine-learning" TargetMode="External"/><Relationship Id="rId5" Type="http://schemas.openxmlformats.org/officeDocument/2006/relationships/hyperlink" Target="https://opensource.com/article/18/4/getting-started-anaconda-python" TargetMode="External"/><Relationship Id="rId4" Type="http://schemas.openxmlformats.org/officeDocument/2006/relationships/hyperlink" Target="https://realpython.com/jupyter-notebook-introductio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2309"/>
            <a:ext cx="6474869" cy="53342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Identity Clustering</a:t>
            </a:r>
            <a:endParaRPr lang="en-IN" sz="400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27" y="2685143"/>
            <a:ext cx="7107382" cy="156754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en-US" dirty="0" smtClean="0">
              <a:ln w="0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 smtClean="0">
              <a:ln w="0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3200" dirty="0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3200" dirty="0" smtClean="0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 Monika </a:t>
            </a:r>
            <a:r>
              <a:rPr lang="en-US" sz="3200" dirty="0" err="1" smtClean="0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Jaglan</a:t>
            </a:r>
            <a:endParaRPr lang="en-US" sz="3200" dirty="0">
              <a:ln w="0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n w="0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	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   </a:t>
            </a:r>
            <a:r>
              <a:rPr lang="en-IN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Vikas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Kumar Pandey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1609510063)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0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1" y="290286"/>
            <a:ext cx="8447899" cy="8155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of the Project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/>
              <a:t>A</a:t>
            </a:r>
            <a:r>
              <a:rPr lang="en-US" sz="2400" dirty="0" smtClean="0"/>
              <a:t>id </a:t>
            </a:r>
            <a:r>
              <a:rPr lang="en-US" sz="2400" dirty="0"/>
              <a:t>to law enforcement.</a:t>
            </a:r>
            <a:endParaRPr lang="en-US" sz="2400" dirty="0" smtClean="0"/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Extract </a:t>
            </a:r>
            <a:r>
              <a:rPr lang="en-US" sz="2400" dirty="0"/>
              <a:t>and quantify the faces in a </a:t>
            </a:r>
            <a:r>
              <a:rPr lang="en-US" sz="2400" dirty="0" smtClean="0"/>
              <a:t>dataset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Cluster the faces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Each cluster </a:t>
            </a:r>
            <a:r>
              <a:rPr lang="en-US" sz="2400" dirty="0"/>
              <a:t>(ideally) represents a unique </a:t>
            </a:r>
            <a:r>
              <a:rPr lang="en-US" sz="2400" dirty="0" smtClean="0"/>
              <a:t>individual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30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Feasibility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Study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71" y="1582057"/>
            <a:ext cx="6496665" cy="31064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/>
              <a:t>Technical Feasibility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Operational Feasibility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Economical Feasibility 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56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57" y="1462315"/>
            <a:ext cx="6496665" cy="32967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Processor   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i3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RAM           :  4GB (minimum)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Hard-disk    :  512GB (minimum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71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05" y="1766455"/>
            <a:ext cx="6496665" cy="3255871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>
                <a:solidFill>
                  <a:schemeClr val="tx1"/>
                </a:solidFill>
                <a:cs typeface="Times New Roman" pitchFamily="18" charset="0"/>
              </a:rPr>
              <a:t>OPERATING SYSTEM- UBUNTU,WINDOWS 7​</a:t>
            </a:r>
          </a:p>
          <a:p>
            <a:r>
              <a:rPr lang="en-US" sz="1700" dirty="0">
                <a:solidFill>
                  <a:schemeClr val="tx1"/>
                </a:solidFill>
                <a:cs typeface="Times New Roman" pitchFamily="18" charset="0"/>
              </a:rPr>
              <a:t>PYTHON 3.3+ or PYTHON 2.7</a:t>
            </a:r>
          </a:p>
          <a:p>
            <a:pPr lvl="1"/>
            <a:r>
              <a:rPr lang="en-US" sz="1700" dirty="0">
                <a:solidFill>
                  <a:schemeClr val="tx1"/>
                </a:solidFill>
                <a:cs typeface="Times New Roman" pitchFamily="18" charset="0"/>
              </a:rPr>
              <a:t>PYTHON BINDINGS</a:t>
            </a:r>
          </a:p>
          <a:p>
            <a:pPr lvl="2"/>
            <a:r>
              <a:rPr lang="en-US" sz="1700" dirty="0">
                <a:solidFill>
                  <a:schemeClr val="tx1"/>
                </a:solidFill>
                <a:cs typeface="Times New Roman" pitchFamily="18" charset="0"/>
              </a:rPr>
              <a:t>PANDAS 0.25.0</a:t>
            </a:r>
          </a:p>
          <a:p>
            <a:pPr lvl="2"/>
            <a:r>
              <a:rPr lang="en-US" sz="1700" dirty="0">
                <a:solidFill>
                  <a:schemeClr val="tx1"/>
                </a:solidFill>
                <a:cs typeface="Times New Roman" pitchFamily="18" charset="0"/>
              </a:rPr>
              <a:t>NUMPY 1.17.0</a:t>
            </a:r>
          </a:p>
          <a:p>
            <a:pPr lvl="2"/>
            <a:r>
              <a:rPr lang="en-US" sz="1700" dirty="0">
                <a:solidFill>
                  <a:schemeClr val="tx1"/>
                </a:solidFill>
                <a:cs typeface="Times New Roman" pitchFamily="18" charset="0"/>
              </a:rPr>
              <a:t>SKLEARN 0.21.3</a:t>
            </a:r>
          </a:p>
          <a:p>
            <a:pPr lvl="2"/>
            <a:r>
              <a:rPr lang="en-US" sz="1700" dirty="0">
                <a:solidFill>
                  <a:schemeClr val="tx1"/>
                </a:solidFill>
                <a:cs typeface="Times New Roman" pitchFamily="18" charset="0"/>
              </a:rPr>
              <a:t>OPEN CV 4.0.1</a:t>
            </a:r>
          </a:p>
          <a:p>
            <a:pPr lvl="2"/>
            <a:r>
              <a:rPr lang="en-US" sz="1700" dirty="0">
                <a:solidFill>
                  <a:schemeClr val="tx1"/>
                </a:solidFill>
                <a:cs typeface="Times New Roman" pitchFamily="18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cs typeface="Times New Roman" pitchFamily="18" charset="0"/>
              </a:rPr>
              <a:t>ace Recognition </a:t>
            </a:r>
            <a:r>
              <a:rPr lang="en-US" sz="1700" dirty="0">
                <a:solidFill>
                  <a:schemeClr val="tx1"/>
                </a:solidFill>
                <a:cs typeface="Times New Roman" pitchFamily="18" charset="0"/>
              </a:rPr>
              <a:t>19.17.0</a:t>
            </a:r>
          </a:p>
          <a:p>
            <a:r>
              <a:rPr lang="en-US" sz="1700" dirty="0">
                <a:solidFill>
                  <a:schemeClr val="tx1"/>
                </a:solidFill>
                <a:cs typeface="Times New Roman" pitchFamily="18" charset="0"/>
              </a:rPr>
              <a:t>VISUAL STUDIO 2017</a:t>
            </a:r>
          </a:p>
          <a:p>
            <a:r>
              <a:rPr lang="en-US" sz="1700" dirty="0">
                <a:solidFill>
                  <a:schemeClr val="tx1"/>
                </a:solidFill>
                <a:cs typeface="Times New Roman" pitchFamily="18" charset="0"/>
              </a:rPr>
              <a:t>PYTHON INTERPRETOR-ANACONDA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0738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Modules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8" y="1433286"/>
            <a:ext cx="6496665" cy="25568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Face </a:t>
            </a:r>
            <a:r>
              <a:rPr lang="en-IN" sz="2000" dirty="0" smtClean="0"/>
              <a:t>Extraction</a:t>
            </a:r>
            <a:endParaRPr lang="en-I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Facial </a:t>
            </a:r>
            <a:r>
              <a:rPr lang="en-US" sz="2000" dirty="0" smtClean="0"/>
              <a:t>Encoding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Identity </a:t>
            </a:r>
            <a:r>
              <a:rPr lang="en-IN" sz="2000" dirty="0" smtClean="0"/>
              <a:t>Clustering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014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 method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weight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 an automated search to compare faces to a known database of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criminals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could be used to aid to law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enforcement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 due to readily available hardware and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effective</a:t>
            </a:r>
            <a:endParaRPr lang="en-IN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5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dirty="0"/>
              <a:t>[1] </a:t>
            </a:r>
            <a:r>
              <a:rPr lang="en-US" sz="1700" dirty="0">
                <a:hlinkClick r:id="rId2"/>
              </a:rPr>
              <a:t>https://www.anaconda.com/distribution/</a:t>
            </a:r>
            <a:endParaRPr lang="en-IN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/>
              <a:t>[2] </a:t>
            </a:r>
            <a:r>
              <a:rPr lang="en-US" sz="1700" dirty="0">
                <a:hlinkClick r:id="rId3"/>
              </a:rPr>
              <a:t>https://beginnersbook.com/2018/01/introduction-to-python-programming/</a:t>
            </a:r>
            <a:endParaRPr lang="en-IN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/>
              <a:t>[3] </a:t>
            </a:r>
            <a:r>
              <a:rPr lang="en-US" sz="1700" dirty="0">
                <a:hlinkClick r:id="rId4"/>
              </a:rPr>
              <a:t>https://realpython.com/jupyter-notebook-introduction/</a:t>
            </a:r>
            <a:endParaRPr lang="en-IN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/>
              <a:t>[4] </a:t>
            </a:r>
            <a:r>
              <a:rPr lang="en-US" sz="1700" dirty="0">
                <a:hlinkClick r:id="rId5"/>
              </a:rPr>
              <a:t>https://opensource.com/article/18/4/getting-started-anaconda-python</a:t>
            </a:r>
            <a:endParaRPr lang="en-IN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/>
              <a:t>[5] </a:t>
            </a:r>
            <a:r>
              <a:rPr lang="en-US" sz="1700" dirty="0">
                <a:hlinkClick r:id="rId6"/>
              </a:rPr>
              <a:t>https://www.digitalocean.com/community/tutorials/an-introduction-to-machine-learning</a:t>
            </a:r>
            <a:endParaRPr lang="en-IN" sz="17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69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anku image for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1329417"/>
            <a:ext cx="7572829" cy="381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109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165</Words>
  <Application>Microsoft Office PowerPoint</Application>
  <PresentationFormat>On-screen Show (16:9)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Courier New</vt:lpstr>
      <vt:lpstr>Gill Sans MT</vt:lpstr>
      <vt:lpstr>Times New Roman</vt:lpstr>
      <vt:lpstr>Wingdings</vt:lpstr>
      <vt:lpstr>Wingdings 2</vt:lpstr>
      <vt:lpstr>Dividend</vt:lpstr>
      <vt:lpstr>Identity Clustering</vt:lpstr>
      <vt:lpstr>Introduction of the Project </vt:lpstr>
      <vt:lpstr>Feasibility  Study</vt:lpstr>
      <vt:lpstr>Hardware Requirements</vt:lpstr>
      <vt:lpstr>Software Requirements</vt:lpstr>
      <vt:lpstr>Proposed Modules</vt:lpstr>
      <vt:lpstr>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2019-10-13T13:22:52Z</dcterms:modified>
</cp:coreProperties>
</file>