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c7db03d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c7db03d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c7db03d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c7db03d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7db03d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c7db03d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c7db03d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c7db03d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c7db03d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c7db03d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c7db03d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c7db03d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7db03d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c7db03d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d3e773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d3e773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d3e773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d3e77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d3e773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d3e773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d3e773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d3e773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c7db03d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c7db03d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793500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643650"/>
            <a:ext cx="85206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Data Warehouse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240850" y="5603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Databricks?</a:t>
            </a:r>
            <a:endParaRPr sz="3000"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1898700"/>
            <a:ext cx="85206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cloud-based data platform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Fully Managed Apache Spark(clusters)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First-Class Support for PySpark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Interactive Notebooks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Visualization &amp; Dashboarding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Integration with cloud storage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170000" y="503700"/>
            <a:ext cx="85206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Databricks Uses S3 as a Data Lake</a:t>
            </a:r>
            <a:endParaRPr sz="3000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1572800"/>
            <a:ext cx="85206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 = spark.read.format("csv").option("header", "true").load("s3a://your-bucket-name/raw/customers.csv")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df_cleaned = df.filter("age &gt; 18").withColumnRenamed("cust_name", "customer_name")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df_cleaned.write.mode("overwrite").parquet("s3a://your-bucket-name/curated/customers")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368400"/>
            <a:ext cx="85206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439250"/>
            <a:ext cx="85206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dbutils.fs.mount(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source = "s3a://my-bucket",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mount_point = "/mnt/mydata",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extra_configs = {"fs.s3a.access.key": "XXX", "fs.s3a.secret.key": "YYY"}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friendly file paths like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df = spark.read.csv("/mnt/</a:t>
            </a:r>
            <a:r>
              <a:rPr lang="en" sz="2000"/>
              <a:t>your-bucket-name</a:t>
            </a:r>
            <a:r>
              <a:rPr lang="en" sz="2000"/>
              <a:t>/sales.csv")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Browse S3 Data Like a Local Filesystem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%fs ls /mnt/</a:t>
            </a:r>
            <a:r>
              <a:rPr lang="en" sz="2000"/>
              <a:t>your-bucket-name</a:t>
            </a:r>
            <a:r>
              <a:rPr lang="en" sz="2000"/>
              <a:t>/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Persistent Mount Across Notebooks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744575"/>
            <a:ext cx="8520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S3 as a Data Lake in Azure Data Factory (ADF)</a:t>
            </a:r>
            <a:endParaRPr sz="3000"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2012050"/>
            <a:ext cx="85206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Linked Service for Amazon S3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Dataset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Pipeline(Activity)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Amazon S3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742850"/>
            <a:ext cx="85206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What is object?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S3 architecture (Buckets, Objects, Regions)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</a:t>
            </a:r>
            <a:r>
              <a:rPr lang="en" sz="2000">
                <a:solidFill>
                  <a:srgbClr val="000000"/>
                </a:solidFill>
              </a:rPr>
              <a:t>easons industries prefer S3?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S3 for Data Lake?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238775"/>
            <a:ext cx="85206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🔄 </a:t>
            </a:r>
            <a:r>
              <a:rPr b="1" lang="en" sz="1500">
                <a:solidFill>
                  <a:schemeClr val="dk1"/>
                </a:solidFill>
              </a:rPr>
              <a:t>Scalability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💲 </a:t>
            </a:r>
            <a:r>
              <a:rPr b="1" lang="en" sz="1500">
                <a:solidFill>
                  <a:schemeClr val="dk1"/>
                </a:solidFill>
              </a:rPr>
              <a:t>Cost-effective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🔐 </a:t>
            </a:r>
            <a:r>
              <a:rPr b="1" lang="en" sz="1500">
                <a:solidFill>
                  <a:schemeClr val="dk1"/>
                </a:solidFill>
              </a:rPr>
              <a:t>Security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🚀 </a:t>
            </a:r>
            <a:r>
              <a:rPr b="1" lang="en" sz="1500">
                <a:solidFill>
                  <a:schemeClr val="dk1"/>
                </a:solidFill>
              </a:rPr>
              <a:t>Integration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🧱 </a:t>
            </a:r>
            <a:r>
              <a:rPr b="1" lang="en" sz="1500">
                <a:solidFill>
                  <a:schemeClr val="dk1"/>
                </a:solidFill>
              </a:rPr>
              <a:t>Durability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Availability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8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Folder Structure in S3 Data Lake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934100"/>
            <a:ext cx="8520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s3://my-data-lake/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3">
                <a:solidFill>
                  <a:srgbClr val="000000"/>
                </a:solidFill>
              </a:rPr>
              <a:t>    ├── raw/    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staging/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curated/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analytics/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└── logs/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744575"/>
            <a:ext cx="85206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into S3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672000"/>
            <a:ext cx="8520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Batch ingestion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Streaming ingestion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ETL tools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Manual uploads</a:t>
            </a:r>
            <a:r>
              <a:rPr lang="en" sz="1800">
                <a:solidFill>
                  <a:schemeClr val="dk1"/>
                </a:solidFill>
              </a:rPr>
              <a:t>: 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Governance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771175"/>
            <a:ext cx="85206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IAM</a:t>
            </a:r>
            <a:r>
              <a:rPr lang="en" sz="1900">
                <a:solidFill>
                  <a:schemeClr val="dk1"/>
                </a:solidFill>
              </a:rPr>
              <a:t>: 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Bucket Policies</a:t>
            </a:r>
            <a:r>
              <a:rPr lang="en" sz="1900">
                <a:solidFill>
                  <a:schemeClr val="dk1"/>
                </a:solidFill>
              </a:rPr>
              <a:t>: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Encryption</a:t>
            </a:r>
            <a:r>
              <a:rPr lang="en" sz="1900">
                <a:solidFill>
                  <a:schemeClr val="dk1"/>
                </a:solidFill>
              </a:rPr>
              <a:t>: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AWS Lake Formation</a:t>
            </a:r>
            <a:r>
              <a:rPr lang="en" sz="1900">
                <a:solidFill>
                  <a:schemeClr val="dk1"/>
                </a:solidFill>
              </a:rPr>
              <a:t>: 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744575"/>
            <a:ext cx="8520600" cy="1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84975" y="651800"/>
            <a:ext cx="8520600" cy="3755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Feature 			HDFS    						Amazon S3</a:t>
            </a:r>
            <a:endParaRPr b="1" sz="19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Setup   			Requires cluster (Hadoop)   			Serverless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Scale   			Limited by hardware 					Infinite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Maintenance 		You manage replication, nodes   		Managed by AWS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Durability  		Manual replication  					11 9s built-in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Cost    			Pay for hardware    					Pay for usage only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Access  			Only from Hadoop    					Global access via API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5603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Real-World Use Cases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1530300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Netflix - </a:t>
            </a:r>
            <a:r>
              <a:rPr lang="en" sz="2300">
                <a:solidFill>
                  <a:srgbClr val="000000"/>
                </a:solidFill>
              </a:rPr>
              <a:t>Stores video logs and recommendation models in S3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Airbnb -</a:t>
            </a:r>
            <a:r>
              <a:rPr lang="en" sz="2300">
                <a:solidFill>
                  <a:srgbClr val="000000"/>
                </a:solidFill>
              </a:rPr>
              <a:t> Event data stored in S3, processed via Spark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 -</a:t>
            </a:r>
            <a:r>
              <a:rPr lang="en" sz="2300">
                <a:solidFill>
                  <a:srgbClr val="000000"/>
                </a:solidFill>
              </a:rPr>
              <a:t> Industrial IoT data lake for turbines/machines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Pfizer - </a:t>
            </a:r>
            <a:r>
              <a:rPr lang="en" sz="2300">
                <a:solidFill>
                  <a:srgbClr val="000000"/>
                </a:solidFill>
              </a:rPr>
              <a:t>Genomics data lake for research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744575"/>
            <a:ext cx="85206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Possible Sources in ADF</a:t>
            </a:r>
            <a:endParaRPr sz="3000"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1771175"/>
            <a:ext cx="85206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Azure Data Lake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Blob Storage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SQL Database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Amazon S3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Others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