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2" r:id="rId5"/>
    <p:sldId id="264" r:id="rId6"/>
    <p:sldId id="274" r:id="rId7"/>
    <p:sldId id="266" r:id="rId8"/>
    <p:sldId id="259" r:id="rId9"/>
    <p:sldId id="272" r:id="rId10"/>
    <p:sldId id="271" r:id="rId11"/>
    <p:sldId id="275" r:id="rId12"/>
    <p:sldId id="267" r:id="rId13"/>
    <p:sldId id="269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678" y="5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reddy" userId="6fe7cee5ccd236bd" providerId="LiveId" clId="{31FB87C6-A038-466E-AAA8-591E5A5EEFFD}"/>
    <pc:docChg chg="undo custSel addSld delSld modSld sldOrd">
      <pc:chgData name="vikas reddy" userId="6fe7cee5ccd236bd" providerId="LiveId" clId="{31FB87C6-A038-466E-AAA8-591E5A5EEFFD}" dt="2021-12-10T05:20:19.833" v="2346" actId="20577"/>
      <pc:docMkLst>
        <pc:docMk/>
      </pc:docMkLst>
      <pc:sldChg chg="modSp mod">
        <pc:chgData name="vikas reddy" userId="6fe7cee5ccd236bd" providerId="LiveId" clId="{31FB87C6-A038-466E-AAA8-591E5A5EEFFD}" dt="2021-12-02T07:56:06.186" v="447" actId="14100"/>
        <pc:sldMkLst>
          <pc:docMk/>
          <pc:sldMk cId="1167493973" sldId="256"/>
        </pc:sldMkLst>
        <pc:graphicFrameChg chg="modGraphic">
          <ac:chgData name="vikas reddy" userId="6fe7cee5ccd236bd" providerId="LiveId" clId="{31FB87C6-A038-466E-AAA8-591E5A5EEFFD}" dt="2021-12-02T07:56:06.186" v="447" actId="14100"/>
          <ac:graphicFrameMkLst>
            <pc:docMk/>
            <pc:sldMk cId="1167493973" sldId="256"/>
            <ac:graphicFrameMk id="8" creationId="{FF062C57-6CC9-43F4-B195-34D837CFBA8E}"/>
          </ac:graphicFrameMkLst>
        </pc:graphicFrameChg>
      </pc:sldChg>
      <pc:sldChg chg="modSp mod">
        <pc:chgData name="vikas reddy" userId="6fe7cee5ccd236bd" providerId="LiveId" clId="{31FB87C6-A038-466E-AAA8-591E5A5EEFFD}" dt="2021-12-10T04:34:16.944" v="2061" actId="20577"/>
        <pc:sldMkLst>
          <pc:docMk/>
          <pc:sldMk cId="559356689" sldId="257"/>
        </pc:sldMkLst>
        <pc:spChg chg="mod">
          <ac:chgData name="vikas reddy" userId="6fe7cee5ccd236bd" providerId="LiveId" clId="{31FB87C6-A038-466E-AAA8-591E5A5EEFFD}" dt="2021-12-10T04:32:14.008" v="2049" actId="20577"/>
          <ac:spMkLst>
            <pc:docMk/>
            <pc:sldMk cId="559356689" sldId="257"/>
            <ac:spMk id="2" creationId="{3180CE0D-7D80-4788-AB05-7417BBF89DEB}"/>
          </ac:spMkLst>
        </pc:spChg>
        <pc:spChg chg="mod">
          <ac:chgData name="vikas reddy" userId="6fe7cee5ccd236bd" providerId="LiveId" clId="{31FB87C6-A038-466E-AAA8-591E5A5EEFFD}" dt="2021-12-10T04:34:16.944" v="2061" actId="20577"/>
          <ac:spMkLst>
            <pc:docMk/>
            <pc:sldMk cId="559356689" sldId="257"/>
            <ac:spMk id="3" creationId="{C8319C91-6D21-4445-9298-B894F957E201}"/>
          </ac:spMkLst>
        </pc:spChg>
      </pc:sldChg>
      <pc:sldChg chg="modSp mod ord">
        <pc:chgData name="vikas reddy" userId="6fe7cee5ccd236bd" providerId="LiveId" clId="{31FB87C6-A038-466E-AAA8-591E5A5EEFFD}" dt="2021-12-10T04:48:02.888" v="2320" actId="313"/>
        <pc:sldMkLst>
          <pc:docMk/>
          <pc:sldMk cId="3316018013" sldId="259"/>
        </pc:sldMkLst>
        <pc:spChg chg="mod">
          <ac:chgData name="vikas reddy" userId="6fe7cee5ccd236bd" providerId="LiveId" clId="{31FB87C6-A038-466E-AAA8-591E5A5EEFFD}" dt="2021-11-28T17:34:02.019" v="394" actId="20577"/>
          <ac:spMkLst>
            <pc:docMk/>
            <pc:sldMk cId="3316018013" sldId="259"/>
            <ac:spMk id="2" creationId="{00000000-0000-0000-0000-000000000000}"/>
          </ac:spMkLst>
        </pc:spChg>
        <pc:spChg chg="mod">
          <ac:chgData name="vikas reddy" userId="6fe7cee5ccd236bd" providerId="LiveId" clId="{31FB87C6-A038-466E-AAA8-591E5A5EEFFD}" dt="2021-12-10T04:48:02.888" v="2320" actId="313"/>
          <ac:spMkLst>
            <pc:docMk/>
            <pc:sldMk cId="3316018013" sldId="259"/>
            <ac:spMk id="3" creationId="{00000000-0000-0000-0000-000000000000}"/>
          </ac:spMkLst>
        </pc:spChg>
      </pc:sldChg>
      <pc:sldChg chg="modSp mod">
        <pc:chgData name="vikas reddy" userId="6fe7cee5ccd236bd" providerId="LiveId" clId="{31FB87C6-A038-466E-AAA8-591E5A5EEFFD}" dt="2021-12-10T04:40:48.350" v="2065" actId="20577"/>
        <pc:sldMkLst>
          <pc:docMk/>
          <pc:sldMk cId="235584296" sldId="260"/>
        </pc:sldMkLst>
        <pc:spChg chg="mod">
          <ac:chgData name="vikas reddy" userId="6fe7cee5ccd236bd" providerId="LiveId" clId="{31FB87C6-A038-466E-AAA8-591E5A5EEFFD}" dt="2021-12-10T04:32:09.550" v="2048" actId="20577"/>
          <ac:spMkLst>
            <pc:docMk/>
            <pc:sldMk cId="235584296" sldId="260"/>
            <ac:spMk id="2" creationId="{A79EE9CD-99EF-4796-975B-4BEDC4518565}"/>
          </ac:spMkLst>
        </pc:spChg>
        <pc:spChg chg="mod">
          <ac:chgData name="vikas reddy" userId="6fe7cee5ccd236bd" providerId="LiveId" clId="{31FB87C6-A038-466E-AAA8-591E5A5EEFFD}" dt="2021-12-10T04:40:48.350" v="2065" actId="20577"/>
          <ac:spMkLst>
            <pc:docMk/>
            <pc:sldMk cId="235584296" sldId="260"/>
            <ac:spMk id="4" creationId="{1A73BC43-85DA-413C-AD5B-2C954FC5CB30}"/>
          </ac:spMkLst>
        </pc:spChg>
      </pc:sldChg>
      <pc:sldChg chg="modSp mod">
        <pc:chgData name="vikas reddy" userId="6fe7cee5ccd236bd" providerId="LiveId" clId="{31FB87C6-A038-466E-AAA8-591E5A5EEFFD}" dt="2021-12-10T04:45:22.975" v="2242" actId="20577"/>
        <pc:sldMkLst>
          <pc:docMk/>
          <pc:sldMk cId="1250250313" sldId="262"/>
        </pc:sldMkLst>
        <pc:spChg chg="mod">
          <ac:chgData name="vikas reddy" userId="6fe7cee5ccd236bd" providerId="LiveId" clId="{31FB87C6-A038-466E-AAA8-591E5A5EEFFD}" dt="2021-12-10T04:32:05.169" v="2047" actId="20577"/>
          <ac:spMkLst>
            <pc:docMk/>
            <pc:sldMk cId="1250250313" sldId="262"/>
            <ac:spMk id="2" creationId="{00000000-0000-0000-0000-000000000000}"/>
          </ac:spMkLst>
        </pc:spChg>
        <pc:spChg chg="mod">
          <ac:chgData name="vikas reddy" userId="6fe7cee5ccd236bd" providerId="LiveId" clId="{31FB87C6-A038-466E-AAA8-591E5A5EEFFD}" dt="2021-12-10T04:45:22.975" v="2242" actId="20577"/>
          <ac:spMkLst>
            <pc:docMk/>
            <pc:sldMk cId="1250250313" sldId="262"/>
            <ac:spMk id="3" creationId="{00000000-0000-0000-0000-000000000000}"/>
          </ac:spMkLst>
        </pc:spChg>
      </pc:sldChg>
      <pc:sldChg chg="modSp del mod">
        <pc:chgData name="vikas reddy" userId="6fe7cee5ccd236bd" providerId="LiveId" clId="{31FB87C6-A038-466E-AAA8-591E5A5EEFFD}" dt="2021-12-09T17:39:59.715" v="1809" actId="2696"/>
        <pc:sldMkLst>
          <pc:docMk/>
          <pc:sldMk cId="3318192457" sldId="263"/>
        </pc:sldMkLst>
        <pc:spChg chg="mod">
          <ac:chgData name="vikas reddy" userId="6fe7cee5ccd236bd" providerId="LiveId" clId="{31FB87C6-A038-466E-AAA8-591E5A5EEFFD}" dt="2021-12-09T17:38:58.341" v="1746" actId="20577"/>
          <ac:spMkLst>
            <pc:docMk/>
            <pc:sldMk cId="3318192457" sldId="263"/>
            <ac:spMk id="2" creationId="{00000000-0000-0000-0000-000000000000}"/>
          </ac:spMkLst>
        </pc:spChg>
        <pc:spChg chg="mod">
          <ac:chgData name="vikas reddy" userId="6fe7cee5ccd236bd" providerId="LiveId" clId="{31FB87C6-A038-466E-AAA8-591E5A5EEFFD}" dt="2021-12-09T17:39:38.960" v="1808" actId="20577"/>
          <ac:spMkLst>
            <pc:docMk/>
            <pc:sldMk cId="3318192457" sldId="263"/>
            <ac:spMk id="3" creationId="{00000000-0000-0000-0000-000000000000}"/>
          </ac:spMkLst>
        </pc:spChg>
      </pc:sldChg>
      <pc:sldChg chg="modSp mod ord">
        <pc:chgData name="vikas reddy" userId="6fe7cee5ccd236bd" providerId="LiveId" clId="{31FB87C6-A038-466E-AAA8-591E5A5EEFFD}" dt="2021-12-10T05:18:51.489" v="2337" actId="20577"/>
        <pc:sldMkLst>
          <pc:docMk/>
          <pc:sldMk cId="256121828" sldId="264"/>
        </pc:sldMkLst>
        <pc:spChg chg="mod">
          <ac:chgData name="vikas reddy" userId="6fe7cee5ccd236bd" providerId="LiveId" clId="{31FB87C6-A038-466E-AAA8-591E5A5EEFFD}" dt="2021-12-10T04:31:58.672" v="2046" actId="20577"/>
          <ac:spMkLst>
            <pc:docMk/>
            <pc:sldMk cId="256121828" sldId="264"/>
            <ac:spMk id="2" creationId="{00000000-0000-0000-0000-000000000000}"/>
          </ac:spMkLst>
        </pc:spChg>
        <pc:spChg chg="mod">
          <ac:chgData name="vikas reddy" userId="6fe7cee5ccd236bd" providerId="LiveId" clId="{31FB87C6-A038-466E-AAA8-591E5A5EEFFD}" dt="2021-12-10T05:18:51.489" v="2337" actId="20577"/>
          <ac:spMkLst>
            <pc:docMk/>
            <pc:sldMk cId="256121828" sldId="264"/>
            <ac:spMk id="3" creationId="{00000000-0000-0000-0000-000000000000}"/>
          </ac:spMkLst>
        </pc:spChg>
      </pc:sldChg>
      <pc:sldChg chg="modSp mod ord">
        <pc:chgData name="vikas reddy" userId="6fe7cee5ccd236bd" providerId="LiveId" clId="{31FB87C6-A038-466E-AAA8-591E5A5EEFFD}" dt="2021-12-10T05:20:19.833" v="2346" actId="20577"/>
        <pc:sldMkLst>
          <pc:docMk/>
          <pc:sldMk cId="1513592850" sldId="266"/>
        </pc:sldMkLst>
        <pc:spChg chg="mod">
          <ac:chgData name="vikas reddy" userId="6fe7cee5ccd236bd" providerId="LiveId" clId="{31FB87C6-A038-466E-AAA8-591E5A5EEFFD}" dt="2021-12-10T05:20:19.833" v="2346" actId="20577"/>
          <ac:spMkLst>
            <pc:docMk/>
            <pc:sldMk cId="1513592850" sldId="266"/>
            <ac:spMk id="2" creationId="{9838EC33-3E4B-44E6-B816-E6CCE57592DC}"/>
          </ac:spMkLst>
        </pc:spChg>
        <pc:spChg chg="mod">
          <ac:chgData name="vikas reddy" userId="6fe7cee5ccd236bd" providerId="LiveId" clId="{31FB87C6-A038-466E-AAA8-591E5A5EEFFD}" dt="2021-12-09T17:05:33.581" v="1698" actId="1076"/>
          <ac:spMkLst>
            <pc:docMk/>
            <pc:sldMk cId="1513592850" sldId="266"/>
            <ac:spMk id="3" creationId="{6BD865F6-5CB3-4E7C-AE1A-8268010CABAE}"/>
          </ac:spMkLst>
        </pc:spChg>
      </pc:sldChg>
      <pc:sldChg chg="modSp mod ord">
        <pc:chgData name="vikas reddy" userId="6fe7cee5ccd236bd" providerId="LiveId" clId="{31FB87C6-A038-466E-AAA8-591E5A5EEFFD}" dt="2021-12-10T04:49:51.319" v="2326" actId="20577"/>
        <pc:sldMkLst>
          <pc:docMk/>
          <pc:sldMk cId="773902292" sldId="267"/>
        </pc:sldMkLst>
        <pc:spChg chg="mod">
          <ac:chgData name="vikas reddy" userId="6fe7cee5ccd236bd" providerId="LiveId" clId="{31FB87C6-A038-466E-AAA8-591E5A5EEFFD}" dt="2021-12-10T04:49:51.319" v="2326" actId="20577"/>
          <ac:spMkLst>
            <pc:docMk/>
            <pc:sldMk cId="773902292" sldId="267"/>
            <ac:spMk id="3" creationId="{63510CBA-14CE-4430-AA6E-BD218BE0529C}"/>
          </ac:spMkLst>
        </pc:spChg>
      </pc:sldChg>
      <pc:sldChg chg="del">
        <pc:chgData name="vikas reddy" userId="6fe7cee5ccd236bd" providerId="LiveId" clId="{31FB87C6-A038-466E-AAA8-591E5A5EEFFD}" dt="2021-12-09T15:00:26.391" v="768" actId="2696"/>
        <pc:sldMkLst>
          <pc:docMk/>
          <pc:sldMk cId="2183414116" sldId="270"/>
        </pc:sldMkLst>
      </pc:sldChg>
      <pc:sldChg chg="addSp delSp modSp new mod">
        <pc:chgData name="vikas reddy" userId="6fe7cee5ccd236bd" providerId="LiveId" clId="{31FB87C6-A038-466E-AAA8-591E5A5EEFFD}" dt="2021-11-28T17:15:05.459" v="231" actId="1076"/>
        <pc:sldMkLst>
          <pc:docMk/>
          <pc:sldMk cId="1638005833" sldId="271"/>
        </pc:sldMkLst>
        <pc:spChg chg="mod">
          <ac:chgData name="vikas reddy" userId="6fe7cee5ccd236bd" providerId="LiveId" clId="{31FB87C6-A038-466E-AAA8-591E5A5EEFFD}" dt="2021-11-28T17:15:01.935" v="229" actId="255"/>
          <ac:spMkLst>
            <pc:docMk/>
            <pc:sldMk cId="1638005833" sldId="271"/>
            <ac:spMk id="2" creationId="{15CDA7E8-1AA1-44EF-8248-E50857E50B8B}"/>
          </ac:spMkLst>
        </pc:spChg>
        <pc:spChg chg="del">
          <ac:chgData name="vikas reddy" userId="6fe7cee5ccd236bd" providerId="LiveId" clId="{31FB87C6-A038-466E-AAA8-591E5A5EEFFD}" dt="2021-11-28T17:12:36.108" v="189" actId="21"/>
          <ac:spMkLst>
            <pc:docMk/>
            <pc:sldMk cId="1638005833" sldId="271"/>
            <ac:spMk id="3" creationId="{238A5623-C10E-45EF-996A-B68A2B7B368C}"/>
          </ac:spMkLst>
        </pc:spChg>
        <pc:picChg chg="add mod">
          <ac:chgData name="vikas reddy" userId="6fe7cee5ccd236bd" providerId="LiveId" clId="{31FB87C6-A038-466E-AAA8-591E5A5EEFFD}" dt="2021-11-28T17:15:05.459" v="231" actId="1076"/>
          <ac:picMkLst>
            <pc:docMk/>
            <pc:sldMk cId="1638005833" sldId="271"/>
            <ac:picMk id="4" creationId="{26DBF395-C178-4675-B988-6504A99E0D65}"/>
          </ac:picMkLst>
        </pc:picChg>
      </pc:sldChg>
      <pc:sldChg chg="addSp delSp modSp new mod">
        <pc:chgData name="vikas reddy" userId="6fe7cee5ccd236bd" providerId="LiveId" clId="{31FB87C6-A038-466E-AAA8-591E5A5EEFFD}" dt="2021-11-28T17:14:44.101" v="228" actId="14100"/>
        <pc:sldMkLst>
          <pc:docMk/>
          <pc:sldMk cId="175119270" sldId="272"/>
        </pc:sldMkLst>
        <pc:spChg chg="mod">
          <ac:chgData name="vikas reddy" userId="6fe7cee5ccd236bd" providerId="LiveId" clId="{31FB87C6-A038-466E-AAA8-591E5A5EEFFD}" dt="2021-11-28T17:14:18.450" v="223" actId="122"/>
          <ac:spMkLst>
            <pc:docMk/>
            <pc:sldMk cId="175119270" sldId="272"/>
            <ac:spMk id="2" creationId="{82380F5A-78C5-4539-B570-9BB6B427E27A}"/>
          </ac:spMkLst>
        </pc:spChg>
        <pc:spChg chg="del">
          <ac:chgData name="vikas reddy" userId="6fe7cee5ccd236bd" providerId="LiveId" clId="{31FB87C6-A038-466E-AAA8-591E5A5EEFFD}" dt="2021-11-28T17:13:42.970" v="201" actId="21"/>
          <ac:spMkLst>
            <pc:docMk/>
            <pc:sldMk cId="175119270" sldId="272"/>
            <ac:spMk id="3" creationId="{70BB047B-AC97-4635-8E13-01FFD93EBF06}"/>
          </ac:spMkLst>
        </pc:spChg>
        <pc:picChg chg="add mod">
          <ac:chgData name="vikas reddy" userId="6fe7cee5ccd236bd" providerId="LiveId" clId="{31FB87C6-A038-466E-AAA8-591E5A5EEFFD}" dt="2021-11-28T17:14:44.101" v="228" actId="14100"/>
          <ac:picMkLst>
            <pc:docMk/>
            <pc:sldMk cId="175119270" sldId="272"/>
            <ac:picMk id="4" creationId="{41CF22E1-578D-4238-A929-B91C73835718}"/>
          </ac:picMkLst>
        </pc:picChg>
      </pc:sldChg>
      <pc:sldChg chg="addSp delSp modSp new del mod ord">
        <pc:chgData name="vikas reddy" userId="6fe7cee5ccd236bd" providerId="LiveId" clId="{31FB87C6-A038-466E-AAA8-591E5A5EEFFD}" dt="2021-12-10T04:30:55.674" v="2037" actId="2696"/>
        <pc:sldMkLst>
          <pc:docMk/>
          <pc:sldMk cId="1692785988" sldId="273"/>
        </pc:sldMkLst>
        <pc:spChg chg="mod">
          <ac:chgData name="vikas reddy" userId="6fe7cee5ccd236bd" providerId="LiveId" clId="{31FB87C6-A038-466E-AAA8-591E5A5EEFFD}" dt="2021-11-28T17:32:23.277" v="352" actId="122"/>
          <ac:spMkLst>
            <pc:docMk/>
            <pc:sldMk cId="1692785988" sldId="273"/>
            <ac:spMk id="2" creationId="{E25C9743-458C-4DB4-A98A-66DC7D8FF345}"/>
          </ac:spMkLst>
        </pc:spChg>
        <pc:spChg chg="del">
          <ac:chgData name="vikas reddy" userId="6fe7cee5ccd236bd" providerId="LiveId" clId="{31FB87C6-A038-466E-AAA8-591E5A5EEFFD}" dt="2021-11-28T17:29:54.143" v="253" actId="21"/>
          <ac:spMkLst>
            <pc:docMk/>
            <pc:sldMk cId="1692785988" sldId="273"/>
            <ac:spMk id="3" creationId="{28582777-A39D-4A69-966F-6F1B7FC98AA5}"/>
          </ac:spMkLst>
        </pc:spChg>
        <pc:spChg chg="mod">
          <ac:chgData name="vikas reddy" userId="6fe7cee5ccd236bd" providerId="LiveId" clId="{31FB87C6-A038-466E-AAA8-591E5A5EEFFD}" dt="2021-12-10T03:57:37.285" v="1840" actId="20577"/>
          <ac:spMkLst>
            <pc:docMk/>
            <pc:sldMk cId="1692785988" sldId="273"/>
            <ac:spMk id="5" creationId="{DB13B1B4-C4E8-44CA-AE26-8A74C271E98F}"/>
          </ac:spMkLst>
        </pc:spChg>
        <pc:picChg chg="add mod">
          <ac:chgData name="vikas reddy" userId="6fe7cee5ccd236bd" providerId="LiveId" clId="{31FB87C6-A038-466E-AAA8-591E5A5EEFFD}" dt="2021-11-28T17:30:42.015" v="256" actId="1076"/>
          <ac:picMkLst>
            <pc:docMk/>
            <pc:sldMk cId="1692785988" sldId="273"/>
            <ac:picMk id="4" creationId="{B7B1E18E-993C-424D-8EEE-63BAC4000634}"/>
          </ac:picMkLst>
        </pc:picChg>
      </pc:sldChg>
      <pc:sldChg chg="modSp new mod">
        <pc:chgData name="vikas reddy" userId="6fe7cee5ccd236bd" providerId="LiveId" clId="{31FB87C6-A038-466E-AAA8-591E5A5EEFFD}" dt="2021-12-10T04:46:56.179" v="2304" actId="20577"/>
        <pc:sldMkLst>
          <pc:docMk/>
          <pc:sldMk cId="760844105" sldId="274"/>
        </pc:sldMkLst>
        <pc:spChg chg="mod">
          <ac:chgData name="vikas reddy" userId="6fe7cee5ccd236bd" providerId="LiveId" clId="{31FB87C6-A038-466E-AAA8-591E5A5EEFFD}" dt="2021-12-10T04:46:56.179" v="2304" actId="20577"/>
          <ac:spMkLst>
            <pc:docMk/>
            <pc:sldMk cId="760844105" sldId="274"/>
            <ac:spMk id="2" creationId="{95554AE9-968D-4C13-9DBE-848B0EDC2418}"/>
          </ac:spMkLst>
        </pc:spChg>
        <pc:spChg chg="mod">
          <ac:chgData name="vikas reddy" userId="6fe7cee5ccd236bd" providerId="LiveId" clId="{31FB87C6-A038-466E-AAA8-591E5A5EEFFD}" dt="2021-12-10T04:46:49.554" v="2285" actId="14100"/>
          <ac:spMkLst>
            <pc:docMk/>
            <pc:sldMk cId="760844105" sldId="274"/>
            <ac:spMk id="3" creationId="{F299119A-F7A2-491E-BDCE-F20C747B930F}"/>
          </ac:spMkLst>
        </pc:spChg>
      </pc:sldChg>
      <pc:sldChg chg="modSp new mod">
        <pc:chgData name="vikas reddy" userId="6fe7cee5ccd236bd" providerId="LiveId" clId="{31FB87C6-A038-466E-AAA8-591E5A5EEFFD}" dt="2021-12-10T04:49:12.425" v="2325" actId="20577"/>
        <pc:sldMkLst>
          <pc:docMk/>
          <pc:sldMk cId="72769804" sldId="275"/>
        </pc:sldMkLst>
        <pc:spChg chg="mod">
          <ac:chgData name="vikas reddy" userId="6fe7cee5ccd236bd" providerId="LiveId" clId="{31FB87C6-A038-466E-AAA8-591E5A5EEFFD}" dt="2021-12-10T04:30:04.616" v="2036" actId="207"/>
          <ac:spMkLst>
            <pc:docMk/>
            <pc:sldMk cId="72769804" sldId="275"/>
            <ac:spMk id="2" creationId="{283F2A46-E9F0-440F-A8F8-2E92BC27505F}"/>
          </ac:spMkLst>
        </pc:spChg>
        <pc:spChg chg="mod">
          <ac:chgData name="vikas reddy" userId="6fe7cee5ccd236bd" providerId="LiveId" clId="{31FB87C6-A038-466E-AAA8-591E5A5EEFFD}" dt="2021-12-10T04:49:12.425" v="2325" actId="20577"/>
          <ac:spMkLst>
            <pc:docMk/>
            <pc:sldMk cId="72769804" sldId="275"/>
            <ac:spMk id="3" creationId="{5F34A184-D3E7-4846-B7CC-78DDC04351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18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0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88333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2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90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1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9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8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7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48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9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567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3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97D1F-3328-4A08-B986-1DBADD837669}" type="datetimeFigureOut">
              <a:rPr lang="en-US" smtClean="0"/>
              <a:t>12/10/2021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AF0620-8405-4763-A280-E0BE6F976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6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oneyview.in/beginners-guide-managing-money/what-is-an-expense-manager#:~:text=Also%20known%20as%20expense%20manager,money%20to%20meet%20their%20needs" TargetMode="External"/><Relationship Id="rId2" Type="http://schemas.openxmlformats.org/officeDocument/2006/relationships/hyperlink" Target="http://www.lifehack.org/articles/featured/an-introduction-to-expense-tracking.html?__cf_chl_tk=g26oPfP6xDsMExy9UFjbqod7ht0zofQsLYysxy.Lsfg-1637644598-0-gaNycGzNDWU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nbc.com/select/best-expense-tracker-apps/#:~:text=Best%20overall%20free%20app%3A%20Mint,small%20business%20owners%3A%20QuickBooks%20Online" TargetMode="External"/><Relationship Id="rId5" Type="http://schemas.openxmlformats.org/officeDocument/2006/relationships/hyperlink" Target="https://github.com/bradtraversy/expense-tracker-react" TargetMode="External"/><Relationship Id="rId4" Type="http://schemas.openxmlformats.org/officeDocument/2006/relationships/hyperlink" Target="https://github.com/bradtraversy/expense-tracker-mern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50B1220-87F2-4D18-A68B-DEB1ED302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78671"/>
              </p:ext>
            </p:extLst>
          </p:nvPr>
        </p:nvGraphicFramePr>
        <p:xfrm>
          <a:off x="1756435" y="2509374"/>
          <a:ext cx="8967458" cy="12075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6811">
                  <a:extLst>
                    <a:ext uri="{9D8B030D-6E8A-4147-A177-3AD203B41FA5}">
                      <a16:colId xmlns:a16="http://schemas.microsoft.com/office/drawing/2014/main" val="4225654208"/>
                    </a:ext>
                  </a:extLst>
                </a:gridCol>
                <a:gridCol w="6030647">
                  <a:extLst>
                    <a:ext uri="{9D8B030D-6E8A-4147-A177-3AD203B41FA5}">
                      <a16:colId xmlns:a16="http://schemas.microsoft.com/office/drawing/2014/main" val="3133575481"/>
                    </a:ext>
                  </a:extLst>
                </a:gridCol>
              </a:tblGrid>
              <a:tr h="5972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EXPENSE TRACKER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4285128"/>
                  </a:ext>
                </a:extLst>
              </a:tr>
              <a:tr h="610362"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508145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595388B-17AA-4041-B774-046459861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680058"/>
              </p:ext>
            </p:extLst>
          </p:nvPr>
        </p:nvGraphicFramePr>
        <p:xfrm>
          <a:off x="1764042" y="3199694"/>
          <a:ext cx="8952243" cy="2683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41968">
                  <a:extLst>
                    <a:ext uri="{9D8B030D-6E8A-4147-A177-3AD203B41FA5}">
                      <a16:colId xmlns:a16="http://schemas.microsoft.com/office/drawing/2014/main" val="1442911401"/>
                    </a:ext>
                  </a:extLst>
                </a:gridCol>
                <a:gridCol w="2497666">
                  <a:extLst>
                    <a:ext uri="{9D8B030D-6E8A-4147-A177-3AD203B41FA5}">
                      <a16:colId xmlns:a16="http://schemas.microsoft.com/office/drawing/2014/main" val="2322964434"/>
                    </a:ext>
                  </a:extLst>
                </a:gridCol>
                <a:gridCol w="3512609">
                  <a:extLst>
                    <a:ext uri="{9D8B030D-6E8A-4147-A177-3AD203B41FA5}">
                      <a16:colId xmlns:a16="http://schemas.microsoft.com/office/drawing/2014/main" val="702899800"/>
                    </a:ext>
                  </a:extLst>
                </a:gridCol>
              </a:tblGrid>
              <a:tr h="610205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0" dirty="0"/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Batch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525715"/>
                  </a:ext>
                </a:extLst>
              </a:tr>
              <a:tr h="670568">
                <a:tc>
                  <a:txBody>
                    <a:bodyPr/>
                    <a:lstStyle/>
                    <a:p>
                      <a:r>
                        <a:rPr lang="en-US" sz="2000" dirty="0"/>
                        <a:t>1.  G Vikas Reddy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19H51A05N3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423815"/>
                  </a:ext>
                </a:extLst>
              </a:tr>
              <a:tr h="599837">
                <a:tc>
                  <a:txBody>
                    <a:bodyPr/>
                    <a:lstStyle/>
                    <a:p>
                      <a:r>
                        <a:rPr lang="en-US" sz="2000" dirty="0"/>
                        <a:t>2.  G Shashank Goud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19H51A05N2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751662"/>
                  </a:ext>
                </a:extLst>
              </a:tr>
              <a:tr h="803027">
                <a:tc>
                  <a:txBody>
                    <a:bodyPr/>
                    <a:lstStyle/>
                    <a:p>
                      <a:r>
                        <a:rPr lang="en-US" sz="2000" dirty="0"/>
                        <a:t>3.  B Srinath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19H51A05M8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4733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F062C57-6CC9-43F4-B195-34D837CFB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545586"/>
              </p:ext>
            </p:extLst>
          </p:nvPr>
        </p:nvGraphicFramePr>
        <p:xfrm>
          <a:off x="1764043" y="5876659"/>
          <a:ext cx="895985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0357">
                  <a:extLst>
                    <a:ext uri="{9D8B030D-6E8A-4147-A177-3AD203B41FA5}">
                      <a16:colId xmlns:a16="http://schemas.microsoft.com/office/drawing/2014/main" val="1947582657"/>
                    </a:ext>
                  </a:extLst>
                </a:gridCol>
                <a:gridCol w="5999493">
                  <a:extLst>
                    <a:ext uri="{9D8B030D-6E8A-4147-A177-3AD203B41FA5}">
                      <a16:colId xmlns:a16="http://schemas.microsoft.com/office/drawing/2014/main" val="11909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Name of the Guide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                      Ms. </a:t>
                      </a:r>
                      <a:r>
                        <a:rPr lang="en-US" b="1" dirty="0" err="1"/>
                        <a:t>A.Deepika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39366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8061FF44-C4E0-449C-B91A-9A7A36CA2AE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1875"/>
            <a:ext cx="1297913" cy="137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9E4EFCD-BE2A-4385-8CF1-80633DE22F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4087" y="0"/>
            <a:ext cx="1297913" cy="137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3FEE13B0-6A2D-45EF-B126-9BB14E1D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106" y="190915"/>
            <a:ext cx="9255787" cy="191131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CMR COLLEGE OF ENGINEERING &amp; TECHNOLOGY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(UGC AUTONOMOUS)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KANDLAKOYA, MEDCHAL ROAD, HYDERABAD – 501401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  <a:endParaRPr lang="en-US" sz="20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F5EBFF-F0F8-4A03-96D9-C04A6ABD654B}"/>
              </a:ext>
            </a:extLst>
          </p:cNvPr>
          <p:cNvCxnSpPr>
            <a:cxnSpLocks/>
          </p:cNvCxnSpPr>
          <p:nvPr/>
        </p:nvCxnSpPr>
        <p:spPr>
          <a:xfrm>
            <a:off x="1044244" y="2102228"/>
            <a:ext cx="1010351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49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DA7E8-1AA1-44EF-8248-E50857E5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876915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DBF395-C178-4675-B988-6504A99E0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20" y="876916"/>
            <a:ext cx="7160820" cy="572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005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F2A46-E9F0-440F-A8F8-2E92BC27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CONCLUSION: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4A184-D3E7-4846-B7CC-78DDC0435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34116"/>
            <a:ext cx="8596668" cy="3880773"/>
          </a:xfrm>
        </p:spPr>
        <p:txBody>
          <a:bodyPr/>
          <a:lstStyle/>
          <a:p>
            <a:pPr algn="just"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Hence, we developed a voice based expense tracker. </a:t>
            </a:r>
          </a:p>
          <a:p>
            <a:pPr algn="just"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works both on direct text and voice command. </a:t>
            </a:r>
          </a:p>
          <a:p>
            <a:pPr algn="just"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has user friendly GUI. </a:t>
            </a:r>
          </a:p>
          <a:p>
            <a:pPr algn="just">
              <a:spcAft>
                <a:spcPts val="800"/>
              </a:spcAft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can check or update his balance in it.</a:t>
            </a:r>
            <a:endParaRPr lang="en-IN" sz="24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6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69A88-C4C4-4F8C-A3A5-31D496DF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10CBA-14CE-4430-AA6E-BD218BE05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future we can improve this software by connecting it to bank accounts.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further add different languages and different currencies to our application so that people can feel more comfortable to use it.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can even add some warning if the user is going to become bankrupt.</a:t>
            </a:r>
          </a:p>
        </p:txBody>
      </p:sp>
    </p:spTree>
    <p:extLst>
      <p:ext uri="{BB962C8B-B14F-4D97-AF65-F5344CB8AC3E}">
        <p14:creationId xmlns:p14="http://schemas.microsoft.com/office/powerpoint/2010/main" val="773902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70B9-A43D-440B-8B92-25B0C982D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83CF-82A0-4AA2-83EB-85161A8E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1"/>
            <a:ext cx="8987366" cy="444500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www.lifehack.org/articles/featured/an-introduction-to-expense-tracking.html?__cf_chl_tk=g26oPfP6xDsMExy9UFjbqod7ht0zofQsLYysxy.Lsfg-1637644598-0-gaNycGzNDWU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https://moneyview.in/beginners-guide-managing-money/what-is-an-expense-manager#:~:text=Also%20known%20as%20expense%20manager,money%20to%20meet%20their%20needs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https://github.com/bradtraversy/expense-tracker-mern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https://github.com/bradtraversy/expense-tracker-react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https://www.cnbc.com/select/best-expense-tracker-apps/#:~:text=Best%20overall%20free%20app%3A%20Mint,small%20business%20owners%3A%20QuickBooks%20Online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4176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9AEF-A969-4744-B2E0-37E27F00C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2454" y="2849706"/>
            <a:ext cx="3796146" cy="1325563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CE0D-7D80-4788-AB05-7417BBF89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7780" y="177872"/>
            <a:ext cx="9144000" cy="96505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319C91-6D21-4445-9298-B894F957E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0509" y="1634693"/>
            <a:ext cx="10686473" cy="456290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name of our project is Expense Tracker.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It is also called as money manager.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It is a software that helps to keep an accurate record of your money 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We are building this using react &amp; java script. It is also voice powered by   Speechly API . 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It is done by state management in React, Context API , Local storage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and </a:t>
            </a:r>
            <a:r>
              <a:rPr lang="en-IN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Material UI .  </a:t>
            </a:r>
          </a:p>
        </p:txBody>
      </p:sp>
    </p:spTree>
    <p:extLst>
      <p:ext uri="{BB962C8B-B14F-4D97-AF65-F5344CB8AC3E}">
        <p14:creationId xmlns:p14="http://schemas.microsoft.com/office/powerpoint/2010/main" val="55935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E9CD-99EF-4796-975B-4BEDC4518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1863" y="288348"/>
            <a:ext cx="9144000" cy="748290"/>
          </a:xfrm>
        </p:spPr>
        <p:txBody>
          <a:bodyPr>
            <a:no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A73BC43-85DA-413C-AD5B-2C954FC5C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1862" y="1365106"/>
            <a:ext cx="10364787" cy="5204546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Expense Tracker is a software or application that helps to keep an accurate record of your money inflow and outflow.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Inflow means Income. Outflow means Expense. There can be many ways of income and expense.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expense tracker will manage everything related to money, that’s why its also called as money manager.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can build some kind of discipline in usage of money. This reduces the chances of running out of money.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84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20700"/>
            <a:ext cx="8596668" cy="13208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89064"/>
            <a:ext cx="10282766" cy="494823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people in India live on a fixed income, and they find that towards the end of the month they don’t have sufficient money to meet their needs.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this problem can arise due to low salary, invariably it is due to poor money management skills..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objective is to build a expense tracker so that at the end of the month, you will have a clear 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how you spend the money.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one of the best ways to get your expenses under control and bring some control on your finances.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25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29559"/>
            <a:ext cx="10485471" cy="44110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Capital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FreshBooks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QuickBooks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2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4AE9-968D-4C13-9DBE-848B0EDC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DRAWBACKS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9119A-F7A2-491E-BDCE-F20C747B9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6537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free of cost.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use without internet.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have very complicated front end.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Didn’t have voice command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proper security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0844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EC33-3E4B-44E6-B816-E6CCE5759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7901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65F6-5CB3-4E7C-AE1A-8268010C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1490"/>
            <a:ext cx="10435166" cy="51026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main aim is to prepare a voice powered expense tracker.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controlled both by direct input as well as voice powered.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should be done using speechly software.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be free of cost.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should have simple graphical user interface so that user feel comfortable.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59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1854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front end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</a:p>
          <a:p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Speechly API</a:t>
            </a:r>
          </a:p>
          <a:p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018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0F5A-78C5-4539-B570-9BB6B427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583" y="5664530"/>
            <a:ext cx="8596668" cy="90912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F22E1-578D-4238-A929-B91C738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842" y="284349"/>
            <a:ext cx="7296150" cy="51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192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664</TotalTime>
  <Words>641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Times New Roman</vt:lpstr>
      <vt:lpstr>Trebuchet MS</vt:lpstr>
      <vt:lpstr>Wingdings</vt:lpstr>
      <vt:lpstr>Wingdings 3</vt:lpstr>
      <vt:lpstr>Facet</vt:lpstr>
      <vt:lpstr>    CMR COLLEGE OF ENGINEERING &amp; TECHNOLOGY                                                   (UGC AUTONOMOUS)                KANDLAKOYA, MEDCHAL ROAD, HYDERABAD – 501401   DEPARTMENT OF COMPUTER SCIENCE AND ENGINEERING</vt:lpstr>
      <vt:lpstr>ABSTRACT</vt:lpstr>
      <vt:lpstr>INTRODUCTION</vt:lpstr>
      <vt:lpstr>OBJECTIVE</vt:lpstr>
      <vt:lpstr>EXISTING MODELS </vt:lpstr>
      <vt:lpstr>DRAWBACKS</vt:lpstr>
      <vt:lpstr>PROPOSED METHOD</vt:lpstr>
      <vt:lpstr>REQUIREMENTS</vt:lpstr>
      <vt:lpstr>USE CASE DIAGRAM</vt:lpstr>
      <vt:lpstr>ER DIAGRAM</vt:lpstr>
      <vt:lpstr>CONCLUSION:</vt:lpstr>
      <vt:lpstr>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CMR COLLEGE OF ENGINEERING &amp; TECHNOLOGY                                                   (UGC AUTONOMOUS)                KANDLAKOYA, MEDCHAL ROAD, HYDERABAD – 501401   DEPARTMENT OF COMPUTER SCIENCE AND ENGINEERING</dc:title>
  <dc:creator>MAYA Srinivas</dc:creator>
  <cp:lastModifiedBy>vikas reddy</cp:lastModifiedBy>
  <cp:revision>22</cp:revision>
  <dcterms:created xsi:type="dcterms:W3CDTF">2021-11-22T14:33:02Z</dcterms:created>
  <dcterms:modified xsi:type="dcterms:W3CDTF">2021-12-10T05:20:24Z</dcterms:modified>
</cp:coreProperties>
</file>