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74" r:id="rId5"/>
    <p:sldId id="275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094E-3C44-4E80-8A95-7684DCED8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00BFE-A6C6-4749-93A3-9036A4555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6282-DE7D-4A80-BAB1-71E705F3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7DC-0A71-4DDB-96E8-6717DFF867B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7378E-0EC2-4A44-846D-40928737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86789-0796-44A3-BA9F-55885336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66F-3DD4-4AE8-9BBA-775119DA0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97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35B3-0488-48D0-947E-4FC75478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9A815-6EF2-43B1-946C-C2C04F6B2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B6DC0-C32E-4FA4-B023-E00DE90D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7DC-0A71-4DDB-96E8-6717DFF867B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16DD7-C7BD-4F42-8B41-FEE9A199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52EB5-0EFB-4634-8BD4-614FE565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66F-3DD4-4AE8-9BBA-775119DA0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48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AD430-58C5-4D3F-BA4A-543B0407A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E8E15-4C4A-4A8C-903A-5053FF04C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ACCA7-5FBC-47F7-A1F9-CEAA5220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7DC-0A71-4DDB-96E8-6717DFF867B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931CB-1660-4782-ABB7-D78302E0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99933-280D-42AD-AA9F-8F305ACC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66F-3DD4-4AE8-9BBA-775119DA0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9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FAFA-2100-4D53-BFD3-DCE8612F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EE5C8-E91A-48E4-B26E-D68ED6A61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23A15-0337-47FF-A321-408F85E9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7DC-0A71-4DDB-96E8-6717DFF867B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4DDE5-8B8D-4EA4-8E0E-300C3C7D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418DA-4F49-41AB-876C-E598B607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66F-3DD4-4AE8-9BBA-775119DA0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69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6000-ACF5-45C9-A480-226F5BE1E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72BB1-E834-44D0-B57F-2EFF8471E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B9BB7-E7A3-4E02-A7A8-9A00B1EC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7DC-0A71-4DDB-96E8-6717DFF867B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254B2-EEB6-4BA9-948F-1B2A4C6B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F5C6-2A3D-4580-841D-83F8BD83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66F-3DD4-4AE8-9BBA-775119DA0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02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ED42-375D-491A-AFFC-886B1E5C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0110-C076-4618-8DCD-FE20346CA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252EF-7653-466F-8F9B-82973CA9B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6AF33-109F-4203-B47B-7FBE44A6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7DC-0A71-4DDB-96E8-6717DFF867B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895CD-DF03-41A9-B211-FF196979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13CAA-79EB-41C1-8D70-008A0A12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66F-3DD4-4AE8-9BBA-775119DA0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01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2600-C194-476D-B21A-A55352EB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2ABFA-315E-43A9-9BBA-03F5CCD69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E51E3-CC6E-40D0-8852-2D6DF8232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7FE0E-3015-4DC8-8C1E-71EDBA933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2F388-D03D-4738-B637-5E0224EA9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E9435-546C-4D2D-84D6-C640A0F8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7DC-0A71-4DDB-96E8-6717DFF867B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2C46E4-1D09-4619-8BDF-E4D69A6D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B52CD-1E10-4F61-9C99-ECC679F5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66F-3DD4-4AE8-9BBA-775119DA0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17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B9B8-E8EC-47E7-87FE-778A47D1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039D9-F2B7-46C2-A7BA-2C867D29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7DC-0A71-4DDB-96E8-6717DFF867B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1F29-5989-4F0E-BFD5-991A514B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2E000-6050-410B-A743-7F9A5697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66F-3DD4-4AE8-9BBA-775119DA0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59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CD65F-0768-4C2B-B3D6-57D3AB55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7DC-0A71-4DDB-96E8-6717DFF867B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DFF6C-E309-4525-BF76-711CAE51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C8877-E8CC-40A7-85BD-339F6E6B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66F-3DD4-4AE8-9BBA-775119DA0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76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92AB-934C-448D-9298-4082E579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83B56-1B8C-4B8F-ACC9-45824CF30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0508D-1871-41EC-B1B3-8195BC020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72A5E-2F0B-4175-9698-0EB4F0FE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7DC-0A71-4DDB-96E8-6717DFF867B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8399-F58C-4E7F-8277-55CE756A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ED736-BFB1-4B3B-B1A4-2213CC93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66F-3DD4-4AE8-9BBA-775119DA0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4C95-70A8-43E4-A02E-70AD5828F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4A85F-FAF4-4E36-97D1-E57672BF2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817B6-68BE-4A02-89FB-00D08E263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D93A1-2503-4BCD-B3AD-994F16E5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7DC-0A71-4DDB-96E8-6717DFF867B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549FB-F51A-4D55-A3C8-8E073B41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242D5-C7E2-44D6-883F-C9887D60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66F-3DD4-4AE8-9BBA-775119DA0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9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8FADD-14EE-48CD-A92A-23F0415F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218BE-6812-41BF-8899-B40E02239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1C0E6-2B51-496C-9B25-72932B11D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727DC-0A71-4DDB-96E8-6717DFF867B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D4B3F-0D1B-46B2-ADB1-0FDAF8647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E7C2F-802A-4814-9821-CEEE9A0BA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3766F-3DD4-4AE8-9BBA-775119DA0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9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FAC7-0D72-43A0-9797-14B088CA5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3990" y="-831776"/>
            <a:ext cx="12292149" cy="3082957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EBEFC-439D-420C-8B9A-7174F6125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DBMS Full Form: Database Management System - javaTpoint">
            <a:extLst>
              <a:ext uri="{FF2B5EF4-FFF2-40B4-BE49-F238E27FC236}">
                <a16:creationId xmlns:a16="http://schemas.microsoft.com/office/drawing/2014/main" id="{7B6CFF74-A96B-4250-BF2C-4DFF873F3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319" y="2701028"/>
            <a:ext cx="9351629" cy="349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ding Blocks">
            <a:extLst>
              <a:ext uri="{FF2B5EF4-FFF2-40B4-BE49-F238E27FC236}">
                <a16:creationId xmlns:a16="http://schemas.microsoft.com/office/drawing/2014/main" id="{E5A6D44A-89C8-4C8B-9E35-866959886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994" y="778670"/>
            <a:ext cx="1622322" cy="119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05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8D34-AC8D-4ADA-815F-2DAF5D2ED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978525"/>
          </a:xfrm>
        </p:spPr>
        <p:txBody>
          <a:bodyPr>
            <a:normAutofit/>
          </a:bodyPr>
          <a:lstStyle/>
          <a:p>
            <a:pPr indent="-609600">
              <a:spcBef>
                <a:spcPts val="0"/>
              </a:spcBef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What is Functional Dependency?</a:t>
            </a:r>
            <a:r>
              <a:rPr lang="en-US" sz="2500" dirty="0" smtClean="0">
                <a:solidFill>
                  <a:srgbClr val="000000"/>
                </a:solidFill>
              </a:rPr>
              <a:t/>
            </a:r>
            <a:br>
              <a:rPr lang="en-US" sz="2500" dirty="0" smtClean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/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 smtClean="0">
                <a:solidFill>
                  <a:srgbClr val="000000"/>
                </a:solidFill>
              </a:rPr>
              <a:t/>
            </a:r>
            <a:br>
              <a:rPr lang="en-US" sz="2500" dirty="0" smtClean="0">
                <a:solidFill>
                  <a:srgbClr val="000000"/>
                </a:solidFill>
              </a:rPr>
            </a:br>
            <a:r>
              <a:rPr lang="en-US" sz="2500" dirty="0" smtClean="0">
                <a:solidFill>
                  <a:srgbClr val="000000"/>
                </a:solidFill>
              </a:rPr>
              <a:t>A relationship that exists between two or more attributes.</a:t>
            </a:r>
            <a:br>
              <a:rPr lang="en-US" sz="2500" dirty="0" smtClean="0">
                <a:solidFill>
                  <a:srgbClr val="000000"/>
                </a:solidFill>
              </a:rPr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>
                <a:solidFill>
                  <a:srgbClr val="000000"/>
                </a:solidFill>
              </a:rPr>
              <a:t>Types of FD:</a:t>
            </a:r>
            <a:br>
              <a:rPr lang="en-US" sz="2500" dirty="0" smtClean="0">
                <a:solidFill>
                  <a:srgbClr val="000000"/>
                </a:solidFill>
              </a:rPr>
            </a:br>
            <a:r>
              <a:rPr lang="en-US" sz="2500" dirty="0"/>
              <a:t/>
            </a:r>
            <a:br>
              <a:rPr lang="en-US" sz="2500" dirty="0"/>
            </a:br>
            <a:r>
              <a:rPr lang="en-US" sz="2500" dirty="0" smtClean="0"/>
              <a:t>Trivial</a:t>
            </a:r>
            <a:br>
              <a:rPr lang="en-US" sz="2500" dirty="0" smtClean="0"/>
            </a:br>
            <a:r>
              <a:rPr lang="en-US" sz="2500" dirty="0" smtClean="0"/>
              <a:t>Non Trivial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66216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0592-271F-4D3F-9955-CFC3E03B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87" y="559231"/>
            <a:ext cx="10515600" cy="549275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ARMSTRONG AXIOMS</a:t>
            </a: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dirty="0" smtClean="0"/>
              <a:t>These are the set of rules that is when applied generates the closure set of FD.</a:t>
            </a:r>
            <a:br>
              <a:rPr lang="en-US" sz="3100" dirty="0" smtClean="0"/>
            </a:br>
            <a:r>
              <a:rPr lang="en-US" sz="3100" dirty="0" smtClean="0"/>
              <a:t>Primary Rules:</a:t>
            </a:r>
            <a:br>
              <a:rPr lang="en-US" sz="3100" dirty="0" smtClean="0"/>
            </a:br>
            <a:r>
              <a:rPr lang="en-US" sz="3100" dirty="0" smtClean="0"/>
              <a:t>	Reflexivity</a:t>
            </a:r>
            <a:br>
              <a:rPr lang="en-US" sz="3100" dirty="0" smtClean="0"/>
            </a:br>
            <a:r>
              <a:rPr lang="en-US" sz="3100" dirty="0"/>
              <a:t>	</a:t>
            </a:r>
            <a:r>
              <a:rPr lang="en-US" sz="3100" dirty="0" smtClean="0"/>
              <a:t>Augmentation</a:t>
            </a:r>
            <a:br>
              <a:rPr lang="en-US" sz="3100" dirty="0" smtClean="0"/>
            </a:br>
            <a:r>
              <a:rPr lang="en-US" sz="3100" dirty="0"/>
              <a:t>	</a:t>
            </a:r>
            <a:r>
              <a:rPr lang="en-US" sz="3100" dirty="0" smtClean="0"/>
              <a:t>Transitivity</a:t>
            </a:r>
            <a:br>
              <a:rPr lang="en-US" sz="3100" dirty="0" smtClean="0"/>
            </a:br>
            <a:r>
              <a:rPr lang="en-US" sz="3100" dirty="0" smtClean="0"/>
              <a:t>Secondary Rules:</a:t>
            </a:r>
            <a:br>
              <a:rPr lang="en-US" sz="3100" dirty="0" smtClean="0"/>
            </a:br>
            <a:r>
              <a:rPr lang="en-US" sz="3100" dirty="0"/>
              <a:t>	</a:t>
            </a:r>
            <a:r>
              <a:rPr lang="en-US" sz="3100" dirty="0" smtClean="0"/>
              <a:t>Union</a:t>
            </a:r>
            <a:br>
              <a:rPr lang="en-US" sz="3100" dirty="0" smtClean="0"/>
            </a:br>
            <a:r>
              <a:rPr lang="en-US" sz="3100" dirty="0"/>
              <a:t>	</a:t>
            </a:r>
            <a:r>
              <a:rPr lang="en-US" sz="3100" dirty="0" smtClean="0"/>
              <a:t>Decomposition</a:t>
            </a:r>
            <a:br>
              <a:rPr lang="en-US" sz="3100" dirty="0" smtClean="0"/>
            </a:br>
            <a:r>
              <a:rPr lang="en-US" sz="3100" dirty="0"/>
              <a:t>	</a:t>
            </a:r>
            <a:r>
              <a:rPr lang="en-US" sz="3100" dirty="0" smtClean="0"/>
              <a:t>Composition</a:t>
            </a:r>
            <a:br>
              <a:rPr lang="en-US" sz="3100" dirty="0" smtClean="0"/>
            </a:br>
            <a:r>
              <a:rPr lang="en-US" sz="3100" dirty="0"/>
              <a:t>	</a:t>
            </a:r>
            <a:r>
              <a:rPr lang="en-US" sz="3100" dirty="0" smtClean="0"/>
              <a:t>Pseudo transitivity</a:t>
            </a:r>
            <a:r>
              <a:rPr lang="en-US" sz="3100" dirty="0"/>
              <a:t/>
            </a:r>
            <a:br>
              <a:rPr lang="en-US" sz="3100" dirty="0"/>
            </a:br>
            <a:endParaRPr lang="en-IN" sz="31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31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0592-271F-4D3F-9955-CFC3E03B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87" y="572294"/>
            <a:ext cx="10515600" cy="5492750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Closure Set of Attributes</a:t>
            </a:r>
            <a:r>
              <a:rPr lang="en-US" sz="3100" b="1" dirty="0"/>
              <a:t/>
            </a:r>
            <a:br>
              <a:rPr lang="en-US" sz="3100" b="1" dirty="0"/>
            </a:b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dirty="0" smtClean="0"/>
              <a:t>Closure set of attribute can be defined as the set of </a:t>
            </a:r>
            <a:r>
              <a:rPr lang="en-US" sz="3100" dirty="0"/>
              <a:t>a</a:t>
            </a:r>
            <a:r>
              <a:rPr lang="en-US" sz="3100" dirty="0" smtClean="0"/>
              <a:t>ttributes which can be functionally determined from it.</a:t>
            </a:r>
            <a:r>
              <a:rPr lang="en-US" sz="3100" b="1" dirty="0"/>
              <a:t/>
            </a:r>
            <a:br>
              <a:rPr lang="en-US" sz="3100" b="1" dirty="0"/>
            </a:br>
            <a:endParaRPr lang="en-IN" sz="31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7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A0A0-9CC8-4615-9572-62544EE0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85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Keys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Primary </a:t>
            </a:r>
            <a:r>
              <a:rPr lang="en-US" sz="2800" dirty="0" smtClean="0"/>
              <a:t>key</a:t>
            </a:r>
            <a:br>
              <a:rPr lang="en-US" sz="2800" dirty="0" smtClean="0"/>
            </a:br>
            <a:r>
              <a:rPr lang="en-US" sz="2800" dirty="0"/>
              <a:t>Candidate key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Super key</a:t>
            </a:r>
            <a:br>
              <a:rPr lang="en-US" sz="2800" dirty="0"/>
            </a:br>
            <a:r>
              <a:rPr lang="en-US" sz="2800" dirty="0"/>
              <a:t>Alternate key</a:t>
            </a:r>
            <a:br>
              <a:rPr lang="en-US" sz="2800" dirty="0"/>
            </a:br>
            <a:r>
              <a:rPr lang="en-US" sz="2800" dirty="0"/>
              <a:t>Foreign key</a:t>
            </a:r>
            <a:br>
              <a:rPr lang="en-US" sz="2800" dirty="0"/>
            </a:b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0227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FF38-3014-4C40-B627-370E163C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17688"/>
          </a:xfrm>
        </p:spPr>
        <p:txBody>
          <a:bodyPr>
            <a:normAutofit/>
          </a:bodyPr>
          <a:lstStyle/>
          <a:p>
            <a:pPr marL="355600" fontAlgn="base">
              <a:spcBef>
                <a:spcPts val="400"/>
              </a:spcBef>
            </a:pPr>
            <a:r>
              <a:rPr lang="en-US" sz="48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Types of Function Dependencies</a:t>
            </a:r>
            <a:r>
              <a:rPr lang="en-US" sz="2800" b="1" dirty="0" smtClean="0">
                <a:solidFill>
                  <a:srgbClr val="C00000"/>
                </a:solidFill>
              </a:rPr>
              <a:t/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/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/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/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/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IN" sz="2800" dirty="0" smtClean="0">
                <a:solidFill>
                  <a:srgbClr val="000000"/>
                </a:solidFill>
              </a:rPr>
              <a:t>Full FD</a:t>
            </a:r>
            <a:br>
              <a:rPr lang="en-IN" sz="2800" dirty="0" smtClean="0">
                <a:solidFill>
                  <a:srgbClr val="000000"/>
                </a:solidFill>
              </a:rPr>
            </a:br>
            <a:r>
              <a:rPr lang="en-IN" sz="2800" dirty="0" smtClean="0">
                <a:solidFill>
                  <a:srgbClr val="000000"/>
                </a:solidFill>
              </a:rPr>
              <a:t>Partial FD</a:t>
            </a:r>
            <a:br>
              <a:rPr lang="en-IN" sz="2800" dirty="0" smtClean="0">
                <a:solidFill>
                  <a:srgbClr val="000000"/>
                </a:solidFill>
              </a:rPr>
            </a:br>
            <a:r>
              <a:rPr lang="en-IN" sz="2800" dirty="0" smtClean="0">
                <a:solidFill>
                  <a:srgbClr val="000000"/>
                </a:solidFill>
              </a:rPr>
              <a:t>Transitive FD</a:t>
            </a:r>
            <a:r>
              <a:rPr lang="en-IN" sz="2800" dirty="0">
                <a:solidFill>
                  <a:srgbClr val="000000"/>
                </a:solidFill>
              </a:rPr>
              <a:t/>
            </a:r>
            <a:br>
              <a:rPr lang="en-IN" sz="2800" dirty="0">
                <a:solidFill>
                  <a:srgbClr val="000000"/>
                </a:solidFill>
              </a:rPr>
            </a:br>
            <a:r>
              <a:rPr lang="en-IN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IN" sz="28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2060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18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Times New Roman</vt:lpstr>
      <vt:lpstr>Office Theme</vt:lpstr>
      <vt:lpstr>.</vt:lpstr>
      <vt:lpstr>What is Functional Dependency?   A relationship that exists between two or more attributes.  Types of FD:  Trivial Non Trivial</vt:lpstr>
      <vt:lpstr>ARMSTRONG AXIOMS  These are the set of rules that is when applied generates the closure set of FD. Primary Rules:  Reflexivity  Augmentation  Transitivity Secondary Rules:  Union  Decomposition  Composition  Pseudo transitivity </vt:lpstr>
      <vt:lpstr>Closure Set of Attributes  Closure set of attribute can be defined as the set of attributes which can be functionally determined from it. </vt:lpstr>
      <vt:lpstr> Keys    Primary key Candidate key Super key Alternate key Foreign key </vt:lpstr>
      <vt:lpstr>Types of Function Dependencies     Full FD Partial FD Transitive FD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30</cp:revision>
  <dcterms:created xsi:type="dcterms:W3CDTF">2023-07-03T18:41:51Z</dcterms:created>
  <dcterms:modified xsi:type="dcterms:W3CDTF">2023-08-22T09:10:31Z</dcterms:modified>
</cp:coreProperties>
</file>