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5ECAE9-5840-410F-B3CE-4CA5BAE97665}">
  <a:tblStyle styleId="{825ECAE9-5840-410F-B3CE-4CA5BAE97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Nunito-regular.fntdata"/><Relationship Id="rId43" Type="http://schemas.openxmlformats.org/officeDocument/2006/relationships/slide" Target="slides/slide37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9f94045a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9f94045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9f94045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9f94045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9f94045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9f94045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9f94045a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9f94045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9f94045a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9f94045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9f94045a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9f94045a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9f94045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9f94045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9f94045a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9f94045a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9f94045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9f94045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9f94045a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9f94045a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f94045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f9404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9f94045a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9f94045a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9f94045a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9f94045a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9f94045a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9f94045a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9f94045a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9f94045a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9f94045a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9f94045a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9f94045a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9f94045a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9f94045a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9f94045a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9f94045a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9f94045a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9f94045a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9f94045a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9f94045a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9f94045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9f94045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9f94045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9f94045a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9f94045a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9f94045a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9f94045a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9f94045a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9f94045a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9f94045a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9f94045a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9f94045a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9f94045a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9f94045a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9f94045a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9f94045a7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9f94045a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9f94045a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9f94045a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9f94045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9f94045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9f94045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9f94045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f94045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f94045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9f94045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9f94045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9f94045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9f94045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9f94045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9f94045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E-R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9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ER Model is used to model the logical view of the database system.</a:t>
            </a:r>
            <a:endParaRPr sz="9009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172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uses entities, attributes, and relationships to represent data and its associations.</a:t>
            </a:r>
            <a:endParaRPr sz="9172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3. Relationship Sets </a:t>
            </a:r>
            <a:endParaRPr b="1" sz="39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4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Relationship :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relationship is the association among several entities. It connects different entities through a meaningful relation. 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example :  ‘Enrolled in’ is a relationship type that exists between entity type Student and Course. In ER diagram, relationship type is represented by a diamond and connecting the entities with lines.</a:t>
            </a:r>
            <a:endParaRPr sz="31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er8"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00" y="3897050"/>
            <a:ext cx="7220575" cy="13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79225"/>
            <a:ext cx="85206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Degree of a relationship set:</a:t>
            </a:r>
            <a:endParaRPr sz="3800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778325"/>
            <a:ext cx="8520600" cy="4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The number of different entity sets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participating in a relationship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set is called as degree of a relationship set.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="1" lang="en-GB" sz="2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Unary Relationship  </a:t>
            </a:r>
            <a:endParaRPr b="1"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When there is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only ONE entity set participating in a relation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the relationship is called as unary relationship.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1: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student is a friend of itself.</a:t>
            </a:r>
            <a:endParaRPr sz="3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75" y="3574425"/>
            <a:ext cx="5684275" cy="18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33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2:</a:t>
            </a:r>
            <a:r>
              <a:rPr lang="en-GB" sz="2233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person is married to a person.</a:t>
            </a:r>
            <a:endParaRPr sz="2833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1787225" y="3190375"/>
            <a:ext cx="45168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er10"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50" y="1024325"/>
            <a:ext cx="5543550" cy="18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225" y="3190375"/>
            <a:ext cx="5300200" cy="1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 Binary Relationship </a:t>
            </a:r>
            <a:endParaRPr sz="380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When there are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TWO entities set participating in a relation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the relationship is called as binary relationship.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example, Student is enrolled in Course.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75" y="3039400"/>
            <a:ext cx="54387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22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2:</a:t>
            </a:r>
            <a:r>
              <a:rPr lang="en-GB" sz="2422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supplier supplies item.</a:t>
            </a:r>
            <a:endParaRPr sz="2422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br>
              <a:rPr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2668500"/>
            <a:ext cx="85206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3: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Professor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teaches subject.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75" y="1208550"/>
            <a:ext cx="5400675" cy="8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500" y="3390075"/>
            <a:ext cx="5410200" cy="11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66"/>
              <a:t>c</a:t>
            </a:r>
            <a:r>
              <a:rPr lang="en-GB" sz="2466"/>
              <a:t>.</a:t>
            </a:r>
            <a:r>
              <a:rPr lang="en-GB"/>
              <a:t> </a:t>
            </a:r>
            <a:r>
              <a:rPr b="1" lang="en-GB" sz="2533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n-ary Relationship</a:t>
            </a:r>
            <a:endParaRPr sz="4133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When there are n entities set participating in a relation, the relationship is called as n-ary relationship.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Example: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Professor, student and Project is related to a Project_Guide.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br>
              <a:rPr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800" y="2683375"/>
            <a:ext cx="5832226" cy="24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Cardinality</a:t>
            </a:r>
            <a:endParaRPr sz="3900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4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172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</a:t>
            </a:r>
            <a:r>
              <a:rPr lang="en-GB" sz="868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-GB" sz="868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number of times an entity of an entity set participates in a relationship</a:t>
            </a:r>
            <a:r>
              <a:rPr lang="en-GB" sz="868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set is known as cardinality. </a:t>
            </a:r>
            <a:endParaRPr sz="868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752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Cardinality can be of different types:</a:t>
            </a:r>
            <a:endParaRPr sz="8752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77006" lvl="0" marL="457200" rtl="0" algn="l">
              <a:spcBef>
                <a:spcPts val="1200"/>
              </a:spcBef>
              <a:spcAft>
                <a:spcPts val="0"/>
              </a:spcAft>
              <a:buClr>
                <a:srgbClr val="273239"/>
              </a:buClr>
              <a:buSzPct val="104693"/>
              <a:buFont typeface="Nunito"/>
              <a:buAutoNum type="arabicPeriod"/>
            </a:pPr>
            <a:r>
              <a:rPr b="1" lang="en-GB" sz="8929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One to One -</a:t>
            </a:r>
            <a:r>
              <a:rPr lang="en-GB" sz="8929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When each entity in each entity set can take part </a:t>
            </a:r>
            <a:r>
              <a:rPr b="1" lang="en-GB" sz="8929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only once in the relationship</a:t>
            </a:r>
            <a:r>
              <a:rPr lang="en-GB" sz="8929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the cardinality is one to one.</a:t>
            </a:r>
            <a:endParaRPr sz="8929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-GB" sz="899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b="1" lang="en-GB" sz="899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1:</a:t>
            </a:r>
            <a:r>
              <a:rPr lang="en-GB" sz="899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Let us assume that a driver can drive one car and a car can be driven by the same driver. So the relationship will be one to one.</a:t>
            </a:r>
            <a:br>
              <a:rPr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179225"/>
            <a:ext cx="85206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      Eg </a:t>
            </a:r>
            <a:endParaRPr sz="22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2068875"/>
            <a:ext cx="85206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2: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person can have only one Aadhar card and one Aadhar card can belong to only one person.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500" y="367500"/>
            <a:ext cx="54102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175" y="3315925"/>
            <a:ext cx="5508876" cy="11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533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2. One to Many </a:t>
            </a:r>
            <a:br>
              <a:rPr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When entities in one entity set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can take part only once in the relationship set and entities in other entity sets can take part more than once in the relationship set,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cardinalities is one to many.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Many to one also come under this category.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1: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professor teaching many courses</a:t>
            </a:r>
            <a:endParaRPr sz="3800"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b="1" lang="en-GB" sz="21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2:</a:t>
            </a:r>
            <a:r>
              <a:rPr lang="en-GB" sz="21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Many employees working for one department.</a:t>
            </a:r>
            <a:endParaRPr sz="21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975" y="1335350"/>
            <a:ext cx="55149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650" y="3684650"/>
            <a:ext cx="57340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Components of E-R Model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300"/>
              <a:t>Entity</a:t>
            </a:r>
            <a:r>
              <a:rPr lang="en-GB" sz="2300"/>
              <a:t> -  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 Entity may be an object with a physical existence - a particular person, car, house, or employee - or it may be an object with a conceptual existence - a company, a job, or a university course.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Entity is represented by an rectangle.</a:t>
            </a:r>
            <a:endParaRPr sz="3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3. Many to many </a:t>
            </a:r>
            <a:endParaRPr sz="3800"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4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When entities in all entity sets can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take part more than once in the relationship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cardinality is many to many.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1: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Any number of student can take any number of subjects.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br>
              <a:rPr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3190375"/>
            <a:ext cx="5457825" cy="13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Participation Constraints</a:t>
            </a:r>
            <a:endParaRPr b="1" sz="2466"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4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Participation Constraint is applied on the entity participating in the relationship set.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b="1"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 Participation -</a:t>
            </a: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Each entity in the entity set</a:t>
            </a:r>
            <a:r>
              <a:rPr b="1"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must participate</a:t>
            </a: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in the relationship.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1:</a:t>
            </a: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Each employee must join a department.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725" y="3574424"/>
            <a:ext cx="5781675" cy="1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2. Partial Participation -</a:t>
            </a:r>
            <a:endParaRPr sz="3800"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entity in the entity set </a:t>
            </a:r>
            <a:r>
              <a:rPr b="1"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may or may NOT participat</a:t>
            </a: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 in the relationship. If some courses are not enrolled by any of the student, the participation of course will be partial.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diagram depicts the ‘Enrolled in’ relationship set with Student Entity set having total participation and Course Entity set having partial participation.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450" y="3820250"/>
            <a:ext cx="7440776" cy="10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KEYS</a:t>
            </a:r>
            <a:endParaRPr b="1"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Keys in a Database Management System (DBMS) are attributes or sets of attributes that help to uniquely identify a tuple (row) within a relation (table).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The attributes which are used as key are known as key attributes. Rest of all are known as Non-key attributes. 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Types Of Keys</a:t>
            </a:r>
            <a:endParaRPr b="1"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GB" sz="2200"/>
              <a:t>Super Keys :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    </a:t>
            </a:r>
            <a:r>
              <a:rPr lang="en-GB" sz="2200"/>
              <a:t>A super key is a set of collection of one or more than one attributes that can identify data uniquely.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Any set of attributes that allows us to identify unique rows (tuples) in a given relationship are known as superkeys.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Employee</a:t>
            </a:r>
            <a:endParaRPr sz="2220"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Table</a:t>
            </a:r>
            <a:endParaRPr sz="2200"/>
          </a:p>
        </p:txBody>
      </p:sp>
      <p:graphicFrame>
        <p:nvGraphicFramePr>
          <p:cNvPr id="221" name="Google Shape;221;p37"/>
          <p:cNvGraphicFramePr/>
          <p:nvPr/>
        </p:nvGraphicFramePr>
        <p:xfrm>
          <a:off x="1986625" y="142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{825ECAE9-5840-410F-B3CE-4CA5BAE97665}</a:tableStyleId>
              </a:tblPr>
              <a:tblGrid>
                <a:gridCol w="1209300"/>
                <a:gridCol w="1209300"/>
                <a:gridCol w="1245225"/>
                <a:gridCol w="1173350"/>
                <a:gridCol w="1209300"/>
              </a:tblGrid>
              <a:tr h="7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Reg No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ID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Name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Salary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Age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4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S1D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</a:t>
                      </a:r>
                      <a:r>
                        <a:rPr lang="en-GB" sz="2200"/>
                        <a:t>1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Monu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20000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23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A25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</a:t>
                      </a:r>
                      <a:r>
                        <a:rPr lang="en-GB" sz="2200"/>
                        <a:t>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Shivam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25000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25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3B6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</a:t>
                      </a:r>
                      <a:r>
                        <a:rPr lang="en-GB" sz="2200"/>
                        <a:t>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Anuj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25000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23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5V9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</a:t>
                      </a:r>
                      <a:r>
                        <a:rPr lang="en-GB" sz="2200"/>
                        <a:t>4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Ankit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23000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20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7M5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</a:t>
                      </a:r>
                      <a:r>
                        <a:rPr lang="en-GB" sz="2200"/>
                        <a:t>5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Monu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22000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24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77"/>
              <a:t>In entity set Employee,  Super Keys are</a:t>
            </a:r>
            <a:endParaRPr sz="2577"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   (a) (ID, Name, Salary, Reg. No. , age)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   (b) (ID)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   (c) (Reg. No.)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All combinations can identify data uniquely.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Candidate Key</a:t>
            </a:r>
            <a:r>
              <a:rPr lang="en-GB"/>
              <a:t> :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minimal super key is known as candidate key. Consider a super key and then take all of its proper subsets. If no one of the proper subsets are super key. Then this super key is taken as candidate key.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Must contain unique values.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Ex. ID and Reg. No. are candidate key.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Primary Key :</a:t>
            </a:r>
            <a:endParaRPr b="1"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There can be more than one candidate key in relation out of which one and the most suitable must be chosen as the primary key.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Must contain unique values.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Cannot contain NULL values.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Ex. In entity set Employee, either Reg. No. is primary key or ID is primary key.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/>
              <a:t>Alternate Keys :</a:t>
            </a:r>
            <a:endParaRPr b="1" sz="2220"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All the candidate keys other than Primary Key are known as Alternate Keys.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Ex. If you take ID as Primary Key. Then, Reg. No. is an alternate key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b="1" lang="en-GB"/>
              <a:t>Attributes</a:t>
            </a:r>
            <a:r>
              <a:rPr lang="en-GB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Attributes are the properties which define the entity type.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example, Roll_No, Name, DOB, Age, Address, Mobile_No are the attributes which defines entity type Student.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ER diagram, attribute is represented by an oval.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925" y="3685875"/>
            <a:ext cx="22193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 sz="2466"/>
              <a:t>Secondary Key </a:t>
            </a:r>
            <a:r>
              <a:rPr lang="en-GB"/>
              <a:t>: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An attribute or set of attributes which doesn’t identify data uniquely but identifies a group of data is known as secondary key.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Ex. Name, Salary and Age are all secondary keys.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/>
              <a:t>Foreign Key :</a:t>
            </a:r>
            <a:endParaRPr b="1" sz="2220"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 foreign key is an attribute or a set of attributes in one table that references the primary key or a unique key in another table. It is used to establish and enforce a link between the data in the two tables.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To ensure referential integrity between tables.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Employee</a:t>
            </a:r>
            <a:endParaRPr sz="2200"/>
          </a:p>
        </p:txBody>
      </p:sp>
      <p:graphicFrame>
        <p:nvGraphicFramePr>
          <p:cNvPr id="264" name="Google Shape;264;p44"/>
          <p:cNvGraphicFramePr/>
          <p:nvPr/>
        </p:nvGraphicFramePr>
        <p:xfrm>
          <a:off x="952500" y="17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{825ECAE9-5840-410F-B3CE-4CA5BAE97665}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Reg No.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</a:t>
                      </a:r>
                      <a:r>
                        <a:rPr lang="en-GB" sz="2200"/>
                        <a:t>ID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Name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Salary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Age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Dept-ID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S1D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</a:t>
                      </a:r>
                      <a:r>
                        <a:rPr lang="en-GB" sz="2200"/>
                        <a:t>1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Monu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22000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24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10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A2C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</a:t>
                      </a:r>
                      <a:r>
                        <a:rPr lang="en-GB" sz="2200"/>
                        <a:t>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Anuj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23000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20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F3S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Ankit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25000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26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Z5X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4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Monu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23000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20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V7N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5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Sonu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20000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24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10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Table</a:t>
            </a:r>
            <a:endParaRPr sz="2200"/>
          </a:p>
        </p:txBody>
      </p:sp>
      <p:graphicFrame>
        <p:nvGraphicFramePr>
          <p:cNvPr id="271" name="Google Shape;271;p4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{825ECAE9-5840-410F-B3CE-4CA5BAE97665}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Dept-ID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Dept_Name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10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Sales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Development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30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Marketing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Ex. Dept_ID: This is an attribute in entity set Employee and also a primary key in entity set Department. Thus, it is a foreign key in Employee.</a:t>
            </a:r>
            <a:endParaRPr sz="2220"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1638700"/>
            <a:ext cx="8520600" cy="29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Consider two tables, Students and Enrollments:</a:t>
            </a:r>
            <a:endParaRPr sz="3900"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Student Table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284" name="Google Shape;284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{825ECAE9-5840-410F-B3CE-4CA5BAE97665}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Student _Id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            </a:t>
                      </a:r>
                      <a:r>
                        <a:rPr lang="en-GB" sz="2300"/>
                        <a:t>Name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            1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 </a:t>
                      </a:r>
                      <a:r>
                        <a:rPr lang="en-GB" sz="2200"/>
                        <a:t>Ankit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</a:t>
                      </a:r>
                      <a:r>
                        <a:rPr lang="en-GB" sz="2200"/>
                        <a:t>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           Vinit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</a:t>
                      </a:r>
                      <a:r>
                        <a:rPr lang="en-GB" sz="2200"/>
                        <a:t>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  </a:t>
                      </a:r>
                      <a:r>
                        <a:rPr lang="en-GB" sz="2200"/>
                        <a:t>Nitin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Enrollments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  </a:t>
            </a:r>
            <a:r>
              <a:rPr lang="en-GB" sz="2300"/>
              <a:t>Table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          </a:t>
            </a:r>
            <a:endParaRPr sz="2300"/>
          </a:p>
        </p:txBody>
      </p:sp>
      <p:graphicFrame>
        <p:nvGraphicFramePr>
          <p:cNvPr id="291" name="Google Shape;291;p4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{825ECAE9-5840-410F-B3CE-4CA5BAE97665}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Enrollment_ID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Student_ID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Course_ID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</a:t>
                      </a:r>
                      <a:r>
                        <a:rPr lang="en-GB" sz="2200"/>
                        <a:t>101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</a:t>
                      </a:r>
                      <a:r>
                        <a:rPr lang="en-GB" sz="2200"/>
                        <a:t>1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     501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    102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          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</a:t>
                      </a:r>
                      <a:r>
                        <a:rPr lang="en-GB" sz="2200"/>
                        <a:t>502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</a:t>
                      </a:r>
                      <a:r>
                        <a:rPr lang="en-GB" sz="2200"/>
                        <a:t>103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         </a:t>
                      </a:r>
                      <a:r>
                        <a:rPr lang="en-GB" sz="2200"/>
                        <a:t>1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</a:t>
                      </a:r>
                      <a:r>
                        <a:rPr lang="en-GB" sz="2200"/>
                        <a:t>503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311700" y="445025"/>
            <a:ext cx="85206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GB" sz="2200"/>
              <a:t>Primary Key in Students</a:t>
            </a:r>
            <a:r>
              <a:rPr lang="en-GB" sz="2200"/>
              <a:t>: </a:t>
            </a:r>
            <a:r>
              <a:rPr lang="en-GB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student_id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GB" sz="2200"/>
              <a:t>Super Key in Students</a:t>
            </a:r>
            <a:r>
              <a:rPr lang="en-GB" sz="2200"/>
              <a:t>: </a:t>
            </a:r>
            <a:r>
              <a:rPr lang="en-GB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{student_id}</a:t>
            </a:r>
            <a:r>
              <a:rPr lang="en-GB" sz="2200"/>
              <a:t>, </a:t>
            </a:r>
            <a:r>
              <a:rPr lang="en-GB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{student_id, name}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GB" sz="2200"/>
              <a:t>Foreign Key in Enrollments</a:t>
            </a:r>
            <a:r>
              <a:rPr lang="en-GB" sz="2200"/>
              <a:t>: </a:t>
            </a:r>
            <a:r>
              <a:rPr lang="en-GB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student_id</a:t>
            </a:r>
            <a:r>
              <a:rPr lang="en-GB" sz="2200"/>
              <a:t> (references </a:t>
            </a:r>
            <a:r>
              <a:rPr lang="en-GB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student_id</a:t>
            </a:r>
            <a:r>
              <a:rPr lang="en-GB" sz="2200"/>
              <a:t> in Students)</a:t>
            </a:r>
            <a:endParaRPr sz="2220"/>
          </a:p>
        </p:txBody>
      </p:sp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311700" y="2376125"/>
            <a:ext cx="85206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78">
                <a:solidFill>
                  <a:schemeClr val="dk1"/>
                </a:solidFill>
              </a:rPr>
              <a:t>In this example:</a:t>
            </a:r>
            <a:endParaRPr sz="9078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7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student_id</a:t>
            </a:r>
            <a:r>
              <a:rPr lang="en-GB" sz="9078">
                <a:solidFill>
                  <a:schemeClr val="dk1"/>
                </a:solidFill>
              </a:rPr>
              <a:t> in the </a:t>
            </a:r>
            <a:r>
              <a:rPr lang="en-GB" sz="907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</a:t>
            </a:r>
            <a:r>
              <a:rPr lang="en-GB" sz="9078">
                <a:solidFill>
                  <a:schemeClr val="dk1"/>
                </a:solidFill>
              </a:rPr>
              <a:t> table is a super key because it uniquely identifies each student.</a:t>
            </a:r>
            <a:endParaRPr sz="9078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7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student_id</a:t>
            </a:r>
            <a:r>
              <a:rPr lang="en-GB" sz="9078">
                <a:solidFill>
                  <a:schemeClr val="dk1"/>
                </a:solidFill>
              </a:rPr>
              <a:t> in the </a:t>
            </a:r>
            <a:r>
              <a:rPr lang="en-GB" sz="907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Enrollments</a:t>
            </a:r>
            <a:r>
              <a:rPr lang="en-GB" sz="9078">
                <a:solidFill>
                  <a:schemeClr val="dk1"/>
                </a:solidFill>
              </a:rPr>
              <a:t> table is a foreign key because it references the </a:t>
            </a:r>
            <a:r>
              <a:rPr lang="en-GB" sz="907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student_id</a:t>
            </a:r>
            <a:r>
              <a:rPr lang="en-GB" sz="9078">
                <a:solidFill>
                  <a:schemeClr val="dk1"/>
                </a:solidFill>
              </a:rPr>
              <a:t> in the </a:t>
            </a:r>
            <a:r>
              <a:rPr lang="en-GB" sz="907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</a:t>
            </a:r>
            <a:r>
              <a:rPr lang="en-GB" sz="9078">
                <a:solidFill>
                  <a:schemeClr val="dk1"/>
                </a:solidFill>
              </a:rPr>
              <a:t> table.</a:t>
            </a:r>
            <a:endParaRPr sz="907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Types of Attributes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273239"/>
              </a:buClr>
              <a:buSzPts val="2200"/>
              <a:buFont typeface="Nunito"/>
              <a:buAutoNum type="alphaLcPeriod"/>
            </a:pP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Key Attribute -</a:t>
            </a:r>
            <a:endParaRPr b="1"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The attribute which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uniquely identifies each entity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in the entity set is called key attribute.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example, Roll_No will be unique for each student.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ER diagram, key attribute is represented by an oval with underlying lines.</a:t>
            </a:r>
            <a:endParaRPr sz="36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25" y="3850925"/>
            <a:ext cx="2589775" cy="12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 . </a:t>
            </a:r>
            <a:r>
              <a:rPr b="1" lang="en-GB" sz="2533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Composite Attribute </a:t>
            </a:r>
            <a:endParaRPr sz="4133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 attribute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composed of many other attribute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is called as composite attribute.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example, Address attribute of student Entity type consists of Street, City, State, and Country.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ER diagram, composite attribute is represented by an oval comprising of ovals.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Composite Attribute </a:t>
            </a:r>
            <a:endParaRPr sz="39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descr="er22"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25" y="1638700"/>
            <a:ext cx="7451000" cy="33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 .  </a:t>
            </a:r>
            <a:r>
              <a:rPr b="1" lang="en-GB" sz="2533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Multivalued Attribute </a:t>
            </a:r>
            <a:endParaRPr sz="4133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 attribute consisting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more than one value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for a given entity.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example, Phone_No (can be more than one for a given student).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ER diagram, multivalued attribute is represented by double oval.</a:t>
            </a:r>
            <a:br>
              <a:rPr lang="en-GB" sz="1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/>
          </a:p>
        </p:txBody>
      </p:sp>
      <p:pic>
        <p:nvPicPr>
          <p:cNvPr descr="pno"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050" y="3359350"/>
            <a:ext cx="2673150" cy="1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</a:t>
            </a:r>
            <a:r>
              <a:rPr lang="en-GB" sz="3244"/>
              <a:t>  </a:t>
            </a:r>
            <a:r>
              <a:rPr b="1" lang="en-GB" sz="2533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Derived Attribute</a:t>
            </a:r>
            <a:endParaRPr sz="4133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 attribute which can be </a:t>
            </a:r>
            <a:r>
              <a:rPr b="1"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derived from other attributes</a:t>
            </a: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of the entity type is known as derived attribute.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e.g.; Age (can be derived from DOB). In ER diagram, derived attribute is represented by dashed oval.</a:t>
            </a:r>
            <a:endParaRPr sz="2800"/>
          </a:p>
        </p:txBody>
      </p:sp>
      <p:pic>
        <p:nvPicPr>
          <p:cNvPr descr="er6"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625" y="3221100"/>
            <a:ext cx="2918975" cy="12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28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complete entity type</a:t>
            </a:r>
            <a:r>
              <a:rPr b="1" lang="en-GB" sz="228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Student</a:t>
            </a:r>
            <a:r>
              <a:rPr lang="en-GB" sz="228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with its attributes can be represented as</a:t>
            </a:r>
            <a:endParaRPr sz="282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2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2800"/>
          </a:p>
        </p:txBody>
      </p:sp>
      <p:pic>
        <p:nvPicPr>
          <p:cNvPr descr="Capture"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25" y="1331450"/>
            <a:ext cx="8004051" cy="39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