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handoutMasterIdLst>
    <p:handoutMasterId r:id="rId11"/>
  </p:handout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>
        <p:scale>
          <a:sx n="63" d="100"/>
          <a:sy n="63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F5C5BD-8AB6-4E5F-8616-0B1D32D0FBFD}" type="datetime1">
              <a:rPr lang="en-US" smtClean="0"/>
              <a:t>9/6/2025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DD49AE-E876-4130-BF53-6229B9820536}" type="datetime1">
              <a:rPr lang="en-US" smtClean="0"/>
              <a:t>9/6/2025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rtlCol="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 rtlCol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 rtlCol="0"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pPr rtl="0"/>
            <a:fld id="{C0840E64-78EA-480E-9DFC-F5D183737F14}" type="datetime1">
              <a:rPr lang="en-US" smtClean="0"/>
              <a:t>9/6/2025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56802B-70FA-41EA-BEAA-8B64D5BF1424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12D428-74E3-499E-9255-6C7C463A82F6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F379E8-AC6C-43B9-9222-BDF0AF9336F0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rtlCol="0"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rtlCol="0"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 rtlCol="0"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rtl="0"/>
            <a:fld id="{ED329652-6112-4F3D-B614-62B56A045E3D}" type="datetime1">
              <a:rPr lang="en-US" smtClean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64E64D-1B50-4EC0-83A1-DE58B45AB49E}" type="datetime1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rtlCol="0"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 rtlCol="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61A824-A4A3-4BDD-B7F1-293A0EC1EA54}" type="datetime1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1B1D06-1BCF-4BCB-9319-09267D16BB9F}" type="datetime1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361324-1C8A-40EA-A8C7-BACD05350B74}" type="datetime1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 rtlCol="0"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5BA78C1D-B8C9-43D1-BED3-AB201E145563}" type="datetime1">
              <a:rPr lang="en-US" smtClean="0"/>
              <a:t>9/6/2025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 rtlCol="0"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 rtlCol="0"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rtl="0"/>
            <a:fld id="{BFA2D3EE-FBE6-4434-A13B-BD4C1C612D44}" type="datetime1">
              <a:rPr lang="en-US" smtClean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 rtlCol="0"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 rtlCol="0"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rtlCol="0"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/>
              <a:t>Click to edit Master text styles</a:t>
            </a:r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Quarter level</a:t>
            </a:r>
          </a:p>
          <a:p>
            <a:pPr lvl="4" rtl="0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FF323AA-170C-4C76-B350-C21CF15222DA}" type="datetime1">
              <a:rPr lang="en-US" smtClean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9"/>
            <a:ext cx="4278607" cy="1473958"/>
          </a:xfrm>
        </p:spPr>
        <p:txBody>
          <a:bodyPr rtlCol="0">
            <a:normAutofit/>
          </a:bodyPr>
          <a:lstStyle/>
          <a:p>
            <a:r>
              <a:rPr lang="en-GB" sz="4400" dirty="0"/>
              <a:t>Introduction to CSS</a:t>
            </a:r>
            <a:endParaRPr lang="en-gb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Selectors, Properties, and Box Model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B4D13-0D80-A5B6-7118-43B9C3D3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CSS?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9B690-DF49-42F2-3A70-B0D363FF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0141ECA-F4E8-3A29-7B28-80329E6815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185416"/>
            <a:ext cx="10058400" cy="3849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 stands for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Cascading Style Sheets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used to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style and design HTML web pages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 controls: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Layout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(positioning of elements)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(text, background, borders)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Fonts &amp; Text styling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Spacing and sizes (margins, padding, width, height)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 separates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 (HTML)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presentation (design)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003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FF34C-D611-ECDE-55B0-DC98F08F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07ABE-5DB6-34AB-44E6-F7B0206B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D0969D4-BDA9-2D37-DBB0-2F35AB5F9A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941866"/>
            <a:ext cx="6204263" cy="2172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Inline CSS</a:t>
            </a:r>
            <a:endParaRPr lang="en-GB" dirty="0"/>
          </a:p>
          <a:p>
            <a:pPr lvl="0"/>
            <a:r>
              <a:rPr lang="en-GB" dirty="0"/>
              <a:t>Written directly inside an HTML element using the style attribute</a:t>
            </a:r>
          </a:p>
          <a:p>
            <a:r>
              <a:rPr lang="en-GB" b="1" dirty="0"/>
              <a:t>Internal CSS</a:t>
            </a:r>
            <a:endParaRPr lang="en-GB" dirty="0"/>
          </a:p>
          <a:p>
            <a:pPr lvl="0"/>
            <a:r>
              <a:rPr lang="en-GB" dirty="0"/>
              <a:t>Written inside &lt;style&gt; tag in the HTML &lt;head&gt;</a:t>
            </a:r>
          </a:p>
          <a:p>
            <a:r>
              <a:rPr lang="en-GB" b="1" dirty="0"/>
              <a:t>External CSS</a:t>
            </a:r>
            <a:endParaRPr lang="en-GB" dirty="0"/>
          </a:p>
          <a:p>
            <a:pPr lvl="0"/>
            <a:r>
              <a:rPr lang="en-GB" dirty="0"/>
              <a:t>Written in a separate .</a:t>
            </a:r>
            <a:r>
              <a:rPr lang="en-GB" dirty="0" err="1"/>
              <a:t>css</a:t>
            </a:r>
            <a:r>
              <a:rPr lang="en-GB" dirty="0"/>
              <a:t> file and linked using &lt;link&gt; tag</a:t>
            </a:r>
          </a:p>
        </p:txBody>
      </p:sp>
    </p:spTree>
    <p:extLst>
      <p:ext uri="{BB962C8B-B14F-4D97-AF65-F5344CB8AC3E}">
        <p14:creationId xmlns:p14="http://schemas.microsoft.com/office/powerpoint/2010/main" val="173485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19BB-A6BE-CEA4-9BA3-7E6C2B0C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Priority (Order of Precedence)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1E5E3-7515-4247-ABFF-69224AB29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BC82C4-AE64-1751-58A0-F6521BB6F1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799" y="2830754"/>
            <a:ext cx="9470571" cy="263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600" b="1" dirty="0"/>
              <a:t>If multiple styles are applied, CSS decides which one to apply based on priority:</a:t>
            </a:r>
            <a:endParaRPr lang="en-GB" sz="1600" dirty="0"/>
          </a:p>
          <a:p>
            <a:pPr lvl="1"/>
            <a:r>
              <a:rPr lang="en-GB" sz="1400" b="1" dirty="0"/>
              <a:t>Inline CSS (highest priority)</a:t>
            </a:r>
            <a:endParaRPr lang="en-GB" sz="1400" dirty="0"/>
          </a:p>
          <a:p>
            <a:pPr lvl="1"/>
            <a:r>
              <a:rPr lang="en-GB" sz="1400" b="1" dirty="0"/>
              <a:t>Internal CSS</a:t>
            </a:r>
            <a:endParaRPr lang="en-GB" sz="1400" dirty="0"/>
          </a:p>
          <a:p>
            <a:pPr lvl="1"/>
            <a:r>
              <a:rPr lang="en-GB" sz="1400" b="1" dirty="0"/>
              <a:t>External CSS (lowest priority)</a:t>
            </a:r>
            <a:endParaRPr lang="en-GB" sz="1400" dirty="0"/>
          </a:p>
          <a:p>
            <a:pPr lvl="0"/>
            <a:r>
              <a:rPr lang="en-GB" sz="1600" b="1" dirty="0"/>
              <a:t>The rule with higher specificity wins</a:t>
            </a:r>
            <a:endParaRPr lang="en-GB" sz="1600" dirty="0"/>
          </a:p>
          <a:p>
            <a:pPr lvl="0"/>
            <a:r>
              <a:rPr lang="en-GB" sz="1600" b="1" dirty="0"/>
              <a:t>The last rule written (if same specificity) overrides previous ones</a:t>
            </a:r>
            <a:endParaRPr lang="en-GB" sz="1600" dirty="0"/>
          </a:p>
          <a:p>
            <a:pPr lvl="0"/>
            <a:r>
              <a:rPr lang="en-GB" sz="1600" b="1" dirty="0"/>
              <a:t>!important overrides all styles</a:t>
            </a:r>
            <a:endParaRPr lang="en-GB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651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300A-3773-B2A8-2D20-BDA46E88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Selectors, Priority of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7E067-C33C-3D8E-065C-F7E7A5242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When multiple selectors target the same element:</a:t>
            </a:r>
            <a:endParaRPr lang="en-GB" dirty="0"/>
          </a:p>
          <a:p>
            <a:pPr lvl="0"/>
            <a:r>
              <a:rPr lang="en-GB" b="1" dirty="0"/>
              <a:t>Inline styles (style="") → Highest</a:t>
            </a:r>
            <a:endParaRPr lang="en-GB" dirty="0"/>
          </a:p>
          <a:p>
            <a:pPr lvl="0"/>
            <a:r>
              <a:rPr lang="en-GB" b="1" dirty="0"/>
              <a:t>ID selector (#id)</a:t>
            </a:r>
            <a:endParaRPr lang="en-GB" dirty="0"/>
          </a:p>
          <a:p>
            <a:pPr lvl="0"/>
            <a:r>
              <a:rPr lang="en-GB" b="1" dirty="0"/>
              <a:t>Class selector (.class) / Attribute selector</a:t>
            </a:r>
            <a:endParaRPr lang="en-GB" dirty="0"/>
          </a:p>
          <a:p>
            <a:pPr lvl="0"/>
            <a:r>
              <a:rPr lang="en-GB" b="1" dirty="0"/>
              <a:t>Type selector (p, h1, div)</a:t>
            </a:r>
            <a:endParaRPr lang="en-GB" dirty="0"/>
          </a:p>
          <a:p>
            <a:pPr lvl="0"/>
            <a:r>
              <a:rPr lang="en-GB" b="1" dirty="0"/>
              <a:t>Universal selector (*) → Lowest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11F76-AB8F-96A8-73A0-66055C8E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9/6/2025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4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23A5-5BC7-BE92-65E5-40D654F4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&amp; Font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796A2-7222-EAD1-FC2E-3F36E6087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  </a:t>
            </a:r>
            <a:r>
              <a:rPr lang="en-GB" b="1" dirty="0" err="1"/>
              <a:t>color</a:t>
            </a:r>
            <a:r>
              <a:rPr lang="en-GB" b="1" dirty="0"/>
              <a:t> → text </a:t>
            </a:r>
            <a:r>
              <a:rPr lang="en-GB" b="1" dirty="0" err="1"/>
              <a:t>color</a:t>
            </a:r>
            <a:endParaRPr lang="en-GB" dirty="0"/>
          </a:p>
          <a:p>
            <a:r>
              <a:rPr lang="en-GB" b="1" dirty="0"/>
              <a:t>  background-</a:t>
            </a:r>
            <a:r>
              <a:rPr lang="en-GB" b="1" dirty="0" err="1"/>
              <a:t>color</a:t>
            </a:r>
            <a:r>
              <a:rPr lang="en-GB" b="1" dirty="0"/>
              <a:t> → background </a:t>
            </a:r>
            <a:r>
              <a:rPr lang="en-GB" b="1" dirty="0" err="1"/>
              <a:t>color</a:t>
            </a:r>
            <a:endParaRPr lang="en-GB" dirty="0"/>
          </a:p>
          <a:p>
            <a:r>
              <a:rPr lang="en-GB" b="1" dirty="0"/>
              <a:t>  font-size → size of text (</a:t>
            </a:r>
            <a:r>
              <a:rPr lang="en-GB" b="1" dirty="0" err="1"/>
              <a:t>px</a:t>
            </a:r>
            <a:r>
              <a:rPr lang="en-GB" b="1" dirty="0"/>
              <a:t>, </a:t>
            </a:r>
            <a:r>
              <a:rPr lang="en-GB" b="1" dirty="0" err="1"/>
              <a:t>em</a:t>
            </a:r>
            <a:r>
              <a:rPr lang="en-GB" b="1" dirty="0"/>
              <a:t>, rem, %)</a:t>
            </a:r>
            <a:endParaRPr lang="en-GB" dirty="0"/>
          </a:p>
          <a:p>
            <a:r>
              <a:rPr lang="en-GB" b="1" dirty="0"/>
              <a:t>  font-family → typeface (Arial, Verdana, sans-serif)</a:t>
            </a:r>
            <a:endParaRPr lang="en-GB" dirty="0"/>
          </a:p>
          <a:p>
            <a:r>
              <a:rPr lang="en-GB" b="1" dirty="0"/>
              <a:t>  line-height → space between lines of text</a:t>
            </a:r>
            <a:endParaRPr lang="en-GB" dirty="0"/>
          </a:p>
          <a:p>
            <a:r>
              <a:rPr lang="en-GB" b="1" dirty="0"/>
              <a:t>  text-align → left, right, </a:t>
            </a:r>
            <a:r>
              <a:rPr lang="en-GB" b="1" dirty="0" err="1"/>
              <a:t>center</a:t>
            </a:r>
            <a:r>
              <a:rPr lang="en-GB" b="1" dirty="0"/>
              <a:t>, justify</a:t>
            </a:r>
            <a:endParaRPr lang="en-GB" dirty="0"/>
          </a:p>
          <a:p>
            <a:r>
              <a:rPr lang="en-GB" b="1" dirty="0"/>
              <a:t>  text-decoration → underline, overline, none</a:t>
            </a:r>
            <a:endParaRPr lang="en-GB" dirty="0"/>
          </a:p>
          <a:p>
            <a:r>
              <a:rPr lang="en-GB" b="1" dirty="0"/>
              <a:t>text-transform → uppercase, lowercase, capitalize</a:t>
            </a:r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374EF-213A-B9FE-97B7-3B8AF62F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9/6/2025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18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8658-A01C-BC60-2A31-C704BF77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Box Model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9DAF1-D587-C465-29A3-2FEBFD6A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9/6/2025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C22A812-D6B2-1DE0-C8DA-483C97BED1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actual text, image, or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Padding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space between content &amp; border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Border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surrounds padding and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Margin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space between the element and other elements</a:t>
            </a:r>
          </a:p>
        </p:txBody>
      </p:sp>
    </p:spTree>
    <p:extLst>
      <p:ext uri="{BB962C8B-B14F-4D97-AF65-F5344CB8AC3E}">
        <p14:creationId xmlns:p14="http://schemas.microsoft.com/office/powerpoint/2010/main" val="1963494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BCB3-2415-29DA-3144-B7301C5E4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1E55A-E5BA-7E55-0BC4-B2BCD5E3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9/6/2025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3284ECE-FA10-0971-B6A8-4C258F0BB0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161" y="1628071"/>
            <a:ext cx="7477124" cy="475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697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39_TF78438558" id="{0BED6512-3D0D-4F75-AB59-5444160ED234}" vid="{29214CBE-E8BC-4FF0-A7D0-03F1D55577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{30D7B8C2-144C-415F-BE31-F2A3D5C4D394}tf78438558_win32</Template>
  <TotalTime>3476</TotalTime>
  <Words>341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Garamond</vt:lpstr>
      <vt:lpstr>SavonVTI</vt:lpstr>
      <vt:lpstr>Introduction to CSS</vt:lpstr>
      <vt:lpstr>What is CSS?</vt:lpstr>
      <vt:lpstr>Types of CSS</vt:lpstr>
      <vt:lpstr>CSS Priority (Order of Precedence)</vt:lpstr>
      <vt:lpstr>CSS Selectors, Priority of Selectors</vt:lpstr>
      <vt:lpstr>Text &amp; Font Properties</vt:lpstr>
      <vt:lpstr>CSS Box Model</vt:lpstr>
      <vt:lpstr>Box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tripathi</dc:creator>
  <cp:lastModifiedBy>harsh tripathi</cp:lastModifiedBy>
  <cp:revision>2</cp:revision>
  <dcterms:created xsi:type="dcterms:W3CDTF">2025-09-05T19:53:08Z</dcterms:created>
  <dcterms:modified xsi:type="dcterms:W3CDTF">2025-09-08T15:23:45Z</dcterms:modified>
</cp:coreProperties>
</file>