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0970-AA3C-833B-87F7-B8D1FDA0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099F5-B27D-C928-E5F8-5F3BAF3C9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E91E-0A7D-A16C-5A2C-0AA72C56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0BD-B50E-ADCA-3257-67F74EA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1DC5-B526-A1DA-5BE8-AD399B29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B571-2E73-211B-500D-1722F85F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C4D9-188D-CEAA-F45A-36421104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857-0163-47A8-E1B4-8AB35B5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B491-3FA4-D898-B631-73E13CF9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44DA-470D-08F1-E0BD-FBFCB8F0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0D48-06B6-1B1E-1CC4-91D83306C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2D103-DB7A-437F-FE0F-4A697DEA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7499-CD78-8875-74A3-456B732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08F3-83D7-DDE8-8C16-D3AE0D36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5264-2D85-B160-DB38-09D7CA6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637F-A0DA-7D1E-2EA2-35AC8052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7065-E0D0-7A2A-15A1-B22F3DBC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5FBC-8295-76F0-E8B0-49A4204F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F54E-B771-CA46-CB78-0A3D3C6D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8D79-9E81-ADEF-D141-0206C3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7422-5C71-4A35-48CD-48F3AF3C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5058-192F-B58F-CA53-17C07D2E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C154-CAFE-38FB-8572-13DEB7D0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E5CD-C5D3-CF1F-7298-766F13B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7E8C-0793-7172-725C-E946120D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E7C9-7E3E-8190-6939-2891C2FB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A22-4DA9-D062-7CA6-1039F60DA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C49-299F-7217-21AA-3693A730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2BA2-D03E-C297-1F89-7D18E747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70582-F2B5-DD00-FE81-FBA0CCC1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0E53-8EEA-5482-339E-21512CD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E88B-3515-A81E-DB32-E668784C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C21-1D02-6E08-C04D-F853A03F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5E8A-D64D-6AD2-A6B6-EFB6F730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F46DF-E258-FBD3-33FB-B82B24A4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63AA8-03D8-2E96-67CB-4C87FC18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356C-EDCE-43B8-23AD-69C0AC38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3AE5-7AA5-94D9-9653-35E7A568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EFACE-B1C6-0EBD-A1D6-A62BC43E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BC34-B0A2-DB74-B0AA-3FA99669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A9374-57B7-85D4-F333-CD6F4E0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4A691-A1FA-DB03-F46B-3ED29E02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952AF-5066-7DB0-F97F-E0E7DE6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00295-038B-40C9-F17E-204086D7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E117C-A0D0-95D8-6C22-B22887CB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DCA2B-EBA6-B71B-1A5E-CC08EE1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A479-E4E6-6175-0BB6-89537CE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60E-F314-369E-F26F-1296F1FD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3105-948D-B65A-F589-FE5012E3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0A0A-68FB-D64B-6A20-0326A491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CF62-9508-985F-E1B4-13048800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129F-C15A-E466-2E5D-E44CA16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A864-915D-FC28-0AC3-9474912E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3EB56-A2FF-213F-8631-7788FC01A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EAD3-6D0E-9AD9-146D-B2804098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CA0A-6E59-F6EB-16B9-2360A486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D990-9E53-9CD4-5357-BEF9F3CF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A9B5-B33D-FF7B-8EF1-74E6B566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398A3-A03A-5B56-F26C-653A7D56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FDA4A-CFC9-1EF8-BE88-B8D0481F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5800-8F2F-9A92-F46D-2944D18DB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F79A-40E0-BC50-A975-AD3F4D4D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9B9A-3D70-F177-7EB7-F1C30DF90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D217-14AB-CED7-91F8-3E3F069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 (&lt;a&gt;)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A6ED-EA91-8E25-D71B-6858A6AF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creates hyperlinks</a:t>
            </a:r>
          </a:p>
          <a:p>
            <a:r>
              <a:rPr lang="en-US" dirty="0"/>
              <a:t> Can link to </a:t>
            </a:r>
            <a:r>
              <a:rPr lang="en-US" b="1"/>
              <a:t>websites, </a:t>
            </a:r>
            <a:r>
              <a:rPr lang="en-US" b="1" dirty="0"/>
              <a:t>email, phone, file, downloads</a:t>
            </a:r>
          </a:p>
          <a:p>
            <a:r>
              <a:rPr lang="en-US" dirty="0"/>
              <a:t> Key attributes: </a:t>
            </a:r>
            <a:r>
              <a:rPr lang="en-US" dirty="0" err="1"/>
              <a:t>href</a:t>
            </a:r>
            <a:r>
              <a:rPr lang="en-US" dirty="0"/>
              <a:t>, target, title, download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="URL“ &gt;Link Text&lt;/a&gt;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5392-D3E7-9986-A079-A8BF69EF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B8BA-FDED-02ED-B22E-31F59A0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&gt; – Images (</a:t>
            </a:r>
            <a:r>
              <a:rPr lang="en-US" sz="2400" dirty="0"/>
              <a:t>Embeds an image)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alt, width, height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&lt;video&gt; – Videos (</a:t>
            </a:r>
            <a:r>
              <a:rPr lang="en-US" sz="2400" dirty="0"/>
              <a:t>Plays video files)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&lt;audio&gt; – Audio(</a:t>
            </a:r>
            <a:r>
              <a:rPr lang="en-US" sz="2400" dirty="0"/>
              <a:t>Plays audio files)</a:t>
            </a:r>
          </a:p>
          <a:p>
            <a:r>
              <a:rPr lang="en-US" sz="2400" dirty="0"/>
              <a:t>Attributes: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</a:t>
            </a:r>
            <a:r>
              <a:rPr lang="en-US" sz="2400" b="1" dirty="0" err="1"/>
              <a:t>iframe</a:t>
            </a:r>
            <a:r>
              <a:rPr lang="en-US" sz="2400" b="1" dirty="0"/>
              <a:t>&gt; – Inline Frame(</a:t>
            </a:r>
            <a:r>
              <a:rPr lang="en-US" sz="2400" dirty="0"/>
              <a:t>Embeds another webpage, video, or map)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width, height, </a:t>
            </a:r>
            <a:r>
              <a:rPr lang="en-US" sz="2400" dirty="0" err="1"/>
              <a:t>allowfullscreen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A9A-6EBC-01B2-610D-A5186343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0631-DD89-9E15-44B7-92F7BB0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 &lt;form&gt;</a:t>
            </a:r>
            <a:r>
              <a:rPr lang="en-US" dirty="0"/>
              <a:t> → Form container (action, method)</a:t>
            </a:r>
          </a:p>
          <a:p>
            <a:r>
              <a:rPr lang="en-US" dirty="0"/>
              <a:t>🔹 </a:t>
            </a:r>
            <a:r>
              <a:rPr lang="en-US" b="1" dirty="0"/>
              <a:t>&lt;input&gt;</a:t>
            </a:r>
            <a:r>
              <a:rPr lang="en-US" dirty="0"/>
              <a:t> → Text, password, radio, checkbox, email, number, file, etc.</a:t>
            </a:r>
          </a:p>
          <a:p>
            <a:r>
              <a:rPr lang="en-US" dirty="0"/>
              <a:t>🔹 </a:t>
            </a:r>
            <a:r>
              <a:rPr lang="en-US" b="1" dirty="0"/>
              <a:t>&lt;label&gt;</a:t>
            </a:r>
            <a:r>
              <a:rPr lang="en-US" dirty="0"/>
              <a:t> → Label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 → Multi-line text input</a:t>
            </a:r>
          </a:p>
          <a:p>
            <a:r>
              <a:rPr lang="en-US" dirty="0"/>
              <a:t>🔹 </a:t>
            </a:r>
            <a:r>
              <a:rPr lang="en-US" b="1" dirty="0"/>
              <a:t>&lt;button&gt;</a:t>
            </a:r>
            <a:r>
              <a:rPr lang="en-US" dirty="0"/>
              <a:t> → Submit / Reset / Normal button</a:t>
            </a:r>
          </a:p>
          <a:p>
            <a:r>
              <a:rPr lang="en-US" dirty="0"/>
              <a:t>🔹 </a:t>
            </a:r>
            <a:r>
              <a:rPr lang="en-US" b="1" dirty="0"/>
              <a:t>&lt;select&gt; &amp; &lt;option&gt;</a:t>
            </a:r>
            <a:r>
              <a:rPr lang="en-US" dirty="0"/>
              <a:t> → Dropdown menu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datalist</a:t>
            </a:r>
            <a:r>
              <a:rPr lang="en-US" b="1" dirty="0"/>
              <a:t>&gt;</a:t>
            </a:r>
            <a:r>
              <a:rPr lang="en-US" dirty="0"/>
              <a:t> → Predefined suggestions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fieldset</a:t>
            </a:r>
            <a:r>
              <a:rPr lang="en-US" b="1" dirty="0"/>
              <a:t>&gt;</a:t>
            </a:r>
            <a:r>
              <a:rPr lang="en-US" dirty="0"/>
              <a:t> → Groups related form elements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&lt;legend&gt;</a:t>
            </a:r>
            <a:r>
              <a:rPr lang="en-US" dirty="0"/>
              <a:t> → Title/Caption for a </a:t>
            </a:r>
            <a:r>
              <a:rPr lang="en-US" dirty="0" err="1"/>
              <a:t>fieldset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3A0D-8804-635C-B6BA-BBE4EC6B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D04F6-3488-A14D-C011-14E8F9B7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10210800" cy="44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Anchor Tag (&lt;a&gt;)</vt:lpstr>
      <vt:lpstr>Media Tags</vt:lpstr>
      <vt:lpstr>Form Tags</vt:lpstr>
      <vt:lpstr>Form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Patel</dc:creator>
  <cp:lastModifiedBy>Vikas Patel</cp:lastModifiedBy>
  <cp:revision>2</cp:revision>
  <dcterms:created xsi:type="dcterms:W3CDTF">2025-09-08T18:33:13Z</dcterms:created>
  <dcterms:modified xsi:type="dcterms:W3CDTF">2025-09-09T05:37:57Z</dcterms:modified>
</cp:coreProperties>
</file>