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2"/>
  </p:notesMasterIdLst>
  <p:handoutMasterIdLst>
    <p:handoutMasterId r:id="rId13"/>
  </p:handoutMasterIdLst>
  <p:sldIdLst>
    <p:sldId id="392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334" r:id="rId10"/>
    <p:sldId id="3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Fundamentals-IV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  <a:p>
            <a:r>
              <a:rPr lang="en-IN" dirty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</p:spTree>
    <p:extLst>
      <p:ext uri="{BB962C8B-B14F-4D97-AF65-F5344CB8AC3E}">
        <p14:creationId xmlns:p14="http://schemas.microsoft.com/office/powerpoint/2010/main" val="37904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30165" y="5167086"/>
            <a:ext cx="3859092" cy="783771"/>
          </a:xfrm>
        </p:spPr>
        <p:txBody>
          <a:bodyPr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758" y="3061538"/>
            <a:ext cx="2988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Ti</a:t>
            </a:r>
            <a:r>
              <a:rPr spc="-200" dirty="0"/>
              <a:t>m</a:t>
            </a:r>
            <a:r>
              <a:rPr spc="-5" dirty="0"/>
              <a:t>e</a:t>
            </a:r>
            <a:r>
              <a:rPr spc="-380" dirty="0"/>
              <a:t> </a:t>
            </a:r>
            <a:r>
              <a:rPr spc="-140" dirty="0"/>
              <a:t>f</a:t>
            </a:r>
            <a:r>
              <a:rPr spc="-130" dirty="0"/>
              <a:t>o</a:t>
            </a:r>
            <a:r>
              <a:rPr spc="-5" dirty="0"/>
              <a:t>r</a:t>
            </a:r>
            <a:r>
              <a:rPr spc="-520" dirty="0"/>
              <a:t> </a:t>
            </a:r>
            <a:r>
              <a:rPr spc="-195" dirty="0"/>
              <a:t>Array</a:t>
            </a:r>
            <a:r>
              <a:rPr spc="-190" dirty="0"/>
              <a:t>s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345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Wha</a:t>
            </a:r>
            <a:r>
              <a:rPr spc="-5" dirty="0"/>
              <a:t>t</a:t>
            </a:r>
            <a:r>
              <a:rPr spc="-45" dirty="0"/>
              <a:t> </a:t>
            </a:r>
            <a:r>
              <a:rPr spc="-350" dirty="0"/>
              <a:t>i</a:t>
            </a:r>
            <a:r>
              <a:rPr spc="-5" dirty="0"/>
              <a:t>s</a:t>
            </a:r>
            <a:r>
              <a:rPr spc="-670" dirty="0"/>
              <a:t> </a:t>
            </a:r>
            <a:r>
              <a:rPr spc="80" dirty="0"/>
              <a:t>a</a:t>
            </a:r>
            <a:r>
              <a:rPr spc="-5" dirty="0"/>
              <a:t>n</a:t>
            </a:r>
            <a:r>
              <a:rPr spc="-325" dirty="0"/>
              <a:t> </a:t>
            </a:r>
            <a:r>
              <a:rPr spc="-75" dirty="0"/>
              <a:t>Arra</a:t>
            </a:r>
            <a:r>
              <a:rPr spc="-70" dirty="0"/>
              <a:t>y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</a:t>
            </a:r>
            <a:r>
              <a:rPr spc="80" dirty="0"/>
              <a:t> </a:t>
            </a:r>
            <a:r>
              <a:rPr spc="-70" dirty="0"/>
              <a:t>array</a:t>
            </a:r>
            <a:r>
              <a:rPr spc="-135" dirty="0"/>
              <a:t> </a:t>
            </a:r>
            <a:r>
              <a:rPr spc="95" dirty="0"/>
              <a:t>can</a:t>
            </a:r>
            <a:r>
              <a:rPr spc="315" dirty="0"/>
              <a:t> </a:t>
            </a:r>
            <a:r>
              <a:rPr spc="65" dirty="0"/>
              <a:t>be</a:t>
            </a:r>
            <a:r>
              <a:rPr spc="265" dirty="0"/>
              <a:t> </a:t>
            </a:r>
            <a:r>
              <a:rPr spc="25" dirty="0"/>
              <a:t>defined</a:t>
            </a:r>
            <a:r>
              <a:rPr spc="95" dirty="0"/>
              <a:t> </a:t>
            </a:r>
            <a:r>
              <a:rPr spc="-35" dirty="0"/>
              <a:t>as</a:t>
            </a:r>
            <a:r>
              <a:rPr spc="-125" dirty="0"/>
              <a:t> </a:t>
            </a:r>
            <a:r>
              <a:rPr spc="-40" dirty="0"/>
              <a:t>number</a:t>
            </a:r>
            <a:r>
              <a:rPr spc="-50" dirty="0"/>
              <a:t> </a:t>
            </a:r>
            <a:r>
              <a:rPr spc="5" dirty="0"/>
              <a:t>of </a:t>
            </a:r>
            <a:r>
              <a:rPr spc="10" dirty="0"/>
              <a:t> </a:t>
            </a:r>
            <a:r>
              <a:rPr spc="-55" dirty="0"/>
              <a:t>memory</a:t>
            </a:r>
            <a:r>
              <a:rPr spc="-110" dirty="0"/>
              <a:t> </a:t>
            </a:r>
            <a:r>
              <a:rPr spc="-35" dirty="0"/>
              <a:t>locations,</a:t>
            </a:r>
            <a:r>
              <a:rPr spc="-40" dirty="0"/>
              <a:t> </a:t>
            </a:r>
            <a:r>
              <a:rPr spc="95" dirty="0"/>
              <a:t>each</a:t>
            </a:r>
            <a:r>
              <a:rPr spc="295" dirty="0"/>
              <a:t> </a:t>
            </a:r>
            <a:r>
              <a:rPr spc="5" dirty="0"/>
              <a:t>of</a:t>
            </a:r>
            <a:r>
              <a:rPr spc="35" dirty="0"/>
              <a:t> </a:t>
            </a:r>
            <a:r>
              <a:rPr spc="-5" dirty="0"/>
              <a:t>which</a:t>
            </a:r>
            <a:r>
              <a:rPr spc="35" dirty="0"/>
              <a:t> </a:t>
            </a:r>
            <a:r>
              <a:rPr spc="90" dirty="0"/>
              <a:t>can</a:t>
            </a:r>
            <a:r>
              <a:rPr spc="295" dirty="0"/>
              <a:t> </a:t>
            </a:r>
            <a:r>
              <a:rPr spc="-90" dirty="0"/>
              <a:t>store </a:t>
            </a:r>
            <a:r>
              <a:rPr spc="-830" dirty="0"/>
              <a:t> </a:t>
            </a:r>
            <a:r>
              <a:rPr spc="-15" dirty="0"/>
              <a:t>the</a:t>
            </a:r>
            <a:r>
              <a:rPr spc="-50" dirty="0"/>
              <a:t> </a:t>
            </a:r>
            <a:r>
              <a:rPr spc="-20" dirty="0"/>
              <a:t>same</a:t>
            </a:r>
            <a:r>
              <a:rPr spc="-35" dirty="0"/>
              <a:t> </a:t>
            </a:r>
            <a:r>
              <a:rPr spc="70" dirty="0"/>
              <a:t>data</a:t>
            </a:r>
            <a:r>
              <a:rPr spc="204" dirty="0"/>
              <a:t> </a:t>
            </a:r>
            <a:r>
              <a:rPr spc="-5" dirty="0"/>
              <a:t>type</a:t>
            </a:r>
            <a:r>
              <a:rPr spc="10" dirty="0"/>
              <a:t> </a:t>
            </a:r>
            <a:r>
              <a:rPr spc="60" dirty="0"/>
              <a:t>and</a:t>
            </a:r>
            <a:r>
              <a:rPr spc="204" dirty="0"/>
              <a:t> </a:t>
            </a:r>
            <a:r>
              <a:rPr spc="-5" dirty="0"/>
              <a:t>which</a:t>
            </a:r>
            <a:r>
              <a:rPr spc="25" dirty="0"/>
              <a:t> </a:t>
            </a:r>
            <a:r>
              <a:rPr spc="90" dirty="0"/>
              <a:t>can</a:t>
            </a:r>
            <a:r>
              <a:rPr spc="305" dirty="0"/>
              <a:t> </a:t>
            </a:r>
            <a:r>
              <a:rPr spc="125" dirty="0"/>
              <a:t>be </a:t>
            </a:r>
            <a:r>
              <a:rPr spc="130" dirty="0"/>
              <a:t> </a:t>
            </a:r>
            <a:r>
              <a:rPr spc="-30" dirty="0"/>
              <a:t>referenced</a:t>
            </a:r>
            <a:r>
              <a:rPr spc="-200" dirty="0"/>
              <a:t> </a:t>
            </a:r>
            <a:r>
              <a:rPr spc="-50" dirty="0"/>
              <a:t>through</a:t>
            </a:r>
            <a:r>
              <a:rPr spc="-229" dirty="0"/>
              <a:t> </a:t>
            </a:r>
            <a:r>
              <a:rPr spc="-15" dirty="0"/>
              <a:t>the</a:t>
            </a:r>
            <a:r>
              <a:rPr spc="-204" dirty="0"/>
              <a:t> </a:t>
            </a:r>
            <a:r>
              <a:rPr spc="-20" dirty="0"/>
              <a:t>same</a:t>
            </a:r>
            <a:r>
              <a:rPr spc="-200" dirty="0"/>
              <a:t> </a:t>
            </a:r>
            <a:r>
              <a:rPr spc="-20" dirty="0"/>
              <a:t>variable</a:t>
            </a:r>
            <a:r>
              <a:rPr spc="-225" dirty="0"/>
              <a:t> </a:t>
            </a:r>
            <a:r>
              <a:rPr spc="-10" dirty="0"/>
              <a:t>name.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2542" y="647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E5846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4150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Let</a:t>
            </a:r>
            <a:r>
              <a:rPr spc="-5" dirty="0"/>
              <a:t>s</a:t>
            </a:r>
            <a:r>
              <a:rPr spc="-365" dirty="0"/>
              <a:t> </a:t>
            </a:r>
            <a:r>
              <a:rPr spc="-130" dirty="0"/>
              <a:t>w</a:t>
            </a:r>
            <a:r>
              <a:rPr spc="-140" dirty="0"/>
              <a:t>ri</a:t>
            </a:r>
            <a:r>
              <a:rPr spc="-130" dirty="0"/>
              <a:t>t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50" dirty="0"/>
              <a:t>so</a:t>
            </a:r>
            <a:r>
              <a:rPr spc="-60" dirty="0"/>
              <a:t>m</a:t>
            </a:r>
            <a:r>
              <a:rPr spc="-5" dirty="0"/>
              <a:t>e</a:t>
            </a:r>
            <a:r>
              <a:rPr spc="-570" dirty="0"/>
              <a:t> </a:t>
            </a:r>
            <a:r>
              <a:rPr spc="229" dirty="0"/>
              <a:t>co</a:t>
            </a:r>
            <a:r>
              <a:rPr spc="225" dirty="0"/>
              <a:t>d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056" y="1466291"/>
            <a:ext cx="564959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341630" algn="l"/>
              </a:tabLst>
            </a:pPr>
            <a:r>
              <a:rPr sz="2400" spc="-5" dirty="0">
                <a:latin typeface="Verdana"/>
                <a:cs typeface="Verdana"/>
              </a:rPr>
              <a:t>R</a:t>
            </a:r>
            <a:r>
              <a:rPr sz="2400" spc="55" dirty="0">
                <a:latin typeface="Verdana"/>
                <a:cs typeface="Verdana"/>
              </a:rPr>
              <a:t>ea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3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0</a:t>
            </a:r>
            <a:r>
              <a:rPr sz="2400" spc="-3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numbe</a:t>
            </a:r>
            <a:r>
              <a:rPr sz="2400" spc="-8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p</a:t>
            </a:r>
            <a:r>
              <a:rPr sz="2400" spc="-110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1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  </a:t>
            </a:r>
            <a:r>
              <a:rPr sz="2400" spc="-125" dirty="0">
                <a:latin typeface="Verdana"/>
                <a:cs typeface="Verdana"/>
              </a:rPr>
              <a:t>r</a:t>
            </a:r>
            <a:r>
              <a:rPr sz="2400" spc="-130" dirty="0">
                <a:latin typeface="Verdana"/>
                <a:cs typeface="Verdana"/>
              </a:rPr>
              <a:t>e</a:t>
            </a:r>
            <a:r>
              <a:rPr sz="2400" spc="-150" dirty="0">
                <a:latin typeface="Verdana"/>
                <a:cs typeface="Verdana"/>
              </a:rPr>
              <a:t>v</a:t>
            </a:r>
            <a:r>
              <a:rPr sz="2400" spc="-13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r</a:t>
            </a:r>
            <a:r>
              <a:rPr sz="2400" spc="-1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or</a:t>
            </a:r>
            <a:r>
              <a:rPr sz="2400" spc="-55" dirty="0">
                <a:latin typeface="Verdana"/>
                <a:cs typeface="Verdana"/>
              </a:rPr>
              <a:t>d</a:t>
            </a:r>
            <a:r>
              <a:rPr sz="2400" spc="-5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296545" algn="l"/>
              </a:tabLst>
            </a:pPr>
            <a:r>
              <a:rPr sz="2400" spc="-75" dirty="0">
                <a:latin typeface="Verdana"/>
                <a:cs typeface="Verdana"/>
              </a:rPr>
              <a:t>L</a:t>
            </a:r>
            <a:r>
              <a:rPr sz="2400" spc="-85" dirty="0">
                <a:latin typeface="Verdana"/>
                <a:cs typeface="Verdana"/>
              </a:rPr>
              <a:t>i</a:t>
            </a:r>
            <a:r>
              <a:rPr sz="2400" spc="-75" dirty="0">
                <a:latin typeface="Verdana"/>
                <a:cs typeface="Verdana"/>
              </a:rPr>
              <a:t>nea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Sea</a:t>
            </a:r>
            <a:r>
              <a:rPr sz="2400" spc="-3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</a:t>
            </a:r>
            <a:r>
              <a:rPr sz="2400" spc="-55" dirty="0">
                <a:latin typeface="Verdana"/>
                <a:cs typeface="Verdana"/>
              </a:rPr>
              <a:t>hroug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-125" dirty="0">
                <a:latin typeface="Verdana"/>
                <a:cs typeface="Verdana"/>
              </a:rPr>
              <a:t>r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96545" indent="-284480">
              <a:lnSpc>
                <a:spcPct val="100000"/>
              </a:lnSpc>
              <a:spcBef>
                <a:spcPts val="600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297180" algn="l"/>
              </a:tabLst>
            </a:pPr>
            <a:r>
              <a:rPr sz="2400" spc="-80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d</a:t>
            </a:r>
            <a:r>
              <a:rPr sz="2400" spc="-26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</a:t>
            </a:r>
            <a:r>
              <a:rPr sz="2400" spc="-8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rg</a:t>
            </a:r>
            <a:r>
              <a:rPr sz="2400" spc="-85" dirty="0">
                <a:latin typeface="Verdana"/>
                <a:cs typeface="Verdana"/>
              </a:rPr>
              <a:t>e</a:t>
            </a:r>
            <a:r>
              <a:rPr sz="2400" spc="-75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nu</a:t>
            </a:r>
            <a:r>
              <a:rPr sz="2400" spc="-40" dirty="0">
                <a:latin typeface="Verdana"/>
                <a:cs typeface="Verdana"/>
              </a:rPr>
              <a:t>mb</a:t>
            </a:r>
            <a:r>
              <a:rPr sz="2400" spc="-5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n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A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-125" dirty="0">
                <a:latin typeface="Verdana"/>
                <a:cs typeface="Verdana"/>
              </a:rPr>
              <a:t>r</a:t>
            </a:r>
            <a:r>
              <a:rPr sz="2400" spc="-1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166" y="3067888"/>
            <a:ext cx="147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Sorting?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938" y="3067888"/>
            <a:ext cx="2808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S</a:t>
            </a:r>
            <a:r>
              <a:rPr spc="-50" dirty="0"/>
              <a:t>e</a:t>
            </a:r>
            <a:r>
              <a:rPr spc="-60" dirty="0"/>
              <a:t>l</a:t>
            </a:r>
            <a:r>
              <a:rPr spc="-50" dirty="0"/>
              <a:t>ec</a:t>
            </a:r>
            <a:r>
              <a:rPr spc="-55" dirty="0"/>
              <a:t>t</a:t>
            </a:r>
            <a:r>
              <a:rPr spc="-60" dirty="0"/>
              <a:t>i</a:t>
            </a:r>
            <a:r>
              <a:rPr spc="-50" dirty="0"/>
              <a:t>o</a:t>
            </a:r>
            <a:r>
              <a:rPr spc="-5" dirty="0"/>
              <a:t>n</a:t>
            </a:r>
            <a:r>
              <a:rPr spc="-380" dirty="0"/>
              <a:t> </a:t>
            </a:r>
            <a:r>
              <a:rPr spc="-285" dirty="0"/>
              <a:t>S</a:t>
            </a:r>
            <a:r>
              <a:rPr spc="-280" dirty="0"/>
              <a:t>o</a:t>
            </a:r>
            <a:r>
              <a:rPr spc="-285" dirty="0"/>
              <a:t>r</a:t>
            </a:r>
            <a:r>
              <a:rPr spc="-280" dirty="0"/>
              <a:t>t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Bubb</a:t>
            </a:r>
            <a:r>
              <a:rPr spc="-40" dirty="0"/>
              <a:t>l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270" dirty="0"/>
              <a:t>S</a:t>
            </a:r>
            <a:r>
              <a:rPr spc="-265" dirty="0"/>
              <a:t>o</a:t>
            </a:r>
            <a:r>
              <a:rPr spc="-270" dirty="0"/>
              <a:t>r</a:t>
            </a:r>
            <a:r>
              <a:rPr spc="-5" dirty="0"/>
              <a:t>t</a:t>
            </a:r>
            <a:r>
              <a:rPr spc="-795" dirty="0"/>
              <a:t> 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938" y="3067888"/>
            <a:ext cx="2616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Ins</a:t>
            </a:r>
            <a:r>
              <a:rPr spc="-195" dirty="0"/>
              <a:t>e</a:t>
            </a:r>
            <a:r>
              <a:rPr spc="-200" dirty="0"/>
              <a:t>rt</a:t>
            </a:r>
            <a:r>
              <a:rPr spc="-204" dirty="0"/>
              <a:t>i</a:t>
            </a:r>
            <a:r>
              <a:rPr spc="-195" dirty="0"/>
              <a:t>o</a:t>
            </a:r>
            <a:r>
              <a:rPr spc="-5" dirty="0"/>
              <a:t>n</a:t>
            </a:r>
            <a:r>
              <a:rPr spc="-495" dirty="0"/>
              <a:t> </a:t>
            </a:r>
            <a:r>
              <a:rPr spc="-285" dirty="0"/>
              <a:t>S</a:t>
            </a:r>
            <a:r>
              <a:rPr spc="-280" dirty="0"/>
              <a:t>o</a:t>
            </a:r>
            <a:r>
              <a:rPr spc="-285" dirty="0"/>
              <a:t>r</a:t>
            </a:r>
            <a:r>
              <a:rPr spc="-280" dirty="0"/>
              <a:t>t</a:t>
            </a:r>
            <a:r>
              <a:rPr spc="-5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542" y="6477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519EBAE-A672-13EB-3B7F-9627163934BA}"/>
              </a:ext>
            </a:extLst>
          </p:cNvPr>
          <p:cNvSpPr txBox="1">
            <a:spLocks/>
          </p:cNvSpPr>
          <p:nvPr/>
        </p:nvSpPr>
        <p:spPr>
          <a:xfrm>
            <a:off x="837640" y="532844"/>
            <a:ext cx="2616835" cy="5130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IN" spc="-200" dirty="0"/>
              <a:t>Homework?</a:t>
            </a:r>
            <a:endParaRPr lang="en-IN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8826" y="2727815"/>
            <a:ext cx="7177376" cy="5715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Optimsing Bubble Sort !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7C072FA-2264-4114-F003-0234DE2DCD2E}"/>
              </a:ext>
            </a:extLst>
          </p:cNvPr>
          <p:cNvSpPr txBox="1">
            <a:spLocks/>
          </p:cNvSpPr>
          <p:nvPr/>
        </p:nvSpPr>
        <p:spPr>
          <a:xfrm>
            <a:off x="837640" y="532844"/>
            <a:ext cx="2616835" cy="5130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IN" spc="-200" dirty="0"/>
              <a:t>Homework?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19283</TotalTime>
  <Words>97</Words>
  <Application>Microsoft Macintosh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PMingLiU-ExtB</vt:lpstr>
      <vt:lpstr>Arial</vt:lpstr>
      <vt:lpstr>Calibri</vt:lpstr>
      <vt:lpstr>Century Gothic</vt:lpstr>
      <vt:lpstr>Verdana</vt:lpstr>
      <vt:lpstr>Wingdings 2</vt:lpstr>
      <vt:lpstr>1_CB FINAL</vt:lpstr>
      <vt:lpstr>Fundamentals-IV</vt:lpstr>
      <vt:lpstr>Time for Arrays!</vt:lpstr>
      <vt:lpstr>What is an Array?</vt:lpstr>
      <vt:lpstr>Lets write some code</vt:lpstr>
      <vt:lpstr>Sorting?</vt:lpstr>
      <vt:lpstr>Selection Sort!</vt:lpstr>
      <vt:lpstr>Bubble Sort !</vt:lpstr>
      <vt:lpstr>Insertion Sort!</vt:lpstr>
      <vt:lpstr>  Optimsing Bubble Sort 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107</cp:revision>
  <cp:lastPrinted>2016-06-20T04:47:39Z</cp:lastPrinted>
  <dcterms:created xsi:type="dcterms:W3CDTF">2015-05-01T09:25:45Z</dcterms:created>
  <dcterms:modified xsi:type="dcterms:W3CDTF">2025-04-07T12:16:45Z</dcterms:modified>
</cp:coreProperties>
</file>