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0"/>
  </p:notesMasterIdLst>
  <p:handoutMasterIdLst>
    <p:handoutMasterId r:id="rId11"/>
  </p:handoutMasterIdLst>
  <p:sldIdLst>
    <p:sldId id="392" r:id="rId2"/>
    <p:sldId id="271" r:id="rId3"/>
    <p:sldId id="334" r:id="rId4"/>
    <p:sldId id="363" r:id="rId5"/>
    <p:sldId id="383" r:id="rId6"/>
    <p:sldId id="385" r:id="rId7"/>
    <p:sldId id="372" r:id="rId8"/>
    <p:sldId id="39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408" autoAdjust="0"/>
  </p:normalViewPr>
  <p:slideViewPr>
    <p:cSldViewPr snapToGrid="0" snapToObjects="1">
      <p:cViewPr varScale="1">
        <p:scale>
          <a:sx n="115" d="100"/>
          <a:sy n="115" d="100"/>
        </p:scale>
        <p:origin x="21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Fundamentals-IV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  <a:p>
            <a:r>
              <a:rPr lang="en-IN" dirty="0"/>
              <a:t>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Kartik Mathur</a:t>
            </a:r>
          </a:p>
        </p:txBody>
      </p:sp>
    </p:spTree>
    <p:extLst>
      <p:ext uri="{BB962C8B-B14F-4D97-AF65-F5344CB8AC3E}">
        <p14:creationId xmlns:p14="http://schemas.microsoft.com/office/powerpoint/2010/main" val="3790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938" y="3067888"/>
            <a:ext cx="2616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Ins</a:t>
            </a:r>
            <a:r>
              <a:rPr spc="-195" dirty="0"/>
              <a:t>e</a:t>
            </a:r>
            <a:r>
              <a:rPr spc="-200" dirty="0"/>
              <a:t>rt</a:t>
            </a:r>
            <a:r>
              <a:rPr spc="-204" dirty="0"/>
              <a:t>i</a:t>
            </a:r>
            <a:r>
              <a:rPr spc="-195" dirty="0"/>
              <a:t>o</a:t>
            </a:r>
            <a:r>
              <a:rPr spc="-5" dirty="0"/>
              <a:t>n</a:t>
            </a:r>
            <a:r>
              <a:rPr spc="-495" dirty="0"/>
              <a:t> </a:t>
            </a:r>
            <a:r>
              <a:rPr spc="-285" dirty="0"/>
              <a:t>S</a:t>
            </a:r>
            <a:r>
              <a:rPr spc="-280" dirty="0"/>
              <a:t>o</a:t>
            </a:r>
            <a:r>
              <a:rPr spc="-285" dirty="0"/>
              <a:t>r</a:t>
            </a:r>
            <a:r>
              <a:rPr spc="-280" dirty="0"/>
              <a:t>t</a:t>
            </a:r>
            <a:r>
              <a:rPr spc="-5"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542" y="6477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519EBAE-A672-13EB-3B7F-9627163934BA}"/>
              </a:ext>
            </a:extLst>
          </p:cNvPr>
          <p:cNvSpPr txBox="1">
            <a:spLocks/>
          </p:cNvSpPr>
          <p:nvPr/>
        </p:nvSpPr>
        <p:spPr>
          <a:xfrm>
            <a:off x="837640" y="532844"/>
            <a:ext cx="2616835" cy="51308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IN" spc="-200" dirty="0"/>
              <a:t>Homework?</a:t>
            </a:r>
            <a:endParaRPr lang="en-IN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2642" y="3229620"/>
            <a:ext cx="7177376" cy="5715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Optimsing Bubble Sort !</a:t>
            </a:r>
          </a:p>
        </p:txBody>
      </p:sp>
    </p:spTree>
    <p:extLst>
      <p:ext uri="{BB962C8B-B14F-4D97-AF65-F5344CB8AC3E}">
        <p14:creationId xmlns:p14="http://schemas.microsoft.com/office/powerpoint/2010/main" val="374034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 Constructs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Tertiary operator ( ? : )</a:t>
            </a:r>
          </a:p>
        </p:txBody>
      </p:sp>
    </p:spTree>
    <p:extLst>
      <p:ext uri="{BB962C8B-B14F-4D97-AF65-F5344CB8AC3E}">
        <p14:creationId xmlns:p14="http://schemas.microsoft.com/office/powerpoint/2010/main" val="59794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more problems?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array and its length as input and print sum of its elements.</a:t>
            </a:r>
          </a:p>
          <a:p>
            <a:r>
              <a:rPr lang="en-US" dirty="0"/>
              <a:t>There are two sorted arrays. First one is of size </a:t>
            </a:r>
            <a:r>
              <a:rPr lang="en-US" dirty="0" err="1"/>
              <a:t>m+n</a:t>
            </a:r>
            <a:r>
              <a:rPr lang="en-US" dirty="0"/>
              <a:t> containing only m elements. Another one is of size n and contains n elements. Write a function  to merge these two arrays into the first array of size </a:t>
            </a:r>
            <a:r>
              <a:rPr lang="en-US" dirty="0" err="1"/>
              <a:t>m+n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98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483" y="2884448"/>
            <a:ext cx="7177376" cy="571500"/>
          </a:xfrm>
        </p:spPr>
        <p:txBody>
          <a:bodyPr/>
          <a:lstStyle/>
          <a:p>
            <a:r>
              <a:rPr lang="en-US" dirty="0"/>
              <a:t>Binary Search!</a:t>
            </a:r>
          </a:p>
        </p:txBody>
      </p:sp>
    </p:spTree>
    <p:extLst>
      <p:ext uri="{BB962C8B-B14F-4D97-AF65-F5344CB8AC3E}">
        <p14:creationId xmlns:p14="http://schemas.microsoft.com/office/powerpoint/2010/main" val="398288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</a:t>
            </a:r>
          </a:p>
          <a:p>
            <a:r>
              <a:rPr lang="en-US" dirty="0"/>
              <a:t>Takes a number X and an array and prints all prints all pairs which sum to X.</a:t>
            </a:r>
          </a:p>
        </p:txBody>
      </p:sp>
    </p:spTree>
    <p:extLst>
      <p:ext uri="{BB962C8B-B14F-4D97-AF65-F5344CB8AC3E}">
        <p14:creationId xmlns:p14="http://schemas.microsoft.com/office/powerpoint/2010/main" val="8819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30165" y="5167086"/>
            <a:ext cx="3859092" cy="783771"/>
          </a:xfrm>
        </p:spPr>
        <p:txBody>
          <a:bodyPr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19279</TotalTime>
  <Words>131</Words>
  <Application>Microsoft Macintosh PowerPoint</Application>
  <PresentationFormat>On-screen Show (4:3)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Verdana</vt:lpstr>
      <vt:lpstr>Wingdings 2</vt:lpstr>
      <vt:lpstr>1_CB FINAL</vt:lpstr>
      <vt:lpstr>Fundamentals-IV</vt:lpstr>
      <vt:lpstr>Insertion Sort!</vt:lpstr>
      <vt:lpstr>  Optimsing Bubble Sort !</vt:lpstr>
      <vt:lpstr>Other Language Constructs</vt:lpstr>
      <vt:lpstr>Lets do some more problems?</vt:lpstr>
      <vt:lpstr>Binary Search!</vt:lpstr>
      <vt:lpstr>Let’s try?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107</cp:revision>
  <cp:lastPrinted>2016-06-20T04:47:39Z</cp:lastPrinted>
  <dcterms:created xsi:type="dcterms:W3CDTF">2015-05-01T09:25:45Z</dcterms:created>
  <dcterms:modified xsi:type="dcterms:W3CDTF">2025-04-07T12:16:26Z</dcterms:modified>
</cp:coreProperties>
</file>