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7"/>
  </p:notesMasterIdLst>
  <p:handoutMasterIdLst>
    <p:handoutMasterId r:id="rId8"/>
  </p:handoutMasterIdLst>
  <p:sldIdLst>
    <p:sldId id="293" r:id="rId2"/>
    <p:sldId id="400" r:id="rId3"/>
    <p:sldId id="425" r:id="rId4"/>
    <p:sldId id="424" r:id="rId5"/>
    <p:sldId id="41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 autoAdjust="0"/>
    <p:restoredTop sz="85578" autoAdjust="0"/>
  </p:normalViewPr>
  <p:slideViewPr>
    <p:cSldViewPr snapToGrid="0" snapToObjects="1">
      <p:cViewPr varScale="1">
        <p:scale>
          <a:sx n="109" d="100"/>
          <a:sy n="109" d="100"/>
        </p:scale>
        <p:origin x="27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pPr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Discuss two pointer approach and using O(N)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ABF1-F11B-019D-1372-58317264A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07304A-28E1-95F3-41B7-A7FE5C1B3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412BF-B20C-91AF-2C8D-6B681E11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Discuss two pointer approach and using O(N) 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12030-68F6-651A-7326-95F8A62A1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6410-7491-C566-D7B9-EB1E7CDBB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9AAC26-4180-525B-1C5C-4F7E7EBB6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FE4C52-ED7B-7BBF-F469-F66487705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Discuss two pointer approach and using O(N) 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E8B4-4B94-DA96-7717-46DCF06C1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8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F9D8124-6765-574A-93F7-18F8C1007CF7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AB4E8-1E34-C244-8510-14E55CA2678D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CFC4-C8F3-F44E-88D8-C3D6F5DC9EB0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6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D45D30B-3542-3A49-B831-55E8C68806E7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DF90-DC2E-B842-B491-195964480D8D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FC22762E-C21B-BB4E-8FC4-314E17922917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4AA9-6AD7-0046-B420-C57B21273944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68922-D2C7-1941-BBBE-A644C98FB403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EC89-B7DE-1D49-B4C2-714D0F9A4B0F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A8CB7-A2BC-A044-B6E0-124B73CE93E2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0D49C-1990-2F44-B134-87BB2EF8DC5B}" type="datetime2">
              <a:rPr lang="en-IN" smtClean="0"/>
              <a:t>Monday, 7 April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FA95BDD-F3AE-2140-8E02-394CF506455F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skiller.codingblocks.com/problems/32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LP-06-Arrays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Arrays-QPS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QPS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59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Question!</a:t>
            </a:r>
          </a:p>
        </p:txBody>
      </p:sp>
      <p:sp>
        <p:nvSpPr>
          <p:cNvPr id="1031" name="Date Placeholder 3">
            <a:extLst>
              <a:ext uri="{FF2B5EF4-FFF2-40B4-BE49-F238E27FC236}">
                <a16:creationId xmlns:a16="http://schemas.microsoft.com/office/drawing/2014/main" id="{9A369FEF-F75C-615D-89BF-DB56DC678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pPr>
              <a:spcAft>
                <a:spcPts val="600"/>
              </a:spcAft>
            </a:pPr>
            <a:fld id="{1EAB9438-A5FD-CB4A-BDA8-F1C06F454C3A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D8DC1C1-2E7A-244A-9034-57DC828FCC64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C0F32-CAEE-DE3F-3923-860D02BF94AF}"/>
              </a:ext>
            </a:extLst>
          </p:cNvPr>
          <p:cNvSpPr txBox="1"/>
          <p:nvPr/>
        </p:nvSpPr>
        <p:spPr>
          <a:xfrm>
            <a:off x="1184031" y="1535723"/>
            <a:ext cx="67290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maximum of all the elements on the left side in an array using: 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way : nested loop, store answer in new array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way : Single loop, store answer in new array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[1, 3, 5, 2, 3, 6, 8, 2, 11, 5]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Output:</a:t>
            </a:r>
          </a:p>
          <a:p>
            <a:r>
              <a:rPr lang="en-US" dirty="0">
                <a:solidFill>
                  <a:schemeClr val="tx2"/>
                </a:solidFill>
              </a:rPr>
              <a:t>[-1, 1, 3, 5, 5, 5, 6, 8, 8, 11]</a:t>
            </a:r>
          </a:p>
        </p:txBody>
      </p:sp>
    </p:spTree>
    <p:extLst>
      <p:ext uri="{BB962C8B-B14F-4D97-AF65-F5344CB8AC3E}">
        <p14:creationId xmlns:p14="http://schemas.microsoft.com/office/powerpoint/2010/main" val="93458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32907-B52B-E07E-77DE-2BE7B3D00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2502-ED4E-591A-E315-ECB1E392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Question!</a:t>
            </a:r>
          </a:p>
        </p:txBody>
      </p:sp>
      <p:sp>
        <p:nvSpPr>
          <p:cNvPr id="1031" name="Date Placeholder 3">
            <a:extLst>
              <a:ext uri="{FF2B5EF4-FFF2-40B4-BE49-F238E27FC236}">
                <a16:creationId xmlns:a16="http://schemas.microsoft.com/office/drawing/2014/main" id="{753F48B5-EFE0-18FB-23E5-1E97B3E9F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pPr>
              <a:spcAft>
                <a:spcPts val="600"/>
              </a:spcAft>
            </a:pPr>
            <a:fld id="{1EAB9438-A5FD-CB4A-BDA8-F1C06F454C3A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FD069D-9D2E-25F2-D769-BB7CA98C0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D8DC1C1-2E7A-244A-9034-57DC828FCC64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82147-C5AE-275F-FE1A-741278B2DD7C}"/>
              </a:ext>
            </a:extLst>
          </p:cNvPr>
          <p:cNvSpPr txBox="1"/>
          <p:nvPr/>
        </p:nvSpPr>
        <p:spPr>
          <a:xfrm>
            <a:off x="1184031" y="1535723"/>
            <a:ext cx="6729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maximum of all the elements on the right side in an array using: </a:t>
            </a:r>
          </a:p>
          <a:p>
            <a:r>
              <a:rPr lang="en-US" dirty="0"/>
              <a:t>- Single loop, store answer in new array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[1, 3, 5, 2, 3, 6, 8, 2, 11, 5]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Output:</a:t>
            </a:r>
          </a:p>
          <a:p>
            <a:r>
              <a:rPr lang="en-US" dirty="0">
                <a:solidFill>
                  <a:schemeClr val="tx2"/>
                </a:solidFill>
              </a:rPr>
              <a:t>[11, 11, 11, 11, 11, 11, 11, 11, 5, -1]</a:t>
            </a:r>
          </a:p>
        </p:txBody>
      </p:sp>
    </p:spTree>
    <p:extLst>
      <p:ext uri="{BB962C8B-B14F-4D97-AF65-F5344CB8AC3E}">
        <p14:creationId xmlns:p14="http://schemas.microsoft.com/office/powerpoint/2010/main" val="260178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D510-C86F-67E0-278D-D4770354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36F-4803-856A-94CE-ADCC3BA86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Rain-water trapping?</a:t>
            </a:r>
          </a:p>
        </p:txBody>
      </p:sp>
      <p:pic>
        <p:nvPicPr>
          <p:cNvPr id="1026" name="Picture 2" descr="Trapping Rain Water | Practice Problem">
            <a:extLst>
              <a:ext uri="{FF2B5EF4-FFF2-40B4-BE49-F238E27FC236}">
                <a16:creationId xmlns:a16="http://schemas.microsoft.com/office/drawing/2014/main" id="{F69856B4-14AD-7438-D3DE-8E83FDEF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2846" y="2541159"/>
            <a:ext cx="7187512" cy="273125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Date Placeholder 3">
            <a:extLst>
              <a:ext uri="{FF2B5EF4-FFF2-40B4-BE49-F238E27FC236}">
                <a16:creationId xmlns:a16="http://schemas.microsoft.com/office/drawing/2014/main" id="{2727760A-E5D6-7C97-2FD5-813AB1BD2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pPr>
              <a:spcAft>
                <a:spcPts val="600"/>
              </a:spcAft>
            </a:pPr>
            <a:fld id="{1EAB9438-A5FD-CB4A-BDA8-F1C06F454C3A}" type="datetime2">
              <a:rPr lang="en-IN" smtClean="0"/>
              <a:t>Monday, 7 April 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60EA5F-8187-F71A-E5FB-A78E2D4E4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D8DC1C1-2E7A-244A-9034-57DC828FCC64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CFE17-45DF-1B7A-F685-CB46AD2AB112}"/>
              </a:ext>
            </a:extLst>
          </p:cNvPr>
          <p:cNvSpPr txBox="1"/>
          <p:nvPr/>
        </p:nvSpPr>
        <p:spPr>
          <a:xfrm>
            <a:off x="1160585" y="1418492"/>
            <a:ext cx="69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previous concepts let’s find the solution to this: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F994F-27F1-F797-0006-CD972FE2E251}"/>
              </a:ext>
            </a:extLst>
          </p:cNvPr>
          <p:cNvSpPr txBox="1"/>
          <p:nvPr/>
        </p:nvSpPr>
        <p:spPr>
          <a:xfrm>
            <a:off x="1052845" y="1841326"/>
            <a:ext cx="7186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IN" dirty="0">
                <a:hlinkClick r:id="rId4"/>
              </a:rPr>
              <a:t>https://codeskiller.codingblocks.com/problems/327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2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Graphs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Thankyou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/>
              <a:t>Kartik</a:t>
            </a:r>
            <a:r>
              <a:rPr lang="en-IN" dirty="0"/>
              <a:t> </a:t>
            </a:r>
            <a:r>
              <a:rPr lang="en-IN" dirty="0" err="1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978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24195</TotalTime>
  <Words>231</Words>
  <Application>Microsoft Macintosh PowerPoint</Application>
  <PresentationFormat>On-screen Show (4:3)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2</vt:lpstr>
      <vt:lpstr>CB FINAL</vt:lpstr>
      <vt:lpstr>LP-06-Arrays</vt:lpstr>
      <vt:lpstr>Question!</vt:lpstr>
      <vt:lpstr>Question!</vt:lpstr>
      <vt:lpstr>Rain-water trapping?</vt:lpstr>
      <vt:lpstr>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419</cp:revision>
  <cp:lastPrinted>2014-06-03T09:33:39Z</cp:lastPrinted>
  <dcterms:created xsi:type="dcterms:W3CDTF">2014-06-03T09:33:34Z</dcterms:created>
  <dcterms:modified xsi:type="dcterms:W3CDTF">2025-04-07T12:30:20Z</dcterms:modified>
</cp:coreProperties>
</file>