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0"/>
  </p:notesMasterIdLst>
  <p:handoutMasterIdLst>
    <p:handoutMasterId r:id="rId11"/>
  </p:handoutMasterIdLst>
  <p:sldIdLst>
    <p:sldId id="293" r:id="rId2"/>
    <p:sldId id="423" r:id="rId3"/>
    <p:sldId id="424" r:id="rId4"/>
    <p:sldId id="428" r:id="rId5"/>
    <p:sldId id="427" r:id="rId6"/>
    <p:sldId id="425" r:id="rId7"/>
    <p:sldId id="426" r:id="rId8"/>
    <p:sldId id="41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1" autoAdjust="0"/>
    <p:restoredTop sz="85578" autoAdjust="0"/>
  </p:normalViewPr>
  <p:slideViewPr>
    <p:cSldViewPr snapToGrid="0" snapToObjects="1">
      <p:cViewPr varScale="1">
        <p:scale>
          <a:sx n="109" d="100"/>
          <a:sy n="109" d="100"/>
        </p:scale>
        <p:origin x="27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9EE6F-F70B-2070-C1FE-CCBB93939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3E26C-CA84-E88E-8D30-0C232F3AD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8CD363-971B-FBBA-5BDB-5BDB788F0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62CC-51C5-5936-A5F2-9BE3BBDB1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A1DAD-AC56-2D80-C98B-542F8AC4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743448-0B88-5409-7425-6D3C4DA33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0FAA1-AD23-97B0-9CC9-8EE60FEE5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5156F-1A16-9165-FB9E-3109F852D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F9D8124-6765-574A-93F7-18F8C1007CF7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B4E8-1E34-C244-8510-14E55CA2678D}" type="datetime2">
              <a:rPr lang="en-IN" smtClean="0"/>
              <a:t>Monday, 7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FC4-C8F3-F44E-88D8-C3D6F5DC9EB0}" type="datetime2">
              <a:rPr lang="en-IN" smtClean="0"/>
              <a:t>Monday, 7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D45D30B-3542-3A49-B831-55E8C68806E7}" type="datetime2">
              <a:rPr lang="en-IN" smtClean="0"/>
              <a:t>Monday, 7 April 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DF90-DC2E-B842-B491-195964480D8D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FC22762E-C21B-BB4E-8FC4-314E17922917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AA9-6AD7-0046-B420-C57B21273944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8922-D2C7-1941-BBBE-A644C98FB403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EC89-B7DE-1D49-B4C2-714D0F9A4B0F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8CB7-A2BC-A044-B6E0-124B73CE93E2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49C-1990-2F44-B134-87BB2EF8DC5B}" type="datetime2">
              <a:rPr lang="en-IN" smtClean="0"/>
              <a:t>Monday, 7 April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FA95BDD-F3AE-2140-8E02-394CF506455F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rtition-array-into-disjoint-interva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ajority-eleme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ax-chunks-to-make-sorted-ii/descrip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LP-06-Arrays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Arrays-QPS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QPS-2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59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based on implementation!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IN" u="sng" dirty="0">
                <a:hlinkClick r:id="rId3"/>
              </a:rPr>
              <a:t>https://leetcode.com/problems/partition-array-into-disjoint-intervals/</a:t>
            </a:r>
            <a:endParaRPr lang="en-IN" u="sng" dirty="0"/>
          </a:p>
          <a:p>
            <a:pPr marL="52578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4561-A527-24BA-AE51-2311F44F51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7A355-F6A1-A344-B567-9E0FD43321E3}" type="datetime2">
              <a:rPr lang="en-IN" smtClean="0"/>
              <a:t>Monday, 7 April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66" y="722879"/>
            <a:ext cx="8834649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Sum Sub-Array using Three Loops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4561-A527-24BA-AE51-2311F44F51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7A355-F6A1-A344-B567-9E0FD43321E3}" type="datetime2">
              <a:rPr lang="en-IN" smtClean="0"/>
              <a:t>Monday, 7 April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6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12B2F-E8C9-FDCE-D3AD-5D395C838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37A1-6A2A-DD8C-D10B-8EFCE9C2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66" y="722879"/>
            <a:ext cx="8834649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Sum Sub-Array using Two Loops</a:t>
            </a:r>
            <a:endParaRPr lang="en-US" sz="3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F2A90F-08A1-2A04-1DD8-8222C5ACA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DAC5-1A56-5CAE-CFE9-1E9AE5E607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7A355-F6A1-A344-B567-9E0FD43321E3}" type="datetime2">
              <a:rPr lang="en-IN" smtClean="0"/>
              <a:t>Monday, 7 April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6EC3F-82B2-DE3E-92A6-5CC39D4F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E6C-6BB3-2CCF-4153-E59E8291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274" y="3161280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Kadanes Algorithm?</a:t>
            </a:r>
            <a:endParaRPr lang="en-US" sz="3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D80BAD-4F24-970F-D4FA-ABB6C986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CB1E-90A4-3989-FC4F-DC86E3DF43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7A355-F6A1-A344-B567-9E0FD43321E3}" type="datetime2">
              <a:rPr lang="en-IN" smtClean="0"/>
              <a:t>Monday, 7 April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8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36" y="746326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Element?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4561-A527-24BA-AE51-2311F44F51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7A355-F6A1-A344-B567-9E0FD43321E3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7D570-0E93-5046-1DBB-5B4269807E97}"/>
              </a:ext>
            </a:extLst>
          </p:cNvPr>
          <p:cNvSpPr txBox="1"/>
          <p:nvPr/>
        </p:nvSpPr>
        <p:spPr>
          <a:xfrm>
            <a:off x="914536" y="1886635"/>
            <a:ext cx="6834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https://leetcode.com/problems/majority-element/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9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36" y="746326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Max Chunks To Make Sorted?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4561-A527-24BA-AE51-2311F44F51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7A355-F6A1-A344-B567-9E0FD43321E3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7D570-0E93-5046-1DBB-5B4269807E97}"/>
              </a:ext>
            </a:extLst>
          </p:cNvPr>
          <p:cNvSpPr txBox="1"/>
          <p:nvPr/>
        </p:nvSpPr>
        <p:spPr>
          <a:xfrm>
            <a:off x="914536" y="1886635"/>
            <a:ext cx="6834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https://leetcode.com/problems/max-chunks-to-make-sorted-ii/description/</a:t>
            </a:r>
            <a:endParaRPr lang="en-IN" sz="1800" i="0" u="sng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Thankyou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978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24199</TotalTime>
  <Words>88</Words>
  <Application>Microsoft Macintosh PowerPoint</Application>
  <PresentationFormat>On-screen Show (4:3)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CB FINAL</vt:lpstr>
      <vt:lpstr>LP-06-Arrays</vt:lpstr>
      <vt:lpstr>Problems based on implementation!</vt:lpstr>
      <vt:lpstr>Maximum Sum Sub-Array using Three Loops</vt:lpstr>
      <vt:lpstr>Maximum Sum Sub-Array using Two Loops</vt:lpstr>
      <vt:lpstr>Kadanes Algorithm?</vt:lpstr>
      <vt:lpstr>Majority Element?</vt:lpstr>
      <vt:lpstr>Max Chunks To Make Sorted?</vt:lpstr>
      <vt:lpstr>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423</cp:revision>
  <cp:lastPrinted>2014-06-03T09:33:39Z</cp:lastPrinted>
  <dcterms:created xsi:type="dcterms:W3CDTF">2014-06-03T09:33:34Z</dcterms:created>
  <dcterms:modified xsi:type="dcterms:W3CDTF">2025-04-07T12:31:50Z</dcterms:modified>
</cp:coreProperties>
</file>