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9800-BAC8-1799-6C21-4859BB5D7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166D9-FCEA-95A7-3147-8B38E78B2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C41DF-5420-43CA-97E1-52D88D4B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8D3C-08ED-4531-8F3E-D2F8F240DFC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AA7A4-7D76-58BD-0016-012FE9C0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9F869-4917-14EF-B21C-09284723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70B8-AE5D-4F6C-84F1-57BD01FF3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42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F367-9631-45B7-6AE2-47B54972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4058A-8D8C-F871-40C7-CA6296B26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37AC1-93AC-95E5-F0A0-E3FE9662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8D3C-08ED-4531-8F3E-D2F8F240DFC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32AB-63AA-ECC4-11AF-9E973B1C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E4564-2656-A79D-3357-FD03AEA0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70B8-AE5D-4F6C-84F1-57BD01FF3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37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041C9-5151-A184-9763-185A75B83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F823B-D642-D06E-7A03-7F7BDB064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A9545-064B-7BE2-B5F1-15EA40C1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8D3C-08ED-4531-8F3E-D2F8F240DFC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A4A35-6964-E47A-4368-0DA8DA07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8CCE9-B2D2-9A67-9EED-D787E97D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70B8-AE5D-4F6C-84F1-57BD01FF3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92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B519-A4CD-9E59-B148-48979E91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4303-A073-7D76-7A84-F0E5B38DD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BDA9E-CF02-A888-7EE5-BBC39DFB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8D3C-08ED-4531-8F3E-D2F8F240DFC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7A716-3C44-B6E4-8147-D78CBECB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FCCD0-9AA0-E74E-8A08-0503F4CD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70B8-AE5D-4F6C-84F1-57BD01FF3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36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7462-8B4F-B3B2-04DE-83B85640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F4880-B295-561D-8BC4-2BC6FEB6E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5119D-AAFA-7277-87D6-E5B64CE2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8D3C-08ED-4531-8F3E-D2F8F240DFC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F95B0-20D6-E15B-0D3D-6DB6908B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4DDC-AD4E-0545-854C-123B29F1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70B8-AE5D-4F6C-84F1-57BD01FF3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97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87F7-D568-3C66-55B2-CB7303A2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97AC3-F2F8-7EE3-4457-46D516CCB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C1B09-4A29-53CA-3D1E-FD2312BBC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E1A33-560B-478F-36C4-53D87528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8D3C-08ED-4531-8F3E-D2F8F240DFC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C4C47-2F26-9001-C758-A9593D67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993F4-1F5C-9335-9164-98E2B054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70B8-AE5D-4F6C-84F1-57BD01FF3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4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C652-199A-24C3-379D-2E7311DA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16190-D56B-AB91-1B44-FB4CB8441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AD1D7-2085-4113-E9CF-027773546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86CEB-F3E8-25A4-0193-A2E53AE7A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03F48-E39C-F4F6-8177-5831D344B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577F0-379B-361E-7992-E27737AF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8D3C-08ED-4531-8F3E-D2F8F240DFC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116DA-2D24-A54D-0C2A-03CFDB51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E1044-EBFC-1E99-E4EB-59A595ED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70B8-AE5D-4F6C-84F1-57BD01FF3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33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223-1347-9A2C-5286-0F67383D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AC717-506E-2415-C372-5F25A235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8D3C-08ED-4531-8F3E-D2F8F240DFC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9965D-333B-3CE2-BD97-789430CB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CF592-A98C-4C89-6CEE-507462AD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70B8-AE5D-4F6C-84F1-57BD01FF3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98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63CB0-AE02-F0A4-3050-D4FE75E7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8D3C-08ED-4531-8F3E-D2F8F240DFC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6F661-FD7B-03FE-10BF-985FCA2E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A8C1C-4833-6EF7-49F7-E6ECC5E0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70B8-AE5D-4F6C-84F1-57BD01FF3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17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1FF5-DEEB-429E-ED10-2D463D60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08D74-7959-0B38-C4C8-9BC0E761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841D5-C80C-951B-D824-0CE24D3E2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B802F-FCE7-EB69-3016-5C5A38E2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8D3C-08ED-4531-8F3E-D2F8F240DFC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53E4F-F95C-CFFD-53FA-66B8EB28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E6CE0-8982-D154-0611-CA123A53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70B8-AE5D-4F6C-84F1-57BD01FF3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19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222D-793D-F7DC-7416-A8488A04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6E806-2A7C-FCB9-CD54-8DB9C29E1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8B32D-5F0D-C9E8-6B62-04B1473FC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5BD00-E923-35C9-7C24-3B983E45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8D3C-08ED-4531-8F3E-D2F8F240DFC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24F0D-2B75-CB0E-BEB1-525DAF80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2557A-4D3A-E235-AC7C-189F6EAF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70B8-AE5D-4F6C-84F1-57BD01FF3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34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21870-1C5E-2B02-176F-51AEFC7A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02F37-14B6-262C-6787-0F6F6CC0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743FC-8C21-9F22-8FA0-E02D59352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B8D3C-08ED-4531-8F3E-D2F8F240DFC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F755E-9A93-CFA1-73B4-961FBB9BF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40815-03C3-480B-FECA-7881BECE6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F70B8-AE5D-4F6C-84F1-57BD01FF3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30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9162-E55C-5B5A-3BD2-1817B6C2A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26B7F-B518-8444-3A4F-A83B06B04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66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vaghela</dc:creator>
  <cp:lastModifiedBy>vikas vaghela</cp:lastModifiedBy>
  <cp:revision>1</cp:revision>
  <dcterms:created xsi:type="dcterms:W3CDTF">2024-05-05T21:03:16Z</dcterms:created>
  <dcterms:modified xsi:type="dcterms:W3CDTF">2024-05-05T21:04:28Z</dcterms:modified>
</cp:coreProperties>
</file>