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  <p:sldMasterId id="2147483816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i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i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i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i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i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i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i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i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i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87970B-B503-4A0D-BF4C-7EC782BA2BA4}" type="datetimeFigureOut">
              <a:rPr lang="hi-IN" smtClean="0"/>
              <a:t>रविवार, 27 आषाढ़ 1943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71A4EC-D055-49BA-85D4-157350BB4A23}" type="slidenum">
              <a:rPr lang="hi-IN" smtClean="0"/>
              <a:t>‹#›</a:t>
            </a:fld>
            <a:endParaRPr lang="hi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Stock And Invoice Management</a:t>
            </a:r>
            <a:endParaRPr lang="hi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73914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aims to create a “paperless office” rather than using a traditional record keeping system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in a Window-based environment. Thus, the overall system will consist of a Service Database System and Window Interface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hi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About Stock</a:t>
            </a:r>
            <a:endParaRPr lang="hi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73152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Viewing </a:t>
            </a:r>
            <a:r>
              <a:rPr lang="en-US" dirty="0"/>
              <a:t>and manipulating Stock information of any shop, industry and </a:t>
            </a:r>
            <a:r>
              <a:rPr lang="en-US" dirty="0" smtClean="0"/>
              <a:t>Organization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 Stock </a:t>
            </a:r>
            <a:r>
              <a:rPr lang="en-US" dirty="0"/>
              <a:t>management system </a:t>
            </a:r>
            <a:r>
              <a:rPr lang="en-US" dirty="0" smtClean="0"/>
              <a:t>is </a:t>
            </a:r>
            <a:r>
              <a:rPr lang="en-US" dirty="0"/>
              <a:t>the process by which you track your goods throughout your entire supply chain, from purchasing to production to end sales. It governs how you approach inventory management for your </a:t>
            </a:r>
            <a:r>
              <a:rPr lang="en-US" dirty="0" smtClean="0"/>
              <a:t>business.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Each company will manage stock in their own unique way, depending on the nature and size of their </a:t>
            </a:r>
            <a:r>
              <a:rPr lang="en-US" dirty="0" smtClean="0"/>
              <a:t>business.</a:t>
            </a:r>
            <a:endParaRPr lang="hi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33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About Invoice System</a:t>
            </a:r>
            <a:endParaRPr lang="hi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  Invoicing </a:t>
            </a:r>
            <a:r>
              <a:rPr lang="en-US" dirty="0"/>
              <a:t>software is a tool that automatically generates billing for </a:t>
            </a:r>
            <a:r>
              <a:rPr lang="en-US" dirty="0" smtClean="0"/>
              <a:t>         rendered</a:t>
            </a:r>
            <a:r>
              <a:rPr lang="en-US" dirty="0"/>
              <a:t> services and products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  This </a:t>
            </a:r>
            <a:r>
              <a:rPr lang="en-US" dirty="0"/>
              <a:t>tool creates a list of services and products along with their corresponding costs and sends them to your customers as an invoice. 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  Today’s </a:t>
            </a:r>
            <a:r>
              <a:rPr lang="en-US" dirty="0"/>
              <a:t>online invoicing platforms are relatively easy to use than desktop software and are increasingly becoming the preferred choice for </a:t>
            </a:r>
            <a:r>
              <a:rPr lang="en-US" dirty="0" smtClean="0"/>
              <a:t>many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hi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About Working</a:t>
            </a:r>
            <a:endParaRPr lang="hi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Login by Store  employee  for  Stock  and  Account for Invoice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Interface is Invoice  Generator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In this interface have a menu bar contains different options 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Item Master, Customers,  Monthly Collection, Tax Invoice, Search Invoice, And Stock.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Stock have Different options like item master, customers, work order, JW Stock (job work Stock), Vendor.</a:t>
            </a:r>
            <a:endParaRPr lang="hi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228600"/>
            <a:ext cx="2383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About Database</a:t>
            </a:r>
            <a:endParaRPr lang="hi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76962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This Software have two database one invoice and second is Stock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Database is Microsoft SQL Server 2008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Microsoft SQL-SERVER 2008 is a full featured relational database management system that offers a variety of administrative tools to easy the burdens of database development &amp; administration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b="1" dirty="0" smtClean="0"/>
              <a:t>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Database mirroring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Security enhancement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Online restore opportunity</a:t>
            </a:r>
          </a:p>
          <a:p>
            <a:pPr marL="800100" lvl="1" indent="-342900" algn="just">
              <a:lnSpc>
                <a:spcPct val="150000"/>
              </a:lnSpc>
            </a:pPr>
            <a:endParaRPr lang="en-US" b="1" i="1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hi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257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Flow</vt:lpstr>
      <vt:lpstr>Solstice</vt:lpstr>
      <vt:lpstr>Foundry</vt:lpstr>
      <vt:lpstr>Paper</vt:lpstr>
      <vt:lpstr>Stock And Invoice Management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And Invoice Management</dc:title>
  <dc:creator>vikas kaushik</dc:creator>
  <cp:lastModifiedBy>vikas kaushik</cp:lastModifiedBy>
  <cp:revision>5</cp:revision>
  <dcterms:created xsi:type="dcterms:W3CDTF">2021-07-18T03:36:09Z</dcterms:created>
  <dcterms:modified xsi:type="dcterms:W3CDTF">2021-07-18T04:25:13Z</dcterms:modified>
</cp:coreProperties>
</file>