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2"/>
  </p:notesMasterIdLst>
  <p:sldIdLst>
    <p:sldId id="257" r:id="rId2"/>
    <p:sldId id="259" r:id="rId3"/>
    <p:sldId id="261" r:id="rId4"/>
    <p:sldId id="262" r:id="rId5"/>
    <p:sldId id="264" r:id="rId6"/>
    <p:sldId id="265" r:id="rId7"/>
    <p:sldId id="266" r:id="rId8"/>
    <p:sldId id="267" r:id="rId9"/>
    <p:sldId id="268"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B45D31-6CD2-4776-9BC8-56E1BFC0D8AB}" v="3" dt="2024-07-17T09:44:22.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7C9A0-B4C5-4604-917C-03541E67EA0A}" type="datetimeFigureOut">
              <a:rPr lang="en-IN" smtClean="0"/>
              <a:t>18-07-2024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417C0-4093-4D5A-9A2F-4BAF482818C4}" type="slidenum">
              <a:rPr lang="en-IN" smtClean="0"/>
              <a:t>‹#›</a:t>
            </a:fld>
            <a:endParaRPr lang="en-IN"/>
          </a:p>
        </p:txBody>
      </p:sp>
    </p:spTree>
    <p:extLst>
      <p:ext uri="{BB962C8B-B14F-4D97-AF65-F5344CB8AC3E}">
        <p14:creationId xmlns:p14="http://schemas.microsoft.com/office/powerpoint/2010/main" val="304396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C417C0-4093-4D5A-9A2F-4BAF482818C4}" type="slidenum">
              <a:rPr lang="en-IN" smtClean="0"/>
              <a:t>7</a:t>
            </a:fld>
            <a:endParaRPr lang="en-IN"/>
          </a:p>
        </p:txBody>
      </p:sp>
    </p:spTree>
    <p:extLst>
      <p:ext uri="{BB962C8B-B14F-4D97-AF65-F5344CB8AC3E}">
        <p14:creationId xmlns:p14="http://schemas.microsoft.com/office/powerpoint/2010/main" val="518959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B71723-A080-44FD-930F-A7905A33C48A}" type="datetimeFigureOut">
              <a:rPr lang="en-IN" smtClean="0"/>
              <a:t>18-07-2024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0B78494-E6E5-46BB-8B06-DCFB4CBA586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13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71723-A080-44FD-930F-A7905A33C48A}"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8494-E6E5-46BB-8B06-DCFB4CBA586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564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71723-A080-44FD-930F-A7905A33C48A}"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8494-E6E5-46BB-8B06-DCFB4CBA586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729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B71723-A080-44FD-930F-A7905A33C48A}"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8494-E6E5-46BB-8B06-DCFB4CBA586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26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71723-A080-44FD-930F-A7905A33C48A}"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8494-E6E5-46BB-8B06-DCFB4CBA586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2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B71723-A080-44FD-930F-A7905A33C48A}"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78494-E6E5-46BB-8B06-DCFB4CBA586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57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B71723-A080-44FD-930F-A7905A33C48A}"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B78494-E6E5-46BB-8B06-DCFB4CBA586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524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B71723-A080-44FD-930F-A7905A33C48A}"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78494-E6E5-46BB-8B06-DCFB4CBA586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856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71723-A080-44FD-930F-A7905A33C48A}" type="datetimeFigureOut">
              <a:rPr lang="en-IN" smtClean="0"/>
              <a:t>18-07-2024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B78494-E6E5-46BB-8B06-DCFB4CBA5863}" type="slidenum">
              <a:rPr lang="en-IN" smtClean="0"/>
              <a:t>‹#›</a:t>
            </a:fld>
            <a:endParaRPr lang="en-IN"/>
          </a:p>
        </p:txBody>
      </p:sp>
    </p:spTree>
    <p:extLst>
      <p:ext uri="{BB962C8B-B14F-4D97-AF65-F5344CB8AC3E}">
        <p14:creationId xmlns:p14="http://schemas.microsoft.com/office/powerpoint/2010/main" val="3654826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B71723-A080-44FD-930F-A7905A33C48A}"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78494-E6E5-46BB-8B06-DCFB4CBA586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61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B71723-A080-44FD-930F-A7905A33C48A}" type="datetimeFigureOut">
              <a:rPr lang="en-IN" smtClean="0"/>
              <a:t>18-07-2024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0B78494-E6E5-46BB-8B06-DCFB4CBA586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47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B71723-A080-44FD-930F-A7905A33C48A}" type="datetimeFigureOut">
              <a:rPr lang="en-IN" smtClean="0"/>
              <a:t>18-07-2024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B78494-E6E5-46BB-8B06-DCFB4CBA586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1405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Generative AI and How is it Different from Other AI?">
            <a:extLst>
              <a:ext uri="{FF2B5EF4-FFF2-40B4-BE49-F238E27FC236}">
                <a16:creationId xmlns:a16="http://schemas.microsoft.com/office/drawing/2014/main" id="{9946362D-0375-F0CB-1FF4-589360BB4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81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4E13C853-EC8F-D2D6-4D49-8DBFD4B84682}"/>
              </a:ext>
            </a:extLst>
          </p:cNvPr>
          <p:cNvSpPr>
            <a:spLocks noGrp="1"/>
          </p:cNvSpPr>
          <p:nvPr>
            <p:ph type="title"/>
          </p:nvPr>
        </p:nvSpPr>
        <p:spPr>
          <a:xfrm>
            <a:off x="8537710" y="5567171"/>
            <a:ext cx="3892826" cy="1280890"/>
          </a:xfrm>
        </p:spPr>
        <p:txBody>
          <a:bodyPr>
            <a:normAutofit/>
          </a:bodyPr>
          <a:lstStyle/>
          <a:p>
            <a:pPr algn="l"/>
            <a:r>
              <a:rPr lang="en-US" sz="1800" dirty="0">
                <a:solidFill>
                  <a:schemeClr val="tx1">
                    <a:lumMod val="95000"/>
                  </a:schemeClr>
                </a:solidFill>
              </a:rPr>
              <a:t>SUBMITTED BY VIKAS YADAV</a:t>
            </a:r>
            <a:br>
              <a:rPr lang="en-US" sz="1800" dirty="0">
                <a:solidFill>
                  <a:schemeClr val="tx1">
                    <a:lumMod val="95000"/>
                  </a:schemeClr>
                </a:solidFill>
              </a:rPr>
            </a:br>
            <a:r>
              <a:rPr lang="en-US" sz="1800" dirty="0">
                <a:solidFill>
                  <a:schemeClr val="tx1">
                    <a:lumMod val="95000"/>
                  </a:schemeClr>
                </a:solidFill>
              </a:rPr>
              <a:t>BRANCH : AIML</a:t>
            </a:r>
            <a:br>
              <a:rPr lang="en-US" sz="1800" dirty="0">
                <a:solidFill>
                  <a:schemeClr val="tx1">
                    <a:lumMod val="95000"/>
                  </a:schemeClr>
                </a:solidFill>
              </a:rPr>
            </a:br>
            <a:r>
              <a:rPr lang="en-US" sz="1800" dirty="0">
                <a:solidFill>
                  <a:schemeClr val="tx1">
                    <a:lumMod val="95000"/>
                  </a:schemeClr>
                </a:solidFill>
              </a:rPr>
              <a:t>ROLL NO : 2322816</a:t>
            </a:r>
            <a:br>
              <a:rPr lang="en-US" sz="1800" dirty="0">
                <a:solidFill>
                  <a:schemeClr val="tx1">
                    <a:lumMod val="95000"/>
                  </a:schemeClr>
                </a:solidFill>
              </a:rPr>
            </a:br>
            <a:r>
              <a:rPr lang="en-US" sz="1800" dirty="0">
                <a:solidFill>
                  <a:schemeClr val="tx1">
                    <a:lumMod val="95000"/>
                  </a:schemeClr>
                </a:solidFill>
              </a:rPr>
              <a:t>SUBMITTED TO : MR DEVASHISH SIR</a:t>
            </a:r>
            <a:endParaRPr lang="en-IN" sz="1800" dirty="0">
              <a:solidFill>
                <a:schemeClr val="tx1">
                  <a:lumMod val="95000"/>
                </a:schemeClr>
              </a:solidFill>
            </a:endParaRPr>
          </a:p>
        </p:txBody>
      </p:sp>
    </p:spTree>
    <p:extLst>
      <p:ext uri="{BB962C8B-B14F-4D97-AF65-F5344CB8AC3E}">
        <p14:creationId xmlns:p14="http://schemas.microsoft.com/office/powerpoint/2010/main" val="217647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3B3DFF-570D-0DB5-2465-FACA95F3F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 y="0"/>
            <a:ext cx="12298680" cy="6858000"/>
          </a:xfrm>
          <a:prstGeom prst="rect">
            <a:avLst/>
          </a:prstGeom>
        </p:spPr>
      </p:pic>
    </p:spTree>
    <p:extLst>
      <p:ext uri="{BB962C8B-B14F-4D97-AF65-F5344CB8AC3E}">
        <p14:creationId xmlns:p14="http://schemas.microsoft.com/office/powerpoint/2010/main" val="294104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D8E8-084C-DEC7-D48B-3D8A6444570D}"/>
              </a:ext>
            </a:extLst>
          </p:cNvPr>
          <p:cNvSpPr>
            <a:spLocks noGrp="1"/>
          </p:cNvSpPr>
          <p:nvPr>
            <p:ph type="title"/>
          </p:nvPr>
        </p:nvSpPr>
        <p:spPr>
          <a:xfrm>
            <a:off x="626165" y="979754"/>
            <a:ext cx="10952922" cy="1212574"/>
          </a:xfrm>
        </p:spPr>
        <p:txBody>
          <a:bodyPr>
            <a:normAutofit/>
          </a:bodyPr>
          <a:lstStyle/>
          <a:p>
            <a:pPr algn="ctr"/>
            <a:r>
              <a:rPr lang="en-US" sz="4000" b="1" dirty="0">
                <a:latin typeface="Arial Rounded MT Bold" panose="020F0704030504030204" pitchFamily="34" charset="0"/>
              </a:rPr>
              <a:t>INTRODUCTION</a:t>
            </a:r>
            <a:endParaRPr lang="en-IN" sz="40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D065F53-BF5B-4FAF-3F44-51050045941B}"/>
              </a:ext>
            </a:extLst>
          </p:cNvPr>
          <p:cNvSpPr>
            <a:spLocks noGrp="1"/>
          </p:cNvSpPr>
          <p:nvPr>
            <p:ph idx="1"/>
          </p:nvPr>
        </p:nvSpPr>
        <p:spPr>
          <a:xfrm>
            <a:off x="1381539" y="2456872"/>
            <a:ext cx="9432235" cy="3078570"/>
          </a:xfrm>
        </p:spPr>
        <p:txBody>
          <a:bodyPr>
            <a:noAutofit/>
          </a:bodyPr>
          <a:lstStyle/>
          <a:p>
            <a:pPr>
              <a:buFont typeface="Courier New" panose="02070309020205020404" pitchFamily="49" charset="0"/>
              <a:buChar char="o"/>
            </a:pPr>
            <a:r>
              <a:rPr lang="en-US" sz="2800" dirty="0"/>
              <a:t>Generative AI is a branch of artificial intelligence that focuses on creating systems capable of generating new content, such as text, images, music, or even complex data patterns. Unlike traditional AI, which typically classifies or predicts based on existing data, generative AI creates novel outputs based on learned patterns.</a:t>
            </a:r>
            <a:endParaRPr lang="en-IN" sz="2800" dirty="0"/>
          </a:p>
        </p:txBody>
      </p:sp>
    </p:spTree>
    <p:extLst>
      <p:ext uri="{BB962C8B-B14F-4D97-AF65-F5344CB8AC3E}">
        <p14:creationId xmlns:p14="http://schemas.microsoft.com/office/powerpoint/2010/main" val="368179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8FC9-EF36-3527-1447-BE03C85BC7A1}"/>
              </a:ext>
            </a:extLst>
          </p:cNvPr>
          <p:cNvSpPr>
            <a:spLocks noGrp="1"/>
          </p:cNvSpPr>
          <p:nvPr>
            <p:ph type="title"/>
          </p:nvPr>
        </p:nvSpPr>
        <p:spPr/>
        <p:txBody>
          <a:bodyPr>
            <a:normAutofit/>
          </a:bodyPr>
          <a:lstStyle/>
          <a:p>
            <a:r>
              <a:rPr lang="en-US" sz="4000" dirty="0">
                <a:latin typeface="Arial Rounded MT Bold" panose="020F0704030504030204" pitchFamily="34" charset="0"/>
              </a:rPr>
              <a:t>GENERATIVE TYPES</a:t>
            </a:r>
            <a:endParaRPr lang="en-IN" sz="4000" dirty="0"/>
          </a:p>
        </p:txBody>
      </p:sp>
      <p:sp>
        <p:nvSpPr>
          <p:cNvPr id="3" name="Content Placeholder 2">
            <a:extLst>
              <a:ext uri="{FF2B5EF4-FFF2-40B4-BE49-F238E27FC236}">
                <a16:creationId xmlns:a16="http://schemas.microsoft.com/office/drawing/2014/main" id="{58C1CAAD-2383-6DDE-2249-1D680F13E9EB}"/>
              </a:ext>
            </a:extLst>
          </p:cNvPr>
          <p:cNvSpPr>
            <a:spLocks noGrp="1"/>
          </p:cNvSpPr>
          <p:nvPr>
            <p:ph idx="1"/>
          </p:nvPr>
        </p:nvSpPr>
        <p:spPr>
          <a:xfrm>
            <a:off x="913775" y="2067338"/>
            <a:ext cx="10364452" cy="4472609"/>
          </a:xfrm>
        </p:spPr>
        <p:txBody>
          <a:bodyPr>
            <a:normAutofit/>
          </a:bodyPr>
          <a:lstStyle/>
          <a:p>
            <a:r>
              <a:rPr lang="en-US" sz="2800" dirty="0"/>
              <a:t>Text Generation : </a:t>
            </a:r>
            <a:r>
              <a:rPr lang="en-US" sz="2800" dirty="0">
                <a:effectLst/>
                <a:ea typeface="Arial MT"/>
                <a:cs typeface="Arial MT"/>
              </a:rPr>
              <a:t>It</a:t>
            </a:r>
            <a:r>
              <a:rPr lang="en-US" sz="2800" spc="-40" dirty="0">
                <a:effectLst/>
                <a:ea typeface="Arial MT"/>
                <a:cs typeface="Arial MT"/>
              </a:rPr>
              <a:t> </a:t>
            </a:r>
            <a:r>
              <a:rPr lang="en-US" sz="2800" dirty="0">
                <a:effectLst/>
                <a:ea typeface="Arial MT"/>
                <a:cs typeface="Arial MT"/>
              </a:rPr>
              <a:t>helps</a:t>
            </a:r>
            <a:r>
              <a:rPr lang="en-US" sz="2800" spc="-65" dirty="0">
                <a:effectLst/>
                <a:ea typeface="Arial MT"/>
                <a:cs typeface="Arial MT"/>
              </a:rPr>
              <a:t> </a:t>
            </a:r>
            <a:r>
              <a:rPr lang="en-US" sz="2800" dirty="0">
                <a:effectLst/>
                <a:ea typeface="Arial MT"/>
                <a:cs typeface="Arial MT"/>
              </a:rPr>
              <a:t>to</a:t>
            </a:r>
            <a:r>
              <a:rPr lang="en-US" sz="2800" spc="-35" dirty="0">
                <a:effectLst/>
                <a:ea typeface="Arial MT"/>
                <a:cs typeface="Arial MT"/>
              </a:rPr>
              <a:t> </a:t>
            </a:r>
            <a:r>
              <a:rPr lang="en-US" sz="2800" dirty="0">
                <a:effectLst/>
                <a:ea typeface="Arial MT"/>
                <a:cs typeface="Arial MT"/>
              </a:rPr>
              <a:t>generate</a:t>
            </a:r>
            <a:r>
              <a:rPr lang="en-US" sz="2800" spc="-55" dirty="0">
                <a:effectLst/>
                <a:ea typeface="Arial MT"/>
                <a:cs typeface="Arial MT"/>
              </a:rPr>
              <a:t> </a:t>
            </a:r>
            <a:r>
              <a:rPr lang="en-US" sz="2800" dirty="0">
                <a:effectLst/>
                <a:ea typeface="Arial MT"/>
                <a:cs typeface="Arial MT"/>
              </a:rPr>
              <a:t>text</a:t>
            </a:r>
            <a:r>
              <a:rPr lang="en-US" sz="2800" spc="-25" dirty="0">
                <a:effectLst/>
                <a:ea typeface="Arial MT"/>
                <a:cs typeface="Arial MT"/>
              </a:rPr>
              <a:t> </a:t>
            </a:r>
            <a:r>
              <a:rPr lang="en-US" sz="2800" dirty="0">
                <a:effectLst/>
                <a:ea typeface="Arial MT"/>
                <a:cs typeface="Arial MT"/>
              </a:rPr>
              <a:t>or any text related queries.</a:t>
            </a:r>
            <a:endParaRPr lang="en-IN" sz="2800" dirty="0">
              <a:effectLst/>
              <a:ea typeface="Arial MT"/>
              <a:cs typeface="Arial MT"/>
            </a:endParaRPr>
          </a:p>
          <a:p>
            <a:r>
              <a:rPr lang="en-IN" sz="2800" dirty="0"/>
              <a:t>Video Generation : It creates video content using AIML techniques. It includes synthesis of new frame, animation or transformation of existing footage.</a:t>
            </a:r>
          </a:p>
          <a:p>
            <a:r>
              <a:rPr lang="en-IN" sz="2800" dirty="0"/>
              <a:t>Code Generation : It automatically generates source code they are template based models code generation.</a:t>
            </a:r>
          </a:p>
          <a:p>
            <a:endParaRPr lang="en-IN" dirty="0"/>
          </a:p>
          <a:p>
            <a:endParaRPr lang="en-IN" dirty="0"/>
          </a:p>
          <a:p>
            <a:endParaRPr lang="en-IN" dirty="0"/>
          </a:p>
        </p:txBody>
      </p:sp>
      <p:sp>
        <p:nvSpPr>
          <p:cNvPr id="10" name="Graphic 52">
            <a:extLst>
              <a:ext uri="{FF2B5EF4-FFF2-40B4-BE49-F238E27FC236}">
                <a16:creationId xmlns:a16="http://schemas.microsoft.com/office/drawing/2014/main" id="{F7F6D25D-9EF3-B559-6220-3233E38E52E0}"/>
              </a:ext>
            </a:extLst>
          </p:cNvPr>
          <p:cNvSpPr>
            <a:spLocks/>
          </p:cNvSpPr>
          <p:nvPr/>
        </p:nvSpPr>
        <p:spPr>
          <a:xfrm>
            <a:off x="8119745" y="3444240"/>
            <a:ext cx="1270" cy="981710"/>
          </a:xfrm>
          <a:custGeom>
            <a:avLst/>
            <a:gdLst/>
            <a:ahLst/>
            <a:cxnLst/>
            <a:rect l="l" t="t" r="r" b="b"/>
            <a:pathLst>
              <a:path h="981710">
                <a:moveTo>
                  <a:pt x="0" y="0"/>
                </a:moveTo>
                <a:lnTo>
                  <a:pt x="0" y="981456"/>
                </a:lnTo>
              </a:path>
            </a:pathLst>
          </a:custGeom>
          <a:ln w="12192">
            <a:solidFill>
              <a:srgbClr val="7D8579"/>
            </a:solidFill>
            <a:prstDash val="sysDash"/>
          </a:ln>
        </p:spPr>
        <p:txBody>
          <a:bodyPr wrap="square" lIns="0" tIns="0" rIns="0" bIns="0" rtlCol="0">
            <a:prstTxWarp prst="textNoShape">
              <a:avLst/>
            </a:prstTxWarp>
            <a:noAutofit/>
          </a:bodyPr>
          <a:lstStyle/>
          <a:p>
            <a:endParaRPr lang="en-IN"/>
          </a:p>
        </p:txBody>
      </p:sp>
      <p:sp>
        <p:nvSpPr>
          <p:cNvPr id="13" name="Rectangle 11">
            <a:extLst>
              <a:ext uri="{FF2B5EF4-FFF2-40B4-BE49-F238E27FC236}">
                <a16:creationId xmlns:a16="http://schemas.microsoft.com/office/drawing/2014/main" id="{C6F352E0-AC2A-0F44-DFFF-41AC67F5A746}"/>
              </a:ext>
            </a:extLst>
          </p:cNvPr>
          <p:cNvSpPr>
            <a:spLocks noChangeArrowheads="1"/>
          </p:cNvSpPr>
          <p:nvPr/>
        </p:nvSpPr>
        <p:spPr bwMode="auto">
          <a:xfrm>
            <a:off x="12101961" y="317213"/>
            <a:ext cx="242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49391C"/>
              </a:solidFill>
              <a:effectLst/>
              <a:ea typeface="Arial MT"/>
              <a:cs typeface="Arial M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9391C"/>
                </a:solidFill>
                <a:effectLst/>
                <a:latin typeface="Arial" panose="020B0604020202020204" pitchFamily="34" charset="0"/>
                <a:ea typeface="Arial MT"/>
                <a:cs typeface="Arial M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99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8C137-EBBA-3E42-EB30-5456D9F0E91F}"/>
              </a:ext>
            </a:extLst>
          </p:cNvPr>
          <p:cNvSpPr>
            <a:spLocks noGrp="1"/>
          </p:cNvSpPr>
          <p:nvPr>
            <p:ph idx="1"/>
          </p:nvPr>
        </p:nvSpPr>
        <p:spPr>
          <a:xfrm>
            <a:off x="913775" y="1649900"/>
            <a:ext cx="10364452" cy="4591878"/>
          </a:xfrm>
        </p:spPr>
        <p:txBody>
          <a:bodyPr>
            <a:normAutofit/>
          </a:bodyPr>
          <a:lstStyle/>
          <a:p>
            <a:r>
              <a:rPr lang="en-IN" sz="2800" dirty="0"/>
              <a:t>Image Generation : It refers to the process of creating new images using artificial intelligence and machine learning.</a:t>
            </a:r>
          </a:p>
          <a:p>
            <a:r>
              <a:rPr lang="en-IN" sz="2800" dirty="0"/>
              <a:t>Music Generation : It is a process of creating new music using  Artificial Intelligence and Machine Learning .It provides personalization , background music , educational tools.</a:t>
            </a:r>
          </a:p>
        </p:txBody>
      </p:sp>
    </p:spTree>
    <p:extLst>
      <p:ext uri="{BB962C8B-B14F-4D97-AF65-F5344CB8AC3E}">
        <p14:creationId xmlns:p14="http://schemas.microsoft.com/office/powerpoint/2010/main" val="114106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0C1C-CBAA-5CCA-F23F-189226C7F31E}"/>
              </a:ext>
            </a:extLst>
          </p:cNvPr>
          <p:cNvSpPr>
            <a:spLocks noGrp="1"/>
          </p:cNvSpPr>
          <p:nvPr>
            <p:ph type="title"/>
          </p:nvPr>
        </p:nvSpPr>
        <p:spPr/>
        <p:txBody>
          <a:bodyPr>
            <a:normAutofit/>
          </a:bodyPr>
          <a:lstStyle/>
          <a:p>
            <a:r>
              <a:rPr lang="en-US" sz="4000" dirty="0">
                <a:latin typeface="Arial Rounded MT Bold" panose="020F0704030504030204" pitchFamily="34" charset="0"/>
              </a:rPr>
              <a:t>APPLICATIONS</a:t>
            </a:r>
            <a:endParaRPr lang="en-IN" sz="4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2A484F2-4BD7-5F87-4D0A-C1F97B398ACF}"/>
              </a:ext>
            </a:extLst>
          </p:cNvPr>
          <p:cNvSpPr>
            <a:spLocks noGrp="1"/>
          </p:cNvSpPr>
          <p:nvPr>
            <p:ph idx="1"/>
          </p:nvPr>
        </p:nvSpPr>
        <p:spPr>
          <a:xfrm>
            <a:off x="913775" y="2367093"/>
            <a:ext cx="10364452" cy="3872390"/>
          </a:xfrm>
        </p:spPr>
        <p:txBody>
          <a:bodyPr>
            <a:noAutofit/>
          </a:bodyPr>
          <a:lstStyle/>
          <a:p>
            <a:r>
              <a:rPr lang="en-US" sz="2800" dirty="0"/>
              <a:t>Text : Chat GPT , Google’s neural network machine 		        	translation </a:t>
            </a:r>
          </a:p>
          <a:p>
            <a:r>
              <a:rPr lang="en-US" sz="2800" dirty="0"/>
              <a:t>VIDEO : </a:t>
            </a:r>
            <a:r>
              <a:rPr lang="en-US" sz="2800" dirty="0" err="1"/>
              <a:t>synthesia</a:t>
            </a:r>
            <a:r>
              <a:rPr lang="en-US" sz="2800" dirty="0"/>
              <a:t> , veed.io</a:t>
            </a:r>
          </a:p>
          <a:p>
            <a:r>
              <a:rPr lang="en-US" sz="2800" dirty="0"/>
              <a:t>IMAGE : </a:t>
            </a:r>
            <a:r>
              <a:rPr lang="en-US" sz="2800" dirty="0" err="1"/>
              <a:t>craiyon</a:t>
            </a:r>
            <a:r>
              <a:rPr lang="en-US" sz="2800" dirty="0"/>
              <a:t> , </a:t>
            </a:r>
            <a:r>
              <a:rPr lang="en-US" sz="2800" dirty="0" err="1"/>
              <a:t>google’s</a:t>
            </a:r>
            <a:r>
              <a:rPr lang="en-US" sz="2800" dirty="0"/>
              <a:t> deep dream , </a:t>
            </a:r>
            <a:r>
              <a:rPr lang="en-US" sz="2800" dirty="0" err="1"/>
              <a:t>bing</a:t>
            </a:r>
            <a:endParaRPr lang="en-US" sz="2800" dirty="0"/>
          </a:p>
          <a:p>
            <a:r>
              <a:rPr lang="en-US" sz="2800" dirty="0"/>
              <a:t>MUSIC : magenta , </a:t>
            </a:r>
            <a:r>
              <a:rPr lang="en-US" sz="2800" dirty="0" err="1"/>
              <a:t>aiva</a:t>
            </a:r>
            <a:r>
              <a:rPr lang="en-US" sz="2800" dirty="0"/>
              <a:t> </a:t>
            </a:r>
          </a:p>
          <a:p>
            <a:r>
              <a:rPr lang="en-US" sz="2800" dirty="0"/>
              <a:t>CODE : </a:t>
            </a:r>
            <a:r>
              <a:rPr lang="en-US" sz="2800" dirty="0" err="1"/>
              <a:t>github</a:t>
            </a:r>
            <a:r>
              <a:rPr lang="en-US" sz="2800" dirty="0"/>
              <a:t> copilot , amazon code whisperer</a:t>
            </a:r>
            <a:br>
              <a:rPr lang="en-US" sz="2800" dirty="0"/>
            </a:br>
            <a:endParaRPr lang="en-US" sz="2800" dirty="0"/>
          </a:p>
        </p:txBody>
      </p:sp>
    </p:spTree>
    <p:extLst>
      <p:ext uri="{BB962C8B-B14F-4D97-AF65-F5344CB8AC3E}">
        <p14:creationId xmlns:p14="http://schemas.microsoft.com/office/powerpoint/2010/main" val="181125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6711-9F0B-F8C2-E5BC-3CD8926E0E02}"/>
              </a:ext>
            </a:extLst>
          </p:cNvPr>
          <p:cNvSpPr>
            <a:spLocks noGrp="1"/>
          </p:cNvSpPr>
          <p:nvPr>
            <p:ph type="title"/>
          </p:nvPr>
        </p:nvSpPr>
        <p:spPr>
          <a:xfrm>
            <a:off x="913775" y="380523"/>
            <a:ext cx="10364451" cy="1072497"/>
          </a:xfrm>
        </p:spPr>
        <p:txBody>
          <a:bodyPr/>
          <a:lstStyle/>
          <a:p>
            <a:r>
              <a:rPr lang="en-US" dirty="0" err="1"/>
              <a:t>Synthesia</a:t>
            </a:r>
            <a:endParaRPr lang="en-IN" dirty="0"/>
          </a:p>
        </p:txBody>
      </p:sp>
      <p:sp>
        <p:nvSpPr>
          <p:cNvPr id="3" name="Content Placeholder 2">
            <a:extLst>
              <a:ext uri="{FF2B5EF4-FFF2-40B4-BE49-F238E27FC236}">
                <a16:creationId xmlns:a16="http://schemas.microsoft.com/office/drawing/2014/main" id="{6C9832C3-43CE-15C9-1A8B-489767797D25}"/>
              </a:ext>
            </a:extLst>
          </p:cNvPr>
          <p:cNvSpPr>
            <a:spLocks noGrp="1"/>
          </p:cNvSpPr>
          <p:nvPr>
            <p:ph idx="1"/>
          </p:nvPr>
        </p:nvSpPr>
        <p:spPr>
          <a:xfrm>
            <a:off x="913775" y="1377865"/>
            <a:ext cx="10364452" cy="1290180"/>
          </a:xfrm>
        </p:spPr>
        <p:txBody>
          <a:bodyPr/>
          <a:lstStyle/>
          <a:p>
            <a:r>
              <a:rPr lang="en-US" dirty="0"/>
              <a:t>Provide wide range of video content reducing time, cost, complexity. It includes personalized avatars and voiceover without needing traditional video production tools. </a:t>
            </a:r>
            <a:endParaRPr lang="en-IN" dirty="0"/>
          </a:p>
        </p:txBody>
      </p:sp>
      <p:pic>
        <p:nvPicPr>
          <p:cNvPr id="6" name="Picture 5">
            <a:extLst>
              <a:ext uri="{FF2B5EF4-FFF2-40B4-BE49-F238E27FC236}">
                <a16:creationId xmlns:a16="http://schemas.microsoft.com/office/drawing/2014/main" id="{0EA6CEF6-37F7-B0D7-BD12-C145F1882AEF}"/>
              </a:ext>
            </a:extLst>
          </p:cNvPr>
          <p:cNvPicPr>
            <a:picLocks noChangeAspect="1"/>
          </p:cNvPicPr>
          <p:nvPr/>
        </p:nvPicPr>
        <p:blipFill>
          <a:blip r:embed="rId2"/>
          <a:stretch>
            <a:fillRect/>
          </a:stretch>
        </p:blipFill>
        <p:spPr>
          <a:xfrm>
            <a:off x="1898386" y="2523572"/>
            <a:ext cx="7923280" cy="3598123"/>
          </a:xfrm>
          <a:prstGeom prst="rect">
            <a:avLst/>
          </a:prstGeom>
        </p:spPr>
      </p:pic>
    </p:spTree>
    <p:extLst>
      <p:ext uri="{BB962C8B-B14F-4D97-AF65-F5344CB8AC3E}">
        <p14:creationId xmlns:p14="http://schemas.microsoft.com/office/powerpoint/2010/main" val="148565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168C-78C3-1DDB-1576-C77E536CFAD9}"/>
              </a:ext>
            </a:extLst>
          </p:cNvPr>
          <p:cNvSpPr>
            <a:spLocks noGrp="1"/>
          </p:cNvSpPr>
          <p:nvPr>
            <p:ph type="title"/>
          </p:nvPr>
        </p:nvSpPr>
        <p:spPr>
          <a:xfrm>
            <a:off x="913775" y="466118"/>
            <a:ext cx="10364451" cy="934710"/>
          </a:xfrm>
        </p:spPr>
        <p:txBody>
          <a:bodyPr/>
          <a:lstStyle/>
          <a:p>
            <a:r>
              <a:rPr lang="en-US" dirty="0"/>
              <a:t>Veed.io</a:t>
            </a:r>
            <a:endParaRPr lang="en-IN" dirty="0"/>
          </a:p>
        </p:txBody>
      </p:sp>
      <p:sp>
        <p:nvSpPr>
          <p:cNvPr id="3" name="Content Placeholder 2">
            <a:extLst>
              <a:ext uri="{FF2B5EF4-FFF2-40B4-BE49-F238E27FC236}">
                <a16:creationId xmlns:a16="http://schemas.microsoft.com/office/drawing/2014/main" id="{3137F4EB-13A1-E51C-DDD7-BB5B1A81F9D1}"/>
              </a:ext>
            </a:extLst>
          </p:cNvPr>
          <p:cNvSpPr>
            <a:spLocks noGrp="1"/>
          </p:cNvSpPr>
          <p:nvPr>
            <p:ph idx="1"/>
          </p:nvPr>
        </p:nvSpPr>
        <p:spPr>
          <a:xfrm>
            <a:off x="913775" y="1352487"/>
            <a:ext cx="10364452" cy="1340611"/>
          </a:xfrm>
        </p:spPr>
        <p:txBody>
          <a:bodyPr/>
          <a:lstStyle/>
          <a:p>
            <a:r>
              <a:rPr lang="en-US" dirty="0"/>
              <a:t>It is a video editing tool that allows user to create, edit and share videos with ease. It offers features like automatic subtitles, video trimming, adding text and animations, and converting audio to text.</a:t>
            </a:r>
            <a:endParaRPr lang="en-IN" dirty="0"/>
          </a:p>
        </p:txBody>
      </p:sp>
      <p:pic>
        <p:nvPicPr>
          <p:cNvPr id="5" name="Picture 4">
            <a:extLst>
              <a:ext uri="{FF2B5EF4-FFF2-40B4-BE49-F238E27FC236}">
                <a16:creationId xmlns:a16="http://schemas.microsoft.com/office/drawing/2014/main" id="{E9499EC0-741C-07CD-3D1D-8D1A3953E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93721"/>
            <a:ext cx="5636544" cy="2856436"/>
          </a:xfrm>
          <a:prstGeom prst="rect">
            <a:avLst/>
          </a:prstGeom>
        </p:spPr>
      </p:pic>
      <p:pic>
        <p:nvPicPr>
          <p:cNvPr id="7" name="Picture 6">
            <a:extLst>
              <a:ext uri="{FF2B5EF4-FFF2-40B4-BE49-F238E27FC236}">
                <a16:creationId xmlns:a16="http://schemas.microsoft.com/office/drawing/2014/main" id="{95204523-F7C6-098E-DD98-FE2FD4AB5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56" y="3093721"/>
            <a:ext cx="5239467" cy="2507849"/>
          </a:xfrm>
          <a:prstGeom prst="rect">
            <a:avLst/>
          </a:prstGeom>
        </p:spPr>
      </p:pic>
    </p:spTree>
    <p:extLst>
      <p:ext uri="{BB962C8B-B14F-4D97-AF65-F5344CB8AC3E}">
        <p14:creationId xmlns:p14="http://schemas.microsoft.com/office/powerpoint/2010/main" val="158643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DC0C-2300-5F63-5EBD-53AB3151F157}"/>
              </a:ext>
            </a:extLst>
          </p:cNvPr>
          <p:cNvSpPr>
            <a:spLocks noGrp="1"/>
          </p:cNvSpPr>
          <p:nvPr>
            <p:ph type="title"/>
          </p:nvPr>
        </p:nvSpPr>
        <p:spPr>
          <a:xfrm>
            <a:off x="913775" y="443154"/>
            <a:ext cx="10364451" cy="859554"/>
          </a:xfrm>
        </p:spPr>
        <p:txBody>
          <a:bodyPr/>
          <a:lstStyle/>
          <a:p>
            <a:r>
              <a:rPr lang="en-US" dirty="0" err="1"/>
              <a:t>craiyon</a:t>
            </a:r>
            <a:endParaRPr lang="en-IN" dirty="0"/>
          </a:p>
        </p:txBody>
      </p:sp>
      <p:sp>
        <p:nvSpPr>
          <p:cNvPr id="3" name="Content Placeholder 2">
            <a:extLst>
              <a:ext uri="{FF2B5EF4-FFF2-40B4-BE49-F238E27FC236}">
                <a16:creationId xmlns:a16="http://schemas.microsoft.com/office/drawing/2014/main" id="{9BED0325-5D62-021B-1007-5A5A29C92C6A}"/>
              </a:ext>
            </a:extLst>
          </p:cNvPr>
          <p:cNvSpPr>
            <a:spLocks noGrp="1"/>
          </p:cNvSpPr>
          <p:nvPr>
            <p:ph idx="1"/>
          </p:nvPr>
        </p:nvSpPr>
        <p:spPr>
          <a:xfrm>
            <a:off x="913775" y="1302384"/>
            <a:ext cx="10364452" cy="751888"/>
          </a:xfrm>
        </p:spPr>
        <p:txBody>
          <a:bodyPr>
            <a:normAutofit/>
          </a:bodyPr>
          <a:lstStyle/>
          <a:p>
            <a:pPr marL="0" indent="0">
              <a:buNone/>
            </a:pPr>
            <a:r>
              <a:rPr lang="en-US" dirty="0"/>
              <a:t>• Generate images using textual description or detailed images based on input prompts.</a:t>
            </a:r>
            <a:endParaRPr lang="en-IN" dirty="0"/>
          </a:p>
        </p:txBody>
      </p:sp>
      <p:pic>
        <p:nvPicPr>
          <p:cNvPr id="6" name="Picture 5">
            <a:extLst>
              <a:ext uri="{FF2B5EF4-FFF2-40B4-BE49-F238E27FC236}">
                <a16:creationId xmlns:a16="http://schemas.microsoft.com/office/drawing/2014/main" id="{97DB77FE-556D-3EBE-EB2E-CE077EE66290}"/>
              </a:ext>
            </a:extLst>
          </p:cNvPr>
          <p:cNvPicPr>
            <a:picLocks noChangeAspect="1"/>
          </p:cNvPicPr>
          <p:nvPr/>
        </p:nvPicPr>
        <p:blipFill>
          <a:blip r:embed="rId2"/>
          <a:stretch>
            <a:fillRect/>
          </a:stretch>
        </p:blipFill>
        <p:spPr>
          <a:xfrm>
            <a:off x="521109" y="1976283"/>
            <a:ext cx="10757115" cy="4790565"/>
          </a:xfrm>
          <a:prstGeom prst="rect">
            <a:avLst/>
          </a:prstGeom>
        </p:spPr>
      </p:pic>
    </p:spTree>
    <p:extLst>
      <p:ext uri="{BB962C8B-B14F-4D97-AF65-F5344CB8AC3E}">
        <p14:creationId xmlns:p14="http://schemas.microsoft.com/office/powerpoint/2010/main" val="73706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8DC5-8CB7-63FA-AA75-FA1914D4B155}"/>
              </a:ext>
            </a:extLst>
          </p:cNvPr>
          <p:cNvSpPr>
            <a:spLocks noGrp="1"/>
          </p:cNvSpPr>
          <p:nvPr>
            <p:ph type="title"/>
          </p:nvPr>
        </p:nvSpPr>
        <p:spPr>
          <a:xfrm>
            <a:off x="913775" y="-21563"/>
            <a:ext cx="10364451" cy="1596177"/>
          </a:xfrm>
        </p:spPr>
        <p:txBody>
          <a:bodyPr/>
          <a:lstStyle/>
          <a:p>
            <a:r>
              <a:rPr lang="en-IN" dirty="0"/>
              <a:t>Google’s Deep Dream</a:t>
            </a:r>
          </a:p>
        </p:txBody>
      </p:sp>
      <p:sp>
        <p:nvSpPr>
          <p:cNvPr id="3" name="Content Placeholder 2">
            <a:extLst>
              <a:ext uri="{FF2B5EF4-FFF2-40B4-BE49-F238E27FC236}">
                <a16:creationId xmlns:a16="http://schemas.microsoft.com/office/drawing/2014/main" id="{264AAA54-4EA1-F0C4-B9D7-6EE18A69D389}"/>
              </a:ext>
            </a:extLst>
          </p:cNvPr>
          <p:cNvSpPr>
            <a:spLocks noGrp="1"/>
          </p:cNvSpPr>
          <p:nvPr>
            <p:ph idx="1"/>
          </p:nvPr>
        </p:nvSpPr>
        <p:spPr>
          <a:xfrm>
            <a:off x="913775" y="1330773"/>
            <a:ext cx="10364452" cy="1061907"/>
          </a:xfrm>
        </p:spPr>
        <p:txBody>
          <a:bodyPr>
            <a:normAutofit/>
          </a:bodyPr>
          <a:lstStyle/>
          <a:p>
            <a:r>
              <a:rPr lang="en-US" dirty="0"/>
              <a:t> It is a computer vision program uses deep learning to find and enhance the pattern in images via algorithm thus, creates dream like appearance</a:t>
            </a:r>
            <a:endParaRPr lang="en-IN" dirty="0"/>
          </a:p>
        </p:txBody>
      </p:sp>
      <p:pic>
        <p:nvPicPr>
          <p:cNvPr id="7" name="Picture 6">
            <a:extLst>
              <a:ext uri="{FF2B5EF4-FFF2-40B4-BE49-F238E27FC236}">
                <a16:creationId xmlns:a16="http://schemas.microsoft.com/office/drawing/2014/main" id="{D4885C9D-EF5C-F1F4-7B5B-BB8619B6E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2819401"/>
            <a:ext cx="6144732" cy="3233356"/>
          </a:xfrm>
          <a:prstGeom prst="rect">
            <a:avLst/>
          </a:prstGeom>
        </p:spPr>
      </p:pic>
    </p:spTree>
    <p:extLst>
      <p:ext uri="{BB962C8B-B14F-4D97-AF65-F5344CB8AC3E}">
        <p14:creationId xmlns:p14="http://schemas.microsoft.com/office/powerpoint/2010/main" val="11631403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211</TotalTime>
  <Words>343</Words>
  <Application>Microsoft Office PowerPoint</Application>
  <PresentationFormat>Widescreen</PresentationFormat>
  <Paragraphs>27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MT</vt:lpstr>
      <vt:lpstr>Arial Rounded MT Bold</vt:lpstr>
      <vt:lpstr>Calibri</vt:lpstr>
      <vt:lpstr>Courier New</vt:lpstr>
      <vt:lpstr>Gill Sans MT</vt:lpstr>
      <vt:lpstr>Gallery</vt:lpstr>
      <vt:lpstr>SUBMITTED BY VIKAS YADAV BRANCH : AIML ROLL NO : 2322816 SUBMITTED TO : MR DEVASHISH SIR</vt:lpstr>
      <vt:lpstr>INTRODUCTION</vt:lpstr>
      <vt:lpstr>GENERATIVE TYPES</vt:lpstr>
      <vt:lpstr>PowerPoint Presentation</vt:lpstr>
      <vt:lpstr>APPLICATIONS</vt:lpstr>
      <vt:lpstr>Synthesia</vt:lpstr>
      <vt:lpstr>Veed.io</vt:lpstr>
      <vt:lpstr>craiyon</vt:lpstr>
      <vt:lpstr>Google’s Deep Dream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Asmit Prajapati</dc:creator>
  <cp:lastModifiedBy>Tanuj Kamboj</cp:lastModifiedBy>
  <cp:revision>2</cp:revision>
  <dcterms:created xsi:type="dcterms:W3CDTF">2024-07-16T20:24:38Z</dcterms:created>
  <dcterms:modified xsi:type="dcterms:W3CDTF">2024-07-18T17:14:16Z</dcterms:modified>
</cp:coreProperties>
</file>