
<file path=[Content_Types].xml><?xml version="1.0" encoding="utf-8"?>
<Types xmlns="http://schemas.openxmlformats.org/package/2006/content-types">
  <Default Extension="jpeg" ContentType="image/jpeg"/>
  <Default Extension="m4a" ContentType="audio/mp4"/>
  <Default Extension="png" ContentType="image/png"/>
  <Default Extension="rels" ContentType="application/vnd.openxmlformats-package.relationships+xml"/>
  <Default Extension="svg" ContentType="image/svg+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38"/>
  </p:notesMasterIdLst>
  <p:sldIdLst>
    <p:sldId id="256" r:id="rId5"/>
    <p:sldId id="258" r:id="rId6"/>
    <p:sldId id="301" r:id="rId7"/>
    <p:sldId id="295" r:id="rId8"/>
    <p:sldId id="335" r:id="rId9"/>
    <p:sldId id="259" r:id="rId10"/>
    <p:sldId id="262" r:id="rId11"/>
    <p:sldId id="285" r:id="rId12"/>
    <p:sldId id="311" r:id="rId13"/>
    <p:sldId id="323" r:id="rId14"/>
    <p:sldId id="290" r:id="rId15"/>
    <p:sldId id="291" r:id="rId16"/>
    <p:sldId id="296" r:id="rId17"/>
    <p:sldId id="297" r:id="rId18"/>
    <p:sldId id="314" r:id="rId19"/>
    <p:sldId id="302" r:id="rId20"/>
    <p:sldId id="343" r:id="rId21"/>
    <p:sldId id="303" r:id="rId22"/>
    <p:sldId id="304" r:id="rId23"/>
    <p:sldId id="315" r:id="rId24"/>
    <p:sldId id="329" r:id="rId25"/>
    <p:sldId id="320" r:id="rId26"/>
    <p:sldId id="332" r:id="rId27"/>
    <p:sldId id="326" r:id="rId28"/>
    <p:sldId id="327" r:id="rId29"/>
    <p:sldId id="334" r:id="rId30"/>
    <p:sldId id="341" r:id="rId31"/>
    <p:sldId id="336" r:id="rId32"/>
    <p:sldId id="337" r:id="rId33"/>
    <p:sldId id="338" r:id="rId34"/>
    <p:sldId id="339" r:id="rId35"/>
    <p:sldId id="309" r:id="rId36"/>
    <p:sldId id="342"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196" autoAdjust="0"/>
    <p:restoredTop sz="94660"/>
  </p:normalViewPr>
  <p:slideViewPr>
    <p:cSldViewPr snapToGrid="0">
      <p:cViewPr>
        <p:scale>
          <a:sx n="66" d="100"/>
          <a:sy n="66" d="100"/>
        </p:scale>
        <p:origin x="1272" y="31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presProps" Target="presProps.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oleObject" Target="Book2"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[Book2]Sheet2!PivotTable1</c:name>
    <c:fmtId val="4"/>
  </c:pivotSource>
  <c:chart>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bar"/>
        <c:grouping val="stacked"/>
        <c:varyColors val="0"/>
        <c:ser>
          <c:idx val="0"/>
          <c:order val="0"/>
          <c:tx>
            <c:strRef>
              <c:f>Sheet2!$B$3:$B$4</c:f>
              <c:strCache>
                <c:ptCount val="1"/>
                <c:pt idx="0">
                  <c:v>Fog</c:v>
                </c:pt>
              </c:strCache>
            </c:strRef>
          </c:tx>
          <c:spPr>
            <a:solidFill>
              <a:schemeClr val="accent1"/>
            </a:solidFill>
            <a:ln>
              <a:noFill/>
            </a:ln>
            <a:effectLst/>
          </c:spPr>
          <c:invertIfNegative val="0"/>
          <c:cat>
            <c:strRef>
              <c:f>Sheet2!$A$5:$A$17</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Sheet2!$B$5:$B$17</c:f>
              <c:numCache>
                <c:formatCode>General</c:formatCode>
                <c:ptCount val="12"/>
                <c:pt idx="0">
                  <c:v>185</c:v>
                </c:pt>
                <c:pt idx="1">
                  <c:v>22</c:v>
                </c:pt>
                <c:pt idx="9">
                  <c:v>68</c:v>
                </c:pt>
                <c:pt idx="10">
                  <c:v>17</c:v>
                </c:pt>
                <c:pt idx="11">
                  <c:v>45</c:v>
                </c:pt>
              </c:numCache>
            </c:numRef>
          </c:val>
          <c:extLst>
            <c:ext xmlns:c16="http://schemas.microsoft.com/office/drawing/2014/chart" uri="{C3380CC4-5D6E-409C-BE32-E72D297353CC}">
              <c16:uniqueId val="{00000000-D282-472B-A977-661FA158255F}"/>
            </c:ext>
          </c:extLst>
        </c:ser>
        <c:ser>
          <c:idx val="1"/>
          <c:order val="1"/>
          <c:tx>
            <c:strRef>
              <c:f>Sheet2!$C$3:$C$4</c:f>
              <c:strCache>
                <c:ptCount val="1"/>
                <c:pt idx="0">
                  <c:v>Fog , Rain</c:v>
                </c:pt>
              </c:strCache>
            </c:strRef>
          </c:tx>
          <c:spPr>
            <a:solidFill>
              <a:schemeClr val="accent2"/>
            </a:solidFill>
            <a:ln>
              <a:noFill/>
            </a:ln>
            <a:effectLst/>
          </c:spPr>
          <c:invertIfNegative val="0"/>
          <c:cat>
            <c:strRef>
              <c:f>Sheet2!$A$5:$A$17</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Sheet2!$C$5:$C$17</c:f>
              <c:numCache>
                <c:formatCode>General</c:formatCode>
                <c:ptCount val="12"/>
                <c:pt idx="0">
                  <c:v>43</c:v>
                </c:pt>
                <c:pt idx="1">
                  <c:v>43</c:v>
                </c:pt>
                <c:pt idx="2">
                  <c:v>44</c:v>
                </c:pt>
                <c:pt idx="9">
                  <c:v>22</c:v>
                </c:pt>
              </c:numCache>
            </c:numRef>
          </c:val>
          <c:extLst>
            <c:ext xmlns:c16="http://schemas.microsoft.com/office/drawing/2014/chart" uri="{C3380CC4-5D6E-409C-BE32-E72D297353CC}">
              <c16:uniqueId val="{00000001-D282-472B-A977-661FA158255F}"/>
            </c:ext>
          </c:extLst>
        </c:ser>
        <c:ser>
          <c:idx val="2"/>
          <c:order val="2"/>
          <c:tx>
            <c:strRef>
              <c:f>Sheet2!$D$3:$D$4</c:f>
              <c:strCache>
                <c:ptCount val="1"/>
                <c:pt idx="0">
                  <c:v>Fog-Rain</c:v>
                </c:pt>
              </c:strCache>
            </c:strRef>
          </c:tx>
          <c:spPr>
            <a:solidFill>
              <a:schemeClr val="accent3"/>
            </a:solidFill>
            <a:ln>
              <a:noFill/>
            </a:ln>
            <a:effectLst/>
          </c:spPr>
          <c:invertIfNegative val="0"/>
          <c:cat>
            <c:strRef>
              <c:f>Sheet2!$A$5:$A$17</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Sheet2!$D$5:$D$17</c:f>
              <c:numCache>
                <c:formatCode>General</c:formatCode>
                <c:ptCount val="12"/>
                <c:pt idx="1">
                  <c:v>41</c:v>
                </c:pt>
                <c:pt idx="2">
                  <c:v>20</c:v>
                </c:pt>
                <c:pt idx="10">
                  <c:v>43</c:v>
                </c:pt>
                <c:pt idx="11">
                  <c:v>22</c:v>
                </c:pt>
              </c:numCache>
            </c:numRef>
          </c:val>
          <c:extLst>
            <c:ext xmlns:c16="http://schemas.microsoft.com/office/drawing/2014/chart" uri="{C3380CC4-5D6E-409C-BE32-E72D297353CC}">
              <c16:uniqueId val="{00000002-D282-472B-A977-661FA158255F}"/>
            </c:ext>
          </c:extLst>
        </c:ser>
        <c:ser>
          <c:idx val="3"/>
          <c:order val="3"/>
          <c:tx>
            <c:strRef>
              <c:f>Sheet2!$E$3:$E$4</c:f>
              <c:strCache>
                <c:ptCount val="1"/>
                <c:pt idx="0">
                  <c:v>Rain</c:v>
                </c:pt>
              </c:strCache>
            </c:strRef>
          </c:tx>
          <c:spPr>
            <a:solidFill>
              <a:schemeClr val="accent4"/>
            </a:solidFill>
            <a:ln>
              <a:noFill/>
            </a:ln>
            <a:effectLst/>
          </c:spPr>
          <c:invertIfNegative val="0"/>
          <c:cat>
            <c:strRef>
              <c:f>Sheet2!$A$5:$A$17</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Sheet2!$E$5:$E$17</c:f>
              <c:numCache>
                <c:formatCode>General</c:formatCode>
                <c:ptCount val="12"/>
                <c:pt idx="0">
                  <c:v>594</c:v>
                </c:pt>
                <c:pt idx="1">
                  <c:v>745</c:v>
                </c:pt>
                <c:pt idx="2">
                  <c:v>695</c:v>
                </c:pt>
                <c:pt idx="3">
                  <c:v>592</c:v>
                </c:pt>
                <c:pt idx="4">
                  <c:v>206</c:v>
                </c:pt>
                <c:pt idx="5">
                  <c:v>323</c:v>
                </c:pt>
                <c:pt idx="6">
                  <c:v>199</c:v>
                </c:pt>
                <c:pt idx="7">
                  <c:v>150</c:v>
                </c:pt>
                <c:pt idx="8">
                  <c:v>223</c:v>
                </c:pt>
                <c:pt idx="9">
                  <c:v>665</c:v>
                </c:pt>
                <c:pt idx="10">
                  <c:v>700</c:v>
                </c:pt>
                <c:pt idx="11">
                  <c:v>764</c:v>
                </c:pt>
              </c:numCache>
            </c:numRef>
          </c:val>
          <c:extLst>
            <c:ext xmlns:c16="http://schemas.microsoft.com/office/drawing/2014/chart" uri="{C3380CC4-5D6E-409C-BE32-E72D297353CC}">
              <c16:uniqueId val="{00000003-D282-472B-A977-661FA158255F}"/>
            </c:ext>
          </c:extLst>
        </c:ser>
        <c:ser>
          <c:idx val="4"/>
          <c:order val="4"/>
          <c:tx>
            <c:strRef>
              <c:f>Sheet2!$F$3:$F$4</c:f>
              <c:strCache>
                <c:ptCount val="1"/>
                <c:pt idx="0">
                  <c:v>Rain , Snow</c:v>
                </c:pt>
              </c:strCache>
            </c:strRef>
          </c:tx>
          <c:spPr>
            <a:solidFill>
              <a:schemeClr val="accent5"/>
            </a:solidFill>
            <a:ln>
              <a:noFill/>
            </a:ln>
            <a:effectLst/>
          </c:spPr>
          <c:invertIfNegative val="0"/>
          <c:cat>
            <c:strRef>
              <c:f>Sheet2!$A$5:$A$17</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Sheet2!$F$5:$F$17</c:f>
              <c:numCache>
                <c:formatCode>General</c:formatCode>
                <c:ptCount val="12"/>
                <c:pt idx="10">
                  <c:v>17</c:v>
                </c:pt>
              </c:numCache>
            </c:numRef>
          </c:val>
          <c:extLst>
            <c:ext xmlns:c16="http://schemas.microsoft.com/office/drawing/2014/chart" uri="{C3380CC4-5D6E-409C-BE32-E72D297353CC}">
              <c16:uniqueId val="{00000004-D282-472B-A977-661FA158255F}"/>
            </c:ext>
          </c:extLst>
        </c:ser>
        <c:ser>
          <c:idx val="5"/>
          <c:order val="5"/>
          <c:tx>
            <c:strRef>
              <c:f>Sheet2!$G$3:$G$4</c:f>
              <c:strCache>
                <c:ptCount val="1"/>
                <c:pt idx="0">
                  <c:v>Rain , Thunderstorm</c:v>
                </c:pt>
              </c:strCache>
            </c:strRef>
          </c:tx>
          <c:spPr>
            <a:solidFill>
              <a:schemeClr val="accent6"/>
            </a:solidFill>
            <a:ln>
              <a:noFill/>
            </a:ln>
            <a:effectLst/>
          </c:spPr>
          <c:invertIfNegative val="0"/>
          <c:cat>
            <c:strRef>
              <c:f>Sheet2!$A$5:$A$17</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Sheet2!$G$5:$G$17</c:f>
              <c:numCache>
                <c:formatCode>General</c:formatCode>
                <c:ptCount val="12"/>
                <c:pt idx="5">
                  <c:v>21</c:v>
                </c:pt>
                <c:pt idx="7">
                  <c:v>46</c:v>
                </c:pt>
              </c:numCache>
            </c:numRef>
          </c:val>
          <c:extLst>
            <c:ext xmlns:c16="http://schemas.microsoft.com/office/drawing/2014/chart" uri="{C3380CC4-5D6E-409C-BE32-E72D297353CC}">
              <c16:uniqueId val="{00000005-D282-472B-A977-661FA158255F}"/>
            </c:ext>
          </c:extLst>
        </c:ser>
        <c:ser>
          <c:idx val="6"/>
          <c:order val="6"/>
          <c:tx>
            <c:strRef>
              <c:f>Sheet2!$H$3:$H$4</c:f>
              <c:strCache>
                <c:ptCount val="1"/>
                <c:pt idx="0">
                  <c:v>Rain-Snow</c:v>
                </c:pt>
              </c:strCache>
            </c:strRef>
          </c:tx>
          <c:spPr>
            <a:solidFill>
              <a:schemeClr val="accent1">
                <a:lumMod val="60000"/>
              </a:schemeClr>
            </a:solidFill>
            <a:ln>
              <a:noFill/>
            </a:ln>
            <a:effectLst/>
          </c:spPr>
          <c:invertIfNegative val="0"/>
          <c:cat>
            <c:strRef>
              <c:f>Sheet2!$A$5:$A$17</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Sheet2!$H$5:$H$17</c:f>
              <c:numCache>
                <c:formatCode>General</c:formatCode>
                <c:ptCount val="12"/>
                <c:pt idx="0">
                  <c:v>36</c:v>
                </c:pt>
              </c:numCache>
            </c:numRef>
          </c:val>
          <c:extLst>
            <c:ext xmlns:c16="http://schemas.microsoft.com/office/drawing/2014/chart" uri="{C3380CC4-5D6E-409C-BE32-E72D297353CC}">
              <c16:uniqueId val="{00000006-D282-472B-A977-661FA158255F}"/>
            </c:ext>
          </c:extLst>
        </c:ser>
        <c:ser>
          <c:idx val="7"/>
          <c:order val="7"/>
          <c:tx>
            <c:strRef>
              <c:f>Sheet2!$I$3:$I$4</c:f>
              <c:strCache>
                <c:ptCount val="1"/>
                <c:pt idx="0">
                  <c:v>Rain-Thunderstorm</c:v>
                </c:pt>
              </c:strCache>
            </c:strRef>
          </c:tx>
          <c:spPr>
            <a:solidFill>
              <a:schemeClr val="accent2">
                <a:lumMod val="60000"/>
              </a:schemeClr>
            </a:solidFill>
            <a:ln>
              <a:noFill/>
            </a:ln>
            <a:effectLst/>
          </c:spPr>
          <c:invertIfNegative val="0"/>
          <c:cat>
            <c:strRef>
              <c:f>Sheet2!$A$5:$A$17</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Sheet2!$I$5:$I$17</c:f>
              <c:numCache>
                <c:formatCode>General</c:formatCode>
                <c:ptCount val="12"/>
                <c:pt idx="2">
                  <c:v>19</c:v>
                </c:pt>
                <c:pt idx="5">
                  <c:v>20</c:v>
                </c:pt>
                <c:pt idx="11">
                  <c:v>42</c:v>
                </c:pt>
              </c:numCache>
            </c:numRef>
          </c:val>
          <c:extLst>
            <c:ext xmlns:c16="http://schemas.microsoft.com/office/drawing/2014/chart" uri="{C3380CC4-5D6E-409C-BE32-E72D297353CC}">
              <c16:uniqueId val="{00000007-D282-472B-A977-661FA158255F}"/>
            </c:ext>
          </c:extLst>
        </c:ser>
        <c:ser>
          <c:idx val="8"/>
          <c:order val="8"/>
          <c:tx>
            <c:strRef>
              <c:f>Sheet2!$J$3:$J$4</c:f>
              <c:strCache>
                <c:ptCount val="1"/>
                <c:pt idx="0">
                  <c:v>Snow</c:v>
                </c:pt>
              </c:strCache>
            </c:strRef>
          </c:tx>
          <c:spPr>
            <a:solidFill>
              <a:schemeClr val="accent3">
                <a:lumMod val="60000"/>
              </a:schemeClr>
            </a:solidFill>
            <a:ln>
              <a:noFill/>
            </a:ln>
            <a:effectLst/>
          </c:spPr>
          <c:invertIfNegative val="0"/>
          <c:cat>
            <c:strRef>
              <c:f>Sheet2!$A$5:$A$17</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Sheet2!$J$5:$J$17</c:f>
              <c:numCache>
                <c:formatCode>General</c:formatCode>
                <c:ptCount val="12"/>
                <c:pt idx="10">
                  <c:v>23</c:v>
                </c:pt>
                <c:pt idx="11">
                  <c:v>23</c:v>
                </c:pt>
              </c:numCache>
            </c:numRef>
          </c:val>
          <c:extLst>
            <c:ext xmlns:c16="http://schemas.microsoft.com/office/drawing/2014/chart" uri="{C3380CC4-5D6E-409C-BE32-E72D297353CC}">
              <c16:uniqueId val="{00000008-D282-472B-A977-661FA158255F}"/>
            </c:ext>
          </c:extLst>
        </c:ser>
        <c:ser>
          <c:idx val="9"/>
          <c:order val="9"/>
          <c:tx>
            <c:strRef>
              <c:f>Sheet2!$K$3:$K$4</c:f>
              <c:strCache>
                <c:ptCount val="1"/>
                <c:pt idx="0">
                  <c:v>Sunny</c:v>
                </c:pt>
              </c:strCache>
            </c:strRef>
          </c:tx>
          <c:spPr>
            <a:solidFill>
              <a:schemeClr val="accent4">
                <a:lumMod val="60000"/>
              </a:schemeClr>
            </a:solidFill>
            <a:ln>
              <a:noFill/>
            </a:ln>
            <a:effectLst/>
          </c:spPr>
          <c:invertIfNegative val="0"/>
          <c:cat>
            <c:strRef>
              <c:f>Sheet2!$A$5:$A$17</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Sheet2!$K$5:$K$17</c:f>
              <c:numCache>
                <c:formatCode>General</c:formatCode>
                <c:ptCount val="12"/>
                <c:pt idx="0">
                  <c:v>381</c:v>
                </c:pt>
                <c:pt idx="1">
                  <c:v>305</c:v>
                </c:pt>
                <c:pt idx="2">
                  <c:v>487</c:v>
                </c:pt>
                <c:pt idx="3">
                  <c:v>683</c:v>
                </c:pt>
                <c:pt idx="4">
                  <c:v>1129</c:v>
                </c:pt>
                <c:pt idx="5">
                  <c:v>935</c:v>
                </c:pt>
                <c:pt idx="6">
                  <c:v>1166</c:v>
                </c:pt>
                <c:pt idx="7">
                  <c:v>1163</c:v>
                </c:pt>
                <c:pt idx="8">
                  <c:v>440</c:v>
                </c:pt>
                <c:pt idx="9">
                  <c:v>298</c:v>
                </c:pt>
                <c:pt idx="10">
                  <c:v>404</c:v>
                </c:pt>
                <c:pt idx="11">
                  <c:v>342</c:v>
                </c:pt>
              </c:numCache>
            </c:numRef>
          </c:val>
          <c:extLst>
            <c:ext xmlns:c16="http://schemas.microsoft.com/office/drawing/2014/chart" uri="{C3380CC4-5D6E-409C-BE32-E72D297353CC}">
              <c16:uniqueId val="{00000009-D282-472B-A977-661FA158255F}"/>
            </c:ext>
          </c:extLst>
        </c:ser>
        <c:dLbls>
          <c:showLegendKey val="0"/>
          <c:showVal val="0"/>
          <c:showCatName val="0"/>
          <c:showSerName val="0"/>
          <c:showPercent val="0"/>
          <c:showBubbleSize val="0"/>
        </c:dLbls>
        <c:gapWidth val="150"/>
        <c:overlap val="100"/>
        <c:axId val="1565285040"/>
        <c:axId val="1565292112"/>
      </c:barChart>
      <c:catAx>
        <c:axId val="1565285040"/>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65292112"/>
        <c:crosses val="autoZero"/>
        <c:auto val="1"/>
        <c:lblAlgn val="ctr"/>
        <c:lblOffset val="100"/>
        <c:noMultiLvlLbl val="0"/>
      </c:catAx>
      <c:valAx>
        <c:axId val="1565292112"/>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6528504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3417510447317046"/>
          <c:y val="0.15218902843611312"/>
          <c:w val="0.73164979105365902"/>
          <c:h val="0.70823731460107198"/>
        </c:manualLayout>
      </c:layout>
      <c:pieChart>
        <c:varyColors val="1"/>
        <c:ser>
          <c:idx val="0"/>
          <c:order val="0"/>
          <c:tx>
            <c:strRef>
              <c:f>Sheet1!$B$1</c:f>
              <c:strCache>
                <c:ptCount val="1"/>
                <c:pt idx="0">
                  <c:v>Column1</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1E6D-4B0C-B903-49F271867197}"/>
              </c:ext>
            </c:extLst>
          </c:dPt>
          <c:dPt>
            <c:idx val="1"/>
            <c:bubble3D val="0"/>
            <c:spPr>
              <a:solidFill>
                <a:schemeClr val="accent3"/>
              </a:solidFill>
              <a:ln w="19050">
                <a:solidFill>
                  <a:schemeClr val="lt1"/>
                </a:solidFill>
              </a:ln>
              <a:effectLst/>
            </c:spPr>
            <c:extLst>
              <c:ext xmlns:c16="http://schemas.microsoft.com/office/drawing/2014/chart" uri="{C3380CC4-5D6E-409C-BE32-E72D297353CC}">
                <c16:uniqueId val="{00000003-1E6D-4B0C-B903-49F271867197}"/>
              </c:ext>
            </c:extLst>
          </c:dPt>
          <c:dPt>
            <c:idx val="2"/>
            <c:bubble3D val="0"/>
            <c:spPr>
              <a:solidFill>
                <a:schemeClr val="accent5"/>
              </a:solidFill>
              <a:ln w="19050">
                <a:solidFill>
                  <a:schemeClr val="lt1"/>
                </a:solidFill>
              </a:ln>
              <a:effectLst/>
            </c:spPr>
            <c:extLst>
              <c:ext xmlns:c16="http://schemas.microsoft.com/office/drawing/2014/chart" uri="{C3380CC4-5D6E-409C-BE32-E72D297353CC}">
                <c16:uniqueId val="{00000005-1E6D-4B0C-B903-49F271867197}"/>
              </c:ext>
            </c:extLst>
          </c:dPt>
          <c:dPt>
            <c:idx val="3"/>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07-1E6D-4B0C-B903-49F271867197}"/>
              </c:ext>
            </c:extLst>
          </c:dPt>
          <c:dLbls>
            <c:dLbl>
              <c:idx val="0"/>
              <c:tx>
                <c:rich>
                  <a:bodyPr/>
                  <a:lstStyle/>
                  <a:p>
                    <a:r>
                      <a:rPr lang="en-US"/>
                      <a:t>0</a:t>
                    </a:r>
                  </a:p>
                </c:rich>
              </c:tx>
              <c:dLblPos val="bestFi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1E6D-4B0C-B903-49F271867197}"/>
                </c:ext>
              </c:extLst>
            </c:dLbl>
            <c:dLbl>
              <c:idx val="1"/>
              <c:layout>
                <c:manualLayout>
                  <c:x val="0.1954783447447879"/>
                  <c:y val="-0.28883643175849366"/>
                </c:manualLayout>
              </c:layout>
              <c:tx>
                <c:rich>
                  <a:bodyPr/>
                  <a:lstStyle/>
                  <a:p>
                    <a:r>
                      <a:rPr lang="en-US"/>
                      <a:t>1</a:t>
                    </a:r>
                    <a:r>
                      <a:rPr lang="en-US" baseline="0"/>
                      <a:t> to 13</a:t>
                    </a:r>
                    <a:endParaRPr lang="en-US"/>
                  </a:p>
                </c:rich>
              </c:tx>
              <c:dLblPos val="bestFi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1E6D-4B0C-B903-49F271867197}"/>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Sheet1!$A$2:$A$5</c:f>
              <c:strCache>
                <c:ptCount val="2"/>
                <c:pt idx="0">
                  <c:v>0</c:v>
                </c:pt>
                <c:pt idx="1">
                  <c:v>1 to 13 </c:v>
                </c:pt>
              </c:strCache>
            </c:strRef>
          </c:cat>
          <c:val>
            <c:numRef>
              <c:f>Sheet1!$B$2:$B$5</c:f>
              <c:numCache>
                <c:formatCode>General</c:formatCode>
                <c:ptCount val="4"/>
                <c:pt idx="0">
                  <c:v>1</c:v>
                </c:pt>
                <c:pt idx="1">
                  <c:v>13</c:v>
                </c:pt>
              </c:numCache>
            </c:numRef>
          </c:val>
          <c:extLst>
            <c:ext xmlns:c16="http://schemas.microsoft.com/office/drawing/2014/chart" uri="{C3380CC4-5D6E-409C-BE32-E72D297353CC}">
              <c16:uniqueId val="{00000008-1E6D-4B0C-B903-49F271867197}"/>
            </c:ext>
          </c:extLst>
        </c:ser>
        <c:dLbls>
          <c:dLblPos val="bestFit"/>
          <c:showLegendKey val="0"/>
          <c:showVal val="1"/>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Column1</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7A64-4BAB-AB58-9692E2EE7D6C}"/>
              </c:ext>
            </c:extLst>
          </c:dPt>
          <c:dPt>
            <c:idx val="1"/>
            <c:bubble3D val="0"/>
            <c:spPr>
              <a:solidFill>
                <a:schemeClr val="accent3"/>
              </a:solidFill>
              <a:ln w="19050">
                <a:solidFill>
                  <a:schemeClr val="lt1"/>
                </a:solidFill>
              </a:ln>
              <a:effectLst/>
            </c:spPr>
            <c:extLst>
              <c:ext xmlns:c16="http://schemas.microsoft.com/office/drawing/2014/chart" uri="{C3380CC4-5D6E-409C-BE32-E72D297353CC}">
                <c16:uniqueId val="{00000003-7A64-4BAB-AB58-9692E2EE7D6C}"/>
              </c:ext>
            </c:extLst>
          </c:dPt>
          <c:dPt>
            <c:idx val="2"/>
            <c:bubble3D val="0"/>
            <c:spPr>
              <a:solidFill>
                <a:schemeClr val="accent5"/>
              </a:solidFill>
              <a:ln w="19050">
                <a:solidFill>
                  <a:schemeClr val="lt1"/>
                </a:solidFill>
              </a:ln>
              <a:effectLst/>
            </c:spPr>
            <c:extLst>
              <c:ext xmlns:c16="http://schemas.microsoft.com/office/drawing/2014/chart" uri="{C3380CC4-5D6E-409C-BE32-E72D297353CC}">
                <c16:uniqueId val="{00000005-7A64-4BAB-AB58-9692E2EE7D6C}"/>
              </c:ext>
            </c:extLst>
          </c:dPt>
          <c:dPt>
            <c:idx val="3"/>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07-7A64-4BAB-AB58-9692E2EE7D6C}"/>
              </c:ext>
            </c:extLst>
          </c:dPt>
          <c:dPt>
            <c:idx val="4"/>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09-7A64-4BAB-AB58-9692E2EE7D6C}"/>
              </c:ext>
            </c:extLst>
          </c:dPt>
          <c:dPt>
            <c:idx val="5"/>
            <c:bubble3D val="0"/>
            <c:spPr>
              <a:solidFill>
                <a:schemeClr val="accent5">
                  <a:lumMod val="60000"/>
                </a:schemeClr>
              </a:solidFill>
              <a:ln w="19050">
                <a:solidFill>
                  <a:schemeClr val="lt1"/>
                </a:solidFill>
              </a:ln>
              <a:effectLst/>
            </c:spPr>
            <c:extLst>
              <c:ext xmlns:c16="http://schemas.microsoft.com/office/drawing/2014/chart" uri="{C3380CC4-5D6E-409C-BE32-E72D297353CC}">
                <c16:uniqueId val="{0000000B-7A64-4BAB-AB58-9692E2EE7D6C}"/>
              </c:ext>
            </c:extLst>
          </c:dPt>
          <c:dPt>
            <c:idx val="6"/>
            <c:bubble3D val="0"/>
            <c:spPr>
              <a:solidFill>
                <a:schemeClr val="accent1">
                  <a:lumMod val="80000"/>
                  <a:lumOff val="20000"/>
                </a:schemeClr>
              </a:solidFill>
              <a:ln w="19050">
                <a:solidFill>
                  <a:schemeClr val="lt1"/>
                </a:solidFill>
              </a:ln>
              <a:effectLst/>
            </c:spPr>
            <c:extLst>
              <c:ext xmlns:c16="http://schemas.microsoft.com/office/drawing/2014/chart" uri="{C3380CC4-5D6E-409C-BE32-E72D297353CC}">
                <c16:uniqueId val="{0000000D-7A64-4BAB-AB58-9692E2EE7D6C}"/>
              </c:ext>
            </c:extLst>
          </c:dPt>
          <c:dPt>
            <c:idx val="7"/>
            <c:bubble3D val="0"/>
            <c:spPr>
              <a:solidFill>
                <a:schemeClr val="accent3">
                  <a:lumMod val="80000"/>
                  <a:lumOff val="20000"/>
                </a:schemeClr>
              </a:solidFill>
              <a:ln w="19050">
                <a:solidFill>
                  <a:schemeClr val="lt1"/>
                </a:solidFill>
              </a:ln>
              <a:effectLst/>
            </c:spPr>
            <c:extLst>
              <c:ext xmlns:c16="http://schemas.microsoft.com/office/drawing/2014/chart" uri="{C3380CC4-5D6E-409C-BE32-E72D297353CC}">
                <c16:uniqueId val="{0000000F-7A64-4BAB-AB58-9692E2EE7D6C}"/>
              </c:ext>
            </c:extLst>
          </c:dPt>
          <c:dPt>
            <c:idx val="8"/>
            <c:bubble3D val="0"/>
            <c:spPr>
              <a:solidFill>
                <a:schemeClr val="accent5">
                  <a:lumMod val="80000"/>
                  <a:lumOff val="20000"/>
                </a:schemeClr>
              </a:solidFill>
              <a:ln w="19050">
                <a:solidFill>
                  <a:schemeClr val="lt1"/>
                </a:solidFill>
              </a:ln>
              <a:effectLst/>
            </c:spPr>
            <c:extLst>
              <c:ext xmlns:c16="http://schemas.microsoft.com/office/drawing/2014/chart" uri="{C3380CC4-5D6E-409C-BE32-E72D297353CC}">
                <c16:uniqueId val="{00000011-7A64-4BAB-AB58-9692E2EE7D6C}"/>
              </c:ext>
            </c:extLst>
          </c:dPt>
          <c:dPt>
            <c:idx val="9"/>
            <c:bubble3D val="0"/>
            <c:spPr>
              <a:solidFill>
                <a:schemeClr val="accent1">
                  <a:lumMod val="80000"/>
                </a:schemeClr>
              </a:solidFill>
              <a:ln w="19050">
                <a:solidFill>
                  <a:schemeClr val="lt1"/>
                </a:solidFill>
              </a:ln>
              <a:effectLst/>
            </c:spPr>
            <c:extLst>
              <c:ext xmlns:c16="http://schemas.microsoft.com/office/drawing/2014/chart" uri="{C3380CC4-5D6E-409C-BE32-E72D297353CC}">
                <c16:uniqueId val="{00000013-7A64-4BAB-AB58-9692E2EE7D6C}"/>
              </c:ext>
            </c:extLst>
          </c:dPt>
          <c:dLbls>
            <c:dLbl>
              <c:idx val="0"/>
              <c:tx>
                <c:rich>
                  <a:bodyPr/>
                  <a:lstStyle/>
                  <a:p>
                    <a:r>
                      <a:rPr lang="en-US" dirty="0"/>
                      <a:t>1</a:t>
                    </a:r>
                  </a:p>
                </c:rich>
              </c:tx>
              <c:dLblPos val="inEnd"/>
              <c:showLegendKey val="0"/>
              <c:showVal val="0"/>
              <c:showCatName val="1"/>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7A64-4BAB-AB58-9692E2EE7D6C}"/>
                </c:ext>
              </c:extLst>
            </c:dLbl>
            <c:dLbl>
              <c:idx val="1"/>
              <c:tx>
                <c:rich>
                  <a:bodyPr rot="0" spcFirstLastPara="1" vertOverflow="ellipsis" vert="horz" wrap="square" lIns="38100" tIns="19050" rIns="38100" bIns="19050" anchor="ctr" anchorCtr="1">
                    <a:noAutofit/>
                  </a:bodyPr>
                  <a:lstStyle/>
                  <a:p>
                    <a:pPr>
                      <a:defRPr sz="1197" b="0" i="0" u="none" strike="noStrike" kern="1200" baseline="0">
                        <a:solidFill>
                          <a:schemeClr val="tx1">
                            <a:lumMod val="75000"/>
                            <a:lumOff val="25000"/>
                          </a:schemeClr>
                        </a:solidFill>
                        <a:latin typeface="+mn-lt"/>
                        <a:ea typeface="+mn-ea"/>
                        <a:cs typeface="+mn-cs"/>
                      </a:defRPr>
                    </a:pPr>
                    <a:r>
                      <a:rPr lang="en-US" dirty="0"/>
                      <a:t>2</a:t>
                    </a:r>
                  </a:p>
                </c:rich>
              </c:tx>
              <c:spPr>
                <a:noFill/>
                <a:ln>
                  <a:noFill/>
                </a:ln>
                <a:effectLst/>
              </c:spPr>
              <c:txPr>
                <a:bodyPr rot="0" spcFirstLastPara="1" vertOverflow="ellipsis" vert="horz" wrap="square" lIns="38100" tIns="19050" rIns="38100" bIns="19050" anchor="ctr" anchorCtr="1">
                  <a:no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0"/>
              <c:showCatName val="1"/>
              <c:showSerName val="0"/>
              <c:showPercent val="0"/>
              <c:showBubbleSize val="0"/>
              <c:extLst>
                <c:ext xmlns:c15="http://schemas.microsoft.com/office/drawing/2012/chart" uri="{CE6537A1-D6FC-4f65-9D91-7224C49458BB}">
                  <c15:layout>
                    <c:manualLayout>
                      <c:w val="8.9594241341361111E-2"/>
                      <c:h val="0.10880329536289121"/>
                    </c:manualLayout>
                  </c15:layout>
                  <c15:showDataLabelsRange val="0"/>
                </c:ext>
                <c:ext xmlns:c16="http://schemas.microsoft.com/office/drawing/2014/chart" uri="{C3380CC4-5D6E-409C-BE32-E72D297353CC}">
                  <c16:uniqueId val="{00000003-7A64-4BAB-AB58-9692E2EE7D6C}"/>
                </c:ext>
              </c:extLst>
            </c:dLbl>
            <c:dLbl>
              <c:idx val="9"/>
              <c:layout>
                <c:manualLayout>
                  <c:x val="0.16706933837506699"/>
                  <c:y val="0.242273140845574"/>
                </c:manualLayout>
              </c:layout>
              <c:tx>
                <c:rich>
                  <a:bodyPr/>
                  <a:lstStyle/>
                  <a:p>
                    <a:fld id="{69AE5110-3AFE-4F96-BA4B-6E1341D9A821}" type="CATEGORYNAME">
                      <a:rPr lang="en-US" smtClean="0"/>
                      <a:pPr/>
                      <a:t>[CATEGORY NAME]</a:t>
                    </a:fld>
                    <a:r>
                      <a:rPr lang="en-US"/>
                      <a:t> to 13</a:t>
                    </a:r>
                  </a:p>
                </c:rich>
              </c:tx>
              <c:dLblPos val="bestFit"/>
              <c:showLegendKey val="0"/>
              <c:showVal val="0"/>
              <c:showCatName val="1"/>
              <c:showSerName val="0"/>
              <c:showPercent val="0"/>
              <c:showBubbleSize val="0"/>
              <c:extLst>
                <c:ext xmlns:c15="http://schemas.microsoft.com/office/drawing/2012/chart" uri="{CE6537A1-D6FC-4f65-9D91-7224C49458BB}">
                  <c15:layout>
                    <c:manualLayout>
                      <c:w val="0.36573998301749816"/>
                      <c:h val="0.29537729401995333"/>
                    </c:manualLayout>
                  </c15:layout>
                  <c15:dlblFieldTable/>
                  <c15:showDataLabelsRange val="0"/>
                </c:ext>
                <c:ext xmlns:c16="http://schemas.microsoft.com/office/drawing/2014/chart" uri="{C3380CC4-5D6E-409C-BE32-E72D297353CC}">
                  <c16:uniqueId val="{00000013-7A64-4BAB-AB58-9692E2EE7D6C}"/>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0"/>
            <c:showCatName val="1"/>
            <c:showSerName val="0"/>
            <c:showPercent val="0"/>
            <c:showBubbleSize val="0"/>
            <c:showLeaderLines val="0"/>
            <c:extLst>
              <c:ext xmlns:c15="http://schemas.microsoft.com/office/drawing/2012/chart" uri="{CE6537A1-D6FC-4f65-9D91-7224C49458BB}"/>
            </c:extLst>
          </c:dLbls>
          <c:cat>
            <c:numRef>
              <c:f>Sheet1!$A$2:$A$11</c:f>
              <c:numCache>
                <c:formatCode>General</c:formatCode>
                <c:ptCount val="10"/>
                <c:pt idx="0">
                  <c:v>1</c:v>
                </c:pt>
                <c:pt idx="1">
                  <c:v>2</c:v>
                </c:pt>
                <c:pt idx="2">
                  <c:v>3</c:v>
                </c:pt>
                <c:pt idx="3">
                  <c:v>4</c:v>
                </c:pt>
                <c:pt idx="4">
                  <c:v>5</c:v>
                </c:pt>
                <c:pt idx="5">
                  <c:v>6</c:v>
                </c:pt>
                <c:pt idx="6">
                  <c:v>7</c:v>
                </c:pt>
                <c:pt idx="7">
                  <c:v>8</c:v>
                </c:pt>
                <c:pt idx="8">
                  <c:v>9</c:v>
                </c:pt>
                <c:pt idx="9">
                  <c:v>10</c:v>
                </c:pt>
              </c:numCache>
            </c:numRef>
          </c:cat>
          <c:val>
            <c:numRef>
              <c:f>Sheet1!$B$2:$B$11</c:f>
              <c:numCache>
                <c:formatCode>General</c:formatCode>
                <c:ptCount val="10"/>
                <c:pt idx="0">
                  <c:v>1</c:v>
                </c:pt>
                <c:pt idx="1">
                  <c:v>1</c:v>
                </c:pt>
                <c:pt idx="2">
                  <c:v>1</c:v>
                </c:pt>
                <c:pt idx="3">
                  <c:v>1</c:v>
                </c:pt>
                <c:pt idx="4">
                  <c:v>1</c:v>
                </c:pt>
                <c:pt idx="5">
                  <c:v>1</c:v>
                </c:pt>
                <c:pt idx="6">
                  <c:v>1</c:v>
                </c:pt>
                <c:pt idx="7">
                  <c:v>1</c:v>
                </c:pt>
                <c:pt idx="8">
                  <c:v>1</c:v>
                </c:pt>
                <c:pt idx="9">
                  <c:v>4</c:v>
                </c:pt>
              </c:numCache>
            </c:numRef>
          </c:val>
          <c:extLst>
            <c:ext xmlns:c16="http://schemas.microsoft.com/office/drawing/2014/chart" uri="{C3380CC4-5D6E-409C-BE32-E72D297353CC}">
              <c16:uniqueId val="{00000014-7A64-4BAB-AB58-9692E2EE7D6C}"/>
            </c:ext>
          </c:extLst>
        </c:ser>
        <c:dLbls>
          <c:dLblPos val="bestFit"/>
          <c:showLegendKey val="0"/>
          <c:showVal val="1"/>
          <c:showCatName val="0"/>
          <c:showSerName val="0"/>
          <c:showPercent val="0"/>
          <c:showBubbleSize val="0"/>
          <c:showLeaderLines val="0"/>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Column1</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968A-430D-9491-345DF1CFB516}"/>
              </c:ext>
            </c:extLst>
          </c:dPt>
          <c:dPt>
            <c:idx val="1"/>
            <c:bubble3D val="0"/>
            <c:spPr>
              <a:solidFill>
                <a:schemeClr val="accent3"/>
              </a:solidFill>
              <a:ln w="19050">
                <a:solidFill>
                  <a:schemeClr val="lt1"/>
                </a:solidFill>
              </a:ln>
              <a:effectLst/>
            </c:spPr>
            <c:extLst>
              <c:ext xmlns:c16="http://schemas.microsoft.com/office/drawing/2014/chart" uri="{C3380CC4-5D6E-409C-BE32-E72D297353CC}">
                <c16:uniqueId val="{00000003-968A-430D-9491-345DF1CFB516}"/>
              </c:ext>
            </c:extLst>
          </c:dPt>
          <c:dPt>
            <c:idx val="2"/>
            <c:bubble3D val="0"/>
            <c:spPr>
              <a:solidFill>
                <a:schemeClr val="accent5"/>
              </a:solidFill>
              <a:ln w="19050">
                <a:solidFill>
                  <a:schemeClr val="lt1"/>
                </a:solidFill>
              </a:ln>
              <a:effectLst/>
            </c:spPr>
            <c:extLst>
              <c:ext xmlns:c16="http://schemas.microsoft.com/office/drawing/2014/chart" uri="{C3380CC4-5D6E-409C-BE32-E72D297353CC}">
                <c16:uniqueId val="{00000005-968A-430D-9491-345DF1CFB516}"/>
              </c:ext>
            </c:extLst>
          </c:dPt>
          <c:dPt>
            <c:idx val="3"/>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07-968A-430D-9491-345DF1CFB516}"/>
              </c:ext>
            </c:extLst>
          </c:dPt>
          <c:dLbls>
            <c:dLbl>
              <c:idx val="0"/>
              <c:tx>
                <c:rich>
                  <a:bodyPr/>
                  <a:lstStyle/>
                  <a:p>
                    <a:r>
                      <a:rPr lang="en-US" dirty="0"/>
                      <a:t>1-2 </a:t>
                    </a:r>
                  </a:p>
                </c:rich>
              </c:tx>
              <c:dLblPos val="bestFi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968A-430D-9491-345DF1CFB516}"/>
                </c:ext>
              </c:extLst>
            </c:dLbl>
            <c:dLbl>
              <c:idx val="1"/>
              <c:layout>
                <c:manualLayout>
                  <c:x val="0.1954783447447879"/>
                  <c:y val="-0.28883643175849366"/>
                </c:manualLayout>
              </c:layout>
              <c:tx>
                <c:rich>
                  <a:bodyPr/>
                  <a:lstStyle/>
                  <a:p>
                    <a:r>
                      <a:rPr lang="en-US" dirty="0"/>
                      <a:t>3 to 13</a:t>
                    </a:r>
                  </a:p>
                </c:rich>
              </c:tx>
              <c:dLblPos val="bestFit"/>
              <c:showLegendKey val="0"/>
              <c:showVal val="1"/>
              <c:showCatName val="0"/>
              <c:showSerName val="0"/>
              <c:showPercent val="0"/>
              <c:showBubbleSize val="0"/>
              <c:extLst>
                <c:ext xmlns:c15="http://schemas.microsoft.com/office/drawing/2012/chart" uri="{CE6537A1-D6FC-4f65-9D91-7224C49458BB}">
                  <c15:layout>
                    <c:manualLayout>
                      <c:w val="0.37629581363371667"/>
                      <c:h val="0.203414856548014"/>
                    </c:manualLayout>
                  </c15:layout>
                  <c15:showDataLabelsRange val="0"/>
                </c:ext>
                <c:ext xmlns:c16="http://schemas.microsoft.com/office/drawing/2014/chart" uri="{C3380CC4-5D6E-409C-BE32-E72D297353CC}">
                  <c16:uniqueId val="{00000003-968A-430D-9491-345DF1CFB516}"/>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numRef>
              <c:f>Sheet1!$A$2:$A$5</c:f>
              <c:numCache>
                <c:formatCode>General</c:formatCode>
                <c:ptCount val="4"/>
                <c:pt idx="0">
                  <c:v>0</c:v>
                </c:pt>
                <c:pt idx="1">
                  <c:v>1</c:v>
                </c:pt>
              </c:numCache>
            </c:numRef>
          </c:cat>
          <c:val>
            <c:numRef>
              <c:f>Sheet1!$B$2:$B$5</c:f>
              <c:numCache>
                <c:formatCode>General</c:formatCode>
                <c:ptCount val="4"/>
                <c:pt idx="0">
                  <c:v>2</c:v>
                </c:pt>
                <c:pt idx="1">
                  <c:v>11</c:v>
                </c:pt>
              </c:numCache>
            </c:numRef>
          </c:val>
          <c:extLst>
            <c:ext xmlns:c16="http://schemas.microsoft.com/office/drawing/2014/chart" uri="{C3380CC4-5D6E-409C-BE32-E72D297353CC}">
              <c16:uniqueId val="{00000008-968A-430D-9491-345DF1CFB516}"/>
            </c:ext>
          </c:extLst>
        </c:ser>
        <c:dLbls>
          <c:dLblPos val="bestFit"/>
          <c:showLegendKey val="0"/>
          <c:showVal val="1"/>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_rels/data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2370E0C-39D2-45C4-BD66-477B703E7486}" type="doc">
      <dgm:prSet loTypeId="urn:microsoft.com/office/officeart/2016/7/layout/LinearBlockProcessNumbered" loCatId="process" qsTypeId="urn:microsoft.com/office/officeart/2005/8/quickstyle/simple2" qsCatId="simple" csTypeId="urn:microsoft.com/office/officeart/2005/8/colors/colorful2" csCatId="colorful" phldr="1"/>
      <dgm:spPr/>
      <dgm:t>
        <a:bodyPr/>
        <a:lstStyle/>
        <a:p>
          <a:endParaRPr lang="en-US"/>
        </a:p>
      </dgm:t>
    </dgm:pt>
    <dgm:pt modelId="{420B1C9D-EF00-42F5-8513-C485CC441FF2}">
      <dgm:prSet/>
      <dgm:spPr/>
      <dgm:t>
        <a:bodyPr/>
        <a:lstStyle/>
        <a:p>
          <a:pPr algn="l"/>
          <a:r>
            <a:rPr lang="en-US"/>
            <a:t>Exploring the correlation between the different relevant attributes.</a:t>
          </a:r>
        </a:p>
      </dgm:t>
    </dgm:pt>
    <dgm:pt modelId="{F7122163-0819-42AA-B1D8-2CA554DBDF8F}" type="parTrans" cxnId="{8291C237-1F12-4F9E-81E3-6BAD84A14CA7}">
      <dgm:prSet/>
      <dgm:spPr/>
      <dgm:t>
        <a:bodyPr/>
        <a:lstStyle/>
        <a:p>
          <a:endParaRPr lang="en-US"/>
        </a:p>
      </dgm:t>
    </dgm:pt>
    <dgm:pt modelId="{DEB9EA1A-8756-49A3-BD4A-F77EA5B13B74}" type="sibTrans" cxnId="{8291C237-1F12-4F9E-81E3-6BAD84A14CA7}">
      <dgm:prSet phldrT="01" phldr="0"/>
      <dgm:spPr/>
      <dgm:t>
        <a:bodyPr/>
        <a:lstStyle/>
        <a:p>
          <a:r>
            <a:rPr lang="en-US"/>
            <a:t>01</a:t>
          </a:r>
        </a:p>
      </dgm:t>
    </dgm:pt>
    <dgm:pt modelId="{0EAFCFA2-73A4-43B4-B985-A82439A4A347}">
      <dgm:prSet/>
      <dgm:spPr/>
      <dgm:t>
        <a:bodyPr/>
        <a:lstStyle/>
        <a:p>
          <a:r>
            <a:rPr lang="en-US"/>
            <a:t>Predicting a number of departure at a particular time based on correlated attributes, using different machine learning algorithms.</a:t>
          </a:r>
        </a:p>
      </dgm:t>
    </dgm:pt>
    <dgm:pt modelId="{702FD11A-1E56-48B5-8A73-476FFC1A14B8}" type="parTrans" cxnId="{0DBE0A7D-9C45-4332-926F-CCB0D6B6C643}">
      <dgm:prSet/>
      <dgm:spPr/>
      <dgm:t>
        <a:bodyPr/>
        <a:lstStyle/>
        <a:p>
          <a:endParaRPr lang="en-US"/>
        </a:p>
      </dgm:t>
    </dgm:pt>
    <dgm:pt modelId="{C90C9E51-5DF3-487D-8FB6-686B7D6F053E}" type="sibTrans" cxnId="{0DBE0A7D-9C45-4332-926F-CCB0D6B6C643}">
      <dgm:prSet phldrT="02" phldr="0"/>
      <dgm:spPr/>
      <dgm:t>
        <a:bodyPr/>
        <a:lstStyle/>
        <a:p>
          <a:r>
            <a:rPr lang="en-US"/>
            <a:t>02</a:t>
          </a:r>
        </a:p>
      </dgm:t>
    </dgm:pt>
    <dgm:pt modelId="{3DC6BA2A-E88B-4388-B72E-46C16EF5F255}">
      <dgm:prSet/>
      <dgm:spPr/>
      <dgm:t>
        <a:bodyPr/>
        <a:lstStyle/>
        <a:p>
          <a:r>
            <a:rPr lang="en-US"/>
            <a:t>Predicting a number of arrival at a particular time based on correlated attributes, using different machine learning algorithms.</a:t>
          </a:r>
        </a:p>
      </dgm:t>
    </dgm:pt>
    <dgm:pt modelId="{B3946710-202B-4FEB-B9F3-609DC2E4FC6E}" type="parTrans" cxnId="{BFAAE358-13D6-4998-9154-A049EC56BA8D}">
      <dgm:prSet/>
      <dgm:spPr/>
      <dgm:t>
        <a:bodyPr/>
        <a:lstStyle/>
        <a:p>
          <a:endParaRPr lang="en-US"/>
        </a:p>
      </dgm:t>
    </dgm:pt>
    <dgm:pt modelId="{D5AAD07C-C804-426F-A2C2-D48E9E5E2AA0}" type="sibTrans" cxnId="{BFAAE358-13D6-4998-9154-A049EC56BA8D}">
      <dgm:prSet phldrT="03" phldr="0"/>
      <dgm:spPr/>
      <dgm:t>
        <a:bodyPr/>
        <a:lstStyle/>
        <a:p>
          <a:r>
            <a:rPr lang="en-US"/>
            <a:t>03</a:t>
          </a:r>
        </a:p>
      </dgm:t>
    </dgm:pt>
    <dgm:pt modelId="{A3A577A2-5902-4DB3-89E3-88C3AA2EC303}" type="pres">
      <dgm:prSet presAssocID="{02370E0C-39D2-45C4-BD66-477B703E7486}" presName="Name0" presStyleCnt="0">
        <dgm:presLayoutVars>
          <dgm:animLvl val="lvl"/>
          <dgm:resizeHandles val="exact"/>
        </dgm:presLayoutVars>
      </dgm:prSet>
      <dgm:spPr/>
    </dgm:pt>
    <dgm:pt modelId="{9CDC7882-2383-4D93-BED6-A825DC81285F}" type="pres">
      <dgm:prSet presAssocID="{420B1C9D-EF00-42F5-8513-C485CC441FF2}" presName="compositeNode" presStyleCnt="0">
        <dgm:presLayoutVars>
          <dgm:bulletEnabled val="1"/>
        </dgm:presLayoutVars>
      </dgm:prSet>
      <dgm:spPr/>
    </dgm:pt>
    <dgm:pt modelId="{A43EE4B0-EA93-4EFB-B2A0-249ADE0B140B}" type="pres">
      <dgm:prSet presAssocID="{420B1C9D-EF00-42F5-8513-C485CC441FF2}" presName="bgRect" presStyleLbl="alignNode1" presStyleIdx="0" presStyleCnt="3"/>
      <dgm:spPr/>
    </dgm:pt>
    <dgm:pt modelId="{4DD1DF81-CB00-4ED4-B279-7AE77C8353C7}" type="pres">
      <dgm:prSet presAssocID="{DEB9EA1A-8756-49A3-BD4A-F77EA5B13B74}" presName="sibTransNodeRect" presStyleLbl="alignNode1" presStyleIdx="0" presStyleCnt="3">
        <dgm:presLayoutVars>
          <dgm:chMax val="0"/>
          <dgm:bulletEnabled val="1"/>
        </dgm:presLayoutVars>
      </dgm:prSet>
      <dgm:spPr/>
    </dgm:pt>
    <dgm:pt modelId="{13E6D891-7887-4334-81C4-487FE2E2D1C7}" type="pres">
      <dgm:prSet presAssocID="{420B1C9D-EF00-42F5-8513-C485CC441FF2}" presName="nodeRect" presStyleLbl="alignNode1" presStyleIdx="0" presStyleCnt="3">
        <dgm:presLayoutVars>
          <dgm:bulletEnabled val="1"/>
        </dgm:presLayoutVars>
      </dgm:prSet>
      <dgm:spPr/>
    </dgm:pt>
    <dgm:pt modelId="{F056CA13-2AF1-4096-A130-8F52774EFE06}" type="pres">
      <dgm:prSet presAssocID="{DEB9EA1A-8756-49A3-BD4A-F77EA5B13B74}" presName="sibTrans" presStyleCnt="0"/>
      <dgm:spPr/>
    </dgm:pt>
    <dgm:pt modelId="{5FCEE83E-7D05-44BF-B846-9F3136F641F4}" type="pres">
      <dgm:prSet presAssocID="{0EAFCFA2-73A4-43B4-B985-A82439A4A347}" presName="compositeNode" presStyleCnt="0">
        <dgm:presLayoutVars>
          <dgm:bulletEnabled val="1"/>
        </dgm:presLayoutVars>
      </dgm:prSet>
      <dgm:spPr/>
    </dgm:pt>
    <dgm:pt modelId="{EBD40EAE-E6C4-40CC-9CB1-3B84CC5550FD}" type="pres">
      <dgm:prSet presAssocID="{0EAFCFA2-73A4-43B4-B985-A82439A4A347}" presName="bgRect" presStyleLbl="alignNode1" presStyleIdx="1" presStyleCnt="3" custLinFactNeighborX="0" custLinFactNeighborY="1273"/>
      <dgm:spPr/>
    </dgm:pt>
    <dgm:pt modelId="{7C23555B-FCFA-4424-95CB-C97A90D83E94}" type="pres">
      <dgm:prSet presAssocID="{C90C9E51-5DF3-487D-8FB6-686B7D6F053E}" presName="sibTransNodeRect" presStyleLbl="alignNode1" presStyleIdx="1" presStyleCnt="3" custLinFactNeighborX="-1983" custLinFactNeighborY="-2951">
        <dgm:presLayoutVars>
          <dgm:chMax val="0"/>
          <dgm:bulletEnabled val="1"/>
        </dgm:presLayoutVars>
      </dgm:prSet>
      <dgm:spPr/>
    </dgm:pt>
    <dgm:pt modelId="{F6AB506A-512E-43AA-B92B-DECD2B06BC3E}" type="pres">
      <dgm:prSet presAssocID="{0EAFCFA2-73A4-43B4-B985-A82439A4A347}" presName="nodeRect" presStyleLbl="alignNode1" presStyleIdx="1" presStyleCnt="3">
        <dgm:presLayoutVars>
          <dgm:bulletEnabled val="1"/>
        </dgm:presLayoutVars>
      </dgm:prSet>
      <dgm:spPr/>
    </dgm:pt>
    <dgm:pt modelId="{D6A60BA0-3AE9-4F5E-968C-64F1CBFD8F22}" type="pres">
      <dgm:prSet presAssocID="{C90C9E51-5DF3-487D-8FB6-686B7D6F053E}" presName="sibTrans" presStyleCnt="0"/>
      <dgm:spPr/>
    </dgm:pt>
    <dgm:pt modelId="{12F38E40-5836-4078-B080-98F0993CC354}" type="pres">
      <dgm:prSet presAssocID="{3DC6BA2A-E88B-4388-B72E-46C16EF5F255}" presName="compositeNode" presStyleCnt="0">
        <dgm:presLayoutVars>
          <dgm:bulletEnabled val="1"/>
        </dgm:presLayoutVars>
      </dgm:prSet>
      <dgm:spPr/>
    </dgm:pt>
    <dgm:pt modelId="{763F6AFA-FF15-4480-957A-C2F060A23D3C}" type="pres">
      <dgm:prSet presAssocID="{3DC6BA2A-E88B-4388-B72E-46C16EF5F255}" presName="bgRect" presStyleLbl="alignNode1" presStyleIdx="2" presStyleCnt="3" custLinFactNeighborX="25" custLinFactNeighborY="1273"/>
      <dgm:spPr/>
    </dgm:pt>
    <dgm:pt modelId="{F8B0316D-5469-400F-88FD-7F58169C2D0C}" type="pres">
      <dgm:prSet presAssocID="{D5AAD07C-C804-426F-A2C2-D48E9E5E2AA0}" presName="sibTransNodeRect" presStyleLbl="alignNode1" presStyleIdx="2" presStyleCnt="3">
        <dgm:presLayoutVars>
          <dgm:chMax val="0"/>
          <dgm:bulletEnabled val="1"/>
        </dgm:presLayoutVars>
      </dgm:prSet>
      <dgm:spPr/>
    </dgm:pt>
    <dgm:pt modelId="{2CD04B79-B582-47F2-ADDE-B9FF9E09B2FD}" type="pres">
      <dgm:prSet presAssocID="{3DC6BA2A-E88B-4388-B72E-46C16EF5F255}" presName="nodeRect" presStyleLbl="alignNode1" presStyleIdx="2" presStyleCnt="3">
        <dgm:presLayoutVars>
          <dgm:bulletEnabled val="1"/>
        </dgm:presLayoutVars>
      </dgm:prSet>
      <dgm:spPr/>
    </dgm:pt>
  </dgm:ptLst>
  <dgm:cxnLst>
    <dgm:cxn modelId="{C9C3E700-7031-4506-8486-2736352B0F46}" type="presOf" srcId="{3DC6BA2A-E88B-4388-B72E-46C16EF5F255}" destId="{763F6AFA-FF15-4480-957A-C2F060A23D3C}" srcOrd="0" destOrd="0" presId="urn:microsoft.com/office/officeart/2016/7/layout/LinearBlockProcessNumbered"/>
    <dgm:cxn modelId="{8F170426-55F7-42F4-AEB7-9E463B01BECC}" type="presOf" srcId="{D5AAD07C-C804-426F-A2C2-D48E9E5E2AA0}" destId="{F8B0316D-5469-400F-88FD-7F58169C2D0C}" srcOrd="0" destOrd="0" presId="urn:microsoft.com/office/officeart/2016/7/layout/LinearBlockProcessNumbered"/>
    <dgm:cxn modelId="{60C43236-D8A0-4A0C-B653-00A5D7AD849A}" type="presOf" srcId="{02370E0C-39D2-45C4-BD66-477B703E7486}" destId="{A3A577A2-5902-4DB3-89E3-88C3AA2EC303}" srcOrd="0" destOrd="0" presId="urn:microsoft.com/office/officeart/2016/7/layout/LinearBlockProcessNumbered"/>
    <dgm:cxn modelId="{8291C237-1F12-4F9E-81E3-6BAD84A14CA7}" srcId="{02370E0C-39D2-45C4-BD66-477B703E7486}" destId="{420B1C9D-EF00-42F5-8513-C485CC441FF2}" srcOrd="0" destOrd="0" parTransId="{F7122163-0819-42AA-B1D8-2CA554DBDF8F}" sibTransId="{DEB9EA1A-8756-49A3-BD4A-F77EA5B13B74}"/>
    <dgm:cxn modelId="{3719C96D-8BAC-46A5-A26B-232E9E03FDB9}" type="presOf" srcId="{0EAFCFA2-73A4-43B4-B985-A82439A4A347}" destId="{F6AB506A-512E-43AA-B92B-DECD2B06BC3E}" srcOrd="1" destOrd="0" presId="urn:microsoft.com/office/officeart/2016/7/layout/LinearBlockProcessNumbered"/>
    <dgm:cxn modelId="{7403E64D-1BB7-4F3F-88D4-24D26311B476}" type="presOf" srcId="{420B1C9D-EF00-42F5-8513-C485CC441FF2}" destId="{A43EE4B0-EA93-4EFB-B2A0-249ADE0B140B}" srcOrd="0" destOrd="0" presId="urn:microsoft.com/office/officeart/2016/7/layout/LinearBlockProcessNumbered"/>
    <dgm:cxn modelId="{4A100E75-53FF-438C-8E06-FFA0134B4151}" type="presOf" srcId="{0EAFCFA2-73A4-43B4-B985-A82439A4A347}" destId="{EBD40EAE-E6C4-40CC-9CB1-3B84CC5550FD}" srcOrd="0" destOrd="0" presId="urn:microsoft.com/office/officeart/2016/7/layout/LinearBlockProcessNumbered"/>
    <dgm:cxn modelId="{BFAAE358-13D6-4998-9154-A049EC56BA8D}" srcId="{02370E0C-39D2-45C4-BD66-477B703E7486}" destId="{3DC6BA2A-E88B-4388-B72E-46C16EF5F255}" srcOrd="2" destOrd="0" parTransId="{B3946710-202B-4FEB-B9F3-609DC2E4FC6E}" sibTransId="{D5AAD07C-C804-426F-A2C2-D48E9E5E2AA0}"/>
    <dgm:cxn modelId="{0DBE0A7D-9C45-4332-926F-CCB0D6B6C643}" srcId="{02370E0C-39D2-45C4-BD66-477B703E7486}" destId="{0EAFCFA2-73A4-43B4-B985-A82439A4A347}" srcOrd="1" destOrd="0" parTransId="{702FD11A-1E56-48B5-8A73-476FFC1A14B8}" sibTransId="{C90C9E51-5DF3-487D-8FB6-686B7D6F053E}"/>
    <dgm:cxn modelId="{B8AC1D86-BD84-4A63-952C-6A48FDA61E18}" type="presOf" srcId="{DEB9EA1A-8756-49A3-BD4A-F77EA5B13B74}" destId="{4DD1DF81-CB00-4ED4-B279-7AE77C8353C7}" srcOrd="0" destOrd="0" presId="urn:microsoft.com/office/officeart/2016/7/layout/LinearBlockProcessNumbered"/>
    <dgm:cxn modelId="{3E32D798-648D-4E30-8F4F-4F4EC5D38F91}" type="presOf" srcId="{3DC6BA2A-E88B-4388-B72E-46C16EF5F255}" destId="{2CD04B79-B582-47F2-ADDE-B9FF9E09B2FD}" srcOrd="1" destOrd="0" presId="urn:microsoft.com/office/officeart/2016/7/layout/LinearBlockProcessNumbered"/>
    <dgm:cxn modelId="{4BECC9BF-ECF0-4746-960A-208E58DF5BED}" type="presOf" srcId="{C90C9E51-5DF3-487D-8FB6-686B7D6F053E}" destId="{7C23555B-FCFA-4424-95CB-C97A90D83E94}" srcOrd="0" destOrd="0" presId="urn:microsoft.com/office/officeart/2016/7/layout/LinearBlockProcessNumbered"/>
    <dgm:cxn modelId="{98F3FEEC-B499-44FF-8995-B1931993C773}" type="presOf" srcId="{420B1C9D-EF00-42F5-8513-C485CC441FF2}" destId="{13E6D891-7887-4334-81C4-487FE2E2D1C7}" srcOrd="1" destOrd="0" presId="urn:microsoft.com/office/officeart/2016/7/layout/LinearBlockProcessNumbered"/>
    <dgm:cxn modelId="{7676287C-4AB5-4EE3-ACB7-14DCF361341C}" type="presParOf" srcId="{A3A577A2-5902-4DB3-89E3-88C3AA2EC303}" destId="{9CDC7882-2383-4D93-BED6-A825DC81285F}" srcOrd="0" destOrd="0" presId="urn:microsoft.com/office/officeart/2016/7/layout/LinearBlockProcessNumbered"/>
    <dgm:cxn modelId="{0AB8E490-04AA-4B3F-8FC4-E06125C00B1E}" type="presParOf" srcId="{9CDC7882-2383-4D93-BED6-A825DC81285F}" destId="{A43EE4B0-EA93-4EFB-B2A0-249ADE0B140B}" srcOrd="0" destOrd="0" presId="urn:microsoft.com/office/officeart/2016/7/layout/LinearBlockProcessNumbered"/>
    <dgm:cxn modelId="{17C05DF4-DBE2-4744-91B6-E1E55FDA9A28}" type="presParOf" srcId="{9CDC7882-2383-4D93-BED6-A825DC81285F}" destId="{4DD1DF81-CB00-4ED4-B279-7AE77C8353C7}" srcOrd="1" destOrd="0" presId="urn:microsoft.com/office/officeart/2016/7/layout/LinearBlockProcessNumbered"/>
    <dgm:cxn modelId="{82968A3E-B5B5-460E-BC76-C33389BEF031}" type="presParOf" srcId="{9CDC7882-2383-4D93-BED6-A825DC81285F}" destId="{13E6D891-7887-4334-81C4-487FE2E2D1C7}" srcOrd="2" destOrd="0" presId="urn:microsoft.com/office/officeart/2016/7/layout/LinearBlockProcessNumbered"/>
    <dgm:cxn modelId="{93AB1B96-9613-4C83-A40C-D4869A745B73}" type="presParOf" srcId="{A3A577A2-5902-4DB3-89E3-88C3AA2EC303}" destId="{F056CA13-2AF1-4096-A130-8F52774EFE06}" srcOrd="1" destOrd="0" presId="urn:microsoft.com/office/officeart/2016/7/layout/LinearBlockProcessNumbered"/>
    <dgm:cxn modelId="{FE3597F1-6F3E-4CEF-AFE8-FEEDCEDCF701}" type="presParOf" srcId="{A3A577A2-5902-4DB3-89E3-88C3AA2EC303}" destId="{5FCEE83E-7D05-44BF-B846-9F3136F641F4}" srcOrd="2" destOrd="0" presId="urn:microsoft.com/office/officeart/2016/7/layout/LinearBlockProcessNumbered"/>
    <dgm:cxn modelId="{13E4F1F8-2941-4F4B-85B8-4218E6C90686}" type="presParOf" srcId="{5FCEE83E-7D05-44BF-B846-9F3136F641F4}" destId="{EBD40EAE-E6C4-40CC-9CB1-3B84CC5550FD}" srcOrd="0" destOrd="0" presId="urn:microsoft.com/office/officeart/2016/7/layout/LinearBlockProcessNumbered"/>
    <dgm:cxn modelId="{50BA8B65-C1F3-46BB-B7BE-51337A0DC33A}" type="presParOf" srcId="{5FCEE83E-7D05-44BF-B846-9F3136F641F4}" destId="{7C23555B-FCFA-4424-95CB-C97A90D83E94}" srcOrd="1" destOrd="0" presId="urn:microsoft.com/office/officeart/2016/7/layout/LinearBlockProcessNumbered"/>
    <dgm:cxn modelId="{C47CAB7D-9D57-4B99-855B-FC98EB60CA93}" type="presParOf" srcId="{5FCEE83E-7D05-44BF-B846-9F3136F641F4}" destId="{F6AB506A-512E-43AA-B92B-DECD2B06BC3E}" srcOrd="2" destOrd="0" presId="urn:microsoft.com/office/officeart/2016/7/layout/LinearBlockProcessNumbered"/>
    <dgm:cxn modelId="{F445A891-5265-4AF7-88D2-44C56689B6AB}" type="presParOf" srcId="{A3A577A2-5902-4DB3-89E3-88C3AA2EC303}" destId="{D6A60BA0-3AE9-4F5E-968C-64F1CBFD8F22}" srcOrd="3" destOrd="0" presId="urn:microsoft.com/office/officeart/2016/7/layout/LinearBlockProcessNumbered"/>
    <dgm:cxn modelId="{E13FB96D-48D6-4FAF-BA13-8521A7DB9602}" type="presParOf" srcId="{A3A577A2-5902-4DB3-89E3-88C3AA2EC303}" destId="{12F38E40-5836-4078-B080-98F0993CC354}" srcOrd="4" destOrd="0" presId="urn:microsoft.com/office/officeart/2016/7/layout/LinearBlockProcessNumbered"/>
    <dgm:cxn modelId="{92E067E9-F4E6-4EE1-8DCB-7C599ED51374}" type="presParOf" srcId="{12F38E40-5836-4078-B080-98F0993CC354}" destId="{763F6AFA-FF15-4480-957A-C2F060A23D3C}" srcOrd="0" destOrd="0" presId="urn:microsoft.com/office/officeart/2016/7/layout/LinearBlockProcessNumbered"/>
    <dgm:cxn modelId="{8F6D29F9-6438-4EB1-80EF-606337188EBB}" type="presParOf" srcId="{12F38E40-5836-4078-B080-98F0993CC354}" destId="{F8B0316D-5469-400F-88FD-7F58169C2D0C}" srcOrd="1" destOrd="0" presId="urn:microsoft.com/office/officeart/2016/7/layout/LinearBlockProcessNumbered"/>
    <dgm:cxn modelId="{004B478A-80CF-4AD2-9420-D2ED332C3D9B}" type="presParOf" srcId="{12F38E40-5836-4078-B080-98F0993CC354}" destId="{2CD04B79-B582-47F2-ADDE-B9FF9E09B2FD}" srcOrd="2" destOrd="0" presId="urn:microsoft.com/office/officeart/2016/7/layout/LinearBlock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502258E-2C54-4DDC-9BD4-BDE62F61AE13}"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F06F3DEB-2793-4F11-AA0D-93986C02F798}">
      <dgm:prSet/>
      <dgm:spPr/>
      <dgm:t>
        <a:bodyPr/>
        <a:lstStyle/>
        <a:p>
          <a:pPr>
            <a:lnSpc>
              <a:spcPct val="100000"/>
            </a:lnSpc>
          </a:pPr>
          <a:r>
            <a:rPr lang="en-US">
              <a:solidFill>
                <a:schemeClr val="bg1"/>
              </a:solidFill>
            </a:rPr>
            <a:t>Station data  </a:t>
          </a:r>
        </a:p>
      </dgm:t>
    </dgm:pt>
    <dgm:pt modelId="{060F3E03-F6F4-4598-9C79-7CD9E287E17D}" type="parTrans" cxnId="{62D7229C-BC44-4630-8278-A70A11E9B79E}">
      <dgm:prSet/>
      <dgm:spPr/>
      <dgm:t>
        <a:bodyPr/>
        <a:lstStyle/>
        <a:p>
          <a:endParaRPr lang="en-US"/>
        </a:p>
      </dgm:t>
    </dgm:pt>
    <dgm:pt modelId="{33476CD2-180C-4C83-ABF6-91DE96AB17F6}" type="sibTrans" cxnId="{62D7229C-BC44-4630-8278-A70A11E9B79E}">
      <dgm:prSet/>
      <dgm:spPr/>
      <dgm:t>
        <a:bodyPr/>
        <a:lstStyle/>
        <a:p>
          <a:pPr>
            <a:lnSpc>
              <a:spcPct val="100000"/>
            </a:lnSpc>
          </a:pPr>
          <a:endParaRPr lang="en-US"/>
        </a:p>
      </dgm:t>
    </dgm:pt>
    <dgm:pt modelId="{14B2C3E1-C1A5-408B-8B2F-8FA88B8BFC52}">
      <dgm:prSet/>
      <dgm:spPr/>
      <dgm:t>
        <a:bodyPr/>
        <a:lstStyle/>
        <a:p>
          <a:pPr>
            <a:lnSpc>
              <a:spcPct val="100000"/>
            </a:lnSpc>
          </a:pPr>
          <a:r>
            <a:rPr lang="en-US">
              <a:solidFill>
                <a:schemeClr val="bg1"/>
              </a:solidFill>
            </a:rPr>
            <a:t>Trip data </a:t>
          </a:r>
        </a:p>
      </dgm:t>
    </dgm:pt>
    <dgm:pt modelId="{92A894E3-520A-45B8-9BFB-3BED3514A07C}" type="parTrans" cxnId="{296A242E-3C61-4352-A9A4-656032D97F2A}">
      <dgm:prSet/>
      <dgm:spPr/>
      <dgm:t>
        <a:bodyPr/>
        <a:lstStyle/>
        <a:p>
          <a:endParaRPr lang="en-US"/>
        </a:p>
      </dgm:t>
    </dgm:pt>
    <dgm:pt modelId="{CD392682-9811-4BCF-ABF7-A842DBB9D393}" type="sibTrans" cxnId="{296A242E-3C61-4352-A9A4-656032D97F2A}">
      <dgm:prSet/>
      <dgm:spPr/>
      <dgm:t>
        <a:bodyPr/>
        <a:lstStyle/>
        <a:p>
          <a:pPr>
            <a:lnSpc>
              <a:spcPct val="100000"/>
            </a:lnSpc>
          </a:pPr>
          <a:endParaRPr lang="en-US"/>
        </a:p>
      </dgm:t>
    </dgm:pt>
    <dgm:pt modelId="{6677C994-A76F-4200-A852-B10383306B64}">
      <dgm:prSet/>
      <dgm:spPr/>
      <dgm:t>
        <a:bodyPr/>
        <a:lstStyle/>
        <a:p>
          <a:pPr>
            <a:lnSpc>
              <a:spcPct val="100000"/>
            </a:lnSpc>
          </a:pPr>
          <a:r>
            <a:rPr lang="en-US">
              <a:solidFill>
                <a:schemeClr val="bg1"/>
              </a:solidFill>
            </a:rPr>
            <a:t>Weather data</a:t>
          </a:r>
        </a:p>
      </dgm:t>
    </dgm:pt>
    <dgm:pt modelId="{84AAF721-F4EA-497B-9C04-56198415000E}" type="parTrans" cxnId="{32A528E5-C976-419D-827A-2562096DCD7D}">
      <dgm:prSet/>
      <dgm:spPr/>
      <dgm:t>
        <a:bodyPr/>
        <a:lstStyle/>
        <a:p>
          <a:endParaRPr lang="en-US"/>
        </a:p>
      </dgm:t>
    </dgm:pt>
    <dgm:pt modelId="{2C01E6A0-349F-4533-92E8-B2B190046285}" type="sibTrans" cxnId="{32A528E5-C976-419D-827A-2562096DCD7D}">
      <dgm:prSet/>
      <dgm:spPr/>
      <dgm:t>
        <a:bodyPr/>
        <a:lstStyle/>
        <a:p>
          <a:endParaRPr lang="en-US"/>
        </a:p>
      </dgm:t>
    </dgm:pt>
    <dgm:pt modelId="{62DE1188-16F1-4E01-A3DE-AC3980E376D9}" type="pres">
      <dgm:prSet presAssocID="{5502258E-2C54-4DDC-9BD4-BDE62F61AE13}" presName="root" presStyleCnt="0">
        <dgm:presLayoutVars>
          <dgm:dir/>
          <dgm:resizeHandles val="exact"/>
        </dgm:presLayoutVars>
      </dgm:prSet>
      <dgm:spPr/>
    </dgm:pt>
    <dgm:pt modelId="{A0A28D5B-96B9-4D3C-B414-03826CD80960}" type="pres">
      <dgm:prSet presAssocID="{5502258E-2C54-4DDC-9BD4-BDE62F61AE13}" presName="container" presStyleCnt="0">
        <dgm:presLayoutVars>
          <dgm:dir/>
          <dgm:resizeHandles val="exact"/>
        </dgm:presLayoutVars>
      </dgm:prSet>
      <dgm:spPr/>
    </dgm:pt>
    <dgm:pt modelId="{DD1A71AB-285A-4072-9FE1-40E6C9BDB9D7}" type="pres">
      <dgm:prSet presAssocID="{F06F3DEB-2793-4F11-AA0D-93986C02F798}" presName="compNode" presStyleCnt="0"/>
      <dgm:spPr/>
    </dgm:pt>
    <dgm:pt modelId="{36718756-31CC-4544-8049-60DAADBA5194}" type="pres">
      <dgm:prSet presAssocID="{F06F3DEB-2793-4F11-AA0D-93986C02F798}" presName="iconBgRect" presStyleLbl="bgShp" presStyleIdx="0" presStyleCnt="3"/>
      <dgm:spPr/>
    </dgm:pt>
    <dgm:pt modelId="{F44C6D11-DEF5-4411-BBBF-87FE9F0996EA}" type="pres">
      <dgm:prSet presAssocID="{F06F3DEB-2793-4F11-AA0D-93986C02F798}" presName="iconRect" presStyleLbl="node1" presStyleIdx="0" presStyleCnt="3" custLinFactNeighborX="-2443" custLinFactNeighborY="-806"/>
      <dgm:spPr>
        <a:blipFill>
          <a:blip xmlns:r="http://schemas.openxmlformats.org/officeDocument/2006/relationships" r:embed="rId1" cstate="hqprint">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Marker with solid fill"/>
        </a:ext>
      </dgm:extLst>
    </dgm:pt>
    <dgm:pt modelId="{5C59F375-0F26-408B-8B68-9C1CA12BD741}" type="pres">
      <dgm:prSet presAssocID="{F06F3DEB-2793-4F11-AA0D-93986C02F798}" presName="spaceRect" presStyleCnt="0"/>
      <dgm:spPr/>
    </dgm:pt>
    <dgm:pt modelId="{19AB6D67-670F-4A52-9D4D-1EA17873FA2E}" type="pres">
      <dgm:prSet presAssocID="{F06F3DEB-2793-4F11-AA0D-93986C02F798}" presName="textRect" presStyleLbl="revTx" presStyleIdx="0" presStyleCnt="3">
        <dgm:presLayoutVars>
          <dgm:chMax val="1"/>
          <dgm:chPref val="1"/>
        </dgm:presLayoutVars>
      </dgm:prSet>
      <dgm:spPr/>
    </dgm:pt>
    <dgm:pt modelId="{B37EAC69-E6F5-43FC-B142-03F32779E3D5}" type="pres">
      <dgm:prSet presAssocID="{33476CD2-180C-4C83-ABF6-91DE96AB17F6}" presName="sibTrans" presStyleLbl="sibTrans2D1" presStyleIdx="0" presStyleCnt="0"/>
      <dgm:spPr/>
    </dgm:pt>
    <dgm:pt modelId="{D4D2224A-3B8F-4AA0-BF85-60252E693A25}" type="pres">
      <dgm:prSet presAssocID="{14B2C3E1-C1A5-408B-8B2F-8FA88B8BFC52}" presName="compNode" presStyleCnt="0"/>
      <dgm:spPr/>
    </dgm:pt>
    <dgm:pt modelId="{FBC07AC5-9072-45AC-BBCD-E69A209CD5CE}" type="pres">
      <dgm:prSet presAssocID="{14B2C3E1-C1A5-408B-8B2F-8FA88B8BFC52}" presName="iconBgRect" presStyleLbl="bgShp" presStyleIdx="1" presStyleCnt="3"/>
      <dgm:spPr/>
    </dgm:pt>
    <dgm:pt modelId="{A70FC533-77CE-41FA-B636-200CA6E2B89E}" type="pres">
      <dgm:prSet presAssocID="{14B2C3E1-C1A5-408B-8B2F-8FA88B8BFC52}" presName="iconRect" presStyleLbl="node1" presStyleIdx="1" presStyleCnt="3"/>
      <dgm:spPr>
        <a:blipFill>
          <a:blip xmlns:r="http://schemas.openxmlformats.org/officeDocument/2006/relationships" r:embed="rId3" cstate="hq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dgm:spPr>
      <dgm:extLst>
        <a:ext uri="{E40237B7-FDA0-4F09-8148-C483321AD2D9}">
          <dgm14:cNvPr xmlns:dgm14="http://schemas.microsoft.com/office/drawing/2010/diagram" id="0" name="" descr="Cycling with solid fill"/>
        </a:ext>
      </dgm:extLst>
    </dgm:pt>
    <dgm:pt modelId="{327B81C8-F870-4359-AAE6-94DFE74D0108}" type="pres">
      <dgm:prSet presAssocID="{14B2C3E1-C1A5-408B-8B2F-8FA88B8BFC52}" presName="spaceRect" presStyleCnt="0"/>
      <dgm:spPr/>
    </dgm:pt>
    <dgm:pt modelId="{7885CEEC-EE56-4424-BCBB-0D11FE76DE95}" type="pres">
      <dgm:prSet presAssocID="{14B2C3E1-C1A5-408B-8B2F-8FA88B8BFC52}" presName="textRect" presStyleLbl="revTx" presStyleIdx="1" presStyleCnt="3">
        <dgm:presLayoutVars>
          <dgm:chMax val="1"/>
          <dgm:chPref val="1"/>
        </dgm:presLayoutVars>
      </dgm:prSet>
      <dgm:spPr/>
    </dgm:pt>
    <dgm:pt modelId="{1E12CA79-11A8-45B8-95F7-B55F5A6BBBCC}" type="pres">
      <dgm:prSet presAssocID="{CD392682-9811-4BCF-ABF7-A842DBB9D393}" presName="sibTrans" presStyleLbl="sibTrans2D1" presStyleIdx="0" presStyleCnt="0"/>
      <dgm:spPr/>
    </dgm:pt>
    <dgm:pt modelId="{EAAC959A-97D6-4920-8E8B-9044E069999E}" type="pres">
      <dgm:prSet presAssocID="{6677C994-A76F-4200-A852-B10383306B64}" presName="compNode" presStyleCnt="0"/>
      <dgm:spPr/>
    </dgm:pt>
    <dgm:pt modelId="{6B2B3CCD-FB95-4835-87AA-CFA088C3D82B}" type="pres">
      <dgm:prSet presAssocID="{6677C994-A76F-4200-A852-B10383306B64}" presName="iconBgRect" presStyleLbl="bgShp" presStyleIdx="2" presStyleCnt="3"/>
      <dgm:spPr/>
    </dgm:pt>
    <dgm:pt modelId="{A3618EAF-6054-4225-8CEB-8950109B8869}" type="pres">
      <dgm:prSet presAssocID="{6677C994-A76F-4200-A852-B10383306B64}" presName="iconRect" presStyleLbl="node1" presStyleIdx="2" presStyleCnt="3"/>
      <dgm:spPr>
        <a:blipFill>
          <a:blip xmlns:r="http://schemas.openxmlformats.org/officeDocument/2006/relationships" r:embed="rId5" cstate="hq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Rain"/>
        </a:ext>
      </dgm:extLst>
    </dgm:pt>
    <dgm:pt modelId="{E7472B4D-F8DC-474E-81C6-0D8A702005FC}" type="pres">
      <dgm:prSet presAssocID="{6677C994-A76F-4200-A852-B10383306B64}" presName="spaceRect" presStyleCnt="0"/>
      <dgm:spPr/>
    </dgm:pt>
    <dgm:pt modelId="{7EA2ADE8-6617-4132-9C1B-141C71A7F55E}" type="pres">
      <dgm:prSet presAssocID="{6677C994-A76F-4200-A852-B10383306B64}" presName="textRect" presStyleLbl="revTx" presStyleIdx="2" presStyleCnt="3">
        <dgm:presLayoutVars>
          <dgm:chMax val="1"/>
          <dgm:chPref val="1"/>
        </dgm:presLayoutVars>
      </dgm:prSet>
      <dgm:spPr/>
    </dgm:pt>
  </dgm:ptLst>
  <dgm:cxnLst>
    <dgm:cxn modelId="{296A242E-3C61-4352-A9A4-656032D97F2A}" srcId="{5502258E-2C54-4DDC-9BD4-BDE62F61AE13}" destId="{14B2C3E1-C1A5-408B-8B2F-8FA88B8BFC52}" srcOrd="1" destOrd="0" parTransId="{92A894E3-520A-45B8-9BFB-3BED3514A07C}" sibTransId="{CD392682-9811-4BCF-ABF7-A842DBB9D393}"/>
    <dgm:cxn modelId="{4BD9722F-0410-414B-9841-FA90068D3048}" type="presOf" srcId="{14B2C3E1-C1A5-408B-8B2F-8FA88B8BFC52}" destId="{7885CEEC-EE56-4424-BCBB-0D11FE76DE95}" srcOrd="0" destOrd="0" presId="urn:microsoft.com/office/officeart/2018/2/layout/IconCircleList"/>
    <dgm:cxn modelId="{F462D531-2EEC-4DF2-9A95-FC9589643A61}" type="presOf" srcId="{33476CD2-180C-4C83-ABF6-91DE96AB17F6}" destId="{B37EAC69-E6F5-43FC-B142-03F32779E3D5}" srcOrd="0" destOrd="0" presId="urn:microsoft.com/office/officeart/2018/2/layout/IconCircleList"/>
    <dgm:cxn modelId="{3FFD6A70-EE45-4751-8D3E-278CA40BEEC0}" type="presOf" srcId="{5502258E-2C54-4DDC-9BD4-BDE62F61AE13}" destId="{62DE1188-16F1-4E01-A3DE-AC3980E376D9}" srcOrd="0" destOrd="0" presId="urn:microsoft.com/office/officeart/2018/2/layout/IconCircleList"/>
    <dgm:cxn modelId="{3001A09B-2329-4D18-B6BC-6E8EFF26B18C}" type="presOf" srcId="{6677C994-A76F-4200-A852-B10383306B64}" destId="{7EA2ADE8-6617-4132-9C1B-141C71A7F55E}" srcOrd="0" destOrd="0" presId="urn:microsoft.com/office/officeart/2018/2/layout/IconCircleList"/>
    <dgm:cxn modelId="{62D7229C-BC44-4630-8278-A70A11E9B79E}" srcId="{5502258E-2C54-4DDC-9BD4-BDE62F61AE13}" destId="{F06F3DEB-2793-4F11-AA0D-93986C02F798}" srcOrd="0" destOrd="0" parTransId="{060F3E03-F6F4-4598-9C79-7CD9E287E17D}" sibTransId="{33476CD2-180C-4C83-ABF6-91DE96AB17F6}"/>
    <dgm:cxn modelId="{CB1039D2-ACC8-41C1-9AB2-FB8F75B001EF}" type="presOf" srcId="{CD392682-9811-4BCF-ABF7-A842DBB9D393}" destId="{1E12CA79-11A8-45B8-95F7-B55F5A6BBBCC}" srcOrd="0" destOrd="0" presId="urn:microsoft.com/office/officeart/2018/2/layout/IconCircleList"/>
    <dgm:cxn modelId="{564741DC-2B23-4669-8113-3CEB9C1018F4}" type="presOf" srcId="{F06F3DEB-2793-4F11-AA0D-93986C02F798}" destId="{19AB6D67-670F-4A52-9D4D-1EA17873FA2E}" srcOrd="0" destOrd="0" presId="urn:microsoft.com/office/officeart/2018/2/layout/IconCircleList"/>
    <dgm:cxn modelId="{32A528E5-C976-419D-827A-2562096DCD7D}" srcId="{5502258E-2C54-4DDC-9BD4-BDE62F61AE13}" destId="{6677C994-A76F-4200-A852-B10383306B64}" srcOrd="2" destOrd="0" parTransId="{84AAF721-F4EA-497B-9C04-56198415000E}" sibTransId="{2C01E6A0-349F-4533-92E8-B2B190046285}"/>
    <dgm:cxn modelId="{2DCC133B-9C11-42A9-AA28-7E1A4C0CD24F}" type="presParOf" srcId="{62DE1188-16F1-4E01-A3DE-AC3980E376D9}" destId="{A0A28D5B-96B9-4D3C-B414-03826CD80960}" srcOrd="0" destOrd="0" presId="urn:microsoft.com/office/officeart/2018/2/layout/IconCircleList"/>
    <dgm:cxn modelId="{5682C639-0C0F-4F4F-802F-ECA8DAF2635B}" type="presParOf" srcId="{A0A28D5B-96B9-4D3C-B414-03826CD80960}" destId="{DD1A71AB-285A-4072-9FE1-40E6C9BDB9D7}" srcOrd="0" destOrd="0" presId="urn:microsoft.com/office/officeart/2018/2/layout/IconCircleList"/>
    <dgm:cxn modelId="{65D9A5C1-0188-4033-B6B1-9B6D59913F18}" type="presParOf" srcId="{DD1A71AB-285A-4072-9FE1-40E6C9BDB9D7}" destId="{36718756-31CC-4544-8049-60DAADBA5194}" srcOrd="0" destOrd="0" presId="urn:microsoft.com/office/officeart/2018/2/layout/IconCircleList"/>
    <dgm:cxn modelId="{1576CBBA-E42F-46A0-AC13-937BA212EA4C}" type="presParOf" srcId="{DD1A71AB-285A-4072-9FE1-40E6C9BDB9D7}" destId="{F44C6D11-DEF5-4411-BBBF-87FE9F0996EA}" srcOrd="1" destOrd="0" presId="urn:microsoft.com/office/officeart/2018/2/layout/IconCircleList"/>
    <dgm:cxn modelId="{2A9EA821-46FC-4329-BADF-F998AC79C729}" type="presParOf" srcId="{DD1A71AB-285A-4072-9FE1-40E6C9BDB9D7}" destId="{5C59F375-0F26-408B-8B68-9C1CA12BD741}" srcOrd="2" destOrd="0" presId="urn:microsoft.com/office/officeart/2018/2/layout/IconCircleList"/>
    <dgm:cxn modelId="{617081F9-8E2C-4120-8E2D-0C346AA111A9}" type="presParOf" srcId="{DD1A71AB-285A-4072-9FE1-40E6C9BDB9D7}" destId="{19AB6D67-670F-4A52-9D4D-1EA17873FA2E}" srcOrd="3" destOrd="0" presId="urn:microsoft.com/office/officeart/2018/2/layout/IconCircleList"/>
    <dgm:cxn modelId="{FA4AF905-B65B-4E25-8DBC-2CE971D27B7A}" type="presParOf" srcId="{A0A28D5B-96B9-4D3C-B414-03826CD80960}" destId="{B37EAC69-E6F5-43FC-B142-03F32779E3D5}" srcOrd="1" destOrd="0" presId="urn:microsoft.com/office/officeart/2018/2/layout/IconCircleList"/>
    <dgm:cxn modelId="{044D7CA6-77F8-4774-80E6-37AAF48BDF5C}" type="presParOf" srcId="{A0A28D5B-96B9-4D3C-B414-03826CD80960}" destId="{D4D2224A-3B8F-4AA0-BF85-60252E693A25}" srcOrd="2" destOrd="0" presId="urn:microsoft.com/office/officeart/2018/2/layout/IconCircleList"/>
    <dgm:cxn modelId="{190C85B0-3371-4FB9-8497-7F76AEEE87AB}" type="presParOf" srcId="{D4D2224A-3B8F-4AA0-BF85-60252E693A25}" destId="{FBC07AC5-9072-45AC-BBCD-E69A209CD5CE}" srcOrd="0" destOrd="0" presId="urn:microsoft.com/office/officeart/2018/2/layout/IconCircleList"/>
    <dgm:cxn modelId="{9C52E36C-571E-4953-BA5F-F37D988B1024}" type="presParOf" srcId="{D4D2224A-3B8F-4AA0-BF85-60252E693A25}" destId="{A70FC533-77CE-41FA-B636-200CA6E2B89E}" srcOrd="1" destOrd="0" presId="urn:microsoft.com/office/officeart/2018/2/layout/IconCircleList"/>
    <dgm:cxn modelId="{94FC7270-06E9-42A1-8753-32BA791604FB}" type="presParOf" srcId="{D4D2224A-3B8F-4AA0-BF85-60252E693A25}" destId="{327B81C8-F870-4359-AAE6-94DFE74D0108}" srcOrd="2" destOrd="0" presId="urn:microsoft.com/office/officeart/2018/2/layout/IconCircleList"/>
    <dgm:cxn modelId="{C33CF05F-6675-4A21-B56E-E73495B28866}" type="presParOf" srcId="{D4D2224A-3B8F-4AA0-BF85-60252E693A25}" destId="{7885CEEC-EE56-4424-BCBB-0D11FE76DE95}" srcOrd="3" destOrd="0" presId="urn:microsoft.com/office/officeart/2018/2/layout/IconCircleList"/>
    <dgm:cxn modelId="{D5F70EEB-88A8-4636-B1F4-572DD5E4B584}" type="presParOf" srcId="{A0A28D5B-96B9-4D3C-B414-03826CD80960}" destId="{1E12CA79-11A8-45B8-95F7-B55F5A6BBBCC}" srcOrd="3" destOrd="0" presId="urn:microsoft.com/office/officeart/2018/2/layout/IconCircleList"/>
    <dgm:cxn modelId="{73EA6B9D-DB50-49A7-A55A-90025137FD3D}" type="presParOf" srcId="{A0A28D5B-96B9-4D3C-B414-03826CD80960}" destId="{EAAC959A-97D6-4920-8E8B-9044E069999E}" srcOrd="4" destOrd="0" presId="urn:microsoft.com/office/officeart/2018/2/layout/IconCircleList"/>
    <dgm:cxn modelId="{7B690677-B85D-427D-B476-1FCE4B72EE5B}" type="presParOf" srcId="{EAAC959A-97D6-4920-8E8B-9044E069999E}" destId="{6B2B3CCD-FB95-4835-87AA-CFA088C3D82B}" srcOrd="0" destOrd="0" presId="urn:microsoft.com/office/officeart/2018/2/layout/IconCircleList"/>
    <dgm:cxn modelId="{EA9E44C2-A67C-46A1-8C16-4727F6DD3174}" type="presParOf" srcId="{EAAC959A-97D6-4920-8E8B-9044E069999E}" destId="{A3618EAF-6054-4225-8CEB-8950109B8869}" srcOrd="1" destOrd="0" presId="urn:microsoft.com/office/officeart/2018/2/layout/IconCircleList"/>
    <dgm:cxn modelId="{2CBF46CB-7013-4FC0-BA63-A3D173DC974C}" type="presParOf" srcId="{EAAC959A-97D6-4920-8E8B-9044E069999E}" destId="{E7472B4D-F8DC-474E-81C6-0D8A702005FC}" srcOrd="2" destOrd="0" presId="urn:microsoft.com/office/officeart/2018/2/layout/IconCircleList"/>
    <dgm:cxn modelId="{74BE3496-9EB0-46EC-A655-2F8C07CC98A2}" type="presParOf" srcId="{EAAC959A-97D6-4920-8E8B-9044E069999E}" destId="{7EA2ADE8-6617-4132-9C1B-141C71A7F55E}" srcOrd="3" destOrd="0" presId="urn:microsoft.com/office/officeart/2018/2/layout/IconCircle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594BAB8-B8F4-4330-840E-9000FC9B8A96}" type="doc">
      <dgm:prSet loTypeId="urn:microsoft.com/office/officeart/2005/8/layout/default" loCatId="list" qsTypeId="urn:microsoft.com/office/officeart/2005/8/quickstyle/simple5" qsCatId="simple" csTypeId="urn:microsoft.com/office/officeart/2005/8/colors/colorful2" csCatId="colorful" phldr="1"/>
      <dgm:spPr/>
      <dgm:t>
        <a:bodyPr/>
        <a:lstStyle/>
        <a:p>
          <a:endParaRPr lang="en-IN"/>
        </a:p>
      </dgm:t>
    </dgm:pt>
    <dgm:pt modelId="{A090EDD1-320A-4DD2-9937-6FDBA7F05B0A}">
      <dgm:prSet phldrT="[Text]" custT="1"/>
      <dgm:spPr/>
      <dgm:t>
        <a:bodyPr/>
        <a:lstStyle/>
        <a:p>
          <a:r>
            <a:rPr lang="en-US" sz="2000" b="1" dirty="0"/>
            <a:t>Removed irrelevant data </a:t>
          </a:r>
        </a:p>
        <a:p>
          <a:r>
            <a:rPr lang="en-US" sz="1600" dirty="0"/>
            <a:t> 3 wrong station names and ID were removed from the data set, also night trip data has been removed.</a:t>
          </a:r>
          <a:endParaRPr lang="en-IN" sz="1600" dirty="0"/>
        </a:p>
      </dgm:t>
    </dgm:pt>
    <dgm:pt modelId="{FA84A238-F061-4572-9C29-24D9FB222DDC}" type="parTrans" cxnId="{769F1103-B7F5-419D-A871-5A01BF697DB0}">
      <dgm:prSet/>
      <dgm:spPr/>
      <dgm:t>
        <a:bodyPr/>
        <a:lstStyle/>
        <a:p>
          <a:endParaRPr lang="en-IN"/>
        </a:p>
      </dgm:t>
    </dgm:pt>
    <dgm:pt modelId="{1C0DA4A5-DCA4-4245-AA2C-CC15B84DFF4D}" type="sibTrans" cxnId="{769F1103-B7F5-419D-A871-5A01BF697DB0}">
      <dgm:prSet/>
      <dgm:spPr/>
      <dgm:t>
        <a:bodyPr/>
        <a:lstStyle/>
        <a:p>
          <a:endParaRPr lang="en-IN"/>
        </a:p>
      </dgm:t>
    </dgm:pt>
    <dgm:pt modelId="{88E75255-7F72-449E-B2B5-BB46310AA680}">
      <dgm:prSet phldrT="[Text]" custT="1"/>
      <dgm:spPr/>
      <dgm:t>
        <a:bodyPr/>
        <a:lstStyle/>
        <a:p>
          <a:r>
            <a:rPr lang="en-US" sz="2000" b="1" dirty="0"/>
            <a:t>Removed missing value  </a:t>
          </a:r>
        </a:p>
        <a:p>
          <a:r>
            <a:rPr lang="en-US" sz="1600" dirty="0"/>
            <a:t>The station without any trips for particular hours </a:t>
          </a:r>
          <a:endParaRPr lang="en-IN" sz="1600" dirty="0"/>
        </a:p>
      </dgm:t>
    </dgm:pt>
    <dgm:pt modelId="{F45F0A61-566B-49A8-8C8C-0FCA9DFFA3D3}" type="parTrans" cxnId="{B49C0CB8-4655-420B-8BBA-C0B40D922D72}">
      <dgm:prSet/>
      <dgm:spPr/>
      <dgm:t>
        <a:bodyPr/>
        <a:lstStyle/>
        <a:p>
          <a:endParaRPr lang="en-IN"/>
        </a:p>
      </dgm:t>
    </dgm:pt>
    <dgm:pt modelId="{1356C05F-C0D6-4B48-BC74-A855FD9CEF89}" type="sibTrans" cxnId="{B49C0CB8-4655-420B-8BBA-C0B40D922D72}">
      <dgm:prSet/>
      <dgm:spPr/>
      <dgm:t>
        <a:bodyPr/>
        <a:lstStyle/>
        <a:p>
          <a:endParaRPr lang="en-IN"/>
        </a:p>
      </dgm:t>
    </dgm:pt>
    <dgm:pt modelId="{DE0B215D-197E-426E-A45B-A491915FADE7}">
      <dgm:prSet phldrT="[Text]" custT="1"/>
      <dgm:spPr/>
      <dgm:t>
        <a:bodyPr/>
        <a:lstStyle/>
        <a:p>
          <a:r>
            <a:rPr lang="en-US" sz="2000" b="1" dirty="0"/>
            <a:t>Replaced missing values  </a:t>
          </a:r>
        </a:p>
        <a:p>
          <a:r>
            <a:rPr lang="en-US" sz="1600" dirty="0"/>
            <a:t>Missing temperature value replaced by average temperature value 
 Replace unknown data in events with sunny.
 Replace unknown data in trips by zero.</a:t>
          </a:r>
          <a:endParaRPr lang="en-IN" sz="1600" dirty="0"/>
        </a:p>
      </dgm:t>
    </dgm:pt>
    <dgm:pt modelId="{232AD94A-A58E-47F3-B945-A1D38721B7DC}" type="parTrans" cxnId="{16BB2259-0BC9-4CB4-B038-BFE5D432191C}">
      <dgm:prSet/>
      <dgm:spPr/>
      <dgm:t>
        <a:bodyPr/>
        <a:lstStyle/>
        <a:p>
          <a:endParaRPr lang="en-IN"/>
        </a:p>
      </dgm:t>
    </dgm:pt>
    <dgm:pt modelId="{595F8424-39C3-45AA-8058-A1DA9F609002}" type="sibTrans" cxnId="{16BB2259-0BC9-4CB4-B038-BFE5D432191C}">
      <dgm:prSet/>
      <dgm:spPr/>
      <dgm:t>
        <a:bodyPr/>
        <a:lstStyle/>
        <a:p>
          <a:endParaRPr lang="en-IN"/>
        </a:p>
      </dgm:t>
    </dgm:pt>
    <dgm:pt modelId="{B36587ED-3C12-404D-8D46-6CF6F63450DA}">
      <dgm:prSet phldrT="[Text]" custT="1"/>
      <dgm:spPr/>
      <dgm:t>
        <a:bodyPr/>
        <a:lstStyle/>
        <a:p>
          <a:r>
            <a:rPr lang="en-US" sz="2000" b="1" dirty="0"/>
            <a:t>Anomaly detection</a:t>
          </a:r>
          <a:endParaRPr lang="en-US" sz="1600" dirty="0"/>
        </a:p>
        <a:p>
          <a:r>
            <a:rPr lang="en-US" sz="1600" dirty="0"/>
            <a:t>Removed trips of more than 15 in one hour has been considered an outlier.</a:t>
          </a:r>
          <a:endParaRPr lang="en-IN" sz="1600" dirty="0"/>
        </a:p>
      </dgm:t>
    </dgm:pt>
    <dgm:pt modelId="{D2DB7ADA-CAC0-4A2D-B3FB-2A57F756089C}" type="parTrans" cxnId="{5BD2CA71-7B41-4FCE-9E2B-74FA0BAD7D95}">
      <dgm:prSet/>
      <dgm:spPr/>
      <dgm:t>
        <a:bodyPr/>
        <a:lstStyle/>
        <a:p>
          <a:endParaRPr lang="en-IN"/>
        </a:p>
      </dgm:t>
    </dgm:pt>
    <dgm:pt modelId="{DB49D17F-3DDC-402E-82DD-3474EDCF35B7}" type="sibTrans" cxnId="{5BD2CA71-7B41-4FCE-9E2B-74FA0BAD7D95}">
      <dgm:prSet/>
      <dgm:spPr/>
      <dgm:t>
        <a:bodyPr/>
        <a:lstStyle/>
        <a:p>
          <a:endParaRPr lang="en-IN"/>
        </a:p>
      </dgm:t>
    </dgm:pt>
    <dgm:pt modelId="{727DB4E5-7A5C-4360-988A-C32A2F4ACC2B}">
      <dgm:prSet phldrT="[Text]" custT="1"/>
      <dgm:spPr/>
      <dgm:t>
        <a:bodyPr/>
        <a:lstStyle/>
        <a:p>
          <a:r>
            <a:rPr lang="en-US" sz="2000" b="1" dirty="0"/>
            <a:t>Attribute reduction </a:t>
          </a:r>
        </a:p>
        <a:p>
          <a:r>
            <a:rPr lang="en-US" sz="1600" dirty="0"/>
            <a:t>Gender types and ages for the non-members were unavailable; hence entire attributes were removed.</a:t>
          </a:r>
          <a:endParaRPr lang="en-IN" sz="1600" dirty="0"/>
        </a:p>
      </dgm:t>
    </dgm:pt>
    <dgm:pt modelId="{FE79F3EA-51F9-49D4-AC04-5C0E5D725956}" type="parTrans" cxnId="{ADBBA323-78BB-4F8F-A941-7CC255F5C306}">
      <dgm:prSet/>
      <dgm:spPr/>
      <dgm:t>
        <a:bodyPr/>
        <a:lstStyle/>
        <a:p>
          <a:endParaRPr lang="en-IN"/>
        </a:p>
      </dgm:t>
    </dgm:pt>
    <dgm:pt modelId="{37141CD0-E01B-4A44-81EA-72D502923CF8}" type="sibTrans" cxnId="{ADBBA323-78BB-4F8F-A941-7CC255F5C306}">
      <dgm:prSet/>
      <dgm:spPr/>
      <dgm:t>
        <a:bodyPr/>
        <a:lstStyle/>
        <a:p>
          <a:endParaRPr lang="en-IN"/>
        </a:p>
      </dgm:t>
    </dgm:pt>
    <dgm:pt modelId="{16630FB2-B06F-4E3B-93C0-00F4240B026A}">
      <dgm:prSet phldrT="[Text]" custT="1"/>
      <dgm:spPr/>
      <dgm:t>
        <a:bodyPr/>
        <a:lstStyle/>
        <a:p>
          <a:r>
            <a:rPr lang="en-US" sz="2000" b="1" dirty="0"/>
            <a:t>Correlation analysis </a:t>
          </a:r>
        </a:p>
        <a:p>
          <a:r>
            <a:rPr lang="en-US" sz="1600" dirty="0"/>
            <a:t>Pearson correlation analysis is performed after normalization</a:t>
          </a:r>
        </a:p>
        <a:p>
          <a:endParaRPr lang="en-IN" sz="1600" dirty="0"/>
        </a:p>
      </dgm:t>
    </dgm:pt>
    <dgm:pt modelId="{8A420589-9316-4DAF-A3D1-BE18AC56019E}" type="parTrans" cxnId="{1BBD4202-8E22-4397-8976-3EB61EE9B303}">
      <dgm:prSet/>
      <dgm:spPr/>
      <dgm:t>
        <a:bodyPr/>
        <a:lstStyle/>
        <a:p>
          <a:endParaRPr lang="en-IN"/>
        </a:p>
      </dgm:t>
    </dgm:pt>
    <dgm:pt modelId="{B09E3B6F-4B59-4CD3-A67B-C5768CBDBA99}" type="sibTrans" cxnId="{1BBD4202-8E22-4397-8976-3EB61EE9B303}">
      <dgm:prSet/>
      <dgm:spPr/>
      <dgm:t>
        <a:bodyPr/>
        <a:lstStyle/>
        <a:p>
          <a:endParaRPr lang="en-IN"/>
        </a:p>
      </dgm:t>
    </dgm:pt>
    <dgm:pt modelId="{8AC43462-81EA-4378-971F-B1BA6E5AE91E}" type="pres">
      <dgm:prSet presAssocID="{B594BAB8-B8F4-4330-840E-9000FC9B8A96}" presName="diagram" presStyleCnt="0">
        <dgm:presLayoutVars>
          <dgm:dir/>
          <dgm:resizeHandles val="exact"/>
        </dgm:presLayoutVars>
      </dgm:prSet>
      <dgm:spPr/>
    </dgm:pt>
    <dgm:pt modelId="{F125FE0B-4A30-4A2E-9DED-12B7BA39B7C3}" type="pres">
      <dgm:prSet presAssocID="{A090EDD1-320A-4DD2-9937-6FDBA7F05B0A}" presName="node" presStyleLbl="node1" presStyleIdx="0" presStyleCnt="6">
        <dgm:presLayoutVars>
          <dgm:bulletEnabled val="1"/>
        </dgm:presLayoutVars>
      </dgm:prSet>
      <dgm:spPr/>
    </dgm:pt>
    <dgm:pt modelId="{A09B2579-AFA8-47A1-889B-BE3C1F80AF73}" type="pres">
      <dgm:prSet presAssocID="{1C0DA4A5-DCA4-4245-AA2C-CC15B84DFF4D}" presName="sibTrans" presStyleCnt="0"/>
      <dgm:spPr/>
    </dgm:pt>
    <dgm:pt modelId="{03798E8B-6EDD-4EB5-96EA-2C251915E3F2}" type="pres">
      <dgm:prSet presAssocID="{88E75255-7F72-449E-B2B5-BB46310AA680}" presName="node" presStyleLbl="node1" presStyleIdx="1" presStyleCnt="6" custLinFactNeighborY="-2013">
        <dgm:presLayoutVars>
          <dgm:bulletEnabled val="1"/>
        </dgm:presLayoutVars>
      </dgm:prSet>
      <dgm:spPr/>
    </dgm:pt>
    <dgm:pt modelId="{08A4E6D0-EAF1-475C-80BE-AF4DB6C314A9}" type="pres">
      <dgm:prSet presAssocID="{1356C05F-C0D6-4B48-BC74-A855FD9CEF89}" presName="sibTrans" presStyleCnt="0"/>
      <dgm:spPr/>
    </dgm:pt>
    <dgm:pt modelId="{EC90BB9C-59B1-4475-BDA2-C8FA5014E9B9}" type="pres">
      <dgm:prSet presAssocID="{DE0B215D-197E-426E-A45B-A491915FADE7}" presName="node" presStyleLbl="node1" presStyleIdx="2" presStyleCnt="6">
        <dgm:presLayoutVars>
          <dgm:bulletEnabled val="1"/>
        </dgm:presLayoutVars>
      </dgm:prSet>
      <dgm:spPr/>
    </dgm:pt>
    <dgm:pt modelId="{9B8D82FA-A246-469F-A8BE-7E1699074785}" type="pres">
      <dgm:prSet presAssocID="{595F8424-39C3-45AA-8058-A1DA9F609002}" presName="sibTrans" presStyleCnt="0"/>
      <dgm:spPr/>
    </dgm:pt>
    <dgm:pt modelId="{4A03AC31-FC87-44A6-BDFA-900EA81187E4}" type="pres">
      <dgm:prSet presAssocID="{B36587ED-3C12-404D-8D46-6CF6F63450DA}" presName="node" presStyleLbl="node1" presStyleIdx="3" presStyleCnt="6">
        <dgm:presLayoutVars>
          <dgm:bulletEnabled val="1"/>
        </dgm:presLayoutVars>
      </dgm:prSet>
      <dgm:spPr/>
    </dgm:pt>
    <dgm:pt modelId="{2E90C54B-A2AA-499E-888A-8262E96A59C9}" type="pres">
      <dgm:prSet presAssocID="{DB49D17F-3DDC-402E-82DD-3474EDCF35B7}" presName="sibTrans" presStyleCnt="0"/>
      <dgm:spPr/>
    </dgm:pt>
    <dgm:pt modelId="{7845ECE1-5358-4829-8ACB-88DD52A8C267}" type="pres">
      <dgm:prSet presAssocID="{727DB4E5-7A5C-4360-988A-C32A2F4ACC2B}" presName="node" presStyleLbl="node1" presStyleIdx="4" presStyleCnt="6">
        <dgm:presLayoutVars>
          <dgm:bulletEnabled val="1"/>
        </dgm:presLayoutVars>
      </dgm:prSet>
      <dgm:spPr/>
    </dgm:pt>
    <dgm:pt modelId="{0B9B6483-7EE9-4F07-8D6D-97C8073836F8}" type="pres">
      <dgm:prSet presAssocID="{37141CD0-E01B-4A44-81EA-72D502923CF8}" presName="sibTrans" presStyleCnt="0"/>
      <dgm:spPr/>
    </dgm:pt>
    <dgm:pt modelId="{BFECC91F-B622-40E8-A25A-34120ED238AD}" type="pres">
      <dgm:prSet presAssocID="{16630FB2-B06F-4E3B-93C0-00F4240B026A}" presName="node" presStyleLbl="node1" presStyleIdx="5" presStyleCnt="6">
        <dgm:presLayoutVars>
          <dgm:bulletEnabled val="1"/>
        </dgm:presLayoutVars>
      </dgm:prSet>
      <dgm:spPr/>
    </dgm:pt>
  </dgm:ptLst>
  <dgm:cxnLst>
    <dgm:cxn modelId="{1BBD4202-8E22-4397-8976-3EB61EE9B303}" srcId="{B594BAB8-B8F4-4330-840E-9000FC9B8A96}" destId="{16630FB2-B06F-4E3B-93C0-00F4240B026A}" srcOrd="5" destOrd="0" parTransId="{8A420589-9316-4DAF-A3D1-BE18AC56019E}" sibTransId="{B09E3B6F-4B59-4CD3-A67B-C5768CBDBA99}"/>
    <dgm:cxn modelId="{769F1103-B7F5-419D-A871-5A01BF697DB0}" srcId="{B594BAB8-B8F4-4330-840E-9000FC9B8A96}" destId="{A090EDD1-320A-4DD2-9937-6FDBA7F05B0A}" srcOrd="0" destOrd="0" parTransId="{FA84A238-F061-4572-9C29-24D9FB222DDC}" sibTransId="{1C0DA4A5-DCA4-4245-AA2C-CC15B84DFF4D}"/>
    <dgm:cxn modelId="{C9815708-C7AE-4DA5-8385-C7CAA53A5C53}" type="presOf" srcId="{B594BAB8-B8F4-4330-840E-9000FC9B8A96}" destId="{8AC43462-81EA-4378-971F-B1BA6E5AE91E}" srcOrd="0" destOrd="0" presId="urn:microsoft.com/office/officeart/2005/8/layout/default"/>
    <dgm:cxn modelId="{ADBBA323-78BB-4F8F-A941-7CC255F5C306}" srcId="{B594BAB8-B8F4-4330-840E-9000FC9B8A96}" destId="{727DB4E5-7A5C-4360-988A-C32A2F4ACC2B}" srcOrd="4" destOrd="0" parTransId="{FE79F3EA-51F9-49D4-AC04-5C0E5D725956}" sibTransId="{37141CD0-E01B-4A44-81EA-72D502923CF8}"/>
    <dgm:cxn modelId="{262AFB49-CF4E-4B2B-96BC-0082B1794282}" type="presOf" srcId="{A090EDD1-320A-4DD2-9937-6FDBA7F05B0A}" destId="{F125FE0B-4A30-4A2E-9DED-12B7BA39B7C3}" srcOrd="0" destOrd="0" presId="urn:microsoft.com/office/officeart/2005/8/layout/default"/>
    <dgm:cxn modelId="{5BD2CA71-7B41-4FCE-9E2B-74FA0BAD7D95}" srcId="{B594BAB8-B8F4-4330-840E-9000FC9B8A96}" destId="{B36587ED-3C12-404D-8D46-6CF6F63450DA}" srcOrd="3" destOrd="0" parTransId="{D2DB7ADA-CAC0-4A2D-B3FB-2A57F756089C}" sibTransId="{DB49D17F-3DDC-402E-82DD-3474EDCF35B7}"/>
    <dgm:cxn modelId="{16BB2259-0BC9-4CB4-B038-BFE5D432191C}" srcId="{B594BAB8-B8F4-4330-840E-9000FC9B8A96}" destId="{DE0B215D-197E-426E-A45B-A491915FADE7}" srcOrd="2" destOrd="0" parTransId="{232AD94A-A58E-47F3-B945-A1D38721B7DC}" sibTransId="{595F8424-39C3-45AA-8058-A1DA9F609002}"/>
    <dgm:cxn modelId="{994260B5-71CF-4901-90CD-958A6C6C8E86}" type="presOf" srcId="{88E75255-7F72-449E-B2B5-BB46310AA680}" destId="{03798E8B-6EDD-4EB5-96EA-2C251915E3F2}" srcOrd="0" destOrd="0" presId="urn:microsoft.com/office/officeart/2005/8/layout/default"/>
    <dgm:cxn modelId="{B49C0CB8-4655-420B-8BBA-C0B40D922D72}" srcId="{B594BAB8-B8F4-4330-840E-9000FC9B8A96}" destId="{88E75255-7F72-449E-B2B5-BB46310AA680}" srcOrd="1" destOrd="0" parTransId="{F45F0A61-566B-49A8-8C8C-0FCA9DFFA3D3}" sibTransId="{1356C05F-C0D6-4B48-BC74-A855FD9CEF89}"/>
    <dgm:cxn modelId="{25BE12C1-C196-4BF3-BC73-D42A87780855}" type="presOf" srcId="{B36587ED-3C12-404D-8D46-6CF6F63450DA}" destId="{4A03AC31-FC87-44A6-BDFA-900EA81187E4}" srcOrd="0" destOrd="0" presId="urn:microsoft.com/office/officeart/2005/8/layout/default"/>
    <dgm:cxn modelId="{5AEE11C7-843A-446B-ACD5-1B053727958E}" type="presOf" srcId="{16630FB2-B06F-4E3B-93C0-00F4240B026A}" destId="{BFECC91F-B622-40E8-A25A-34120ED238AD}" srcOrd="0" destOrd="0" presId="urn:microsoft.com/office/officeart/2005/8/layout/default"/>
    <dgm:cxn modelId="{2D1930D1-D3A6-4AEB-A5A8-57AC12E2D5CB}" type="presOf" srcId="{727DB4E5-7A5C-4360-988A-C32A2F4ACC2B}" destId="{7845ECE1-5358-4829-8ACB-88DD52A8C267}" srcOrd="0" destOrd="0" presId="urn:microsoft.com/office/officeart/2005/8/layout/default"/>
    <dgm:cxn modelId="{93DE53DD-EFEC-43DA-BA85-47F30A2B64A9}" type="presOf" srcId="{DE0B215D-197E-426E-A45B-A491915FADE7}" destId="{EC90BB9C-59B1-4475-BDA2-C8FA5014E9B9}" srcOrd="0" destOrd="0" presId="urn:microsoft.com/office/officeart/2005/8/layout/default"/>
    <dgm:cxn modelId="{1BA85443-3B79-4689-8D6B-44C924E69428}" type="presParOf" srcId="{8AC43462-81EA-4378-971F-B1BA6E5AE91E}" destId="{F125FE0B-4A30-4A2E-9DED-12B7BA39B7C3}" srcOrd="0" destOrd="0" presId="urn:microsoft.com/office/officeart/2005/8/layout/default"/>
    <dgm:cxn modelId="{767FE7F3-81C7-4B58-A4D3-96C1D81E6E82}" type="presParOf" srcId="{8AC43462-81EA-4378-971F-B1BA6E5AE91E}" destId="{A09B2579-AFA8-47A1-889B-BE3C1F80AF73}" srcOrd="1" destOrd="0" presId="urn:microsoft.com/office/officeart/2005/8/layout/default"/>
    <dgm:cxn modelId="{6232E47B-21DD-43AA-92CD-A5E2DB23FF2F}" type="presParOf" srcId="{8AC43462-81EA-4378-971F-B1BA6E5AE91E}" destId="{03798E8B-6EDD-4EB5-96EA-2C251915E3F2}" srcOrd="2" destOrd="0" presId="urn:microsoft.com/office/officeart/2005/8/layout/default"/>
    <dgm:cxn modelId="{94FA4B3B-8253-4112-84AB-844D68096C8A}" type="presParOf" srcId="{8AC43462-81EA-4378-971F-B1BA6E5AE91E}" destId="{08A4E6D0-EAF1-475C-80BE-AF4DB6C314A9}" srcOrd="3" destOrd="0" presId="urn:microsoft.com/office/officeart/2005/8/layout/default"/>
    <dgm:cxn modelId="{7B483BBC-C978-4FF6-AF4A-FE5C32D21492}" type="presParOf" srcId="{8AC43462-81EA-4378-971F-B1BA6E5AE91E}" destId="{EC90BB9C-59B1-4475-BDA2-C8FA5014E9B9}" srcOrd="4" destOrd="0" presId="urn:microsoft.com/office/officeart/2005/8/layout/default"/>
    <dgm:cxn modelId="{B60CDC0B-D530-4B69-880B-6F5392A21C66}" type="presParOf" srcId="{8AC43462-81EA-4378-971F-B1BA6E5AE91E}" destId="{9B8D82FA-A246-469F-A8BE-7E1699074785}" srcOrd="5" destOrd="0" presId="urn:microsoft.com/office/officeart/2005/8/layout/default"/>
    <dgm:cxn modelId="{EA8D3BD5-EEB2-4854-9764-F361F1F77CD1}" type="presParOf" srcId="{8AC43462-81EA-4378-971F-B1BA6E5AE91E}" destId="{4A03AC31-FC87-44A6-BDFA-900EA81187E4}" srcOrd="6" destOrd="0" presId="urn:microsoft.com/office/officeart/2005/8/layout/default"/>
    <dgm:cxn modelId="{C963F72C-F8C2-4D75-B3C1-B5A5AE33213E}" type="presParOf" srcId="{8AC43462-81EA-4378-971F-B1BA6E5AE91E}" destId="{2E90C54B-A2AA-499E-888A-8262E96A59C9}" srcOrd="7" destOrd="0" presId="urn:microsoft.com/office/officeart/2005/8/layout/default"/>
    <dgm:cxn modelId="{C31A2352-ACA5-48C6-AD32-3A2C64E2EACF}" type="presParOf" srcId="{8AC43462-81EA-4378-971F-B1BA6E5AE91E}" destId="{7845ECE1-5358-4829-8ACB-88DD52A8C267}" srcOrd="8" destOrd="0" presId="urn:microsoft.com/office/officeart/2005/8/layout/default"/>
    <dgm:cxn modelId="{DC7A9B10-8E95-43D9-95D2-7970E75429E0}" type="presParOf" srcId="{8AC43462-81EA-4378-971F-B1BA6E5AE91E}" destId="{0B9B6483-7EE9-4F07-8D6D-97C8073836F8}" srcOrd="9" destOrd="0" presId="urn:microsoft.com/office/officeart/2005/8/layout/default"/>
    <dgm:cxn modelId="{E89D98F1-D73C-403B-BCBE-39AE391DF70D}" type="presParOf" srcId="{8AC43462-81EA-4378-971F-B1BA6E5AE91E}" destId="{BFECC91F-B622-40E8-A25A-34120ED238AD}" srcOrd="1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83327C6-9639-42BB-8A97-4F8C4F95782B}" type="doc">
      <dgm:prSet loTypeId="urn:microsoft.com/office/officeart/2005/8/layout/radial3" loCatId="cycle" qsTypeId="urn:microsoft.com/office/officeart/2005/8/quickstyle/simple1" qsCatId="simple" csTypeId="urn:microsoft.com/office/officeart/2005/8/colors/accent1_2" csCatId="accent1" phldr="1"/>
      <dgm:spPr/>
      <dgm:t>
        <a:bodyPr/>
        <a:lstStyle/>
        <a:p>
          <a:endParaRPr lang="en-IN"/>
        </a:p>
      </dgm:t>
    </dgm:pt>
    <dgm:pt modelId="{D74659E5-70A2-4A52-A49F-FB040456A4A1}">
      <dgm:prSet phldrT="[Text]"/>
      <dgm:spPr/>
      <dgm:t>
        <a:bodyPr/>
        <a:lstStyle/>
        <a:p>
          <a:r>
            <a:rPr lang="en-IN">
              <a:solidFill>
                <a:schemeClr val="bg2"/>
              </a:solidFill>
            </a:rPr>
            <a:t>Range</a:t>
          </a:r>
        </a:p>
      </dgm:t>
    </dgm:pt>
    <dgm:pt modelId="{863941E2-A06E-4150-8D70-C80F3F5D1372}" type="parTrans" cxnId="{CBC6FB11-64DF-4384-84DA-10CB25420EC1}">
      <dgm:prSet/>
      <dgm:spPr/>
      <dgm:t>
        <a:bodyPr/>
        <a:lstStyle/>
        <a:p>
          <a:endParaRPr lang="en-IN"/>
        </a:p>
      </dgm:t>
    </dgm:pt>
    <dgm:pt modelId="{64C2FE79-041F-4FF6-A312-B7A8C05FC67C}" type="sibTrans" cxnId="{CBC6FB11-64DF-4384-84DA-10CB25420EC1}">
      <dgm:prSet/>
      <dgm:spPr/>
      <dgm:t>
        <a:bodyPr/>
        <a:lstStyle/>
        <a:p>
          <a:endParaRPr lang="en-IN"/>
        </a:p>
      </dgm:t>
    </dgm:pt>
    <dgm:pt modelId="{E2CEABCA-8758-4D42-A824-CA11F9D4146B}">
      <dgm:prSet phldrT="[Text]"/>
      <dgm:spPr/>
      <dgm:t>
        <a:bodyPr/>
        <a:lstStyle/>
        <a:p>
          <a:r>
            <a:rPr lang="en-IN">
              <a:solidFill>
                <a:schemeClr val="bg2"/>
              </a:solidFill>
            </a:rPr>
            <a:t>1</a:t>
          </a:r>
        </a:p>
      </dgm:t>
    </dgm:pt>
    <dgm:pt modelId="{40789E0D-C032-4FDE-88DF-F996AE0F191E}" type="parTrans" cxnId="{C409413F-6C10-4303-84A6-A0DCF7FF3D9A}">
      <dgm:prSet/>
      <dgm:spPr/>
      <dgm:t>
        <a:bodyPr/>
        <a:lstStyle/>
        <a:p>
          <a:endParaRPr lang="en-IN"/>
        </a:p>
      </dgm:t>
    </dgm:pt>
    <dgm:pt modelId="{37624A36-7D39-4C86-A06D-CBEAEF341F11}" type="sibTrans" cxnId="{C409413F-6C10-4303-84A6-A0DCF7FF3D9A}">
      <dgm:prSet/>
      <dgm:spPr/>
      <dgm:t>
        <a:bodyPr/>
        <a:lstStyle/>
        <a:p>
          <a:endParaRPr lang="en-IN"/>
        </a:p>
      </dgm:t>
    </dgm:pt>
    <dgm:pt modelId="{FB088A85-F870-4250-8EC2-FC26C1B1F19D}">
      <dgm:prSet phldrT="[Text]"/>
      <dgm:spPr/>
      <dgm:t>
        <a:bodyPr/>
        <a:lstStyle/>
        <a:p>
          <a:r>
            <a:rPr lang="en-IN">
              <a:solidFill>
                <a:schemeClr val="bg2"/>
              </a:solidFill>
            </a:rPr>
            <a:t>2</a:t>
          </a:r>
        </a:p>
      </dgm:t>
    </dgm:pt>
    <dgm:pt modelId="{C8E34631-125F-49DB-B08B-7BE143AB96BB}" type="parTrans" cxnId="{83AE8B2C-554F-486E-A1DC-775847BB3C62}">
      <dgm:prSet/>
      <dgm:spPr/>
      <dgm:t>
        <a:bodyPr/>
        <a:lstStyle/>
        <a:p>
          <a:endParaRPr lang="en-IN"/>
        </a:p>
      </dgm:t>
    </dgm:pt>
    <dgm:pt modelId="{7DF19313-E1C6-4CEB-B4EE-634A1DDFC9BF}" type="sibTrans" cxnId="{83AE8B2C-554F-486E-A1DC-775847BB3C62}">
      <dgm:prSet/>
      <dgm:spPr/>
      <dgm:t>
        <a:bodyPr/>
        <a:lstStyle/>
        <a:p>
          <a:endParaRPr lang="en-IN"/>
        </a:p>
      </dgm:t>
    </dgm:pt>
    <dgm:pt modelId="{646CABC2-9BAA-4B0E-BC14-B8044F848A6A}">
      <dgm:prSet phldrT="[Text]"/>
      <dgm:spPr/>
      <dgm:t>
        <a:bodyPr/>
        <a:lstStyle/>
        <a:p>
          <a:r>
            <a:rPr lang="en-IN">
              <a:solidFill>
                <a:schemeClr val="bg2"/>
              </a:solidFill>
            </a:rPr>
            <a:t>3</a:t>
          </a:r>
        </a:p>
      </dgm:t>
    </dgm:pt>
    <dgm:pt modelId="{3FF2832C-D9EF-4057-A5BC-2C86586C5940}" type="parTrans" cxnId="{A7F5C575-E932-41C0-89E9-04C49A702479}">
      <dgm:prSet/>
      <dgm:spPr/>
      <dgm:t>
        <a:bodyPr/>
        <a:lstStyle/>
        <a:p>
          <a:endParaRPr lang="en-IN"/>
        </a:p>
      </dgm:t>
    </dgm:pt>
    <dgm:pt modelId="{2226B39A-F2BF-4113-942D-B3127ED4685B}" type="sibTrans" cxnId="{A7F5C575-E932-41C0-89E9-04C49A702479}">
      <dgm:prSet/>
      <dgm:spPr/>
      <dgm:t>
        <a:bodyPr/>
        <a:lstStyle/>
        <a:p>
          <a:endParaRPr lang="en-IN"/>
        </a:p>
      </dgm:t>
    </dgm:pt>
    <dgm:pt modelId="{BFEE26BD-4C97-47C0-A86D-31C4E06B5F56}">
      <dgm:prSet phldrT="[Text]"/>
      <dgm:spPr/>
      <dgm:t>
        <a:bodyPr/>
        <a:lstStyle/>
        <a:p>
          <a:endParaRPr lang="en-IN"/>
        </a:p>
      </dgm:t>
    </dgm:pt>
    <dgm:pt modelId="{E402E983-8C13-4F19-A246-54CCCE63D7EC}" type="parTrans" cxnId="{7BF86659-D4FF-487F-A2EE-124F40E1774F}">
      <dgm:prSet/>
      <dgm:spPr/>
      <dgm:t>
        <a:bodyPr/>
        <a:lstStyle/>
        <a:p>
          <a:endParaRPr lang="en-IN"/>
        </a:p>
      </dgm:t>
    </dgm:pt>
    <dgm:pt modelId="{9E8E0DAB-792B-485A-BD3D-BE58DCA7E7C9}" type="sibTrans" cxnId="{7BF86659-D4FF-487F-A2EE-124F40E1774F}">
      <dgm:prSet/>
      <dgm:spPr/>
      <dgm:t>
        <a:bodyPr/>
        <a:lstStyle/>
        <a:p>
          <a:endParaRPr lang="en-IN"/>
        </a:p>
      </dgm:t>
    </dgm:pt>
    <dgm:pt modelId="{E0D1CC30-C8D4-42A8-9585-C38795E26966}">
      <dgm:prSet phldrT="[Text]"/>
      <dgm:spPr/>
      <dgm:t>
        <a:bodyPr/>
        <a:lstStyle/>
        <a:p>
          <a:r>
            <a:rPr lang="en-IN">
              <a:solidFill>
                <a:schemeClr val="bg2"/>
              </a:solidFill>
            </a:rPr>
            <a:t>1,2 → 1 </a:t>
          </a:r>
        </a:p>
      </dgm:t>
    </dgm:pt>
    <dgm:pt modelId="{F50E8155-0111-4E14-A989-4C944325EA35}" type="parTrans" cxnId="{8352B41C-5F6C-4A45-BFFA-705747723661}">
      <dgm:prSet/>
      <dgm:spPr/>
      <dgm:t>
        <a:bodyPr/>
        <a:lstStyle/>
        <a:p>
          <a:endParaRPr lang="en-IN"/>
        </a:p>
      </dgm:t>
    </dgm:pt>
    <dgm:pt modelId="{FCCE3C70-FF6F-4136-ADE9-DDA3636900C4}" type="sibTrans" cxnId="{8352B41C-5F6C-4A45-BFFA-705747723661}">
      <dgm:prSet/>
      <dgm:spPr/>
      <dgm:t>
        <a:bodyPr/>
        <a:lstStyle/>
        <a:p>
          <a:endParaRPr lang="en-IN"/>
        </a:p>
      </dgm:t>
    </dgm:pt>
    <dgm:pt modelId="{AF341D68-10E5-41E3-84F6-842F3C382860}">
      <dgm:prSet phldrT="[Text]"/>
      <dgm:spPr/>
      <dgm:t>
        <a:bodyPr/>
        <a:lstStyle/>
        <a:p>
          <a:r>
            <a:rPr lang="en-IN">
              <a:solidFill>
                <a:schemeClr val="bg2"/>
              </a:solidFill>
            </a:rPr>
            <a:t>0 → 0 </a:t>
          </a:r>
        </a:p>
      </dgm:t>
    </dgm:pt>
    <dgm:pt modelId="{3F99EF19-6849-44A1-AC7D-E64B1D0DCAFB}" type="parTrans" cxnId="{BFB04E2A-56D7-4762-B06A-19EF155852D0}">
      <dgm:prSet/>
      <dgm:spPr/>
      <dgm:t>
        <a:bodyPr/>
        <a:lstStyle/>
        <a:p>
          <a:endParaRPr lang="en-IN"/>
        </a:p>
      </dgm:t>
    </dgm:pt>
    <dgm:pt modelId="{69B8317F-A7AF-4775-AA3C-ECB519F7DAA1}" type="sibTrans" cxnId="{BFB04E2A-56D7-4762-B06A-19EF155852D0}">
      <dgm:prSet/>
      <dgm:spPr/>
      <dgm:t>
        <a:bodyPr/>
        <a:lstStyle/>
        <a:p>
          <a:endParaRPr lang="en-IN"/>
        </a:p>
      </dgm:t>
    </dgm:pt>
    <dgm:pt modelId="{68D2A293-5D7F-4DDF-AA7C-31CA25606821}">
      <dgm:prSet phldrT="[Text]"/>
      <dgm:spPr/>
      <dgm:t>
        <a:bodyPr/>
        <a:lstStyle/>
        <a:p>
          <a:r>
            <a:rPr lang="en-IN">
              <a:solidFill>
                <a:schemeClr val="bg2"/>
              </a:solidFill>
            </a:rPr>
            <a:t>1..9 → 1..9</a:t>
          </a:r>
        </a:p>
      </dgm:t>
    </dgm:pt>
    <dgm:pt modelId="{B12CDB73-AF91-46A8-BBC5-2E038B8A0732}" type="parTrans" cxnId="{0102399D-6EDF-496C-A214-B0118F69FFE0}">
      <dgm:prSet/>
      <dgm:spPr/>
      <dgm:t>
        <a:bodyPr/>
        <a:lstStyle/>
        <a:p>
          <a:endParaRPr lang="en-IN"/>
        </a:p>
      </dgm:t>
    </dgm:pt>
    <dgm:pt modelId="{0184ED53-869E-44A8-846D-529EF8292FD8}" type="sibTrans" cxnId="{0102399D-6EDF-496C-A214-B0118F69FFE0}">
      <dgm:prSet/>
      <dgm:spPr/>
      <dgm:t>
        <a:bodyPr/>
        <a:lstStyle/>
        <a:p>
          <a:endParaRPr lang="en-IN"/>
        </a:p>
      </dgm:t>
    </dgm:pt>
    <dgm:pt modelId="{E3DEB3B5-2BE4-4D32-97BE-E9B5A49FC6C8}">
      <dgm:prSet/>
      <dgm:spPr/>
      <dgm:t>
        <a:bodyPr/>
        <a:lstStyle/>
        <a:p>
          <a:r>
            <a:rPr lang="en-IN">
              <a:solidFill>
                <a:schemeClr val="bg2"/>
              </a:solidFill>
            </a:rPr>
            <a:t>3,…,13 → 2 </a:t>
          </a:r>
        </a:p>
      </dgm:t>
    </dgm:pt>
    <dgm:pt modelId="{FE8DCF7A-24BD-4FE4-AFDA-481180AB6394}" type="parTrans" cxnId="{972A7251-AE25-4970-B7FB-D384A12CEF09}">
      <dgm:prSet/>
      <dgm:spPr/>
      <dgm:t>
        <a:bodyPr/>
        <a:lstStyle/>
        <a:p>
          <a:endParaRPr lang="en-IN"/>
        </a:p>
      </dgm:t>
    </dgm:pt>
    <dgm:pt modelId="{A3972CB8-8B8D-46B5-9E04-CF78464071D6}" type="sibTrans" cxnId="{972A7251-AE25-4970-B7FB-D384A12CEF09}">
      <dgm:prSet/>
      <dgm:spPr/>
      <dgm:t>
        <a:bodyPr/>
        <a:lstStyle/>
        <a:p>
          <a:endParaRPr lang="en-IN"/>
        </a:p>
      </dgm:t>
    </dgm:pt>
    <dgm:pt modelId="{562DC54D-715D-40D3-A7DD-F9185D32417A}">
      <dgm:prSet/>
      <dgm:spPr/>
      <dgm:t>
        <a:bodyPr/>
        <a:lstStyle/>
        <a:p>
          <a:r>
            <a:rPr lang="en-IN">
              <a:solidFill>
                <a:schemeClr val="bg2"/>
              </a:solidFill>
            </a:rPr>
            <a:t>1,…,13 → 1 </a:t>
          </a:r>
        </a:p>
      </dgm:t>
    </dgm:pt>
    <dgm:pt modelId="{C5F837FF-40FA-42EF-AD99-F383CC70723B}" type="parTrans" cxnId="{737CC676-109E-45C2-908C-EBF2AB9E8736}">
      <dgm:prSet/>
      <dgm:spPr/>
      <dgm:t>
        <a:bodyPr/>
        <a:lstStyle/>
        <a:p>
          <a:endParaRPr lang="en-IN"/>
        </a:p>
      </dgm:t>
    </dgm:pt>
    <dgm:pt modelId="{319B8DC8-47CA-4A8E-81A4-682FB66AD8E9}" type="sibTrans" cxnId="{737CC676-109E-45C2-908C-EBF2AB9E8736}">
      <dgm:prSet/>
      <dgm:spPr/>
      <dgm:t>
        <a:bodyPr/>
        <a:lstStyle/>
        <a:p>
          <a:endParaRPr lang="en-IN"/>
        </a:p>
      </dgm:t>
    </dgm:pt>
    <dgm:pt modelId="{48A0B2B2-69F3-47E8-BD5E-1EABB83B0934}">
      <dgm:prSet phldrT="[Text]"/>
      <dgm:spPr/>
      <dgm:t>
        <a:bodyPr/>
        <a:lstStyle/>
        <a:p>
          <a:r>
            <a:rPr lang="en-IN">
              <a:solidFill>
                <a:schemeClr val="bg2"/>
              </a:solidFill>
            </a:rPr>
            <a:t>10..13 → 10 </a:t>
          </a:r>
        </a:p>
      </dgm:t>
    </dgm:pt>
    <dgm:pt modelId="{C762E87E-E1DE-4BD3-A91F-8C9FA4277599}" type="parTrans" cxnId="{7152467E-7E6A-4E1D-BD69-8F89E7D516F6}">
      <dgm:prSet/>
      <dgm:spPr/>
      <dgm:t>
        <a:bodyPr/>
        <a:lstStyle/>
        <a:p>
          <a:endParaRPr lang="en-US"/>
        </a:p>
      </dgm:t>
    </dgm:pt>
    <dgm:pt modelId="{940CE363-DC63-4EE1-ADFC-6AA1FB03FBCF}" type="sibTrans" cxnId="{7152467E-7E6A-4E1D-BD69-8F89E7D516F6}">
      <dgm:prSet/>
      <dgm:spPr/>
      <dgm:t>
        <a:bodyPr/>
        <a:lstStyle/>
        <a:p>
          <a:endParaRPr lang="en-US"/>
        </a:p>
      </dgm:t>
    </dgm:pt>
    <dgm:pt modelId="{5E9CCF88-A990-4619-8E7D-FF60EE859498}" type="pres">
      <dgm:prSet presAssocID="{983327C6-9639-42BB-8A97-4F8C4F95782B}" presName="composite" presStyleCnt="0">
        <dgm:presLayoutVars>
          <dgm:chMax val="1"/>
          <dgm:dir/>
          <dgm:resizeHandles val="exact"/>
        </dgm:presLayoutVars>
      </dgm:prSet>
      <dgm:spPr/>
    </dgm:pt>
    <dgm:pt modelId="{B35E9BB5-5F84-4260-AD92-856E1801B331}" type="pres">
      <dgm:prSet presAssocID="{983327C6-9639-42BB-8A97-4F8C4F95782B}" presName="radial" presStyleCnt="0">
        <dgm:presLayoutVars>
          <dgm:animLvl val="ctr"/>
        </dgm:presLayoutVars>
      </dgm:prSet>
      <dgm:spPr/>
    </dgm:pt>
    <dgm:pt modelId="{95045ACE-D318-4DE1-A875-706AC20CB80D}" type="pres">
      <dgm:prSet presAssocID="{D74659E5-70A2-4A52-A49F-FB040456A4A1}" presName="centerShape" presStyleLbl="vennNode1" presStyleIdx="0" presStyleCnt="4" custLinFactNeighborX="-257" custLinFactNeighborY="-1127"/>
      <dgm:spPr/>
    </dgm:pt>
    <dgm:pt modelId="{6A66B4FF-C7A7-4298-BAF2-F321D1A87F75}" type="pres">
      <dgm:prSet presAssocID="{E2CEABCA-8758-4D42-A824-CA11F9D4146B}" presName="node" presStyleLbl="vennNode1" presStyleIdx="1" presStyleCnt="4">
        <dgm:presLayoutVars>
          <dgm:bulletEnabled val="1"/>
        </dgm:presLayoutVars>
      </dgm:prSet>
      <dgm:spPr/>
    </dgm:pt>
    <dgm:pt modelId="{B82EB0A0-7472-49B9-88D1-F919896D2429}" type="pres">
      <dgm:prSet presAssocID="{FB088A85-F870-4250-8EC2-FC26C1B1F19D}" presName="node" presStyleLbl="vennNode1" presStyleIdx="2" presStyleCnt="4">
        <dgm:presLayoutVars>
          <dgm:bulletEnabled val="1"/>
        </dgm:presLayoutVars>
      </dgm:prSet>
      <dgm:spPr/>
    </dgm:pt>
    <dgm:pt modelId="{CFCD2E4B-64EE-41EE-A1AC-EEDEA1B22C1D}" type="pres">
      <dgm:prSet presAssocID="{646CABC2-9BAA-4B0E-BC14-B8044F848A6A}" presName="node" presStyleLbl="vennNode1" presStyleIdx="3" presStyleCnt="4" custScaleX="103505">
        <dgm:presLayoutVars>
          <dgm:bulletEnabled val="1"/>
        </dgm:presLayoutVars>
      </dgm:prSet>
      <dgm:spPr/>
    </dgm:pt>
  </dgm:ptLst>
  <dgm:cxnLst>
    <dgm:cxn modelId="{0E482703-D1C8-4213-B3A6-F50F99A5890D}" type="presOf" srcId="{48A0B2B2-69F3-47E8-BD5E-1EABB83B0934}" destId="{CFCD2E4B-64EE-41EE-A1AC-EEDEA1B22C1D}" srcOrd="0" destOrd="2" presId="urn:microsoft.com/office/officeart/2005/8/layout/radial3"/>
    <dgm:cxn modelId="{CBC6FB11-64DF-4384-84DA-10CB25420EC1}" srcId="{983327C6-9639-42BB-8A97-4F8C4F95782B}" destId="{D74659E5-70A2-4A52-A49F-FB040456A4A1}" srcOrd="0" destOrd="0" parTransId="{863941E2-A06E-4150-8D70-C80F3F5D1372}" sibTransId="{64C2FE79-041F-4FF6-A312-B7A8C05FC67C}"/>
    <dgm:cxn modelId="{8352B41C-5F6C-4A45-BFFA-705747723661}" srcId="{FB088A85-F870-4250-8EC2-FC26C1B1F19D}" destId="{E0D1CC30-C8D4-42A8-9585-C38795E26966}" srcOrd="0" destOrd="0" parTransId="{F50E8155-0111-4E14-A989-4C944325EA35}" sibTransId="{FCCE3C70-FF6F-4136-ADE9-DDA3636900C4}"/>
    <dgm:cxn modelId="{BFB04E2A-56D7-4762-B06A-19EF155852D0}" srcId="{E2CEABCA-8758-4D42-A824-CA11F9D4146B}" destId="{AF341D68-10E5-41E3-84F6-842F3C382860}" srcOrd="0" destOrd="0" parTransId="{3F99EF19-6849-44A1-AC7D-E64B1D0DCAFB}" sibTransId="{69B8317F-A7AF-4775-AA3C-ECB519F7DAA1}"/>
    <dgm:cxn modelId="{C524FA2B-D3D6-4652-B994-861F67044EB8}" type="presOf" srcId="{AF341D68-10E5-41E3-84F6-842F3C382860}" destId="{6A66B4FF-C7A7-4298-BAF2-F321D1A87F75}" srcOrd="0" destOrd="1" presId="urn:microsoft.com/office/officeart/2005/8/layout/radial3"/>
    <dgm:cxn modelId="{83AE8B2C-554F-486E-A1DC-775847BB3C62}" srcId="{D74659E5-70A2-4A52-A49F-FB040456A4A1}" destId="{FB088A85-F870-4250-8EC2-FC26C1B1F19D}" srcOrd="1" destOrd="0" parTransId="{C8E34631-125F-49DB-B08B-7BE143AB96BB}" sibTransId="{7DF19313-E1C6-4CEB-B4EE-634A1DDFC9BF}"/>
    <dgm:cxn modelId="{AF48BA39-55BD-4518-A34F-A3CB6601045F}" type="presOf" srcId="{E0D1CC30-C8D4-42A8-9585-C38795E26966}" destId="{B82EB0A0-7472-49B9-88D1-F919896D2429}" srcOrd="0" destOrd="1" presId="urn:microsoft.com/office/officeart/2005/8/layout/radial3"/>
    <dgm:cxn modelId="{C409413F-6C10-4303-84A6-A0DCF7FF3D9A}" srcId="{D74659E5-70A2-4A52-A49F-FB040456A4A1}" destId="{E2CEABCA-8758-4D42-A824-CA11F9D4146B}" srcOrd="0" destOrd="0" parTransId="{40789E0D-C032-4FDE-88DF-F996AE0F191E}" sibTransId="{37624A36-7D39-4C86-A06D-CBEAEF341F11}"/>
    <dgm:cxn modelId="{972A7251-AE25-4970-B7FB-D384A12CEF09}" srcId="{FB088A85-F870-4250-8EC2-FC26C1B1F19D}" destId="{E3DEB3B5-2BE4-4D32-97BE-E9B5A49FC6C8}" srcOrd="1" destOrd="0" parTransId="{FE8DCF7A-24BD-4FE4-AFDA-481180AB6394}" sibTransId="{A3972CB8-8B8D-46B5-9E04-CF78464071D6}"/>
    <dgm:cxn modelId="{18DDF471-061B-4F4F-AEFF-1CDE00E17CAA}" type="presOf" srcId="{983327C6-9639-42BB-8A97-4F8C4F95782B}" destId="{5E9CCF88-A990-4619-8E7D-FF60EE859498}" srcOrd="0" destOrd="0" presId="urn:microsoft.com/office/officeart/2005/8/layout/radial3"/>
    <dgm:cxn modelId="{C1067755-B439-4DFB-A16B-7C984B1D1E09}" type="presOf" srcId="{68D2A293-5D7F-4DDF-AA7C-31CA25606821}" destId="{CFCD2E4B-64EE-41EE-A1AC-EEDEA1B22C1D}" srcOrd="0" destOrd="1" presId="urn:microsoft.com/office/officeart/2005/8/layout/radial3"/>
    <dgm:cxn modelId="{A7F5C575-E932-41C0-89E9-04C49A702479}" srcId="{D74659E5-70A2-4A52-A49F-FB040456A4A1}" destId="{646CABC2-9BAA-4B0E-BC14-B8044F848A6A}" srcOrd="2" destOrd="0" parTransId="{3FF2832C-D9EF-4057-A5BC-2C86586C5940}" sibTransId="{2226B39A-F2BF-4113-942D-B3127ED4685B}"/>
    <dgm:cxn modelId="{737CC676-109E-45C2-908C-EBF2AB9E8736}" srcId="{E2CEABCA-8758-4D42-A824-CA11F9D4146B}" destId="{562DC54D-715D-40D3-A7DD-F9185D32417A}" srcOrd="1" destOrd="0" parTransId="{C5F837FF-40FA-42EF-AD99-F383CC70723B}" sibTransId="{319B8DC8-47CA-4A8E-81A4-682FB66AD8E9}"/>
    <dgm:cxn modelId="{7BF86659-D4FF-487F-A2EE-124F40E1774F}" srcId="{983327C6-9639-42BB-8A97-4F8C4F95782B}" destId="{BFEE26BD-4C97-47C0-A86D-31C4E06B5F56}" srcOrd="1" destOrd="0" parTransId="{E402E983-8C13-4F19-A246-54CCCE63D7EC}" sibTransId="{9E8E0DAB-792B-485A-BD3D-BE58DCA7E7C9}"/>
    <dgm:cxn modelId="{7152467E-7E6A-4E1D-BD69-8F89E7D516F6}" srcId="{646CABC2-9BAA-4B0E-BC14-B8044F848A6A}" destId="{48A0B2B2-69F3-47E8-BD5E-1EABB83B0934}" srcOrd="1" destOrd="0" parTransId="{C762E87E-E1DE-4BD3-A91F-8C9FA4277599}" sibTransId="{940CE363-DC63-4EE1-ADFC-6AA1FB03FBCF}"/>
    <dgm:cxn modelId="{0102399D-6EDF-496C-A214-B0118F69FFE0}" srcId="{646CABC2-9BAA-4B0E-BC14-B8044F848A6A}" destId="{68D2A293-5D7F-4DDF-AA7C-31CA25606821}" srcOrd="0" destOrd="0" parTransId="{B12CDB73-AF91-46A8-BBC5-2E038B8A0732}" sibTransId="{0184ED53-869E-44A8-846D-529EF8292FD8}"/>
    <dgm:cxn modelId="{EBE0FA9D-822D-4688-97D4-5438959452E5}" type="presOf" srcId="{562DC54D-715D-40D3-A7DD-F9185D32417A}" destId="{6A66B4FF-C7A7-4298-BAF2-F321D1A87F75}" srcOrd="0" destOrd="2" presId="urn:microsoft.com/office/officeart/2005/8/layout/radial3"/>
    <dgm:cxn modelId="{BF69A8BD-835E-4A96-AB0B-A16EB3671B97}" type="presOf" srcId="{E2CEABCA-8758-4D42-A824-CA11F9D4146B}" destId="{6A66B4FF-C7A7-4298-BAF2-F321D1A87F75}" srcOrd="0" destOrd="0" presId="urn:microsoft.com/office/officeart/2005/8/layout/radial3"/>
    <dgm:cxn modelId="{B667A9C0-3DFE-41D3-9206-EF0FFB5AA21F}" type="presOf" srcId="{FB088A85-F870-4250-8EC2-FC26C1B1F19D}" destId="{B82EB0A0-7472-49B9-88D1-F919896D2429}" srcOrd="0" destOrd="0" presId="urn:microsoft.com/office/officeart/2005/8/layout/radial3"/>
    <dgm:cxn modelId="{30C95DC3-75AE-4B3B-BCFF-27A328490814}" type="presOf" srcId="{D74659E5-70A2-4A52-A49F-FB040456A4A1}" destId="{95045ACE-D318-4DE1-A875-706AC20CB80D}" srcOrd="0" destOrd="0" presId="urn:microsoft.com/office/officeart/2005/8/layout/radial3"/>
    <dgm:cxn modelId="{D04668D3-0E74-4FAD-95EB-D0DBACD45745}" type="presOf" srcId="{E3DEB3B5-2BE4-4D32-97BE-E9B5A49FC6C8}" destId="{B82EB0A0-7472-49B9-88D1-F919896D2429}" srcOrd="0" destOrd="2" presId="urn:microsoft.com/office/officeart/2005/8/layout/radial3"/>
    <dgm:cxn modelId="{8977B2EC-0F69-4F9D-A204-5B3EE3E26A12}" type="presOf" srcId="{646CABC2-9BAA-4B0E-BC14-B8044F848A6A}" destId="{CFCD2E4B-64EE-41EE-A1AC-EEDEA1B22C1D}" srcOrd="0" destOrd="0" presId="urn:microsoft.com/office/officeart/2005/8/layout/radial3"/>
    <dgm:cxn modelId="{87BF49DE-5FFD-4C86-98E4-DA73E3F33865}" type="presParOf" srcId="{5E9CCF88-A990-4619-8E7D-FF60EE859498}" destId="{B35E9BB5-5F84-4260-AD92-856E1801B331}" srcOrd="0" destOrd="0" presId="urn:microsoft.com/office/officeart/2005/8/layout/radial3"/>
    <dgm:cxn modelId="{F41302B1-7BD8-4169-AF0C-562BC1C96DA2}" type="presParOf" srcId="{B35E9BB5-5F84-4260-AD92-856E1801B331}" destId="{95045ACE-D318-4DE1-A875-706AC20CB80D}" srcOrd="0" destOrd="0" presId="urn:microsoft.com/office/officeart/2005/8/layout/radial3"/>
    <dgm:cxn modelId="{98539E17-16C8-4F5B-A9DC-78625B6BFED1}" type="presParOf" srcId="{B35E9BB5-5F84-4260-AD92-856E1801B331}" destId="{6A66B4FF-C7A7-4298-BAF2-F321D1A87F75}" srcOrd="1" destOrd="0" presId="urn:microsoft.com/office/officeart/2005/8/layout/radial3"/>
    <dgm:cxn modelId="{CD3D54F4-E1A3-4B09-9D83-CFEA61DC3099}" type="presParOf" srcId="{B35E9BB5-5F84-4260-AD92-856E1801B331}" destId="{B82EB0A0-7472-49B9-88D1-F919896D2429}" srcOrd="2" destOrd="0" presId="urn:microsoft.com/office/officeart/2005/8/layout/radial3"/>
    <dgm:cxn modelId="{560169DE-15C3-4EB9-A396-BD3D53463556}" type="presParOf" srcId="{B35E9BB5-5F84-4260-AD92-856E1801B331}" destId="{CFCD2E4B-64EE-41EE-A1AC-EEDEA1B22C1D}" srcOrd="3" destOrd="0" presId="urn:microsoft.com/office/officeart/2005/8/layout/radial3"/>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3EE4B0-EA93-4EFB-B2A0-249ADE0B140B}">
      <dsp:nvSpPr>
        <dsp:cNvPr id="0" name=""/>
        <dsp:cNvSpPr/>
      </dsp:nvSpPr>
      <dsp:spPr>
        <a:xfrm>
          <a:off x="821" y="179348"/>
          <a:ext cx="3327201" cy="3992641"/>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328654" tIns="0" rIns="328654" bIns="330200" numCol="1" spcCol="1270" anchor="t" anchorCtr="0">
          <a:noAutofit/>
        </a:bodyPr>
        <a:lstStyle/>
        <a:p>
          <a:pPr marL="0" lvl="0" indent="0" algn="l" defTabSz="933450">
            <a:lnSpc>
              <a:spcPct val="90000"/>
            </a:lnSpc>
            <a:spcBef>
              <a:spcPct val="0"/>
            </a:spcBef>
            <a:spcAft>
              <a:spcPct val="35000"/>
            </a:spcAft>
            <a:buNone/>
          </a:pPr>
          <a:r>
            <a:rPr lang="en-US" sz="2100" kern="1200"/>
            <a:t>Exploring the correlation between the different relevant attributes.</a:t>
          </a:r>
        </a:p>
      </dsp:txBody>
      <dsp:txXfrm>
        <a:off x="821" y="1776404"/>
        <a:ext cx="3327201" cy="2395585"/>
      </dsp:txXfrm>
    </dsp:sp>
    <dsp:sp modelId="{4DD1DF81-CB00-4ED4-B279-7AE77C8353C7}">
      <dsp:nvSpPr>
        <dsp:cNvPr id="0" name=""/>
        <dsp:cNvSpPr/>
      </dsp:nvSpPr>
      <dsp:spPr>
        <a:xfrm>
          <a:off x="821" y="179348"/>
          <a:ext cx="3327201" cy="1597056"/>
        </a:xfrm>
        <a:prstGeom prst="rect">
          <a:avLst/>
        </a:prstGeom>
        <a:noFill/>
        <a:ln w="12700" cap="flat" cmpd="sng" algn="ctr">
          <a:noFill/>
          <a:prstDash val="solid"/>
          <a:miter lim="800000"/>
        </a:ln>
        <a:effectLst/>
        <a:sp3d/>
      </dsp:spPr>
      <dsp:style>
        <a:lnRef idx="2">
          <a:scrgbClr r="0" g="0" b="0"/>
        </a:lnRef>
        <a:fillRef idx="1">
          <a:scrgbClr r="0" g="0" b="0"/>
        </a:fillRef>
        <a:effectRef idx="1">
          <a:scrgbClr r="0" g="0" b="0"/>
        </a:effectRef>
        <a:fontRef idx="minor">
          <a:schemeClr val="lt1"/>
        </a:fontRef>
      </dsp:style>
      <dsp:txBody>
        <a:bodyPr spcFirstLastPara="0" vert="horz" wrap="square" lIns="328654" tIns="165100" rIns="328654" bIns="165100" numCol="1" spcCol="1270" anchor="ctr" anchorCtr="0">
          <a:noAutofit/>
        </a:bodyPr>
        <a:lstStyle/>
        <a:p>
          <a:pPr marL="0" lvl="0" indent="0" algn="l" defTabSz="2933700">
            <a:lnSpc>
              <a:spcPct val="90000"/>
            </a:lnSpc>
            <a:spcBef>
              <a:spcPct val="0"/>
            </a:spcBef>
            <a:spcAft>
              <a:spcPct val="35000"/>
            </a:spcAft>
            <a:buNone/>
          </a:pPr>
          <a:r>
            <a:rPr lang="en-US" sz="6600" kern="1200"/>
            <a:t>01</a:t>
          </a:r>
        </a:p>
      </dsp:txBody>
      <dsp:txXfrm>
        <a:off x="821" y="179348"/>
        <a:ext cx="3327201" cy="1597056"/>
      </dsp:txXfrm>
    </dsp:sp>
    <dsp:sp modelId="{EBD40EAE-E6C4-40CC-9CB1-3B84CC5550FD}">
      <dsp:nvSpPr>
        <dsp:cNvPr id="0" name=""/>
        <dsp:cNvSpPr/>
      </dsp:nvSpPr>
      <dsp:spPr>
        <a:xfrm>
          <a:off x="3594199" y="230174"/>
          <a:ext cx="3327201" cy="3992641"/>
        </a:xfrm>
        <a:prstGeom prst="rect">
          <a:avLst/>
        </a:prstGeom>
        <a:solidFill>
          <a:schemeClr val="accent2">
            <a:hueOff val="-727682"/>
            <a:satOff val="-41964"/>
            <a:lumOff val="4314"/>
            <a:alphaOff val="0"/>
          </a:schemeClr>
        </a:solidFill>
        <a:ln w="12700" cap="flat" cmpd="sng" algn="ctr">
          <a:solidFill>
            <a:schemeClr val="accent2">
              <a:hueOff val="-727682"/>
              <a:satOff val="-41964"/>
              <a:lumOff val="4314"/>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328654" tIns="0" rIns="328654" bIns="330200" numCol="1" spcCol="1270" anchor="t" anchorCtr="0">
          <a:noAutofit/>
        </a:bodyPr>
        <a:lstStyle/>
        <a:p>
          <a:pPr marL="0" lvl="0" indent="0" algn="l" defTabSz="933450">
            <a:lnSpc>
              <a:spcPct val="90000"/>
            </a:lnSpc>
            <a:spcBef>
              <a:spcPct val="0"/>
            </a:spcBef>
            <a:spcAft>
              <a:spcPct val="35000"/>
            </a:spcAft>
            <a:buNone/>
          </a:pPr>
          <a:r>
            <a:rPr lang="en-US" sz="2100" kern="1200"/>
            <a:t>Predicting a number of departure at a particular time based on correlated attributes, using different machine learning algorithms.</a:t>
          </a:r>
        </a:p>
      </dsp:txBody>
      <dsp:txXfrm>
        <a:off x="3594199" y="1827231"/>
        <a:ext cx="3327201" cy="2395585"/>
      </dsp:txXfrm>
    </dsp:sp>
    <dsp:sp modelId="{7C23555B-FCFA-4424-95CB-C97A90D83E94}">
      <dsp:nvSpPr>
        <dsp:cNvPr id="0" name=""/>
        <dsp:cNvSpPr/>
      </dsp:nvSpPr>
      <dsp:spPr>
        <a:xfrm>
          <a:off x="3528220" y="132218"/>
          <a:ext cx="3327201" cy="1597056"/>
        </a:xfrm>
        <a:prstGeom prst="rect">
          <a:avLst/>
        </a:prstGeom>
        <a:noFill/>
        <a:ln w="12700" cap="flat" cmpd="sng" algn="ctr">
          <a:noFill/>
          <a:prstDash val="solid"/>
          <a:miter lim="800000"/>
        </a:ln>
        <a:effectLst/>
        <a:sp3d/>
      </dsp:spPr>
      <dsp:style>
        <a:lnRef idx="2">
          <a:scrgbClr r="0" g="0" b="0"/>
        </a:lnRef>
        <a:fillRef idx="1">
          <a:scrgbClr r="0" g="0" b="0"/>
        </a:fillRef>
        <a:effectRef idx="1">
          <a:scrgbClr r="0" g="0" b="0"/>
        </a:effectRef>
        <a:fontRef idx="minor">
          <a:schemeClr val="lt1"/>
        </a:fontRef>
      </dsp:style>
      <dsp:txBody>
        <a:bodyPr spcFirstLastPara="0" vert="horz" wrap="square" lIns="328654" tIns="165100" rIns="328654" bIns="165100" numCol="1" spcCol="1270" anchor="ctr" anchorCtr="0">
          <a:noAutofit/>
        </a:bodyPr>
        <a:lstStyle/>
        <a:p>
          <a:pPr marL="0" lvl="0" indent="0" algn="l" defTabSz="2933700">
            <a:lnSpc>
              <a:spcPct val="90000"/>
            </a:lnSpc>
            <a:spcBef>
              <a:spcPct val="0"/>
            </a:spcBef>
            <a:spcAft>
              <a:spcPct val="35000"/>
            </a:spcAft>
            <a:buNone/>
          </a:pPr>
          <a:r>
            <a:rPr lang="en-US" sz="6600" kern="1200"/>
            <a:t>02</a:t>
          </a:r>
        </a:p>
      </dsp:txBody>
      <dsp:txXfrm>
        <a:off x="3528220" y="132218"/>
        <a:ext cx="3327201" cy="1597056"/>
      </dsp:txXfrm>
    </dsp:sp>
    <dsp:sp modelId="{763F6AFA-FF15-4480-957A-C2F060A23D3C}">
      <dsp:nvSpPr>
        <dsp:cNvPr id="0" name=""/>
        <dsp:cNvSpPr/>
      </dsp:nvSpPr>
      <dsp:spPr>
        <a:xfrm>
          <a:off x="7188398" y="230174"/>
          <a:ext cx="3327201" cy="3992641"/>
        </a:xfrm>
        <a:prstGeom prst="rect">
          <a:avLst/>
        </a:prstGeom>
        <a:solidFill>
          <a:schemeClr val="accent2">
            <a:hueOff val="-1455363"/>
            <a:satOff val="-83928"/>
            <a:lumOff val="8628"/>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328654" tIns="0" rIns="328654" bIns="330200" numCol="1" spcCol="1270" anchor="t" anchorCtr="0">
          <a:noAutofit/>
        </a:bodyPr>
        <a:lstStyle/>
        <a:p>
          <a:pPr marL="0" lvl="0" indent="0" algn="l" defTabSz="933450">
            <a:lnSpc>
              <a:spcPct val="90000"/>
            </a:lnSpc>
            <a:spcBef>
              <a:spcPct val="0"/>
            </a:spcBef>
            <a:spcAft>
              <a:spcPct val="35000"/>
            </a:spcAft>
            <a:buNone/>
          </a:pPr>
          <a:r>
            <a:rPr lang="en-US" sz="2100" kern="1200"/>
            <a:t>Predicting a number of arrival at a particular time based on correlated attributes, using different machine learning algorithms.</a:t>
          </a:r>
        </a:p>
      </dsp:txBody>
      <dsp:txXfrm>
        <a:off x="7188398" y="1827231"/>
        <a:ext cx="3327201" cy="2395585"/>
      </dsp:txXfrm>
    </dsp:sp>
    <dsp:sp modelId="{F8B0316D-5469-400F-88FD-7F58169C2D0C}">
      <dsp:nvSpPr>
        <dsp:cNvPr id="0" name=""/>
        <dsp:cNvSpPr/>
      </dsp:nvSpPr>
      <dsp:spPr>
        <a:xfrm>
          <a:off x="7187576" y="179348"/>
          <a:ext cx="3327201" cy="1597056"/>
        </a:xfrm>
        <a:prstGeom prst="rect">
          <a:avLst/>
        </a:prstGeom>
        <a:noFill/>
        <a:ln w="12700" cap="flat" cmpd="sng" algn="ctr">
          <a:noFill/>
          <a:prstDash val="solid"/>
          <a:miter lim="800000"/>
        </a:ln>
        <a:effectLst/>
        <a:sp3d/>
      </dsp:spPr>
      <dsp:style>
        <a:lnRef idx="2">
          <a:scrgbClr r="0" g="0" b="0"/>
        </a:lnRef>
        <a:fillRef idx="1">
          <a:scrgbClr r="0" g="0" b="0"/>
        </a:fillRef>
        <a:effectRef idx="1">
          <a:scrgbClr r="0" g="0" b="0"/>
        </a:effectRef>
        <a:fontRef idx="minor">
          <a:schemeClr val="lt1"/>
        </a:fontRef>
      </dsp:style>
      <dsp:txBody>
        <a:bodyPr spcFirstLastPara="0" vert="horz" wrap="square" lIns="328654" tIns="165100" rIns="328654" bIns="165100" numCol="1" spcCol="1270" anchor="ctr" anchorCtr="0">
          <a:noAutofit/>
        </a:bodyPr>
        <a:lstStyle/>
        <a:p>
          <a:pPr marL="0" lvl="0" indent="0" algn="l" defTabSz="2933700">
            <a:lnSpc>
              <a:spcPct val="90000"/>
            </a:lnSpc>
            <a:spcBef>
              <a:spcPct val="0"/>
            </a:spcBef>
            <a:spcAft>
              <a:spcPct val="35000"/>
            </a:spcAft>
            <a:buNone/>
          </a:pPr>
          <a:r>
            <a:rPr lang="en-US" sz="6600" kern="1200"/>
            <a:t>03</a:t>
          </a:r>
        </a:p>
      </dsp:txBody>
      <dsp:txXfrm>
        <a:off x="7187576" y="179348"/>
        <a:ext cx="3327201" cy="159705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6718756-31CC-4544-8049-60DAADBA5194}">
      <dsp:nvSpPr>
        <dsp:cNvPr id="0" name=""/>
        <dsp:cNvSpPr/>
      </dsp:nvSpPr>
      <dsp:spPr>
        <a:xfrm>
          <a:off x="372643" y="1532301"/>
          <a:ext cx="491990" cy="491990"/>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44C6D11-DEF5-4411-BBBF-87FE9F0996EA}">
      <dsp:nvSpPr>
        <dsp:cNvPr id="0" name=""/>
        <dsp:cNvSpPr/>
      </dsp:nvSpPr>
      <dsp:spPr>
        <a:xfrm>
          <a:off x="468990" y="1633319"/>
          <a:ext cx="285354" cy="285354"/>
        </a:xfrm>
        <a:prstGeom prst="rect">
          <a:avLst/>
        </a:prstGeom>
        <a:blipFill>
          <a:blip xmlns:r="http://schemas.openxmlformats.org/officeDocument/2006/relationships" r:embed="rId1" cstate="hqprint">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9AB6D67-670F-4A52-9D4D-1EA17873FA2E}">
      <dsp:nvSpPr>
        <dsp:cNvPr id="0" name=""/>
        <dsp:cNvSpPr/>
      </dsp:nvSpPr>
      <dsp:spPr>
        <a:xfrm>
          <a:off x="970060" y="1532301"/>
          <a:ext cx="1159692" cy="4919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100000"/>
            </a:lnSpc>
            <a:spcBef>
              <a:spcPct val="0"/>
            </a:spcBef>
            <a:spcAft>
              <a:spcPct val="35000"/>
            </a:spcAft>
            <a:buNone/>
          </a:pPr>
          <a:r>
            <a:rPr lang="en-US" sz="1600" kern="1200">
              <a:solidFill>
                <a:schemeClr val="bg1"/>
              </a:solidFill>
            </a:rPr>
            <a:t>Station data  </a:t>
          </a:r>
        </a:p>
      </dsp:txBody>
      <dsp:txXfrm>
        <a:off x="970060" y="1532301"/>
        <a:ext cx="1159692" cy="491990"/>
      </dsp:txXfrm>
    </dsp:sp>
    <dsp:sp modelId="{FBC07AC5-9072-45AC-BBCD-E69A209CD5CE}">
      <dsp:nvSpPr>
        <dsp:cNvPr id="0" name=""/>
        <dsp:cNvSpPr/>
      </dsp:nvSpPr>
      <dsp:spPr>
        <a:xfrm>
          <a:off x="372643" y="2306704"/>
          <a:ext cx="491990" cy="491990"/>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70FC533-77CE-41FA-B636-200CA6E2B89E}">
      <dsp:nvSpPr>
        <dsp:cNvPr id="0" name=""/>
        <dsp:cNvSpPr/>
      </dsp:nvSpPr>
      <dsp:spPr>
        <a:xfrm>
          <a:off x="475961" y="2410022"/>
          <a:ext cx="285354" cy="285354"/>
        </a:xfrm>
        <a:prstGeom prst="rect">
          <a:avLst/>
        </a:prstGeom>
        <a:blipFill>
          <a:blip xmlns:r="http://schemas.openxmlformats.org/officeDocument/2006/relationships" r:embed="rId3" cstate="hq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885CEEC-EE56-4424-BCBB-0D11FE76DE95}">
      <dsp:nvSpPr>
        <dsp:cNvPr id="0" name=""/>
        <dsp:cNvSpPr/>
      </dsp:nvSpPr>
      <dsp:spPr>
        <a:xfrm>
          <a:off x="970060" y="2306704"/>
          <a:ext cx="1159692" cy="4919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100000"/>
            </a:lnSpc>
            <a:spcBef>
              <a:spcPct val="0"/>
            </a:spcBef>
            <a:spcAft>
              <a:spcPct val="35000"/>
            </a:spcAft>
            <a:buNone/>
          </a:pPr>
          <a:r>
            <a:rPr lang="en-US" sz="1600" kern="1200">
              <a:solidFill>
                <a:schemeClr val="bg1"/>
              </a:solidFill>
            </a:rPr>
            <a:t>Trip data </a:t>
          </a:r>
        </a:p>
      </dsp:txBody>
      <dsp:txXfrm>
        <a:off x="970060" y="2306704"/>
        <a:ext cx="1159692" cy="491990"/>
      </dsp:txXfrm>
    </dsp:sp>
    <dsp:sp modelId="{6B2B3CCD-FB95-4835-87AA-CFA088C3D82B}">
      <dsp:nvSpPr>
        <dsp:cNvPr id="0" name=""/>
        <dsp:cNvSpPr/>
      </dsp:nvSpPr>
      <dsp:spPr>
        <a:xfrm>
          <a:off x="372643" y="3081107"/>
          <a:ext cx="491990" cy="491990"/>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3618EAF-6054-4225-8CEB-8950109B8869}">
      <dsp:nvSpPr>
        <dsp:cNvPr id="0" name=""/>
        <dsp:cNvSpPr/>
      </dsp:nvSpPr>
      <dsp:spPr>
        <a:xfrm>
          <a:off x="475961" y="3184425"/>
          <a:ext cx="285354" cy="285354"/>
        </a:xfrm>
        <a:prstGeom prst="rect">
          <a:avLst/>
        </a:prstGeom>
        <a:blipFill>
          <a:blip xmlns:r="http://schemas.openxmlformats.org/officeDocument/2006/relationships" r:embed="rId5" cstate="hq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EA2ADE8-6617-4132-9C1B-141C71A7F55E}">
      <dsp:nvSpPr>
        <dsp:cNvPr id="0" name=""/>
        <dsp:cNvSpPr/>
      </dsp:nvSpPr>
      <dsp:spPr>
        <a:xfrm>
          <a:off x="970060" y="3081107"/>
          <a:ext cx="1159692" cy="4919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100000"/>
            </a:lnSpc>
            <a:spcBef>
              <a:spcPct val="0"/>
            </a:spcBef>
            <a:spcAft>
              <a:spcPct val="35000"/>
            </a:spcAft>
            <a:buNone/>
          </a:pPr>
          <a:r>
            <a:rPr lang="en-US" sz="1600" kern="1200">
              <a:solidFill>
                <a:schemeClr val="bg1"/>
              </a:solidFill>
            </a:rPr>
            <a:t>Weather data</a:t>
          </a:r>
        </a:p>
      </dsp:txBody>
      <dsp:txXfrm>
        <a:off x="970060" y="3081107"/>
        <a:ext cx="1159692" cy="49199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125FE0B-4A30-4A2E-9DED-12B7BA39B7C3}">
      <dsp:nvSpPr>
        <dsp:cNvPr id="0" name=""/>
        <dsp:cNvSpPr/>
      </dsp:nvSpPr>
      <dsp:spPr>
        <a:xfrm>
          <a:off x="0" y="39687"/>
          <a:ext cx="3286125" cy="1971675"/>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1" kern="1200" dirty="0"/>
            <a:t>Removed irrelevant data </a:t>
          </a:r>
        </a:p>
        <a:p>
          <a:pPr marL="0" lvl="0" indent="0" algn="ctr" defTabSz="889000">
            <a:lnSpc>
              <a:spcPct val="90000"/>
            </a:lnSpc>
            <a:spcBef>
              <a:spcPct val="0"/>
            </a:spcBef>
            <a:spcAft>
              <a:spcPct val="35000"/>
            </a:spcAft>
            <a:buNone/>
          </a:pPr>
          <a:r>
            <a:rPr lang="en-US" sz="1600" kern="1200" dirty="0"/>
            <a:t> 3 wrong station names and ID were removed from the data set, also night trip data has been removed.</a:t>
          </a:r>
          <a:endParaRPr lang="en-IN" sz="1600" kern="1200" dirty="0"/>
        </a:p>
      </dsp:txBody>
      <dsp:txXfrm>
        <a:off x="0" y="39687"/>
        <a:ext cx="3286125" cy="1971675"/>
      </dsp:txXfrm>
    </dsp:sp>
    <dsp:sp modelId="{03798E8B-6EDD-4EB5-96EA-2C251915E3F2}">
      <dsp:nvSpPr>
        <dsp:cNvPr id="0" name=""/>
        <dsp:cNvSpPr/>
      </dsp:nvSpPr>
      <dsp:spPr>
        <a:xfrm>
          <a:off x="3614737" y="0"/>
          <a:ext cx="3286125" cy="1971675"/>
        </a:xfrm>
        <a:prstGeom prst="rect">
          <a:avLst/>
        </a:prstGeom>
        <a:gradFill rotWithShape="0">
          <a:gsLst>
            <a:gs pos="0">
              <a:schemeClr val="accent2">
                <a:hueOff val="-291073"/>
                <a:satOff val="-16786"/>
                <a:lumOff val="1726"/>
                <a:alphaOff val="0"/>
                <a:satMod val="103000"/>
                <a:lumMod val="102000"/>
                <a:tint val="94000"/>
              </a:schemeClr>
            </a:gs>
            <a:gs pos="50000">
              <a:schemeClr val="accent2">
                <a:hueOff val="-291073"/>
                <a:satOff val="-16786"/>
                <a:lumOff val="1726"/>
                <a:alphaOff val="0"/>
                <a:satMod val="110000"/>
                <a:lumMod val="100000"/>
                <a:shade val="100000"/>
              </a:schemeClr>
            </a:gs>
            <a:gs pos="100000">
              <a:schemeClr val="accent2">
                <a:hueOff val="-291073"/>
                <a:satOff val="-16786"/>
                <a:lumOff val="1726"/>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1" kern="1200" dirty="0"/>
            <a:t>Removed missing value  </a:t>
          </a:r>
        </a:p>
        <a:p>
          <a:pPr marL="0" lvl="0" indent="0" algn="ctr" defTabSz="889000">
            <a:lnSpc>
              <a:spcPct val="90000"/>
            </a:lnSpc>
            <a:spcBef>
              <a:spcPct val="0"/>
            </a:spcBef>
            <a:spcAft>
              <a:spcPct val="35000"/>
            </a:spcAft>
            <a:buNone/>
          </a:pPr>
          <a:r>
            <a:rPr lang="en-US" sz="1600" kern="1200" dirty="0"/>
            <a:t>The station without any trips for particular hours </a:t>
          </a:r>
          <a:endParaRPr lang="en-IN" sz="1600" kern="1200" dirty="0"/>
        </a:p>
      </dsp:txBody>
      <dsp:txXfrm>
        <a:off x="3614737" y="0"/>
        <a:ext cx="3286125" cy="1971675"/>
      </dsp:txXfrm>
    </dsp:sp>
    <dsp:sp modelId="{EC90BB9C-59B1-4475-BDA2-C8FA5014E9B9}">
      <dsp:nvSpPr>
        <dsp:cNvPr id="0" name=""/>
        <dsp:cNvSpPr/>
      </dsp:nvSpPr>
      <dsp:spPr>
        <a:xfrm>
          <a:off x="7229475" y="39687"/>
          <a:ext cx="3286125" cy="1971675"/>
        </a:xfrm>
        <a:prstGeom prst="rect">
          <a:avLst/>
        </a:prstGeom>
        <a:gradFill rotWithShape="0">
          <a:gsLst>
            <a:gs pos="0">
              <a:schemeClr val="accent2">
                <a:hueOff val="-582145"/>
                <a:satOff val="-33571"/>
                <a:lumOff val="3451"/>
                <a:alphaOff val="0"/>
                <a:satMod val="103000"/>
                <a:lumMod val="102000"/>
                <a:tint val="94000"/>
              </a:schemeClr>
            </a:gs>
            <a:gs pos="50000">
              <a:schemeClr val="accent2">
                <a:hueOff val="-582145"/>
                <a:satOff val="-33571"/>
                <a:lumOff val="3451"/>
                <a:alphaOff val="0"/>
                <a:satMod val="110000"/>
                <a:lumMod val="100000"/>
                <a:shade val="100000"/>
              </a:schemeClr>
            </a:gs>
            <a:gs pos="100000">
              <a:schemeClr val="accent2">
                <a:hueOff val="-582145"/>
                <a:satOff val="-33571"/>
                <a:lumOff val="3451"/>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1" kern="1200" dirty="0"/>
            <a:t>Replaced missing values  </a:t>
          </a:r>
        </a:p>
        <a:p>
          <a:pPr marL="0" lvl="0" indent="0" algn="ctr" defTabSz="889000">
            <a:lnSpc>
              <a:spcPct val="90000"/>
            </a:lnSpc>
            <a:spcBef>
              <a:spcPct val="0"/>
            </a:spcBef>
            <a:spcAft>
              <a:spcPct val="35000"/>
            </a:spcAft>
            <a:buNone/>
          </a:pPr>
          <a:r>
            <a:rPr lang="en-US" sz="1600" kern="1200" dirty="0"/>
            <a:t>Missing temperature value replaced by average temperature value 
 Replace unknown data in events with sunny.
 Replace unknown data in trips by zero.</a:t>
          </a:r>
          <a:endParaRPr lang="en-IN" sz="1600" kern="1200" dirty="0"/>
        </a:p>
      </dsp:txBody>
      <dsp:txXfrm>
        <a:off x="7229475" y="39687"/>
        <a:ext cx="3286125" cy="1971675"/>
      </dsp:txXfrm>
    </dsp:sp>
    <dsp:sp modelId="{4A03AC31-FC87-44A6-BDFA-900EA81187E4}">
      <dsp:nvSpPr>
        <dsp:cNvPr id="0" name=""/>
        <dsp:cNvSpPr/>
      </dsp:nvSpPr>
      <dsp:spPr>
        <a:xfrm>
          <a:off x="0" y="2339975"/>
          <a:ext cx="3286125" cy="1971675"/>
        </a:xfrm>
        <a:prstGeom prst="rect">
          <a:avLst/>
        </a:prstGeom>
        <a:gradFill rotWithShape="0">
          <a:gsLst>
            <a:gs pos="0">
              <a:schemeClr val="accent2">
                <a:hueOff val="-873218"/>
                <a:satOff val="-50357"/>
                <a:lumOff val="5177"/>
                <a:alphaOff val="0"/>
                <a:satMod val="103000"/>
                <a:lumMod val="102000"/>
                <a:tint val="94000"/>
              </a:schemeClr>
            </a:gs>
            <a:gs pos="50000">
              <a:schemeClr val="accent2">
                <a:hueOff val="-873218"/>
                <a:satOff val="-50357"/>
                <a:lumOff val="5177"/>
                <a:alphaOff val="0"/>
                <a:satMod val="110000"/>
                <a:lumMod val="100000"/>
                <a:shade val="100000"/>
              </a:schemeClr>
            </a:gs>
            <a:gs pos="100000">
              <a:schemeClr val="accent2">
                <a:hueOff val="-873218"/>
                <a:satOff val="-50357"/>
                <a:lumOff val="5177"/>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1" kern="1200" dirty="0"/>
            <a:t>Anomaly detection</a:t>
          </a:r>
          <a:endParaRPr lang="en-US" sz="1600" kern="1200" dirty="0"/>
        </a:p>
        <a:p>
          <a:pPr marL="0" lvl="0" indent="0" algn="ctr" defTabSz="889000">
            <a:lnSpc>
              <a:spcPct val="90000"/>
            </a:lnSpc>
            <a:spcBef>
              <a:spcPct val="0"/>
            </a:spcBef>
            <a:spcAft>
              <a:spcPct val="35000"/>
            </a:spcAft>
            <a:buNone/>
          </a:pPr>
          <a:r>
            <a:rPr lang="en-US" sz="1600" kern="1200" dirty="0"/>
            <a:t>Removed trips of more than 15 in one hour has been considered an outlier.</a:t>
          </a:r>
          <a:endParaRPr lang="en-IN" sz="1600" kern="1200" dirty="0"/>
        </a:p>
      </dsp:txBody>
      <dsp:txXfrm>
        <a:off x="0" y="2339975"/>
        <a:ext cx="3286125" cy="1971675"/>
      </dsp:txXfrm>
    </dsp:sp>
    <dsp:sp modelId="{7845ECE1-5358-4829-8ACB-88DD52A8C267}">
      <dsp:nvSpPr>
        <dsp:cNvPr id="0" name=""/>
        <dsp:cNvSpPr/>
      </dsp:nvSpPr>
      <dsp:spPr>
        <a:xfrm>
          <a:off x="3614737" y="2339975"/>
          <a:ext cx="3286125" cy="1971675"/>
        </a:xfrm>
        <a:prstGeom prst="rect">
          <a:avLst/>
        </a:prstGeom>
        <a:gradFill rotWithShape="0">
          <a:gsLst>
            <a:gs pos="0">
              <a:schemeClr val="accent2">
                <a:hueOff val="-1164290"/>
                <a:satOff val="-67142"/>
                <a:lumOff val="6902"/>
                <a:alphaOff val="0"/>
                <a:satMod val="103000"/>
                <a:lumMod val="102000"/>
                <a:tint val="94000"/>
              </a:schemeClr>
            </a:gs>
            <a:gs pos="50000">
              <a:schemeClr val="accent2">
                <a:hueOff val="-1164290"/>
                <a:satOff val="-67142"/>
                <a:lumOff val="6902"/>
                <a:alphaOff val="0"/>
                <a:satMod val="110000"/>
                <a:lumMod val="100000"/>
                <a:shade val="100000"/>
              </a:schemeClr>
            </a:gs>
            <a:gs pos="100000">
              <a:schemeClr val="accent2">
                <a:hueOff val="-1164290"/>
                <a:satOff val="-67142"/>
                <a:lumOff val="6902"/>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1" kern="1200" dirty="0"/>
            <a:t>Attribute reduction </a:t>
          </a:r>
        </a:p>
        <a:p>
          <a:pPr marL="0" lvl="0" indent="0" algn="ctr" defTabSz="889000">
            <a:lnSpc>
              <a:spcPct val="90000"/>
            </a:lnSpc>
            <a:spcBef>
              <a:spcPct val="0"/>
            </a:spcBef>
            <a:spcAft>
              <a:spcPct val="35000"/>
            </a:spcAft>
            <a:buNone/>
          </a:pPr>
          <a:r>
            <a:rPr lang="en-US" sz="1600" kern="1200" dirty="0"/>
            <a:t>Gender types and ages for the non-members were unavailable; hence entire attributes were removed.</a:t>
          </a:r>
          <a:endParaRPr lang="en-IN" sz="1600" kern="1200" dirty="0"/>
        </a:p>
      </dsp:txBody>
      <dsp:txXfrm>
        <a:off x="3614737" y="2339975"/>
        <a:ext cx="3286125" cy="1971675"/>
      </dsp:txXfrm>
    </dsp:sp>
    <dsp:sp modelId="{BFECC91F-B622-40E8-A25A-34120ED238AD}">
      <dsp:nvSpPr>
        <dsp:cNvPr id="0" name=""/>
        <dsp:cNvSpPr/>
      </dsp:nvSpPr>
      <dsp:spPr>
        <a:xfrm>
          <a:off x="7229475" y="2339975"/>
          <a:ext cx="3286125" cy="1971675"/>
        </a:xfrm>
        <a:prstGeom prst="rect">
          <a:avLst/>
        </a:prstGeom>
        <a:gradFill rotWithShape="0">
          <a:gsLst>
            <a:gs pos="0">
              <a:schemeClr val="accent2">
                <a:hueOff val="-1455363"/>
                <a:satOff val="-83928"/>
                <a:lumOff val="8628"/>
                <a:alphaOff val="0"/>
                <a:satMod val="103000"/>
                <a:lumMod val="102000"/>
                <a:tint val="94000"/>
              </a:schemeClr>
            </a:gs>
            <a:gs pos="50000">
              <a:schemeClr val="accent2">
                <a:hueOff val="-1455363"/>
                <a:satOff val="-83928"/>
                <a:lumOff val="8628"/>
                <a:alphaOff val="0"/>
                <a:satMod val="110000"/>
                <a:lumMod val="100000"/>
                <a:shade val="100000"/>
              </a:schemeClr>
            </a:gs>
            <a:gs pos="100000">
              <a:schemeClr val="accent2">
                <a:hueOff val="-1455363"/>
                <a:satOff val="-83928"/>
                <a:lumOff val="8628"/>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1" kern="1200" dirty="0"/>
            <a:t>Correlation analysis </a:t>
          </a:r>
        </a:p>
        <a:p>
          <a:pPr marL="0" lvl="0" indent="0" algn="ctr" defTabSz="889000">
            <a:lnSpc>
              <a:spcPct val="90000"/>
            </a:lnSpc>
            <a:spcBef>
              <a:spcPct val="0"/>
            </a:spcBef>
            <a:spcAft>
              <a:spcPct val="35000"/>
            </a:spcAft>
            <a:buNone/>
          </a:pPr>
          <a:r>
            <a:rPr lang="en-US" sz="1600" kern="1200" dirty="0"/>
            <a:t>Pearson correlation analysis is performed after normalization</a:t>
          </a:r>
        </a:p>
        <a:p>
          <a:pPr marL="0" lvl="0" indent="0" algn="ctr" defTabSz="889000">
            <a:lnSpc>
              <a:spcPct val="90000"/>
            </a:lnSpc>
            <a:spcBef>
              <a:spcPct val="0"/>
            </a:spcBef>
            <a:spcAft>
              <a:spcPct val="35000"/>
            </a:spcAft>
            <a:buNone/>
          </a:pPr>
          <a:endParaRPr lang="en-IN" sz="1600" kern="1200" dirty="0"/>
        </a:p>
      </dsp:txBody>
      <dsp:txXfrm>
        <a:off x="7229475" y="2339975"/>
        <a:ext cx="3286125" cy="197167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045ACE-D318-4DE1-A875-706AC20CB80D}">
      <dsp:nvSpPr>
        <dsp:cNvPr id="0" name=""/>
        <dsp:cNvSpPr/>
      </dsp:nvSpPr>
      <dsp:spPr>
        <a:xfrm>
          <a:off x="1866107" y="994741"/>
          <a:ext cx="2153238" cy="2153238"/>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55880" tIns="55880" rIns="55880" bIns="55880" numCol="1" spcCol="1270" anchor="ctr" anchorCtr="0">
          <a:noAutofit/>
        </a:bodyPr>
        <a:lstStyle/>
        <a:p>
          <a:pPr marL="0" lvl="0" indent="0" algn="ctr" defTabSz="1955800">
            <a:lnSpc>
              <a:spcPct val="90000"/>
            </a:lnSpc>
            <a:spcBef>
              <a:spcPct val="0"/>
            </a:spcBef>
            <a:spcAft>
              <a:spcPct val="35000"/>
            </a:spcAft>
            <a:buNone/>
          </a:pPr>
          <a:r>
            <a:rPr lang="en-IN" sz="4400" kern="1200">
              <a:solidFill>
                <a:schemeClr val="bg2"/>
              </a:solidFill>
            </a:rPr>
            <a:t>Range</a:t>
          </a:r>
        </a:p>
      </dsp:txBody>
      <dsp:txXfrm>
        <a:off x="2181441" y="1310075"/>
        <a:ext cx="1522570" cy="1522570"/>
      </dsp:txXfrm>
    </dsp:sp>
    <dsp:sp modelId="{6A66B4FF-C7A7-4298-BAF2-F321D1A87F75}">
      <dsp:nvSpPr>
        <dsp:cNvPr id="0" name=""/>
        <dsp:cNvSpPr/>
      </dsp:nvSpPr>
      <dsp:spPr>
        <a:xfrm>
          <a:off x="2411617" y="163743"/>
          <a:ext cx="1076619" cy="1076619"/>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16510" tIns="16510" rIns="16510" bIns="16510" numCol="1" spcCol="1270" anchor="ctr" anchorCtr="0">
          <a:noAutofit/>
        </a:bodyPr>
        <a:lstStyle/>
        <a:p>
          <a:pPr marL="0" lvl="0" indent="0" algn="l" defTabSz="577850">
            <a:lnSpc>
              <a:spcPct val="90000"/>
            </a:lnSpc>
            <a:spcBef>
              <a:spcPct val="0"/>
            </a:spcBef>
            <a:spcAft>
              <a:spcPct val="35000"/>
            </a:spcAft>
            <a:buNone/>
          </a:pPr>
          <a:r>
            <a:rPr lang="en-IN" sz="1300" kern="1200">
              <a:solidFill>
                <a:schemeClr val="bg2"/>
              </a:solidFill>
            </a:rPr>
            <a:t>1</a:t>
          </a:r>
        </a:p>
        <a:p>
          <a:pPr marL="57150" lvl="1" indent="-57150" algn="l" defTabSz="444500">
            <a:lnSpc>
              <a:spcPct val="90000"/>
            </a:lnSpc>
            <a:spcBef>
              <a:spcPct val="0"/>
            </a:spcBef>
            <a:spcAft>
              <a:spcPct val="15000"/>
            </a:spcAft>
            <a:buChar char="•"/>
          </a:pPr>
          <a:r>
            <a:rPr lang="en-IN" sz="1000" kern="1200">
              <a:solidFill>
                <a:schemeClr val="bg2"/>
              </a:solidFill>
            </a:rPr>
            <a:t>0 → 0 </a:t>
          </a:r>
        </a:p>
        <a:p>
          <a:pPr marL="57150" lvl="1" indent="-57150" algn="l" defTabSz="444500">
            <a:lnSpc>
              <a:spcPct val="90000"/>
            </a:lnSpc>
            <a:spcBef>
              <a:spcPct val="0"/>
            </a:spcBef>
            <a:spcAft>
              <a:spcPct val="15000"/>
            </a:spcAft>
            <a:buChar char="•"/>
          </a:pPr>
          <a:r>
            <a:rPr lang="en-IN" sz="1000" kern="1200">
              <a:solidFill>
                <a:schemeClr val="bg2"/>
              </a:solidFill>
            </a:rPr>
            <a:t>1,…,13 → 1 </a:t>
          </a:r>
        </a:p>
      </dsp:txBody>
      <dsp:txXfrm>
        <a:off x="2569284" y="321410"/>
        <a:ext cx="761285" cy="761285"/>
      </dsp:txXfrm>
    </dsp:sp>
    <dsp:sp modelId="{B82EB0A0-7472-49B9-88D1-F919896D2429}">
      <dsp:nvSpPr>
        <dsp:cNvPr id="0" name=""/>
        <dsp:cNvSpPr/>
      </dsp:nvSpPr>
      <dsp:spPr>
        <a:xfrm>
          <a:off x="3624817" y="2265067"/>
          <a:ext cx="1076619" cy="1076619"/>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16510" tIns="16510" rIns="16510" bIns="16510" numCol="1" spcCol="1270" anchor="ctr" anchorCtr="0">
          <a:noAutofit/>
        </a:bodyPr>
        <a:lstStyle/>
        <a:p>
          <a:pPr marL="0" lvl="0" indent="0" algn="l" defTabSz="577850">
            <a:lnSpc>
              <a:spcPct val="90000"/>
            </a:lnSpc>
            <a:spcBef>
              <a:spcPct val="0"/>
            </a:spcBef>
            <a:spcAft>
              <a:spcPct val="35000"/>
            </a:spcAft>
            <a:buNone/>
          </a:pPr>
          <a:r>
            <a:rPr lang="en-IN" sz="1300" kern="1200">
              <a:solidFill>
                <a:schemeClr val="bg2"/>
              </a:solidFill>
            </a:rPr>
            <a:t>2</a:t>
          </a:r>
        </a:p>
        <a:p>
          <a:pPr marL="57150" lvl="1" indent="-57150" algn="l" defTabSz="444500">
            <a:lnSpc>
              <a:spcPct val="90000"/>
            </a:lnSpc>
            <a:spcBef>
              <a:spcPct val="0"/>
            </a:spcBef>
            <a:spcAft>
              <a:spcPct val="15000"/>
            </a:spcAft>
            <a:buChar char="•"/>
          </a:pPr>
          <a:r>
            <a:rPr lang="en-IN" sz="1000" kern="1200">
              <a:solidFill>
                <a:schemeClr val="bg2"/>
              </a:solidFill>
            </a:rPr>
            <a:t>1,2 → 1 </a:t>
          </a:r>
        </a:p>
        <a:p>
          <a:pPr marL="57150" lvl="1" indent="-57150" algn="l" defTabSz="444500">
            <a:lnSpc>
              <a:spcPct val="90000"/>
            </a:lnSpc>
            <a:spcBef>
              <a:spcPct val="0"/>
            </a:spcBef>
            <a:spcAft>
              <a:spcPct val="15000"/>
            </a:spcAft>
            <a:buChar char="•"/>
          </a:pPr>
          <a:r>
            <a:rPr lang="en-IN" sz="1000" kern="1200">
              <a:solidFill>
                <a:schemeClr val="bg2"/>
              </a:solidFill>
            </a:rPr>
            <a:t>3,…,13 → 2 </a:t>
          </a:r>
        </a:p>
      </dsp:txBody>
      <dsp:txXfrm>
        <a:off x="3782484" y="2422734"/>
        <a:ext cx="761285" cy="761285"/>
      </dsp:txXfrm>
    </dsp:sp>
    <dsp:sp modelId="{CFCD2E4B-64EE-41EE-A1AC-EEDEA1B22C1D}">
      <dsp:nvSpPr>
        <dsp:cNvPr id="0" name=""/>
        <dsp:cNvSpPr/>
      </dsp:nvSpPr>
      <dsp:spPr>
        <a:xfrm>
          <a:off x="1179549" y="2265067"/>
          <a:ext cx="1114354" cy="1076619"/>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16510" tIns="16510" rIns="16510" bIns="16510" numCol="1" spcCol="1270" anchor="ctr" anchorCtr="0">
          <a:noAutofit/>
        </a:bodyPr>
        <a:lstStyle/>
        <a:p>
          <a:pPr marL="0" lvl="0" indent="0" algn="l" defTabSz="577850">
            <a:lnSpc>
              <a:spcPct val="90000"/>
            </a:lnSpc>
            <a:spcBef>
              <a:spcPct val="0"/>
            </a:spcBef>
            <a:spcAft>
              <a:spcPct val="35000"/>
            </a:spcAft>
            <a:buNone/>
          </a:pPr>
          <a:r>
            <a:rPr lang="en-IN" sz="1300" kern="1200">
              <a:solidFill>
                <a:schemeClr val="bg2"/>
              </a:solidFill>
            </a:rPr>
            <a:t>3</a:t>
          </a:r>
        </a:p>
        <a:p>
          <a:pPr marL="57150" lvl="1" indent="-57150" algn="l" defTabSz="444500">
            <a:lnSpc>
              <a:spcPct val="90000"/>
            </a:lnSpc>
            <a:spcBef>
              <a:spcPct val="0"/>
            </a:spcBef>
            <a:spcAft>
              <a:spcPct val="15000"/>
            </a:spcAft>
            <a:buChar char="•"/>
          </a:pPr>
          <a:r>
            <a:rPr lang="en-IN" sz="1000" kern="1200">
              <a:solidFill>
                <a:schemeClr val="bg2"/>
              </a:solidFill>
            </a:rPr>
            <a:t>1..9 → 1..9</a:t>
          </a:r>
        </a:p>
        <a:p>
          <a:pPr marL="57150" lvl="1" indent="-57150" algn="l" defTabSz="444500">
            <a:lnSpc>
              <a:spcPct val="90000"/>
            </a:lnSpc>
            <a:spcBef>
              <a:spcPct val="0"/>
            </a:spcBef>
            <a:spcAft>
              <a:spcPct val="15000"/>
            </a:spcAft>
            <a:buChar char="•"/>
          </a:pPr>
          <a:r>
            <a:rPr lang="en-IN" sz="1000" kern="1200">
              <a:solidFill>
                <a:schemeClr val="bg2"/>
              </a:solidFill>
            </a:rPr>
            <a:t>10..13 → 10 </a:t>
          </a:r>
        </a:p>
      </dsp:txBody>
      <dsp:txXfrm>
        <a:off x="1342742" y="2422734"/>
        <a:ext cx="787968" cy="761285"/>
      </dsp:txXfrm>
    </dsp:sp>
  </dsp:spTree>
</dsp:drawing>
</file>

<file path=ppt/diagrams/layout1.xml><?xml version="1.0" encoding="utf-8"?>
<dgm:layoutDef xmlns:dgm="http://schemas.openxmlformats.org/drawingml/2006/diagram" xmlns:a="http://schemas.openxmlformats.org/drawingml/2006/main"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01</a:t>
              </a:r>
            </a:p>
          </dgm:t>
        </dgm:pt>
        <dgm:pt modelId="201" type="sibTrans" cxnId="5">
          <dgm:prSet phldrT="2"/>
          <dgm:t>
            <a:bodyPr/>
            <a:lstStyle/>
            <a:p>
              <a:r>
                <a:t>02</a:t>
              </a:r>
            </a:p>
          </dgm:t>
        </dgm:pt>
        <dgm:pt modelId="301" type="sibTrans" cxnId="6">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layout2.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radial3">
  <dgm:title val=""/>
  <dgm:desc val=""/>
  <dgm:catLst>
    <dgm:cat type="relationship" pri="31000"/>
    <dgm:cat type="cycle" pri="1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omposite">
    <dgm:varLst>
      <dgm:chMax val="1"/>
      <dgm:dir/>
      <dgm:resizeHandles val="exact"/>
    </dgm:varLst>
    <dgm:alg type="composite">
      <dgm:param type="ar" val="1"/>
    </dgm:alg>
    <dgm:shape xmlns:r="http://schemas.openxmlformats.org/officeDocument/2006/relationships" r:blip="">
      <dgm:adjLst/>
    </dgm:shape>
    <dgm:presOf/>
    <dgm:constrLst/>
    <dgm:ruleLst/>
    <dgm:layoutNode name="radial">
      <dgm:varLst>
        <dgm:animLvl val="ctr"/>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h" for="ch" forName="centerShape" refType="h"/>
        <dgm:constr type="w" for="ch" forName="node" refType="w" fact="0.5"/>
        <dgm:constr type="h" for="ch" forName="node" refType="h" fact="0.5"/>
        <dgm:constr type="sp" refType="w" refFor="ch" refForName="node" fact="-0.2"/>
        <dgm:constr type="sibSp" refType="w" refFor="ch" refForName="node" fact="-0.2"/>
        <dgm:constr type="primFontSz" for="ch" forName="centerShape" val="65"/>
        <dgm:constr type="primFontSz" for="des" forName="node" val="65"/>
        <dgm:constr type="primFontSz" for="ch" forName="node" refType="primFontSz" refFor="ch" refForName="centerShape" op="lte"/>
      </dgm:constrLst>
      <dgm:ruleLst/>
      <dgm:forEach name="Name6" axis="ch" ptType="node" cnt="1">
        <dgm:layoutNode name="centerShape" styleLbl="vennNode1">
          <dgm:alg type="tx"/>
          <dgm:shape xmlns:r="http://schemas.openxmlformats.org/officeDocument/2006/relationships" type="ellipse"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7" axis="ch" ptType="node">
          <dgm:layoutNode name="node" styleLbl="vennNode1">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0D62CC0-A185-4F65-B8A6-E78A0A890177}" type="datetimeFigureOut">
              <a:rPr lang="en-IN" smtClean="0"/>
              <a:t>17-04-2023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A749FF6-5256-4185-81A5-97260B7727A8}" type="slidenum">
              <a:rPr lang="en-IN" smtClean="0"/>
              <a:t>‹#›</a:t>
            </a:fld>
            <a:endParaRPr lang="en-IN"/>
          </a:p>
        </p:txBody>
      </p:sp>
    </p:spTree>
    <p:extLst>
      <p:ext uri="{BB962C8B-B14F-4D97-AF65-F5344CB8AC3E}">
        <p14:creationId xmlns:p14="http://schemas.microsoft.com/office/powerpoint/2010/main" val="464232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A749FF6-5256-4185-81A5-97260B7727A8}" type="slidenum">
              <a:rPr lang="en-IN" smtClean="0"/>
              <a:t>20</a:t>
            </a:fld>
            <a:endParaRPr lang="en-IN"/>
          </a:p>
        </p:txBody>
      </p:sp>
    </p:spTree>
    <p:extLst>
      <p:ext uri="{BB962C8B-B14F-4D97-AF65-F5344CB8AC3E}">
        <p14:creationId xmlns:p14="http://schemas.microsoft.com/office/powerpoint/2010/main" val="29050898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48C4B1-92C5-FB9B-EBF3-5A48AD291A5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8E3A69E-37FB-F8DD-E2B1-9FA442273AA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1528BBB-B2B5-E5AA-D8EC-94DF82C18E96}"/>
              </a:ext>
            </a:extLst>
          </p:cNvPr>
          <p:cNvSpPr>
            <a:spLocks noGrp="1"/>
          </p:cNvSpPr>
          <p:nvPr>
            <p:ph type="dt" sz="half" idx="10"/>
          </p:nvPr>
        </p:nvSpPr>
        <p:spPr/>
        <p:txBody>
          <a:bodyPr/>
          <a:lstStyle/>
          <a:p>
            <a:fld id="{E412EC01-D0F1-4D79-B9EE-F167ED27255E}" type="datetime1">
              <a:rPr lang="en-US" smtClean="0"/>
              <a:t>4/17/2023</a:t>
            </a:fld>
            <a:endParaRPr lang="en-US"/>
          </a:p>
        </p:txBody>
      </p:sp>
      <p:sp>
        <p:nvSpPr>
          <p:cNvPr id="5" name="Footer Placeholder 4">
            <a:extLst>
              <a:ext uri="{FF2B5EF4-FFF2-40B4-BE49-F238E27FC236}">
                <a16:creationId xmlns:a16="http://schemas.microsoft.com/office/drawing/2014/main" id="{EEF9ADB6-D3E9-626D-2ECB-04FF258314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3932D61-8EC9-CDE8-5F76-F3DB1D2900B2}"/>
              </a:ext>
            </a:extLst>
          </p:cNvPr>
          <p:cNvSpPr>
            <a:spLocks noGrp="1"/>
          </p:cNvSpPr>
          <p:nvPr>
            <p:ph type="sldNum" sz="quarter" idx="12"/>
          </p:nvPr>
        </p:nvSpPr>
        <p:spPr/>
        <p:txBody>
          <a:bodyPr/>
          <a:lstStyle/>
          <a:p>
            <a:fld id="{CCB81DBB-4641-41A6-B42C-A42E31CEAFFA}" type="slidenum">
              <a:rPr lang="en-US" smtClean="0"/>
              <a:t>‹#›</a:t>
            </a:fld>
            <a:endParaRPr lang="en-US"/>
          </a:p>
        </p:txBody>
      </p:sp>
    </p:spTree>
    <p:extLst>
      <p:ext uri="{BB962C8B-B14F-4D97-AF65-F5344CB8AC3E}">
        <p14:creationId xmlns:p14="http://schemas.microsoft.com/office/powerpoint/2010/main" val="27593951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392537-F538-D9A5-BBF9-F89915E6842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1D2BD44-808C-16B1-1FB2-95F3C724BCE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71E852F-6DBE-D372-880B-3CB529E9D9EC}"/>
              </a:ext>
            </a:extLst>
          </p:cNvPr>
          <p:cNvSpPr>
            <a:spLocks noGrp="1"/>
          </p:cNvSpPr>
          <p:nvPr>
            <p:ph type="dt" sz="half" idx="10"/>
          </p:nvPr>
        </p:nvSpPr>
        <p:spPr/>
        <p:txBody>
          <a:bodyPr/>
          <a:lstStyle/>
          <a:p>
            <a:fld id="{F62D8BB8-7E88-44A9-BB19-C5BC8BFC32D6}" type="datetime1">
              <a:rPr lang="en-US" smtClean="0"/>
              <a:t>4/17/2023</a:t>
            </a:fld>
            <a:endParaRPr lang="en-US"/>
          </a:p>
        </p:txBody>
      </p:sp>
      <p:sp>
        <p:nvSpPr>
          <p:cNvPr id="5" name="Footer Placeholder 4">
            <a:extLst>
              <a:ext uri="{FF2B5EF4-FFF2-40B4-BE49-F238E27FC236}">
                <a16:creationId xmlns:a16="http://schemas.microsoft.com/office/drawing/2014/main" id="{3A6E1CA5-EC00-BB4C-7EB2-5A5D3549AC2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194A510-562D-2A42-242E-12298699E091}"/>
              </a:ext>
            </a:extLst>
          </p:cNvPr>
          <p:cNvSpPr>
            <a:spLocks noGrp="1"/>
          </p:cNvSpPr>
          <p:nvPr>
            <p:ph type="sldNum" sz="quarter" idx="12"/>
          </p:nvPr>
        </p:nvSpPr>
        <p:spPr/>
        <p:txBody>
          <a:bodyPr/>
          <a:lstStyle/>
          <a:p>
            <a:fld id="{CCB81DBB-4641-41A6-B42C-A42E31CEAFFA}" type="slidenum">
              <a:rPr lang="en-US" smtClean="0"/>
              <a:t>‹#›</a:t>
            </a:fld>
            <a:endParaRPr lang="en-US"/>
          </a:p>
        </p:txBody>
      </p:sp>
    </p:spTree>
    <p:extLst>
      <p:ext uri="{BB962C8B-B14F-4D97-AF65-F5344CB8AC3E}">
        <p14:creationId xmlns:p14="http://schemas.microsoft.com/office/powerpoint/2010/main" val="27520930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21FC164-59AB-3652-61F0-F51B101B04A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AC7B67C-7CE2-4620-A24C-5519C0BCC58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913FA3D-E2C7-5518-0115-9C95F41D13F2}"/>
              </a:ext>
            </a:extLst>
          </p:cNvPr>
          <p:cNvSpPr>
            <a:spLocks noGrp="1"/>
          </p:cNvSpPr>
          <p:nvPr>
            <p:ph type="dt" sz="half" idx="10"/>
          </p:nvPr>
        </p:nvSpPr>
        <p:spPr/>
        <p:txBody>
          <a:bodyPr/>
          <a:lstStyle/>
          <a:p>
            <a:fld id="{86692F00-536D-4275-818F-2B0080F4256C}" type="datetime1">
              <a:rPr lang="en-US" smtClean="0"/>
              <a:t>4/17/2023</a:t>
            </a:fld>
            <a:endParaRPr lang="en-US"/>
          </a:p>
        </p:txBody>
      </p:sp>
      <p:sp>
        <p:nvSpPr>
          <p:cNvPr id="5" name="Footer Placeholder 4">
            <a:extLst>
              <a:ext uri="{FF2B5EF4-FFF2-40B4-BE49-F238E27FC236}">
                <a16:creationId xmlns:a16="http://schemas.microsoft.com/office/drawing/2014/main" id="{455505F8-23FA-9034-5CE6-01CD73662A1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A37EC83-47EF-80D6-9A7E-570F2BF767C6}"/>
              </a:ext>
            </a:extLst>
          </p:cNvPr>
          <p:cNvSpPr>
            <a:spLocks noGrp="1"/>
          </p:cNvSpPr>
          <p:nvPr>
            <p:ph type="sldNum" sz="quarter" idx="12"/>
          </p:nvPr>
        </p:nvSpPr>
        <p:spPr/>
        <p:txBody>
          <a:bodyPr/>
          <a:lstStyle/>
          <a:p>
            <a:fld id="{CCB81DBB-4641-41A6-B42C-A42E31CEAFFA}" type="slidenum">
              <a:rPr lang="en-US" smtClean="0"/>
              <a:t>‹#›</a:t>
            </a:fld>
            <a:endParaRPr lang="en-US"/>
          </a:p>
        </p:txBody>
      </p:sp>
    </p:spTree>
    <p:extLst>
      <p:ext uri="{BB962C8B-B14F-4D97-AF65-F5344CB8AC3E}">
        <p14:creationId xmlns:p14="http://schemas.microsoft.com/office/powerpoint/2010/main" val="42121130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PMS01">
    <p:spTree>
      <p:nvGrpSpPr>
        <p:cNvPr id="1" name=""/>
        <p:cNvGrpSpPr/>
        <p:nvPr/>
      </p:nvGrpSpPr>
      <p:grpSpPr>
        <a:xfrm>
          <a:off x="0" y="0"/>
          <a:ext cx="0" cy="0"/>
          <a:chOff x="0" y="0"/>
          <a:chExt cx="0" cy="0"/>
        </a:xfrm>
      </p:grpSpPr>
      <p:sp>
        <p:nvSpPr>
          <p:cNvPr id="6" name="Text Placeholder 3"/>
          <p:cNvSpPr>
            <a:spLocks noGrp="1"/>
          </p:cNvSpPr>
          <p:nvPr>
            <p:ph type="body" sz="half" idx="2" hasCustomPrompt="1"/>
          </p:nvPr>
        </p:nvSpPr>
        <p:spPr>
          <a:xfrm>
            <a:off x="508001" y="974041"/>
            <a:ext cx="11157817" cy="231007"/>
          </a:xfrm>
          <a:prstGeom prst="rect">
            <a:avLst/>
          </a:prstGeom>
        </p:spPr>
        <p:txBody>
          <a:bodyPr wrap="none" lIns="0" tIns="0" rIns="0" bIns="0" anchor="ctr">
            <a:noAutofit/>
          </a:bodyPr>
          <a:lstStyle>
            <a:lvl1pPr marL="0" indent="0" algn="ctr">
              <a:buNone/>
              <a:defRPr sz="1467" b="0" baseline="0">
                <a:solidFill>
                  <a:schemeClr val="bg1">
                    <a:lumMod val="65000"/>
                  </a:schemeClr>
                </a:solidFill>
                <a:latin typeface="+mn-lt"/>
                <a:ea typeface="Roboto" panose="02000000000000000000" pitchFamily="2" charset="0"/>
              </a:defRPr>
            </a:lvl1pPr>
            <a:lvl2pPr marL="609570" indent="0">
              <a:buNone/>
              <a:defRPr sz="1600"/>
            </a:lvl2pPr>
            <a:lvl3pPr marL="1219139" indent="0">
              <a:buNone/>
              <a:defRPr sz="1333"/>
            </a:lvl3pPr>
            <a:lvl4pPr marL="1828709" indent="0">
              <a:buNone/>
              <a:defRPr sz="1200"/>
            </a:lvl4pPr>
            <a:lvl5pPr marL="2438278" indent="0">
              <a:buNone/>
              <a:defRPr sz="1200"/>
            </a:lvl5pPr>
            <a:lvl6pPr marL="3047848" indent="0">
              <a:buNone/>
              <a:defRPr sz="1200"/>
            </a:lvl6pPr>
            <a:lvl7pPr marL="3657417" indent="0">
              <a:buNone/>
              <a:defRPr sz="1200"/>
            </a:lvl7pPr>
            <a:lvl8pPr marL="4266987" indent="0">
              <a:buNone/>
              <a:defRPr sz="1200"/>
            </a:lvl8pPr>
            <a:lvl9pPr marL="4876557" indent="0">
              <a:buNone/>
              <a:defRPr sz="1200"/>
            </a:lvl9pPr>
          </a:lstStyle>
          <a:p>
            <a:pPr lvl="0"/>
            <a:r>
              <a:rPr lang="en-US"/>
              <a:t>CLICK TO EDITE SUBTITLE</a:t>
            </a:r>
          </a:p>
        </p:txBody>
      </p:sp>
      <p:sp>
        <p:nvSpPr>
          <p:cNvPr id="7" name="Title 2"/>
          <p:cNvSpPr>
            <a:spLocks noGrp="1"/>
          </p:cNvSpPr>
          <p:nvPr>
            <p:ph type="title"/>
          </p:nvPr>
        </p:nvSpPr>
        <p:spPr>
          <a:xfrm>
            <a:off x="508001" y="376816"/>
            <a:ext cx="11157817" cy="545945"/>
          </a:xfrm>
          <a:prstGeom prst="rect">
            <a:avLst/>
          </a:prstGeom>
        </p:spPr>
        <p:txBody>
          <a:bodyPr lIns="0" tIns="0" rIns="0" bIns="0" anchor="ctr"/>
          <a:lstStyle>
            <a:lvl1pPr algn="ctr">
              <a:defRPr sz="4000">
                <a:solidFill>
                  <a:schemeClr val="bg1">
                    <a:lumMod val="50000"/>
                  </a:schemeClr>
                </a:solidFill>
              </a:defRPr>
            </a:lvl1pPr>
          </a:lstStyle>
          <a:p>
            <a:r>
              <a:rPr lang="en-US"/>
              <a:t>Click to edit Master title style</a:t>
            </a:r>
          </a:p>
        </p:txBody>
      </p:sp>
    </p:spTree>
    <p:extLst>
      <p:ext uri="{BB962C8B-B14F-4D97-AF65-F5344CB8AC3E}">
        <p14:creationId xmlns:p14="http://schemas.microsoft.com/office/powerpoint/2010/main" val="16069140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8CCE51-60D4-187A-20BD-853CFF9E00D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93ECDD4-D4D2-846F-4647-4336815614A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311EFA2-697C-12AC-96B6-B3080179DFD5}"/>
              </a:ext>
            </a:extLst>
          </p:cNvPr>
          <p:cNvSpPr>
            <a:spLocks noGrp="1"/>
          </p:cNvSpPr>
          <p:nvPr>
            <p:ph type="dt" sz="half" idx="10"/>
          </p:nvPr>
        </p:nvSpPr>
        <p:spPr/>
        <p:txBody>
          <a:bodyPr/>
          <a:lstStyle/>
          <a:p>
            <a:fld id="{3A10A655-E09C-4D68-BDE0-39FA1E918C8C}" type="datetime1">
              <a:rPr lang="en-US" smtClean="0"/>
              <a:t>4/17/2023</a:t>
            </a:fld>
            <a:endParaRPr lang="en-US"/>
          </a:p>
        </p:txBody>
      </p:sp>
      <p:sp>
        <p:nvSpPr>
          <p:cNvPr id="5" name="Footer Placeholder 4">
            <a:extLst>
              <a:ext uri="{FF2B5EF4-FFF2-40B4-BE49-F238E27FC236}">
                <a16:creationId xmlns:a16="http://schemas.microsoft.com/office/drawing/2014/main" id="{BC8A6CA6-8C1C-E819-B98E-DEF5405EEEC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34B619A-7CAA-19A4-221D-F4167AE7626F}"/>
              </a:ext>
            </a:extLst>
          </p:cNvPr>
          <p:cNvSpPr>
            <a:spLocks noGrp="1"/>
          </p:cNvSpPr>
          <p:nvPr>
            <p:ph type="sldNum" sz="quarter" idx="12"/>
          </p:nvPr>
        </p:nvSpPr>
        <p:spPr/>
        <p:txBody>
          <a:bodyPr/>
          <a:lstStyle/>
          <a:p>
            <a:fld id="{CCB81DBB-4641-41A6-B42C-A42E31CEAFFA}" type="slidenum">
              <a:rPr lang="en-US" smtClean="0"/>
              <a:t>‹#›</a:t>
            </a:fld>
            <a:endParaRPr lang="en-US"/>
          </a:p>
        </p:txBody>
      </p:sp>
    </p:spTree>
    <p:extLst>
      <p:ext uri="{BB962C8B-B14F-4D97-AF65-F5344CB8AC3E}">
        <p14:creationId xmlns:p14="http://schemas.microsoft.com/office/powerpoint/2010/main" val="10313079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EFF881-F18A-4832-CABA-DA1FDE7C91B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59C316A-7980-5F4A-31B9-49921DF9F28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A15E4FB-8D01-CC3A-931E-8A3AB37FBD42}"/>
              </a:ext>
            </a:extLst>
          </p:cNvPr>
          <p:cNvSpPr>
            <a:spLocks noGrp="1"/>
          </p:cNvSpPr>
          <p:nvPr>
            <p:ph type="dt" sz="half" idx="10"/>
          </p:nvPr>
        </p:nvSpPr>
        <p:spPr/>
        <p:txBody>
          <a:bodyPr/>
          <a:lstStyle/>
          <a:p>
            <a:fld id="{12BE66BE-5E3F-4014-A270-6DA5386587E3}" type="datetime1">
              <a:rPr lang="en-US" smtClean="0"/>
              <a:t>4/17/2023</a:t>
            </a:fld>
            <a:endParaRPr lang="en-US"/>
          </a:p>
        </p:txBody>
      </p:sp>
      <p:sp>
        <p:nvSpPr>
          <p:cNvPr id="5" name="Footer Placeholder 4">
            <a:extLst>
              <a:ext uri="{FF2B5EF4-FFF2-40B4-BE49-F238E27FC236}">
                <a16:creationId xmlns:a16="http://schemas.microsoft.com/office/drawing/2014/main" id="{52E61CC7-6C11-8B20-F516-38BFEF5867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88439D-8718-0B0E-9A4D-3B9DC85A4F55}"/>
              </a:ext>
            </a:extLst>
          </p:cNvPr>
          <p:cNvSpPr>
            <a:spLocks noGrp="1"/>
          </p:cNvSpPr>
          <p:nvPr>
            <p:ph type="sldNum" sz="quarter" idx="12"/>
          </p:nvPr>
        </p:nvSpPr>
        <p:spPr/>
        <p:txBody>
          <a:bodyPr/>
          <a:lstStyle/>
          <a:p>
            <a:fld id="{CCB81DBB-4641-41A6-B42C-A42E31CEAFFA}" type="slidenum">
              <a:rPr lang="en-US" smtClean="0"/>
              <a:t>‹#›</a:t>
            </a:fld>
            <a:endParaRPr lang="en-US"/>
          </a:p>
        </p:txBody>
      </p:sp>
    </p:spTree>
    <p:extLst>
      <p:ext uri="{BB962C8B-B14F-4D97-AF65-F5344CB8AC3E}">
        <p14:creationId xmlns:p14="http://schemas.microsoft.com/office/powerpoint/2010/main" val="6656448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5634A8-38BB-712A-E426-858FEDCA9DB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B7D36E3-FE11-0F2C-4F67-F6CD955AA15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A369BC6-CA72-8B65-4CFE-2656A8A82F8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DEBE7E7-66EF-9F0A-8C31-3BD4807995C7}"/>
              </a:ext>
            </a:extLst>
          </p:cNvPr>
          <p:cNvSpPr>
            <a:spLocks noGrp="1"/>
          </p:cNvSpPr>
          <p:nvPr>
            <p:ph type="dt" sz="half" idx="10"/>
          </p:nvPr>
        </p:nvSpPr>
        <p:spPr/>
        <p:txBody>
          <a:bodyPr/>
          <a:lstStyle/>
          <a:p>
            <a:fld id="{5DB9DA83-AB72-4844-B355-C21FE5AD8A39}" type="datetime1">
              <a:rPr lang="en-US" smtClean="0"/>
              <a:t>4/17/2023</a:t>
            </a:fld>
            <a:endParaRPr lang="en-US"/>
          </a:p>
        </p:txBody>
      </p:sp>
      <p:sp>
        <p:nvSpPr>
          <p:cNvPr id="6" name="Footer Placeholder 5">
            <a:extLst>
              <a:ext uri="{FF2B5EF4-FFF2-40B4-BE49-F238E27FC236}">
                <a16:creationId xmlns:a16="http://schemas.microsoft.com/office/drawing/2014/main" id="{7A97D52F-FE74-852E-9B39-52925E72E01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36DF554-4A28-D4A8-183D-064D7EF972D3}"/>
              </a:ext>
            </a:extLst>
          </p:cNvPr>
          <p:cNvSpPr>
            <a:spLocks noGrp="1"/>
          </p:cNvSpPr>
          <p:nvPr>
            <p:ph type="sldNum" sz="quarter" idx="12"/>
          </p:nvPr>
        </p:nvSpPr>
        <p:spPr/>
        <p:txBody>
          <a:bodyPr/>
          <a:lstStyle/>
          <a:p>
            <a:fld id="{CCB81DBB-4641-41A6-B42C-A42E31CEAFFA}" type="slidenum">
              <a:rPr lang="en-US" smtClean="0"/>
              <a:t>‹#›</a:t>
            </a:fld>
            <a:endParaRPr lang="en-US"/>
          </a:p>
        </p:txBody>
      </p:sp>
    </p:spTree>
    <p:extLst>
      <p:ext uri="{BB962C8B-B14F-4D97-AF65-F5344CB8AC3E}">
        <p14:creationId xmlns:p14="http://schemas.microsoft.com/office/powerpoint/2010/main" val="33209387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130906-8F8B-0CC3-0BA4-308B023B325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2BFD684-8B21-ED3C-CB34-1362368F299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31E3A39-210D-700D-AD9C-60D46C935D0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7453042-55BF-023E-5288-D290587162C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7330070-F7FB-DB22-CC35-9B58E6688FD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613FC80-EF15-C2F5-2BE9-086F082594DE}"/>
              </a:ext>
            </a:extLst>
          </p:cNvPr>
          <p:cNvSpPr>
            <a:spLocks noGrp="1"/>
          </p:cNvSpPr>
          <p:nvPr>
            <p:ph type="dt" sz="half" idx="10"/>
          </p:nvPr>
        </p:nvSpPr>
        <p:spPr/>
        <p:txBody>
          <a:bodyPr/>
          <a:lstStyle/>
          <a:p>
            <a:fld id="{3C656165-E741-4DC2-8FF5-BF01F07E3145}" type="datetime1">
              <a:rPr lang="en-US" smtClean="0"/>
              <a:t>4/17/2023</a:t>
            </a:fld>
            <a:endParaRPr lang="en-US"/>
          </a:p>
        </p:txBody>
      </p:sp>
      <p:sp>
        <p:nvSpPr>
          <p:cNvPr id="8" name="Footer Placeholder 7">
            <a:extLst>
              <a:ext uri="{FF2B5EF4-FFF2-40B4-BE49-F238E27FC236}">
                <a16:creationId xmlns:a16="http://schemas.microsoft.com/office/drawing/2014/main" id="{7C58F62A-25DC-F47B-3C30-40F46C3BD6C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9EEBB1F-F986-C34C-A69F-D568CD022501}"/>
              </a:ext>
            </a:extLst>
          </p:cNvPr>
          <p:cNvSpPr>
            <a:spLocks noGrp="1"/>
          </p:cNvSpPr>
          <p:nvPr>
            <p:ph type="sldNum" sz="quarter" idx="12"/>
          </p:nvPr>
        </p:nvSpPr>
        <p:spPr/>
        <p:txBody>
          <a:bodyPr/>
          <a:lstStyle/>
          <a:p>
            <a:fld id="{CCB81DBB-4641-41A6-B42C-A42E31CEAFFA}" type="slidenum">
              <a:rPr lang="en-US" smtClean="0"/>
              <a:t>‹#›</a:t>
            </a:fld>
            <a:endParaRPr lang="en-US"/>
          </a:p>
        </p:txBody>
      </p:sp>
    </p:spTree>
    <p:extLst>
      <p:ext uri="{BB962C8B-B14F-4D97-AF65-F5344CB8AC3E}">
        <p14:creationId xmlns:p14="http://schemas.microsoft.com/office/powerpoint/2010/main" val="14182855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44D6C-07AA-2F5E-1C77-F8A47294A5C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E515A00-07E4-8306-6ED1-F92923443D98}"/>
              </a:ext>
            </a:extLst>
          </p:cNvPr>
          <p:cNvSpPr>
            <a:spLocks noGrp="1"/>
          </p:cNvSpPr>
          <p:nvPr>
            <p:ph type="dt" sz="half" idx="10"/>
          </p:nvPr>
        </p:nvSpPr>
        <p:spPr/>
        <p:txBody>
          <a:bodyPr/>
          <a:lstStyle/>
          <a:p>
            <a:fld id="{44F7BF76-2451-4334-9490-16A72DA37D0E}" type="datetime1">
              <a:rPr lang="en-US" smtClean="0"/>
              <a:t>4/17/2023</a:t>
            </a:fld>
            <a:endParaRPr lang="en-US"/>
          </a:p>
        </p:txBody>
      </p:sp>
      <p:sp>
        <p:nvSpPr>
          <p:cNvPr id="4" name="Footer Placeholder 3">
            <a:extLst>
              <a:ext uri="{FF2B5EF4-FFF2-40B4-BE49-F238E27FC236}">
                <a16:creationId xmlns:a16="http://schemas.microsoft.com/office/drawing/2014/main" id="{24A10436-BA78-8149-E6B8-0EFA9E936C4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1828E57-E098-FC9D-6DF4-D15775B7A5AA}"/>
              </a:ext>
            </a:extLst>
          </p:cNvPr>
          <p:cNvSpPr>
            <a:spLocks noGrp="1"/>
          </p:cNvSpPr>
          <p:nvPr>
            <p:ph type="sldNum" sz="quarter" idx="12"/>
          </p:nvPr>
        </p:nvSpPr>
        <p:spPr/>
        <p:txBody>
          <a:bodyPr/>
          <a:lstStyle/>
          <a:p>
            <a:fld id="{CCB81DBB-4641-41A6-B42C-A42E31CEAFFA}" type="slidenum">
              <a:rPr lang="en-US" smtClean="0"/>
              <a:t>‹#›</a:t>
            </a:fld>
            <a:endParaRPr lang="en-US"/>
          </a:p>
        </p:txBody>
      </p:sp>
    </p:spTree>
    <p:extLst>
      <p:ext uri="{BB962C8B-B14F-4D97-AF65-F5344CB8AC3E}">
        <p14:creationId xmlns:p14="http://schemas.microsoft.com/office/powerpoint/2010/main" val="35461485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A05661B-4E13-609C-4BF4-F6C2E09D6935}"/>
              </a:ext>
            </a:extLst>
          </p:cNvPr>
          <p:cNvSpPr>
            <a:spLocks noGrp="1"/>
          </p:cNvSpPr>
          <p:nvPr>
            <p:ph type="dt" sz="half" idx="10"/>
          </p:nvPr>
        </p:nvSpPr>
        <p:spPr/>
        <p:txBody>
          <a:bodyPr/>
          <a:lstStyle/>
          <a:p>
            <a:fld id="{EA19FB36-751B-46F7-A4FF-A584D1599820}" type="datetime1">
              <a:rPr lang="en-US" smtClean="0"/>
              <a:t>4/17/2023</a:t>
            </a:fld>
            <a:endParaRPr lang="en-US"/>
          </a:p>
        </p:txBody>
      </p:sp>
      <p:sp>
        <p:nvSpPr>
          <p:cNvPr id="3" name="Footer Placeholder 2">
            <a:extLst>
              <a:ext uri="{FF2B5EF4-FFF2-40B4-BE49-F238E27FC236}">
                <a16:creationId xmlns:a16="http://schemas.microsoft.com/office/drawing/2014/main" id="{9A6F81F9-51FA-6FED-21DA-4DE61827418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B2EDF79-CF1C-ECBB-7023-9188A9043190}"/>
              </a:ext>
            </a:extLst>
          </p:cNvPr>
          <p:cNvSpPr>
            <a:spLocks noGrp="1"/>
          </p:cNvSpPr>
          <p:nvPr>
            <p:ph type="sldNum" sz="quarter" idx="12"/>
          </p:nvPr>
        </p:nvSpPr>
        <p:spPr/>
        <p:txBody>
          <a:bodyPr/>
          <a:lstStyle/>
          <a:p>
            <a:fld id="{CCB81DBB-4641-41A6-B42C-A42E31CEAFFA}" type="slidenum">
              <a:rPr lang="en-US" smtClean="0"/>
              <a:t>‹#›</a:t>
            </a:fld>
            <a:endParaRPr lang="en-US"/>
          </a:p>
        </p:txBody>
      </p:sp>
    </p:spTree>
    <p:extLst>
      <p:ext uri="{BB962C8B-B14F-4D97-AF65-F5344CB8AC3E}">
        <p14:creationId xmlns:p14="http://schemas.microsoft.com/office/powerpoint/2010/main" val="9031694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B8FC7-59F8-084B-2E8E-BDA096CFFF6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F30DEFF-AC49-61AA-DA12-183CB4B5C2B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75BD29F-D7B9-9CD2-749A-0389D317525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F9BB23E-B731-0912-7BAC-46D148C67955}"/>
              </a:ext>
            </a:extLst>
          </p:cNvPr>
          <p:cNvSpPr>
            <a:spLocks noGrp="1"/>
          </p:cNvSpPr>
          <p:nvPr>
            <p:ph type="dt" sz="half" idx="10"/>
          </p:nvPr>
        </p:nvSpPr>
        <p:spPr/>
        <p:txBody>
          <a:bodyPr/>
          <a:lstStyle/>
          <a:p>
            <a:fld id="{BB15D616-02F2-4960-B704-A7EA3979E68D}" type="datetime1">
              <a:rPr lang="en-US" smtClean="0"/>
              <a:t>4/17/2023</a:t>
            </a:fld>
            <a:endParaRPr lang="en-US"/>
          </a:p>
        </p:txBody>
      </p:sp>
      <p:sp>
        <p:nvSpPr>
          <p:cNvPr id="6" name="Footer Placeholder 5">
            <a:extLst>
              <a:ext uri="{FF2B5EF4-FFF2-40B4-BE49-F238E27FC236}">
                <a16:creationId xmlns:a16="http://schemas.microsoft.com/office/drawing/2014/main" id="{25B0591C-9FD4-D049-59B5-65E14AA15B5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599481D-61D4-9CED-214C-5B5D9E634AE3}"/>
              </a:ext>
            </a:extLst>
          </p:cNvPr>
          <p:cNvSpPr>
            <a:spLocks noGrp="1"/>
          </p:cNvSpPr>
          <p:nvPr>
            <p:ph type="sldNum" sz="quarter" idx="12"/>
          </p:nvPr>
        </p:nvSpPr>
        <p:spPr/>
        <p:txBody>
          <a:bodyPr/>
          <a:lstStyle/>
          <a:p>
            <a:fld id="{CCB81DBB-4641-41A6-B42C-A42E31CEAFFA}" type="slidenum">
              <a:rPr lang="en-US" smtClean="0"/>
              <a:t>‹#›</a:t>
            </a:fld>
            <a:endParaRPr lang="en-US"/>
          </a:p>
        </p:txBody>
      </p:sp>
    </p:spTree>
    <p:extLst>
      <p:ext uri="{BB962C8B-B14F-4D97-AF65-F5344CB8AC3E}">
        <p14:creationId xmlns:p14="http://schemas.microsoft.com/office/powerpoint/2010/main" val="742340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46BF1E-D447-DE47-7049-52A557D327A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8BB176D-C8D1-FC15-3B5F-45E4273A253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B9517D1-B6B8-0724-95BC-E5EC0BB260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A98180D-FB53-771C-FAA7-137F20C336CF}"/>
              </a:ext>
            </a:extLst>
          </p:cNvPr>
          <p:cNvSpPr>
            <a:spLocks noGrp="1"/>
          </p:cNvSpPr>
          <p:nvPr>
            <p:ph type="dt" sz="half" idx="10"/>
          </p:nvPr>
        </p:nvSpPr>
        <p:spPr/>
        <p:txBody>
          <a:bodyPr/>
          <a:lstStyle/>
          <a:p>
            <a:fld id="{814F9648-4C86-4F81-AF86-0251464CEFFF}" type="datetime1">
              <a:rPr lang="en-US" smtClean="0"/>
              <a:t>4/17/2023</a:t>
            </a:fld>
            <a:endParaRPr lang="en-US"/>
          </a:p>
        </p:txBody>
      </p:sp>
      <p:sp>
        <p:nvSpPr>
          <p:cNvPr id="6" name="Footer Placeholder 5">
            <a:extLst>
              <a:ext uri="{FF2B5EF4-FFF2-40B4-BE49-F238E27FC236}">
                <a16:creationId xmlns:a16="http://schemas.microsoft.com/office/drawing/2014/main" id="{15B03C9E-7F84-BE99-8C9C-D47C8AB5C3B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A2479B4-301E-E4FE-D8A7-03BDE9D181CE}"/>
              </a:ext>
            </a:extLst>
          </p:cNvPr>
          <p:cNvSpPr>
            <a:spLocks noGrp="1"/>
          </p:cNvSpPr>
          <p:nvPr>
            <p:ph type="sldNum" sz="quarter" idx="12"/>
          </p:nvPr>
        </p:nvSpPr>
        <p:spPr/>
        <p:txBody>
          <a:bodyPr/>
          <a:lstStyle/>
          <a:p>
            <a:fld id="{CCB81DBB-4641-41A6-B42C-A42E31CEAFFA}" type="slidenum">
              <a:rPr lang="en-US" smtClean="0"/>
              <a:t>‹#›</a:t>
            </a:fld>
            <a:endParaRPr lang="en-US"/>
          </a:p>
        </p:txBody>
      </p:sp>
    </p:spTree>
    <p:extLst>
      <p:ext uri="{BB962C8B-B14F-4D97-AF65-F5344CB8AC3E}">
        <p14:creationId xmlns:p14="http://schemas.microsoft.com/office/powerpoint/2010/main" val="31617612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0AAB10-5EC8-3051-5AF5-86A328A1727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7B2BFCE-154E-02BA-5AA9-B1A01F5647E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67356C-6060-2687-E790-74D7DFDDE94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A12306C-778E-4892-A150-A41F197702C9}" type="datetime1">
              <a:rPr lang="en-US" smtClean="0"/>
              <a:t>4/17/2023</a:t>
            </a:fld>
            <a:endParaRPr lang="en-US"/>
          </a:p>
        </p:txBody>
      </p:sp>
      <p:sp>
        <p:nvSpPr>
          <p:cNvPr id="5" name="Footer Placeholder 4">
            <a:extLst>
              <a:ext uri="{FF2B5EF4-FFF2-40B4-BE49-F238E27FC236}">
                <a16:creationId xmlns:a16="http://schemas.microsoft.com/office/drawing/2014/main" id="{7800A438-564C-DEB4-5095-0AE53F01E2C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53E7B5E-867B-7026-7A23-FD664A06986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CB81DBB-4641-41A6-B42C-A42E31CEAFFA}" type="slidenum">
              <a:rPr lang="en-US" smtClean="0"/>
              <a:t>‹#›</a:t>
            </a:fld>
            <a:endParaRPr lang="en-US"/>
          </a:p>
        </p:txBody>
      </p:sp>
    </p:spTree>
    <p:extLst>
      <p:ext uri="{BB962C8B-B14F-4D97-AF65-F5344CB8AC3E}">
        <p14:creationId xmlns:p14="http://schemas.microsoft.com/office/powerpoint/2010/main" val="21473785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41.png"/><Relationship Id="rId2" Type="http://schemas.openxmlformats.org/officeDocument/2006/relationships/audio" Target="../media/media1.m4a"/><Relationship Id="rId1" Type="http://schemas.microsoft.com/office/2007/relationships/media" Target="../media/media1.m4a"/><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hyperlink" Target="https://en.wikipedia.org/wiki/Pronto_Cycle_Share" TargetMode="External"/><Relationship Id="rId4" Type="http://schemas.openxmlformats.org/officeDocument/2006/relationships/image" Target="../media/image4.jpeg"/></Relationships>
</file>

<file path=ppt/slides/_rels/slide20.xml.rels><?xml version="1.0" encoding="UTF-8" standalone="yes"?>
<Relationships xmlns="http://schemas.openxmlformats.org/package/2006/relationships"><Relationship Id="rId8" Type="http://schemas.openxmlformats.org/officeDocument/2006/relationships/diagramColors" Target="../diagrams/colors4.xml"/><Relationship Id="rId3" Type="http://schemas.openxmlformats.org/officeDocument/2006/relationships/chart" Target="../charts/chart2.xml"/><Relationship Id="rId7" Type="http://schemas.openxmlformats.org/officeDocument/2006/relationships/diagramQuickStyle" Target="../diagrams/quickStyle4.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Layout" Target="../diagrams/layout4.xml"/><Relationship Id="rId5" Type="http://schemas.openxmlformats.org/officeDocument/2006/relationships/diagramData" Target="../diagrams/data4.xml"/><Relationship Id="rId10" Type="http://schemas.openxmlformats.org/officeDocument/2006/relationships/chart" Target="../charts/chart4.xml"/><Relationship Id="rId4" Type="http://schemas.openxmlformats.org/officeDocument/2006/relationships/chart" Target="../charts/chart3.xml"/><Relationship Id="rId9" Type="http://schemas.microsoft.com/office/2007/relationships/diagramDrawing" Target="../diagrams/drawing4.xml"/></Relationships>
</file>

<file path=ppt/slides/_rels/slide21.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2" Type="http://schemas.openxmlformats.org/officeDocument/2006/relationships/hyperlink" Target="https://www.tandfonline.com/author/Ashqar%2C+Huthaifa+I"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hyperlink" Target="https://www.kaggle.com/datasets/pronto/cycle-share-dataset?resource=download" TargetMode="External"/><Relationship Id="rId1" Type="http://schemas.openxmlformats.org/officeDocument/2006/relationships/slideLayout" Target="../slideLayouts/slideLayout2.xml"/><Relationship Id="rId6" Type="http://schemas.openxmlformats.org/officeDocument/2006/relationships/diagramColors" Target="../diagrams/colors2.xml"/><Relationship Id="rId11" Type="http://schemas.openxmlformats.org/officeDocument/2006/relationships/image" Target="../media/image16.png"/><Relationship Id="rId5" Type="http://schemas.openxmlformats.org/officeDocument/2006/relationships/diagramQuickStyle" Target="../diagrams/quickStyle2.xml"/><Relationship Id="rId10" Type="http://schemas.openxmlformats.org/officeDocument/2006/relationships/hyperlink" Target="https://data.seattle.gov/Community/Pronto-Cycle-Share-Trip-Data/tw7j-dfaw" TargetMode="External"/><Relationship Id="rId4" Type="http://schemas.openxmlformats.org/officeDocument/2006/relationships/diagramLayout" Target="../diagrams/layout2.xml"/><Relationship Id="rId9" Type="http://schemas.openxmlformats.org/officeDocument/2006/relationships/image" Target="../media/image15.png"/></Relationships>
</file>

<file path=ppt/slides/_rels/slide8.xml.rels><?xml version="1.0" encoding="UTF-8" standalone="yes"?>
<Relationships xmlns="http://schemas.openxmlformats.org/package/2006/relationships"><Relationship Id="rId8" Type="http://schemas.openxmlformats.org/officeDocument/2006/relationships/image" Target="../media/image23.png"/><Relationship Id="rId13" Type="http://schemas.openxmlformats.org/officeDocument/2006/relationships/image" Target="../media/image28.svg"/><Relationship Id="rId3" Type="http://schemas.openxmlformats.org/officeDocument/2006/relationships/image" Target="../media/image18.svg"/><Relationship Id="rId7" Type="http://schemas.openxmlformats.org/officeDocument/2006/relationships/image" Target="../media/image22.svg"/><Relationship Id="rId12" Type="http://schemas.openxmlformats.org/officeDocument/2006/relationships/image" Target="../media/image27.png"/><Relationship Id="rId2" Type="http://schemas.openxmlformats.org/officeDocument/2006/relationships/image" Target="../media/image17.png"/><Relationship Id="rId1" Type="http://schemas.openxmlformats.org/officeDocument/2006/relationships/slideLayout" Target="../slideLayouts/slideLayout12.xml"/><Relationship Id="rId6" Type="http://schemas.openxmlformats.org/officeDocument/2006/relationships/image" Target="../media/image21.png"/><Relationship Id="rId11" Type="http://schemas.openxmlformats.org/officeDocument/2006/relationships/image" Target="../media/image26.svg"/><Relationship Id="rId5" Type="http://schemas.openxmlformats.org/officeDocument/2006/relationships/image" Target="../media/image20.svg"/><Relationship Id="rId15" Type="http://schemas.microsoft.com/office/2007/relationships/hdphoto" Target="../media/hdphoto2.wdp"/><Relationship Id="rId10" Type="http://schemas.openxmlformats.org/officeDocument/2006/relationships/image" Target="../media/image25.png"/><Relationship Id="rId4" Type="http://schemas.openxmlformats.org/officeDocument/2006/relationships/image" Target="../media/image19.png"/><Relationship Id="rId9" Type="http://schemas.openxmlformats.org/officeDocument/2006/relationships/image" Target="../media/image24.svg"/><Relationship Id="rId14" Type="http://schemas.openxmlformats.org/officeDocument/2006/relationships/image" Target="../media/image29.png"/></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75" name="!!Rectangle">
            <a:extLst>
              <a:ext uri="{FF2B5EF4-FFF2-40B4-BE49-F238E27FC236}">
                <a16:creationId xmlns:a16="http://schemas.microsoft.com/office/drawing/2014/main" id="{7C432AFE-B3D2-4BFF-BF8F-96C27AFF1A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descr="Seattle's Bike-Share System Shuts Down | Bicycling">
            <a:extLst>
              <a:ext uri="{FF2B5EF4-FFF2-40B4-BE49-F238E27FC236}">
                <a16:creationId xmlns:a16="http://schemas.microsoft.com/office/drawing/2014/main" id="{E089B50D-D56E-1DCC-6ACA-71B7EFC9C05A}"/>
              </a:ext>
            </a:extLst>
          </p:cNvPr>
          <p:cNvPicPr>
            <a:picLocks noChangeAspect="1" noChangeArrowheads="1"/>
          </p:cNvPicPr>
          <p:nvPr/>
        </p:nvPicPr>
        <p:blipFill rotWithShape="1">
          <a:blip r:embed="rId2">
            <a:alphaModFix amt="40000"/>
            <a:extLst>
              <a:ext uri="{BEBA8EAE-BF5A-486C-A8C5-ECC9F3942E4B}">
                <a14:imgProps xmlns:a14="http://schemas.microsoft.com/office/drawing/2010/main">
                  <a14:imgLayer r:embed="rId3">
                    <a14:imgEffect>
                      <a14:artisticBlur/>
                    </a14:imgEffect>
                  </a14:imgLayer>
                </a14:imgProps>
              </a:ext>
              <a:ext uri="{28A0092B-C50C-407E-A947-70E740481C1C}">
                <a14:useLocalDpi xmlns:a14="http://schemas.microsoft.com/office/drawing/2010/main" val="0"/>
              </a:ext>
            </a:extLst>
          </a:blip>
          <a:srcRect t="1107" b="10310"/>
          <a:stretch/>
        </p:blipFill>
        <p:spPr bwMode="auto">
          <a:xfrm>
            <a:off x="20" y="10"/>
            <a:ext cx="12191979" cy="685799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88EB6B80-46F4-D9F5-CF1C-03885E50F8E8}"/>
              </a:ext>
            </a:extLst>
          </p:cNvPr>
          <p:cNvSpPr>
            <a:spLocks noGrp="1"/>
          </p:cNvSpPr>
          <p:nvPr>
            <p:ph type="title"/>
          </p:nvPr>
        </p:nvSpPr>
        <p:spPr>
          <a:xfrm>
            <a:off x="841249" y="941832"/>
            <a:ext cx="10506456" cy="2057400"/>
          </a:xfrm>
        </p:spPr>
        <p:txBody>
          <a:bodyPr anchor="b">
            <a:normAutofit/>
          </a:bodyPr>
          <a:lstStyle/>
          <a:p>
            <a:br>
              <a:rPr lang="en-US" sz="5000" b="1" baseline="-25000">
                <a:latin typeface="Times New Roman" panose="02020603050405020304" pitchFamily="18" charset="0"/>
                <a:cs typeface="Times New Roman" panose="02020603050405020304" pitchFamily="18" charset="0"/>
              </a:rPr>
            </a:br>
            <a:r>
              <a:rPr lang="en-US" sz="5000" b="1" baseline="-25000">
                <a:latin typeface="Times New Roman" panose="02020603050405020304" pitchFamily="18" charset="0"/>
                <a:ea typeface="Calibri" panose="020F0502020204030204" pitchFamily="34" charset="0"/>
                <a:cs typeface="Times New Roman" panose="02020603050405020304" pitchFamily="18" charset="0"/>
              </a:rPr>
              <a:t>Prediction of the bike availability and uneven distribution of BSS using Machine Learning</a:t>
            </a:r>
            <a:endParaRPr lang="en-US" sz="5000" b="1">
              <a:latin typeface="Times New Roman" panose="02020603050405020304" pitchFamily="18" charset="0"/>
              <a:cs typeface="Times New Roman" panose="02020603050405020304" pitchFamily="18" charset="0"/>
            </a:endParaRPr>
          </a:p>
        </p:txBody>
      </p:sp>
      <p:sp>
        <p:nvSpPr>
          <p:cNvPr id="3176" name="Rectangle 3164">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0140"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177" name="Rectangle 3166">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3241202"/>
            <a:ext cx="10506456"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Subtitle 2">
            <a:extLst>
              <a:ext uri="{FF2B5EF4-FFF2-40B4-BE49-F238E27FC236}">
                <a16:creationId xmlns:a16="http://schemas.microsoft.com/office/drawing/2014/main" id="{274B1316-88F6-21A0-8D0E-17016E725496}"/>
              </a:ext>
            </a:extLst>
          </p:cNvPr>
          <p:cNvSpPr>
            <a:spLocks noGrp="1"/>
          </p:cNvSpPr>
          <p:nvPr>
            <p:ph idx="1"/>
          </p:nvPr>
        </p:nvSpPr>
        <p:spPr>
          <a:xfrm>
            <a:off x="6481273" y="3429000"/>
            <a:ext cx="5022224" cy="2688996"/>
          </a:xfrm>
        </p:spPr>
        <p:txBody>
          <a:bodyPr vert="horz" lIns="91440" tIns="45720" rIns="91440" bIns="45720" rtlCol="0" anchor="b">
            <a:normAutofit/>
          </a:bodyPr>
          <a:lstStyle/>
          <a:p>
            <a:pPr marL="0" indent="0">
              <a:buNone/>
            </a:pPr>
            <a:r>
              <a:rPr lang="en-US" sz="3600" b="1" baseline="-25000">
                <a:latin typeface="Times New Roman"/>
                <a:cs typeface="Times New Roman"/>
              </a:rPr>
              <a:t>Big Data Analytics - CIVI6731</a:t>
            </a:r>
          </a:p>
          <a:p>
            <a:pPr marL="0" indent="0">
              <a:buNone/>
            </a:pPr>
            <a:r>
              <a:rPr lang="en-US" sz="3600" b="1" baseline="-25000">
                <a:latin typeface="Times New Roman"/>
                <a:cs typeface="Times New Roman"/>
              </a:rPr>
              <a:t>Pro. </a:t>
            </a:r>
            <a:r>
              <a:rPr lang="en-US" sz="3600" b="1" baseline="-25000" err="1">
                <a:latin typeface="Times New Roman"/>
                <a:ea typeface="+mn-lt"/>
                <a:cs typeface="+mn-lt"/>
              </a:rPr>
              <a:t>Mazdak</a:t>
            </a:r>
            <a:r>
              <a:rPr lang="en-US" sz="3600" b="1" baseline="-25000">
                <a:latin typeface="Times New Roman"/>
                <a:ea typeface="+mn-lt"/>
                <a:cs typeface="+mn-lt"/>
              </a:rPr>
              <a:t> Nik-Bakht</a:t>
            </a:r>
            <a:endParaRPr lang="en-US" sz="3600" b="1" baseline="-25000">
              <a:latin typeface="Times New Roman"/>
              <a:cs typeface="Times New Roman" panose="02020603050405020304" pitchFamily="18" charset="0"/>
            </a:endParaRPr>
          </a:p>
        </p:txBody>
      </p:sp>
      <p:sp>
        <p:nvSpPr>
          <p:cNvPr id="4" name="Subtitle 2">
            <a:extLst>
              <a:ext uri="{FF2B5EF4-FFF2-40B4-BE49-F238E27FC236}">
                <a16:creationId xmlns:a16="http://schemas.microsoft.com/office/drawing/2014/main" id="{A2C3D2A3-4516-2162-C200-FA4816447A62}"/>
              </a:ext>
            </a:extLst>
          </p:cNvPr>
          <p:cNvSpPr txBox="1">
            <a:spLocks/>
          </p:cNvSpPr>
          <p:nvPr/>
        </p:nvSpPr>
        <p:spPr>
          <a:xfrm>
            <a:off x="1072205" y="3428999"/>
            <a:ext cx="4880822" cy="2803317"/>
          </a:xfrm>
          <a:prstGeom prst="rect">
            <a:avLst/>
          </a:prstGeom>
        </p:spPr>
        <p:txBody>
          <a:bodyPr vert="horz" lIns="91440" tIns="45720" rIns="91440" bIns="45720" rtlCol="0" anchor="b">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000">
              <a:latin typeface="Times New Roman" panose="02020603050405020304" pitchFamily="18" charset="0"/>
              <a:cs typeface="Times New Roman" panose="02020603050405020304" pitchFamily="18" charset="0"/>
            </a:endParaRPr>
          </a:p>
          <a:p>
            <a:pPr marL="0" indent="0">
              <a:buFont typeface="Arial" panose="020B0604020202020204" pitchFamily="34" charset="0"/>
              <a:buNone/>
            </a:pPr>
            <a:r>
              <a:rPr lang="en-US" sz="2400">
                <a:latin typeface="Times New Roman" panose="02020603050405020304" pitchFamily="18" charset="0"/>
                <a:cs typeface="Times New Roman" panose="02020603050405020304" pitchFamily="18" charset="0"/>
              </a:rPr>
              <a:t>Group – 08 </a:t>
            </a:r>
            <a:br>
              <a:rPr lang="en-US" sz="2000">
                <a:latin typeface="Times New Roman" panose="02020603050405020304" pitchFamily="18" charset="0"/>
                <a:cs typeface="Times New Roman" panose="02020603050405020304" pitchFamily="18" charset="0"/>
              </a:rPr>
            </a:br>
            <a:r>
              <a:rPr lang="en-US" sz="1800">
                <a:latin typeface="Times New Roman" panose="02020603050405020304" pitchFamily="18" charset="0"/>
                <a:cs typeface="Times New Roman" panose="02020603050405020304" pitchFamily="18" charset="0"/>
              </a:rPr>
              <a:t>Sheth Pal    			40196640 </a:t>
            </a:r>
            <a:br>
              <a:rPr lang="en-US" sz="1800">
                <a:latin typeface="Times New Roman" panose="02020603050405020304" pitchFamily="18" charset="0"/>
                <a:cs typeface="Times New Roman" panose="02020603050405020304" pitchFamily="18" charset="0"/>
              </a:rPr>
            </a:br>
            <a:r>
              <a:rPr lang="en-US" sz="1800" err="1">
                <a:latin typeface="Times New Roman" panose="02020603050405020304" pitchFamily="18" charset="0"/>
                <a:cs typeface="Times New Roman" panose="02020603050405020304" pitchFamily="18" charset="0"/>
              </a:rPr>
              <a:t>Safavi</a:t>
            </a:r>
            <a:r>
              <a:rPr lang="en-US" sz="1800">
                <a:latin typeface="Times New Roman" panose="02020603050405020304" pitchFamily="18" charset="0"/>
                <a:cs typeface="Times New Roman" panose="02020603050405020304" pitchFamily="18" charset="0"/>
              </a:rPr>
              <a:t> Sohi </a:t>
            </a:r>
            <a:r>
              <a:rPr lang="en-US" sz="1800" err="1">
                <a:latin typeface="Times New Roman" panose="02020603050405020304" pitchFamily="18" charset="0"/>
                <a:cs typeface="Times New Roman" panose="02020603050405020304" pitchFamily="18" charset="0"/>
              </a:rPr>
              <a:t>Seyedmohammadhossein</a:t>
            </a:r>
            <a:r>
              <a:rPr lang="en-US" sz="1800">
                <a:latin typeface="Times New Roman" panose="02020603050405020304" pitchFamily="18" charset="0"/>
                <a:cs typeface="Times New Roman" panose="02020603050405020304" pitchFamily="18" charset="0"/>
              </a:rPr>
              <a:t>  	40199128 </a:t>
            </a:r>
            <a:br>
              <a:rPr lang="en-US" sz="1800">
                <a:latin typeface="Times New Roman" panose="02020603050405020304" pitchFamily="18" charset="0"/>
                <a:cs typeface="Times New Roman" panose="02020603050405020304" pitchFamily="18" charset="0"/>
              </a:rPr>
            </a:br>
            <a:r>
              <a:rPr lang="en-US" sz="1800">
                <a:latin typeface="Times New Roman" panose="02020603050405020304" pitchFamily="18" charset="0"/>
                <a:cs typeface="Times New Roman" panose="02020603050405020304" pitchFamily="18" charset="0"/>
              </a:rPr>
              <a:t>Prajapati Jay   			40227110 </a:t>
            </a:r>
            <a:br>
              <a:rPr lang="en-US" sz="1800">
                <a:latin typeface="Times New Roman" panose="02020603050405020304" pitchFamily="18" charset="0"/>
                <a:cs typeface="Times New Roman" panose="02020603050405020304" pitchFamily="18" charset="0"/>
              </a:rPr>
            </a:br>
            <a:r>
              <a:rPr lang="en-US" sz="1800">
                <a:latin typeface="Times New Roman" panose="02020603050405020304" pitchFamily="18" charset="0"/>
                <a:cs typeface="Times New Roman" panose="02020603050405020304" pitchFamily="18" charset="0"/>
              </a:rPr>
              <a:t>Vikas Vipulbhai  Vaghasiya  		40219501 </a:t>
            </a:r>
            <a:br>
              <a:rPr lang="en-US" sz="1800">
                <a:latin typeface="Times New Roman" panose="02020603050405020304" pitchFamily="18" charset="0"/>
                <a:cs typeface="Times New Roman" panose="02020603050405020304" pitchFamily="18" charset="0"/>
              </a:rPr>
            </a:br>
            <a:r>
              <a:rPr lang="en-US" sz="1800">
                <a:latin typeface="Times New Roman" panose="02020603050405020304" pitchFamily="18" charset="0"/>
                <a:cs typeface="Times New Roman" panose="02020603050405020304" pitchFamily="18" charset="0"/>
              </a:rPr>
              <a:t>Sheth Rajvi Maheshbhai  		40211702 </a:t>
            </a:r>
            <a:endParaRPr lang="en-US" sz="2000" baseline="-2500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601D17F5-41C4-FDE1-8601-02A017E99D27}"/>
              </a:ext>
            </a:extLst>
          </p:cNvPr>
          <p:cNvSpPr>
            <a:spLocks noGrp="1"/>
          </p:cNvSpPr>
          <p:nvPr>
            <p:ph type="sldNum" sz="quarter" idx="12"/>
          </p:nvPr>
        </p:nvSpPr>
        <p:spPr/>
        <p:txBody>
          <a:bodyPr/>
          <a:lstStyle/>
          <a:p>
            <a:fld id="{CCB81DBB-4641-41A6-B42C-A42E31CEAFFA}" type="slidenum">
              <a:rPr lang="en-US" smtClean="0"/>
              <a:t>1</a:t>
            </a:fld>
            <a:endParaRPr lang="en-US"/>
          </a:p>
        </p:txBody>
      </p:sp>
    </p:spTree>
    <p:extLst>
      <p:ext uri="{BB962C8B-B14F-4D97-AF65-F5344CB8AC3E}">
        <p14:creationId xmlns:p14="http://schemas.microsoft.com/office/powerpoint/2010/main" val="233976945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advTm="9901"/>
    </mc:Choice>
    <mc:Fallback>
      <p:transition spd="slow" advTm="9901"/>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 name="Title 1">
            <a:extLst>
              <a:ext uri="{FF2B5EF4-FFF2-40B4-BE49-F238E27FC236}">
                <a16:creationId xmlns:a16="http://schemas.microsoft.com/office/drawing/2014/main" id="{75529479-4479-8492-DCA8-A39475852917}"/>
              </a:ext>
            </a:extLst>
          </p:cNvPr>
          <p:cNvSpPr txBox="1">
            <a:spLocks/>
          </p:cNvSpPr>
          <p:nvPr/>
        </p:nvSpPr>
        <p:spPr>
          <a:xfrm>
            <a:off x="1295400" y="669925"/>
            <a:ext cx="4800600" cy="1325563"/>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r>
              <a:rPr lang="en-US">
                <a:solidFill>
                  <a:schemeClr val="bg1"/>
                </a:solidFill>
              </a:rPr>
              <a:t>Exploratory Data Analysis	</a:t>
            </a:r>
          </a:p>
        </p:txBody>
      </p:sp>
      <p:cxnSp>
        <p:nvCxnSpPr>
          <p:cNvPr id="31" name="Straight Connector 30">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 y="2026340"/>
            <a:ext cx="609599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D6895032-99F0-EA28-0554-17C0205C49A6}"/>
              </a:ext>
            </a:extLst>
          </p:cNvPr>
          <p:cNvSpPr txBox="1"/>
          <p:nvPr/>
        </p:nvSpPr>
        <p:spPr>
          <a:xfrm>
            <a:off x="1295400" y="2288833"/>
            <a:ext cx="4800600" cy="3711571"/>
          </a:xfrm>
          <a:prstGeom prst="rect">
            <a:avLst/>
          </a:prstGeom>
        </p:spPr>
        <p:txBody>
          <a:bodyPr vert="horz" lIns="91440" tIns="45720" rIns="91440" bIns="45720" rtlCol="0">
            <a:normAutofit/>
          </a:bodyPr>
          <a:lstStyle/>
          <a:p>
            <a:pPr marL="0" indent="-228600">
              <a:lnSpc>
                <a:spcPct val="90000"/>
              </a:lnSpc>
              <a:spcBef>
                <a:spcPts val="980"/>
              </a:spcBef>
              <a:buFont typeface="Arial" panose="020B0604020202020204" pitchFamily="34" charset="0"/>
              <a:buChar char="•"/>
            </a:pPr>
            <a:r>
              <a:rPr lang="en-US" sz="2000" b="1" dirty="0">
                <a:solidFill>
                  <a:schemeClr val="bg1"/>
                </a:solidFill>
              </a:rPr>
              <a:t>Data Preparation</a:t>
            </a:r>
          </a:p>
          <a:p>
            <a:pPr marL="224028" indent="-228600">
              <a:lnSpc>
                <a:spcPct val="90000"/>
              </a:lnSpc>
              <a:spcBef>
                <a:spcPts val="980"/>
              </a:spcBef>
              <a:buFont typeface="Arial" panose="020B0604020202020204" pitchFamily="34" charset="0"/>
              <a:buChar char="•"/>
            </a:pPr>
            <a:r>
              <a:rPr lang="en-US" sz="2000" b="1" dirty="0">
                <a:solidFill>
                  <a:schemeClr val="bg1"/>
                </a:solidFill>
              </a:rPr>
              <a:t>Excel preparation using pivot table</a:t>
            </a:r>
          </a:p>
          <a:p>
            <a:pPr marL="224028" indent="-228600">
              <a:lnSpc>
                <a:spcPct val="90000"/>
              </a:lnSpc>
              <a:spcBef>
                <a:spcPts val="980"/>
              </a:spcBef>
              <a:buFont typeface="Arial" panose="020B0604020202020204" pitchFamily="34" charset="0"/>
              <a:buChar char="•"/>
            </a:pPr>
            <a:r>
              <a:rPr lang="en-US" sz="2000" b="1" dirty="0">
                <a:solidFill>
                  <a:schemeClr val="bg1"/>
                </a:solidFill>
              </a:rPr>
              <a:t>Removing mission data </a:t>
            </a:r>
          </a:p>
          <a:p>
            <a:pPr marL="672084" lvl="1" indent="-228600">
              <a:lnSpc>
                <a:spcPct val="90000"/>
              </a:lnSpc>
              <a:spcBef>
                <a:spcPts val="490"/>
              </a:spcBef>
              <a:buFont typeface="Arial" panose="020B0604020202020204" pitchFamily="34" charset="0"/>
              <a:buChar char="•"/>
            </a:pPr>
            <a:r>
              <a:rPr lang="en-US" sz="2000" b="1" dirty="0">
                <a:solidFill>
                  <a:schemeClr val="bg1"/>
                </a:solidFill>
              </a:rPr>
              <a:t>Trip data for individual station ID</a:t>
            </a:r>
          </a:p>
          <a:p>
            <a:pPr marL="672084" lvl="1" indent="-228600">
              <a:lnSpc>
                <a:spcPct val="90000"/>
              </a:lnSpc>
              <a:spcBef>
                <a:spcPts val="490"/>
              </a:spcBef>
              <a:buFont typeface="Arial" panose="020B0604020202020204" pitchFamily="34" charset="0"/>
              <a:buChar char="•"/>
            </a:pPr>
            <a:r>
              <a:rPr lang="en-US" sz="2000" b="1" dirty="0">
                <a:solidFill>
                  <a:schemeClr val="bg1"/>
                </a:solidFill>
              </a:rPr>
              <a:t>Missing events with Sunny days</a:t>
            </a:r>
          </a:p>
          <a:p>
            <a:pPr marL="672084" lvl="1" indent="-228600">
              <a:lnSpc>
                <a:spcPct val="90000"/>
              </a:lnSpc>
              <a:spcBef>
                <a:spcPts val="490"/>
              </a:spcBef>
              <a:buFont typeface="Arial" panose="020B0604020202020204" pitchFamily="34" charset="0"/>
              <a:buChar char="•"/>
            </a:pPr>
            <a:r>
              <a:rPr lang="en-US" sz="2000" b="1" dirty="0">
                <a:solidFill>
                  <a:schemeClr val="bg1"/>
                </a:solidFill>
              </a:rPr>
              <a:t>Temperature with an average temperature</a:t>
            </a:r>
          </a:p>
          <a:p>
            <a:pPr marL="224028" indent="-228600">
              <a:lnSpc>
                <a:spcPct val="90000"/>
              </a:lnSpc>
              <a:spcBef>
                <a:spcPts val="980"/>
              </a:spcBef>
              <a:buFont typeface="Arial" panose="020B0604020202020204" pitchFamily="34" charset="0"/>
              <a:buChar char="•"/>
            </a:pPr>
            <a:r>
              <a:rPr lang="en-US" sz="2000" b="1" dirty="0">
                <a:solidFill>
                  <a:schemeClr val="bg1"/>
                </a:solidFill>
              </a:rPr>
              <a:t>Data type conversion from nominal to numerical using dummy coding</a:t>
            </a:r>
          </a:p>
          <a:p>
            <a:pPr marL="0" indent="-228600">
              <a:lnSpc>
                <a:spcPct val="90000"/>
              </a:lnSpc>
              <a:buFont typeface="Arial" panose="020B0604020202020204" pitchFamily="34" charset="0"/>
              <a:buChar char="•"/>
            </a:pPr>
            <a:endParaRPr lang="en-US" sz="2000" dirty="0">
              <a:solidFill>
                <a:schemeClr val="bg1"/>
              </a:solidFill>
            </a:endParaRPr>
          </a:p>
        </p:txBody>
      </p:sp>
      <p:pic>
        <p:nvPicPr>
          <p:cNvPr id="14" name="Picture 13" descr="A screenshot of a computer&#10;&#10;Description automatically generated with medium confidence">
            <a:extLst>
              <a:ext uri="{FF2B5EF4-FFF2-40B4-BE49-F238E27FC236}">
                <a16:creationId xmlns:a16="http://schemas.microsoft.com/office/drawing/2014/main" id="{72A7059E-315F-8BE6-78F8-1CE48D8B8F68}"/>
              </a:ext>
            </a:extLst>
          </p:cNvPr>
          <p:cNvPicPr>
            <a:picLocks noChangeAspect="1"/>
          </p:cNvPicPr>
          <p:nvPr/>
        </p:nvPicPr>
        <p:blipFill>
          <a:blip r:embed="rId2"/>
          <a:stretch>
            <a:fillRect/>
          </a:stretch>
        </p:blipFill>
        <p:spPr>
          <a:xfrm>
            <a:off x="6431603" y="1227309"/>
            <a:ext cx="3994526" cy="1967304"/>
          </a:xfrm>
          <a:prstGeom prst="rect">
            <a:avLst/>
          </a:prstGeom>
        </p:spPr>
      </p:pic>
      <p:sp>
        <p:nvSpPr>
          <p:cNvPr id="33" name="Rectangle 32">
            <a:extLst>
              <a:ext uri="{FF2B5EF4-FFF2-40B4-BE49-F238E27FC236}">
                <a16:creationId xmlns:a16="http://schemas.microsoft.com/office/drawing/2014/main" id="{C87417AF-190E-4D6E-AFA6-7D3E84B0B4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1603" y="182859"/>
            <a:ext cx="3996261" cy="3177496"/>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descr="Calendar&#10;&#10;Description automatically generated">
            <a:extLst>
              <a:ext uri="{FF2B5EF4-FFF2-40B4-BE49-F238E27FC236}">
                <a16:creationId xmlns:a16="http://schemas.microsoft.com/office/drawing/2014/main" id="{E6988D56-5E7D-EDEC-5FBE-E99517F039B8}"/>
              </a:ext>
            </a:extLst>
          </p:cNvPr>
          <p:cNvPicPr>
            <a:picLocks noChangeAspect="1"/>
          </p:cNvPicPr>
          <p:nvPr/>
        </p:nvPicPr>
        <p:blipFill>
          <a:blip r:embed="rId3"/>
          <a:stretch>
            <a:fillRect/>
          </a:stretch>
        </p:blipFill>
        <p:spPr>
          <a:xfrm>
            <a:off x="7891672" y="4674897"/>
            <a:ext cx="3863058" cy="1931599"/>
          </a:xfrm>
          <a:prstGeom prst="rect">
            <a:avLst/>
          </a:prstGeom>
        </p:spPr>
      </p:pic>
      <p:sp>
        <p:nvSpPr>
          <p:cNvPr id="35" name="Rectangle 34">
            <a:extLst>
              <a:ext uri="{FF2B5EF4-FFF2-40B4-BE49-F238E27FC236}">
                <a16:creationId xmlns:a16="http://schemas.microsoft.com/office/drawing/2014/main" id="{80B30ED8-273E-4C07-8568-2FE5CC5C48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5071" y="3543213"/>
            <a:ext cx="3996261" cy="3177496"/>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911B47A3-1BC3-6B10-69A4-BD909D2CA719}"/>
              </a:ext>
            </a:extLst>
          </p:cNvPr>
          <p:cNvSpPr txBox="1"/>
          <p:nvPr/>
        </p:nvSpPr>
        <p:spPr>
          <a:xfrm>
            <a:off x="7227525" y="488645"/>
            <a:ext cx="2404415" cy="738664"/>
          </a:xfrm>
          <a:prstGeom prst="rect">
            <a:avLst/>
          </a:prstGeom>
          <a:noFill/>
        </p:spPr>
        <p:txBody>
          <a:bodyPr wrap="square">
            <a:spAutoFit/>
          </a:bodyPr>
          <a:lstStyle/>
          <a:p>
            <a:pPr marL="0" indent="0" defTabSz="896112">
              <a:spcBef>
                <a:spcPts val="980"/>
              </a:spcBef>
              <a:buNone/>
            </a:pPr>
            <a:r>
              <a:rPr lang="en-IN" sz="2400" kern="1200" dirty="0">
                <a:solidFill>
                  <a:schemeClr val="bg2"/>
                </a:solidFill>
                <a:latin typeface="Times New Roman" panose="02020603050405020304" pitchFamily="18" charset="0"/>
                <a:cs typeface="Times New Roman" panose="02020603050405020304" pitchFamily="18" charset="0"/>
              </a:rPr>
              <a:t>Data information </a:t>
            </a:r>
          </a:p>
          <a:p>
            <a:pPr marL="0" indent="0">
              <a:buFont typeface="Arial" panose="020B0604020202020204" pitchFamily="34" charset="0"/>
              <a:buNone/>
            </a:pPr>
            <a:endParaRPr lang="en-IN" sz="1800" dirty="0">
              <a:latin typeface="Times New Roman" panose="02020603050405020304" pitchFamily="18" charset="0"/>
              <a:cs typeface="Times New Roman" panose="02020603050405020304" pitchFamily="18" charset="0"/>
            </a:endParaRPr>
          </a:p>
        </p:txBody>
      </p:sp>
      <p:sp>
        <p:nvSpPr>
          <p:cNvPr id="19" name="TextBox 18">
            <a:extLst>
              <a:ext uri="{FF2B5EF4-FFF2-40B4-BE49-F238E27FC236}">
                <a16:creationId xmlns:a16="http://schemas.microsoft.com/office/drawing/2014/main" id="{8190CCFD-CEA8-B397-A4C7-97224B3EB498}"/>
              </a:ext>
            </a:extLst>
          </p:cNvPr>
          <p:cNvSpPr txBox="1"/>
          <p:nvPr/>
        </p:nvSpPr>
        <p:spPr>
          <a:xfrm>
            <a:off x="8684542" y="4099019"/>
            <a:ext cx="2277318" cy="461665"/>
          </a:xfrm>
          <a:prstGeom prst="rect">
            <a:avLst/>
          </a:prstGeom>
          <a:noFill/>
        </p:spPr>
        <p:txBody>
          <a:bodyPr wrap="square">
            <a:spAutoFit/>
          </a:bodyPr>
          <a:lstStyle/>
          <a:p>
            <a:pPr marL="0" indent="0" algn="ctr" defTabSz="896112">
              <a:spcBef>
                <a:spcPts val="980"/>
              </a:spcBef>
              <a:buFont typeface="Arial" panose="020B0604020202020204" pitchFamily="34" charset="0"/>
              <a:buNone/>
            </a:pPr>
            <a:r>
              <a:rPr lang="en-IN" sz="2400" dirty="0">
                <a:solidFill>
                  <a:schemeClr val="bg2"/>
                </a:solidFill>
                <a:latin typeface="Times New Roman" panose="02020603050405020304" pitchFamily="18" charset="0"/>
                <a:cs typeface="Times New Roman" panose="02020603050405020304" pitchFamily="18" charset="0"/>
              </a:rPr>
              <a:t>Final Data </a:t>
            </a:r>
          </a:p>
        </p:txBody>
      </p:sp>
      <p:sp>
        <p:nvSpPr>
          <p:cNvPr id="20" name="Slide Number Placeholder 19">
            <a:extLst>
              <a:ext uri="{FF2B5EF4-FFF2-40B4-BE49-F238E27FC236}">
                <a16:creationId xmlns:a16="http://schemas.microsoft.com/office/drawing/2014/main" id="{064A4773-FAE3-5CCE-C4A8-0954A9327396}"/>
              </a:ext>
            </a:extLst>
          </p:cNvPr>
          <p:cNvSpPr>
            <a:spLocks noGrp="1"/>
          </p:cNvSpPr>
          <p:nvPr>
            <p:ph type="sldNum" sz="quarter" idx="12"/>
          </p:nvPr>
        </p:nvSpPr>
        <p:spPr/>
        <p:txBody>
          <a:bodyPr/>
          <a:lstStyle/>
          <a:p>
            <a:fld id="{CCB81DBB-4641-41A6-B42C-A42E31CEAFFA}" type="slidenum">
              <a:rPr lang="en-US" smtClean="0"/>
              <a:t>10</a:t>
            </a:fld>
            <a:endParaRPr lang="en-US"/>
          </a:p>
        </p:txBody>
      </p:sp>
    </p:spTree>
    <p:extLst>
      <p:ext uri="{BB962C8B-B14F-4D97-AF65-F5344CB8AC3E}">
        <p14:creationId xmlns:p14="http://schemas.microsoft.com/office/powerpoint/2010/main" val="2166004005"/>
      </p:ext>
    </p:extLst>
  </p:cSld>
  <p:clrMapOvr>
    <a:masterClrMapping/>
  </p:clrMapOvr>
  <mc:AlternateContent xmlns:mc="http://schemas.openxmlformats.org/markup-compatibility/2006">
    <mc:Choice xmlns:p14="http://schemas.microsoft.com/office/powerpoint/2010/main" Requires="p14">
      <p:transition spd="slow" p14:dur="2000" advTm="5825"/>
    </mc:Choice>
    <mc:Fallback>
      <p:transition spd="slow" advTm="5825"/>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11">
            <a:extLst>
              <a:ext uri="{FF2B5EF4-FFF2-40B4-BE49-F238E27FC236}">
                <a16:creationId xmlns:a16="http://schemas.microsoft.com/office/drawing/2014/main" id="{5F18414D-1626-4996-AACB-23D3DE45B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FD22B156-FFCA-6CC3-7ED2-C303EF4969CF}"/>
              </a:ext>
            </a:extLst>
          </p:cNvPr>
          <p:cNvSpPr>
            <a:spLocks noGrp="1"/>
          </p:cNvSpPr>
          <p:nvPr>
            <p:ph type="title"/>
          </p:nvPr>
        </p:nvSpPr>
        <p:spPr>
          <a:xfrm>
            <a:off x="2428875" y="707132"/>
            <a:ext cx="3062287" cy="2387600"/>
          </a:xfrm>
        </p:spPr>
        <p:txBody>
          <a:bodyPr vert="horz" lIns="91440" tIns="45720" rIns="91440" bIns="45720" rtlCol="0" anchor="b">
            <a:normAutofit/>
          </a:bodyPr>
          <a:lstStyle/>
          <a:p>
            <a:r>
              <a:rPr lang="en-US" sz="3500" kern="1200">
                <a:solidFill>
                  <a:schemeClr val="bg1"/>
                </a:solidFill>
                <a:latin typeface="Times New Roman" panose="02020603050405020304" pitchFamily="18" charset="0"/>
                <a:cs typeface="Times New Roman" panose="02020603050405020304" pitchFamily="18" charset="0"/>
              </a:rPr>
              <a:t>Exploratory Data Analysis	</a:t>
            </a:r>
          </a:p>
        </p:txBody>
      </p:sp>
      <p:pic>
        <p:nvPicPr>
          <p:cNvPr id="5" name="Content Placeholder 4" descr="Chart, line chart&#10;&#10;Description automatically generated">
            <a:extLst>
              <a:ext uri="{FF2B5EF4-FFF2-40B4-BE49-F238E27FC236}">
                <a16:creationId xmlns:a16="http://schemas.microsoft.com/office/drawing/2014/main" id="{9E566B5C-3317-3FD5-4895-F6122BFA3FE6}"/>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1440" r="-1" b="-1"/>
          <a:stretch/>
        </p:blipFill>
        <p:spPr>
          <a:xfrm>
            <a:off x="5748338" y="1"/>
            <a:ext cx="6443662" cy="3209924"/>
          </a:xfrm>
          <a:prstGeom prst="rect">
            <a:avLst/>
          </a:prstGeom>
        </p:spPr>
      </p:pic>
      <p:pic>
        <p:nvPicPr>
          <p:cNvPr id="7" name="Picture 6" descr="Chart, line chart&#10;&#10;Description automatically generated">
            <a:extLst>
              <a:ext uri="{FF2B5EF4-FFF2-40B4-BE49-F238E27FC236}">
                <a16:creationId xmlns:a16="http://schemas.microsoft.com/office/drawing/2014/main" id="{53E7701A-96F0-67E1-79BB-2D4B98EB14C8}"/>
              </a:ext>
            </a:extLst>
          </p:cNvPr>
          <p:cNvPicPr>
            <a:picLocks noChangeAspect="1"/>
          </p:cNvPicPr>
          <p:nvPr/>
        </p:nvPicPr>
        <p:blipFill rotWithShape="1">
          <a:blip r:embed="rId3">
            <a:extLst>
              <a:ext uri="{28A0092B-C50C-407E-A947-70E740481C1C}">
                <a14:useLocalDpi xmlns:a14="http://schemas.microsoft.com/office/drawing/2010/main" val="0"/>
              </a:ext>
            </a:extLst>
          </a:blip>
          <a:srcRect l="645" r="2" b="2"/>
          <a:stretch/>
        </p:blipFill>
        <p:spPr>
          <a:xfrm>
            <a:off x="5748338" y="3209924"/>
            <a:ext cx="6443662" cy="3648076"/>
          </a:xfrm>
          <a:prstGeom prst="rect">
            <a:avLst/>
          </a:prstGeom>
        </p:spPr>
      </p:pic>
      <p:sp>
        <p:nvSpPr>
          <p:cNvPr id="10" name="Rectangle 13">
            <a:extLst>
              <a:ext uri="{FF2B5EF4-FFF2-40B4-BE49-F238E27FC236}">
                <a16:creationId xmlns:a16="http://schemas.microsoft.com/office/drawing/2014/main" id="{D84C2E9E-0B5D-4B5F-9A1F-70EBDCE390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Connector 15">
            <a:extLst>
              <a:ext uri="{FF2B5EF4-FFF2-40B4-BE49-F238E27FC236}">
                <a16:creationId xmlns:a16="http://schemas.microsoft.com/office/drawing/2014/main" id="{07A9243D-8FC3-4B36-874B-55906B03F48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2428875" y="3209925"/>
            <a:ext cx="9763125"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Slide Number Placeholder 2">
            <a:extLst>
              <a:ext uri="{FF2B5EF4-FFF2-40B4-BE49-F238E27FC236}">
                <a16:creationId xmlns:a16="http://schemas.microsoft.com/office/drawing/2014/main" id="{048A312C-BA9F-F335-EF49-D25D658C0F6E}"/>
              </a:ext>
            </a:extLst>
          </p:cNvPr>
          <p:cNvSpPr>
            <a:spLocks noGrp="1"/>
          </p:cNvSpPr>
          <p:nvPr>
            <p:ph type="sldNum" sz="quarter" idx="12"/>
          </p:nvPr>
        </p:nvSpPr>
        <p:spPr/>
        <p:txBody>
          <a:bodyPr/>
          <a:lstStyle/>
          <a:p>
            <a:fld id="{CCB81DBB-4641-41A6-B42C-A42E31CEAFFA}" type="slidenum">
              <a:rPr lang="en-US" smtClean="0"/>
              <a:t>11</a:t>
            </a:fld>
            <a:endParaRPr lang="en-US"/>
          </a:p>
        </p:txBody>
      </p:sp>
    </p:spTree>
    <p:extLst>
      <p:ext uri="{BB962C8B-B14F-4D97-AF65-F5344CB8AC3E}">
        <p14:creationId xmlns:p14="http://schemas.microsoft.com/office/powerpoint/2010/main" val="976351128"/>
      </p:ext>
    </p:extLst>
  </p:cSld>
  <p:clrMapOvr>
    <a:masterClrMapping/>
  </p:clrMapOvr>
  <mc:AlternateContent xmlns:mc="http://schemas.openxmlformats.org/markup-compatibility/2006">
    <mc:Choice xmlns:p14="http://schemas.microsoft.com/office/powerpoint/2010/main" Requires="p14">
      <p:transition spd="slow" p14:dur="2000" advTm="23095"/>
    </mc:Choice>
    <mc:Fallback>
      <p:transition spd="slow" advTm="23095"/>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761509-3B9A-49A6-A84B-C3D8681169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7"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Freeform: Shape 12">
            <a:extLst>
              <a:ext uri="{FF2B5EF4-FFF2-40B4-BE49-F238E27FC236}">
                <a16:creationId xmlns:a16="http://schemas.microsoft.com/office/drawing/2014/main" id="{91DE43FD-EB47-414A-B0AB-169B0FFFA5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272922" cy="6858000"/>
          </a:xfrm>
          <a:custGeom>
            <a:avLst/>
            <a:gdLst>
              <a:gd name="connsiteX0" fmla="*/ 0 w 9272922"/>
              <a:gd name="connsiteY0" fmla="*/ 0 h 6858000"/>
              <a:gd name="connsiteX1" fmla="*/ 1733417 w 9272922"/>
              <a:gd name="connsiteY1" fmla="*/ 0 h 6858000"/>
              <a:gd name="connsiteX2" fmla="*/ 3307976 w 9272922"/>
              <a:gd name="connsiteY2" fmla="*/ 0 h 6858000"/>
              <a:gd name="connsiteX3" fmla="*/ 8126249 w 9272922"/>
              <a:gd name="connsiteY3" fmla="*/ 0 h 6858000"/>
              <a:gd name="connsiteX4" fmla="*/ 8138896 w 9272922"/>
              <a:gd name="connsiteY4" fmla="*/ 31774 h 6858000"/>
              <a:gd name="connsiteX5" fmla="*/ 9193904 w 9272922"/>
              <a:gd name="connsiteY5" fmla="*/ 2682457 h 6858000"/>
              <a:gd name="connsiteX6" fmla="*/ 9193904 w 9272922"/>
              <a:gd name="connsiteY6" fmla="*/ 3752208 h 6858000"/>
              <a:gd name="connsiteX7" fmla="*/ 8036400 w 9272922"/>
              <a:gd name="connsiteY7" fmla="*/ 6660411 h 6858000"/>
              <a:gd name="connsiteX8" fmla="*/ 7957938 w 9272922"/>
              <a:gd name="connsiteY8" fmla="*/ 6857542 h 6858000"/>
              <a:gd name="connsiteX9" fmla="*/ 3307976 w 9272922"/>
              <a:gd name="connsiteY9" fmla="*/ 6857542 h 6858000"/>
              <a:gd name="connsiteX10" fmla="*/ 3307976 w 9272922"/>
              <a:gd name="connsiteY10" fmla="*/ 6858000 h 6858000"/>
              <a:gd name="connsiteX11" fmla="*/ 0 w 9272922"/>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272922" h="6858000">
                <a:moveTo>
                  <a:pt x="0" y="0"/>
                </a:moveTo>
                <a:lnTo>
                  <a:pt x="1733417" y="0"/>
                </a:lnTo>
                <a:lnTo>
                  <a:pt x="3307976" y="0"/>
                </a:lnTo>
                <a:lnTo>
                  <a:pt x="8126249" y="0"/>
                </a:lnTo>
                <a:lnTo>
                  <a:pt x="8138896" y="31774"/>
                </a:lnTo>
                <a:cubicBezTo>
                  <a:pt x="9193904" y="2682457"/>
                  <a:pt x="9193904" y="2682457"/>
                  <a:pt x="9193904" y="2682457"/>
                </a:cubicBezTo>
                <a:cubicBezTo>
                  <a:pt x="9299262" y="2988100"/>
                  <a:pt x="9299262" y="3446565"/>
                  <a:pt x="9193904" y="3752208"/>
                </a:cubicBezTo>
                <a:cubicBezTo>
                  <a:pt x="8709916" y="4968215"/>
                  <a:pt x="8331802" y="5918220"/>
                  <a:pt x="8036400" y="6660411"/>
                </a:cubicBezTo>
                <a:lnTo>
                  <a:pt x="7957938" y="6857542"/>
                </a:lnTo>
                <a:lnTo>
                  <a:pt x="3307976" y="6857542"/>
                </a:lnTo>
                <a:lnTo>
                  <a:pt x="3307976" y="6858000"/>
                </a:ln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5" name="Group 14">
            <a:extLst>
              <a:ext uri="{FF2B5EF4-FFF2-40B4-BE49-F238E27FC236}">
                <a16:creationId xmlns:a16="http://schemas.microsoft.com/office/drawing/2014/main" id="{58495BCC-CE77-4CC2-952E-846F41119FD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160561" y="1075188"/>
            <a:ext cx="1562267" cy="1172973"/>
            <a:chOff x="9160561" y="1075188"/>
            <a:chExt cx="1562267" cy="1172973"/>
          </a:xfrm>
        </p:grpSpPr>
        <p:sp>
          <p:nvSpPr>
            <p:cNvPr id="16" name="Freeform 5">
              <a:extLst>
                <a:ext uri="{FF2B5EF4-FFF2-40B4-BE49-F238E27FC236}">
                  <a16:creationId xmlns:a16="http://schemas.microsoft.com/office/drawing/2014/main" id="{1B42538B-E30F-4967-A6C1-8EBA775F4D6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160561" y="1423846"/>
              <a:ext cx="935037" cy="8243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latin typeface="Times New Roman" panose="02020603050405020304" pitchFamily="18" charset="0"/>
                <a:cs typeface="Times New Roman" panose="02020603050405020304" pitchFamily="18" charset="0"/>
              </a:endParaRPr>
            </a:p>
          </p:txBody>
        </p:sp>
        <p:sp>
          <p:nvSpPr>
            <p:cNvPr id="17" name="Freeform 5">
              <a:extLst>
                <a:ext uri="{FF2B5EF4-FFF2-40B4-BE49-F238E27FC236}">
                  <a16:creationId xmlns:a16="http://schemas.microsoft.com/office/drawing/2014/main" id="{9A6BD9AC-4DE7-4B20-8547-4E3B375C21F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960661" y="1075188"/>
              <a:ext cx="762167" cy="6719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latin typeface="Times New Roman" panose="02020603050405020304" pitchFamily="18" charset="0"/>
                <a:cs typeface="Times New Roman" panose="02020603050405020304" pitchFamily="18" charset="0"/>
              </a:endParaRPr>
            </a:p>
          </p:txBody>
        </p:sp>
      </p:grpSp>
      <p:pic>
        <p:nvPicPr>
          <p:cNvPr id="6" name="Picture 5" descr="Chart, sunburst chart&#10;&#10;Description automatically generated">
            <a:extLst>
              <a:ext uri="{FF2B5EF4-FFF2-40B4-BE49-F238E27FC236}">
                <a16:creationId xmlns:a16="http://schemas.microsoft.com/office/drawing/2014/main" id="{71C197A9-7EBD-095B-CAA9-AB1D269D04A1}"/>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2765148" y="3558369"/>
            <a:ext cx="5256409" cy="2956730"/>
          </a:xfrm>
          <a:prstGeom prst="rect">
            <a:avLst/>
          </a:prstGeom>
        </p:spPr>
      </p:pic>
      <p:graphicFrame>
        <p:nvGraphicFramePr>
          <p:cNvPr id="4" name="Chart 3">
            <a:extLst>
              <a:ext uri="{FF2B5EF4-FFF2-40B4-BE49-F238E27FC236}">
                <a16:creationId xmlns:a16="http://schemas.microsoft.com/office/drawing/2014/main" id="{B999FA40-BF1F-C875-0E3B-69E709E3A305}"/>
              </a:ext>
            </a:extLst>
          </p:cNvPr>
          <p:cNvGraphicFramePr>
            <a:graphicFrameLocks/>
          </p:cNvGraphicFramePr>
          <p:nvPr>
            <p:extLst>
              <p:ext uri="{D42A27DB-BD31-4B8C-83A1-F6EECF244321}">
                <p14:modId xmlns:p14="http://schemas.microsoft.com/office/powerpoint/2010/main" val="3229536018"/>
              </p:ext>
            </p:extLst>
          </p:nvPr>
        </p:nvGraphicFramePr>
        <p:xfrm>
          <a:off x="95250" y="276226"/>
          <a:ext cx="4610099" cy="3469138"/>
        </p:xfrm>
        <a:graphic>
          <a:graphicData uri="http://schemas.openxmlformats.org/drawingml/2006/chart">
            <c:chart xmlns:c="http://schemas.openxmlformats.org/drawingml/2006/chart" xmlns:r="http://schemas.openxmlformats.org/officeDocument/2006/relationships" r:id="rId3"/>
          </a:graphicData>
        </a:graphic>
      </p:graphicFrame>
      <p:sp>
        <p:nvSpPr>
          <p:cNvPr id="2" name="Slide Number Placeholder 1">
            <a:extLst>
              <a:ext uri="{FF2B5EF4-FFF2-40B4-BE49-F238E27FC236}">
                <a16:creationId xmlns:a16="http://schemas.microsoft.com/office/drawing/2014/main" id="{AAD167FB-0535-BAEF-DB7D-6E33D9DF3409}"/>
              </a:ext>
            </a:extLst>
          </p:cNvPr>
          <p:cNvSpPr>
            <a:spLocks noGrp="1"/>
          </p:cNvSpPr>
          <p:nvPr>
            <p:ph type="sldNum" sz="quarter" idx="12"/>
          </p:nvPr>
        </p:nvSpPr>
        <p:spPr/>
        <p:txBody>
          <a:bodyPr/>
          <a:lstStyle/>
          <a:p>
            <a:fld id="{CCB81DBB-4641-41A6-B42C-A42E31CEAFFA}" type="slidenum">
              <a:rPr lang="en-US" smtClean="0"/>
              <a:t>12</a:t>
            </a:fld>
            <a:endParaRPr lang="en-US"/>
          </a:p>
        </p:txBody>
      </p:sp>
    </p:spTree>
    <p:extLst>
      <p:ext uri="{BB962C8B-B14F-4D97-AF65-F5344CB8AC3E}">
        <p14:creationId xmlns:p14="http://schemas.microsoft.com/office/powerpoint/2010/main" val="3677302487"/>
      </p:ext>
    </p:extLst>
  </p:cSld>
  <p:clrMapOvr>
    <a:masterClrMapping/>
  </p:clrMapOvr>
  <mc:AlternateContent xmlns:mc="http://schemas.openxmlformats.org/markup-compatibility/2006">
    <mc:Choice xmlns:p14="http://schemas.microsoft.com/office/powerpoint/2010/main" Requires="p14">
      <p:transition spd="slow" p14:dur="2000" advTm="12085"/>
    </mc:Choice>
    <mc:Fallback>
      <p:transition spd="slow" advTm="12085"/>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C3896A03-3945-419A-B66B-4EE266EDD1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0"/>
            <a:ext cx="6083447" cy="685800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B34F5AD2-EDBD-4BBD-A55C-EAFFD0C709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5990" cy="68580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Content Placeholder 4" descr="Chart, scatter chart&#10;&#10;Description automatically generated">
            <a:extLst>
              <a:ext uri="{FF2B5EF4-FFF2-40B4-BE49-F238E27FC236}">
                <a16:creationId xmlns:a16="http://schemas.microsoft.com/office/drawing/2014/main" id="{256318F1-6158-F44C-E2C9-C4710066E3B1}"/>
              </a:ext>
            </a:extLst>
          </p:cNvPr>
          <p:cNvPicPr>
            <a:picLocks noChangeAspect="1"/>
          </p:cNvPicPr>
          <p:nvPr/>
        </p:nvPicPr>
        <p:blipFill rotWithShape="1">
          <a:blip r:embed="rId2">
            <a:extLst>
              <a:ext uri="{28A0092B-C50C-407E-A947-70E740481C1C}">
                <a14:useLocalDpi xmlns:a14="http://schemas.microsoft.com/office/drawing/2010/main" val="0"/>
              </a:ext>
            </a:extLst>
          </a:blip>
          <a:srcRect l="247" r="2" b="2"/>
          <a:stretch/>
        </p:blipFill>
        <p:spPr>
          <a:xfrm>
            <a:off x="1155556" y="637761"/>
            <a:ext cx="9889765" cy="5576763"/>
          </a:xfrm>
          <a:prstGeom prst="rect">
            <a:avLst/>
          </a:prstGeom>
        </p:spPr>
      </p:pic>
      <p:sp>
        <p:nvSpPr>
          <p:cNvPr id="3" name="Slide Number Placeholder 2">
            <a:extLst>
              <a:ext uri="{FF2B5EF4-FFF2-40B4-BE49-F238E27FC236}">
                <a16:creationId xmlns:a16="http://schemas.microsoft.com/office/drawing/2014/main" id="{32ADE370-8059-EA4D-1045-E53E23CE81FE}"/>
              </a:ext>
            </a:extLst>
          </p:cNvPr>
          <p:cNvSpPr>
            <a:spLocks noGrp="1"/>
          </p:cNvSpPr>
          <p:nvPr>
            <p:ph type="sldNum" sz="quarter" idx="12"/>
          </p:nvPr>
        </p:nvSpPr>
        <p:spPr/>
        <p:txBody>
          <a:bodyPr/>
          <a:lstStyle/>
          <a:p>
            <a:fld id="{CCB81DBB-4641-41A6-B42C-A42E31CEAFFA}" type="slidenum">
              <a:rPr lang="en-US" smtClean="0"/>
              <a:t>13</a:t>
            </a:fld>
            <a:endParaRPr lang="en-US"/>
          </a:p>
        </p:txBody>
      </p:sp>
    </p:spTree>
    <p:extLst>
      <p:ext uri="{BB962C8B-B14F-4D97-AF65-F5344CB8AC3E}">
        <p14:creationId xmlns:p14="http://schemas.microsoft.com/office/powerpoint/2010/main" val="1938587681"/>
      </p:ext>
    </p:extLst>
  </p:cSld>
  <p:clrMapOvr>
    <a:masterClrMapping/>
  </p:clrMapOvr>
  <mc:AlternateContent xmlns:mc="http://schemas.openxmlformats.org/markup-compatibility/2006">
    <mc:Choice xmlns:p14="http://schemas.microsoft.com/office/powerpoint/2010/main" Requires="p14">
      <p:transition spd="slow" p14:dur="2000" advTm="12024"/>
    </mc:Choice>
    <mc:Fallback>
      <p:transition spd="slow" advTm="12024"/>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761509-3B9A-49A6-A84B-C3D8681169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7"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Freeform: Shape 12">
            <a:extLst>
              <a:ext uri="{FF2B5EF4-FFF2-40B4-BE49-F238E27FC236}">
                <a16:creationId xmlns:a16="http://schemas.microsoft.com/office/drawing/2014/main" id="{91DE43FD-EB47-414A-B0AB-169B0FFFA5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272922" cy="6858000"/>
          </a:xfrm>
          <a:custGeom>
            <a:avLst/>
            <a:gdLst>
              <a:gd name="connsiteX0" fmla="*/ 0 w 9272922"/>
              <a:gd name="connsiteY0" fmla="*/ 0 h 6858000"/>
              <a:gd name="connsiteX1" fmla="*/ 1733417 w 9272922"/>
              <a:gd name="connsiteY1" fmla="*/ 0 h 6858000"/>
              <a:gd name="connsiteX2" fmla="*/ 3307976 w 9272922"/>
              <a:gd name="connsiteY2" fmla="*/ 0 h 6858000"/>
              <a:gd name="connsiteX3" fmla="*/ 8126249 w 9272922"/>
              <a:gd name="connsiteY3" fmla="*/ 0 h 6858000"/>
              <a:gd name="connsiteX4" fmla="*/ 8138896 w 9272922"/>
              <a:gd name="connsiteY4" fmla="*/ 31774 h 6858000"/>
              <a:gd name="connsiteX5" fmla="*/ 9193904 w 9272922"/>
              <a:gd name="connsiteY5" fmla="*/ 2682457 h 6858000"/>
              <a:gd name="connsiteX6" fmla="*/ 9193904 w 9272922"/>
              <a:gd name="connsiteY6" fmla="*/ 3752208 h 6858000"/>
              <a:gd name="connsiteX7" fmla="*/ 8036400 w 9272922"/>
              <a:gd name="connsiteY7" fmla="*/ 6660411 h 6858000"/>
              <a:gd name="connsiteX8" fmla="*/ 7957938 w 9272922"/>
              <a:gd name="connsiteY8" fmla="*/ 6857542 h 6858000"/>
              <a:gd name="connsiteX9" fmla="*/ 3307976 w 9272922"/>
              <a:gd name="connsiteY9" fmla="*/ 6857542 h 6858000"/>
              <a:gd name="connsiteX10" fmla="*/ 3307976 w 9272922"/>
              <a:gd name="connsiteY10" fmla="*/ 6858000 h 6858000"/>
              <a:gd name="connsiteX11" fmla="*/ 0 w 9272922"/>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272922" h="6858000">
                <a:moveTo>
                  <a:pt x="0" y="0"/>
                </a:moveTo>
                <a:lnTo>
                  <a:pt x="1733417" y="0"/>
                </a:lnTo>
                <a:lnTo>
                  <a:pt x="3307976" y="0"/>
                </a:lnTo>
                <a:lnTo>
                  <a:pt x="8126249" y="0"/>
                </a:lnTo>
                <a:lnTo>
                  <a:pt x="8138896" y="31774"/>
                </a:lnTo>
                <a:cubicBezTo>
                  <a:pt x="9193904" y="2682457"/>
                  <a:pt x="9193904" y="2682457"/>
                  <a:pt x="9193904" y="2682457"/>
                </a:cubicBezTo>
                <a:cubicBezTo>
                  <a:pt x="9299262" y="2988100"/>
                  <a:pt x="9299262" y="3446565"/>
                  <a:pt x="9193904" y="3752208"/>
                </a:cubicBezTo>
                <a:cubicBezTo>
                  <a:pt x="8709916" y="4968215"/>
                  <a:pt x="8331802" y="5918220"/>
                  <a:pt x="8036400" y="6660411"/>
                </a:cubicBezTo>
                <a:lnTo>
                  <a:pt x="7957938" y="6857542"/>
                </a:lnTo>
                <a:lnTo>
                  <a:pt x="3307976" y="6857542"/>
                </a:lnTo>
                <a:lnTo>
                  <a:pt x="3307976" y="6858000"/>
                </a:ln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5" name="Group 14">
            <a:extLst>
              <a:ext uri="{FF2B5EF4-FFF2-40B4-BE49-F238E27FC236}">
                <a16:creationId xmlns:a16="http://schemas.microsoft.com/office/drawing/2014/main" id="{58495BCC-CE77-4CC2-952E-846F41119FD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160561" y="1075188"/>
            <a:ext cx="1562267" cy="1172973"/>
            <a:chOff x="9160561" y="1075188"/>
            <a:chExt cx="1562267" cy="1172973"/>
          </a:xfrm>
        </p:grpSpPr>
        <p:sp>
          <p:nvSpPr>
            <p:cNvPr id="16" name="Freeform 5">
              <a:extLst>
                <a:ext uri="{FF2B5EF4-FFF2-40B4-BE49-F238E27FC236}">
                  <a16:creationId xmlns:a16="http://schemas.microsoft.com/office/drawing/2014/main" id="{1B42538B-E30F-4967-A6C1-8EBA775F4D6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160561" y="1423846"/>
              <a:ext cx="935037" cy="8243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latin typeface="Times New Roman" panose="02020603050405020304" pitchFamily="18" charset="0"/>
                <a:cs typeface="Times New Roman" panose="02020603050405020304" pitchFamily="18" charset="0"/>
              </a:endParaRPr>
            </a:p>
          </p:txBody>
        </p:sp>
        <p:sp>
          <p:nvSpPr>
            <p:cNvPr id="17" name="Freeform 5">
              <a:extLst>
                <a:ext uri="{FF2B5EF4-FFF2-40B4-BE49-F238E27FC236}">
                  <a16:creationId xmlns:a16="http://schemas.microsoft.com/office/drawing/2014/main" id="{9A6BD9AC-4DE7-4B20-8547-4E3B375C21F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960661" y="1075188"/>
              <a:ext cx="762167" cy="6719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latin typeface="Times New Roman" panose="02020603050405020304" pitchFamily="18" charset="0"/>
                <a:cs typeface="Times New Roman" panose="02020603050405020304" pitchFamily="18" charset="0"/>
              </a:endParaRPr>
            </a:p>
          </p:txBody>
        </p:sp>
      </p:grpSp>
      <p:pic>
        <p:nvPicPr>
          <p:cNvPr id="3" name="Content Placeholder 8" descr="Chart&#10;&#10;Description automatically generated">
            <a:extLst>
              <a:ext uri="{FF2B5EF4-FFF2-40B4-BE49-F238E27FC236}">
                <a16:creationId xmlns:a16="http://schemas.microsoft.com/office/drawing/2014/main" id="{17C2499A-2A2D-FAE6-D5E3-BBC3CE744C8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1679" y="1807417"/>
            <a:ext cx="8029572" cy="5024954"/>
          </a:xfrm>
        </p:spPr>
      </p:pic>
      <p:sp>
        <p:nvSpPr>
          <p:cNvPr id="4" name="Rectangle 3">
            <a:extLst>
              <a:ext uri="{FF2B5EF4-FFF2-40B4-BE49-F238E27FC236}">
                <a16:creationId xmlns:a16="http://schemas.microsoft.com/office/drawing/2014/main" id="{D5CDF10F-DD99-8104-68D9-960EF8F407EA}"/>
              </a:ext>
            </a:extLst>
          </p:cNvPr>
          <p:cNvSpPr/>
          <p:nvPr/>
        </p:nvSpPr>
        <p:spPr>
          <a:xfrm>
            <a:off x="5705060" y="1729790"/>
            <a:ext cx="536424" cy="3251211"/>
          </a:xfrm>
          <a:prstGeom prst="rect">
            <a:avLst/>
          </a:prstGeom>
          <a:no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6" name="Title 1">
            <a:extLst>
              <a:ext uri="{FF2B5EF4-FFF2-40B4-BE49-F238E27FC236}">
                <a16:creationId xmlns:a16="http://schemas.microsoft.com/office/drawing/2014/main" id="{D9E715A0-0B80-2B47-DF1E-3675EEF6FBAB}"/>
              </a:ext>
            </a:extLst>
          </p:cNvPr>
          <p:cNvSpPr>
            <a:spLocks noGrp="1"/>
          </p:cNvSpPr>
          <p:nvPr>
            <p:ph type="title"/>
          </p:nvPr>
        </p:nvSpPr>
        <p:spPr>
          <a:xfrm>
            <a:off x="404261" y="693019"/>
            <a:ext cx="5837223" cy="1169262"/>
          </a:xfrm>
          <a:noFill/>
          <a:ln>
            <a:noFill/>
          </a:ln>
        </p:spPr>
        <p:style>
          <a:lnRef idx="2">
            <a:schemeClr val="dk1"/>
          </a:lnRef>
          <a:fillRef idx="1">
            <a:schemeClr val="lt1"/>
          </a:fillRef>
          <a:effectRef idx="0">
            <a:schemeClr val="dk1"/>
          </a:effectRef>
          <a:fontRef idx="minor">
            <a:schemeClr val="dk1"/>
          </a:fontRef>
        </p:style>
        <p:txBody>
          <a:bodyPr vert="horz" lIns="91440" tIns="45720" rIns="91440" bIns="45720" rtlCol="0" anchor="ctr">
            <a:normAutofit/>
          </a:bodyPr>
          <a:lstStyle/>
          <a:p>
            <a:r>
              <a:rPr lang="en-US" sz="3500">
                <a:solidFill>
                  <a:sysClr val="windowText" lastClr="000000"/>
                </a:solidFill>
                <a:latin typeface="Times New Roman" panose="02020603050405020304" pitchFamily="18" charset="0"/>
                <a:cs typeface="Times New Roman" panose="02020603050405020304" pitchFamily="18" charset="0"/>
              </a:rPr>
              <a:t>Heat Map</a:t>
            </a:r>
            <a:endParaRPr lang="en-US" sz="3500" kern="1200">
              <a:solidFill>
                <a:sysClr val="windowText" lastClr="000000"/>
              </a:solidFill>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9975FF1E-3392-6726-C212-4C5E19029FA1}"/>
              </a:ext>
            </a:extLst>
          </p:cNvPr>
          <p:cNvSpPr>
            <a:spLocks noGrp="1"/>
          </p:cNvSpPr>
          <p:nvPr>
            <p:ph type="sldNum" sz="quarter" idx="12"/>
          </p:nvPr>
        </p:nvSpPr>
        <p:spPr/>
        <p:txBody>
          <a:bodyPr/>
          <a:lstStyle/>
          <a:p>
            <a:fld id="{CCB81DBB-4641-41A6-B42C-A42E31CEAFFA}" type="slidenum">
              <a:rPr lang="en-US" smtClean="0"/>
              <a:t>14</a:t>
            </a:fld>
            <a:endParaRPr lang="en-US"/>
          </a:p>
        </p:txBody>
      </p:sp>
    </p:spTree>
    <p:extLst>
      <p:ext uri="{BB962C8B-B14F-4D97-AF65-F5344CB8AC3E}">
        <p14:creationId xmlns:p14="http://schemas.microsoft.com/office/powerpoint/2010/main" val="1840513620"/>
      </p:ext>
    </p:extLst>
  </p:cSld>
  <p:clrMapOvr>
    <a:masterClrMapping/>
  </p:clrMapOvr>
  <mc:AlternateContent xmlns:mc="http://schemas.openxmlformats.org/markup-compatibility/2006">
    <mc:Choice xmlns:p14="http://schemas.microsoft.com/office/powerpoint/2010/main" Requires="p14">
      <p:transition spd="slow" p14:dur="2000" advTm="14707"/>
    </mc:Choice>
    <mc:Fallback>
      <p:transition spd="slow" advTm="14707"/>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761509-3B9A-49A6-A84B-C3D8681169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7"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Freeform: Shape 12">
            <a:extLst>
              <a:ext uri="{FF2B5EF4-FFF2-40B4-BE49-F238E27FC236}">
                <a16:creationId xmlns:a16="http://schemas.microsoft.com/office/drawing/2014/main" id="{91DE43FD-EB47-414A-B0AB-169B0FFFA5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272922" cy="6858000"/>
          </a:xfrm>
          <a:custGeom>
            <a:avLst/>
            <a:gdLst>
              <a:gd name="connsiteX0" fmla="*/ 0 w 9272922"/>
              <a:gd name="connsiteY0" fmla="*/ 0 h 6858000"/>
              <a:gd name="connsiteX1" fmla="*/ 1733417 w 9272922"/>
              <a:gd name="connsiteY1" fmla="*/ 0 h 6858000"/>
              <a:gd name="connsiteX2" fmla="*/ 3307976 w 9272922"/>
              <a:gd name="connsiteY2" fmla="*/ 0 h 6858000"/>
              <a:gd name="connsiteX3" fmla="*/ 8126249 w 9272922"/>
              <a:gd name="connsiteY3" fmla="*/ 0 h 6858000"/>
              <a:gd name="connsiteX4" fmla="*/ 8138896 w 9272922"/>
              <a:gd name="connsiteY4" fmla="*/ 31774 h 6858000"/>
              <a:gd name="connsiteX5" fmla="*/ 9193904 w 9272922"/>
              <a:gd name="connsiteY5" fmla="*/ 2682457 h 6858000"/>
              <a:gd name="connsiteX6" fmla="*/ 9193904 w 9272922"/>
              <a:gd name="connsiteY6" fmla="*/ 3752208 h 6858000"/>
              <a:gd name="connsiteX7" fmla="*/ 8036400 w 9272922"/>
              <a:gd name="connsiteY7" fmla="*/ 6660411 h 6858000"/>
              <a:gd name="connsiteX8" fmla="*/ 7957938 w 9272922"/>
              <a:gd name="connsiteY8" fmla="*/ 6857542 h 6858000"/>
              <a:gd name="connsiteX9" fmla="*/ 3307976 w 9272922"/>
              <a:gd name="connsiteY9" fmla="*/ 6857542 h 6858000"/>
              <a:gd name="connsiteX10" fmla="*/ 3307976 w 9272922"/>
              <a:gd name="connsiteY10" fmla="*/ 6858000 h 6858000"/>
              <a:gd name="connsiteX11" fmla="*/ 0 w 9272922"/>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272922" h="6858000">
                <a:moveTo>
                  <a:pt x="0" y="0"/>
                </a:moveTo>
                <a:lnTo>
                  <a:pt x="1733417" y="0"/>
                </a:lnTo>
                <a:lnTo>
                  <a:pt x="3307976" y="0"/>
                </a:lnTo>
                <a:lnTo>
                  <a:pt x="8126249" y="0"/>
                </a:lnTo>
                <a:lnTo>
                  <a:pt x="8138896" y="31774"/>
                </a:lnTo>
                <a:cubicBezTo>
                  <a:pt x="9193904" y="2682457"/>
                  <a:pt x="9193904" y="2682457"/>
                  <a:pt x="9193904" y="2682457"/>
                </a:cubicBezTo>
                <a:cubicBezTo>
                  <a:pt x="9299262" y="2988100"/>
                  <a:pt x="9299262" y="3446565"/>
                  <a:pt x="9193904" y="3752208"/>
                </a:cubicBezTo>
                <a:cubicBezTo>
                  <a:pt x="8709916" y="4968215"/>
                  <a:pt x="8331802" y="5918220"/>
                  <a:pt x="8036400" y="6660411"/>
                </a:cubicBezTo>
                <a:lnTo>
                  <a:pt x="7957938" y="6857542"/>
                </a:lnTo>
                <a:lnTo>
                  <a:pt x="3307976" y="6857542"/>
                </a:lnTo>
                <a:lnTo>
                  <a:pt x="3307976" y="6858000"/>
                </a:ln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15" name="Group 14">
            <a:extLst>
              <a:ext uri="{FF2B5EF4-FFF2-40B4-BE49-F238E27FC236}">
                <a16:creationId xmlns:a16="http://schemas.microsoft.com/office/drawing/2014/main" id="{58495BCC-CE77-4CC2-952E-846F41119FD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160561" y="1075188"/>
            <a:ext cx="1562267" cy="1172973"/>
            <a:chOff x="9160561" y="1075188"/>
            <a:chExt cx="1562267" cy="1172973"/>
          </a:xfrm>
        </p:grpSpPr>
        <p:sp>
          <p:nvSpPr>
            <p:cNvPr id="16" name="Freeform 5">
              <a:extLst>
                <a:ext uri="{FF2B5EF4-FFF2-40B4-BE49-F238E27FC236}">
                  <a16:creationId xmlns:a16="http://schemas.microsoft.com/office/drawing/2014/main" id="{1B42538B-E30F-4967-A6C1-8EBA775F4D6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160561" y="1423846"/>
              <a:ext cx="935037" cy="8243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sp>
          <p:nvSpPr>
            <p:cNvPr id="17" name="Freeform 5">
              <a:extLst>
                <a:ext uri="{FF2B5EF4-FFF2-40B4-BE49-F238E27FC236}">
                  <a16:creationId xmlns:a16="http://schemas.microsoft.com/office/drawing/2014/main" id="{9A6BD9AC-4DE7-4B20-8547-4E3B375C21F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960661" y="1075188"/>
              <a:ext cx="762167" cy="6719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grpSp>
      <p:sp>
        <p:nvSpPr>
          <p:cNvPr id="6" name="Title 1">
            <a:extLst>
              <a:ext uri="{FF2B5EF4-FFF2-40B4-BE49-F238E27FC236}">
                <a16:creationId xmlns:a16="http://schemas.microsoft.com/office/drawing/2014/main" id="{D9E715A0-0B80-2B47-DF1E-3675EEF6FBAB}"/>
              </a:ext>
            </a:extLst>
          </p:cNvPr>
          <p:cNvSpPr>
            <a:spLocks noGrp="1"/>
          </p:cNvSpPr>
          <p:nvPr>
            <p:ph type="title"/>
          </p:nvPr>
        </p:nvSpPr>
        <p:spPr>
          <a:xfrm>
            <a:off x="404261" y="693019"/>
            <a:ext cx="5837223" cy="1169262"/>
          </a:xfrm>
          <a:noFill/>
          <a:ln>
            <a:noFill/>
          </a:ln>
        </p:spPr>
        <p:style>
          <a:lnRef idx="2">
            <a:schemeClr val="dk1"/>
          </a:lnRef>
          <a:fillRef idx="1">
            <a:schemeClr val="lt1"/>
          </a:fillRef>
          <a:effectRef idx="0">
            <a:schemeClr val="dk1"/>
          </a:effectRef>
          <a:fontRef idx="minor">
            <a:schemeClr val="dk1"/>
          </a:fontRef>
        </p:style>
        <p:txBody>
          <a:bodyPr vert="horz" lIns="91440" tIns="45720" rIns="91440" bIns="45720" rtlCol="0" anchor="ctr">
            <a:normAutofit/>
          </a:bodyPr>
          <a:lstStyle/>
          <a:p>
            <a:r>
              <a:rPr lang="en-US" sz="3500">
                <a:solidFill>
                  <a:sysClr val="windowText" lastClr="000000"/>
                </a:solidFill>
                <a:latin typeface="Times New Roman" panose="02020603050405020304" pitchFamily="18" charset="0"/>
                <a:cs typeface="Times New Roman" panose="02020603050405020304" pitchFamily="18" charset="0"/>
              </a:rPr>
              <a:t>Pearson Correlation Matrix</a:t>
            </a:r>
            <a:endParaRPr lang="en-US" sz="3500" kern="1200">
              <a:solidFill>
                <a:sysClr val="windowText" lastClr="000000"/>
              </a:solidFill>
              <a:latin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id="{EAEDC247-A962-AD95-B3EB-239B59606E0E}"/>
              </a:ext>
            </a:extLst>
          </p:cNvPr>
          <p:cNvPicPr>
            <a:picLocks noChangeAspect="1"/>
          </p:cNvPicPr>
          <p:nvPr/>
        </p:nvPicPr>
        <p:blipFill>
          <a:blip r:embed="rId2"/>
          <a:stretch>
            <a:fillRect/>
          </a:stretch>
        </p:blipFill>
        <p:spPr>
          <a:xfrm>
            <a:off x="202690" y="2121054"/>
            <a:ext cx="8046365" cy="3257550"/>
          </a:xfrm>
          <a:prstGeom prst="rect">
            <a:avLst/>
          </a:prstGeom>
        </p:spPr>
      </p:pic>
      <p:sp>
        <p:nvSpPr>
          <p:cNvPr id="2" name="Slide Number Placeholder 1">
            <a:extLst>
              <a:ext uri="{FF2B5EF4-FFF2-40B4-BE49-F238E27FC236}">
                <a16:creationId xmlns:a16="http://schemas.microsoft.com/office/drawing/2014/main" id="{A7829CC7-E133-B60E-EBA0-5EC6D45DAE9A}"/>
              </a:ext>
            </a:extLst>
          </p:cNvPr>
          <p:cNvSpPr>
            <a:spLocks noGrp="1"/>
          </p:cNvSpPr>
          <p:nvPr>
            <p:ph type="sldNum" sz="quarter" idx="12"/>
          </p:nvPr>
        </p:nvSpPr>
        <p:spPr/>
        <p:txBody>
          <a:bodyPr/>
          <a:lstStyle/>
          <a:p>
            <a:fld id="{CCB81DBB-4641-41A6-B42C-A42E31CEAFFA}" type="slidenum">
              <a:rPr lang="en-US" smtClean="0"/>
              <a:t>15</a:t>
            </a:fld>
            <a:endParaRPr lang="en-US"/>
          </a:p>
        </p:txBody>
      </p:sp>
    </p:spTree>
    <p:extLst>
      <p:ext uri="{BB962C8B-B14F-4D97-AF65-F5344CB8AC3E}">
        <p14:creationId xmlns:p14="http://schemas.microsoft.com/office/powerpoint/2010/main" val="4026916679"/>
      </p:ext>
    </p:extLst>
  </p:cSld>
  <p:clrMapOvr>
    <a:masterClrMapping/>
  </p:clrMapOvr>
  <mc:AlternateContent xmlns:mc="http://schemas.openxmlformats.org/markup-compatibility/2006">
    <mc:Choice xmlns:p14="http://schemas.microsoft.com/office/powerpoint/2010/main" Requires="p14">
      <p:transition spd="slow" p14:dur="2000" advTm="14707"/>
    </mc:Choice>
    <mc:Fallback>
      <p:transition spd="slow" advTm="14707"/>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F4B4E056-AB28-AF0D-7BC0-E6D09AF58EFE}"/>
              </a:ext>
            </a:extLst>
          </p:cNvPr>
          <p:cNvPicPr>
            <a:picLocks noChangeAspect="1"/>
          </p:cNvPicPr>
          <p:nvPr/>
        </p:nvPicPr>
        <p:blipFill>
          <a:blip r:embed="rId4"/>
          <a:stretch>
            <a:fillRect/>
          </a:stretch>
        </p:blipFill>
        <p:spPr>
          <a:xfrm>
            <a:off x="3588466" y="1453194"/>
            <a:ext cx="8154502" cy="4655323"/>
          </a:xfrm>
          <a:prstGeom prst="rect">
            <a:avLst/>
          </a:prstGeom>
        </p:spPr>
      </p:pic>
      <p:sp>
        <p:nvSpPr>
          <p:cNvPr id="22" name="Rectangle 9">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23" name="Straight Connector 11">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1440584"/>
            <a:ext cx="802718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4" name="Straight Connector 13">
            <a:extLst>
              <a:ext uri="{FF2B5EF4-FFF2-40B4-BE49-F238E27FC236}">
                <a16:creationId xmlns:a16="http://schemas.microsoft.com/office/drawing/2014/main" id="{17C2F6CE-0CF2-4DDD-85F5-96799A328F1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4164811" y="6267491"/>
            <a:ext cx="802718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5" name="Content Placeholder 2">
            <a:extLst>
              <a:ext uri="{FF2B5EF4-FFF2-40B4-BE49-F238E27FC236}">
                <a16:creationId xmlns:a16="http://schemas.microsoft.com/office/drawing/2014/main" id="{E3FCF332-6F8E-D5A0-E9BF-6C7B77E1B772}"/>
              </a:ext>
            </a:extLst>
          </p:cNvPr>
          <p:cNvSpPr txBox="1">
            <a:spLocks/>
          </p:cNvSpPr>
          <p:nvPr/>
        </p:nvSpPr>
        <p:spPr>
          <a:xfrm>
            <a:off x="5894942" y="2470402"/>
            <a:ext cx="4264492" cy="336994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92024" indent="-192024" defTabSz="768096">
              <a:spcBef>
                <a:spcPts val="840"/>
              </a:spcBef>
            </a:pPr>
            <a:endParaRPr lang="en-US">
              <a:solidFill>
                <a:schemeClr val="bg1"/>
              </a:solidFill>
              <a:latin typeface="Times New Roman" panose="02020603050405020304" pitchFamily="18" charset="0"/>
              <a:cs typeface="Times New Roman" panose="02020603050405020304" pitchFamily="18" charset="0"/>
            </a:endParaRPr>
          </a:p>
        </p:txBody>
      </p:sp>
      <p:pic>
        <p:nvPicPr>
          <p:cNvPr id="44" name="Audio 43">
            <a:hlinkClick r:id="" action="ppaction://media"/>
            <a:extLst>
              <a:ext uri="{FF2B5EF4-FFF2-40B4-BE49-F238E27FC236}">
                <a16:creationId xmlns:a16="http://schemas.microsoft.com/office/drawing/2014/main" id="{E8CC6299-8EAC-7EF5-3936-1E50929E2276}"/>
              </a:ext>
            </a:extLst>
          </p:cNvPr>
          <p:cNvPicPr>
            <a:picLocks noChangeAspect="1"/>
          </p:cNvPicPr>
          <p:nvPr>
            <a:audioFile r:link="rId2"/>
            <p:extLst>
              <p:ext uri="{DAA4B4D4-6D71-4841-9C94-3DE7FCFB9230}">
                <p14:media xmlns:p14="http://schemas.microsoft.com/office/powerpoint/2010/main" r:embed="rId1"/>
              </p:ext>
            </p:extLst>
          </p:nvPr>
        </p:nvPicPr>
        <p:blipFill>
          <a:blip r:embed="rId5"/>
          <a:srcRect l="-161075" t="-161075" r="-161075" b="-161075"/>
          <a:stretch>
            <a:fillRect/>
          </a:stretch>
        </p:blipFill>
        <p:spPr>
          <a:xfrm>
            <a:off x="10052304" y="4718304"/>
            <a:ext cx="2057400" cy="2057400"/>
          </a:xfrm>
          <a:prstGeom prst="ellipse">
            <a:avLst/>
          </a:prstGeom>
        </p:spPr>
      </p:pic>
      <p:pic>
        <p:nvPicPr>
          <p:cNvPr id="10" name="Picture 9">
            <a:extLst>
              <a:ext uri="{FF2B5EF4-FFF2-40B4-BE49-F238E27FC236}">
                <a16:creationId xmlns:a16="http://schemas.microsoft.com/office/drawing/2014/main" id="{9FB4E9F9-0373-2963-433A-10C95A267AF5}"/>
              </a:ext>
            </a:extLst>
          </p:cNvPr>
          <p:cNvPicPr>
            <a:picLocks noChangeAspect="1"/>
          </p:cNvPicPr>
          <p:nvPr/>
        </p:nvPicPr>
        <p:blipFill>
          <a:blip r:embed="rId4"/>
          <a:stretch>
            <a:fillRect/>
          </a:stretch>
        </p:blipFill>
        <p:spPr>
          <a:xfrm>
            <a:off x="3195512" y="1458649"/>
            <a:ext cx="8154502" cy="4655323"/>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pic>
      <p:sp>
        <p:nvSpPr>
          <p:cNvPr id="13" name="Rectangle 12">
            <a:extLst>
              <a:ext uri="{FF2B5EF4-FFF2-40B4-BE49-F238E27FC236}">
                <a16:creationId xmlns:a16="http://schemas.microsoft.com/office/drawing/2014/main" id="{CFFDD1A7-D3EC-59FA-CA67-89B4F19DAF08}"/>
              </a:ext>
            </a:extLst>
          </p:cNvPr>
          <p:cNvSpPr/>
          <p:nvPr/>
        </p:nvSpPr>
        <p:spPr>
          <a:xfrm>
            <a:off x="495951" y="1492091"/>
            <a:ext cx="4264492" cy="1311810"/>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pic>
        <p:nvPicPr>
          <p:cNvPr id="11" name="Picture 10">
            <a:extLst>
              <a:ext uri="{FF2B5EF4-FFF2-40B4-BE49-F238E27FC236}">
                <a16:creationId xmlns:a16="http://schemas.microsoft.com/office/drawing/2014/main" id="{3E653436-E7B3-2658-03A9-33916C44F19B}"/>
              </a:ext>
            </a:extLst>
          </p:cNvPr>
          <p:cNvPicPr>
            <a:picLocks noChangeAspect="1"/>
          </p:cNvPicPr>
          <p:nvPr/>
        </p:nvPicPr>
        <p:blipFill>
          <a:blip r:embed="rId6"/>
          <a:stretch>
            <a:fillRect/>
          </a:stretch>
        </p:blipFill>
        <p:spPr>
          <a:xfrm>
            <a:off x="682371" y="1655122"/>
            <a:ext cx="3891653" cy="985749"/>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pic>
      <p:sp>
        <p:nvSpPr>
          <p:cNvPr id="18" name="Rectangle 17">
            <a:extLst>
              <a:ext uri="{FF2B5EF4-FFF2-40B4-BE49-F238E27FC236}">
                <a16:creationId xmlns:a16="http://schemas.microsoft.com/office/drawing/2014/main" id="{A1606130-86CA-D5A9-C10B-AF04D4111724}"/>
              </a:ext>
            </a:extLst>
          </p:cNvPr>
          <p:cNvSpPr/>
          <p:nvPr/>
        </p:nvSpPr>
        <p:spPr>
          <a:xfrm>
            <a:off x="2124701" y="4359421"/>
            <a:ext cx="2141622" cy="121053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pic>
        <p:nvPicPr>
          <p:cNvPr id="12" name="Content Placeholder 8">
            <a:extLst>
              <a:ext uri="{FF2B5EF4-FFF2-40B4-BE49-F238E27FC236}">
                <a16:creationId xmlns:a16="http://schemas.microsoft.com/office/drawing/2014/main" id="{6C27A9B1-C171-5DC1-8601-A038C44B61DF}"/>
              </a:ext>
            </a:extLst>
          </p:cNvPr>
          <p:cNvPicPr>
            <a:picLocks noGrp="1" noChangeAspect="1"/>
          </p:cNvPicPr>
          <p:nvPr>
            <p:ph idx="1"/>
          </p:nvPr>
        </p:nvPicPr>
        <p:blipFill>
          <a:blip r:embed="rId7"/>
          <a:stretch>
            <a:fillRect/>
          </a:stretch>
        </p:blipFill>
        <p:spPr>
          <a:xfrm>
            <a:off x="2342519" y="4585579"/>
            <a:ext cx="1705986" cy="758216"/>
          </a:xfrm>
          <a:prstGeom prst="rect">
            <a:avLst/>
          </a:prstGeom>
          <a:ln>
            <a:noFill/>
          </a:ln>
          <a:effectLst/>
        </p:spPr>
      </p:pic>
      <p:sp>
        <p:nvSpPr>
          <p:cNvPr id="20" name="Arrow: Curved Up 19">
            <a:extLst>
              <a:ext uri="{FF2B5EF4-FFF2-40B4-BE49-F238E27FC236}">
                <a16:creationId xmlns:a16="http://schemas.microsoft.com/office/drawing/2014/main" id="{5D10BC4F-8998-732D-C257-22DE5AA74752}"/>
              </a:ext>
            </a:extLst>
          </p:cNvPr>
          <p:cNvSpPr/>
          <p:nvPr/>
        </p:nvSpPr>
        <p:spPr>
          <a:xfrm rot="17163650">
            <a:off x="4601847" y="2344774"/>
            <a:ext cx="1138989" cy="592193"/>
          </a:xfrm>
          <a:prstGeom prst="curvedUpArrow">
            <a:avLst>
              <a:gd name="adj1" fmla="val 25000"/>
              <a:gd name="adj2" fmla="val 96167"/>
              <a:gd name="adj3" fmla="val 25000"/>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solidFill>
                <a:schemeClr val="tx1"/>
              </a:solidFill>
            </a:endParaRPr>
          </a:p>
        </p:txBody>
      </p:sp>
      <p:sp>
        <p:nvSpPr>
          <p:cNvPr id="21" name="Arrow: Curved Up 20">
            <a:extLst>
              <a:ext uri="{FF2B5EF4-FFF2-40B4-BE49-F238E27FC236}">
                <a16:creationId xmlns:a16="http://schemas.microsoft.com/office/drawing/2014/main" id="{6FDD4E3F-7BD1-86B5-B50A-FAAD4AC8BA05}"/>
              </a:ext>
            </a:extLst>
          </p:cNvPr>
          <p:cNvSpPr/>
          <p:nvPr/>
        </p:nvSpPr>
        <p:spPr>
          <a:xfrm rot="5229906" flipV="1">
            <a:off x="4199075" y="4178654"/>
            <a:ext cx="1010571" cy="566984"/>
          </a:xfrm>
          <a:prstGeom prst="curvedUpArrow">
            <a:avLst>
              <a:gd name="adj1" fmla="val 25000"/>
              <a:gd name="adj2" fmla="val 96167"/>
              <a:gd name="adj3" fmla="val 25000"/>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solidFill>
                <a:schemeClr val="tx1"/>
              </a:solidFill>
            </a:endParaRPr>
          </a:p>
        </p:txBody>
      </p:sp>
      <p:sp>
        <p:nvSpPr>
          <p:cNvPr id="25" name="Title 1">
            <a:extLst>
              <a:ext uri="{FF2B5EF4-FFF2-40B4-BE49-F238E27FC236}">
                <a16:creationId xmlns:a16="http://schemas.microsoft.com/office/drawing/2014/main" id="{8B629529-DBDE-0CE0-9890-90D9141F0519}"/>
              </a:ext>
            </a:extLst>
          </p:cNvPr>
          <p:cNvSpPr>
            <a:spLocks noGrp="1"/>
          </p:cNvSpPr>
          <p:nvPr>
            <p:ph type="title"/>
          </p:nvPr>
        </p:nvSpPr>
        <p:spPr>
          <a:xfrm>
            <a:off x="838199" y="388308"/>
            <a:ext cx="7188989" cy="1021424"/>
          </a:xfrm>
        </p:spPr>
        <p:txBody>
          <a:bodyPr anchor="b">
            <a:normAutofit/>
          </a:bodyPr>
          <a:lstStyle/>
          <a:p>
            <a:r>
              <a:rPr lang="en-US" sz="4000">
                <a:solidFill>
                  <a:schemeClr val="bg1"/>
                </a:solidFill>
                <a:latin typeface="Times New Roman" panose="02020603050405020304" pitchFamily="18" charset="0"/>
                <a:cs typeface="Times New Roman" panose="02020603050405020304" pitchFamily="18" charset="0"/>
              </a:rPr>
              <a:t>Correlation Model</a:t>
            </a:r>
            <a:endParaRPr lang="en-US" sz="4000" dirty="0">
              <a:solidFill>
                <a:schemeClr val="bg1"/>
              </a:solidFill>
              <a:latin typeface="Times New Roman" panose="02020603050405020304" pitchFamily="18" charset="0"/>
              <a:cs typeface="Times New Roman" panose="02020603050405020304" pitchFamily="18" charset="0"/>
            </a:endParaRPr>
          </a:p>
        </p:txBody>
      </p:sp>
      <p:sp>
        <p:nvSpPr>
          <p:cNvPr id="26" name="Slide Number Placeholder 25">
            <a:extLst>
              <a:ext uri="{FF2B5EF4-FFF2-40B4-BE49-F238E27FC236}">
                <a16:creationId xmlns:a16="http://schemas.microsoft.com/office/drawing/2014/main" id="{9C4C41E7-866A-7DA1-FBB6-F913DBF178FF}"/>
              </a:ext>
            </a:extLst>
          </p:cNvPr>
          <p:cNvSpPr>
            <a:spLocks noGrp="1"/>
          </p:cNvSpPr>
          <p:nvPr>
            <p:ph type="sldNum" sz="quarter" idx="12"/>
          </p:nvPr>
        </p:nvSpPr>
        <p:spPr/>
        <p:txBody>
          <a:bodyPr/>
          <a:lstStyle/>
          <a:p>
            <a:fld id="{CCB81DBB-4641-41A6-B42C-A42E31CEAFFA}" type="slidenum">
              <a:rPr lang="en-US" smtClean="0"/>
              <a:t>16</a:t>
            </a:fld>
            <a:endParaRPr lang="en-US"/>
          </a:p>
        </p:txBody>
      </p:sp>
    </p:spTree>
    <p:extLst>
      <p:ext uri="{BB962C8B-B14F-4D97-AF65-F5344CB8AC3E}">
        <p14:creationId xmlns:p14="http://schemas.microsoft.com/office/powerpoint/2010/main" val="1469163613"/>
      </p:ext>
    </p:extLst>
  </p:cSld>
  <p:clrMapOvr>
    <a:masterClrMapping/>
  </p:clrMapOvr>
  <mc:AlternateContent xmlns:mc="http://schemas.openxmlformats.org/markup-compatibility/2006">
    <mc:Choice xmlns:p14="http://schemas.microsoft.com/office/powerpoint/2010/main" Requires="p14">
      <p:transition spd="slow" p14:dur="2000" advTm="5825"/>
    </mc:Choice>
    <mc:Fallback>
      <p:transition spd="slow" advTm="5825"/>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44"/>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44"/>
                </p:tgtEl>
              </p:cMediaNode>
            </p:audio>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9">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12602B99-9DF1-6E42-1CFE-6B06C1BA4911}"/>
              </a:ext>
            </a:extLst>
          </p:cNvPr>
          <p:cNvSpPr>
            <a:spLocks noGrp="1"/>
          </p:cNvSpPr>
          <p:nvPr>
            <p:ph type="title"/>
          </p:nvPr>
        </p:nvSpPr>
        <p:spPr>
          <a:xfrm>
            <a:off x="838199" y="388308"/>
            <a:ext cx="7188989" cy="1021424"/>
          </a:xfrm>
        </p:spPr>
        <p:txBody>
          <a:bodyPr anchor="b">
            <a:normAutofit/>
          </a:bodyPr>
          <a:lstStyle/>
          <a:p>
            <a:r>
              <a:rPr lang="en-US" sz="4000" dirty="0">
                <a:solidFill>
                  <a:schemeClr val="bg1"/>
                </a:solidFill>
                <a:latin typeface="Times New Roman" panose="02020603050405020304" pitchFamily="18" charset="0"/>
                <a:cs typeface="Times New Roman" panose="02020603050405020304" pitchFamily="18" charset="0"/>
              </a:rPr>
              <a:t>Model </a:t>
            </a:r>
          </a:p>
        </p:txBody>
      </p:sp>
      <p:cxnSp>
        <p:nvCxnSpPr>
          <p:cNvPr id="23" name="Straight Connector 11">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1440584"/>
            <a:ext cx="802718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4" name="Straight Connector 13">
            <a:extLst>
              <a:ext uri="{FF2B5EF4-FFF2-40B4-BE49-F238E27FC236}">
                <a16:creationId xmlns:a16="http://schemas.microsoft.com/office/drawing/2014/main" id="{17C2F6CE-0CF2-4DDD-85F5-96799A328F1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4164811" y="6267491"/>
            <a:ext cx="802718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6A70D60-4036-B4A7-50A1-D2D1D9E0B8C8}"/>
              </a:ext>
            </a:extLst>
          </p:cNvPr>
          <p:cNvSpPr>
            <a:spLocks noGrp="1"/>
          </p:cNvSpPr>
          <p:nvPr>
            <p:ph idx="1"/>
          </p:nvPr>
        </p:nvSpPr>
        <p:spPr>
          <a:xfrm>
            <a:off x="838200" y="2381960"/>
            <a:ext cx="10337800" cy="3773742"/>
          </a:xfrm>
        </p:spPr>
        <p:txBody>
          <a:bodyPr>
            <a:normAutofit fontScale="92500" lnSpcReduction="10000"/>
          </a:bodyPr>
          <a:lstStyle/>
          <a:p>
            <a:pPr marL="0" indent="0" defTabSz="768096">
              <a:spcBef>
                <a:spcPts val="840"/>
              </a:spcBef>
              <a:buNone/>
            </a:pPr>
            <a:r>
              <a:rPr lang="en-US" sz="3600" dirty="0">
                <a:solidFill>
                  <a:schemeClr val="bg1"/>
                </a:solidFill>
                <a:latin typeface="Times New Roman" panose="02020603050405020304" pitchFamily="18" charset="0"/>
                <a:cs typeface="Times New Roman" panose="02020603050405020304" pitchFamily="18" charset="0"/>
              </a:rPr>
              <a:t>Target attribute:</a:t>
            </a:r>
          </a:p>
          <a:p>
            <a:pPr lvl="1" defTabSz="768096">
              <a:spcBef>
                <a:spcPts val="840"/>
              </a:spcBef>
            </a:pPr>
            <a:r>
              <a:rPr lang="en-US" sz="1600" dirty="0">
                <a:solidFill>
                  <a:schemeClr val="bg1"/>
                </a:solidFill>
                <a:latin typeface="Times New Roman" panose="02020603050405020304" pitchFamily="18" charset="0"/>
                <a:cs typeface="Times New Roman" panose="02020603050405020304" pitchFamily="18" charset="0"/>
              </a:rPr>
              <a:t>Number of departure in station x</a:t>
            </a:r>
          </a:p>
          <a:p>
            <a:pPr lvl="1" defTabSz="768096">
              <a:spcBef>
                <a:spcPts val="840"/>
              </a:spcBef>
            </a:pPr>
            <a:r>
              <a:rPr lang="en-US" sz="1600" dirty="0">
                <a:solidFill>
                  <a:schemeClr val="bg1"/>
                </a:solidFill>
                <a:latin typeface="Times New Roman" panose="02020603050405020304" pitchFamily="18" charset="0"/>
                <a:cs typeface="Times New Roman" panose="02020603050405020304" pitchFamily="18" charset="0"/>
              </a:rPr>
              <a:t>Number of arrivals in station x</a:t>
            </a:r>
          </a:p>
          <a:p>
            <a:pPr marL="0" indent="0" defTabSz="768096">
              <a:spcBef>
                <a:spcPts val="840"/>
              </a:spcBef>
              <a:buNone/>
            </a:pPr>
            <a:r>
              <a:rPr lang="en-US" sz="4000" dirty="0">
                <a:solidFill>
                  <a:schemeClr val="bg1"/>
                </a:solidFill>
                <a:latin typeface="Times New Roman" panose="02020603050405020304" pitchFamily="18" charset="0"/>
                <a:cs typeface="Times New Roman" panose="02020603050405020304" pitchFamily="18" charset="0"/>
              </a:rPr>
              <a:t>Predictors:</a:t>
            </a:r>
          </a:p>
          <a:p>
            <a:pPr lvl="1" defTabSz="768096">
              <a:spcBef>
                <a:spcPts val="840"/>
              </a:spcBef>
            </a:pPr>
            <a:r>
              <a:rPr lang="en-US" sz="1600" dirty="0">
                <a:solidFill>
                  <a:schemeClr val="bg1"/>
                </a:solidFill>
                <a:latin typeface="Times New Roman" panose="02020603050405020304" pitchFamily="18" charset="0"/>
                <a:cs typeface="Times New Roman" panose="02020603050405020304" pitchFamily="18" charset="0"/>
              </a:rPr>
              <a:t>Month</a:t>
            </a:r>
          </a:p>
          <a:p>
            <a:pPr lvl="1" defTabSz="768096">
              <a:spcBef>
                <a:spcPts val="840"/>
              </a:spcBef>
            </a:pPr>
            <a:r>
              <a:rPr lang="en-US" sz="1600" dirty="0">
                <a:solidFill>
                  <a:schemeClr val="bg1"/>
                </a:solidFill>
                <a:latin typeface="Times New Roman" panose="02020603050405020304" pitchFamily="18" charset="0"/>
                <a:cs typeface="Times New Roman" panose="02020603050405020304" pitchFamily="18" charset="0"/>
              </a:rPr>
              <a:t>date</a:t>
            </a:r>
          </a:p>
          <a:p>
            <a:pPr lvl="1" defTabSz="768096">
              <a:spcBef>
                <a:spcPts val="840"/>
              </a:spcBef>
            </a:pPr>
            <a:r>
              <a:rPr lang="en-US" sz="1600" dirty="0">
                <a:solidFill>
                  <a:schemeClr val="bg1"/>
                </a:solidFill>
                <a:latin typeface="Times New Roman" panose="02020603050405020304" pitchFamily="18" charset="0"/>
                <a:cs typeface="Times New Roman" panose="02020603050405020304" pitchFamily="18" charset="0"/>
              </a:rPr>
              <a:t>Year</a:t>
            </a:r>
          </a:p>
          <a:p>
            <a:pPr lvl="1" defTabSz="768096">
              <a:spcBef>
                <a:spcPts val="840"/>
              </a:spcBef>
            </a:pPr>
            <a:r>
              <a:rPr lang="en-US" sz="1600" dirty="0">
                <a:solidFill>
                  <a:schemeClr val="bg1"/>
                </a:solidFill>
                <a:latin typeface="Times New Roman" panose="02020603050405020304" pitchFamily="18" charset="0"/>
                <a:cs typeface="Times New Roman" panose="02020603050405020304" pitchFamily="18" charset="0"/>
              </a:rPr>
              <a:t>Hour</a:t>
            </a:r>
          </a:p>
          <a:p>
            <a:pPr lvl="1" defTabSz="768096">
              <a:spcBef>
                <a:spcPts val="840"/>
              </a:spcBef>
            </a:pPr>
            <a:r>
              <a:rPr lang="en-US" sz="1600" dirty="0">
                <a:solidFill>
                  <a:schemeClr val="bg1"/>
                </a:solidFill>
                <a:latin typeface="Times New Roman" panose="02020603050405020304" pitchFamily="18" charset="0"/>
                <a:cs typeface="Times New Roman" panose="02020603050405020304" pitchFamily="18" charset="0"/>
              </a:rPr>
              <a:t>Weather condition</a:t>
            </a:r>
          </a:p>
          <a:p>
            <a:pPr lvl="1" defTabSz="768096">
              <a:spcBef>
                <a:spcPts val="840"/>
              </a:spcBef>
            </a:pPr>
            <a:r>
              <a:rPr lang="en-US" sz="1600" dirty="0">
                <a:solidFill>
                  <a:schemeClr val="bg1"/>
                </a:solidFill>
                <a:latin typeface="Times New Roman" panose="02020603050405020304" pitchFamily="18" charset="0"/>
                <a:cs typeface="Times New Roman" panose="02020603050405020304" pitchFamily="18" charset="0"/>
              </a:rPr>
              <a:t>Temperature</a:t>
            </a:r>
          </a:p>
          <a:p>
            <a:pPr lvl="1" defTabSz="768096">
              <a:spcBef>
                <a:spcPts val="840"/>
              </a:spcBef>
            </a:pPr>
            <a:r>
              <a:rPr lang="en-US" sz="1600" dirty="0">
                <a:solidFill>
                  <a:schemeClr val="bg1"/>
                </a:solidFill>
                <a:latin typeface="Times New Roman" panose="02020603050405020304" pitchFamily="18" charset="0"/>
                <a:cs typeface="Times New Roman" panose="02020603050405020304" pitchFamily="18" charset="0"/>
              </a:rPr>
              <a:t>Humidity</a:t>
            </a:r>
          </a:p>
          <a:p>
            <a:pPr defTabSz="768096">
              <a:spcBef>
                <a:spcPts val="840"/>
              </a:spcBef>
            </a:pPr>
            <a:endParaRPr lang="en-US" sz="2000" dirty="0">
              <a:solidFill>
                <a:schemeClr val="bg1"/>
              </a:solidFill>
              <a:latin typeface="Times New Roman" panose="02020603050405020304" pitchFamily="18" charset="0"/>
              <a:cs typeface="Times New Roman" panose="02020603050405020304" pitchFamily="18" charset="0"/>
            </a:endParaRPr>
          </a:p>
          <a:p>
            <a:pPr defTabSz="768096">
              <a:spcBef>
                <a:spcPts val="840"/>
              </a:spcBef>
            </a:pPr>
            <a:endParaRPr lang="en-US" dirty="0">
              <a:solidFill>
                <a:schemeClr val="bg1"/>
              </a:solidFill>
              <a:latin typeface="Times New Roman" panose="02020603050405020304" pitchFamily="18" charset="0"/>
              <a:cs typeface="Times New Roman" panose="02020603050405020304" pitchFamily="18" charset="0"/>
            </a:endParaRPr>
          </a:p>
          <a:p>
            <a:pPr marL="0" indent="0" defTabSz="768096">
              <a:spcBef>
                <a:spcPts val="840"/>
              </a:spcBef>
              <a:buNone/>
            </a:pPr>
            <a:endParaRPr lang="en-US" dirty="0">
              <a:solidFill>
                <a:schemeClr val="bg1"/>
              </a:solidFill>
              <a:latin typeface="Times New Roman" panose="02020603050405020304" pitchFamily="18" charset="0"/>
              <a:cs typeface="Times New Roman" panose="02020603050405020304" pitchFamily="18" charset="0"/>
            </a:endParaRPr>
          </a:p>
        </p:txBody>
      </p:sp>
      <p:sp>
        <p:nvSpPr>
          <p:cNvPr id="4" name="Rectangle: Rounded Corners 7">
            <a:extLst>
              <a:ext uri="{FF2B5EF4-FFF2-40B4-BE49-F238E27FC236}">
                <a16:creationId xmlns:a16="http://schemas.microsoft.com/office/drawing/2014/main" id="{52B0624F-92D5-DB08-1401-92CC7F543A70}"/>
              </a:ext>
            </a:extLst>
          </p:cNvPr>
          <p:cNvSpPr/>
          <p:nvPr/>
        </p:nvSpPr>
        <p:spPr>
          <a:xfrm>
            <a:off x="838199" y="1686466"/>
            <a:ext cx="9069229" cy="695494"/>
          </a:xfrm>
          <a:prstGeom prst="roundRect">
            <a:avLst>
              <a:gd name="adj" fmla="val 11561"/>
            </a:avLst>
          </a:prstGeom>
          <a:noFill/>
          <a:ln>
            <a:noFill/>
          </a:ln>
        </p:spPr>
        <p:style>
          <a:lnRef idx="2">
            <a:schemeClr val="accent1"/>
          </a:lnRef>
          <a:fillRef idx="1">
            <a:schemeClr val="lt1"/>
          </a:fillRef>
          <a:effectRef idx="0">
            <a:schemeClr val="accent1"/>
          </a:effectRef>
          <a:fontRef idx="minor">
            <a:schemeClr val="dk1"/>
          </a:fontRef>
        </p:style>
        <p:txBody>
          <a:bodyPr anchor="ctr"/>
          <a:lstStyle/>
          <a:p>
            <a:pPr defTabSz="768096">
              <a:spcAft>
                <a:spcPts val="600"/>
              </a:spcAft>
            </a:pPr>
            <a:r>
              <a:rPr lang="en-US" sz="2800">
                <a:solidFill>
                  <a:schemeClr val="bg1"/>
                </a:solidFill>
                <a:latin typeface="Times New Roman" panose="02020603050405020304" pitchFamily="18" charset="0"/>
                <a:cs typeface="Times New Roman" panose="02020603050405020304" pitchFamily="18" charset="0"/>
              </a:rPr>
              <a:t>Description our target and predictors variables</a:t>
            </a:r>
          </a:p>
        </p:txBody>
      </p:sp>
      <p:sp>
        <p:nvSpPr>
          <p:cNvPr id="5" name="Content Placeholder 2">
            <a:extLst>
              <a:ext uri="{FF2B5EF4-FFF2-40B4-BE49-F238E27FC236}">
                <a16:creationId xmlns:a16="http://schemas.microsoft.com/office/drawing/2014/main" id="{E3FCF332-6F8E-D5A0-E9BF-6C7B77E1B772}"/>
              </a:ext>
            </a:extLst>
          </p:cNvPr>
          <p:cNvSpPr txBox="1">
            <a:spLocks/>
          </p:cNvSpPr>
          <p:nvPr/>
        </p:nvSpPr>
        <p:spPr>
          <a:xfrm>
            <a:off x="5894942" y="2470402"/>
            <a:ext cx="4264492" cy="336994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92024" indent="-192024" defTabSz="768096">
              <a:spcBef>
                <a:spcPts val="840"/>
              </a:spcBef>
            </a:pPr>
            <a:endParaRPr lang="en-US">
              <a:solidFill>
                <a:schemeClr val="bg1"/>
              </a:solidFill>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id="{9EFC5C83-CA96-2027-A959-63525F1ECF68}"/>
              </a:ext>
            </a:extLst>
          </p:cNvPr>
          <p:cNvSpPr>
            <a:spLocks noGrp="1"/>
          </p:cNvSpPr>
          <p:nvPr>
            <p:ph type="sldNum" sz="quarter" idx="12"/>
          </p:nvPr>
        </p:nvSpPr>
        <p:spPr/>
        <p:txBody>
          <a:bodyPr/>
          <a:lstStyle/>
          <a:p>
            <a:fld id="{CCB81DBB-4641-41A6-B42C-A42E31CEAFFA}" type="slidenum">
              <a:rPr lang="en-US" smtClean="0"/>
              <a:t>17</a:t>
            </a:fld>
            <a:endParaRPr lang="en-US"/>
          </a:p>
        </p:txBody>
      </p:sp>
    </p:spTree>
    <p:extLst>
      <p:ext uri="{BB962C8B-B14F-4D97-AF65-F5344CB8AC3E}">
        <p14:creationId xmlns:p14="http://schemas.microsoft.com/office/powerpoint/2010/main" val="1643141384"/>
      </p:ext>
    </p:extLst>
  </p:cSld>
  <p:clrMapOvr>
    <a:masterClrMapping/>
  </p:clrMapOvr>
  <mc:AlternateContent xmlns:mc="http://schemas.openxmlformats.org/markup-compatibility/2006">
    <mc:Choice xmlns:p14="http://schemas.microsoft.com/office/powerpoint/2010/main" Requires="p14">
      <p:transition spd="slow" p14:dur="2000" advTm="5825"/>
    </mc:Choice>
    <mc:Fallback>
      <p:transition spd="slow" advTm="5825"/>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9">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12602B99-9DF1-6E42-1CFE-6B06C1BA4911}"/>
              </a:ext>
            </a:extLst>
          </p:cNvPr>
          <p:cNvSpPr>
            <a:spLocks noGrp="1"/>
          </p:cNvSpPr>
          <p:nvPr>
            <p:ph type="title"/>
          </p:nvPr>
        </p:nvSpPr>
        <p:spPr>
          <a:xfrm>
            <a:off x="838199" y="388308"/>
            <a:ext cx="7188989" cy="1021424"/>
          </a:xfrm>
        </p:spPr>
        <p:txBody>
          <a:bodyPr anchor="b">
            <a:normAutofit/>
          </a:bodyPr>
          <a:lstStyle/>
          <a:p>
            <a:r>
              <a:rPr lang="en-US" sz="4000">
                <a:solidFill>
                  <a:schemeClr val="bg1"/>
                </a:solidFill>
                <a:latin typeface="Times New Roman" panose="02020603050405020304" pitchFamily="18" charset="0"/>
                <a:cs typeface="Times New Roman" panose="02020603050405020304" pitchFamily="18" charset="0"/>
              </a:rPr>
              <a:t>Model		</a:t>
            </a:r>
            <a:endParaRPr lang="en-US" sz="4000" dirty="0">
              <a:solidFill>
                <a:schemeClr val="bg1"/>
              </a:solidFill>
              <a:latin typeface="Times New Roman" panose="02020603050405020304" pitchFamily="18" charset="0"/>
              <a:cs typeface="Times New Roman" panose="02020603050405020304" pitchFamily="18" charset="0"/>
            </a:endParaRPr>
          </a:p>
        </p:txBody>
      </p:sp>
      <p:cxnSp>
        <p:nvCxnSpPr>
          <p:cNvPr id="23" name="Straight Connector 11">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1440584"/>
            <a:ext cx="802718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4" name="Straight Connector 13">
            <a:extLst>
              <a:ext uri="{FF2B5EF4-FFF2-40B4-BE49-F238E27FC236}">
                <a16:creationId xmlns:a16="http://schemas.microsoft.com/office/drawing/2014/main" id="{17C2F6CE-0CF2-4DDD-85F5-96799A328F1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4164811" y="6267491"/>
            <a:ext cx="802718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6A70D60-4036-B4A7-50A1-D2D1D9E0B8C8}"/>
              </a:ext>
            </a:extLst>
          </p:cNvPr>
          <p:cNvSpPr>
            <a:spLocks noGrp="1"/>
          </p:cNvSpPr>
          <p:nvPr>
            <p:ph idx="1"/>
          </p:nvPr>
        </p:nvSpPr>
        <p:spPr>
          <a:xfrm>
            <a:off x="1645420" y="2587259"/>
            <a:ext cx="9530579" cy="3369948"/>
          </a:xfrm>
        </p:spPr>
        <p:txBody>
          <a:bodyPr>
            <a:normAutofit/>
          </a:bodyPr>
          <a:lstStyle/>
          <a:p>
            <a:pPr marL="0" indent="0" defTabSz="768096">
              <a:spcBef>
                <a:spcPts val="840"/>
              </a:spcBef>
              <a:buNone/>
            </a:pPr>
            <a:r>
              <a:rPr lang="en-US" sz="3600">
                <a:solidFill>
                  <a:schemeClr val="bg1"/>
                </a:solidFill>
                <a:latin typeface="Times New Roman" panose="02020603050405020304" pitchFamily="18" charset="0"/>
                <a:cs typeface="Times New Roman" panose="02020603050405020304" pitchFamily="18" charset="0"/>
              </a:rPr>
              <a:t>Algorithms</a:t>
            </a:r>
          </a:p>
          <a:p>
            <a:pPr defTabSz="768096">
              <a:spcBef>
                <a:spcPts val="840"/>
              </a:spcBef>
            </a:pPr>
            <a:r>
              <a:rPr lang="en-US" sz="3600">
                <a:solidFill>
                  <a:schemeClr val="bg1"/>
                </a:solidFill>
                <a:latin typeface="Times New Roman" panose="02020603050405020304" pitchFamily="18" charset="0"/>
                <a:cs typeface="Times New Roman" panose="02020603050405020304" pitchFamily="18" charset="0"/>
              </a:rPr>
              <a:t>Logistic regression </a:t>
            </a:r>
          </a:p>
          <a:p>
            <a:pPr defTabSz="768096">
              <a:spcBef>
                <a:spcPts val="840"/>
              </a:spcBef>
            </a:pPr>
            <a:r>
              <a:rPr lang="en-US" sz="3600">
                <a:solidFill>
                  <a:schemeClr val="bg1"/>
                </a:solidFill>
                <a:latin typeface="Times New Roman" panose="02020603050405020304" pitchFamily="18" charset="0"/>
                <a:cs typeface="Times New Roman" panose="02020603050405020304" pitchFamily="18" charset="0"/>
              </a:rPr>
              <a:t>KNN</a:t>
            </a:r>
          </a:p>
          <a:p>
            <a:pPr defTabSz="768096">
              <a:spcBef>
                <a:spcPts val="840"/>
              </a:spcBef>
            </a:pPr>
            <a:r>
              <a:rPr lang="en-US" sz="3600">
                <a:solidFill>
                  <a:schemeClr val="bg1"/>
                </a:solidFill>
                <a:latin typeface="Times New Roman" panose="02020603050405020304" pitchFamily="18" charset="0"/>
                <a:cs typeface="Times New Roman" panose="02020603050405020304" pitchFamily="18" charset="0"/>
              </a:rPr>
              <a:t>Decision Tree</a:t>
            </a:r>
          </a:p>
          <a:p>
            <a:pPr defTabSz="768096">
              <a:spcBef>
                <a:spcPts val="840"/>
              </a:spcBef>
            </a:pPr>
            <a:endParaRPr lang="en-US" sz="3600">
              <a:solidFill>
                <a:schemeClr val="bg1"/>
              </a:solidFill>
              <a:latin typeface="Times New Roman" panose="02020603050405020304" pitchFamily="18" charset="0"/>
              <a:cs typeface="Times New Roman" panose="02020603050405020304" pitchFamily="18" charset="0"/>
            </a:endParaRPr>
          </a:p>
          <a:p>
            <a:pPr defTabSz="768096">
              <a:spcBef>
                <a:spcPts val="840"/>
              </a:spcBef>
            </a:pPr>
            <a:endParaRPr lang="en-US" sz="2000">
              <a:solidFill>
                <a:schemeClr val="bg1"/>
              </a:solidFill>
              <a:latin typeface="Times New Roman" panose="02020603050405020304" pitchFamily="18" charset="0"/>
              <a:cs typeface="Times New Roman" panose="02020603050405020304" pitchFamily="18" charset="0"/>
            </a:endParaRPr>
          </a:p>
          <a:p>
            <a:pPr defTabSz="768096">
              <a:spcBef>
                <a:spcPts val="840"/>
              </a:spcBef>
            </a:pPr>
            <a:endParaRPr lang="en-US">
              <a:solidFill>
                <a:schemeClr val="bg1"/>
              </a:solidFill>
              <a:latin typeface="Times New Roman" panose="02020603050405020304" pitchFamily="18" charset="0"/>
              <a:cs typeface="Times New Roman" panose="02020603050405020304" pitchFamily="18" charset="0"/>
            </a:endParaRPr>
          </a:p>
          <a:p>
            <a:pPr marL="0" indent="0" defTabSz="768096">
              <a:spcBef>
                <a:spcPts val="840"/>
              </a:spcBef>
              <a:buNone/>
            </a:pPr>
            <a:endParaRPr lang="en-US">
              <a:solidFill>
                <a:schemeClr val="bg1"/>
              </a:solidFill>
              <a:latin typeface="Times New Roman" panose="02020603050405020304" pitchFamily="18" charset="0"/>
              <a:cs typeface="Times New Roman" panose="02020603050405020304" pitchFamily="18" charset="0"/>
            </a:endParaRPr>
          </a:p>
        </p:txBody>
      </p:sp>
      <p:sp>
        <p:nvSpPr>
          <p:cNvPr id="4" name="Rectangle: Rounded Corners 7">
            <a:extLst>
              <a:ext uri="{FF2B5EF4-FFF2-40B4-BE49-F238E27FC236}">
                <a16:creationId xmlns:a16="http://schemas.microsoft.com/office/drawing/2014/main" id="{52B0624F-92D5-DB08-1401-92CC7F543A70}"/>
              </a:ext>
            </a:extLst>
          </p:cNvPr>
          <p:cNvSpPr/>
          <p:nvPr/>
        </p:nvSpPr>
        <p:spPr>
          <a:xfrm>
            <a:off x="838199" y="1686466"/>
            <a:ext cx="9069229" cy="695494"/>
          </a:xfrm>
          <a:prstGeom prst="roundRect">
            <a:avLst>
              <a:gd name="adj" fmla="val 11561"/>
            </a:avLst>
          </a:prstGeom>
          <a:noFill/>
          <a:ln>
            <a:noFill/>
          </a:ln>
        </p:spPr>
        <p:style>
          <a:lnRef idx="2">
            <a:schemeClr val="accent1"/>
          </a:lnRef>
          <a:fillRef idx="1">
            <a:schemeClr val="lt1"/>
          </a:fillRef>
          <a:effectRef idx="0">
            <a:schemeClr val="accent1"/>
          </a:effectRef>
          <a:fontRef idx="minor">
            <a:schemeClr val="dk1"/>
          </a:fontRef>
        </p:style>
        <p:txBody>
          <a:bodyPr anchor="ctr"/>
          <a:lstStyle/>
          <a:p>
            <a:pPr defTabSz="768096">
              <a:spcAft>
                <a:spcPts val="600"/>
              </a:spcAft>
            </a:pPr>
            <a:r>
              <a:rPr lang="en-US" sz="2800">
                <a:solidFill>
                  <a:schemeClr val="bg1"/>
                </a:solidFill>
                <a:latin typeface="Times New Roman" panose="02020603050405020304" pitchFamily="18" charset="0"/>
                <a:cs typeface="Times New Roman" panose="02020603050405020304" pitchFamily="18" charset="0"/>
              </a:rPr>
              <a:t>Algorithm selection:</a:t>
            </a:r>
          </a:p>
        </p:txBody>
      </p:sp>
      <p:sp>
        <p:nvSpPr>
          <p:cNvPr id="5" name="Content Placeholder 2">
            <a:extLst>
              <a:ext uri="{FF2B5EF4-FFF2-40B4-BE49-F238E27FC236}">
                <a16:creationId xmlns:a16="http://schemas.microsoft.com/office/drawing/2014/main" id="{E3FCF332-6F8E-D5A0-E9BF-6C7B77E1B772}"/>
              </a:ext>
            </a:extLst>
          </p:cNvPr>
          <p:cNvSpPr txBox="1">
            <a:spLocks/>
          </p:cNvSpPr>
          <p:nvPr/>
        </p:nvSpPr>
        <p:spPr>
          <a:xfrm>
            <a:off x="5894942" y="2470402"/>
            <a:ext cx="4264492" cy="336994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92024" indent="-192024" defTabSz="768096">
              <a:spcBef>
                <a:spcPts val="840"/>
              </a:spcBef>
            </a:pPr>
            <a:endParaRPr lang="en-US">
              <a:solidFill>
                <a:schemeClr val="bg1"/>
              </a:solidFill>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id="{52CD475F-EA4D-1EB2-36D3-0171EC96411F}"/>
              </a:ext>
            </a:extLst>
          </p:cNvPr>
          <p:cNvSpPr>
            <a:spLocks noGrp="1"/>
          </p:cNvSpPr>
          <p:nvPr>
            <p:ph type="sldNum" sz="quarter" idx="12"/>
          </p:nvPr>
        </p:nvSpPr>
        <p:spPr/>
        <p:txBody>
          <a:bodyPr/>
          <a:lstStyle/>
          <a:p>
            <a:fld id="{CCB81DBB-4641-41A6-B42C-A42E31CEAFFA}" type="slidenum">
              <a:rPr lang="en-US" smtClean="0"/>
              <a:t>18</a:t>
            </a:fld>
            <a:endParaRPr lang="en-US"/>
          </a:p>
        </p:txBody>
      </p:sp>
    </p:spTree>
    <p:extLst>
      <p:ext uri="{BB962C8B-B14F-4D97-AF65-F5344CB8AC3E}">
        <p14:creationId xmlns:p14="http://schemas.microsoft.com/office/powerpoint/2010/main" val="3200178527"/>
      </p:ext>
    </p:extLst>
  </p:cSld>
  <p:clrMapOvr>
    <a:masterClrMapping/>
  </p:clrMapOvr>
  <mc:AlternateContent xmlns:mc="http://schemas.openxmlformats.org/markup-compatibility/2006">
    <mc:Choice xmlns:p14="http://schemas.microsoft.com/office/powerpoint/2010/main" Requires="p14">
      <p:transition spd="slow" p14:dur="2000" advTm="5825"/>
    </mc:Choice>
    <mc:Fallback>
      <p:transition spd="slow" advTm="5825"/>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9">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12602B99-9DF1-6E42-1CFE-6B06C1BA4911}"/>
              </a:ext>
            </a:extLst>
          </p:cNvPr>
          <p:cNvSpPr>
            <a:spLocks noGrp="1"/>
          </p:cNvSpPr>
          <p:nvPr>
            <p:ph type="title"/>
          </p:nvPr>
        </p:nvSpPr>
        <p:spPr>
          <a:xfrm>
            <a:off x="838199" y="388308"/>
            <a:ext cx="7188989" cy="1021424"/>
          </a:xfrm>
        </p:spPr>
        <p:txBody>
          <a:bodyPr anchor="b">
            <a:normAutofit fontScale="90000"/>
          </a:bodyPr>
          <a:lstStyle/>
          <a:p>
            <a:r>
              <a:rPr lang="en-US" sz="4000" dirty="0">
                <a:solidFill>
                  <a:schemeClr val="bg1"/>
                </a:solidFill>
                <a:latin typeface="Times New Roman" panose="02020603050405020304" pitchFamily="18" charset="0"/>
                <a:cs typeface="Times New Roman" panose="02020603050405020304" pitchFamily="18" charset="0"/>
              </a:rPr>
              <a:t>Model</a:t>
            </a:r>
            <a:br>
              <a:rPr lang="en-US" sz="4000" dirty="0">
                <a:solidFill>
                  <a:schemeClr val="bg1"/>
                </a:solidFill>
                <a:latin typeface="Times New Roman" panose="02020603050405020304" pitchFamily="18" charset="0"/>
                <a:cs typeface="Times New Roman" panose="02020603050405020304" pitchFamily="18" charset="0"/>
              </a:rPr>
            </a:br>
            <a:r>
              <a:rPr lang="en-US" sz="4000" dirty="0">
                <a:solidFill>
                  <a:schemeClr val="bg1"/>
                </a:solidFill>
                <a:latin typeface="Times New Roman" panose="02020603050405020304" pitchFamily="18" charset="0"/>
                <a:cs typeface="Times New Roman" panose="02020603050405020304" pitchFamily="18" charset="0"/>
              </a:rPr>
              <a:t>Flow Diagram</a:t>
            </a:r>
          </a:p>
        </p:txBody>
      </p:sp>
      <p:cxnSp>
        <p:nvCxnSpPr>
          <p:cNvPr id="23" name="Straight Connector 11">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1440584"/>
            <a:ext cx="802718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4" name="Straight Connector 13">
            <a:extLst>
              <a:ext uri="{FF2B5EF4-FFF2-40B4-BE49-F238E27FC236}">
                <a16:creationId xmlns:a16="http://schemas.microsoft.com/office/drawing/2014/main" id="{17C2F6CE-0CF2-4DDD-85F5-96799A328F1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4164811" y="6267491"/>
            <a:ext cx="802718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124" name="Group 123">
            <a:extLst>
              <a:ext uri="{FF2B5EF4-FFF2-40B4-BE49-F238E27FC236}">
                <a16:creationId xmlns:a16="http://schemas.microsoft.com/office/drawing/2014/main" id="{58C676A3-FF82-E7F2-5EBC-8A7EEB985D57}"/>
              </a:ext>
            </a:extLst>
          </p:cNvPr>
          <p:cNvGrpSpPr/>
          <p:nvPr/>
        </p:nvGrpSpPr>
        <p:grpSpPr>
          <a:xfrm>
            <a:off x="1101089" y="1874338"/>
            <a:ext cx="8722674" cy="3973199"/>
            <a:chOff x="764205" y="1920899"/>
            <a:chExt cx="8722674" cy="3973199"/>
          </a:xfrm>
        </p:grpSpPr>
        <p:sp>
          <p:nvSpPr>
            <p:cNvPr id="19" name="Oval 18">
              <a:extLst>
                <a:ext uri="{FF2B5EF4-FFF2-40B4-BE49-F238E27FC236}">
                  <a16:creationId xmlns:a16="http://schemas.microsoft.com/office/drawing/2014/main" id="{8EAF4246-542A-C23D-0423-BC73E9401267}"/>
                </a:ext>
              </a:extLst>
            </p:cNvPr>
            <p:cNvSpPr/>
            <p:nvPr/>
          </p:nvSpPr>
          <p:spPr>
            <a:xfrm>
              <a:off x="1171760" y="1920899"/>
              <a:ext cx="1008290" cy="717755"/>
            </a:xfrm>
            <a:prstGeom prst="ellipse">
              <a:avLst/>
            </a:prstGeom>
            <a:solidFill>
              <a:schemeClr val="accent5">
                <a:alpha val="50000"/>
              </a:schemeClr>
            </a:solidFill>
            <a:ln>
              <a:solidFill>
                <a:schemeClr val="accent1">
                  <a:lumMod val="20000"/>
                  <a:lumOff val="80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r>
                <a:rPr lang="en-IN" dirty="0"/>
                <a:t>Trip </a:t>
              </a:r>
            </a:p>
          </p:txBody>
        </p:sp>
        <p:sp>
          <p:nvSpPr>
            <p:cNvPr id="20" name="Oval 19">
              <a:extLst>
                <a:ext uri="{FF2B5EF4-FFF2-40B4-BE49-F238E27FC236}">
                  <a16:creationId xmlns:a16="http://schemas.microsoft.com/office/drawing/2014/main" id="{48E30623-6AC4-B1E2-8BFF-0EAA6652B0E0}"/>
                </a:ext>
              </a:extLst>
            </p:cNvPr>
            <p:cNvSpPr/>
            <p:nvPr/>
          </p:nvSpPr>
          <p:spPr>
            <a:xfrm>
              <a:off x="764205" y="3040384"/>
              <a:ext cx="1415845" cy="962926"/>
            </a:xfrm>
            <a:prstGeom prst="ellipse">
              <a:avLst/>
            </a:prstGeom>
            <a:solidFill>
              <a:schemeClr val="accent5">
                <a:alpha val="50000"/>
              </a:schemeClr>
            </a:solidFill>
            <a:ln>
              <a:solidFill>
                <a:schemeClr val="accent1">
                  <a:lumMod val="20000"/>
                  <a:lumOff val="80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r>
                <a:rPr lang="en-IN" dirty="0"/>
                <a:t>Weather</a:t>
              </a:r>
            </a:p>
          </p:txBody>
        </p:sp>
        <p:sp>
          <p:nvSpPr>
            <p:cNvPr id="21" name="Rectangle 20">
              <a:extLst>
                <a:ext uri="{FF2B5EF4-FFF2-40B4-BE49-F238E27FC236}">
                  <a16:creationId xmlns:a16="http://schemas.microsoft.com/office/drawing/2014/main" id="{261FEC54-42EE-23CF-872E-63D1B9D1CD15}"/>
                </a:ext>
              </a:extLst>
            </p:cNvPr>
            <p:cNvSpPr/>
            <p:nvPr/>
          </p:nvSpPr>
          <p:spPr>
            <a:xfrm>
              <a:off x="2900516" y="2470402"/>
              <a:ext cx="1415845" cy="717755"/>
            </a:xfrm>
            <a:prstGeom prst="rect">
              <a:avLst/>
            </a:prstGeom>
            <a:solidFill>
              <a:schemeClr val="accent5">
                <a:alpha val="50000"/>
              </a:schemeClr>
            </a:solidFill>
            <a:ln>
              <a:solidFill>
                <a:schemeClr val="accent1">
                  <a:lumMod val="20000"/>
                  <a:lumOff val="80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r>
                <a:rPr lang="en-IN" dirty="0"/>
                <a:t>Join</a:t>
              </a:r>
            </a:p>
          </p:txBody>
        </p:sp>
        <p:cxnSp>
          <p:nvCxnSpPr>
            <p:cNvPr id="30" name="Connector: Elbow 29">
              <a:extLst>
                <a:ext uri="{FF2B5EF4-FFF2-40B4-BE49-F238E27FC236}">
                  <a16:creationId xmlns:a16="http://schemas.microsoft.com/office/drawing/2014/main" id="{54B18935-699B-7AEA-8F3C-D319B06369EE}"/>
                </a:ext>
              </a:extLst>
            </p:cNvPr>
            <p:cNvCxnSpPr>
              <a:cxnSpLocks/>
              <a:stCxn id="19" idx="6"/>
              <a:endCxn id="21" idx="1"/>
            </p:cNvCxnSpPr>
            <p:nvPr/>
          </p:nvCxnSpPr>
          <p:spPr>
            <a:xfrm>
              <a:off x="2180050" y="2279777"/>
              <a:ext cx="720466" cy="549503"/>
            </a:xfrm>
            <a:prstGeom prst="bentConnector3">
              <a:avLst/>
            </a:prstGeom>
            <a:ln>
              <a:solidFill>
                <a:schemeClr val="accent1">
                  <a:lumMod val="20000"/>
                  <a:lumOff val="80000"/>
                </a:schemeClr>
              </a:solidFill>
              <a:headEnd type="none" w="med" len="med"/>
              <a:tailEnd type="none" w="med" len="med"/>
            </a:ln>
          </p:spPr>
          <p:style>
            <a:lnRef idx="1">
              <a:schemeClr val="accent5"/>
            </a:lnRef>
            <a:fillRef idx="0">
              <a:schemeClr val="accent5"/>
            </a:fillRef>
            <a:effectRef idx="0">
              <a:schemeClr val="accent5"/>
            </a:effectRef>
            <a:fontRef idx="minor">
              <a:schemeClr val="tx1"/>
            </a:fontRef>
          </p:style>
        </p:cxnSp>
        <p:cxnSp>
          <p:nvCxnSpPr>
            <p:cNvPr id="32" name="Connector: Elbow 31">
              <a:extLst>
                <a:ext uri="{FF2B5EF4-FFF2-40B4-BE49-F238E27FC236}">
                  <a16:creationId xmlns:a16="http://schemas.microsoft.com/office/drawing/2014/main" id="{89226338-DD6F-142E-F0B8-9F1E41F061AE}"/>
                </a:ext>
              </a:extLst>
            </p:cNvPr>
            <p:cNvCxnSpPr>
              <a:cxnSpLocks/>
              <a:stCxn id="20" idx="6"/>
              <a:endCxn id="21" idx="1"/>
            </p:cNvCxnSpPr>
            <p:nvPr/>
          </p:nvCxnSpPr>
          <p:spPr>
            <a:xfrm flipV="1">
              <a:off x="2180050" y="2829280"/>
              <a:ext cx="720466" cy="692567"/>
            </a:xfrm>
            <a:prstGeom prst="bentConnector3">
              <a:avLst/>
            </a:prstGeom>
            <a:ln>
              <a:solidFill>
                <a:schemeClr val="accent1">
                  <a:lumMod val="20000"/>
                  <a:lumOff val="80000"/>
                </a:schemeClr>
              </a:solidFill>
              <a:headEnd type="none" w="med" len="med"/>
              <a:tailEnd type="none" w="med" len="med"/>
            </a:ln>
          </p:spPr>
          <p:style>
            <a:lnRef idx="1">
              <a:schemeClr val="accent5"/>
            </a:lnRef>
            <a:fillRef idx="0">
              <a:schemeClr val="accent5"/>
            </a:fillRef>
            <a:effectRef idx="0">
              <a:schemeClr val="accent5"/>
            </a:effectRef>
            <a:fontRef idx="minor">
              <a:schemeClr val="tx1"/>
            </a:fontRef>
          </p:style>
        </p:cxnSp>
        <p:sp>
          <p:nvSpPr>
            <p:cNvPr id="36" name="Rectangle 35">
              <a:extLst>
                <a:ext uri="{FF2B5EF4-FFF2-40B4-BE49-F238E27FC236}">
                  <a16:creationId xmlns:a16="http://schemas.microsoft.com/office/drawing/2014/main" id="{517D96C0-9671-763B-D591-FD0C064A1FE2}"/>
                </a:ext>
              </a:extLst>
            </p:cNvPr>
            <p:cNvSpPr/>
            <p:nvPr/>
          </p:nvSpPr>
          <p:spPr>
            <a:xfrm>
              <a:off x="4624022" y="2457808"/>
              <a:ext cx="1415845" cy="717755"/>
            </a:xfrm>
            <a:prstGeom prst="rect">
              <a:avLst/>
            </a:prstGeom>
            <a:solidFill>
              <a:schemeClr val="accent5">
                <a:alpha val="50000"/>
              </a:schemeClr>
            </a:solidFill>
            <a:ln>
              <a:solidFill>
                <a:schemeClr val="accent1">
                  <a:lumMod val="20000"/>
                  <a:lumOff val="80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r>
                <a:rPr lang="en-IN" dirty="0"/>
                <a:t>Data Processing </a:t>
              </a:r>
            </a:p>
          </p:txBody>
        </p:sp>
        <p:sp>
          <p:nvSpPr>
            <p:cNvPr id="48" name="Rectangle 47">
              <a:extLst>
                <a:ext uri="{FF2B5EF4-FFF2-40B4-BE49-F238E27FC236}">
                  <a16:creationId xmlns:a16="http://schemas.microsoft.com/office/drawing/2014/main" id="{41372460-1DB4-CEAF-B171-7317ACD75064}"/>
                </a:ext>
              </a:extLst>
            </p:cNvPr>
            <p:cNvSpPr/>
            <p:nvPr/>
          </p:nvSpPr>
          <p:spPr>
            <a:xfrm>
              <a:off x="6347528" y="2457808"/>
              <a:ext cx="1415845" cy="717755"/>
            </a:xfrm>
            <a:prstGeom prst="rect">
              <a:avLst/>
            </a:prstGeom>
            <a:solidFill>
              <a:schemeClr val="accent5">
                <a:alpha val="50000"/>
              </a:schemeClr>
            </a:solidFill>
            <a:ln>
              <a:solidFill>
                <a:schemeClr val="accent1">
                  <a:lumMod val="20000"/>
                  <a:lumOff val="80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r>
                <a:rPr lang="en-IN" dirty="0"/>
                <a:t>Filtering </a:t>
              </a:r>
            </a:p>
          </p:txBody>
        </p:sp>
        <p:sp>
          <p:nvSpPr>
            <p:cNvPr id="55" name="Rectangle 54">
              <a:extLst>
                <a:ext uri="{FF2B5EF4-FFF2-40B4-BE49-F238E27FC236}">
                  <a16:creationId xmlns:a16="http://schemas.microsoft.com/office/drawing/2014/main" id="{E74490BB-9904-BFCA-DB67-2F100A020CD4}"/>
                </a:ext>
              </a:extLst>
            </p:cNvPr>
            <p:cNvSpPr/>
            <p:nvPr/>
          </p:nvSpPr>
          <p:spPr>
            <a:xfrm>
              <a:off x="8071034" y="2457808"/>
              <a:ext cx="1415845" cy="717755"/>
            </a:xfrm>
            <a:prstGeom prst="rect">
              <a:avLst/>
            </a:prstGeom>
            <a:solidFill>
              <a:schemeClr val="accent5">
                <a:alpha val="50000"/>
              </a:schemeClr>
            </a:solidFill>
            <a:ln>
              <a:solidFill>
                <a:schemeClr val="accent1">
                  <a:lumMod val="20000"/>
                  <a:lumOff val="80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r>
                <a:rPr lang="en-IN" dirty="0"/>
                <a:t>Label Attribute</a:t>
              </a:r>
            </a:p>
          </p:txBody>
        </p:sp>
        <p:sp>
          <p:nvSpPr>
            <p:cNvPr id="62" name="Rectangle 61">
              <a:extLst>
                <a:ext uri="{FF2B5EF4-FFF2-40B4-BE49-F238E27FC236}">
                  <a16:creationId xmlns:a16="http://schemas.microsoft.com/office/drawing/2014/main" id="{861A3DE8-0B8E-FD75-B6E3-BC37F7E006F1}"/>
                </a:ext>
              </a:extLst>
            </p:cNvPr>
            <p:cNvSpPr/>
            <p:nvPr/>
          </p:nvSpPr>
          <p:spPr>
            <a:xfrm>
              <a:off x="2480073" y="3721169"/>
              <a:ext cx="6242234" cy="2172929"/>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t"/>
            <a:lstStyle/>
            <a:p>
              <a:r>
                <a:rPr lang="en-IN" dirty="0"/>
                <a:t>Optimization</a:t>
              </a:r>
            </a:p>
          </p:txBody>
        </p:sp>
        <p:sp>
          <p:nvSpPr>
            <p:cNvPr id="77" name="Rectangle 76">
              <a:extLst>
                <a:ext uri="{FF2B5EF4-FFF2-40B4-BE49-F238E27FC236}">
                  <a16:creationId xmlns:a16="http://schemas.microsoft.com/office/drawing/2014/main" id="{E2F8AC93-DA24-147A-E5CE-F10C871E9269}"/>
                </a:ext>
              </a:extLst>
            </p:cNvPr>
            <p:cNvSpPr/>
            <p:nvPr/>
          </p:nvSpPr>
          <p:spPr>
            <a:xfrm>
              <a:off x="3974038" y="4003310"/>
              <a:ext cx="3241762" cy="1758436"/>
            </a:xfrm>
            <a:prstGeom prst="rect">
              <a:avLst/>
            </a:prstGeom>
            <a:solidFill>
              <a:schemeClr val="accent5">
                <a:alpha val="50000"/>
              </a:schemeClr>
            </a:solidFill>
            <a:ln>
              <a:solidFill>
                <a:schemeClr val="accent1">
                  <a:lumMod val="20000"/>
                  <a:lumOff val="80000"/>
                </a:schemeClr>
              </a:solidFill>
            </a:ln>
          </p:spPr>
          <p:style>
            <a:lnRef idx="0">
              <a:scrgbClr r="0" g="0" b="0"/>
            </a:lnRef>
            <a:fillRef idx="0">
              <a:scrgbClr r="0" g="0" b="0"/>
            </a:fillRef>
            <a:effectRef idx="0">
              <a:scrgbClr r="0" g="0" b="0"/>
            </a:effectRef>
            <a:fontRef idx="minor">
              <a:schemeClr val="lt1"/>
            </a:fontRef>
          </p:style>
          <p:txBody>
            <a:bodyPr rtlCol="0" anchor="t"/>
            <a:lstStyle/>
            <a:p>
              <a:pPr algn="just"/>
              <a:r>
                <a:rPr lang="en-IN" dirty="0"/>
                <a:t>Cross Validation </a:t>
              </a:r>
            </a:p>
          </p:txBody>
        </p:sp>
        <p:sp>
          <p:nvSpPr>
            <p:cNvPr id="90" name="Rectangle 89">
              <a:extLst>
                <a:ext uri="{FF2B5EF4-FFF2-40B4-BE49-F238E27FC236}">
                  <a16:creationId xmlns:a16="http://schemas.microsoft.com/office/drawing/2014/main" id="{355B08B9-5225-7DB8-435E-FC15B7500EA3}"/>
                </a:ext>
              </a:extLst>
            </p:cNvPr>
            <p:cNvSpPr/>
            <p:nvPr/>
          </p:nvSpPr>
          <p:spPr>
            <a:xfrm>
              <a:off x="4112664" y="4644737"/>
              <a:ext cx="1402080" cy="419100"/>
            </a:xfrm>
            <a:prstGeom prst="rect">
              <a:avLst/>
            </a:prstGeom>
            <a:solidFill>
              <a:schemeClr val="accent5">
                <a:alpha val="50000"/>
              </a:schemeClr>
            </a:solidFill>
            <a:ln>
              <a:solidFill>
                <a:schemeClr val="accent1">
                  <a:lumMod val="20000"/>
                  <a:lumOff val="80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r>
                <a:rPr lang="en-IN" dirty="0"/>
                <a:t>Algorithm </a:t>
              </a:r>
            </a:p>
          </p:txBody>
        </p:sp>
        <p:sp>
          <p:nvSpPr>
            <p:cNvPr id="98" name="Rectangle 97">
              <a:extLst>
                <a:ext uri="{FF2B5EF4-FFF2-40B4-BE49-F238E27FC236}">
                  <a16:creationId xmlns:a16="http://schemas.microsoft.com/office/drawing/2014/main" id="{188FC5E6-A68A-96AB-D342-229311F2050B}"/>
                </a:ext>
              </a:extLst>
            </p:cNvPr>
            <p:cNvSpPr/>
            <p:nvPr/>
          </p:nvSpPr>
          <p:spPr>
            <a:xfrm>
              <a:off x="5653370" y="4644737"/>
              <a:ext cx="1402080" cy="419100"/>
            </a:xfrm>
            <a:prstGeom prst="rect">
              <a:avLst/>
            </a:prstGeom>
            <a:solidFill>
              <a:schemeClr val="accent5">
                <a:alpha val="50000"/>
              </a:schemeClr>
            </a:solidFill>
            <a:ln>
              <a:solidFill>
                <a:schemeClr val="accent1">
                  <a:lumMod val="20000"/>
                  <a:lumOff val="80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r>
                <a:rPr lang="en-IN" dirty="0"/>
                <a:t>Performance </a:t>
              </a:r>
            </a:p>
          </p:txBody>
        </p:sp>
        <p:cxnSp>
          <p:nvCxnSpPr>
            <p:cNvPr id="110" name="Connector: Elbow 109">
              <a:extLst>
                <a:ext uri="{FF2B5EF4-FFF2-40B4-BE49-F238E27FC236}">
                  <a16:creationId xmlns:a16="http://schemas.microsoft.com/office/drawing/2014/main" id="{D99ACDC0-C04A-9F47-C090-29067E3E7F2A}"/>
                </a:ext>
              </a:extLst>
            </p:cNvPr>
            <p:cNvCxnSpPr>
              <a:cxnSpLocks/>
              <a:stCxn id="55" idx="3"/>
              <a:endCxn id="62" idx="3"/>
            </p:cNvCxnSpPr>
            <p:nvPr/>
          </p:nvCxnSpPr>
          <p:spPr>
            <a:xfrm flipH="1">
              <a:off x="8722307" y="2816686"/>
              <a:ext cx="764572" cy="1990948"/>
            </a:xfrm>
            <a:prstGeom prst="bentConnector3">
              <a:avLst>
                <a:gd name="adj1" fmla="val -29899"/>
              </a:avLst>
            </a:prstGeom>
            <a:ln>
              <a:solidFill>
                <a:schemeClr val="accent1">
                  <a:lumMod val="20000"/>
                  <a:lumOff val="80000"/>
                </a:schemeClr>
              </a:solidFill>
              <a:headEnd type="none" w="med" len="med"/>
              <a:tailEnd type="none" w="med" len="med"/>
            </a:ln>
          </p:spPr>
          <p:style>
            <a:lnRef idx="1">
              <a:schemeClr val="accent5"/>
            </a:lnRef>
            <a:fillRef idx="0">
              <a:schemeClr val="accent5"/>
            </a:fillRef>
            <a:effectRef idx="0">
              <a:schemeClr val="accent5"/>
            </a:effectRef>
            <a:fontRef idx="minor">
              <a:schemeClr val="tx1"/>
            </a:fontRef>
          </p:style>
        </p:cxnSp>
        <p:cxnSp>
          <p:nvCxnSpPr>
            <p:cNvPr id="114" name="Straight Arrow Connector 113">
              <a:extLst>
                <a:ext uri="{FF2B5EF4-FFF2-40B4-BE49-F238E27FC236}">
                  <a16:creationId xmlns:a16="http://schemas.microsoft.com/office/drawing/2014/main" id="{9E165A22-9B8E-95ED-EA1C-B60D7BE98893}"/>
                </a:ext>
              </a:extLst>
            </p:cNvPr>
            <p:cNvCxnSpPr>
              <a:cxnSpLocks/>
              <a:stCxn id="21" idx="3"/>
              <a:endCxn id="36" idx="1"/>
            </p:cNvCxnSpPr>
            <p:nvPr/>
          </p:nvCxnSpPr>
          <p:spPr>
            <a:xfrm flipV="1">
              <a:off x="4316361" y="2816686"/>
              <a:ext cx="307661" cy="12594"/>
            </a:xfrm>
            <a:prstGeom prst="straightConnector1">
              <a:avLst/>
            </a:prstGeom>
            <a:ln>
              <a:solidFill>
                <a:schemeClr val="accent1">
                  <a:lumMod val="20000"/>
                  <a:lumOff val="80000"/>
                </a:schemeClr>
              </a:solidFill>
              <a:headEnd type="none" w="med" len="med"/>
              <a:tailEnd type="none" w="med" len="med"/>
            </a:ln>
          </p:spPr>
          <p:style>
            <a:lnRef idx="1">
              <a:schemeClr val="accent5"/>
            </a:lnRef>
            <a:fillRef idx="0">
              <a:schemeClr val="accent5"/>
            </a:fillRef>
            <a:effectRef idx="0">
              <a:schemeClr val="accent5"/>
            </a:effectRef>
            <a:fontRef idx="minor">
              <a:schemeClr val="tx1"/>
            </a:fontRef>
          </p:style>
        </p:cxnSp>
        <p:cxnSp>
          <p:nvCxnSpPr>
            <p:cNvPr id="117" name="Straight Arrow Connector 116">
              <a:extLst>
                <a:ext uri="{FF2B5EF4-FFF2-40B4-BE49-F238E27FC236}">
                  <a16:creationId xmlns:a16="http://schemas.microsoft.com/office/drawing/2014/main" id="{F7C133D9-54DE-110F-D541-8756F612B05B}"/>
                </a:ext>
              </a:extLst>
            </p:cNvPr>
            <p:cNvCxnSpPr>
              <a:cxnSpLocks/>
              <a:stCxn id="36" idx="3"/>
              <a:endCxn id="48" idx="1"/>
            </p:cNvCxnSpPr>
            <p:nvPr/>
          </p:nvCxnSpPr>
          <p:spPr>
            <a:xfrm>
              <a:off x="6039867" y="2816686"/>
              <a:ext cx="307661" cy="0"/>
            </a:xfrm>
            <a:prstGeom prst="straightConnector1">
              <a:avLst/>
            </a:prstGeom>
            <a:ln>
              <a:solidFill>
                <a:schemeClr val="accent1">
                  <a:lumMod val="20000"/>
                  <a:lumOff val="80000"/>
                </a:schemeClr>
              </a:solidFill>
              <a:headEnd type="none" w="med" len="med"/>
              <a:tailEnd type="none" w="med" len="med"/>
            </a:ln>
          </p:spPr>
          <p:style>
            <a:lnRef idx="1">
              <a:schemeClr val="accent5"/>
            </a:lnRef>
            <a:fillRef idx="0">
              <a:schemeClr val="accent5"/>
            </a:fillRef>
            <a:effectRef idx="0">
              <a:schemeClr val="accent5"/>
            </a:effectRef>
            <a:fontRef idx="minor">
              <a:schemeClr val="tx1"/>
            </a:fontRef>
          </p:style>
        </p:cxnSp>
        <p:cxnSp>
          <p:nvCxnSpPr>
            <p:cNvPr id="121" name="Straight Arrow Connector 120">
              <a:extLst>
                <a:ext uri="{FF2B5EF4-FFF2-40B4-BE49-F238E27FC236}">
                  <a16:creationId xmlns:a16="http://schemas.microsoft.com/office/drawing/2014/main" id="{7B7E8C3C-C081-0C21-436C-486B7BA8113B}"/>
                </a:ext>
              </a:extLst>
            </p:cNvPr>
            <p:cNvCxnSpPr>
              <a:cxnSpLocks/>
              <a:stCxn id="48" idx="3"/>
              <a:endCxn id="55" idx="1"/>
            </p:cNvCxnSpPr>
            <p:nvPr/>
          </p:nvCxnSpPr>
          <p:spPr>
            <a:xfrm>
              <a:off x="7763373" y="2816686"/>
              <a:ext cx="307661" cy="0"/>
            </a:xfrm>
            <a:prstGeom prst="straightConnector1">
              <a:avLst/>
            </a:prstGeom>
            <a:ln>
              <a:solidFill>
                <a:schemeClr val="accent1">
                  <a:lumMod val="20000"/>
                  <a:lumOff val="80000"/>
                </a:schemeClr>
              </a:solidFill>
              <a:headEnd type="none" w="med" len="med"/>
              <a:tailEnd type="none" w="med" len="med"/>
            </a:ln>
          </p:spPr>
          <p:style>
            <a:lnRef idx="1">
              <a:schemeClr val="accent5"/>
            </a:lnRef>
            <a:fillRef idx="0">
              <a:schemeClr val="accent5"/>
            </a:fillRef>
            <a:effectRef idx="0">
              <a:schemeClr val="accent5"/>
            </a:effectRef>
            <a:fontRef idx="minor">
              <a:schemeClr val="tx1"/>
            </a:fontRef>
          </p:style>
        </p:cxnSp>
      </p:grpSp>
      <p:sp>
        <p:nvSpPr>
          <p:cNvPr id="125" name="Slide Number Placeholder 124">
            <a:extLst>
              <a:ext uri="{FF2B5EF4-FFF2-40B4-BE49-F238E27FC236}">
                <a16:creationId xmlns:a16="http://schemas.microsoft.com/office/drawing/2014/main" id="{F20FE675-D285-B658-8133-E4AC44C0B082}"/>
              </a:ext>
            </a:extLst>
          </p:cNvPr>
          <p:cNvSpPr>
            <a:spLocks noGrp="1"/>
          </p:cNvSpPr>
          <p:nvPr>
            <p:ph type="sldNum" sz="quarter" idx="12"/>
          </p:nvPr>
        </p:nvSpPr>
        <p:spPr/>
        <p:txBody>
          <a:bodyPr/>
          <a:lstStyle/>
          <a:p>
            <a:fld id="{CCB81DBB-4641-41A6-B42C-A42E31CEAFFA}" type="slidenum">
              <a:rPr lang="en-US" smtClean="0"/>
              <a:t>19</a:t>
            </a:fld>
            <a:endParaRPr lang="en-US"/>
          </a:p>
        </p:txBody>
      </p:sp>
    </p:spTree>
    <p:extLst>
      <p:ext uri="{BB962C8B-B14F-4D97-AF65-F5344CB8AC3E}">
        <p14:creationId xmlns:p14="http://schemas.microsoft.com/office/powerpoint/2010/main" val="873079663"/>
      </p:ext>
    </p:extLst>
  </p:cSld>
  <p:clrMapOvr>
    <a:masterClrMapping/>
  </p:clrMapOvr>
  <mc:AlternateContent xmlns:mc="http://schemas.openxmlformats.org/markup-compatibility/2006">
    <mc:Choice xmlns:p14="http://schemas.microsoft.com/office/powerpoint/2010/main" Requires="p14">
      <p:transition spd="slow" p14:dur="2000" advTm="5825"/>
    </mc:Choice>
    <mc:Fallback>
      <p:transition spd="slow" advTm="5825"/>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6" name="Rectangle 75">
            <a:extLst>
              <a:ext uri="{FF2B5EF4-FFF2-40B4-BE49-F238E27FC236}">
                <a16:creationId xmlns:a16="http://schemas.microsoft.com/office/drawing/2014/main" id="{64EA8300-EB66-48D4-A196-A59DD063AA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77">
            <a:extLst>
              <a:ext uri="{FF2B5EF4-FFF2-40B4-BE49-F238E27FC236}">
                <a16:creationId xmlns:a16="http://schemas.microsoft.com/office/drawing/2014/main" id="{70A48D59-8581-41F7-B529-F4617FE07A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46000">
                <a:schemeClr val="tx1">
                  <a:lumMod val="95000"/>
                  <a:lumOff val="5000"/>
                </a:schemeClr>
              </a:gs>
              <a:gs pos="90000">
                <a:schemeClr val="tx1">
                  <a:lumMod val="95000"/>
                  <a:lumOff val="5000"/>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DE67ED8-631B-A001-BA0A-165E50CECF05}"/>
              </a:ext>
            </a:extLst>
          </p:cNvPr>
          <p:cNvSpPr>
            <a:spLocks noGrp="1"/>
          </p:cNvSpPr>
          <p:nvPr>
            <p:ph type="title"/>
          </p:nvPr>
        </p:nvSpPr>
        <p:spPr>
          <a:xfrm>
            <a:off x="1104900" y="910431"/>
            <a:ext cx="4518134" cy="1466455"/>
          </a:xfrm>
        </p:spPr>
        <p:txBody>
          <a:bodyPr anchor="b">
            <a:normAutofit/>
          </a:bodyPr>
          <a:lstStyle/>
          <a:p>
            <a:r>
              <a:rPr lang="en-US" sz="4400">
                <a:solidFill>
                  <a:schemeClr val="bg1"/>
                </a:solidFill>
              </a:rPr>
              <a:t>Background</a:t>
            </a:r>
            <a:endParaRPr lang="en-US">
              <a:solidFill>
                <a:schemeClr val="bg1"/>
              </a:solidFill>
              <a:latin typeface="Times New Roman" panose="02020603050405020304" pitchFamily="18" charset="0"/>
              <a:cs typeface="Times New Roman" panose="02020603050405020304" pitchFamily="18" charset="0"/>
            </a:endParaRPr>
          </a:p>
        </p:txBody>
      </p:sp>
      <p:sp>
        <p:nvSpPr>
          <p:cNvPr id="71" name="Content Placeholder 32">
            <a:extLst>
              <a:ext uri="{FF2B5EF4-FFF2-40B4-BE49-F238E27FC236}">
                <a16:creationId xmlns:a16="http://schemas.microsoft.com/office/drawing/2014/main" id="{209A3E87-C49E-BC8D-9677-F62611101B35}"/>
              </a:ext>
            </a:extLst>
          </p:cNvPr>
          <p:cNvSpPr>
            <a:spLocks noGrp="1"/>
          </p:cNvSpPr>
          <p:nvPr>
            <p:ph idx="1"/>
          </p:nvPr>
        </p:nvSpPr>
        <p:spPr>
          <a:xfrm>
            <a:off x="1104900" y="2492080"/>
            <a:ext cx="4518134" cy="3638132"/>
          </a:xfrm>
        </p:spPr>
        <p:txBody>
          <a:bodyPr>
            <a:normAutofit fontScale="85000" lnSpcReduction="10000"/>
          </a:bodyPr>
          <a:lstStyle/>
          <a:p>
            <a:pPr indent="-228600">
              <a:spcAft>
                <a:spcPts val="600"/>
              </a:spcAft>
              <a:buFont typeface="Arial" panose="020B0604020202020204" pitchFamily="34" charset="0"/>
              <a:buChar char="•"/>
            </a:pPr>
            <a:r>
              <a:rPr lang="en-US" sz="2000">
                <a:solidFill>
                  <a:schemeClr val="bg1"/>
                </a:solidFill>
                <a:latin typeface="+mn-lt"/>
                <a:ea typeface="+mn-ea"/>
                <a:cs typeface="+mn-cs"/>
              </a:rPr>
              <a:t>Around 2.4 million trips in 2012 Worldwide 1950 bike-sharing programs</a:t>
            </a:r>
          </a:p>
          <a:p>
            <a:pPr indent="-228600">
              <a:spcAft>
                <a:spcPts val="600"/>
              </a:spcAft>
              <a:buFont typeface="Arial" panose="020B0604020202020204" pitchFamily="34" charset="0"/>
              <a:buChar char="•"/>
            </a:pPr>
            <a:r>
              <a:rPr lang="en-US" sz="2000">
                <a:solidFill>
                  <a:schemeClr val="bg1"/>
                </a:solidFill>
                <a:latin typeface="+mn-lt"/>
                <a:ea typeface="+mn-ea"/>
                <a:cs typeface="+mn-cs"/>
              </a:rPr>
              <a:t>Approximate 1.5 million bikes in 2022.</a:t>
            </a:r>
          </a:p>
          <a:p>
            <a:pPr indent="-228600">
              <a:lnSpc>
                <a:spcPct val="90000"/>
              </a:lnSpc>
              <a:spcAft>
                <a:spcPts val="600"/>
              </a:spcAft>
              <a:buFont typeface="Arial" panose="020B0604020202020204" pitchFamily="34" charset="0"/>
              <a:buChar char="•"/>
            </a:pPr>
            <a:r>
              <a:rPr lang="en-US" sz="2000">
                <a:solidFill>
                  <a:schemeClr val="bg1"/>
                </a:solidFill>
                <a:latin typeface="+mn-lt"/>
                <a:ea typeface="+mn-ea"/>
                <a:cs typeface="+mn-cs"/>
              </a:rPr>
              <a:t> Pronto launched on October 13, 2014, with 500 bikes in 50 stations.</a:t>
            </a:r>
          </a:p>
          <a:p>
            <a:pPr indent="-228600">
              <a:lnSpc>
                <a:spcPct val="90000"/>
              </a:lnSpc>
              <a:spcAft>
                <a:spcPts val="600"/>
              </a:spcAft>
              <a:buFont typeface="Arial" panose="020B0604020202020204" pitchFamily="34" charset="0"/>
              <a:buChar char="•"/>
            </a:pPr>
            <a:r>
              <a:rPr lang="en-US" sz="2000">
                <a:solidFill>
                  <a:schemeClr val="bg1"/>
                </a:solidFill>
                <a:latin typeface="+mn-lt"/>
                <a:ea typeface="+mn-ea"/>
                <a:cs typeface="+mn-cs"/>
              </a:rPr>
              <a:t>Use of the Pronto system was based on either annual memberships ($85) or short-term passes of either 24 hours ($8) or three days ($16).</a:t>
            </a:r>
          </a:p>
          <a:p>
            <a:pPr indent="-228600">
              <a:lnSpc>
                <a:spcPct val="90000"/>
              </a:lnSpc>
              <a:spcAft>
                <a:spcPts val="600"/>
              </a:spcAft>
              <a:buFont typeface="Arial" panose="020B0604020202020204" pitchFamily="34" charset="0"/>
              <a:buChar char="•"/>
            </a:pPr>
            <a:r>
              <a:rPr lang="en-US" sz="2000">
                <a:solidFill>
                  <a:schemeClr val="bg1"/>
                </a:solidFill>
                <a:latin typeface="+mn-lt"/>
                <a:ea typeface="+mn-ea"/>
                <a:cs typeface="+mn-cs"/>
              </a:rPr>
              <a:t>Primary sponsorship for the system was provided by Seattle-based Alaska Airlines, who paid $2.5 million for a 5-year sponsorship that includes their logo on the bikes themselves.</a:t>
            </a:r>
          </a:p>
        </p:txBody>
      </p:sp>
      <p:sp>
        <p:nvSpPr>
          <p:cNvPr id="80" name="Rectangle 79">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2" name="Straight Connector 81">
            <a:extLst>
              <a:ext uri="{FF2B5EF4-FFF2-40B4-BE49-F238E27FC236}">
                <a16:creationId xmlns:a16="http://schemas.microsoft.com/office/drawing/2014/main" id="{967F2066-0253-4771-A5F6-68111E1FE83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 y="2408416"/>
            <a:ext cx="5623033"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3" name="Content Placeholder 2" descr="undefined">
            <a:extLst>
              <a:ext uri="{FF2B5EF4-FFF2-40B4-BE49-F238E27FC236}">
                <a16:creationId xmlns:a16="http://schemas.microsoft.com/office/drawing/2014/main" id="{D0D69AAC-174C-81E2-6450-0BE9A8D4A07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8277" r="-1" b="-1"/>
          <a:stretch/>
        </p:blipFill>
        <p:spPr bwMode="auto">
          <a:xfrm>
            <a:off x="6444219" y="362384"/>
            <a:ext cx="2507960" cy="2884488"/>
          </a:xfrm>
          <a:prstGeom prst="rect">
            <a:avLst/>
          </a:prstGeom>
          <a:noFill/>
          <a:extLst>
            <a:ext uri="{909E8E84-426E-40DD-AFC4-6F175D3DCCD1}">
              <a14:hiddenFill xmlns:a14="http://schemas.microsoft.com/office/drawing/2010/main">
                <a:solidFill>
                  <a:srgbClr val="FFFFFF"/>
                </a:solidFill>
              </a14:hiddenFill>
            </a:ext>
          </a:extLst>
        </p:spPr>
      </p:pic>
      <p:pic>
        <p:nvPicPr>
          <p:cNvPr id="4" name="Content Placeholder 4" descr="Chart&#10;&#10;Description automatically generated">
            <a:extLst>
              <a:ext uri="{FF2B5EF4-FFF2-40B4-BE49-F238E27FC236}">
                <a16:creationId xmlns:a16="http://schemas.microsoft.com/office/drawing/2014/main" id="{ED8F154B-A4B0-90B6-F0A0-F401BF50A442}"/>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9207184" y="841513"/>
            <a:ext cx="2603605" cy="1952703"/>
          </a:xfrm>
          <a:prstGeom prst="rect">
            <a:avLst/>
          </a:prstGeom>
        </p:spPr>
      </p:pic>
      <p:pic>
        <p:nvPicPr>
          <p:cNvPr id="6" name="Content Placeholder 6" descr="Map&#10;&#10;Description automatically generated">
            <a:extLst>
              <a:ext uri="{FF2B5EF4-FFF2-40B4-BE49-F238E27FC236}">
                <a16:creationId xmlns:a16="http://schemas.microsoft.com/office/drawing/2014/main" id="{6EABFEC3-4DF4-B997-0399-E08A9D04445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28119" y="3429000"/>
            <a:ext cx="3768089" cy="2750705"/>
          </a:xfrm>
          <a:prstGeom prst="rect">
            <a:avLst/>
          </a:prstGeom>
        </p:spPr>
      </p:pic>
      <p:sp>
        <p:nvSpPr>
          <p:cNvPr id="8" name="TextBox 7">
            <a:extLst>
              <a:ext uri="{FF2B5EF4-FFF2-40B4-BE49-F238E27FC236}">
                <a16:creationId xmlns:a16="http://schemas.microsoft.com/office/drawing/2014/main" id="{81F08FCD-65D8-821D-AE1B-C399610EEED2}"/>
              </a:ext>
            </a:extLst>
          </p:cNvPr>
          <p:cNvSpPr txBox="1"/>
          <p:nvPr/>
        </p:nvSpPr>
        <p:spPr>
          <a:xfrm>
            <a:off x="5901069" y="6246225"/>
            <a:ext cx="6102220" cy="369332"/>
          </a:xfrm>
          <a:prstGeom prst="rect">
            <a:avLst/>
          </a:prstGeom>
          <a:noFill/>
        </p:spPr>
        <p:txBody>
          <a:bodyPr wrap="square">
            <a:spAutoFit/>
          </a:bodyPr>
          <a:lstStyle/>
          <a:p>
            <a:pPr>
              <a:spcAft>
                <a:spcPts val="600"/>
              </a:spcAft>
            </a:pPr>
            <a:r>
              <a:rPr lang="en-IN" sz="1600">
                <a:solidFill>
                  <a:schemeClr val="bg1"/>
                </a:solidFill>
                <a:latin typeface="Times New Roman" panose="02020603050405020304" pitchFamily="18" charset="0"/>
                <a:cs typeface="Times New Roman" panose="02020603050405020304" pitchFamily="18" charset="0"/>
              </a:rPr>
              <a:t>Source: </a:t>
            </a:r>
            <a:r>
              <a:rPr lang="en-IN" sz="1600">
                <a:latin typeface="Times New Roman" panose="02020603050405020304" pitchFamily="18" charset="0"/>
                <a:cs typeface="Times New Roman" panose="02020603050405020304" pitchFamily="18" charset="0"/>
                <a:hlinkClick r:id="rId5"/>
              </a:rPr>
              <a:t>https</a:t>
            </a:r>
            <a:r>
              <a:rPr lang="en-IN">
                <a:latin typeface="Times New Roman" panose="02020603050405020304" pitchFamily="18" charset="0"/>
                <a:cs typeface="Times New Roman" panose="02020603050405020304" pitchFamily="18" charset="0"/>
                <a:hlinkClick r:id="rId5"/>
              </a:rPr>
              <a:t>://en.wikipedia.org/wiki/Pronto_Cycle_Share</a:t>
            </a:r>
            <a:endParaRPr lang="en-IN">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18B59C13-6CCF-8684-38E8-1B528B8A9E6F}"/>
              </a:ext>
            </a:extLst>
          </p:cNvPr>
          <p:cNvSpPr>
            <a:spLocks noGrp="1"/>
          </p:cNvSpPr>
          <p:nvPr>
            <p:ph type="sldNum" sz="quarter" idx="12"/>
          </p:nvPr>
        </p:nvSpPr>
        <p:spPr/>
        <p:txBody>
          <a:bodyPr/>
          <a:lstStyle/>
          <a:p>
            <a:fld id="{CCB81DBB-4641-41A6-B42C-A42E31CEAFFA}" type="slidenum">
              <a:rPr lang="en-US" smtClean="0"/>
              <a:t>2</a:t>
            </a:fld>
            <a:endParaRPr lang="en-US"/>
          </a:p>
        </p:txBody>
      </p:sp>
    </p:spTree>
    <p:extLst>
      <p:ext uri="{BB962C8B-B14F-4D97-AF65-F5344CB8AC3E}">
        <p14:creationId xmlns:p14="http://schemas.microsoft.com/office/powerpoint/2010/main" val="647879589"/>
      </p:ext>
    </p:extLst>
  </p:cSld>
  <p:clrMapOvr>
    <a:masterClrMapping/>
  </p:clrMapOvr>
  <mc:AlternateContent xmlns:mc="http://schemas.openxmlformats.org/markup-compatibility/2006">
    <mc:Choice xmlns:p14="http://schemas.microsoft.com/office/powerpoint/2010/main" Requires="p14">
      <p:transition spd="slow" p14:dur="2000" advTm="25036"/>
    </mc:Choice>
    <mc:Fallback>
      <p:transition spd="slow" advTm="25036"/>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9">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12602B99-9DF1-6E42-1CFE-6B06C1BA4911}"/>
              </a:ext>
            </a:extLst>
          </p:cNvPr>
          <p:cNvSpPr>
            <a:spLocks noGrp="1"/>
          </p:cNvSpPr>
          <p:nvPr>
            <p:ph type="title"/>
          </p:nvPr>
        </p:nvSpPr>
        <p:spPr>
          <a:xfrm>
            <a:off x="838199" y="388308"/>
            <a:ext cx="7188989" cy="1021424"/>
          </a:xfrm>
        </p:spPr>
        <p:txBody>
          <a:bodyPr anchor="b">
            <a:normAutofit fontScale="90000"/>
          </a:bodyPr>
          <a:lstStyle/>
          <a:p>
            <a:r>
              <a:rPr lang="en-IN" sz="4000" dirty="0">
                <a:solidFill>
                  <a:schemeClr val="bg1"/>
                </a:solidFill>
                <a:latin typeface="Times New Roman"/>
                <a:cs typeface="Times New Roman"/>
              </a:rPr>
              <a:t>Model</a:t>
            </a:r>
            <a:br>
              <a:rPr lang="en-IN" sz="4000" dirty="0">
                <a:solidFill>
                  <a:schemeClr val="bg1"/>
                </a:solidFill>
                <a:latin typeface="Times New Roman"/>
                <a:cs typeface="Times New Roman"/>
              </a:rPr>
            </a:br>
            <a:r>
              <a:rPr lang="en-IN" sz="4000" dirty="0">
                <a:solidFill>
                  <a:schemeClr val="bg1"/>
                </a:solidFill>
                <a:latin typeface="Times New Roman"/>
                <a:cs typeface="Times New Roman"/>
              </a:rPr>
              <a:t>Range Prediction</a:t>
            </a:r>
            <a:endParaRPr lang="en-US" sz="4000" dirty="0">
              <a:solidFill>
                <a:schemeClr val="bg1"/>
              </a:solidFill>
              <a:latin typeface="Times New Roman" panose="02020603050405020304" pitchFamily="18" charset="0"/>
              <a:cs typeface="Times New Roman" panose="02020603050405020304" pitchFamily="18" charset="0"/>
            </a:endParaRPr>
          </a:p>
        </p:txBody>
      </p:sp>
      <p:cxnSp>
        <p:nvCxnSpPr>
          <p:cNvPr id="23" name="Straight Connector 11">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1440584"/>
            <a:ext cx="802718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4" name="Straight Connector 13">
            <a:extLst>
              <a:ext uri="{FF2B5EF4-FFF2-40B4-BE49-F238E27FC236}">
                <a16:creationId xmlns:a16="http://schemas.microsoft.com/office/drawing/2014/main" id="{17C2F6CE-0CF2-4DDD-85F5-96799A328F1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4164811" y="6267491"/>
            <a:ext cx="802718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5" name="Content Placeholder 2">
            <a:extLst>
              <a:ext uri="{FF2B5EF4-FFF2-40B4-BE49-F238E27FC236}">
                <a16:creationId xmlns:a16="http://schemas.microsoft.com/office/drawing/2014/main" id="{E3FCF332-6F8E-D5A0-E9BF-6C7B77E1B772}"/>
              </a:ext>
            </a:extLst>
          </p:cNvPr>
          <p:cNvSpPr txBox="1">
            <a:spLocks/>
          </p:cNvSpPr>
          <p:nvPr/>
        </p:nvSpPr>
        <p:spPr>
          <a:xfrm>
            <a:off x="5894942" y="2470402"/>
            <a:ext cx="4264492" cy="336994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92024" indent="-192024" defTabSz="768096">
              <a:spcBef>
                <a:spcPts val="840"/>
              </a:spcBef>
            </a:pPr>
            <a:endParaRPr lang="en-US">
              <a:solidFill>
                <a:schemeClr val="bg1"/>
              </a:solidFill>
              <a:latin typeface="Times New Roman" panose="02020603050405020304" pitchFamily="18" charset="0"/>
              <a:cs typeface="Times New Roman" panose="02020603050405020304" pitchFamily="18" charset="0"/>
            </a:endParaRPr>
          </a:p>
        </p:txBody>
      </p:sp>
      <p:graphicFrame>
        <p:nvGraphicFramePr>
          <p:cNvPr id="10" name="Chart 9">
            <a:extLst>
              <a:ext uri="{FF2B5EF4-FFF2-40B4-BE49-F238E27FC236}">
                <a16:creationId xmlns:a16="http://schemas.microsoft.com/office/drawing/2014/main" id="{320935C0-EDD6-CFD1-4D90-A7523B4B8A3B}"/>
              </a:ext>
            </a:extLst>
          </p:cNvPr>
          <p:cNvGraphicFramePr/>
          <p:nvPr>
            <p:extLst>
              <p:ext uri="{D42A27DB-BD31-4B8C-83A1-F6EECF244321}">
                <p14:modId xmlns:p14="http://schemas.microsoft.com/office/powerpoint/2010/main" val="1675625749"/>
              </p:ext>
            </p:extLst>
          </p:nvPr>
        </p:nvGraphicFramePr>
        <p:xfrm>
          <a:off x="5582811" y="1318060"/>
          <a:ext cx="1949065" cy="2013496"/>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2" name="Chart 11">
            <a:extLst>
              <a:ext uri="{FF2B5EF4-FFF2-40B4-BE49-F238E27FC236}">
                <a16:creationId xmlns:a16="http://schemas.microsoft.com/office/drawing/2014/main" id="{C591FF3F-C6A9-E323-8157-F5A7D89D8728}"/>
              </a:ext>
            </a:extLst>
          </p:cNvPr>
          <p:cNvGraphicFramePr/>
          <p:nvPr>
            <p:extLst>
              <p:ext uri="{D42A27DB-BD31-4B8C-83A1-F6EECF244321}">
                <p14:modId xmlns:p14="http://schemas.microsoft.com/office/powerpoint/2010/main" val="1974641550"/>
              </p:ext>
            </p:extLst>
          </p:nvPr>
        </p:nvGraphicFramePr>
        <p:xfrm>
          <a:off x="1972939" y="4037274"/>
          <a:ext cx="1949065" cy="2013496"/>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30" name="Diagram 29">
            <a:extLst>
              <a:ext uri="{FF2B5EF4-FFF2-40B4-BE49-F238E27FC236}">
                <a16:creationId xmlns:a16="http://schemas.microsoft.com/office/drawing/2014/main" id="{E8DFC42A-48AE-EFA1-71E7-B3979B272DCB}"/>
              </a:ext>
            </a:extLst>
          </p:cNvPr>
          <p:cNvGraphicFramePr/>
          <p:nvPr>
            <p:extLst>
              <p:ext uri="{D42A27DB-BD31-4B8C-83A1-F6EECF244321}">
                <p14:modId xmlns:p14="http://schemas.microsoft.com/office/powerpoint/2010/main" val="2498770615"/>
              </p:ext>
            </p:extLst>
          </p:nvPr>
        </p:nvGraphicFramePr>
        <p:xfrm>
          <a:off x="2494907" y="1839621"/>
          <a:ext cx="5880986" cy="3505431"/>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graphicFrame>
        <p:nvGraphicFramePr>
          <p:cNvPr id="31" name="Chart 30">
            <a:extLst>
              <a:ext uri="{FF2B5EF4-FFF2-40B4-BE49-F238E27FC236}">
                <a16:creationId xmlns:a16="http://schemas.microsoft.com/office/drawing/2014/main" id="{C9057590-329E-6EED-D1EA-E9BF6BD1F77C}"/>
              </a:ext>
            </a:extLst>
          </p:cNvPr>
          <p:cNvGraphicFramePr/>
          <p:nvPr>
            <p:extLst>
              <p:ext uri="{D42A27DB-BD31-4B8C-83A1-F6EECF244321}">
                <p14:modId xmlns:p14="http://schemas.microsoft.com/office/powerpoint/2010/main" val="4118268506"/>
              </p:ext>
            </p:extLst>
          </p:nvPr>
        </p:nvGraphicFramePr>
        <p:xfrm>
          <a:off x="6687858" y="4037274"/>
          <a:ext cx="1949065" cy="2013496"/>
        </p:xfrm>
        <a:graphic>
          <a:graphicData uri="http://schemas.openxmlformats.org/drawingml/2006/chart">
            <c:chart xmlns:c="http://schemas.openxmlformats.org/drawingml/2006/chart" xmlns:r="http://schemas.openxmlformats.org/officeDocument/2006/relationships" r:id="rId10"/>
          </a:graphicData>
        </a:graphic>
      </p:graphicFrame>
      <p:sp>
        <p:nvSpPr>
          <p:cNvPr id="32" name="Slide Number Placeholder 31">
            <a:extLst>
              <a:ext uri="{FF2B5EF4-FFF2-40B4-BE49-F238E27FC236}">
                <a16:creationId xmlns:a16="http://schemas.microsoft.com/office/drawing/2014/main" id="{3DF93CC1-293C-F6BC-C82A-B9F5C9A93F27}"/>
              </a:ext>
            </a:extLst>
          </p:cNvPr>
          <p:cNvSpPr>
            <a:spLocks noGrp="1"/>
          </p:cNvSpPr>
          <p:nvPr>
            <p:ph type="sldNum" sz="quarter" idx="12"/>
          </p:nvPr>
        </p:nvSpPr>
        <p:spPr/>
        <p:txBody>
          <a:bodyPr/>
          <a:lstStyle/>
          <a:p>
            <a:fld id="{CCB81DBB-4641-41A6-B42C-A42E31CEAFFA}" type="slidenum">
              <a:rPr lang="en-US" smtClean="0"/>
              <a:t>20</a:t>
            </a:fld>
            <a:endParaRPr lang="en-US"/>
          </a:p>
        </p:txBody>
      </p:sp>
    </p:spTree>
    <p:extLst>
      <p:ext uri="{BB962C8B-B14F-4D97-AF65-F5344CB8AC3E}">
        <p14:creationId xmlns:p14="http://schemas.microsoft.com/office/powerpoint/2010/main" val="1175899660"/>
      </p:ext>
    </p:extLst>
  </p:cSld>
  <p:clrMapOvr>
    <a:masterClrMapping/>
  </p:clrMapOvr>
  <mc:AlternateContent xmlns:mc="http://schemas.openxmlformats.org/markup-compatibility/2006">
    <mc:Choice xmlns:p14="http://schemas.microsoft.com/office/powerpoint/2010/main" Requires="p14">
      <p:transition spd="slow" p14:dur="2000" advTm="5825"/>
    </mc:Choice>
    <mc:Fallback>
      <p:transition spd="slow" advTm="5825"/>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9">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23" name="Straight Connector 11">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1440584"/>
            <a:ext cx="802718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4" name="Straight Connector 13">
            <a:extLst>
              <a:ext uri="{FF2B5EF4-FFF2-40B4-BE49-F238E27FC236}">
                <a16:creationId xmlns:a16="http://schemas.microsoft.com/office/drawing/2014/main" id="{17C2F6CE-0CF2-4DDD-85F5-96799A328F1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4164811" y="6267491"/>
            <a:ext cx="802718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5" name="Content Placeholder 2">
            <a:extLst>
              <a:ext uri="{FF2B5EF4-FFF2-40B4-BE49-F238E27FC236}">
                <a16:creationId xmlns:a16="http://schemas.microsoft.com/office/drawing/2014/main" id="{E3FCF332-6F8E-D5A0-E9BF-6C7B77E1B772}"/>
              </a:ext>
            </a:extLst>
          </p:cNvPr>
          <p:cNvSpPr txBox="1">
            <a:spLocks/>
          </p:cNvSpPr>
          <p:nvPr/>
        </p:nvSpPr>
        <p:spPr>
          <a:xfrm>
            <a:off x="5894942" y="2470402"/>
            <a:ext cx="2663521" cy="287161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92024" indent="-192024" defTabSz="768096">
              <a:spcBef>
                <a:spcPts val="840"/>
              </a:spcBef>
            </a:pPr>
            <a:endParaRPr lang="en-US">
              <a:solidFill>
                <a:schemeClr val="bg1"/>
              </a:solidFill>
              <a:latin typeface="Times New Roman" panose="02020603050405020304" pitchFamily="18" charset="0"/>
              <a:cs typeface="Times New Roman" panose="02020603050405020304" pitchFamily="18" charset="0"/>
            </a:endParaRPr>
          </a:p>
        </p:txBody>
      </p:sp>
      <p:sp>
        <p:nvSpPr>
          <p:cNvPr id="21" name="TextBox 20">
            <a:extLst>
              <a:ext uri="{FF2B5EF4-FFF2-40B4-BE49-F238E27FC236}">
                <a16:creationId xmlns:a16="http://schemas.microsoft.com/office/drawing/2014/main" id="{2F4ABE6B-44DD-EC86-5B1C-2FD886B61A55}"/>
              </a:ext>
            </a:extLst>
          </p:cNvPr>
          <p:cNvSpPr txBox="1"/>
          <p:nvPr/>
        </p:nvSpPr>
        <p:spPr>
          <a:xfrm>
            <a:off x="316711" y="23198"/>
            <a:ext cx="6100010" cy="1200329"/>
          </a:xfrm>
          <a:prstGeom prst="rect">
            <a:avLst/>
          </a:prstGeom>
          <a:noFill/>
        </p:spPr>
        <p:txBody>
          <a:bodyPr wrap="square">
            <a:spAutoFit/>
          </a:bodyPr>
          <a:lstStyle/>
          <a:p>
            <a:r>
              <a:rPr lang="en-US" sz="3600" dirty="0">
                <a:solidFill>
                  <a:schemeClr val="bg2"/>
                </a:solidFill>
                <a:latin typeface="Times New Roman" panose="02020603050405020304" pitchFamily="18" charset="0"/>
                <a:ea typeface="+mj-ea"/>
                <a:cs typeface="Times New Roman" panose="02020603050405020304" pitchFamily="18" charset="0"/>
              </a:rPr>
              <a:t>Modeling</a:t>
            </a:r>
          </a:p>
          <a:p>
            <a:r>
              <a:rPr lang="en-US" sz="3600" dirty="0">
                <a:solidFill>
                  <a:schemeClr val="bg2"/>
                </a:solidFill>
                <a:cs typeface="Calibri Light"/>
              </a:rPr>
              <a:t>ROC curve</a:t>
            </a:r>
            <a:endParaRPr lang="en-IN" sz="4000" dirty="0">
              <a:solidFill>
                <a:schemeClr val="bg1"/>
              </a:solidFill>
              <a:latin typeface="Times New Roman" panose="02020603050405020304" pitchFamily="18" charset="0"/>
              <a:ea typeface="+mj-ea"/>
              <a:cs typeface="Times New Roman" panose="02020603050405020304" pitchFamily="18" charset="0"/>
            </a:endParaRPr>
          </a:p>
        </p:txBody>
      </p:sp>
      <p:pic>
        <p:nvPicPr>
          <p:cNvPr id="2" name="Picture 4" descr="Chart, line chart&#10;&#10;Description automatically generated">
            <a:extLst>
              <a:ext uri="{FF2B5EF4-FFF2-40B4-BE49-F238E27FC236}">
                <a16:creationId xmlns:a16="http://schemas.microsoft.com/office/drawing/2014/main" id="{F424282F-E286-CC7C-31B2-4CABBBDAFF7E}"/>
              </a:ext>
            </a:extLst>
          </p:cNvPr>
          <p:cNvPicPr>
            <a:picLocks noChangeAspect="1"/>
          </p:cNvPicPr>
          <p:nvPr/>
        </p:nvPicPr>
        <p:blipFill>
          <a:blip r:embed="rId2"/>
          <a:stretch>
            <a:fillRect/>
          </a:stretch>
        </p:blipFill>
        <p:spPr>
          <a:xfrm>
            <a:off x="1957960" y="1642369"/>
            <a:ext cx="8917522" cy="4527683"/>
          </a:xfrm>
          <a:prstGeom prst="rect">
            <a:avLst/>
          </a:prstGeom>
        </p:spPr>
      </p:pic>
      <p:sp>
        <p:nvSpPr>
          <p:cNvPr id="3" name="Slide Number Placeholder 2">
            <a:extLst>
              <a:ext uri="{FF2B5EF4-FFF2-40B4-BE49-F238E27FC236}">
                <a16:creationId xmlns:a16="http://schemas.microsoft.com/office/drawing/2014/main" id="{31CDF1AF-4E8F-AA65-D9C2-11BBCD670FAD}"/>
              </a:ext>
            </a:extLst>
          </p:cNvPr>
          <p:cNvSpPr>
            <a:spLocks noGrp="1"/>
          </p:cNvSpPr>
          <p:nvPr>
            <p:ph type="sldNum" sz="quarter" idx="12"/>
          </p:nvPr>
        </p:nvSpPr>
        <p:spPr/>
        <p:txBody>
          <a:bodyPr/>
          <a:lstStyle/>
          <a:p>
            <a:fld id="{CCB81DBB-4641-41A6-B42C-A42E31CEAFFA}" type="slidenum">
              <a:rPr lang="en-US" smtClean="0"/>
              <a:t>21</a:t>
            </a:fld>
            <a:endParaRPr lang="en-US"/>
          </a:p>
        </p:txBody>
      </p:sp>
    </p:spTree>
    <p:extLst>
      <p:ext uri="{BB962C8B-B14F-4D97-AF65-F5344CB8AC3E}">
        <p14:creationId xmlns:p14="http://schemas.microsoft.com/office/powerpoint/2010/main" val="107446850"/>
      </p:ext>
    </p:extLst>
  </p:cSld>
  <p:clrMapOvr>
    <a:masterClrMapping/>
  </p:clrMapOvr>
  <mc:AlternateContent xmlns:mc="http://schemas.openxmlformats.org/markup-compatibility/2006">
    <mc:Choice xmlns:p14="http://schemas.microsoft.com/office/powerpoint/2010/main" Requires="p14">
      <p:transition spd="slow" p14:dur="2000" advTm="5825"/>
    </mc:Choice>
    <mc:Fallback>
      <p:transition spd="slow" advTm="5825"/>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9">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23" name="Straight Connector 11">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1440584"/>
            <a:ext cx="802718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4" name="Straight Connector 13">
            <a:extLst>
              <a:ext uri="{FF2B5EF4-FFF2-40B4-BE49-F238E27FC236}">
                <a16:creationId xmlns:a16="http://schemas.microsoft.com/office/drawing/2014/main" id="{17C2F6CE-0CF2-4DDD-85F5-96799A328F1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4164811" y="6267491"/>
            <a:ext cx="802718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6A70D60-4036-B4A7-50A1-D2D1D9E0B8C8}"/>
              </a:ext>
            </a:extLst>
          </p:cNvPr>
          <p:cNvSpPr>
            <a:spLocks noGrp="1"/>
          </p:cNvSpPr>
          <p:nvPr>
            <p:ph idx="1"/>
          </p:nvPr>
        </p:nvSpPr>
        <p:spPr>
          <a:xfrm>
            <a:off x="4727996" y="3355706"/>
            <a:ext cx="4671643" cy="1110562"/>
          </a:xfrm>
        </p:spPr>
        <p:txBody>
          <a:bodyPr>
            <a:normAutofit/>
          </a:bodyPr>
          <a:lstStyle/>
          <a:p>
            <a:pPr marL="0" indent="0" defTabSz="768096">
              <a:spcBef>
                <a:spcPts val="840"/>
              </a:spcBef>
              <a:buNone/>
            </a:pPr>
            <a:r>
              <a:rPr lang="en-IN" sz="6600" dirty="0">
                <a:solidFill>
                  <a:schemeClr val="bg1"/>
                </a:solidFill>
                <a:latin typeface="Times New Roman" panose="02020603050405020304" pitchFamily="18" charset="0"/>
                <a:cs typeface="Times New Roman" panose="02020603050405020304" pitchFamily="18" charset="0"/>
              </a:rPr>
              <a:t>Departure </a:t>
            </a:r>
            <a:endParaRPr lang="en-US" sz="3200" dirty="0">
              <a:solidFill>
                <a:schemeClr val="bg1"/>
              </a:solidFill>
              <a:latin typeface="Times New Roman" panose="02020603050405020304" pitchFamily="18" charset="0"/>
              <a:cs typeface="Times New Roman" panose="02020603050405020304" pitchFamily="18" charset="0"/>
            </a:endParaRPr>
          </a:p>
        </p:txBody>
      </p:sp>
      <p:sp>
        <p:nvSpPr>
          <p:cNvPr id="5" name="Content Placeholder 2">
            <a:extLst>
              <a:ext uri="{FF2B5EF4-FFF2-40B4-BE49-F238E27FC236}">
                <a16:creationId xmlns:a16="http://schemas.microsoft.com/office/drawing/2014/main" id="{E3FCF332-6F8E-D5A0-E9BF-6C7B77E1B772}"/>
              </a:ext>
            </a:extLst>
          </p:cNvPr>
          <p:cNvSpPr txBox="1">
            <a:spLocks/>
          </p:cNvSpPr>
          <p:nvPr/>
        </p:nvSpPr>
        <p:spPr>
          <a:xfrm>
            <a:off x="5894942" y="2470402"/>
            <a:ext cx="2663521" cy="287161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92024" indent="-192024" defTabSz="768096">
              <a:spcBef>
                <a:spcPts val="840"/>
              </a:spcBef>
            </a:pPr>
            <a:endParaRPr lang="en-US">
              <a:solidFill>
                <a:schemeClr val="bg1"/>
              </a:solidFill>
              <a:latin typeface="Times New Roman" panose="02020603050405020304" pitchFamily="18" charset="0"/>
              <a:cs typeface="Times New Roman" panose="02020603050405020304" pitchFamily="18" charset="0"/>
            </a:endParaRPr>
          </a:p>
        </p:txBody>
      </p:sp>
      <p:pic>
        <p:nvPicPr>
          <p:cNvPr id="1026" name="Picture 2" descr="Bicycle, bike, lane icon - Download on Iconfinder">
            <a:extLst>
              <a:ext uri="{FF2B5EF4-FFF2-40B4-BE49-F238E27FC236}">
                <a16:creationId xmlns:a16="http://schemas.microsoft.com/office/drawing/2014/main" id="{0AF6DA93-8D25-C247-E9AE-9D04842AFD8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4241" t="5236" r="14218" b="20356"/>
          <a:stretch/>
        </p:blipFill>
        <p:spPr bwMode="auto">
          <a:xfrm>
            <a:off x="786581" y="1954900"/>
            <a:ext cx="3608438" cy="3628720"/>
          </a:xfrm>
          <a:prstGeom prst="flowChartConnector">
            <a:avLst/>
          </a:prstGeom>
          <a:noFill/>
          <a:extLst>
            <a:ext uri="{909E8E84-426E-40DD-AFC4-6F175D3DCCD1}">
              <a14:hiddenFill xmlns:a14="http://schemas.microsoft.com/office/drawing/2010/main">
                <a:solidFill>
                  <a:srgbClr val="FFFFFF"/>
                </a:solidFill>
              </a14:hiddenFill>
            </a:ext>
          </a:extLst>
        </p:spPr>
      </p:pic>
      <p:sp>
        <p:nvSpPr>
          <p:cNvPr id="29" name="Slide Number Placeholder 28">
            <a:extLst>
              <a:ext uri="{FF2B5EF4-FFF2-40B4-BE49-F238E27FC236}">
                <a16:creationId xmlns:a16="http://schemas.microsoft.com/office/drawing/2014/main" id="{DB2F8C5B-5722-8AB2-B2EF-A5E334A80A18}"/>
              </a:ext>
            </a:extLst>
          </p:cNvPr>
          <p:cNvSpPr>
            <a:spLocks noGrp="1"/>
          </p:cNvSpPr>
          <p:nvPr>
            <p:ph type="sldNum" sz="quarter" idx="12"/>
          </p:nvPr>
        </p:nvSpPr>
        <p:spPr/>
        <p:txBody>
          <a:bodyPr/>
          <a:lstStyle/>
          <a:p>
            <a:fld id="{CCB81DBB-4641-41A6-B42C-A42E31CEAFFA}" type="slidenum">
              <a:rPr lang="en-US" smtClean="0"/>
              <a:t>22</a:t>
            </a:fld>
            <a:endParaRPr lang="en-US"/>
          </a:p>
        </p:txBody>
      </p:sp>
    </p:spTree>
    <p:extLst>
      <p:ext uri="{BB962C8B-B14F-4D97-AF65-F5344CB8AC3E}">
        <p14:creationId xmlns:p14="http://schemas.microsoft.com/office/powerpoint/2010/main" val="2512003548"/>
      </p:ext>
    </p:extLst>
  </p:cSld>
  <p:clrMapOvr>
    <a:masterClrMapping/>
  </p:clrMapOvr>
  <mc:AlternateContent xmlns:mc="http://schemas.openxmlformats.org/markup-compatibility/2006">
    <mc:Choice xmlns:p14="http://schemas.microsoft.com/office/powerpoint/2010/main" Requires="p14">
      <p:transition spd="slow" p14:dur="2000" advTm="5825"/>
    </mc:Choice>
    <mc:Fallback>
      <p:transition spd="slow" advTm="5825"/>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9">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23" name="Straight Connector 11">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1440584"/>
            <a:ext cx="802718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4" name="Straight Connector 13">
            <a:extLst>
              <a:ext uri="{FF2B5EF4-FFF2-40B4-BE49-F238E27FC236}">
                <a16:creationId xmlns:a16="http://schemas.microsoft.com/office/drawing/2014/main" id="{17C2F6CE-0CF2-4DDD-85F5-96799A328F1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4164811" y="6267491"/>
            <a:ext cx="802718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6A70D60-4036-B4A7-50A1-D2D1D9E0B8C8}"/>
              </a:ext>
            </a:extLst>
          </p:cNvPr>
          <p:cNvSpPr>
            <a:spLocks noGrp="1"/>
          </p:cNvSpPr>
          <p:nvPr>
            <p:ph idx="1"/>
          </p:nvPr>
        </p:nvSpPr>
        <p:spPr>
          <a:xfrm>
            <a:off x="1645420" y="2579408"/>
            <a:ext cx="9530579" cy="3369948"/>
          </a:xfrm>
        </p:spPr>
        <p:txBody>
          <a:bodyPr>
            <a:normAutofit/>
          </a:bodyPr>
          <a:lstStyle/>
          <a:p>
            <a:pPr defTabSz="768096">
              <a:spcBef>
                <a:spcPts val="840"/>
              </a:spcBef>
            </a:pPr>
            <a:endParaRPr lang="en-US" sz="3600" dirty="0">
              <a:solidFill>
                <a:schemeClr val="bg1"/>
              </a:solidFill>
              <a:latin typeface="Times New Roman" panose="02020603050405020304" pitchFamily="18" charset="0"/>
              <a:cs typeface="Times New Roman" panose="02020603050405020304" pitchFamily="18" charset="0"/>
            </a:endParaRPr>
          </a:p>
          <a:p>
            <a:pPr defTabSz="768096">
              <a:spcBef>
                <a:spcPts val="840"/>
              </a:spcBef>
            </a:pPr>
            <a:endParaRPr lang="en-US" sz="2000" dirty="0">
              <a:solidFill>
                <a:schemeClr val="bg1"/>
              </a:solidFill>
              <a:latin typeface="Times New Roman" panose="02020603050405020304" pitchFamily="18" charset="0"/>
              <a:cs typeface="Times New Roman" panose="02020603050405020304" pitchFamily="18" charset="0"/>
            </a:endParaRPr>
          </a:p>
          <a:p>
            <a:pPr defTabSz="768096">
              <a:spcBef>
                <a:spcPts val="840"/>
              </a:spcBef>
            </a:pPr>
            <a:endParaRPr lang="en-US" dirty="0">
              <a:solidFill>
                <a:schemeClr val="bg1"/>
              </a:solidFill>
              <a:latin typeface="Times New Roman" panose="02020603050405020304" pitchFamily="18" charset="0"/>
              <a:cs typeface="Times New Roman" panose="02020603050405020304" pitchFamily="18" charset="0"/>
            </a:endParaRPr>
          </a:p>
          <a:p>
            <a:pPr marL="0" indent="0" defTabSz="768096">
              <a:spcBef>
                <a:spcPts val="840"/>
              </a:spcBef>
              <a:buNone/>
            </a:pPr>
            <a:endParaRPr lang="en-US" dirty="0">
              <a:solidFill>
                <a:schemeClr val="bg1"/>
              </a:solidFill>
              <a:latin typeface="Times New Roman" panose="02020603050405020304" pitchFamily="18" charset="0"/>
              <a:cs typeface="Times New Roman" panose="02020603050405020304" pitchFamily="18" charset="0"/>
            </a:endParaRPr>
          </a:p>
        </p:txBody>
      </p:sp>
      <p:sp>
        <p:nvSpPr>
          <p:cNvPr id="5" name="Content Placeholder 2">
            <a:extLst>
              <a:ext uri="{FF2B5EF4-FFF2-40B4-BE49-F238E27FC236}">
                <a16:creationId xmlns:a16="http://schemas.microsoft.com/office/drawing/2014/main" id="{E3FCF332-6F8E-D5A0-E9BF-6C7B77E1B772}"/>
              </a:ext>
            </a:extLst>
          </p:cNvPr>
          <p:cNvSpPr txBox="1">
            <a:spLocks/>
          </p:cNvSpPr>
          <p:nvPr/>
        </p:nvSpPr>
        <p:spPr>
          <a:xfrm>
            <a:off x="5894942" y="2470402"/>
            <a:ext cx="2663521" cy="287161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92024" indent="-192024" defTabSz="768096">
              <a:spcBef>
                <a:spcPts val="840"/>
              </a:spcBef>
            </a:pPr>
            <a:endParaRPr lang="en-US">
              <a:solidFill>
                <a:schemeClr val="bg1"/>
              </a:solidFill>
              <a:latin typeface="Times New Roman" panose="02020603050405020304" pitchFamily="18" charset="0"/>
              <a:cs typeface="Times New Roman" panose="02020603050405020304" pitchFamily="18" charset="0"/>
            </a:endParaRPr>
          </a:p>
        </p:txBody>
      </p:sp>
      <p:sp>
        <p:nvSpPr>
          <p:cNvPr id="21" name="TextBox 20">
            <a:extLst>
              <a:ext uri="{FF2B5EF4-FFF2-40B4-BE49-F238E27FC236}">
                <a16:creationId xmlns:a16="http://schemas.microsoft.com/office/drawing/2014/main" id="{2F4ABE6B-44DD-EC86-5B1C-2FD886B61A55}"/>
              </a:ext>
            </a:extLst>
          </p:cNvPr>
          <p:cNvSpPr txBox="1"/>
          <p:nvPr/>
        </p:nvSpPr>
        <p:spPr>
          <a:xfrm>
            <a:off x="316711" y="23198"/>
            <a:ext cx="6100010" cy="1200329"/>
          </a:xfrm>
          <a:prstGeom prst="rect">
            <a:avLst/>
          </a:prstGeom>
          <a:noFill/>
        </p:spPr>
        <p:txBody>
          <a:bodyPr wrap="square">
            <a:spAutoFit/>
          </a:bodyPr>
          <a:lstStyle/>
          <a:p>
            <a:r>
              <a:rPr lang="en-US" sz="3600" dirty="0">
                <a:solidFill>
                  <a:schemeClr val="bg2"/>
                </a:solidFill>
                <a:latin typeface="Times New Roman" panose="02020603050405020304" pitchFamily="18" charset="0"/>
                <a:ea typeface="+mj-ea"/>
                <a:cs typeface="Times New Roman" panose="02020603050405020304" pitchFamily="18" charset="0"/>
              </a:rPr>
              <a:t>Departure Model</a:t>
            </a:r>
          </a:p>
          <a:p>
            <a:r>
              <a:rPr lang="en-US" sz="3600" dirty="0">
                <a:solidFill>
                  <a:schemeClr val="bg2"/>
                </a:solidFill>
                <a:cs typeface="Calibri Light"/>
              </a:rPr>
              <a:t>Logistic regression</a:t>
            </a:r>
            <a:endParaRPr lang="en-IN" sz="4000" dirty="0">
              <a:solidFill>
                <a:schemeClr val="bg1"/>
              </a:solidFill>
              <a:latin typeface="Times New Roman" panose="02020603050405020304" pitchFamily="18" charset="0"/>
              <a:ea typeface="+mj-ea"/>
              <a:cs typeface="Times New Roman" panose="02020603050405020304" pitchFamily="18" charset="0"/>
            </a:endParaRPr>
          </a:p>
        </p:txBody>
      </p:sp>
      <p:sp>
        <p:nvSpPr>
          <p:cNvPr id="2" name="TextBox 1">
            <a:extLst>
              <a:ext uri="{FF2B5EF4-FFF2-40B4-BE49-F238E27FC236}">
                <a16:creationId xmlns:a16="http://schemas.microsoft.com/office/drawing/2014/main" id="{536D6314-9545-94FF-87F2-4777944CE394}"/>
              </a:ext>
            </a:extLst>
          </p:cNvPr>
          <p:cNvSpPr txBox="1"/>
          <p:nvPr/>
        </p:nvSpPr>
        <p:spPr>
          <a:xfrm>
            <a:off x="3246465" y="2331710"/>
            <a:ext cx="5573444"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solidFill>
                  <a:schemeClr val="bg2"/>
                </a:solidFill>
              </a:rPr>
              <a:t>Accuracy: 64.12% +/- 1.74% (micro average: 64.12%)</a:t>
            </a:r>
            <a:br>
              <a:rPr lang="en-US" dirty="0">
                <a:solidFill>
                  <a:schemeClr val="bg2"/>
                </a:solidFill>
              </a:rPr>
            </a:br>
            <a:r>
              <a:rPr lang="en-US" dirty="0">
                <a:solidFill>
                  <a:schemeClr val="bg2"/>
                </a:solidFill>
              </a:rPr>
              <a:t>F1 score: </a:t>
            </a:r>
            <a:r>
              <a:rPr lang="en-US">
                <a:solidFill>
                  <a:schemeClr val="bg2"/>
                </a:solidFill>
              </a:rPr>
              <a:t>60.68%</a:t>
            </a:r>
          </a:p>
        </p:txBody>
      </p:sp>
      <p:graphicFrame>
        <p:nvGraphicFramePr>
          <p:cNvPr id="6" name="Table 5">
            <a:extLst>
              <a:ext uri="{FF2B5EF4-FFF2-40B4-BE49-F238E27FC236}">
                <a16:creationId xmlns:a16="http://schemas.microsoft.com/office/drawing/2014/main" id="{48BF683F-8C56-A019-04D9-3E5A5B7D11DA}"/>
              </a:ext>
            </a:extLst>
          </p:cNvPr>
          <p:cNvGraphicFramePr>
            <a:graphicFrameLocks noGrp="1"/>
          </p:cNvGraphicFramePr>
          <p:nvPr>
            <p:extLst>
              <p:ext uri="{D42A27DB-BD31-4B8C-83A1-F6EECF244321}">
                <p14:modId xmlns:p14="http://schemas.microsoft.com/office/powerpoint/2010/main" val="3366785407"/>
              </p:ext>
            </p:extLst>
          </p:nvPr>
        </p:nvGraphicFramePr>
        <p:xfrm>
          <a:off x="3040443" y="3282495"/>
          <a:ext cx="6111113" cy="1474995"/>
        </p:xfrm>
        <a:graphic>
          <a:graphicData uri="http://schemas.openxmlformats.org/drawingml/2006/table">
            <a:tbl>
              <a:tblPr firstRow="1" bandRow="1">
                <a:tableStyleId>{BDBED569-4797-4DF1-A0F4-6AAB3CD982D8}</a:tableStyleId>
              </a:tblPr>
              <a:tblGrid>
                <a:gridCol w="1224153">
                  <a:extLst>
                    <a:ext uri="{9D8B030D-6E8A-4147-A177-3AD203B41FA5}">
                      <a16:colId xmlns:a16="http://schemas.microsoft.com/office/drawing/2014/main" val="705247247"/>
                    </a:ext>
                  </a:extLst>
                </a:gridCol>
                <a:gridCol w="919480">
                  <a:extLst>
                    <a:ext uri="{9D8B030D-6E8A-4147-A177-3AD203B41FA5}">
                      <a16:colId xmlns:a16="http://schemas.microsoft.com/office/drawing/2014/main" val="4166436078"/>
                    </a:ext>
                  </a:extLst>
                </a:gridCol>
                <a:gridCol w="919480">
                  <a:extLst>
                    <a:ext uri="{9D8B030D-6E8A-4147-A177-3AD203B41FA5}">
                      <a16:colId xmlns:a16="http://schemas.microsoft.com/office/drawing/2014/main" val="2149102769"/>
                    </a:ext>
                  </a:extLst>
                </a:gridCol>
                <a:gridCol w="3048000">
                  <a:extLst>
                    <a:ext uri="{9D8B030D-6E8A-4147-A177-3AD203B41FA5}">
                      <a16:colId xmlns:a16="http://schemas.microsoft.com/office/drawing/2014/main" val="2268359033"/>
                    </a:ext>
                  </a:extLst>
                </a:gridCol>
              </a:tblGrid>
              <a:tr h="377715">
                <a:tc>
                  <a:txBody>
                    <a:bodyPr/>
                    <a:lstStyle/>
                    <a:p>
                      <a:endParaRPr lang="en-US" dirty="0">
                        <a:ln>
                          <a:noFill/>
                        </a:ln>
                        <a:solidFill>
                          <a:schemeClr val="bg2"/>
                        </a:solidFill>
                      </a:endParaRPr>
                    </a:p>
                  </a:txBody>
                  <a:tcPr anchor="ctr"/>
                </a:tc>
                <a:tc>
                  <a:txBody>
                    <a:bodyPr/>
                    <a:lstStyle/>
                    <a:p>
                      <a:r>
                        <a:rPr lang="en-US">
                          <a:ln>
                            <a:noFill/>
                          </a:ln>
                          <a:solidFill>
                            <a:schemeClr val="bg2"/>
                          </a:solidFill>
                        </a:rPr>
                        <a:t>true 0</a:t>
                      </a:r>
                    </a:p>
                  </a:txBody>
                  <a:tcPr anchor="ctr"/>
                </a:tc>
                <a:tc>
                  <a:txBody>
                    <a:bodyPr/>
                    <a:lstStyle/>
                    <a:p>
                      <a:r>
                        <a:rPr lang="en-US">
                          <a:ln>
                            <a:noFill/>
                          </a:ln>
                          <a:solidFill>
                            <a:schemeClr val="bg2"/>
                          </a:solidFill>
                        </a:rPr>
                        <a:t>true 1</a:t>
                      </a:r>
                    </a:p>
                  </a:txBody>
                  <a:tcPr anchor="ctr"/>
                </a:tc>
                <a:tc>
                  <a:txBody>
                    <a:bodyPr/>
                    <a:lstStyle/>
                    <a:p>
                      <a:r>
                        <a:rPr lang="en-US">
                          <a:ln>
                            <a:noFill/>
                          </a:ln>
                          <a:solidFill>
                            <a:schemeClr val="bg2"/>
                          </a:solidFill>
                        </a:rPr>
                        <a:t>class precision</a:t>
                      </a:r>
                    </a:p>
                  </a:txBody>
                  <a:tcPr anchor="ctr"/>
                </a:tc>
                <a:extLst>
                  <a:ext uri="{0D108BD9-81ED-4DB2-BD59-A6C34878D82A}">
                    <a16:rowId xmlns:a16="http://schemas.microsoft.com/office/drawing/2014/main" val="970508619"/>
                  </a:ext>
                </a:extLst>
              </a:tr>
              <a:tr h="0">
                <a:tc>
                  <a:txBody>
                    <a:bodyPr/>
                    <a:lstStyle/>
                    <a:p>
                      <a:r>
                        <a:rPr lang="en-US">
                          <a:ln>
                            <a:noFill/>
                          </a:ln>
                          <a:solidFill>
                            <a:schemeClr val="bg2"/>
                          </a:solidFill>
                        </a:rPr>
                        <a:t>pred. 0</a:t>
                      </a:r>
                    </a:p>
                  </a:txBody>
                  <a:tcPr anchor="ctr"/>
                </a:tc>
                <a:tc>
                  <a:txBody>
                    <a:bodyPr/>
                    <a:lstStyle/>
                    <a:p>
                      <a:r>
                        <a:rPr lang="en-US" dirty="0">
                          <a:ln>
                            <a:noFill/>
                          </a:ln>
                          <a:solidFill>
                            <a:schemeClr val="bg2"/>
                          </a:solidFill>
                        </a:rPr>
                        <a:t>4402</a:t>
                      </a:r>
                    </a:p>
                  </a:txBody>
                  <a:tcPr anchor="ctr"/>
                </a:tc>
                <a:tc>
                  <a:txBody>
                    <a:bodyPr/>
                    <a:lstStyle/>
                    <a:p>
                      <a:r>
                        <a:rPr lang="en-US" dirty="0">
                          <a:ln>
                            <a:noFill/>
                          </a:ln>
                          <a:solidFill>
                            <a:schemeClr val="bg2"/>
                          </a:solidFill>
                        </a:rPr>
                        <a:t>2307</a:t>
                      </a:r>
                    </a:p>
                  </a:txBody>
                  <a:tcPr anchor="ctr"/>
                </a:tc>
                <a:tc>
                  <a:txBody>
                    <a:bodyPr/>
                    <a:lstStyle/>
                    <a:p>
                      <a:r>
                        <a:rPr lang="en-US" dirty="0">
                          <a:ln>
                            <a:noFill/>
                          </a:ln>
                          <a:solidFill>
                            <a:schemeClr val="bg2"/>
                          </a:solidFill>
                        </a:rPr>
                        <a:t>65.61%</a:t>
                      </a:r>
                    </a:p>
                  </a:txBody>
                  <a:tcPr anchor="ctr"/>
                </a:tc>
                <a:extLst>
                  <a:ext uri="{0D108BD9-81ED-4DB2-BD59-A6C34878D82A}">
                    <a16:rowId xmlns:a16="http://schemas.microsoft.com/office/drawing/2014/main" val="1953053225"/>
                  </a:ext>
                </a:extLst>
              </a:tr>
              <a:tr h="0">
                <a:tc>
                  <a:txBody>
                    <a:bodyPr/>
                    <a:lstStyle/>
                    <a:p>
                      <a:r>
                        <a:rPr lang="en-US">
                          <a:ln>
                            <a:noFill/>
                          </a:ln>
                          <a:solidFill>
                            <a:schemeClr val="bg2"/>
                          </a:solidFill>
                        </a:rPr>
                        <a:t>pred. 1</a:t>
                      </a:r>
                    </a:p>
                  </a:txBody>
                  <a:tcPr anchor="ctr"/>
                </a:tc>
                <a:tc>
                  <a:txBody>
                    <a:bodyPr/>
                    <a:lstStyle/>
                    <a:p>
                      <a:r>
                        <a:rPr lang="en-US">
                          <a:ln>
                            <a:noFill/>
                          </a:ln>
                          <a:solidFill>
                            <a:schemeClr val="bg2"/>
                          </a:solidFill>
                        </a:rPr>
                        <a:t>817</a:t>
                      </a:r>
                    </a:p>
                  </a:txBody>
                  <a:tcPr anchor="ctr"/>
                </a:tc>
                <a:tc>
                  <a:txBody>
                    <a:bodyPr/>
                    <a:lstStyle/>
                    <a:p>
                      <a:r>
                        <a:rPr lang="en-US">
                          <a:ln>
                            <a:noFill/>
                          </a:ln>
                          <a:solidFill>
                            <a:schemeClr val="bg2"/>
                          </a:solidFill>
                        </a:rPr>
                        <a:t>1180</a:t>
                      </a:r>
                    </a:p>
                  </a:txBody>
                  <a:tcPr anchor="ctr"/>
                </a:tc>
                <a:tc>
                  <a:txBody>
                    <a:bodyPr/>
                    <a:lstStyle/>
                    <a:p>
                      <a:r>
                        <a:rPr lang="en-US" dirty="0">
                          <a:ln>
                            <a:noFill/>
                          </a:ln>
                          <a:solidFill>
                            <a:schemeClr val="bg2"/>
                          </a:solidFill>
                        </a:rPr>
                        <a:t>59.09%</a:t>
                      </a:r>
                    </a:p>
                  </a:txBody>
                  <a:tcPr anchor="ctr"/>
                </a:tc>
                <a:extLst>
                  <a:ext uri="{0D108BD9-81ED-4DB2-BD59-A6C34878D82A}">
                    <a16:rowId xmlns:a16="http://schemas.microsoft.com/office/drawing/2014/main" val="1642711503"/>
                  </a:ext>
                </a:extLst>
              </a:tr>
              <a:tr h="0">
                <a:tc>
                  <a:txBody>
                    <a:bodyPr/>
                    <a:lstStyle/>
                    <a:p>
                      <a:r>
                        <a:rPr lang="en-US">
                          <a:ln>
                            <a:noFill/>
                          </a:ln>
                          <a:solidFill>
                            <a:schemeClr val="bg2"/>
                          </a:solidFill>
                        </a:rPr>
                        <a:t>class recall</a:t>
                      </a:r>
                    </a:p>
                  </a:txBody>
                  <a:tcPr anchor="ctr"/>
                </a:tc>
                <a:tc>
                  <a:txBody>
                    <a:bodyPr/>
                    <a:lstStyle/>
                    <a:p>
                      <a:r>
                        <a:rPr lang="en-US" dirty="0">
                          <a:ln>
                            <a:noFill/>
                          </a:ln>
                          <a:solidFill>
                            <a:schemeClr val="bg2"/>
                          </a:solidFill>
                        </a:rPr>
                        <a:t>84.35%</a:t>
                      </a:r>
                    </a:p>
                  </a:txBody>
                  <a:tcPr anchor="ctr"/>
                </a:tc>
                <a:tc>
                  <a:txBody>
                    <a:bodyPr/>
                    <a:lstStyle/>
                    <a:p>
                      <a:r>
                        <a:rPr lang="en-US">
                          <a:ln>
                            <a:noFill/>
                          </a:ln>
                          <a:solidFill>
                            <a:schemeClr val="bg2"/>
                          </a:solidFill>
                        </a:rPr>
                        <a:t>33.84%</a:t>
                      </a:r>
                    </a:p>
                  </a:txBody>
                  <a:tcPr anchor="ctr"/>
                </a:tc>
                <a:tc>
                  <a:txBody>
                    <a:bodyPr/>
                    <a:lstStyle/>
                    <a:p>
                      <a:endParaRPr lang="en-US" dirty="0">
                        <a:ln>
                          <a:noFill/>
                        </a:ln>
                        <a:solidFill>
                          <a:schemeClr val="bg2"/>
                        </a:solidFill>
                      </a:endParaRPr>
                    </a:p>
                  </a:txBody>
                  <a:tcPr anchor="ctr"/>
                </a:tc>
                <a:extLst>
                  <a:ext uri="{0D108BD9-81ED-4DB2-BD59-A6C34878D82A}">
                    <a16:rowId xmlns:a16="http://schemas.microsoft.com/office/drawing/2014/main" val="2015936130"/>
                  </a:ext>
                </a:extLst>
              </a:tr>
            </a:tbl>
          </a:graphicData>
        </a:graphic>
      </p:graphicFrame>
      <p:sp>
        <p:nvSpPr>
          <p:cNvPr id="4" name="Slide Number Placeholder 3">
            <a:extLst>
              <a:ext uri="{FF2B5EF4-FFF2-40B4-BE49-F238E27FC236}">
                <a16:creationId xmlns:a16="http://schemas.microsoft.com/office/drawing/2014/main" id="{37FF0308-D93C-AA18-629A-609DFEAAA1FA}"/>
              </a:ext>
            </a:extLst>
          </p:cNvPr>
          <p:cNvSpPr>
            <a:spLocks noGrp="1"/>
          </p:cNvSpPr>
          <p:nvPr>
            <p:ph type="sldNum" sz="quarter" idx="12"/>
          </p:nvPr>
        </p:nvSpPr>
        <p:spPr/>
        <p:txBody>
          <a:bodyPr/>
          <a:lstStyle/>
          <a:p>
            <a:fld id="{CCB81DBB-4641-41A6-B42C-A42E31CEAFFA}" type="slidenum">
              <a:rPr lang="en-US" smtClean="0"/>
              <a:t>23</a:t>
            </a:fld>
            <a:endParaRPr lang="en-US"/>
          </a:p>
        </p:txBody>
      </p:sp>
    </p:spTree>
    <p:extLst>
      <p:ext uri="{BB962C8B-B14F-4D97-AF65-F5344CB8AC3E}">
        <p14:creationId xmlns:p14="http://schemas.microsoft.com/office/powerpoint/2010/main" val="22838659"/>
      </p:ext>
    </p:extLst>
  </p:cSld>
  <p:clrMapOvr>
    <a:masterClrMapping/>
  </p:clrMapOvr>
  <mc:AlternateContent xmlns:mc="http://schemas.openxmlformats.org/markup-compatibility/2006">
    <mc:Choice xmlns:p14="http://schemas.microsoft.com/office/powerpoint/2010/main" Requires="p14">
      <p:transition spd="slow" p14:dur="2000" advTm="5825"/>
    </mc:Choice>
    <mc:Fallback>
      <p:transition spd="slow" advTm="5825"/>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9">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23" name="Straight Connector 11">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1440584"/>
            <a:ext cx="802718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4" name="Straight Connector 13">
            <a:extLst>
              <a:ext uri="{FF2B5EF4-FFF2-40B4-BE49-F238E27FC236}">
                <a16:creationId xmlns:a16="http://schemas.microsoft.com/office/drawing/2014/main" id="{17C2F6CE-0CF2-4DDD-85F5-96799A328F1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4164811" y="6267491"/>
            <a:ext cx="802718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6A70D60-4036-B4A7-50A1-D2D1D9E0B8C8}"/>
              </a:ext>
            </a:extLst>
          </p:cNvPr>
          <p:cNvSpPr>
            <a:spLocks noGrp="1"/>
          </p:cNvSpPr>
          <p:nvPr>
            <p:ph idx="1"/>
          </p:nvPr>
        </p:nvSpPr>
        <p:spPr>
          <a:xfrm>
            <a:off x="1645420" y="2579408"/>
            <a:ext cx="9530579" cy="3369948"/>
          </a:xfrm>
        </p:spPr>
        <p:txBody>
          <a:bodyPr>
            <a:normAutofit/>
          </a:bodyPr>
          <a:lstStyle/>
          <a:p>
            <a:pPr defTabSz="768096">
              <a:spcBef>
                <a:spcPts val="840"/>
              </a:spcBef>
            </a:pPr>
            <a:endParaRPr lang="en-US" sz="3600" dirty="0">
              <a:solidFill>
                <a:schemeClr val="bg1"/>
              </a:solidFill>
              <a:latin typeface="Times New Roman" panose="02020603050405020304" pitchFamily="18" charset="0"/>
              <a:cs typeface="Times New Roman" panose="02020603050405020304" pitchFamily="18" charset="0"/>
            </a:endParaRPr>
          </a:p>
          <a:p>
            <a:pPr defTabSz="768096">
              <a:spcBef>
                <a:spcPts val="840"/>
              </a:spcBef>
            </a:pPr>
            <a:endParaRPr lang="en-US" sz="2000" dirty="0">
              <a:solidFill>
                <a:schemeClr val="bg1"/>
              </a:solidFill>
              <a:latin typeface="Times New Roman" panose="02020603050405020304" pitchFamily="18" charset="0"/>
              <a:cs typeface="Times New Roman" panose="02020603050405020304" pitchFamily="18" charset="0"/>
            </a:endParaRPr>
          </a:p>
          <a:p>
            <a:pPr defTabSz="768096">
              <a:spcBef>
                <a:spcPts val="840"/>
              </a:spcBef>
            </a:pPr>
            <a:endParaRPr lang="en-US" dirty="0">
              <a:solidFill>
                <a:schemeClr val="bg1"/>
              </a:solidFill>
              <a:latin typeface="Times New Roman" panose="02020603050405020304" pitchFamily="18" charset="0"/>
              <a:cs typeface="Times New Roman" panose="02020603050405020304" pitchFamily="18" charset="0"/>
            </a:endParaRPr>
          </a:p>
          <a:p>
            <a:pPr marL="0" indent="0" defTabSz="768096">
              <a:spcBef>
                <a:spcPts val="840"/>
              </a:spcBef>
              <a:buNone/>
            </a:pPr>
            <a:endParaRPr lang="en-US" dirty="0">
              <a:solidFill>
                <a:schemeClr val="bg1"/>
              </a:solidFill>
              <a:latin typeface="Times New Roman" panose="02020603050405020304" pitchFamily="18" charset="0"/>
              <a:cs typeface="Times New Roman" panose="02020603050405020304" pitchFamily="18" charset="0"/>
            </a:endParaRPr>
          </a:p>
        </p:txBody>
      </p:sp>
      <p:sp>
        <p:nvSpPr>
          <p:cNvPr id="5" name="Content Placeholder 2">
            <a:extLst>
              <a:ext uri="{FF2B5EF4-FFF2-40B4-BE49-F238E27FC236}">
                <a16:creationId xmlns:a16="http://schemas.microsoft.com/office/drawing/2014/main" id="{E3FCF332-6F8E-D5A0-E9BF-6C7B77E1B772}"/>
              </a:ext>
            </a:extLst>
          </p:cNvPr>
          <p:cNvSpPr txBox="1">
            <a:spLocks/>
          </p:cNvSpPr>
          <p:nvPr/>
        </p:nvSpPr>
        <p:spPr>
          <a:xfrm>
            <a:off x="5894942" y="2470402"/>
            <a:ext cx="2663521" cy="287161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92024" indent="-192024" defTabSz="768096">
              <a:spcBef>
                <a:spcPts val="840"/>
              </a:spcBef>
            </a:pPr>
            <a:endParaRPr lang="en-US">
              <a:solidFill>
                <a:schemeClr val="bg1"/>
              </a:solidFill>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7F6A4023-2316-A4C5-77C0-BFE59418B27E}"/>
              </a:ext>
            </a:extLst>
          </p:cNvPr>
          <p:cNvSpPr txBox="1"/>
          <p:nvPr/>
        </p:nvSpPr>
        <p:spPr>
          <a:xfrm>
            <a:off x="3546385" y="2340239"/>
            <a:ext cx="5122379"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solidFill>
                  <a:schemeClr val="bg2"/>
                </a:solidFill>
                <a:ea typeface="+mj-lt"/>
                <a:cs typeface="+mj-lt"/>
              </a:rPr>
              <a:t>accuracy: 69.57% +/- 3.70% (micro average: 69.57%)</a:t>
            </a:r>
            <a:br>
              <a:rPr lang="en-US" dirty="0">
                <a:solidFill>
                  <a:schemeClr val="bg2"/>
                </a:solidFill>
                <a:ea typeface="+mj-lt"/>
                <a:cs typeface="+mj-lt"/>
              </a:rPr>
            </a:br>
            <a:r>
              <a:rPr lang="en-US" dirty="0">
                <a:solidFill>
                  <a:schemeClr val="bg2"/>
                </a:solidFill>
              </a:rPr>
              <a:t>F1 score:</a:t>
            </a:r>
            <a:r>
              <a:rPr lang="en-US">
                <a:solidFill>
                  <a:schemeClr val="bg2"/>
                </a:solidFill>
              </a:rPr>
              <a:t> 55.69%</a:t>
            </a:r>
          </a:p>
        </p:txBody>
      </p:sp>
      <p:sp>
        <p:nvSpPr>
          <p:cNvPr id="21" name="TextBox 20">
            <a:extLst>
              <a:ext uri="{FF2B5EF4-FFF2-40B4-BE49-F238E27FC236}">
                <a16:creationId xmlns:a16="http://schemas.microsoft.com/office/drawing/2014/main" id="{2F4ABE6B-44DD-EC86-5B1C-2FD886B61A55}"/>
              </a:ext>
            </a:extLst>
          </p:cNvPr>
          <p:cNvSpPr txBox="1"/>
          <p:nvPr/>
        </p:nvSpPr>
        <p:spPr>
          <a:xfrm>
            <a:off x="316711" y="23198"/>
            <a:ext cx="6100010" cy="1200329"/>
          </a:xfrm>
          <a:prstGeom prst="rect">
            <a:avLst/>
          </a:prstGeom>
          <a:noFill/>
        </p:spPr>
        <p:txBody>
          <a:bodyPr wrap="square">
            <a:spAutoFit/>
          </a:bodyPr>
          <a:lstStyle/>
          <a:p>
            <a:r>
              <a:rPr lang="en-US" sz="3600">
                <a:solidFill>
                  <a:schemeClr val="bg2"/>
                </a:solidFill>
                <a:latin typeface="Times New Roman" panose="02020603050405020304" pitchFamily="18" charset="0"/>
                <a:ea typeface="+mj-ea"/>
                <a:cs typeface="Times New Roman" panose="02020603050405020304" pitchFamily="18" charset="0"/>
              </a:rPr>
              <a:t>Departure Model</a:t>
            </a:r>
            <a:endParaRPr lang="en-US" sz="3600" dirty="0">
              <a:solidFill>
                <a:schemeClr val="bg2"/>
              </a:solidFill>
              <a:latin typeface="Times New Roman" panose="02020603050405020304" pitchFamily="18" charset="0"/>
              <a:ea typeface="+mj-ea"/>
              <a:cs typeface="Times New Roman" panose="02020603050405020304" pitchFamily="18" charset="0"/>
            </a:endParaRPr>
          </a:p>
          <a:p>
            <a:r>
              <a:rPr lang="en-US" sz="3600" dirty="0">
                <a:solidFill>
                  <a:schemeClr val="bg2"/>
                </a:solidFill>
                <a:cs typeface="Calibri Light"/>
              </a:rPr>
              <a:t>Decision Tree</a:t>
            </a:r>
            <a:endParaRPr lang="en-IN" sz="4000" dirty="0">
              <a:solidFill>
                <a:schemeClr val="bg1"/>
              </a:solidFill>
              <a:latin typeface="Times New Roman" panose="02020603050405020304" pitchFamily="18" charset="0"/>
              <a:ea typeface="+mj-ea"/>
              <a:cs typeface="Times New Roman" panose="02020603050405020304" pitchFamily="18" charset="0"/>
            </a:endParaRPr>
          </a:p>
        </p:txBody>
      </p:sp>
      <p:graphicFrame>
        <p:nvGraphicFramePr>
          <p:cNvPr id="2" name="Content Placeholder 4">
            <a:extLst>
              <a:ext uri="{FF2B5EF4-FFF2-40B4-BE49-F238E27FC236}">
                <a16:creationId xmlns:a16="http://schemas.microsoft.com/office/drawing/2014/main" id="{147C1239-8CC5-F6BC-14F7-5C5C15489632}"/>
              </a:ext>
            </a:extLst>
          </p:cNvPr>
          <p:cNvGraphicFramePr>
            <a:graphicFrameLocks/>
          </p:cNvGraphicFramePr>
          <p:nvPr>
            <p:extLst>
              <p:ext uri="{D42A27DB-BD31-4B8C-83A1-F6EECF244321}">
                <p14:modId xmlns:p14="http://schemas.microsoft.com/office/powerpoint/2010/main" val="1210486366"/>
              </p:ext>
            </p:extLst>
          </p:nvPr>
        </p:nvGraphicFramePr>
        <p:xfrm>
          <a:off x="3569159" y="3174691"/>
          <a:ext cx="4651566" cy="1463040"/>
        </p:xfrm>
        <a:graphic>
          <a:graphicData uri="http://schemas.openxmlformats.org/drawingml/2006/table">
            <a:tbl>
              <a:tblPr firstRow="1" bandRow="1">
                <a:tableStyleId>{BDBED569-4797-4DF1-A0F4-6AAB3CD982D8}</a:tableStyleId>
              </a:tblPr>
              <a:tblGrid>
                <a:gridCol w="1224153">
                  <a:extLst>
                    <a:ext uri="{9D8B030D-6E8A-4147-A177-3AD203B41FA5}">
                      <a16:colId xmlns:a16="http://schemas.microsoft.com/office/drawing/2014/main" val="3761853520"/>
                    </a:ext>
                  </a:extLst>
                </a:gridCol>
                <a:gridCol w="919480">
                  <a:extLst>
                    <a:ext uri="{9D8B030D-6E8A-4147-A177-3AD203B41FA5}">
                      <a16:colId xmlns:a16="http://schemas.microsoft.com/office/drawing/2014/main" val="214999129"/>
                    </a:ext>
                  </a:extLst>
                </a:gridCol>
                <a:gridCol w="919480">
                  <a:extLst>
                    <a:ext uri="{9D8B030D-6E8A-4147-A177-3AD203B41FA5}">
                      <a16:colId xmlns:a16="http://schemas.microsoft.com/office/drawing/2014/main" val="3960576207"/>
                    </a:ext>
                  </a:extLst>
                </a:gridCol>
                <a:gridCol w="1588453">
                  <a:extLst>
                    <a:ext uri="{9D8B030D-6E8A-4147-A177-3AD203B41FA5}">
                      <a16:colId xmlns:a16="http://schemas.microsoft.com/office/drawing/2014/main" val="1516427070"/>
                    </a:ext>
                  </a:extLst>
                </a:gridCol>
              </a:tblGrid>
              <a:tr h="0">
                <a:tc>
                  <a:txBody>
                    <a:bodyPr/>
                    <a:lstStyle/>
                    <a:p>
                      <a:pPr algn="ctr"/>
                      <a:endParaRPr lang="en-US" dirty="0">
                        <a:solidFill>
                          <a:schemeClr val="bg2"/>
                        </a:solidFill>
                      </a:endParaRPr>
                    </a:p>
                  </a:txBody>
                  <a:tcPr anchor="ctr"/>
                </a:tc>
                <a:tc>
                  <a:txBody>
                    <a:bodyPr/>
                    <a:lstStyle/>
                    <a:p>
                      <a:pPr algn="ctr"/>
                      <a:r>
                        <a:rPr lang="en-US" dirty="0">
                          <a:solidFill>
                            <a:schemeClr val="bg2"/>
                          </a:solidFill>
                        </a:rPr>
                        <a:t>true 2</a:t>
                      </a:r>
                    </a:p>
                  </a:txBody>
                  <a:tcPr anchor="ctr"/>
                </a:tc>
                <a:tc>
                  <a:txBody>
                    <a:bodyPr/>
                    <a:lstStyle/>
                    <a:p>
                      <a:pPr algn="ctr"/>
                      <a:r>
                        <a:rPr lang="en-US" dirty="0">
                          <a:solidFill>
                            <a:schemeClr val="bg2"/>
                          </a:solidFill>
                        </a:rPr>
                        <a:t>true 1</a:t>
                      </a:r>
                    </a:p>
                  </a:txBody>
                  <a:tcPr anchor="ctr"/>
                </a:tc>
                <a:tc>
                  <a:txBody>
                    <a:bodyPr/>
                    <a:lstStyle/>
                    <a:p>
                      <a:pPr algn="ctr"/>
                      <a:r>
                        <a:rPr lang="en-US">
                          <a:solidFill>
                            <a:schemeClr val="bg2"/>
                          </a:solidFill>
                        </a:rPr>
                        <a:t>class precision</a:t>
                      </a:r>
                    </a:p>
                  </a:txBody>
                  <a:tcPr anchor="ctr"/>
                </a:tc>
                <a:extLst>
                  <a:ext uri="{0D108BD9-81ED-4DB2-BD59-A6C34878D82A}">
                    <a16:rowId xmlns:a16="http://schemas.microsoft.com/office/drawing/2014/main" val="3313807806"/>
                  </a:ext>
                </a:extLst>
              </a:tr>
              <a:tr h="0">
                <a:tc>
                  <a:txBody>
                    <a:bodyPr/>
                    <a:lstStyle/>
                    <a:p>
                      <a:pPr algn="ctr"/>
                      <a:r>
                        <a:rPr lang="en-US">
                          <a:solidFill>
                            <a:schemeClr val="bg2"/>
                          </a:solidFill>
                        </a:rPr>
                        <a:t>pred. 2</a:t>
                      </a:r>
                    </a:p>
                  </a:txBody>
                  <a:tcPr anchor="ctr"/>
                </a:tc>
                <a:tc>
                  <a:txBody>
                    <a:bodyPr/>
                    <a:lstStyle/>
                    <a:p>
                      <a:pPr algn="ctr"/>
                      <a:r>
                        <a:rPr lang="en-US" dirty="0">
                          <a:solidFill>
                            <a:schemeClr val="bg2"/>
                          </a:solidFill>
                        </a:rPr>
                        <a:t>297</a:t>
                      </a:r>
                    </a:p>
                  </a:txBody>
                  <a:tcPr anchor="ctr"/>
                </a:tc>
                <a:tc>
                  <a:txBody>
                    <a:bodyPr/>
                    <a:lstStyle/>
                    <a:p>
                      <a:pPr algn="ctr"/>
                      <a:r>
                        <a:rPr lang="en-US">
                          <a:solidFill>
                            <a:schemeClr val="bg2"/>
                          </a:solidFill>
                        </a:rPr>
                        <a:t>549</a:t>
                      </a:r>
                    </a:p>
                  </a:txBody>
                  <a:tcPr anchor="ctr"/>
                </a:tc>
                <a:tc>
                  <a:txBody>
                    <a:bodyPr/>
                    <a:lstStyle/>
                    <a:p>
                      <a:pPr algn="ctr"/>
                      <a:r>
                        <a:rPr lang="en-US">
                          <a:solidFill>
                            <a:schemeClr val="bg2"/>
                          </a:solidFill>
                        </a:rPr>
                        <a:t>35.11%</a:t>
                      </a:r>
                    </a:p>
                  </a:txBody>
                  <a:tcPr anchor="ctr"/>
                </a:tc>
                <a:extLst>
                  <a:ext uri="{0D108BD9-81ED-4DB2-BD59-A6C34878D82A}">
                    <a16:rowId xmlns:a16="http://schemas.microsoft.com/office/drawing/2014/main" val="3534382735"/>
                  </a:ext>
                </a:extLst>
              </a:tr>
              <a:tr h="0">
                <a:tc>
                  <a:txBody>
                    <a:bodyPr/>
                    <a:lstStyle/>
                    <a:p>
                      <a:pPr algn="ctr"/>
                      <a:r>
                        <a:rPr lang="en-US">
                          <a:solidFill>
                            <a:schemeClr val="bg2"/>
                          </a:solidFill>
                        </a:rPr>
                        <a:t>pred. 1</a:t>
                      </a:r>
                    </a:p>
                  </a:txBody>
                  <a:tcPr anchor="ctr"/>
                </a:tc>
                <a:tc>
                  <a:txBody>
                    <a:bodyPr/>
                    <a:lstStyle/>
                    <a:p>
                      <a:pPr algn="ctr"/>
                      <a:r>
                        <a:rPr lang="en-US">
                          <a:solidFill>
                            <a:schemeClr val="bg2"/>
                          </a:solidFill>
                        </a:rPr>
                        <a:t>832</a:t>
                      </a:r>
                    </a:p>
                  </a:txBody>
                  <a:tcPr anchor="ctr"/>
                </a:tc>
                <a:tc>
                  <a:txBody>
                    <a:bodyPr/>
                    <a:lstStyle/>
                    <a:p>
                      <a:pPr algn="ctr"/>
                      <a:r>
                        <a:rPr lang="en-US">
                          <a:solidFill>
                            <a:schemeClr val="bg2"/>
                          </a:solidFill>
                        </a:rPr>
                        <a:t>2861</a:t>
                      </a:r>
                    </a:p>
                  </a:txBody>
                  <a:tcPr anchor="ctr"/>
                </a:tc>
                <a:tc>
                  <a:txBody>
                    <a:bodyPr/>
                    <a:lstStyle/>
                    <a:p>
                      <a:pPr algn="ctr"/>
                      <a:r>
                        <a:rPr lang="en-US">
                          <a:solidFill>
                            <a:schemeClr val="bg2"/>
                          </a:solidFill>
                        </a:rPr>
                        <a:t>77.47%</a:t>
                      </a:r>
                    </a:p>
                  </a:txBody>
                  <a:tcPr anchor="ctr"/>
                </a:tc>
                <a:extLst>
                  <a:ext uri="{0D108BD9-81ED-4DB2-BD59-A6C34878D82A}">
                    <a16:rowId xmlns:a16="http://schemas.microsoft.com/office/drawing/2014/main" val="2499585969"/>
                  </a:ext>
                </a:extLst>
              </a:tr>
              <a:tr h="0">
                <a:tc>
                  <a:txBody>
                    <a:bodyPr/>
                    <a:lstStyle/>
                    <a:p>
                      <a:pPr algn="ctr"/>
                      <a:r>
                        <a:rPr lang="en-US">
                          <a:solidFill>
                            <a:schemeClr val="bg2"/>
                          </a:solidFill>
                        </a:rPr>
                        <a:t>class recall</a:t>
                      </a:r>
                    </a:p>
                  </a:txBody>
                  <a:tcPr anchor="ctr"/>
                </a:tc>
                <a:tc>
                  <a:txBody>
                    <a:bodyPr/>
                    <a:lstStyle/>
                    <a:p>
                      <a:pPr algn="ctr"/>
                      <a:r>
                        <a:rPr lang="en-US">
                          <a:solidFill>
                            <a:schemeClr val="bg2"/>
                          </a:solidFill>
                        </a:rPr>
                        <a:t>26.31%</a:t>
                      </a:r>
                    </a:p>
                  </a:txBody>
                  <a:tcPr anchor="ctr"/>
                </a:tc>
                <a:tc>
                  <a:txBody>
                    <a:bodyPr/>
                    <a:lstStyle/>
                    <a:p>
                      <a:pPr algn="ctr"/>
                      <a:r>
                        <a:rPr lang="en-US">
                          <a:solidFill>
                            <a:schemeClr val="bg2"/>
                          </a:solidFill>
                        </a:rPr>
                        <a:t>83.90%</a:t>
                      </a:r>
                    </a:p>
                  </a:txBody>
                  <a:tcPr anchor="ctr"/>
                </a:tc>
                <a:tc>
                  <a:txBody>
                    <a:bodyPr/>
                    <a:lstStyle/>
                    <a:p>
                      <a:pPr algn="ctr"/>
                      <a:endParaRPr lang="en-US" dirty="0">
                        <a:solidFill>
                          <a:schemeClr val="bg2"/>
                        </a:solidFill>
                      </a:endParaRPr>
                    </a:p>
                  </a:txBody>
                  <a:tcPr anchor="ctr"/>
                </a:tc>
                <a:extLst>
                  <a:ext uri="{0D108BD9-81ED-4DB2-BD59-A6C34878D82A}">
                    <a16:rowId xmlns:a16="http://schemas.microsoft.com/office/drawing/2014/main" val="4273477387"/>
                  </a:ext>
                </a:extLst>
              </a:tr>
            </a:tbl>
          </a:graphicData>
        </a:graphic>
      </p:graphicFrame>
      <p:sp>
        <p:nvSpPr>
          <p:cNvPr id="4" name="Slide Number Placeholder 3">
            <a:extLst>
              <a:ext uri="{FF2B5EF4-FFF2-40B4-BE49-F238E27FC236}">
                <a16:creationId xmlns:a16="http://schemas.microsoft.com/office/drawing/2014/main" id="{1FD4CEF3-92A3-EB61-B952-6C8A8363A584}"/>
              </a:ext>
            </a:extLst>
          </p:cNvPr>
          <p:cNvSpPr>
            <a:spLocks noGrp="1"/>
          </p:cNvSpPr>
          <p:nvPr>
            <p:ph type="sldNum" sz="quarter" idx="12"/>
          </p:nvPr>
        </p:nvSpPr>
        <p:spPr/>
        <p:txBody>
          <a:bodyPr/>
          <a:lstStyle/>
          <a:p>
            <a:fld id="{CCB81DBB-4641-41A6-B42C-A42E31CEAFFA}" type="slidenum">
              <a:rPr lang="en-US" smtClean="0"/>
              <a:t>24</a:t>
            </a:fld>
            <a:endParaRPr lang="en-US"/>
          </a:p>
        </p:txBody>
      </p:sp>
    </p:spTree>
    <p:extLst>
      <p:ext uri="{BB962C8B-B14F-4D97-AF65-F5344CB8AC3E}">
        <p14:creationId xmlns:p14="http://schemas.microsoft.com/office/powerpoint/2010/main" val="3547994132"/>
      </p:ext>
    </p:extLst>
  </p:cSld>
  <p:clrMapOvr>
    <a:masterClrMapping/>
  </p:clrMapOvr>
  <mc:AlternateContent xmlns:mc="http://schemas.openxmlformats.org/markup-compatibility/2006">
    <mc:Choice xmlns:p14="http://schemas.microsoft.com/office/powerpoint/2010/main" Requires="p14">
      <p:transition spd="slow" p14:dur="2000" advTm="5825"/>
    </mc:Choice>
    <mc:Fallback>
      <p:transition spd="slow" advTm="5825"/>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9">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23" name="Straight Connector 11">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1440584"/>
            <a:ext cx="802718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4" name="Straight Connector 13">
            <a:extLst>
              <a:ext uri="{FF2B5EF4-FFF2-40B4-BE49-F238E27FC236}">
                <a16:creationId xmlns:a16="http://schemas.microsoft.com/office/drawing/2014/main" id="{17C2F6CE-0CF2-4DDD-85F5-96799A328F1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4164811" y="6267491"/>
            <a:ext cx="802718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5" name="Content Placeholder 2">
            <a:extLst>
              <a:ext uri="{FF2B5EF4-FFF2-40B4-BE49-F238E27FC236}">
                <a16:creationId xmlns:a16="http://schemas.microsoft.com/office/drawing/2014/main" id="{E3FCF332-6F8E-D5A0-E9BF-6C7B77E1B772}"/>
              </a:ext>
            </a:extLst>
          </p:cNvPr>
          <p:cNvSpPr txBox="1">
            <a:spLocks/>
          </p:cNvSpPr>
          <p:nvPr/>
        </p:nvSpPr>
        <p:spPr>
          <a:xfrm>
            <a:off x="5894942" y="2470402"/>
            <a:ext cx="2663521" cy="287161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92024" indent="-192024" defTabSz="768096">
              <a:spcBef>
                <a:spcPts val="840"/>
              </a:spcBef>
            </a:pPr>
            <a:endParaRPr lang="en-US">
              <a:solidFill>
                <a:schemeClr val="bg1"/>
              </a:solidFill>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7F6A4023-2316-A4C5-77C0-BFE59418B27E}"/>
              </a:ext>
            </a:extLst>
          </p:cNvPr>
          <p:cNvSpPr txBox="1"/>
          <p:nvPr/>
        </p:nvSpPr>
        <p:spPr>
          <a:xfrm>
            <a:off x="2858252" y="1440279"/>
            <a:ext cx="5995307"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solidFill>
                  <a:schemeClr val="bg2"/>
                </a:solidFill>
                <a:ea typeface="+mn-lt"/>
                <a:cs typeface="+mn-lt"/>
              </a:rPr>
              <a:t>accuracy: 71.06% +/- 0.50% (micro average: 71.06%)</a:t>
            </a:r>
            <a:br>
              <a:rPr lang="en-US" dirty="0">
                <a:solidFill>
                  <a:schemeClr val="bg2"/>
                </a:solidFill>
                <a:ea typeface="+mn-lt"/>
                <a:cs typeface="+mn-lt"/>
              </a:rPr>
            </a:br>
            <a:r>
              <a:rPr lang="en-US" dirty="0">
                <a:solidFill>
                  <a:schemeClr val="bg2"/>
                </a:solidFill>
              </a:rPr>
              <a:t>F1 score:</a:t>
            </a:r>
            <a:r>
              <a:rPr lang="en-US">
                <a:solidFill>
                  <a:schemeClr val="bg2"/>
                </a:solidFill>
              </a:rPr>
              <a:t> 72%</a:t>
            </a:r>
            <a:endParaRPr lang="en-US">
              <a:solidFill>
                <a:schemeClr val="bg2"/>
              </a:solidFill>
              <a:ea typeface="+mn-lt"/>
              <a:cs typeface="+mn-lt"/>
            </a:endParaRPr>
          </a:p>
          <a:p>
            <a:pPr algn="ctr"/>
            <a:endParaRPr lang="en-US">
              <a:solidFill>
                <a:schemeClr val="bg2"/>
              </a:solidFill>
              <a:cs typeface="Calibri"/>
            </a:endParaRPr>
          </a:p>
          <a:p>
            <a:pPr algn="ctr"/>
            <a:endParaRPr lang="en-US">
              <a:solidFill>
                <a:schemeClr val="bg2"/>
              </a:solidFill>
            </a:endParaRPr>
          </a:p>
        </p:txBody>
      </p:sp>
      <p:sp>
        <p:nvSpPr>
          <p:cNvPr id="21" name="TextBox 20">
            <a:extLst>
              <a:ext uri="{FF2B5EF4-FFF2-40B4-BE49-F238E27FC236}">
                <a16:creationId xmlns:a16="http://schemas.microsoft.com/office/drawing/2014/main" id="{2F4ABE6B-44DD-EC86-5B1C-2FD886B61A55}"/>
              </a:ext>
            </a:extLst>
          </p:cNvPr>
          <p:cNvSpPr txBox="1"/>
          <p:nvPr/>
        </p:nvSpPr>
        <p:spPr>
          <a:xfrm>
            <a:off x="316711" y="23198"/>
            <a:ext cx="6100010" cy="1200329"/>
          </a:xfrm>
          <a:prstGeom prst="rect">
            <a:avLst/>
          </a:prstGeom>
          <a:noFill/>
        </p:spPr>
        <p:txBody>
          <a:bodyPr wrap="square">
            <a:spAutoFit/>
          </a:bodyPr>
          <a:lstStyle/>
          <a:p>
            <a:r>
              <a:rPr lang="en-US" sz="3600">
                <a:solidFill>
                  <a:schemeClr val="bg2"/>
                </a:solidFill>
                <a:latin typeface="Times New Roman" panose="02020603050405020304" pitchFamily="18" charset="0"/>
                <a:ea typeface="+mj-ea"/>
                <a:cs typeface="Times New Roman" panose="02020603050405020304" pitchFamily="18" charset="0"/>
              </a:rPr>
              <a:t>Departure Model</a:t>
            </a:r>
            <a:endParaRPr lang="en-US" sz="3600" dirty="0">
              <a:solidFill>
                <a:schemeClr val="bg2"/>
              </a:solidFill>
              <a:latin typeface="Times New Roman" panose="02020603050405020304" pitchFamily="18" charset="0"/>
              <a:ea typeface="+mj-ea"/>
              <a:cs typeface="Times New Roman" panose="02020603050405020304" pitchFamily="18" charset="0"/>
            </a:endParaRPr>
          </a:p>
          <a:p>
            <a:r>
              <a:rPr lang="en-US" sz="3600" dirty="0" err="1">
                <a:solidFill>
                  <a:schemeClr val="bg2"/>
                </a:solidFill>
                <a:cs typeface="Calibri Light"/>
              </a:rPr>
              <a:t>kNN</a:t>
            </a:r>
            <a:endParaRPr lang="en-IN" sz="4000" dirty="0">
              <a:solidFill>
                <a:schemeClr val="bg1"/>
              </a:solidFill>
              <a:latin typeface="Times New Roman" panose="02020603050405020304" pitchFamily="18" charset="0"/>
              <a:ea typeface="+mj-ea"/>
              <a:cs typeface="Times New Roman" panose="02020603050405020304" pitchFamily="18" charset="0"/>
            </a:endParaRPr>
          </a:p>
        </p:txBody>
      </p:sp>
      <p:graphicFrame>
        <p:nvGraphicFramePr>
          <p:cNvPr id="7" name="Table 6">
            <a:extLst>
              <a:ext uri="{FF2B5EF4-FFF2-40B4-BE49-F238E27FC236}">
                <a16:creationId xmlns:a16="http://schemas.microsoft.com/office/drawing/2014/main" id="{E12454FE-993D-B86A-AEBC-BB82C6A11969}"/>
              </a:ext>
            </a:extLst>
          </p:cNvPr>
          <p:cNvGraphicFramePr>
            <a:graphicFrameLocks noGrp="1"/>
          </p:cNvGraphicFramePr>
          <p:nvPr>
            <p:extLst>
              <p:ext uri="{D42A27DB-BD31-4B8C-83A1-F6EECF244321}">
                <p14:modId xmlns:p14="http://schemas.microsoft.com/office/powerpoint/2010/main" val="3398487450"/>
              </p:ext>
            </p:extLst>
          </p:nvPr>
        </p:nvGraphicFramePr>
        <p:xfrm>
          <a:off x="1560812" y="2199191"/>
          <a:ext cx="8590189" cy="3865306"/>
        </p:xfrm>
        <a:graphic>
          <a:graphicData uri="http://schemas.openxmlformats.org/drawingml/2006/table">
            <a:tbl>
              <a:tblPr firstRow="1" bandRow="1">
                <a:tableStyleId>{BDBED569-4797-4DF1-A0F4-6AAB3CD982D8}</a:tableStyleId>
              </a:tblPr>
              <a:tblGrid>
                <a:gridCol w="873559">
                  <a:extLst>
                    <a:ext uri="{9D8B030D-6E8A-4147-A177-3AD203B41FA5}">
                      <a16:colId xmlns:a16="http://schemas.microsoft.com/office/drawing/2014/main" val="1662721831"/>
                    </a:ext>
                  </a:extLst>
                </a:gridCol>
                <a:gridCol w="677255">
                  <a:extLst>
                    <a:ext uri="{9D8B030D-6E8A-4147-A177-3AD203B41FA5}">
                      <a16:colId xmlns:a16="http://schemas.microsoft.com/office/drawing/2014/main" val="4238344762"/>
                    </a:ext>
                  </a:extLst>
                </a:gridCol>
                <a:gridCol w="677255">
                  <a:extLst>
                    <a:ext uri="{9D8B030D-6E8A-4147-A177-3AD203B41FA5}">
                      <a16:colId xmlns:a16="http://schemas.microsoft.com/office/drawing/2014/main" val="699538566"/>
                    </a:ext>
                  </a:extLst>
                </a:gridCol>
                <a:gridCol w="677255">
                  <a:extLst>
                    <a:ext uri="{9D8B030D-6E8A-4147-A177-3AD203B41FA5}">
                      <a16:colId xmlns:a16="http://schemas.microsoft.com/office/drawing/2014/main" val="4007718209"/>
                    </a:ext>
                  </a:extLst>
                </a:gridCol>
                <a:gridCol w="677255">
                  <a:extLst>
                    <a:ext uri="{9D8B030D-6E8A-4147-A177-3AD203B41FA5}">
                      <a16:colId xmlns:a16="http://schemas.microsoft.com/office/drawing/2014/main" val="2165261082"/>
                    </a:ext>
                  </a:extLst>
                </a:gridCol>
                <a:gridCol w="677255">
                  <a:extLst>
                    <a:ext uri="{9D8B030D-6E8A-4147-A177-3AD203B41FA5}">
                      <a16:colId xmlns:a16="http://schemas.microsoft.com/office/drawing/2014/main" val="3847768606"/>
                    </a:ext>
                  </a:extLst>
                </a:gridCol>
                <a:gridCol w="677255">
                  <a:extLst>
                    <a:ext uri="{9D8B030D-6E8A-4147-A177-3AD203B41FA5}">
                      <a16:colId xmlns:a16="http://schemas.microsoft.com/office/drawing/2014/main" val="1213719414"/>
                    </a:ext>
                  </a:extLst>
                </a:gridCol>
                <a:gridCol w="677255">
                  <a:extLst>
                    <a:ext uri="{9D8B030D-6E8A-4147-A177-3AD203B41FA5}">
                      <a16:colId xmlns:a16="http://schemas.microsoft.com/office/drawing/2014/main" val="405141017"/>
                    </a:ext>
                  </a:extLst>
                </a:gridCol>
                <a:gridCol w="677255">
                  <a:extLst>
                    <a:ext uri="{9D8B030D-6E8A-4147-A177-3AD203B41FA5}">
                      <a16:colId xmlns:a16="http://schemas.microsoft.com/office/drawing/2014/main" val="1904367320"/>
                    </a:ext>
                  </a:extLst>
                </a:gridCol>
                <a:gridCol w="677255">
                  <a:extLst>
                    <a:ext uri="{9D8B030D-6E8A-4147-A177-3AD203B41FA5}">
                      <a16:colId xmlns:a16="http://schemas.microsoft.com/office/drawing/2014/main" val="262021740"/>
                    </a:ext>
                  </a:extLst>
                </a:gridCol>
                <a:gridCol w="677255">
                  <a:extLst>
                    <a:ext uri="{9D8B030D-6E8A-4147-A177-3AD203B41FA5}">
                      <a16:colId xmlns:a16="http://schemas.microsoft.com/office/drawing/2014/main" val="2900634623"/>
                    </a:ext>
                  </a:extLst>
                </a:gridCol>
                <a:gridCol w="944080">
                  <a:extLst>
                    <a:ext uri="{9D8B030D-6E8A-4147-A177-3AD203B41FA5}">
                      <a16:colId xmlns:a16="http://schemas.microsoft.com/office/drawing/2014/main" val="4069154167"/>
                    </a:ext>
                  </a:extLst>
                </a:gridCol>
              </a:tblGrid>
              <a:tr h="638994">
                <a:tc>
                  <a:txBody>
                    <a:bodyPr/>
                    <a:lstStyle/>
                    <a:p>
                      <a:pPr algn="ctr"/>
                      <a:endParaRPr lang="en-US" sz="1100" dirty="0">
                        <a:ln>
                          <a:noFill/>
                        </a:ln>
                        <a:solidFill>
                          <a:schemeClr val="bg2"/>
                        </a:solidFill>
                      </a:endParaRPr>
                    </a:p>
                  </a:txBody>
                  <a:tcPr anchor="ctr"/>
                </a:tc>
                <a:tc>
                  <a:txBody>
                    <a:bodyPr/>
                    <a:lstStyle/>
                    <a:p>
                      <a:pPr algn="ctr"/>
                      <a:r>
                        <a:rPr lang="en-US" sz="1100" dirty="0">
                          <a:ln>
                            <a:noFill/>
                          </a:ln>
                          <a:solidFill>
                            <a:schemeClr val="bg2"/>
                          </a:solidFill>
                        </a:rPr>
                        <a:t>true 3</a:t>
                      </a:r>
                    </a:p>
                  </a:txBody>
                  <a:tcPr anchor="ctr"/>
                </a:tc>
                <a:tc>
                  <a:txBody>
                    <a:bodyPr/>
                    <a:lstStyle/>
                    <a:p>
                      <a:pPr algn="ctr"/>
                      <a:r>
                        <a:rPr lang="en-US" sz="1100" dirty="0">
                          <a:ln>
                            <a:noFill/>
                          </a:ln>
                          <a:solidFill>
                            <a:schemeClr val="bg2"/>
                          </a:solidFill>
                        </a:rPr>
                        <a:t>true 4</a:t>
                      </a:r>
                    </a:p>
                  </a:txBody>
                  <a:tcPr anchor="ctr"/>
                </a:tc>
                <a:tc>
                  <a:txBody>
                    <a:bodyPr/>
                    <a:lstStyle/>
                    <a:p>
                      <a:pPr algn="ctr"/>
                      <a:r>
                        <a:rPr lang="en-US" sz="1100">
                          <a:ln>
                            <a:noFill/>
                          </a:ln>
                          <a:solidFill>
                            <a:schemeClr val="bg2"/>
                          </a:solidFill>
                        </a:rPr>
                        <a:t>true 2</a:t>
                      </a:r>
                    </a:p>
                  </a:txBody>
                  <a:tcPr anchor="ctr"/>
                </a:tc>
                <a:tc>
                  <a:txBody>
                    <a:bodyPr/>
                    <a:lstStyle/>
                    <a:p>
                      <a:pPr algn="ctr"/>
                      <a:r>
                        <a:rPr lang="en-US" sz="1100" dirty="0">
                          <a:ln>
                            <a:noFill/>
                          </a:ln>
                          <a:solidFill>
                            <a:schemeClr val="bg2"/>
                          </a:solidFill>
                        </a:rPr>
                        <a:t>true 1</a:t>
                      </a:r>
                    </a:p>
                  </a:txBody>
                  <a:tcPr anchor="ctr"/>
                </a:tc>
                <a:tc>
                  <a:txBody>
                    <a:bodyPr/>
                    <a:lstStyle/>
                    <a:p>
                      <a:pPr algn="ctr"/>
                      <a:r>
                        <a:rPr lang="en-US" sz="1100">
                          <a:ln>
                            <a:noFill/>
                          </a:ln>
                          <a:solidFill>
                            <a:schemeClr val="bg2"/>
                          </a:solidFill>
                        </a:rPr>
                        <a:t>true 5</a:t>
                      </a:r>
                    </a:p>
                  </a:txBody>
                  <a:tcPr anchor="ctr"/>
                </a:tc>
                <a:tc>
                  <a:txBody>
                    <a:bodyPr/>
                    <a:lstStyle/>
                    <a:p>
                      <a:pPr algn="ctr"/>
                      <a:r>
                        <a:rPr lang="en-US" sz="1100" dirty="0">
                          <a:ln>
                            <a:noFill/>
                          </a:ln>
                          <a:solidFill>
                            <a:schemeClr val="bg2"/>
                          </a:solidFill>
                        </a:rPr>
                        <a:t>true 6</a:t>
                      </a:r>
                    </a:p>
                  </a:txBody>
                  <a:tcPr anchor="ctr"/>
                </a:tc>
                <a:tc>
                  <a:txBody>
                    <a:bodyPr/>
                    <a:lstStyle/>
                    <a:p>
                      <a:pPr algn="ctr"/>
                      <a:r>
                        <a:rPr lang="en-US" sz="1100">
                          <a:ln>
                            <a:noFill/>
                          </a:ln>
                          <a:solidFill>
                            <a:schemeClr val="bg2"/>
                          </a:solidFill>
                        </a:rPr>
                        <a:t>true 8</a:t>
                      </a:r>
                    </a:p>
                  </a:txBody>
                  <a:tcPr anchor="ctr"/>
                </a:tc>
                <a:tc>
                  <a:txBody>
                    <a:bodyPr/>
                    <a:lstStyle/>
                    <a:p>
                      <a:pPr algn="ctr"/>
                      <a:r>
                        <a:rPr lang="en-US" sz="1100">
                          <a:ln>
                            <a:noFill/>
                          </a:ln>
                          <a:solidFill>
                            <a:schemeClr val="bg2"/>
                          </a:solidFill>
                        </a:rPr>
                        <a:t>true 7</a:t>
                      </a:r>
                    </a:p>
                  </a:txBody>
                  <a:tcPr anchor="ctr"/>
                </a:tc>
                <a:tc>
                  <a:txBody>
                    <a:bodyPr/>
                    <a:lstStyle/>
                    <a:p>
                      <a:pPr algn="ctr"/>
                      <a:r>
                        <a:rPr lang="en-US" sz="1100">
                          <a:ln>
                            <a:noFill/>
                          </a:ln>
                          <a:solidFill>
                            <a:schemeClr val="bg2"/>
                          </a:solidFill>
                        </a:rPr>
                        <a:t>true 10</a:t>
                      </a:r>
                    </a:p>
                  </a:txBody>
                  <a:tcPr anchor="ctr"/>
                </a:tc>
                <a:tc>
                  <a:txBody>
                    <a:bodyPr/>
                    <a:lstStyle/>
                    <a:p>
                      <a:pPr algn="ctr"/>
                      <a:r>
                        <a:rPr lang="en-US" sz="1100">
                          <a:ln>
                            <a:noFill/>
                          </a:ln>
                          <a:solidFill>
                            <a:schemeClr val="bg2"/>
                          </a:solidFill>
                        </a:rPr>
                        <a:t>true 9</a:t>
                      </a:r>
                    </a:p>
                  </a:txBody>
                  <a:tcPr anchor="ctr"/>
                </a:tc>
                <a:tc>
                  <a:txBody>
                    <a:bodyPr/>
                    <a:lstStyle/>
                    <a:p>
                      <a:pPr algn="ctr"/>
                      <a:r>
                        <a:rPr lang="en-US" sz="1100" dirty="0">
                          <a:ln>
                            <a:noFill/>
                          </a:ln>
                          <a:solidFill>
                            <a:schemeClr val="bg2"/>
                          </a:solidFill>
                        </a:rPr>
                        <a:t>class precision</a:t>
                      </a:r>
                    </a:p>
                  </a:txBody>
                  <a:tcPr anchor="ctr"/>
                </a:tc>
                <a:extLst>
                  <a:ext uri="{0D108BD9-81ED-4DB2-BD59-A6C34878D82A}">
                    <a16:rowId xmlns:a16="http://schemas.microsoft.com/office/drawing/2014/main" val="91431228"/>
                  </a:ext>
                </a:extLst>
              </a:tr>
              <a:tr h="255598">
                <a:tc>
                  <a:txBody>
                    <a:bodyPr/>
                    <a:lstStyle/>
                    <a:p>
                      <a:pPr algn="ctr"/>
                      <a:r>
                        <a:rPr lang="en-US" sz="1100">
                          <a:ln>
                            <a:noFill/>
                          </a:ln>
                          <a:solidFill>
                            <a:schemeClr val="bg2"/>
                          </a:solidFill>
                        </a:rPr>
                        <a:t>pred. 3</a:t>
                      </a:r>
                    </a:p>
                  </a:txBody>
                  <a:tcPr anchor="ctr"/>
                </a:tc>
                <a:tc>
                  <a:txBody>
                    <a:bodyPr/>
                    <a:lstStyle/>
                    <a:p>
                      <a:pPr algn="ctr"/>
                      <a:r>
                        <a:rPr lang="en-US" sz="1100">
                          <a:ln>
                            <a:noFill/>
                          </a:ln>
                          <a:solidFill>
                            <a:schemeClr val="bg2"/>
                          </a:solidFill>
                        </a:rPr>
                        <a:t>1138</a:t>
                      </a:r>
                    </a:p>
                  </a:txBody>
                  <a:tcPr anchor="ctr"/>
                </a:tc>
                <a:tc>
                  <a:txBody>
                    <a:bodyPr/>
                    <a:lstStyle/>
                    <a:p>
                      <a:pPr algn="ctr"/>
                      <a:r>
                        <a:rPr lang="en-US" sz="1100">
                          <a:ln>
                            <a:noFill/>
                          </a:ln>
                          <a:solidFill>
                            <a:schemeClr val="bg2"/>
                          </a:solidFill>
                        </a:rPr>
                        <a:t>95</a:t>
                      </a:r>
                    </a:p>
                  </a:txBody>
                  <a:tcPr anchor="ctr"/>
                </a:tc>
                <a:tc>
                  <a:txBody>
                    <a:bodyPr/>
                    <a:lstStyle/>
                    <a:p>
                      <a:pPr algn="ctr"/>
                      <a:r>
                        <a:rPr lang="en-US" sz="1100">
                          <a:ln>
                            <a:noFill/>
                          </a:ln>
                          <a:solidFill>
                            <a:schemeClr val="bg2"/>
                          </a:solidFill>
                        </a:rPr>
                        <a:t>185</a:t>
                      </a:r>
                    </a:p>
                  </a:txBody>
                  <a:tcPr anchor="ctr"/>
                </a:tc>
                <a:tc>
                  <a:txBody>
                    <a:bodyPr/>
                    <a:lstStyle/>
                    <a:p>
                      <a:pPr algn="ctr"/>
                      <a:r>
                        <a:rPr lang="en-US" sz="1100">
                          <a:ln>
                            <a:noFill/>
                          </a:ln>
                          <a:solidFill>
                            <a:schemeClr val="bg2"/>
                          </a:solidFill>
                        </a:rPr>
                        <a:t>236</a:t>
                      </a:r>
                    </a:p>
                  </a:txBody>
                  <a:tcPr anchor="ctr"/>
                </a:tc>
                <a:tc>
                  <a:txBody>
                    <a:bodyPr/>
                    <a:lstStyle/>
                    <a:p>
                      <a:pPr algn="ctr"/>
                      <a:r>
                        <a:rPr lang="en-US" sz="1100">
                          <a:ln>
                            <a:noFill/>
                          </a:ln>
                          <a:solidFill>
                            <a:schemeClr val="bg2"/>
                          </a:solidFill>
                        </a:rPr>
                        <a:t>63</a:t>
                      </a:r>
                    </a:p>
                  </a:txBody>
                  <a:tcPr anchor="ctr"/>
                </a:tc>
                <a:tc>
                  <a:txBody>
                    <a:bodyPr/>
                    <a:lstStyle/>
                    <a:p>
                      <a:pPr algn="ctr"/>
                      <a:r>
                        <a:rPr lang="en-US" sz="1100">
                          <a:ln>
                            <a:noFill/>
                          </a:ln>
                          <a:solidFill>
                            <a:schemeClr val="bg2"/>
                          </a:solidFill>
                        </a:rPr>
                        <a:t>39</a:t>
                      </a:r>
                    </a:p>
                  </a:txBody>
                  <a:tcPr anchor="ctr"/>
                </a:tc>
                <a:tc>
                  <a:txBody>
                    <a:bodyPr/>
                    <a:lstStyle/>
                    <a:p>
                      <a:pPr algn="ctr"/>
                      <a:r>
                        <a:rPr lang="en-US" sz="1100">
                          <a:ln>
                            <a:noFill/>
                          </a:ln>
                          <a:solidFill>
                            <a:schemeClr val="bg2"/>
                          </a:solidFill>
                        </a:rPr>
                        <a:t>23</a:t>
                      </a:r>
                    </a:p>
                  </a:txBody>
                  <a:tcPr anchor="ctr"/>
                </a:tc>
                <a:tc>
                  <a:txBody>
                    <a:bodyPr/>
                    <a:lstStyle/>
                    <a:p>
                      <a:pPr algn="ctr"/>
                      <a:r>
                        <a:rPr lang="en-US" sz="1100">
                          <a:ln>
                            <a:noFill/>
                          </a:ln>
                          <a:solidFill>
                            <a:schemeClr val="bg2"/>
                          </a:solidFill>
                        </a:rPr>
                        <a:t>12</a:t>
                      </a:r>
                    </a:p>
                  </a:txBody>
                  <a:tcPr anchor="ctr"/>
                </a:tc>
                <a:tc>
                  <a:txBody>
                    <a:bodyPr/>
                    <a:lstStyle/>
                    <a:p>
                      <a:pPr algn="ctr"/>
                      <a:r>
                        <a:rPr lang="en-US" sz="1100">
                          <a:ln>
                            <a:noFill/>
                          </a:ln>
                          <a:solidFill>
                            <a:schemeClr val="bg2"/>
                          </a:solidFill>
                        </a:rPr>
                        <a:t>9</a:t>
                      </a:r>
                    </a:p>
                  </a:txBody>
                  <a:tcPr anchor="ctr"/>
                </a:tc>
                <a:tc>
                  <a:txBody>
                    <a:bodyPr/>
                    <a:lstStyle/>
                    <a:p>
                      <a:pPr algn="ctr"/>
                      <a:r>
                        <a:rPr lang="en-US" sz="1100">
                          <a:ln>
                            <a:noFill/>
                          </a:ln>
                          <a:solidFill>
                            <a:schemeClr val="bg2"/>
                          </a:solidFill>
                        </a:rPr>
                        <a:t>1</a:t>
                      </a:r>
                    </a:p>
                  </a:txBody>
                  <a:tcPr anchor="ctr"/>
                </a:tc>
                <a:tc>
                  <a:txBody>
                    <a:bodyPr/>
                    <a:lstStyle/>
                    <a:p>
                      <a:pPr algn="ctr"/>
                      <a:r>
                        <a:rPr lang="en-US" sz="1100">
                          <a:ln>
                            <a:noFill/>
                          </a:ln>
                          <a:solidFill>
                            <a:schemeClr val="bg2"/>
                          </a:solidFill>
                        </a:rPr>
                        <a:t>63.19%</a:t>
                      </a:r>
                    </a:p>
                  </a:txBody>
                  <a:tcPr anchor="ctr"/>
                </a:tc>
                <a:extLst>
                  <a:ext uri="{0D108BD9-81ED-4DB2-BD59-A6C34878D82A}">
                    <a16:rowId xmlns:a16="http://schemas.microsoft.com/office/drawing/2014/main" val="3619129156"/>
                  </a:ext>
                </a:extLst>
              </a:tr>
              <a:tr h="255598">
                <a:tc>
                  <a:txBody>
                    <a:bodyPr/>
                    <a:lstStyle/>
                    <a:p>
                      <a:pPr algn="ctr"/>
                      <a:r>
                        <a:rPr lang="en-US" sz="1100">
                          <a:ln>
                            <a:noFill/>
                          </a:ln>
                          <a:solidFill>
                            <a:schemeClr val="bg2"/>
                          </a:solidFill>
                        </a:rPr>
                        <a:t>pred. 4</a:t>
                      </a:r>
                    </a:p>
                  </a:txBody>
                  <a:tcPr anchor="ctr"/>
                </a:tc>
                <a:tc>
                  <a:txBody>
                    <a:bodyPr/>
                    <a:lstStyle/>
                    <a:p>
                      <a:pPr algn="ctr"/>
                      <a:r>
                        <a:rPr lang="en-US" sz="1100">
                          <a:ln>
                            <a:noFill/>
                          </a:ln>
                          <a:solidFill>
                            <a:schemeClr val="bg2"/>
                          </a:solidFill>
                        </a:rPr>
                        <a:t>118</a:t>
                      </a:r>
                    </a:p>
                  </a:txBody>
                  <a:tcPr anchor="ctr"/>
                </a:tc>
                <a:tc>
                  <a:txBody>
                    <a:bodyPr/>
                    <a:lstStyle/>
                    <a:p>
                      <a:pPr algn="ctr"/>
                      <a:r>
                        <a:rPr lang="en-US" sz="1100">
                          <a:ln>
                            <a:noFill/>
                          </a:ln>
                          <a:solidFill>
                            <a:schemeClr val="bg2"/>
                          </a:solidFill>
                        </a:rPr>
                        <a:t>1216</a:t>
                      </a:r>
                    </a:p>
                  </a:txBody>
                  <a:tcPr anchor="ctr"/>
                </a:tc>
                <a:tc>
                  <a:txBody>
                    <a:bodyPr/>
                    <a:lstStyle/>
                    <a:p>
                      <a:pPr algn="ctr"/>
                      <a:r>
                        <a:rPr lang="en-US" sz="1100" dirty="0">
                          <a:ln>
                            <a:noFill/>
                          </a:ln>
                          <a:solidFill>
                            <a:schemeClr val="bg2"/>
                          </a:solidFill>
                        </a:rPr>
                        <a:t>109</a:t>
                      </a:r>
                    </a:p>
                  </a:txBody>
                  <a:tcPr anchor="ctr"/>
                </a:tc>
                <a:tc>
                  <a:txBody>
                    <a:bodyPr/>
                    <a:lstStyle/>
                    <a:p>
                      <a:pPr algn="ctr"/>
                      <a:r>
                        <a:rPr lang="en-US" sz="1100" dirty="0">
                          <a:ln>
                            <a:noFill/>
                          </a:ln>
                          <a:solidFill>
                            <a:schemeClr val="bg2"/>
                          </a:solidFill>
                        </a:rPr>
                        <a:t>141</a:t>
                      </a:r>
                    </a:p>
                  </a:txBody>
                  <a:tcPr anchor="ctr"/>
                </a:tc>
                <a:tc>
                  <a:txBody>
                    <a:bodyPr/>
                    <a:lstStyle/>
                    <a:p>
                      <a:pPr algn="ctr"/>
                      <a:r>
                        <a:rPr lang="en-US" sz="1100">
                          <a:ln>
                            <a:noFill/>
                          </a:ln>
                          <a:solidFill>
                            <a:schemeClr val="bg2"/>
                          </a:solidFill>
                        </a:rPr>
                        <a:t>48</a:t>
                      </a:r>
                    </a:p>
                  </a:txBody>
                  <a:tcPr anchor="ctr"/>
                </a:tc>
                <a:tc>
                  <a:txBody>
                    <a:bodyPr/>
                    <a:lstStyle/>
                    <a:p>
                      <a:pPr algn="ctr"/>
                      <a:r>
                        <a:rPr lang="en-US" sz="1100">
                          <a:ln>
                            <a:noFill/>
                          </a:ln>
                          <a:solidFill>
                            <a:schemeClr val="bg2"/>
                          </a:solidFill>
                        </a:rPr>
                        <a:t>34</a:t>
                      </a:r>
                    </a:p>
                  </a:txBody>
                  <a:tcPr anchor="ctr"/>
                </a:tc>
                <a:tc>
                  <a:txBody>
                    <a:bodyPr/>
                    <a:lstStyle/>
                    <a:p>
                      <a:pPr algn="ctr"/>
                      <a:r>
                        <a:rPr lang="en-US" sz="1100">
                          <a:ln>
                            <a:noFill/>
                          </a:ln>
                          <a:solidFill>
                            <a:schemeClr val="bg2"/>
                          </a:solidFill>
                        </a:rPr>
                        <a:t>13</a:t>
                      </a:r>
                    </a:p>
                  </a:txBody>
                  <a:tcPr anchor="ctr"/>
                </a:tc>
                <a:tc>
                  <a:txBody>
                    <a:bodyPr/>
                    <a:lstStyle/>
                    <a:p>
                      <a:pPr algn="ctr"/>
                      <a:r>
                        <a:rPr lang="en-US" sz="1100">
                          <a:ln>
                            <a:noFill/>
                          </a:ln>
                          <a:solidFill>
                            <a:schemeClr val="bg2"/>
                          </a:solidFill>
                        </a:rPr>
                        <a:t>14</a:t>
                      </a:r>
                    </a:p>
                  </a:txBody>
                  <a:tcPr anchor="ctr"/>
                </a:tc>
                <a:tc>
                  <a:txBody>
                    <a:bodyPr/>
                    <a:lstStyle/>
                    <a:p>
                      <a:pPr algn="ctr"/>
                      <a:r>
                        <a:rPr lang="en-US" sz="1100">
                          <a:ln>
                            <a:noFill/>
                          </a:ln>
                          <a:solidFill>
                            <a:schemeClr val="bg2"/>
                          </a:solidFill>
                        </a:rPr>
                        <a:t>13</a:t>
                      </a:r>
                    </a:p>
                  </a:txBody>
                  <a:tcPr anchor="ctr"/>
                </a:tc>
                <a:tc>
                  <a:txBody>
                    <a:bodyPr/>
                    <a:lstStyle/>
                    <a:p>
                      <a:pPr algn="ctr"/>
                      <a:r>
                        <a:rPr lang="en-US" sz="1100">
                          <a:ln>
                            <a:noFill/>
                          </a:ln>
                          <a:solidFill>
                            <a:schemeClr val="bg2"/>
                          </a:solidFill>
                        </a:rPr>
                        <a:t>1</a:t>
                      </a:r>
                    </a:p>
                  </a:txBody>
                  <a:tcPr anchor="ctr"/>
                </a:tc>
                <a:tc>
                  <a:txBody>
                    <a:bodyPr/>
                    <a:lstStyle/>
                    <a:p>
                      <a:pPr algn="ctr"/>
                      <a:r>
                        <a:rPr lang="en-US" sz="1100" dirty="0">
                          <a:ln>
                            <a:noFill/>
                          </a:ln>
                          <a:solidFill>
                            <a:schemeClr val="bg2"/>
                          </a:solidFill>
                        </a:rPr>
                        <a:t>71.24%</a:t>
                      </a:r>
                    </a:p>
                  </a:txBody>
                  <a:tcPr anchor="ctr"/>
                </a:tc>
                <a:extLst>
                  <a:ext uri="{0D108BD9-81ED-4DB2-BD59-A6C34878D82A}">
                    <a16:rowId xmlns:a16="http://schemas.microsoft.com/office/drawing/2014/main" val="1671301170"/>
                  </a:ext>
                </a:extLst>
              </a:tr>
              <a:tr h="255598">
                <a:tc>
                  <a:txBody>
                    <a:bodyPr/>
                    <a:lstStyle/>
                    <a:p>
                      <a:pPr algn="ctr"/>
                      <a:r>
                        <a:rPr lang="en-US" sz="1100">
                          <a:ln>
                            <a:noFill/>
                          </a:ln>
                          <a:solidFill>
                            <a:schemeClr val="bg2"/>
                          </a:solidFill>
                        </a:rPr>
                        <a:t>pred. 2</a:t>
                      </a:r>
                    </a:p>
                  </a:txBody>
                  <a:tcPr anchor="ctr"/>
                </a:tc>
                <a:tc>
                  <a:txBody>
                    <a:bodyPr/>
                    <a:lstStyle/>
                    <a:p>
                      <a:pPr algn="ctr"/>
                      <a:r>
                        <a:rPr lang="en-US" sz="1100">
                          <a:ln>
                            <a:noFill/>
                          </a:ln>
                          <a:solidFill>
                            <a:schemeClr val="bg2"/>
                          </a:solidFill>
                        </a:rPr>
                        <a:t>223</a:t>
                      </a:r>
                    </a:p>
                  </a:txBody>
                  <a:tcPr anchor="ctr"/>
                </a:tc>
                <a:tc>
                  <a:txBody>
                    <a:bodyPr/>
                    <a:lstStyle/>
                    <a:p>
                      <a:pPr algn="ctr"/>
                      <a:r>
                        <a:rPr lang="en-US" sz="1100">
                          <a:ln>
                            <a:noFill/>
                          </a:ln>
                          <a:solidFill>
                            <a:schemeClr val="bg2"/>
                          </a:solidFill>
                        </a:rPr>
                        <a:t>164</a:t>
                      </a:r>
                    </a:p>
                  </a:txBody>
                  <a:tcPr anchor="ctr"/>
                </a:tc>
                <a:tc>
                  <a:txBody>
                    <a:bodyPr/>
                    <a:lstStyle/>
                    <a:p>
                      <a:pPr algn="ctr"/>
                      <a:r>
                        <a:rPr lang="en-US" sz="1100">
                          <a:ln>
                            <a:noFill/>
                          </a:ln>
                          <a:solidFill>
                            <a:schemeClr val="bg2"/>
                          </a:solidFill>
                        </a:rPr>
                        <a:t>969</a:t>
                      </a:r>
                    </a:p>
                  </a:txBody>
                  <a:tcPr anchor="ctr"/>
                </a:tc>
                <a:tc>
                  <a:txBody>
                    <a:bodyPr/>
                    <a:lstStyle/>
                    <a:p>
                      <a:pPr algn="ctr"/>
                      <a:r>
                        <a:rPr lang="en-US" sz="1100">
                          <a:ln>
                            <a:noFill/>
                          </a:ln>
                          <a:solidFill>
                            <a:schemeClr val="bg2"/>
                          </a:solidFill>
                        </a:rPr>
                        <a:t>523</a:t>
                      </a:r>
                    </a:p>
                  </a:txBody>
                  <a:tcPr anchor="ctr"/>
                </a:tc>
                <a:tc>
                  <a:txBody>
                    <a:bodyPr/>
                    <a:lstStyle/>
                    <a:p>
                      <a:pPr algn="ctr"/>
                      <a:r>
                        <a:rPr lang="en-US" sz="1100">
                          <a:ln>
                            <a:noFill/>
                          </a:ln>
                          <a:solidFill>
                            <a:schemeClr val="bg2"/>
                          </a:solidFill>
                        </a:rPr>
                        <a:t>119</a:t>
                      </a:r>
                    </a:p>
                  </a:txBody>
                  <a:tcPr anchor="ctr"/>
                </a:tc>
                <a:tc>
                  <a:txBody>
                    <a:bodyPr/>
                    <a:lstStyle/>
                    <a:p>
                      <a:pPr algn="ctr"/>
                      <a:r>
                        <a:rPr lang="en-US" sz="1100">
                          <a:ln>
                            <a:noFill/>
                          </a:ln>
                          <a:solidFill>
                            <a:schemeClr val="bg2"/>
                          </a:solidFill>
                        </a:rPr>
                        <a:t>62</a:t>
                      </a:r>
                    </a:p>
                  </a:txBody>
                  <a:tcPr anchor="ctr"/>
                </a:tc>
                <a:tc>
                  <a:txBody>
                    <a:bodyPr/>
                    <a:lstStyle/>
                    <a:p>
                      <a:pPr algn="ctr"/>
                      <a:r>
                        <a:rPr lang="en-US" sz="1100">
                          <a:ln>
                            <a:noFill/>
                          </a:ln>
                          <a:solidFill>
                            <a:schemeClr val="bg2"/>
                          </a:solidFill>
                        </a:rPr>
                        <a:t>25</a:t>
                      </a:r>
                    </a:p>
                  </a:txBody>
                  <a:tcPr anchor="ctr"/>
                </a:tc>
                <a:tc>
                  <a:txBody>
                    <a:bodyPr/>
                    <a:lstStyle/>
                    <a:p>
                      <a:pPr algn="ctr"/>
                      <a:r>
                        <a:rPr lang="en-US" sz="1100">
                          <a:ln>
                            <a:noFill/>
                          </a:ln>
                          <a:solidFill>
                            <a:schemeClr val="bg2"/>
                          </a:solidFill>
                        </a:rPr>
                        <a:t>63</a:t>
                      </a:r>
                    </a:p>
                  </a:txBody>
                  <a:tcPr anchor="ctr"/>
                </a:tc>
                <a:tc>
                  <a:txBody>
                    <a:bodyPr/>
                    <a:lstStyle/>
                    <a:p>
                      <a:pPr algn="ctr"/>
                      <a:r>
                        <a:rPr lang="en-US" sz="1100">
                          <a:ln>
                            <a:noFill/>
                          </a:ln>
                          <a:solidFill>
                            <a:schemeClr val="bg2"/>
                          </a:solidFill>
                        </a:rPr>
                        <a:t>11</a:t>
                      </a:r>
                    </a:p>
                  </a:txBody>
                  <a:tcPr anchor="ctr"/>
                </a:tc>
                <a:tc>
                  <a:txBody>
                    <a:bodyPr/>
                    <a:lstStyle/>
                    <a:p>
                      <a:pPr algn="ctr"/>
                      <a:r>
                        <a:rPr lang="en-US" sz="1100">
                          <a:ln>
                            <a:noFill/>
                          </a:ln>
                          <a:solidFill>
                            <a:schemeClr val="bg2"/>
                          </a:solidFill>
                        </a:rPr>
                        <a:t>17</a:t>
                      </a:r>
                    </a:p>
                  </a:txBody>
                  <a:tcPr anchor="ctr"/>
                </a:tc>
                <a:tc>
                  <a:txBody>
                    <a:bodyPr/>
                    <a:lstStyle/>
                    <a:p>
                      <a:pPr algn="ctr"/>
                      <a:r>
                        <a:rPr lang="en-US" sz="1100">
                          <a:ln>
                            <a:noFill/>
                          </a:ln>
                          <a:solidFill>
                            <a:schemeClr val="bg2"/>
                          </a:solidFill>
                        </a:rPr>
                        <a:t>44.53%</a:t>
                      </a:r>
                    </a:p>
                  </a:txBody>
                  <a:tcPr anchor="ctr"/>
                </a:tc>
                <a:extLst>
                  <a:ext uri="{0D108BD9-81ED-4DB2-BD59-A6C34878D82A}">
                    <a16:rowId xmlns:a16="http://schemas.microsoft.com/office/drawing/2014/main" val="778809025"/>
                  </a:ext>
                </a:extLst>
              </a:tr>
              <a:tr h="255598">
                <a:tc>
                  <a:txBody>
                    <a:bodyPr/>
                    <a:lstStyle/>
                    <a:p>
                      <a:pPr algn="ctr"/>
                      <a:r>
                        <a:rPr lang="en-US" sz="1100">
                          <a:ln>
                            <a:noFill/>
                          </a:ln>
                          <a:solidFill>
                            <a:schemeClr val="bg2"/>
                          </a:solidFill>
                        </a:rPr>
                        <a:t>pred. 1</a:t>
                      </a:r>
                    </a:p>
                  </a:txBody>
                  <a:tcPr anchor="ctr"/>
                </a:tc>
                <a:tc>
                  <a:txBody>
                    <a:bodyPr/>
                    <a:lstStyle/>
                    <a:p>
                      <a:pPr algn="ctr"/>
                      <a:r>
                        <a:rPr lang="en-US" sz="1100">
                          <a:ln>
                            <a:noFill/>
                          </a:ln>
                          <a:solidFill>
                            <a:schemeClr val="bg2"/>
                          </a:solidFill>
                        </a:rPr>
                        <a:t>422</a:t>
                      </a:r>
                    </a:p>
                  </a:txBody>
                  <a:tcPr anchor="ctr"/>
                </a:tc>
                <a:tc>
                  <a:txBody>
                    <a:bodyPr/>
                    <a:lstStyle/>
                    <a:p>
                      <a:pPr algn="ctr"/>
                      <a:r>
                        <a:rPr lang="en-US" sz="1100">
                          <a:ln>
                            <a:noFill/>
                          </a:ln>
                          <a:solidFill>
                            <a:schemeClr val="bg2"/>
                          </a:solidFill>
                        </a:rPr>
                        <a:t>349</a:t>
                      </a:r>
                    </a:p>
                  </a:txBody>
                  <a:tcPr anchor="ctr"/>
                </a:tc>
                <a:tc>
                  <a:txBody>
                    <a:bodyPr/>
                    <a:lstStyle/>
                    <a:p>
                      <a:pPr algn="ctr"/>
                      <a:r>
                        <a:rPr lang="en-US" sz="1100">
                          <a:ln>
                            <a:noFill/>
                          </a:ln>
                          <a:solidFill>
                            <a:schemeClr val="bg2"/>
                          </a:solidFill>
                        </a:rPr>
                        <a:t>696</a:t>
                      </a:r>
                    </a:p>
                  </a:txBody>
                  <a:tcPr anchor="ctr"/>
                </a:tc>
                <a:tc>
                  <a:txBody>
                    <a:bodyPr/>
                    <a:lstStyle/>
                    <a:p>
                      <a:pPr algn="ctr"/>
                      <a:r>
                        <a:rPr lang="en-US" sz="1100">
                          <a:ln>
                            <a:noFill/>
                          </a:ln>
                          <a:solidFill>
                            <a:schemeClr val="bg2"/>
                          </a:solidFill>
                        </a:rPr>
                        <a:t>1130</a:t>
                      </a:r>
                    </a:p>
                  </a:txBody>
                  <a:tcPr anchor="ctr"/>
                </a:tc>
                <a:tc>
                  <a:txBody>
                    <a:bodyPr/>
                    <a:lstStyle/>
                    <a:p>
                      <a:pPr algn="ctr"/>
                      <a:r>
                        <a:rPr lang="en-US" sz="1100">
                          <a:ln>
                            <a:noFill/>
                          </a:ln>
                          <a:solidFill>
                            <a:schemeClr val="bg2"/>
                          </a:solidFill>
                        </a:rPr>
                        <a:t>199</a:t>
                      </a:r>
                    </a:p>
                  </a:txBody>
                  <a:tcPr anchor="ctr"/>
                </a:tc>
                <a:tc>
                  <a:txBody>
                    <a:bodyPr/>
                    <a:lstStyle/>
                    <a:p>
                      <a:pPr algn="ctr"/>
                      <a:r>
                        <a:rPr lang="en-US" sz="1100" dirty="0">
                          <a:ln>
                            <a:noFill/>
                          </a:ln>
                          <a:solidFill>
                            <a:schemeClr val="bg2"/>
                          </a:solidFill>
                        </a:rPr>
                        <a:t>166</a:t>
                      </a:r>
                    </a:p>
                  </a:txBody>
                  <a:tcPr anchor="ctr"/>
                </a:tc>
                <a:tc>
                  <a:txBody>
                    <a:bodyPr/>
                    <a:lstStyle/>
                    <a:p>
                      <a:pPr algn="ctr"/>
                      <a:r>
                        <a:rPr lang="en-US" sz="1100">
                          <a:ln>
                            <a:noFill/>
                          </a:ln>
                          <a:solidFill>
                            <a:schemeClr val="bg2"/>
                          </a:solidFill>
                        </a:rPr>
                        <a:t>49</a:t>
                      </a:r>
                    </a:p>
                  </a:txBody>
                  <a:tcPr anchor="ctr"/>
                </a:tc>
                <a:tc>
                  <a:txBody>
                    <a:bodyPr/>
                    <a:lstStyle/>
                    <a:p>
                      <a:pPr algn="ctr"/>
                      <a:r>
                        <a:rPr lang="en-US" sz="1100">
                          <a:ln>
                            <a:noFill/>
                          </a:ln>
                          <a:solidFill>
                            <a:schemeClr val="bg2"/>
                          </a:solidFill>
                        </a:rPr>
                        <a:t>43</a:t>
                      </a:r>
                    </a:p>
                  </a:txBody>
                  <a:tcPr anchor="ctr"/>
                </a:tc>
                <a:tc>
                  <a:txBody>
                    <a:bodyPr/>
                    <a:lstStyle/>
                    <a:p>
                      <a:pPr algn="ctr"/>
                      <a:r>
                        <a:rPr lang="en-US" sz="1100">
                          <a:ln>
                            <a:noFill/>
                          </a:ln>
                          <a:solidFill>
                            <a:schemeClr val="bg2"/>
                          </a:solidFill>
                        </a:rPr>
                        <a:t>14</a:t>
                      </a:r>
                    </a:p>
                  </a:txBody>
                  <a:tcPr anchor="ctr"/>
                </a:tc>
                <a:tc>
                  <a:txBody>
                    <a:bodyPr/>
                    <a:lstStyle/>
                    <a:p>
                      <a:pPr algn="ctr"/>
                      <a:r>
                        <a:rPr lang="en-US" sz="1100">
                          <a:ln>
                            <a:noFill/>
                          </a:ln>
                          <a:solidFill>
                            <a:schemeClr val="bg2"/>
                          </a:solidFill>
                        </a:rPr>
                        <a:t>29</a:t>
                      </a:r>
                    </a:p>
                  </a:txBody>
                  <a:tcPr anchor="ctr"/>
                </a:tc>
                <a:tc>
                  <a:txBody>
                    <a:bodyPr/>
                    <a:lstStyle/>
                    <a:p>
                      <a:pPr algn="ctr"/>
                      <a:r>
                        <a:rPr lang="en-US" sz="1100" dirty="0">
                          <a:ln>
                            <a:noFill/>
                          </a:ln>
                          <a:solidFill>
                            <a:schemeClr val="bg2"/>
                          </a:solidFill>
                        </a:rPr>
                        <a:t>36.49%</a:t>
                      </a:r>
                    </a:p>
                  </a:txBody>
                  <a:tcPr anchor="ctr"/>
                </a:tc>
                <a:extLst>
                  <a:ext uri="{0D108BD9-81ED-4DB2-BD59-A6C34878D82A}">
                    <a16:rowId xmlns:a16="http://schemas.microsoft.com/office/drawing/2014/main" val="742115461"/>
                  </a:ext>
                </a:extLst>
              </a:tr>
              <a:tr h="255598">
                <a:tc>
                  <a:txBody>
                    <a:bodyPr/>
                    <a:lstStyle/>
                    <a:p>
                      <a:pPr algn="ctr"/>
                      <a:r>
                        <a:rPr lang="en-US" sz="1100">
                          <a:ln>
                            <a:noFill/>
                          </a:ln>
                          <a:solidFill>
                            <a:schemeClr val="bg2"/>
                          </a:solidFill>
                        </a:rPr>
                        <a:t>pred. 5</a:t>
                      </a:r>
                    </a:p>
                  </a:txBody>
                  <a:tcPr anchor="ctr"/>
                </a:tc>
                <a:tc>
                  <a:txBody>
                    <a:bodyPr/>
                    <a:lstStyle/>
                    <a:p>
                      <a:pPr algn="ctr"/>
                      <a:r>
                        <a:rPr lang="en-US" sz="1100">
                          <a:ln>
                            <a:noFill/>
                          </a:ln>
                          <a:solidFill>
                            <a:schemeClr val="bg2"/>
                          </a:solidFill>
                        </a:rPr>
                        <a:t>70</a:t>
                      </a:r>
                    </a:p>
                  </a:txBody>
                  <a:tcPr anchor="ctr"/>
                </a:tc>
                <a:tc>
                  <a:txBody>
                    <a:bodyPr/>
                    <a:lstStyle/>
                    <a:p>
                      <a:pPr algn="ctr"/>
                      <a:r>
                        <a:rPr lang="en-US" sz="1100">
                          <a:ln>
                            <a:noFill/>
                          </a:ln>
                          <a:solidFill>
                            <a:schemeClr val="bg2"/>
                          </a:solidFill>
                        </a:rPr>
                        <a:t>52</a:t>
                      </a:r>
                    </a:p>
                  </a:txBody>
                  <a:tcPr anchor="ctr"/>
                </a:tc>
                <a:tc>
                  <a:txBody>
                    <a:bodyPr/>
                    <a:lstStyle/>
                    <a:p>
                      <a:pPr algn="ctr"/>
                      <a:r>
                        <a:rPr lang="en-US" sz="1100">
                          <a:ln>
                            <a:noFill/>
                          </a:ln>
                          <a:solidFill>
                            <a:schemeClr val="bg2"/>
                          </a:solidFill>
                        </a:rPr>
                        <a:t>68</a:t>
                      </a:r>
                    </a:p>
                  </a:txBody>
                  <a:tcPr anchor="ctr"/>
                </a:tc>
                <a:tc>
                  <a:txBody>
                    <a:bodyPr/>
                    <a:lstStyle/>
                    <a:p>
                      <a:pPr algn="ctr"/>
                      <a:r>
                        <a:rPr lang="en-US" sz="1100">
                          <a:ln>
                            <a:noFill/>
                          </a:ln>
                          <a:solidFill>
                            <a:schemeClr val="bg2"/>
                          </a:solidFill>
                        </a:rPr>
                        <a:t>60</a:t>
                      </a:r>
                    </a:p>
                  </a:txBody>
                  <a:tcPr anchor="ctr"/>
                </a:tc>
                <a:tc>
                  <a:txBody>
                    <a:bodyPr/>
                    <a:lstStyle/>
                    <a:p>
                      <a:pPr algn="ctr"/>
                      <a:r>
                        <a:rPr lang="en-US" sz="1100">
                          <a:ln>
                            <a:noFill/>
                          </a:ln>
                          <a:solidFill>
                            <a:schemeClr val="bg2"/>
                          </a:solidFill>
                        </a:rPr>
                        <a:t>1504</a:t>
                      </a:r>
                    </a:p>
                  </a:txBody>
                  <a:tcPr anchor="ctr"/>
                </a:tc>
                <a:tc>
                  <a:txBody>
                    <a:bodyPr/>
                    <a:lstStyle/>
                    <a:p>
                      <a:pPr algn="ctr"/>
                      <a:r>
                        <a:rPr lang="en-US" sz="1100" dirty="0">
                          <a:ln>
                            <a:noFill/>
                          </a:ln>
                          <a:solidFill>
                            <a:schemeClr val="bg2"/>
                          </a:solidFill>
                        </a:rPr>
                        <a:t>23</a:t>
                      </a:r>
                    </a:p>
                  </a:txBody>
                  <a:tcPr anchor="ctr"/>
                </a:tc>
                <a:tc>
                  <a:txBody>
                    <a:bodyPr/>
                    <a:lstStyle/>
                    <a:p>
                      <a:pPr algn="ctr"/>
                      <a:r>
                        <a:rPr lang="en-US" sz="1100">
                          <a:ln>
                            <a:noFill/>
                          </a:ln>
                          <a:solidFill>
                            <a:schemeClr val="bg2"/>
                          </a:solidFill>
                        </a:rPr>
                        <a:t>8</a:t>
                      </a:r>
                    </a:p>
                  </a:txBody>
                  <a:tcPr anchor="ctr"/>
                </a:tc>
                <a:tc>
                  <a:txBody>
                    <a:bodyPr/>
                    <a:lstStyle/>
                    <a:p>
                      <a:pPr algn="ctr"/>
                      <a:r>
                        <a:rPr lang="en-US" sz="1100">
                          <a:ln>
                            <a:noFill/>
                          </a:ln>
                          <a:solidFill>
                            <a:schemeClr val="bg2"/>
                          </a:solidFill>
                        </a:rPr>
                        <a:t>10</a:t>
                      </a:r>
                    </a:p>
                  </a:txBody>
                  <a:tcPr anchor="ctr"/>
                </a:tc>
                <a:tc>
                  <a:txBody>
                    <a:bodyPr/>
                    <a:lstStyle/>
                    <a:p>
                      <a:pPr algn="ctr"/>
                      <a:r>
                        <a:rPr lang="en-US" sz="1100">
                          <a:ln>
                            <a:noFill/>
                          </a:ln>
                          <a:solidFill>
                            <a:schemeClr val="bg2"/>
                          </a:solidFill>
                        </a:rPr>
                        <a:t>2</a:t>
                      </a:r>
                    </a:p>
                  </a:txBody>
                  <a:tcPr anchor="ctr"/>
                </a:tc>
                <a:tc>
                  <a:txBody>
                    <a:bodyPr/>
                    <a:lstStyle/>
                    <a:p>
                      <a:pPr algn="ctr"/>
                      <a:r>
                        <a:rPr lang="en-US" sz="1100">
                          <a:ln>
                            <a:noFill/>
                          </a:ln>
                          <a:solidFill>
                            <a:schemeClr val="bg2"/>
                          </a:solidFill>
                        </a:rPr>
                        <a:t>8</a:t>
                      </a:r>
                    </a:p>
                  </a:txBody>
                  <a:tcPr anchor="ctr"/>
                </a:tc>
                <a:tc>
                  <a:txBody>
                    <a:bodyPr/>
                    <a:lstStyle/>
                    <a:p>
                      <a:pPr algn="ctr"/>
                      <a:r>
                        <a:rPr lang="en-US" sz="1100">
                          <a:ln>
                            <a:noFill/>
                          </a:ln>
                          <a:solidFill>
                            <a:schemeClr val="bg2"/>
                          </a:solidFill>
                        </a:rPr>
                        <a:t>83.32%</a:t>
                      </a:r>
                    </a:p>
                  </a:txBody>
                  <a:tcPr anchor="ctr"/>
                </a:tc>
                <a:extLst>
                  <a:ext uri="{0D108BD9-81ED-4DB2-BD59-A6C34878D82A}">
                    <a16:rowId xmlns:a16="http://schemas.microsoft.com/office/drawing/2014/main" val="1379852332"/>
                  </a:ext>
                </a:extLst>
              </a:tr>
              <a:tr h="255598">
                <a:tc>
                  <a:txBody>
                    <a:bodyPr/>
                    <a:lstStyle/>
                    <a:p>
                      <a:pPr algn="ctr"/>
                      <a:r>
                        <a:rPr lang="en-US" sz="1100">
                          <a:ln>
                            <a:noFill/>
                          </a:ln>
                          <a:solidFill>
                            <a:schemeClr val="bg2"/>
                          </a:solidFill>
                        </a:rPr>
                        <a:t>pred. 6</a:t>
                      </a:r>
                    </a:p>
                  </a:txBody>
                  <a:tcPr anchor="ctr"/>
                </a:tc>
                <a:tc>
                  <a:txBody>
                    <a:bodyPr/>
                    <a:lstStyle/>
                    <a:p>
                      <a:pPr algn="ctr"/>
                      <a:r>
                        <a:rPr lang="en-US" sz="1100">
                          <a:ln>
                            <a:noFill/>
                          </a:ln>
                          <a:solidFill>
                            <a:schemeClr val="bg2"/>
                          </a:solidFill>
                        </a:rPr>
                        <a:t>52</a:t>
                      </a:r>
                    </a:p>
                  </a:txBody>
                  <a:tcPr anchor="ctr"/>
                </a:tc>
                <a:tc>
                  <a:txBody>
                    <a:bodyPr/>
                    <a:lstStyle/>
                    <a:p>
                      <a:pPr algn="ctr"/>
                      <a:r>
                        <a:rPr lang="en-US" sz="1100">
                          <a:ln>
                            <a:noFill/>
                          </a:ln>
                          <a:solidFill>
                            <a:schemeClr val="bg2"/>
                          </a:solidFill>
                        </a:rPr>
                        <a:t>52</a:t>
                      </a:r>
                    </a:p>
                  </a:txBody>
                  <a:tcPr anchor="ctr"/>
                </a:tc>
                <a:tc>
                  <a:txBody>
                    <a:bodyPr/>
                    <a:lstStyle/>
                    <a:p>
                      <a:pPr algn="ctr"/>
                      <a:r>
                        <a:rPr lang="en-US" sz="1100">
                          <a:ln>
                            <a:noFill/>
                          </a:ln>
                          <a:solidFill>
                            <a:schemeClr val="bg2"/>
                          </a:solidFill>
                        </a:rPr>
                        <a:t>49</a:t>
                      </a:r>
                    </a:p>
                  </a:txBody>
                  <a:tcPr anchor="ctr"/>
                </a:tc>
                <a:tc>
                  <a:txBody>
                    <a:bodyPr/>
                    <a:lstStyle/>
                    <a:p>
                      <a:pPr algn="ctr"/>
                      <a:r>
                        <a:rPr lang="en-US" sz="1100">
                          <a:ln>
                            <a:noFill/>
                          </a:ln>
                          <a:solidFill>
                            <a:schemeClr val="bg2"/>
                          </a:solidFill>
                        </a:rPr>
                        <a:t>33</a:t>
                      </a:r>
                    </a:p>
                  </a:txBody>
                  <a:tcPr anchor="ctr"/>
                </a:tc>
                <a:tc>
                  <a:txBody>
                    <a:bodyPr/>
                    <a:lstStyle/>
                    <a:p>
                      <a:pPr algn="ctr"/>
                      <a:r>
                        <a:rPr lang="en-US" sz="1100">
                          <a:ln>
                            <a:noFill/>
                          </a:ln>
                          <a:solidFill>
                            <a:schemeClr val="bg2"/>
                          </a:solidFill>
                        </a:rPr>
                        <a:t>69</a:t>
                      </a:r>
                    </a:p>
                  </a:txBody>
                  <a:tcPr anchor="ctr"/>
                </a:tc>
                <a:tc>
                  <a:txBody>
                    <a:bodyPr/>
                    <a:lstStyle/>
                    <a:p>
                      <a:pPr algn="ctr"/>
                      <a:r>
                        <a:rPr lang="en-US" sz="1100">
                          <a:ln>
                            <a:noFill/>
                          </a:ln>
                          <a:solidFill>
                            <a:schemeClr val="bg2"/>
                          </a:solidFill>
                        </a:rPr>
                        <a:t>1580</a:t>
                      </a:r>
                    </a:p>
                  </a:txBody>
                  <a:tcPr anchor="ctr"/>
                </a:tc>
                <a:tc>
                  <a:txBody>
                    <a:bodyPr/>
                    <a:lstStyle/>
                    <a:p>
                      <a:pPr algn="ctr"/>
                      <a:r>
                        <a:rPr lang="en-US" sz="1100" dirty="0">
                          <a:ln>
                            <a:noFill/>
                          </a:ln>
                          <a:solidFill>
                            <a:schemeClr val="bg2"/>
                          </a:solidFill>
                        </a:rPr>
                        <a:t>4</a:t>
                      </a:r>
                    </a:p>
                  </a:txBody>
                  <a:tcPr anchor="ctr"/>
                </a:tc>
                <a:tc>
                  <a:txBody>
                    <a:bodyPr/>
                    <a:lstStyle/>
                    <a:p>
                      <a:pPr algn="ctr"/>
                      <a:r>
                        <a:rPr lang="en-US" sz="1100">
                          <a:ln>
                            <a:noFill/>
                          </a:ln>
                          <a:solidFill>
                            <a:schemeClr val="bg2"/>
                          </a:solidFill>
                        </a:rPr>
                        <a:t>6</a:t>
                      </a:r>
                    </a:p>
                  </a:txBody>
                  <a:tcPr anchor="ctr"/>
                </a:tc>
                <a:tc>
                  <a:txBody>
                    <a:bodyPr/>
                    <a:lstStyle/>
                    <a:p>
                      <a:pPr algn="ctr"/>
                      <a:r>
                        <a:rPr lang="en-US" sz="1100">
                          <a:ln>
                            <a:noFill/>
                          </a:ln>
                          <a:solidFill>
                            <a:schemeClr val="bg2"/>
                          </a:solidFill>
                        </a:rPr>
                        <a:t>0</a:t>
                      </a:r>
                    </a:p>
                  </a:txBody>
                  <a:tcPr anchor="ctr"/>
                </a:tc>
                <a:tc>
                  <a:txBody>
                    <a:bodyPr/>
                    <a:lstStyle/>
                    <a:p>
                      <a:pPr algn="ctr"/>
                      <a:r>
                        <a:rPr lang="en-US" sz="1100">
                          <a:ln>
                            <a:noFill/>
                          </a:ln>
                          <a:solidFill>
                            <a:schemeClr val="bg2"/>
                          </a:solidFill>
                        </a:rPr>
                        <a:t>3</a:t>
                      </a:r>
                    </a:p>
                  </a:txBody>
                  <a:tcPr anchor="ctr"/>
                </a:tc>
                <a:tc>
                  <a:txBody>
                    <a:bodyPr/>
                    <a:lstStyle/>
                    <a:p>
                      <a:pPr algn="ctr"/>
                      <a:r>
                        <a:rPr lang="en-US" sz="1100">
                          <a:ln>
                            <a:noFill/>
                          </a:ln>
                          <a:solidFill>
                            <a:schemeClr val="bg2"/>
                          </a:solidFill>
                        </a:rPr>
                        <a:t>85.50%</a:t>
                      </a:r>
                    </a:p>
                  </a:txBody>
                  <a:tcPr anchor="ctr"/>
                </a:tc>
                <a:extLst>
                  <a:ext uri="{0D108BD9-81ED-4DB2-BD59-A6C34878D82A}">
                    <a16:rowId xmlns:a16="http://schemas.microsoft.com/office/drawing/2014/main" val="108820578"/>
                  </a:ext>
                </a:extLst>
              </a:tr>
              <a:tr h="255598">
                <a:tc>
                  <a:txBody>
                    <a:bodyPr/>
                    <a:lstStyle/>
                    <a:p>
                      <a:pPr algn="ctr"/>
                      <a:r>
                        <a:rPr lang="en-US" sz="1100">
                          <a:ln>
                            <a:noFill/>
                          </a:ln>
                          <a:solidFill>
                            <a:schemeClr val="bg2"/>
                          </a:solidFill>
                        </a:rPr>
                        <a:t>pred. 8</a:t>
                      </a:r>
                    </a:p>
                  </a:txBody>
                  <a:tcPr anchor="ctr"/>
                </a:tc>
                <a:tc>
                  <a:txBody>
                    <a:bodyPr/>
                    <a:lstStyle/>
                    <a:p>
                      <a:pPr algn="ctr"/>
                      <a:r>
                        <a:rPr lang="en-US" sz="1100">
                          <a:ln>
                            <a:noFill/>
                          </a:ln>
                          <a:solidFill>
                            <a:schemeClr val="bg2"/>
                          </a:solidFill>
                        </a:rPr>
                        <a:t>30</a:t>
                      </a:r>
                    </a:p>
                  </a:txBody>
                  <a:tcPr anchor="ctr"/>
                </a:tc>
                <a:tc>
                  <a:txBody>
                    <a:bodyPr/>
                    <a:lstStyle/>
                    <a:p>
                      <a:pPr algn="ctr"/>
                      <a:r>
                        <a:rPr lang="en-US" sz="1100">
                          <a:ln>
                            <a:noFill/>
                          </a:ln>
                          <a:solidFill>
                            <a:schemeClr val="bg2"/>
                          </a:solidFill>
                        </a:rPr>
                        <a:t>76</a:t>
                      </a:r>
                    </a:p>
                  </a:txBody>
                  <a:tcPr anchor="ctr"/>
                </a:tc>
                <a:tc>
                  <a:txBody>
                    <a:bodyPr/>
                    <a:lstStyle/>
                    <a:p>
                      <a:pPr algn="ctr"/>
                      <a:r>
                        <a:rPr lang="en-US" sz="1100">
                          <a:ln>
                            <a:noFill/>
                          </a:ln>
                          <a:solidFill>
                            <a:schemeClr val="bg2"/>
                          </a:solidFill>
                        </a:rPr>
                        <a:t>32</a:t>
                      </a:r>
                    </a:p>
                  </a:txBody>
                  <a:tcPr anchor="ctr"/>
                </a:tc>
                <a:tc>
                  <a:txBody>
                    <a:bodyPr/>
                    <a:lstStyle/>
                    <a:p>
                      <a:pPr algn="ctr"/>
                      <a:r>
                        <a:rPr lang="en-US" sz="1100">
                          <a:ln>
                            <a:noFill/>
                          </a:ln>
                          <a:solidFill>
                            <a:schemeClr val="bg2"/>
                          </a:solidFill>
                        </a:rPr>
                        <a:t>27</a:t>
                      </a:r>
                    </a:p>
                  </a:txBody>
                  <a:tcPr anchor="ctr"/>
                </a:tc>
                <a:tc>
                  <a:txBody>
                    <a:bodyPr/>
                    <a:lstStyle/>
                    <a:p>
                      <a:pPr algn="ctr"/>
                      <a:r>
                        <a:rPr lang="en-US" sz="1100">
                          <a:ln>
                            <a:noFill/>
                          </a:ln>
                          <a:solidFill>
                            <a:schemeClr val="bg2"/>
                          </a:solidFill>
                        </a:rPr>
                        <a:t>35</a:t>
                      </a:r>
                    </a:p>
                  </a:txBody>
                  <a:tcPr anchor="ctr"/>
                </a:tc>
                <a:tc>
                  <a:txBody>
                    <a:bodyPr/>
                    <a:lstStyle/>
                    <a:p>
                      <a:pPr algn="ctr"/>
                      <a:r>
                        <a:rPr lang="en-US" sz="1100">
                          <a:ln>
                            <a:noFill/>
                          </a:ln>
                          <a:solidFill>
                            <a:schemeClr val="bg2"/>
                          </a:solidFill>
                        </a:rPr>
                        <a:t>67</a:t>
                      </a:r>
                    </a:p>
                  </a:txBody>
                  <a:tcPr anchor="ctr"/>
                </a:tc>
                <a:tc>
                  <a:txBody>
                    <a:bodyPr/>
                    <a:lstStyle/>
                    <a:p>
                      <a:pPr algn="ctr"/>
                      <a:r>
                        <a:rPr lang="en-US" sz="1100">
                          <a:ln>
                            <a:noFill/>
                          </a:ln>
                          <a:solidFill>
                            <a:schemeClr val="bg2"/>
                          </a:solidFill>
                        </a:rPr>
                        <a:t>1995</a:t>
                      </a:r>
                    </a:p>
                  </a:txBody>
                  <a:tcPr anchor="ctr"/>
                </a:tc>
                <a:tc>
                  <a:txBody>
                    <a:bodyPr/>
                    <a:lstStyle/>
                    <a:p>
                      <a:pPr algn="ctr"/>
                      <a:r>
                        <a:rPr lang="en-US" sz="1100">
                          <a:ln>
                            <a:noFill/>
                          </a:ln>
                          <a:solidFill>
                            <a:schemeClr val="bg2"/>
                          </a:solidFill>
                        </a:rPr>
                        <a:t>68</a:t>
                      </a:r>
                    </a:p>
                  </a:txBody>
                  <a:tcPr anchor="ctr"/>
                </a:tc>
                <a:tc>
                  <a:txBody>
                    <a:bodyPr/>
                    <a:lstStyle/>
                    <a:p>
                      <a:pPr algn="ctr"/>
                      <a:r>
                        <a:rPr lang="en-US" sz="1100">
                          <a:ln>
                            <a:noFill/>
                          </a:ln>
                          <a:solidFill>
                            <a:schemeClr val="bg2"/>
                          </a:solidFill>
                        </a:rPr>
                        <a:t>0</a:t>
                      </a:r>
                    </a:p>
                  </a:txBody>
                  <a:tcPr anchor="ctr"/>
                </a:tc>
                <a:tc>
                  <a:txBody>
                    <a:bodyPr/>
                    <a:lstStyle/>
                    <a:p>
                      <a:pPr algn="ctr"/>
                      <a:r>
                        <a:rPr lang="en-US" sz="1100">
                          <a:ln>
                            <a:noFill/>
                          </a:ln>
                          <a:solidFill>
                            <a:schemeClr val="bg2"/>
                          </a:solidFill>
                        </a:rPr>
                        <a:t>0</a:t>
                      </a:r>
                    </a:p>
                  </a:txBody>
                  <a:tcPr anchor="ctr"/>
                </a:tc>
                <a:tc>
                  <a:txBody>
                    <a:bodyPr/>
                    <a:lstStyle/>
                    <a:p>
                      <a:pPr algn="ctr"/>
                      <a:r>
                        <a:rPr lang="en-US" sz="1100">
                          <a:ln>
                            <a:noFill/>
                          </a:ln>
                          <a:solidFill>
                            <a:schemeClr val="bg2"/>
                          </a:solidFill>
                        </a:rPr>
                        <a:t>85.62%</a:t>
                      </a:r>
                    </a:p>
                  </a:txBody>
                  <a:tcPr anchor="ctr"/>
                </a:tc>
                <a:extLst>
                  <a:ext uri="{0D108BD9-81ED-4DB2-BD59-A6C34878D82A}">
                    <a16:rowId xmlns:a16="http://schemas.microsoft.com/office/drawing/2014/main" val="543445429"/>
                  </a:ext>
                </a:extLst>
              </a:tr>
              <a:tr h="255598">
                <a:tc>
                  <a:txBody>
                    <a:bodyPr/>
                    <a:lstStyle/>
                    <a:p>
                      <a:pPr algn="ctr"/>
                      <a:r>
                        <a:rPr lang="en-US" sz="1100">
                          <a:ln>
                            <a:noFill/>
                          </a:ln>
                          <a:solidFill>
                            <a:schemeClr val="bg2"/>
                          </a:solidFill>
                        </a:rPr>
                        <a:t>pred. 7</a:t>
                      </a:r>
                    </a:p>
                  </a:txBody>
                  <a:tcPr anchor="ctr"/>
                </a:tc>
                <a:tc>
                  <a:txBody>
                    <a:bodyPr/>
                    <a:lstStyle/>
                    <a:p>
                      <a:pPr algn="ctr"/>
                      <a:r>
                        <a:rPr lang="en-US" sz="1100">
                          <a:ln>
                            <a:noFill/>
                          </a:ln>
                          <a:solidFill>
                            <a:schemeClr val="bg2"/>
                          </a:solidFill>
                        </a:rPr>
                        <a:t>51</a:t>
                      </a:r>
                    </a:p>
                  </a:txBody>
                  <a:tcPr anchor="ctr"/>
                </a:tc>
                <a:tc>
                  <a:txBody>
                    <a:bodyPr/>
                    <a:lstStyle/>
                    <a:p>
                      <a:pPr algn="ctr"/>
                      <a:r>
                        <a:rPr lang="en-US" sz="1100">
                          <a:ln>
                            <a:noFill/>
                          </a:ln>
                          <a:solidFill>
                            <a:schemeClr val="bg2"/>
                          </a:solidFill>
                        </a:rPr>
                        <a:t>63</a:t>
                      </a:r>
                    </a:p>
                  </a:txBody>
                  <a:tcPr anchor="ctr"/>
                </a:tc>
                <a:tc>
                  <a:txBody>
                    <a:bodyPr/>
                    <a:lstStyle/>
                    <a:p>
                      <a:pPr algn="ctr"/>
                      <a:r>
                        <a:rPr lang="en-US" sz="1100">
                          <a:ln>
                            <a:noFill/>
                          </a:ln>
                          <a:solidFill>
                            <a:schemeClr val="bg2"/>
                          </a:solidFill>
                        </a:rPr>
                        <a:t>31</a:t>
                      </a:r>
                    </a:p>
                  </a:txBody>
                  <a:tcPr anchor="ctr"/>
                </a:tc>
                <a:tc>
                  <a:txBody>
                    <a:bodyPr/>
                    <a:lstStyle/>
                    <a:p>
                      <a:pPr algn="ctr"/>
                      <a:r>
                        <a:rPr lang="en-US" sz="1100">
                          <a:ln>
                            <a:noFill/>
                          </a:ln>
                          <a:solidFill>
                            <a:schemeClr val="bg2"/>
                          </a:solidFill>
                        </a:rPr>
                        <a:t>18</a:t>
                      </a:r>
                    </a:p>
                  </a:txBody>
                  <a:tcPr anchor="ctr"/>
                </a:tc>
                <a:tc>
                  <a:txBody>
                    <a:bodyPr/>
                    <a:lstStyle/>
                    <a:p>
                      <a:pPr algn="ctr"/>
                      <a:r>
                        <a:rPr lang="en-US" sz="1100">
                          <a:ln>
                            <a:noFill/>
                          </a:ln>
                          <a:solidFill>
                            <a:schemeClr val="bg2"/>
                          </a:solidFill>
                        </a:rPr>
                        <a:t>36</a:t>
                      </a:r>
                    </a:p>
                  </a:txBody>
                  <a:tcPr anchor="ctr"/>
                </a:tc>
                <a:tc>
                  <a:txBody>
                    <a:bodyPr/>
                    <a:lstStyle/>
                    <a:p>
                      <a:pPr algn="ctr"/>
                      <a:r>
                        <a:rPr lang="en-US" sz="1100">
                          <a:ln>
                            <a:noFill/>
                          </a:ln>
                          <a:solidFill>
                            <a:schemeClr val="bg2"/>
                          </a:solidFill>
                        </a:rPr>
                        <a:t>94</a:t>
                      </a:r>
                    </a:p>
                  </a:txBody>
                  <a:tcPr anchor="ctr"/>
                </a:tc>
                <a:tc>
                  <a:txBody>
                    <a:bodyPr/>
                    <a:lstStyle/>
                    <a:p>
                      <a:pPr algn="ctr"/>
                      <a:r>
                        <a:rPr lang="en-US" sz="1100">
                          <a:ln>
                            <a:noFill/>
                          </a:ln>
                          <a:solidFill>
                            <a:schemeClr val="bg2"/>
                          </a:solidFill>
                        </a:rPr>
                        <a:t>7</a:t>
                      </a:r>
                    </a:p>
                  </a:txBody>
                  <a:tcPr anchor="ctr"/>
                </a:tc>
                <a:tc>
                  <a:txBody>
                    <a:bodyPr/>
                    <a:lstStyle/>
                    <a:p>
                      <a:pPr algn="ctr"/>
                      <a:r>
                        <a:rPr lang="en-US" sz="1100" dirty="0">
                          <a:ln>
                            <a:noFill/>
                          </a:ln>
                          <a:solidFill>
                            <a:schemeClr val="bg2"/>
                          </a:solidFill>
                        </a:rPr>
                        <a:t>1819</a:t>
                      </a:r>
                    </a:p>
                  </a:txBody>
                  <a:tcPr anchor="ctr"/>
                </a:tc>
                <a:tc>
                  <a:txBody>
                    <a:bodyPr/>
                    <a:lstStyle/>
                    <a:p>
                      <a:pPr algn="ctr"/>
                      <a:r>
                        <a:rPr lang="en-US" sz="1100">
                          <a:ln>
                            <a:noFill/>
                          </a:ln>
                          <a:solidFill>
                            <a:schemeClr val="bg2"/>
                          </a:solidFill>
                        </a:rPr>
                        <a:t>3</a:t>
                      </a:r>
                    </a:p>
                  </a:txBody>
                  <a:tcPr anchor="ctr"/>
                </a:tc>
                <a:tc>
                  <a:txBody>
                    <a:bodyPr/>
                    <a:lstStyle/>
                    <a:p>
                      <a:pPr algn="ctr"/>
                      <a:r>
                        <a:rPr lang="en-US" sz="1100">
                          <a:ln>
                            <a:noFill/>
                          </a:ln>
                          <a:solidFill>
                            <a:schemeClr val="bg2"/>
                          </a:solidFill>
                        </a:rPr>
                        <a:t>1</a:t>
                      </a:r>
                    </a:p>
                  </a:txBody>
                  <a:tcPr anchor="ctr"/>
                </a:tc>
                <a:tc>
                  <a:txBody>
                    <a:bodyPr/>
                    <a:lstStyle/>
                    <a:p>
                      <a:pPr algn="ctr"/>
                      <a:r>
                        <a:rPr lang="en-US" sz="1100">
                          <a:ln>
                            <a:noFill/>
                          </a:ln>
                          <a:solidFill>
                            <a:schemeClr val="bg2"/>
                          </a:solidFill>
                        </a:rPr>
                        <a:t>85.68%</a:t>
                      </a:r>
                    </a:p>
                  </a:txBody>
                  <a:tcPr anchor="ctr"/>
                </a:tc>
                <a:extLst>
                  <a:ext uri="{0D108BD9-81ED-4DB2-BD59-A6C34878D82A}">
                    <a16:rowId xmlns:a16="http://schemas.microsoft.com/office/drawing/2014/main" val="1277344946"/>
                  </a:ext>
                </a:extLst>
              </a:tr>
              <a:tr h="447296">
                <a:tc>
                  <a:txBody>
                    <a:bodyPr/>
                    <a:lstStyle/>
                    <a:p>
                      <a:pPr algn="ctr"/>
                      <a:r>
                        <a:rPr lang="en-US" sz="1100">
                          <a:ln>
                            <a:noFill/>
                          </a:ln>
                          <a:solidFill>
                            <a:schemeClr val="bg2"/>
                          </a:solidFill>
                        </a:rPr>
                        <a:t>pred. 10</a:t>
                      </a:r>
                    </a:p>
                  </a:txBody>
                  <a:tcPr anchor="ctr"/>
                </a:tc>
                <a:tc>
                  <a:txBody>
                    <a:bodyPr/>
                    <a:lstStyle/>
                    <a:p>
                      <a:pPr algn="ctr"/>
                      <a:r>
                        <a:rPr lang="en-US" sz="1100">
                          <a:ln>
                            <a:noFill/>
                          </a:ln>
                          <a:solidFill>
                            <a:schemeClr val="bg2"/>
                          </a:solidFill>
                        </a:rPr>
                        <a:t>47</a:t>
                      </a:r>
                    </a:p>
                  </a:txBody>
                  <a:tcPr anchor="ctr"/>
                </a:tc>
                <a:tc>
                  <a:txBody>
                    <a:bodyPr/>
                    <a:lstStyle/>
                    <a:p>
                      <a:pPr algn="ctr"/>
                      <a:r>
                        <a:rPr lang="en-US" sz="1100">
                          <a:ln>
                            <a:noFill/>
                          </a:ln>
                          <a:solidFill>
                            <a:schemeClr val="bg2"/>
                          </a:solidFill>
                        </a:rPr>
                        <a:t>72</a:t>
                      </a:r>
                    </a:p>
                  </a:txBody>
                  <a:tcPr anchor="ctr"/>
                </a:tc>
                <a:tc>
                  <a:txBody>
                    <a:bodyPr/>
                    <a:lstStyle/>
                    <a:p>
                      <a:pPr algn="ctr"/>
                      <a:r>
                        <a:rPr lang="en-US" sz="1100">
                          <a:ln>
                            <a:noFill/>
                          </a:ln>
                          <a:solidFill>
                            <a:schemeClr val="bg2"/>
                          </a:solidFill>
                        </a:rPr>
                        <a:t>27</a:t>
                      </a:r>
                    </a:p>
                  </a:txBody>
                  <a:tcPr anchor="ctr"/>
                </a:tc>
                <a:tc>
                  <a:txBody>
                    <a:bodyPr/>
                    <a:lstStyle/>
                    <a:p>
                      <a:pPr algn="ctr"/>
                      <a:r>
                        <a:rPr lang="en-US" sz="1100">
                          <a:ln>
                            <a:noFill/>
                          </a:ln>
                          <a:solidFill>
                            <a:schemeClr val="bg2"/>
                          </a:solidFill>
                        </a:rPr>
                        <a:t>12</a:t>
                      </a:r>
                    </a:p>
                  </a:txBody>
                  <a:tcPr anchor="ctr"/>
                </a:tc>
                <a:tc>
                  <a:txBody>
                    <a:bodyPr/>
                    <a:lstStyle/>
                    <a:p>
                      <a:pPr algn="ctr"/>
                      <a:r>
                        <a:rPr lang="en-US" sz="1100">
                          <a:ln>
                            <a:noFill/>
                          </a:ln>
                          <a:solidFill>
                            <a:schemeClr val="bg2"/>
                          </a:solidFill>
                        </a:rPr>
                        <a:t>61</a:t>
                      </a:r>
                    </a:p>
                  </a:txBody>
                  <a:tcPr anchor="ctr"/>
                </a:tc>
                <a:tc>
                  <a:txBody>
                    <a:bodyPr/>
                    <a:lstStyle/>
                    <a:p>
                      <a:pPr algn="ctr"/>
                      <a:r>
                        <a:rPr lang="en-US" sz="1100">
                          <a:ln>
                            <a:noFill/>
                          </a:ln>
                          <a:solidFill>
                            <a:schemeClr val="bg2"/>
                          </a:solidFill>
                        </a:rPr>
                        <a:t>59</a:t>
                      </a:r>
                    </a:p>
                  </a:txBody>
                  <a:tcPr anchor="ctr"/>
                </a:tc>
                <a:tc>
                  <a:txBody>
                    <a:bodyPr/>
                    <a:lstStyle/>
                    <a:p>
                      <a:pPr algn="ctr"/>
                      <a:r>
                        <a:rPr lang="en-US" sz="1100">
                          <a:ln>
                            <a:noFill/>
                          </a:ln>
                          <a:solidFill>
                            <a:schemeClr val="bg2"/>
                          </a:solidFill>
                        </a:rPr>
                        <a:t>29</a:t>
                      </a:r>
                    </a:p>
                  </a:txBody>
                  <a:tcPr anchor="ctr"/>
                </a:tc>
                <a:tc>
                  <a:txBody>
                    <a:bodyPr/>
                    <a:lstStyle/>
                    <a:p>
                      <a:pPr algn="ctr"/>
                      <a:r>
                        <a:rPr lang="en-US" sz="1100">
                          <a:ln>
                            <a:noFill/>
                          </a:ln>
                          <a:solidFill>
                            <a:schemeClr val="bg2"/>
                          </a:solidFill>
                        </a:rPr>
                        <a:t>104</a:t>
                      </a:r>
                    </a:p>
                  </a:txBody>
                  <a:tcPr anchor="ctr"/>
                </a:tc>
                <a:tc>
                  <a:txBody>
                    <a:bodyPr/>
                    <a:lstStyle/>
                    <a:p>
                      <a:pPr algn="ctr"/>
                      <a:r>
                        <a:rPr lang="en-US" sz="1100" dirty="0">
                          <a:ln>
                            <a:noFill/>
                          </a:ln>
                          <a:solidFill>
                            <a:schemeClr val="bg2"/>
                          </a:solidFill>
                        </a:rPr>
                        <a:t>2071</a:t>
                      </a:r>
                    </a:p>
                  </a:txBody>
                  <a:tcPr anchor="ctr"/>
                </a:tc>
                <a:tc>
                  <a:txBody>
                    <a:bodyPr/>
                    <a:lstStyle/>
                    <a:p>
                      <a:pPr algn="ctr"/>
                      <a:r>
                        <a:rPr lang="en-US" sz="1100">
                          <a:ln>
                            <a:noFill/>
                          </a:ln>
                          <a:solidFill>
                            <a:schemeClr val="bg2"/>
                          </a:solidFill>
                        </a:rPr>
                        <a:t>9</a:t>
                      </a:r>
                    </a:p>
                  </a:txBody>
                  <a:tcPr anchor="ctr"/>
                </a:tc>
                <a:tc>
                  <a:txBody>
                    <a:bodyPr/>
                    <a:lstStyle/>
                    <a:p>
                      <a:pPr algn="ctr"/>
                      <a:r>
                        <a:rPr lang="en-US" sz="1100">
                          <a:ln>
                            <a:noFill/>
                          </a:ln>
                          <a:solidFill>
                            <a:schemeClr val="bg2"/>
                          </a:solidFill>
                        </a:rPr>
                        <a:t>83.14%</a:t>
                      </a:r>
                    </a:p>
                  </a:txBody>
                  <a:tcPr anchor="ctr"/>
                </a:tc>
                <a:extLst>
                  <a:ext uri="{0D108BD9-81ED-4DB2-BD59-A6C34878D82A}">
                    <a16:rowId xmlns:a16="http://schemas.microsoft.com/office/drawing/2014/main" val="2079498866"/>
                  </a:ext>
                </a:extLst>
              </a:tr>
              <a:tr h="255598">
                <a:tc>
                  <a:txBody>
                    <a:bodyPr/>
                    <a:lstStyle/>
                    <a:p>
                      <a:pPr algn="ctr"/>
                      <a:r>
                        <a:rPr lang="en-US" sz="1100">
                          <a:ln>
                            <a:noFill/>
                          </a:ln>
                          <a:solidFill>
                            <a:schemeClr val="bg2"/>
                          </a:solidFill>
                        </a:rPr>
                        <a:t>pred. 9</a:t>
                      </a:r>
                    </a:p>
                  </a:txBody>
                  <a:tcPr anchor="ctr"/>
                </a:tc>
                <a:tc>
                  <a:txBody>
                    <a:bodyPr/>
                    <a:lstStyle/>
                    <a:p>
                      <a:pPr algn="ctr"/>
                      <a:r>
                        <a:rPr lang="en-US" sz="1100">
                          <a:ln>
                            <a:noFill/>
                          </a:ln>
                          <a:solidFill>
                            <a:schemeClr val="bg2"/>
                          </a:solidFill>
                        </a:rPr>
                        <a:t>36</a:t>
                      </a:r>
                    </a:p>
                  </a:txBody>
                  <a:tcPr anchor="ctr"/>
                </a:tc>
                <a:tc>
                  <a:txBody>
                    <a:bodyPr/>
                    <a:lstStyle/>
                    <a:p>
                      <a:pPr algn="ctr"/>
                      <a:r>
                        <a:rPr lang="en-US" sz="1100">
                          <a:ln>
                            <a:noFill/>
                          </a:ln>
                          <a:solidFill>
                            <a:schemeClr val="bg2"/>
                          </a:solidFill>
                        </a:rPr>
                        <a:t>48</a:t>
                      </a:r>
                    </a:p>
                  </a:txBody>
                  <a:tcPr anchor="ctr"/>
                </a:tc>
                <a:tc>
                  <a:txBody>
                    <a:bodyPr/>
                    <a:lstStyle/>
                    <a:p>
                      <a:pPr algn="ctr"/>
                      <a:r>
                        <a:rPr lang="en-US" sz="1100">
                          <a:ln>
                            <a:noFill/>
                          </a:ln>
                          <a:solidFill>
                            <a:schemeClr val="bg2"/>
                          </a:solidFill>
                        </a:rPr>
                        <a:t>21</a:t>
                      </a:r>
                    </a:p>
                  </a:txBody>
                  <a:tcPr anchor="ctr"/>
                </a:tc>
                <a:tc>
                  <a:txBody>
                    <a:bodyPr/>
                    <a:lstStyle/>
                    <a:p>
                      <a:pPr algn="ctr"/>
                      <a:r>
                        <a:rPr lang="en-US" sz="1100">
                          <a:ln>
                            <a:noFill/>
                          </a:ln>
                          <a:solidFill>
                            <a:schemeClr val="bg2"/>
                          </a:solidFill>
                        </a:rPr>
                        <a:t>7</a:t>
                      </a:r>
                    </a:p>
                  </a:txBody>
                  <a:tcPr anchor="ctr"/>
                </a:tc>
                <a:tc>
                  <a:txBody>
                    <a:bodyPr/>
                    <a:lstStyle/>
                    <a:p>
                      <a:pPr algn="ctr"/>
                      <a:r>
                        <a:rPr lang="en-US" sz="1100">
                          <a:ln>
                            <a:noFill/>
                          </a:ln>
                          <a:solidFill>
                            <a:schemeClr val="bg2"/>
                          </a:solidFill>
                        </a:rPr>
                        <a:t>53</a:t>
                      </a:r>
                    </a:p>
                  </a:txBody>
                  <a:tcPr anchor="ctr"/>
                </a:tc>
                <a:tc>
                  <a:txBody>
                    <a:bodyPr/>
                    <a:lstStyle/>
                    <a:p>
                      <a:pPr algn="ctr"/>
                      <a:r>
                        <a:rPr lang="en-US" sz="1100">
                          <a:ln>
                            <a:noFill/>
                          </a:ln>
                          <a:solidFill>
                            <a:schemeClr val="bg2"/>
                          </a:solidFill>
                        </a:rPr>
                        <a:t>63</a:t>
                      </a:r>
                    </a:p>
                  </a:txBody>
                  <a:tcPr anchor="ctr"/>
                </a:tc>
                <a:tc>
                  <a:txBody>
                    <a:bodyPr/>
                    <a:lstStyle/>
                    <a:p>
                      <a:pPr algn="ctr"/>
                      <a:r>
                        <a:rPr lang="en-US" sz="1100">
                          <a:ln>
                            <a:noFill/>
                          </a:ln>
                          <a:solidFill>
                            <a:schemeClr val="bg2"/>
                          </a:solidFill>
                        </a:rPr>
                        <a:t>34</a:t>
                      </a:r>
                    </a:p>
                  </a:txBody>
                  <a:tcPr anchor="ctr"/>
                </a:tc>
                <a:tc>
                  <a:txBody>
                    <a:bodyPr/>
                    <a:lstStyle/>
                    <a:p>
                      <a:pPr algn="ctr"/>
                      <a:r>
                        <a:rPr lang="en-US" sz="1100">
                          <a:ln>
                            <a:noFill/>
                          </a:ln>
                          <a:solidFill>
                            <a:schemeClr val="bg2"/>
                          </a:solidFill>
                        </a:rPr>
                        <a:t>48</a:t>
                      </a:r>
                    </a:p>
                  </a:txBody>
                  <a:tcPr anchor="ctr"/>
                </a:tc>
                <a:tc>
                  <a:txBody>
                    <a:bodyPr/>
                    <a:lstStyle/>
                    <a:p>
                      <a:pPr algn="ctr"/>
                      <a:r>
                        <a:rPr lang="en-US" sz="1100" dirty="0">
                          <a:ln>
                            <a:noFill/>
                          </a:ln>
                          <a:solidFill>
                            <a:schemeClr val="bg2"/>
                          </a:solidFill>
                        </a:rPr>
                        <a:t>64</a:t>
                      </a:r>
                    </a:p>
                  </a:txBody>
                  <a:tcPr anchor="ctr"/>
                </a:tc>
                <a:tc>
                  <a:txBody>
                    <a:bodyPr/>
                    <a:lstStyle/>
                    <a:p>
                      <a:pPr algn="ctr"/>
                      <a:r>
                        <a:rPr lang="en-US" sz="1100">
                          <a:ln>
                            <a:noFill/>
                          </a:ln>
                          <a:solidFill>
                            <a:schemeClr val="bg2"/>
                          </a:solidFill>
                        </a:rPr>
                        <a:t>2118</a:t>
                      </a:r>
                    </a:p>
                  </a:txBody>
                  <a:tcPr anchor="ctr"/>
                </a:tc>
                <a:tc>
                  <a:txBody>
                    <a:bodyPr/>
                    <a:lstStyle/>
                    <a:p>
                      <a:pPr algn="ctr"/>
                      <a:r>
                        <a:rPr lang="en-US" sz="1100">
                          <a:ln>
                            <a:noFill/>
                          </a:ln>
                          <a:solidFill>
                            <a:schemeClr val="bg2"/>
                          </a:solidFill>
                        </a:rPr>
                        <a:t>84.99%</a:t>
                      </a:r>
                    </a:p>
                  </a:txBody>
                  <a:tcPr anchor="ctr"/>
                </a:tc>
                <a:extLst>
                  <a:ext uri="{0D108BD9-81ED-4DB2-BD59-A6C34878D82A}">
                    <a16:rowId xmlns:a16="http://schemas.microsoft.com/office/drawing/2014/main" val="2120626632"/>
                  </a:ext>
                </a:extLst>
              </a:tr>
              <a:tr h="447296">
                <a:tc>
                  <a:txBody>
                    <a:bodyPr/>
                    <a:lstStyle/>
                    <a:p>
                      <a:pPr algn="ctr"/>
                      <a:r>
                        <a:rPr lang="en-US" sz="1100" dirty="0">
                          <a:ln>
                            <a:noFill/>
                          </a:ln>
                          <a:solidFill>
                            <a:schemeClr val="bg2"/>
                          </a:solidFill>
                        </a:rPr>
                        <a:t>class recall</a:t>
                      </a:r>
                    </a:p>
                  </a:txBody>
                  <a:tcPr anchor="ctr"/>
                </a:tc>
                <a:tc>
                  <a:txBody>
                    <a:bodyPr/>
                    <a:lstStyle/>
                    <a:p>
                      <a:pPr algn="ctr"/>
                      <a:r>
                        <a:rPr lang="en-US" sz="1100">
                          <a:ln>
                            <a:noFill/>
                          </a:ln>
                          <a:solidFill>
                            <a:schemeClr val="bg2"/>
                          </a:solidFill>
                        </a:rPr>
                        <a:t>52.03%</a:t>
                      </a:r>
                    </a:p>
                  </a:txBody>
                  <a:tcPr anchor="ctr"/>
                </a:tc>
                <a:tc>
                  <a:txBody>
                    <a:bodyPr/>
                    <a:lstStyle/>
                    <a:p>
                      <a:pPr algn="ctr"/>
                      <a:r>
                        <a:rPr lang="en-US" sz="1100" dirty="0">
                          <a:ln>
                            <a:noFill/>
                          </a:ln>
                          <a:solidFill>
                            <a:schemeClr val="bg2"/>
                          </a:solidFill>
                        </a:rPr>
                        <a:t>55.60%</a:t>
                      </a:r>
                    </a:p>
                  </a:txBody>
                  <a:tcPr anchor="ctr"/>
                </a:tc>
                <a:tc>
                  <a:txBody>
                    <a:bodyPr/>
                    <a:lstStyle/>
                    <a:p>
                      <a:pPr algn="ctr"/>
                      <a:r>
                        <a:rPr lang="en-US" sz="1100">
                          <a:ln>
                            <a:noFill/>
                          </a:ln>
                          <a:solidFill>
                            <a:schemeClr val="bg2"/>
                          </a:solidFill>
                        </a:rPr>
                        <a:t>44.31%</a:t>
                      </a:r>
                    </a:p>
                  </a:txBody>
                  <a:tcPr anchor="ctr"/>
                </a:tc>
                <a:tc>
                  <a:txBody>
                    <a:bodyPr/>
                    <a:lstStyle/>
                    <a:p>
                      <a:pPr algn="ctr"/>
                      <a:r>
                        <a:rPr lang="en-US" sz="1100">
                          <a:ln>
                            <a:noFill/>
                          </a:ln>
                          <a:solidFill>
                            <a:schemeClr val="bg2"/>
                          </a:solidFill>
                        </a:rPr>
                        <a:t>51.67%</a:t>
                      </a:r>
                    </a:p>
                  </a:txBody>
                  <a:tcPr anchor="ctr"/>
                </a:tc>
                <a:tc>
                  <a:txBody>
                    <a:bodyPr/>
                    <a:lstStyle/>
                    <a:p>
                      <a:pPr algn="ctr"/>
                      <a:r>
                        <a:rPr lang="en-US" sz="1100" dirty="0">
                          <a:ln>
                            <a:noFill/>
                          </a:ln>
                          <a:solidFill>
                            <a:schemeClr val="bg2"/>
                          </a:solidFill>
                        </a:rPr>
                        <a:t>68.77%</a:t>
                      </a:r>
                    </a:p>
                  </a:txBody>
                  <a:tcPr anchor="ctr"/>
                </a:tc>
                <a:tc>
                  <a:txBody>
                    <a:bodyPr/>
                    <a:lstStyle/>
                    <a:p>
                      <a:pPr algn="ctr"/>
                      <a:r>
                        <a:rPr lang="en-US" sz="1100" dirty="0">
                          <a:ln>
                            <a:noFill/>
                          </a:ln>
                          <a:solidFill>
                            <a:schemeClr val="bg2"/>
                          </a:solidFill>
                        </a:rPr>
                        <a:t>72.25%</a:t>
                      </a:r>
                    </a:p>
                  </a:txBody>
                  <a:tcPr anchor="ctr"/>
                </a:tc>
                <a:tc>
                  <a:txBody>
                    <a:bodyPr/>
                    <a:lstStyle/>
                    <a:p>
                      <a:pPr algn="ctr"/>
                      <a:r>
                        <a:rPr lang="en-US" sz="1100">
                          <a:ln>
                            <a:noFill/>
                          </a:ln>
                          <a:solidFill>
                            <a:schemeClr val="bg2"/>
                          </a:solidFill>
                        </a:rPr>
                        <a:t>91.22%</a:t>
                      </a:r>
                    </a:p>
                  </a:txBody>
                  <a:tcPr anchor="ctr"/>
                </a:tc>
                <a:tc>
                  <a:txBody>
                    <a:bodyPr/>
                    <a:lstStyle/>
                    <a:p>
                      <a:pPr algn="ctr"/>
                      <a:r>
                        <a:rPr lang="en-US" sz="1100">
                          <a:ln>
                            <a:noFill/>
                          </a:ln>
                          <a:solidFill>
                            <a:schemeClr val="bg2"/>
                          </a:solidFill>
                        </a:rPr>
                        <a:t>83.17%</a:t>
                      </a:r>
                    </a:p>
                  </a:txBody>
                  <a:tcPr anchor="ctr"/>
                </a:tc>
                <a:tc>
                  <a:txBody>
                    <a:bodyPr/>
                    <a:lstStyle/>
                    <a:p>
                      <a:pPr algn="ctr"/>
                      <a:r>
                        <a:rPr lang="en-US" sz="1100" dirty="0">
                          <a:ln>
                            <a:noFill/>
                          </a:ln>
                          <a:solidFill>
                            <a:schemeClr val="bg2"/>
                          </a:solidFill>
                        </a:rPr>
                        <a:t>94.70%</a:t>
                      </a:r>
                    </a:p>
                  </a:txBody>
                  <a:tcPr anchor="ctr"/>
                </a:tc>
                <a:tc>
                  <a:txBody>
                    <a:bodyPr/>
                    <a:lstStyle/>
                    <a:p>
                      <a:pPr algn="ctr"/>
                      <a:r>
                        <a:rPr lang="en-US" sz="1100" dirty="0">
                          <a:ln>
                            <a:noFill/>
                          </a:ln>
                          <a:solidFill>
                            <a:schemeClr val="bg2"/>
                          </a:solidFill>
                        </a:rPr>
                        <a:t>96.84%</a:t>
                      </a:r>
                    </a:p>
                  </a:txBody>
                  <a:tcPr anchor="ctr"/>
                </a:tc>
                <a:tc>
                  <a:txBody>
                    <a:bodyPr/>
                    <a:lstStyle/>
                    <a:p>
                      <a:pPr algn="ctr"/>
                      <a:endParaRPr lang="en-US" sz="1100" dirty="0">
                        <a:ln>
                          <a:noFill/>
                        </a:ln>
                        <a:solidFill>
                          <a:schemeClr val="bg2"/>
                        </a:solidFill>
                      </a:endParaRPr>
                    </a:p>
                  </a:txBody>
                  <a:tcPr anchor="ctr"/>
                </a:tc>
                <a:extLst>
                  <a:ext uri="{0D108BD9-81ED-4DB2-BD59-A6C34878D82A}">
                    <a16:rowId xmlns:a16="http://schemas.microsoft.com/office/drawing/2014/main" val="3000368511"/>
                  </a:ext>
                </a:extLst>
              </a:tr>
            </a:tbl>
          </a:graphicData>
        </a:graphic>
      </p:graphicFrame>
      <p:sp>
        <p:nvSpPr>
          <p:cNvPr id="10" name="Slide Number Placeholder 9">
            <a:extLst>
              <a:ext uri="{FF2B5EF4-FFF2-40B4-BE49-F238E27FC236}">
                <a16:creationId xmlns:a16="http://schemas.microsoft.com/office/drawing/2014/main" id="{1E0AB0F5-C865-1606-BB38-136DDBC490E3}"/>
              </a:ext>
            </a:extLst>
          </p:cNvPr>
          <p:cNvSpPr>
            <a:spLocks noGrp="1"/>
          </p:cNvSpPr>
          <p:nvPr>
            <p:ph type="sldNum" sz="quarter" idx="12"/>
          </p:nvPr>
        </p:nvSpPr>
        <p:spPr/>
        <p:txBody>
          <a:bodyPr/>
          <a:lstStyle/>
          <a:p>
            <a:fld id="{CCB81DBB-4641-41A6-B42C-A42E31CEAFFA}" type="slidenum">
              <a:rPr lang="en-US" smtClean="0"/>
              <a:t>25</a:t>
            </a:fld>
            <a:endParaRPr lang="en-US"/>
          </a:p>
        </p:txBody>
      </p:sp>
    </p:spTree>
    <p:extLst>
      <p:ext uri="{BB962C8B-B14F-4D97-AF65-F5344CB8AC3E}">
        <p14:creationId xmlns:p14="http://schemas.microsoft.com/office/powerpoint/2010/main" val="2853189017"/>
      </p:ext>
    </p:extLst>
  </p:cSld>
  <p:clrMapOvr>
    <a:masterClrMapping/>
  </p:clrMapOvr>
  <mc:AlternateContent xmlns:mc="http://schemas.openxmlformats.org/markup-compatibility/2006">
    <mc:Choice xmlns:p14="http://schemas.microsoft.com/office/powerpoint/2010/main" Requires="p14">
      <p:transition spd="slow" p14:dur="2000" advTm="5825"/>
    </mc:Choice>
    <mc:Fallback>
      <p:transition spd="slow" advTm="5825"/>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9">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23" name="Straight Connector 11">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1440584"/>
            <a:ext cx="802718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4" name="Straight Connector 13">
            <a:extLst>
              <a:ext uri="{FF2B5EF4-FFF2-40B4-BE49-F238E27FC236}">
                <a16:creationId xmlns:a16="http://schemas.microsoft.com/office/drawing/2014/main" id="{17C2F6CE-0CF2-4DDD-85F5-96799A328F1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4164811" y="6267491"/>
            <a:ext cx="802718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5" name="Content Placeholder 2">
            <a:extLst>
              <a:ext uri="{FF2B5EF4-FFF2-40B4-BE49-F238E27FC236}">
                <a16:creationId xmlns:a16="http://schemas.microsoft.com/office/drawing/2014/main" id="{E3FCF332-6F8E-D5A0-E9BF-6C7B77E1B772}"/>
              </a:ext>
            </a:extLst>
          </p:cNvPr>
          <p:cNvSpPr txBox="1">
            <a:spLocks/>
          </p:cNvSpPr>
          <p:nvPr/>
        </p:nvSpPr>
        <p:spPr>
          <a:xfrm>
            <a:off x="5894942" y="2470402"/>
            <a:ext cx="2663521" cy="287161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92024" indent="-192024" defTabSz="768096">
              <a:spcBef>
                <a:spcPts val="840"/>
              </a:spcBef>
            </a:pPr>
            <a:endParaRPr lang="en-US">
              <a:solidFill>
                <a:schemeClr val="bg1"/>
              </a:solidFill>
              <a:latin typeface="Times New Roman" panose="02020603050405020304" pitchFamily="18" charset="0"/>
              <a:cs typeface="Times New Roman" panose="02020603050405020304" pitchFamily="18" charset="0"/>
            </a:endParaRPr>
          </a:p>
        </p:txBody>
      </p:sp>
      <p:pic>
        <p:nvPicPr>
          <p:cNvPr id="6" name="Picture 7" descr="Diagram&#10;&#10;Description automatically generated">
            <a:extLst>
              <a:ext uri="{FF2B5EF4-FFF2-40B4-BE49-F238E27FC236}">
                <a16:creationId xmlns:a16="http://schemas.microsoft.com/office/drawing/2014/main" id="{8E4B02A6-6989-368F-2107-CE9F959358DE}"/>
              </a:ext>
            </a:extLst>
          </p:cNvPr>
          <p:cNvPicPr>
            <a:picLocks noGrp="1" noChangeAspect="1"/>
          </p:cNvPicPr>
          <p:nvPr>
            <p:ph idx="1"/>
          </p:nvPr>
        </p:nvPicPr>
        <p:blipFill>
          <a:blip r:embed="rId2"/>
          <a:stretch>
            <a:fillRect/>
          </a:stretch>
        </p:blipFill>
        <p:spPr>
          <a:xfrm>
            <a:off x="433119" y="374452"/>
            <a:ext cx="9829800" cy="2657475"/>
          </a:xfrm>
        </p:spPr>
      </p:pic>
      <p:pic>
        <p:nvPicPr>
          <p:cNvPr id="7" name="Picture 9" descr="Diagram, schematic&#10;&#10;Description automatically generated">
            <a:extLst>
              <a:ext uri="{FF2B5EF4-FFF2-40B4-BE49-F238E27FC236}">
                <a16:creationId xmlns:a16="http://schemas.microsoft.com/office/drawing/2014/main" id="{227083DA-A150-C9C5-1481-6F0583A8CF1B}"/>
              </a:ext>
            </a:extLst>
          </p:cNvPr>
          <p:cNvPicPr>
            <a:picLocks noChangeAspect="1"/>
          </p:cNvPicPr>
          <p:nvPr/>
        </p:nvPicPr>
        <p:blipFill>
          <a:blip r:embed="rId3"/>
          <a:stretch>
            <a:fillRect/>
          </a:stretch>
        </p:blipFill>
        <p:spPr>
          <a:xfrm>
            <a:off x="5277699" y="3622435"/>
            <a:ext cx="5801412" cy="3010883"/>
          </a:xfrm>
          <a:prstGeom prst="rect">
            <a:avLst/>
          </a:prstGeom>
        </p:spPr>
      </p:pic>
      <p:sp>
        <p:nvSpPr>
          <p:cNvPr id="8" name="Arrow: Curved Up 7">
            <a:extLst>
              <a:ext uri="{FF2B5EF4-FFF2-40B4-BE49-F238E27FC236}">
                <a16:creationId xmlns:a16="http://schemas.microsoft.com/office/drawing/2014/main" id="{1D1129DB-DAD2-57A2-DE7E-E84DC21B707E}"/>
              </a:ext>
            </a:extLst>
          </p:cNvPr>
          <p:cNvSpPr/>
          <p:nvPr/>
        </p:nvSpPr>
        <p:spPr>
          <a:xfrm rot="8031117">
            <a:off x="3783811" y="3171937"/>
            <a:ext cx="3304923" cy="902998"/>
          </a:xfrm>
          <a:prstGeom prst="curvedUpArrow">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solidFill>
                <a:schemeClr val="tx1"/>
              </a:solidFill>
            </a:endParaRPr>
          </a:p>
        </p:txBody>
      </p:sp>
      <p:sp>
        <p:nvSpPr>
          <p:cNvPr id="9" name="Slide Number Placeholder 8">
            <a:extLst>
              <a:ext uri="{FF2B5EF4-FFF2-40B4-BE49-F238E27FC236}">
                <a16:creationId xmlns:a16="http://schemas.microsoft.com/office/drawing/2014/main" id="{3EFAC628-10D0-4B03-0048-4454DB5F482E}"/>
              </a:ext>
            </a:extLst>
          </p:cNvPr>
          <p:cNvSpPr>
            <a:spLocks noGrp="1"/>
          </p:cNvSpPr>
          <p:nvPr>
            <p:ph type="sldNum" sz="quarter" idx="12"/>
          </p:nvPr>
        </p:nvSpPr>
        <p:spPr/>
        <p:txBody>
          <a:bodyPr/>
          <a:lstStyle/>
          <a:p>
            <a:fld id="{CCB81DBB-4641-41A6-B42C-A42E31CEAFFA}" type="slidenum">
              <a:rPr lang="en-US" smtClean="0"/>
              <a:t>26</a:t>
            </a:fld>
            <a:endParaRPr lang="en-US"/>
          </a:p>
        </p:txBody>
      </p:sp>
    </p:spTree>
    <p:extLst>
      <p:ext uri="{BB962C8B-B14F-4D97-AF65-F5344CB8AC3E}">
        <p14:creationId xmlns:p14="http://schemas.microsoft.com/office/powerpoint/2010/main" val="4188679145"/>
      </p:ext>
    </p:extLst>
  </p:cSld>
  <p:clrMapOvr>
    <a:masterClrMapping/>
  </p:clrMapOvr>
  <mc:AlternateContent xmlns:mc="http://schemas.openxmlformats.org/markup-compatibility/2006">
    <mc:Choice xmlns:p14="http://schemas.microsoft.com/office/powerpoint/2010/main" Requires="p14">
      <p:transition spd="slow" p14:dur="2000" advTm="5825"/>
    </mc:Choice>
    <mc:Fallback>
      <p:transition spd="slow" advTm="5825"/>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9">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23" name="Straight Connector 11">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1440584"/>
            <a:ext cx="802718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4" name="Straight Connector 13">
            <a:extLst>
              <a:ext uri="{FF2B5EF4-FFF2-40B4-BE49-F238E27FC236}">
                <a16:creationId xmlns:a16="http://schemas.microsoft.com/office/drawing/2014/main" id="{17C2F6CE-0CF2-4DDD-85F5-96799A328F1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4164811" y="6267491"/>
            <a:ext cx="802718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6A70D60-4036-B4A7-50A1-D2D1D9E0B8C8}"/>
              </a:ext>
            </a:extLst>
          </p:cNvPr>
          <p:cNvSpPr>
            <a:spLocks noGrp="1"/>
          </p:cNvSpPr>
          <p:nvPr>
            <p:ph idx="1"/>
          </p:nvPr>
        </p:nvSpPr>
        <p:spPr>
          <a:xfrm>
            <a:off x="4727996" y="3355706"/>
            <a:ext cx="4671643" cy="1110562"/>
          </a:xfrm>
        </p:spPr>
        <p:txBody>
          <a:bodyPr>
            <a:normAutofit/>
          </a:bodyPr>
          <a:lstStyle/>
          <a:p>
            <a:pPr marL="0" indent="0" defTabSz="768096">
              <a:spcBef>
                <a:spcPts val="840"/>
              </a:spcBef>
              <a:buNone/>
            </a:pPr>
            <a:r>
              <a:rPr lang="en-IN" sz="6600" dirty="0">
                <a:solidFill>
                  <a:schemeClr val="bg1"/>
                </a:solidFill>
                <a:latin typeface="Times New Roman" panose="02020603050405020304" pitchFamily="18" charset="0"/>
                <a:cs typeface="Times New Roman" panose="02020603050405020304" pitchFamily="18" charset="0"/>
              </a:rPr>
              <a:t>Arrival </a:t>
            </a:r>
            <a:endParaRPr lang="en-US" sz="3200" dirty="0">
              <a:solidFill>
                <a:schemeClr val="bg1"/>
              </a:solidFill>
              <a:latin typeface="Times New Roman" panose="02020603050405020304" pitchFamily="18" charset="0"/>
              <a:cs typeface="Times New Roman" panose="02020603050405020304" pitchFamily="18" charset="0"/>
            </a:endParaRPr>
          </a:p>
        </p:txBody>
      </p:sp>
      <p:sp>
        <p:nvSpPr>
          <p:cNvPr id="5" name="Content Placeholder 2">
            <a:extLst>
              <a:ext uri="{FF2B5EF4-FFF2-40B4-BE49-F238E27FC236}">
                <a16:creationId xmlns:a16="http://schemas.microsoft.com/office/drawing/2014/main" id="{E3FCF332-6F8E-D5A0-E9BF-6C7B77E1B772}"/>
              </a:ext>
            </a:extLst>
          </p:cNvPr>
          <p:cNvSpPr txBox="1">
            <a:spLocks/>
          </p:cNvSpPr>
          <p:nvPr/>
        </p:nvSpPr>
        <p:spPr>
          <a:xfrm>
            <a:off x="5894942" y="2470402"/>
            <a:ext cx="2663521" cy="287161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92024" indent="-192024" defTabSz="768096">
              <a:spcBef>
                <a:spcPts val="840"/>
              </a:spcBef>
            </a:pPr>
            <a:endParaRPr lang="en-US">
              <a:solidFill>
                <a:schemeClr val="bg1"/>
              </a:solidFill>
              <a:latin typeface="Times New Roman" panose="02020603050405020304" pitchFamily="18" charset="0"/>
              <a:cs typeface="Times New Roman" panose="02020603050405020304" pitchFamily="18" charset="0"/>
            </a:endParaRPr>
          </a:p>
        </p:txBody>
      </p:sp>
      <p:pic>
        <p:nvPicPr>
          <p:cNvPr id="1026" name="Picture 2" descr="Bicycle, bike, lane icon - Download on Iconfinder">
            <a:extLst>
              <a:ext uri="{FF2B5EF4-FFF2-40B4-BE49-F238E27FC236}">
                <a16:creationId xmlns:a16="http://schemas.microsoft.com/office/drawing/2014/main" id="{0AF6DA93-8D25-C247-E9AE-9D04842AFD8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4241" t="5236" r="14218" b="20356"/>
          <a:stretch/>
        </p:blipFill>
        <p:spPr bwMode="auto">
          <a:xfrm>
            <a:off x="786581" y="1954900"/>
            <a:ext cx="3608438" cy="3628720"/>
          </a:xfrm>
          <a:prstGeom prst="flowChartConnector">
            <a:avLst/>
          </a:prstGeom>
          <a:noFill/>
          <a:extLst>
            <a:ext uri="{909E8E84-426E-40DD-AFC4-6F175D3DCCD1}">
              <a14:hiddenFill xmlns:a14="http://schemas.microsoft.com/office/drawing/2010/main">
                <a:solidFill>
                  <a:srgbClr val="FFFFFF"/>
                </a:solidFill>
              </a14:hiddenFill>
            </a:ext>
          </a:extLst>
        </p:spPr>
      </p:pic>
      <p:sp>
        <p:nvSpPr>
          <p:cNvPr id="2" name="Slide Number Placeholder 1">
            <a:extLst>
              <a:ext uri="{FF2B5EF4-FFF2-40B4-BE49-F238E27FC236}">
                <a16:creationId xmlns:a16="http://schemas.microsoft.com/office/drawing/2014/main" id="{C1C60784-30F5-F5D0-CEC3-1BC32AB36C58}"/>
              </a:ext>
            </a:extLst>
          </p:cNvPr>
          <p:cNvSpPr>
            <a:spLocks noGrp="1"/>
          </p:cNvSpPr>
          <p:nvPr>
            <p:ph type="sldNum" sz="quarter" idx="12"/>
          </p:nvPr>
        </p:nvSpPr>
        <p:spPr/>
        <p:txBody>
          <a:bodyPr/>
          <a:lstStyle/>
          <a:p>
            <a:fld id="{CCB81DBB-4641-41A6-B42C-A42E31CEAFFA}" type="slidenum">
              <a:rPr lang="en-US" smtClean="0"/>
              <a:t>27</a:t>
            </a:fld>
            <a:endParaRPr lang="en-US"/>
          </a:p>
        </p:txBody>
      </p:sp>
    </p:spTree>
    <p:extLst>
      <p:ext uri="{BB962C8B-B14F-4D97-AF65-F5344CB8AC3E}">
        <p14:creationId xmlns:p14="http://schemas.microsoft.com/office/powerpoint/2010/main" val="1009212088"/>
      </p:ext>
    </p:extLst>
  </p:cSld>
  <p:clrMapOvr>
    <a:masterClrMapping/>
  </p:clrMapOvr>
  <mc:AlternateContent xmlns:mc="http://schemas.openxmlformats.org/markup-compatibility/2006">
    <mc:Choice xmlns:p14="http://schemas.microsoft.com/office/powerpoint/2010/main" Requires="p14">
      <p:transition spd="slow" p14:dur="2000" advTm="5825"/>
    </mc:Choice>
    <mc:Fallback>
      <p:transition spd="slow" advTm="5825"/>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9">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23" name="Straight Connector 11">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1440584"/>
            <a:ext cx="802718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4" name="Straight Connector 13">
            <a:extLst>
              <a:ext uri="{FF2B5EF4-FFF2-40B4-BE49-F238E27FC236}">
                <a16:creationId xmlns:a16="http://schemas.microsoft.com/office/drawing/2014/main" id="{17C2F6CE-0CF2-4DDD-85F5-96799A328F1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4164811" y="6267491"/>
            <a:ext cx="802718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5" name="Content Placeholder 2">
            <a:extLst>
              <a:ext uri="{FF2B5EF4-FFF2-40B4-BE49-F238E27FC236}">
                <a16:creationId xmlns:a16="http://schemas.microsoft.com/office/drawing/2014/main" id="{E3FCF332-6F8E-D5A0-E9BF-6C7B77E1B772}"/>
              </a:ext>
            </a:extLst>
          </p:cNvPr>
          <p:cNvSpPr txBox="1">
            <a:spLocks/>
          </p:cNvSpPr>
          <p:nvPr/>
        </p:nvSpPr>
        <p:spPr>
          <a:xfrm>
            <a:off x="5894942" y="2470402"/>
            <a:ext cx="2663521" cy="287161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92024" indent="-192024" defTabSz="768096">
              <a:spcBef>
                <a:spcPts val="840"/>
              </a:spcBef>
            </a:pPr>
            <a:endParaRPr lang="en-US">
              <a:solidFill>
                <a:schemeClr val="bg1"/>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2C7FD66B-F1D0-EE2D-78C2-06C0BCC460AF}"/>
              </a:ext>
            </a:extLst>
          </p:cNvPr>
          <p:cNvSpPr txBox="1"/>
          <p:nvPr/>
        </p:nvSpPr>
        <p:spPr>
          <a:xfrm>
            <a:off x="262826" y="119535"/>
            <a:ext cx="6105644" cy="1200329"/>
          </a:xfrm>
          <a:prstGeom prst="rect">
            <a:avLst/>
          </a:prstGeom>
          <a:noFill/>
        </p:spPr>
        <p:txBody>
          <a:bodyPr wrap="square">
            <a:spAutoFit/>
          </a:bodyPr>
          <a:lstStyle/>
          <a:p>
            <a:r>
              <a:rPr lang="en-US" sz="3600" dirty="0">
                <a:solidFill>
                  <a:schemeClr val="bg2"/>
                </a:solidFill>
                <a:latin typeface="Times New Roman" panose="02020603050405020304" pitchFamily="18" charset="0"/>
                <a:ea typeface="+mj-ea"/>
                <a:cs typeface="Times New Roman" panose="02020603050405020304" pitchFamily="18" charset="0"/>
              </a:rPr>
              <a:t>Arrival Model</a:t>
            </a:r>
          </a:p>
          <a:p>
            <a:r>
              <a:rPr lang="en-US" sz="3600" dirty="0">
                <a:solidFill>
                  <a:schemeClr val="bg2"/>
                </a:solidFill>
                <a:latin typeface="Times New Roman" panose="02020603050405020304" pitchFamily="18" charset="0"/>
                <a:ea typeface="+mj-ea"/>
                <a:cs typeface="Times New Roman" panose="02020603050405020304" pitchFamily="18" charset="0"/>
              </a:rPr>
              <a:t>Logistic regression</a:t>
            </a:r>
            <a:endParaRPr lang="en-IN" sz="3600" dirty="0">
              <a:solidFill>
                <a:schemeClr val="bg2"/>
              </a:solidFill>
              <a:latin typeface="Times New Roman" panose="02020603050405020304" pitchFamily="18" charset="0"/>
              <a:ea typeface="+mj-ea"/>
              <a:cs typeface="Times New Roman" panose="02020603050405020304" pitchFamily="18" charset="0"/>
            </a:endParaRPr>
          </a:p>
        </p:txBody>
      </p:sp>
      <p:sp>
        <p:nvSpPr>
          <p:cNvPr id="7" name="Content Placeholder 6">
            <a:extLst>
              <a:ext uri="{FF2B5EF4-FFF2-40B4-BE49-F238E27FC236}">
                <a16:creationId xmlns:a16="http://schemas.microsoft.com/office/drawing/2014/main" id="{DB56135F-9CF9-EE45-82A6-CF3D40D21B9B}"/>
              </a:ext>
            </a:extLst>
          </p:cNvPr>
          <p:cNvSpPr>
            <a:spLocks noGrp="1"/>
          </p:cNvSpPr>
          <p:nvPr>
            <p:ph idx="1"/>
          </p:nvPr>
        </p:nvSpPr>
        <p:spPr>
          <a:xfrm>
            <a:off x="1881347" y="2470402"/>
            <a:ext cx="8027189" cy="644762"/>
          </a:xfrm>
        </p:spPr>
        <p:txBody>
          <a:bodyPr>
            <a:normAutofit fontScale="85000" lnSpcReduction="20000"/>
          </a:bodyPr>
          <a:lstStyle/>
          <a:p>
            <a:pPr marL="0" indent="0" algn="ctr">
              <a:buNone/>
            </a:pPr>
            <a:r>
              <a:rPr lang="en-US">
                <a:solidFill>
                  <a:schemeClr val="bg2"/>
                </a:solidFill>
                <a:ea typeface="+mn-lt"/>
                <a:cs typeface="+mn-lt"/>
              </a:rPr>
              <a:t>Accuracy</a:t>
            </a:r>
            <a:r>
              <a:rPr lang="en-US" dirty="0">
                <a:solidFill>
                  <a:schemeClr val="bg2"/>
                </a:solidFill>
                <a:ea typeface="+mn-lt"/>
                <a:cs typeface="+mn-lt"/>
              </a:rPr>
              <a:t>: 65.06% +/- 1.12% (micro average: 65.06%)</a:t>
            </a:r>
            <a:br>
              <a:rPr lang="en-US" dirty="0">
                <a:solidFill>
                  <a:schemeClr val="bg2"/>
                </a:solidFill>
                <a:ea typeface="+mn-lt"/>
                <a:cs typeface="+mn-lt"/>
              </a:rPr>
            </a:br>
            <a:r>
              <a:rPr lang="en-US" dirty="0">
                <a:solidFill>
                  <a:schemeClr val="bg2"/>
                </a:solidFill>
              </a:rPr>
              <a:t>F1 score:</a:t>
            </a:r>
            <a:r>
              <a:rPr lang="en-US">
                <a:solidFill>
                  <a:schemeClr val="bg2"/>
                </a:solidFill>
              </a:rPr>
              <a:t> 62.68%</a:t>
            </a:r>
            <a:endParaRPr lang="en-US">
              <a:solidFill>
                <a:schemeClr val="bg2"/>
              </a:solidFill>
              <a:ea typeface="+mn-lt"/>
              <a:cs typeface="+mn-lt"/>
            </a:endParaRPr>
          </a:p>
          <a:p>
            <a:pPr algn="ctr"/>
            <a:endParaRPr lang="en-IN">
              <a:solidFill>
                <a:schemeClr val="bg2"/>
              </a:solidFill>
            </a:endParaRPr>
          </a:p>
        </p:txBody>
      </p:sp>
      <p:graphicFrame>
        <p:nvGraphicFramePr>
          <p:cNvPr id="8" name="Table 7">
            <a:extLst>
              <a:ext uri="{FF2B5EF4-FFF2-40B4-BE49-F238E27FC236}">
                <a16:creationId xmlns:a16="http://schemas.microsoft.com/office/drawing/2014/main" id="{9DE97B21-3C2D-1ED9-36FC-EC2AEE859C36}"/>
              </a:ext>
            </a:extLst>
          </p:cNvPr>
          <p:cNvGraphicFramePr>
            <a:graphicFrameLocks noGrp="1"/>
          </p:cNvGraphicFramePr>
          <p:nvPr>
            <p:extLst>
              <p:ext uri="{D42A27DB-BD31-4B8C-83A1-F6EECF244321}">
                <p14:modId xmlns:p14="http://schemas.microsoft.com/office/powerpoint/2010/main" val="2310026989"/>
              </p:ext>
            </p:extLst>
          </p:nvPr>
        </p:nvGraphicFramePr>
        <p:xfrm>
          <a:off x="3770217" y="3533102"/>
          <a:ext cx="4651566" cy="1463040"/>
        </p:xfrm>
        <a:graphic>
          <a:graphicData uri="http://schemas.openxmlformats.org/drawingml/2006/table">
            <a:tbl>
              <a:tblPr firstRow="1" bandRow="1">
                <a:tableStyleId>{BDBED569-4797-4DF1-A0F4-6AAB3CD982D8}</a:tableStyleId>
              </a:tblPr>
              <a:tblGrid>
                <a:gridCol w="1224153">
                  <a:extLst>
                    <a:ext uri="{9D8B030D-6E8A-4147-A177-3AD203B41FA5}">
                      <a16:colId xmlns:a16="http://schemas.microsoft.com/office/drawing/2014/main" val="1597341293"/>
                    </a:ext>
                  </a:extLst>
                </a:gridCol>
                <a:gridCol w="919480">
                  <a:extLst>
                    <a:ext uri="{9D8B030D-6E8A-4147-A177-3AD203B41FA5}">
                      <a16:colId xmlns:a16="http://schemas.microsoft.com/office/drawing/2014/main" val="371957956"/>
                    </a:ext>
                  </a:extLst>
                </a:gridCol>
                <a:gridCol w="919480">
                  <a:extLst>
                    <a:ext uri="{9D8B030D-6E8A-4147-A177-3AD203B41FA5}">
                      <a16:colId xmlns:a16="http://schemas.microsoft.com/office/drawing/2014/main" val="2911824893"/>
                    </a:ext>
                  </a:extLst>
                </a:gridCol>
                <a:gridCol w="1588453">
                  <a:extLst>
                    <a:ext uri="{9D8B030D-6E8A-4147-A177-3AD203B41FA5}">
                      <a16:colId xmlns:a16="http://schemas.microsoft.com/office/drawing/2014/main" val="4133151428"/>
                    </a:ext>
                  </a:extLst>
                </a:gridCol>
              </a:tblGrid>
              <a:tr h="0">
                <a:tc>
                  <a:txBody>
                    <a:bodyPr/>
                    <a:lstStyle/>
                    <a:p>
                      <a:endParaRPr lang="en-US">
                        <a:solidFill>
                          <a:schemeClr val="bg2"/>
                        </a:solidFill>
                      </a:endParaRPr>
                    </a:p>
                  </a:txBody>
                  <a:tcPr anchor="ctr"/>
                </a:tc>
                <a:tc>
                  <a:txBody>
                    <a:bodyPr/>
                    <a:lstStyle/>
                    <a:p>
                      <a:r>
                        <a:rPr lang="en-US">
                          <a:solidFill>
                            <a:schemeClr val="bg2"/>
                          </a:solidFill>
                        </a:rPr>
                        <a:t>true 0</a:t>
                      </a:r>
                    </a:p>
                  </a:txBody>
                  <a:tcPr anchor="ctr"/>
                </a:tc>
                <a:tc>
                  <a:txBody>
                    <a:bodyPr/>
                    <a:lstStyle/>
                    <a:p>
                      <a:r>
                        <a:rPr lang="en-US" dirty="0">
                          <a:solidFill>
                            <a:schemeClr val="bg2"/>
                          </a:solidFill>
                        </a:rPr>
                        <a:t>true 1</a:t>
                      </a:r>
                    </a:p>
                  </a:txBody>
                  <a:tcPr anchor="ctr"/>
                </a:tc>
                <a:tc>
                  <a:txBody>
                    <a:bodyPr/>
                    <a:lstStyle/>
                    <a:p>
                      <a:r>
                        <a:rPr lang="en-US">
                          <a:solidFill>
                            <a:schemeClr val="bg2"/>
                          </a:solidFill>
                        </a:rPr>
                        <a:t>class precision</a:t>
                      </a:r>
                    </a:p>
                  </a:txBody>
                  <a:tcPr anchor="ctr"/>
                </a:tc>
                <a:extLst>
                  <a:ext uri="{0D108BD9-81ED-4DB2-BD59-A6C34878D82A}">
                    <a16:rowId xmlns:a16="http://schemas.microsoft.com/office/drawing/2014/main" val="106271489"/>
                  </a:ext>
                </a:extLst>
              </a:tr>
              <a:tr h="0">
                <a:tc>
                  <a:txBody>
                    <a:bodyPr/>
                    <a:lstStyle/>
                    <a:p>
                      <a:r>
                        <a:rPr lang="en-US" dirty="0">
                          <a:solidFill>
                            <a:schemeClr val="bg2"/>
                          </a:solidFill>
                        </a:rPr>
                        <a:t>pred. 0</a:t>
                      </a:r>
                    </a:p>
                  </a:txBody>
                  <a:tcPr anchor="ctr"/>
                </a:tc>
                <a:tc>
                  <a:txBody>
                    <a:bodyPr/>
                    <a:lstStyle/>
                    <a:p>
                      <a:r>
                        <a:rPr lang="en-US">
                          <a:solidFill>
                            <a:schemeClr val="bg2"/>
                          </a:solidFill>
                        </a:rPr>
                        <a:t>4167</a:t>
                      </a:r>
                    </a:p>
                  </a:txBody>
                  <a:tcPr anchor="ctr"/>
                </a:tc>
                <a:tc>
                  <a:txBody>
                    <a:bodyPr/>
                    <a:lstStyle/>
                    <a:p>
                      <a:r>
                        <a:rPr lang="en-US" dirty="0">
                          <a:solidFill>
                            <a:schemeClr val="bg2"/>
                          </a:solidFill>
                        </a:rPr>
                        <a:t>2079</a:t>
                      </a:r>
                    </a:p>
                  </a:txBody>
                  <a:tcPr anchor="ctr"/>
                </a:tc>
                <a:tc>
                  <a:txBody>
                    <a:bodyPr/>
                    <a:lstStyle/>
                    <a:p>
                      <a:r>
                        <a:rPr lang="en-US">
                          <a:solidFill>
                            <a:schemeClr val="bg2"/>
                          </a:solidFill>
                        </a:rPr>
                        <a:t>66.71%</a:t>
                      </a:r>
                    </a:p>
                  </a:txBody>
                  <a:tcPr anchor="ctr"/>
                </a:tc>
                <a:extLst>
                  <a:ext uri="{0D108BD9-81ED-4DB2-BD59-A6C34878D82A}">
                    <a16:rowId xmlns:a16="http://schemas.microsoft.com/office/drawing/2014/main" val="189551945"/>
                  </a:ext>
                </a:extLst>
              </a:tr>
              <a:tr h="0">
                <a:tc>
                  <a:txBody>
                    <a:bodyPr/>
                    <a:lstStyle/>
                    <a:p>
                      <a:r>
                        <a:rPr lang="en-US">
                          <a:solidFill>
                            <a:schemeClr val="bg2"/>
                          </a:solidFill>
                        </a:rPr>
                        <a:t>pred. 1</a:t>
                      </a:r>
                    </a:p>
                  </a:txBody>
                  <a:tcPr anchor="ctr"/>
                </a:tc>
                <a:tc>
                  <a:txBody>
                    <a:bodyPr/>
                    <a:lstStyle/>
                    <a:p>
                      <a:r>
                        <a:rPr lang="en-US">
                          <a:solidFill>
                            <a:schemeClr val="bg2"/>
                          </a:solidFill>
                        </a:rPr>
                        <a:t>970</a:t>
                      </a:r>
                    </a:p>
                  </a:txBody>
                  <a:tcPr anchor="ctr"/>
                </a:tc>
                <a:tc>
                  <a:txBody>
                    <a:bodyPr/>
                    <a:lstStyle/>
                    <a:p>
                      <a:r>
                        <a:rPr lang="en-US">
                          <a:solidFill>
                            <a:schemeClr val="bg2"/>
                          </a:solidFill>
                        </a:rPr>
                        <a:t>1510</a:t>
                      </a:r>
                    </a:p>
                  </a:txBody>
                  <a:tcPr anchor="ctr"/>
                </a:tc>
                <a:tc>
                  <a:txBody>
                    <a:bodyPr/>
                    <a:lstStyle/>
                    <a:p>
                      <a:r>
                        <a:rPr lang="en-US">
                          <a:solidFill>
                            <a:schemeClr val="bg2"/>
                          </a:solidFill>
                        </a:rPr>
                        <a:t>60.89%</a:t>
                      </a:r>
                    </a:p>
                  </a:txBody>
                  <a:tcPr anchor="ctr"/>
                </a:tc>
                <a:extLst>
                  <a:ext uri="{0D108BD9-81ED-4DB2-BD59-A6C34878D82A}">
                    <a16:rowId xmlns:a16="http://schemas.microsoft.com/office/drawing/2014/main" val="2276491533"/>
                  </a:ext>
                </a:extLst>
              </a:tr>
              <a:tr h="0">
                <a:tc>
                  <a:txBody>
                    <a:bodyPr/>
                    <a:lstStyle/>
                    <a:p>
                      <a:r>
                        <a:rPr lang="en-US">
                          <a:solidFill>
                            <a:schemeClr val="bg2"/>
                          </a:solidFill>
                        </a:rPr>
                        <a:t>class recall</a:t>
                      </a:r>
                    </a:p>
                  </a:txBody>
                  <a:tcPr anchor="ctr"/>
                </a:tc>
                <a:tc>
                  <a:txBody>
                    <a:bodyPr/>
                    <a:lstStyle/>
                    <a:p>
                      <a:r>
                        <a:rPr lang="en-US">
                          <a:solidFill>
                            <a:schemeClr val="bg2"/>
                          </a:solidFill>
                        </a:rPr>
                        <a:t>81.12%</a:t>
                      </a:r>
                    </a:p>
                  </a:txBody>
                  <a:tcPr anchor="ctr"/>
                </a:tc>
                <a:tc>
                  <a:txBody>
                    <a:bodyPr/>
                    <a:lstStyle/>
                    <a:p>
                      <a:r>
                        <a:rPr lang="en-US">
                          <a:solidFill>
                            <a:schemeClr val="bg2"/>
                          </a:solidFill>
                        </a:rPr>
                        <a:t>42.07%</a:t>
                      </a:r>
                    </a:p>
                  </a:txBody>
                  <a:tcPr anchor="ctr"/>
                </a:tc>
                <a:tc>
                  <a:txBody>
                    <a:bodyPr/>
                    <a:lstStyle/>
                    <a:p>
                      <a:endParaRPr lang="en-US" dirty="0">
                        <a:solidFill>
                          <a:schemeClr val="bg2"/>
                        </a:solidFill>
                      </a:endParaRPr>
                    </a:p>
                  </a:txBody>
                  <a:tcPr anchor="ctr"/>
                </a:tc>
                <a:extLst>
                  <a:ext uri="{0D108BD9-81ED-4DB2-BD59-A6C34878D82A}">
                    <a16:rowId xmlns:a16="http://schemas.microsoft.com/office/drawing/2014/main" val="2697207612"/>
                  </a:ext>
                </a:extLst>
              </a:tr>
            </a:tbl>
          </a:graphicData>
        </a:graphic>
      </p:graphicFrame>
      <p:sp>
        <p:nvSpPr>
          <p:cNvPr id="9" name="Slide Number Placeholder 8">
            <a:extLst>
              <a:ext uri="{FF2B5EF4-FFF2-40B4-BE49-F238E27FC236}">
                <a16:creationId xmlns:a16="http://schemas.microsoft.com/office/drawing/2014/main" id="{088D26E3-FAC8-BB73-D59A-7A0D7B0F2C5C}"/>
              </a:ext>
            </a:extLst>
          </p:cNvPr>
          <p:cNvSpPr>
            <a:spLocks noGrp="1"/>
          </p:cNvSpPr>
          <p:nvPr>
            <p:ph type="sldNum" sz="quarter" idx="12"/>
          </p:nvPr>
        </p:nvSpPr>
        <p:spPr/>
        <p:txBody>
          <a:bodyPr/>
          <a:lstStyle/>
          <a:p>
            <a:fld id="{CCB81DBB-4641-41A6-B42C-A42E31CEAFFA}" type="slidenum">
              <a:rPr lang="en-US" smtClean="0"/>
              <a:t>28</a:t>
            </a:fld>
            <a:endParaRPr lang="en-US"/>
          </a:p>
        </p:txBody>
      </p:sp>
    </p:spTree>
    <p:extLst>
      <p:ext uri="{BB962C8B-B14F-4D97-AF65-F5344CB8AC3E}">
        <p14:creationId xmlns:p14="http://schemas.microsoft.com/office/powerpoint/2010/main" val="1787505020"/>
      </p:ext>
    </p:extLst>
  </p:cSld>
  <p:clrMapOvr>
    <a:masterClrMapping/>
  </p:clrMapOvr>
  <mc:AlternateContent xmlns:mc="http://schemas.openxmlformats.org/markup-compatibility/2006">
    <mc:Choice xmlns:p14="http://schemas.microsoft.com/office/powerpoint/2010/main" Requires="p14">
      <p:transition spd="slow" p14:dur="2000" advTm="5825"/>
    </mc:Choice>
    <mc:Fallback>
      <p:transition spd="slow" advTm="5825"/>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9">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23" name="Straight Connector 11">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1440584"/>
            <a:ext cx="802718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4" name="Straight Connector 13">
            <a:extLst>
              <a:ext uri="{FF2B5EF4-FFF2-40B4-BE49-F238E27FC236}">
                <a16:creationId xmlns:a16="http://schemas.microsoft.com/office/drawing/2014/main" id="{17C2F6CE-0CF2-4DDD-85F5-96799A328F1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4164811" y="6267491"/>
            <a:ext cx="802718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5" name="Content Placeholder 2">
            <a:extLst>
              <a:ext uri="{FF2B5EF4-FFF2-40B4-BE49-F238E27FC236}">
                <a16:creationId xmlns:a16="http://schemas.microsoft.com/office/drawing/2014/main" id="{E3FCF332-6F8E-D5A0-E9BF-6C7B77E1B772}"/>
              </a:ext>
            </a:extLst>
          </p:cNvPr>
          <p:cNvSpPr txBox="1">
            <a:spLocks/>
          </p:cNvSpPr>
          <p:nvPr/>
        </p:nvSpPr>
        <p:spPr>
          <a:xfrm>
            <a:off x="5894942" y="2470402"/>
            <a:ext cx="2663521" cy="287161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92024" indent="-192024" defTabSz="768096">
              <a:spcBef>
                <a:spcPts val="840"/>
              </a:spcBef>
            </a:pPr>
            <a:endParaRPr lang="en-US">
              <a:solidFill>
                <a:schemeClr val="bg1"/>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2C7FD66B-F1D0-EE2D-78C2-06C0BCC460AF}"/>
              </a:ext>
            </a:extLst>
          </p:cNvPr>
          <p:cNvSpPr txBox="1"/>
          <p:nvPr/>
        </p:nvSpPr>
        <p:spPr>
          <a:xfrm>
            <a:off x="262826" y="119535"/>
            <a:ext cx="6105644" cy="1200329"/>
          </a:xfrm>
          <a:prstGeom prst="rect">
            <a:avLst/>
          </a:prstGeom>
          <a:noFill/>
        </p:spPr>
        <p:txBody>
          <a:bodyPr wrap="square">
            <a:spAutoFit/>
          </a:bodyPr>
          <a:lstStyle/>
          <a:p>
            <a:r>
              <a:rPr lang="en-US" sz="3600" dirty="0">
                <a:solidFill>
                  <a:schemeClr val="bg2"/>
                </a:solidFill>
                <a:latin typeface="Times New Roman" panose="02020603050405020304" pitchFamily="18" charset="0"/>
                <a:ea typeface="+mj-ea"/>
                <a:cs typeface="Times New Roman" panose="02020603050405020304" pitchFamily="18" charset="0"/>
              </a:rPr>
              <a:t>Arrival Model</a:t>
            </a:r>
          </a:p>
          <a:p>
            <a:r>
              <a:rPr lang="en-US" sz="3600" dirty="0">
                <a:solidFill>
                  <a:schemeClr val="bg2"/>
                </a:solidFill>
                <a:latin typeface="Times New Roman" panose="02020603050405020304" pitchFamily="18" charset="0"/>
                <a:ea typeface="+mj-ea"/>
                <a:cs typeface="Times New Roman" panose="02020603050405020304" pitchFamily="18" charset="0"/>
              </a:rPr>
              <a:t>Decision Tree</a:t>
            </a:r>
            <a:endParaRPr lang="en-IN" sz="3600" dirty="0">
              <a:solidFill>
                <a:schemeClr val="bg2"/>
              </a:solidFill>
              <a:latin typeface="Times New Roman" panose="02020603050405020304" pitchFamily="18" charset="0"/>
              <a:ea typeface="+mj-ea"/>
              <a:cs typeface="Times New Roman" panose="02020603050405020304" pitchFamily="18" charset="0"/>
            </a:endParaRPr>
          </a:p>
        </p:txBody>
      </p:sp>
      <p:sp>
        <p:nvSpPr>
          <p:cNvPr id="7" name="Content Placeholder 6">
            <a:extLst>
              <a:ext uri="{FF2B5EF4-FFF2-40B4-BE49-F238E27FC236}">
                <a16:creationId xmlns:a16="http://schemas.microsoft.com/office/drawing/2014/main" id="{DB56135F-9CF9-EE45-82A6-CF3D40D21B9B}"/>
              </a:ext>
            </a:extLst>
          </p:cNvPr>
          <p:cNvSpPr>
            <a:spLocks noGrp="1"/>
          </p:cNvSpPr>
          <p:nvPr>
            <p:ph idx="1"/>
          </p:nvPr>
        </p:nvSpPr>
        <p:spPr>
          <a:xfrm>
            <a:off x="2354875" y="2526805"/>
            <a:ext cx="8027189" cy="644762"/>
          </a:xfrm>
        </p:spPr>
        <p:txBody>
          <a:bodyPr>
            <a:normAutofit lnSpcReduction="10000"/>
          </a:bodyPr>
          <a:lstStyle/>
          <a:p>
            <a:pPr marL="0" indent="0" algn="ctr">
              <a:lnSpc>
                <a:spcPct val="80000"/>
              </a:lnSpc>
              <a:buFont typeface="Arial" panose="020B0604020202020204" pitchFamily="34" charset="0"/>
              <a:buNone/>
            </a:pPr>
            <a:r>
              <a:rPr lang="en-US" sz="2400">
                <a:solidFill>
                  <a:schemeClr val="bg2"/>
                </a:solidFill>
                <a:ea typeface="+mn-lt"/>
                <a:cs typeface="+mn-lt"/>
              </a:rPr>
              <a:t>Accuracy: 74.42% +/- 0.85% (micro average: 74.42%)</a:t>
            </a:r>
            <a:br>
              <a:rPr lang="en-US" sz="2400">
                <a:solidFill>
                  <a:schemeClr val="bg2"/>
                </a:solidFill>
                <a:ea typeface="+mn-lt"/>
                <a:cs typeface="+mn-lt"/>
              </a:rPr>
            </a:br>
            <a:r>
              <a:rPr lang="en-US" sz="2400">
                <a:solidFill>
                  <a:schemeClr val="bg2"/>
                </a:solidFill>
                <a:ea typeface="+mn-lt"/>
                <a:cs typeface="+mn-lt"/>
              </a:rPr>
              <a:t>F1 score: 57.56%</a:t>
            </a:r>
          </a:p>
        </p:txBody>
      </p:sp>
      <p:graphicFrame>
        <p:nvGraphicFramePr>
          <p:cNvPr id="2" name="Table 1">
            <a:extLst>
              <a:ext uri="{FF2B5EF4-FFF2-40B4-BE49-F238E27FC236}">
                <a16:creationId xmlns:a16="http://schemas.microsoft.com/office/drawing/2014/main" id="{863C90BF-7D50-8BCF-C525-1E68D4C3AE2C}"/>
              </a:ext>
            </a:extLst>
          </p:cNvPr>
          <p:cNvGraphicFramePr>
            <a:graphicFrameLocks noGrp="1"/>
          </p:cNvGraphicFramePr>
          <p:nvPr>
            <p:extLst>
              <p:ext uri="{D42A27DB-BD31-4B8C-83A1-F6EECF244321}">
                <p14:modId xmlns:p14="http://schemas.microsoft.com/office/powerpoint/2010/main" val="1662988619"/>
              </p:ext>
            </p:extLst>
          </p:nvPr>
        </p:nvGraphicFramePr>
        <p:xfrm>
          <a:off x="3770217" y="3469864"/>
          <a:ext cx="4651566" cy="1463040"/>
        </p:xfrm>
        <a:graphic>
          <a:graphicData uri="http://schemas.openxmlformats.org/drawingml/2006/table">
            <a:tbl>
              <a:tblPr firstRow="1" bandRow="1">
                <a:tableStyleId>{BDBED569-4797-4DF1-A0F4-6AAB3CD982D8}</a:tableStyleId>
              </a:tblPr>
              <a:tblGrid>
                <a:gridCol w="1224153">
                  <a:extLst>
                    <a:ext uri="{9D8B030D-6E8A-4147-A177-3AD203B41FA5}">
                      <a16:colId xmlns:a16="http://schemas.microsoft.com/office/drawing/2014/main" val="1380543835"/>
                    </a:ext>
                  </a:extLst>
                </a:gridCol>
                <a:gridCol w="919480">
                  <a:extLst>
                    <a:ext uri="{9D8B030D-6E8A-4147-A177-3AD203B41FA5}">
                      <a16:colId xmlns:a16="http://schemas.microsoft.com/office/drawing/2014/main" val="762642981"/>
                    </a:ext>
                  </a:extLst>
                </a:gridCol>
                <a:gridCol w="919480">
                  <a:extLst>
                    <a:ext uri="{9D8B030D-6E8A-4147-A177-3AD203B41FA5}">
                      <a16:colId xmlns:a16="http://schemas.microsoft.com/office/drawing/2014/main" val="4084640523"/>
                    </a:ext>
                  </a:extLst>
                </a:gridCol>
                <a:gridCol w="1588453">
                  <a:extLst>
                    <a:ext uri="{9D8B030D-6E8A-4147-A177-3AD203B41FA5}">
                      <a16:colId xmlns:a16="http://schemas.microsoft.com/office/drawing/2014/main" val="1342231413"/>
                    </a:ext>
                  </a:extLst>
                </a:gridCol>
              </a:tblGrid>
              <a:tr h="0">
                <a:tc>
                  <a:txBody>
                    <a:bodyPr/>
                    <a:lstStyle/>
                    <a:p>
                      <a:endParaRPr lang="en-US">
                        <a:solidFill>
                          <a:schemeClr val="bg2"/>
                        </a:solidFill>
                      </a:endParaRPr>
                    </a:p>
                  </a:txBody>
                  <a:tcPr anchor="ctr"/>
                </a:tc>
                <a:tc>
                  <a:txBody>
                    <a:bodyPr/>
                    <a:lstStyle/>
                    <a:p>
                      <a:r>
                        <a:rPr lang="en-US">
                          <a:solidFill>
                            <a:schemeClr val="bg2"/>
                          </a:solidFill>
                        </a:rPr>
                        <a:t>true 1</a:t>
                      </a:r>
                    </a:p>
                  </a:txBody>
                  <a:tcPr anchor="ctr"/>
                </a:tc>
                <a:tc>
                  <a:txBody>
                    <a:bodyPr/>
                    <a:lstStyle/>
                    <a:p>
                      <a:r>
                        <a:rPr lang="en-US">
                          <a:solidFill>
                            <a:schemeClr val="bg2"/>
                          </a:solidFill>
                        </a:rPr>
                        <a:t>true 2</a:t>
                      </a:r>
                    </a:p>
                  </a:txBody>
                  <a:tcPr anchor="ctr"/>
                </a:tc>
                <a:tc>
                  <a:txBody>
                    <a:bodyPr/>
                    <a:lstStyle/>
                    <a:p>
                      <a:r>
                        <a:rPr lang="en-US">
                          <a:solidFill>
                            <a:schemeClr val="bg2"/>
                          </a:solidFill>
                        </a:rPr>
                        <a:t>class precision</a:t>
                      </a:r>
                    </a:p>
                  </a:txBody>
                  <a:tcPr anchor="ctr"/>
                </a:tc>
                <a:extLst>
                  <a:ext uri="{0D108BD9-81ED-4DB2-BD59-A6C34878D82A}">
                    <a16:rowId xmlns:a16="http://schemas.microsoft.com/office/drawing/2014/main" val="1956035025"/>
                  </a:ext>
                </a:extLst>
              </a:tr>
              <a:tr h="0">
                <a:tc>
                  <a:txBody>
                    <a:bodyPr/>
                    <a:lstStyle/>
                    <a:p>
                      <a:r>
                        <a:rPr lang="en-US" dirty="0">
                          <a:solidFill>
                            <a:schemeClr val="bg2"/>
                          </a:solidFill>
                        </a:rPr>
                        <a:t>pred. 1</a:t>
                      </a:r>
                    </a:p>
                  </a:txBody>
                  <a:tcPr anchor="ctr"/>
                </a:tc>
                <a:tc>
                  <a:txBody>
                    <a:bodyPr/>
                    <a:lstStyle/>
                    <a:p>
                      <a:r>
                        <a:rPr lang="en-US">
                          <a:solidFill>
                            <a:schemeClr val="bg2"/>
                          </a:solidFill>
                        </a:rPr>
                        <a:t>3195</a:t>
                      </a:r>
                    </a:p>
                  </a:txBody>
                  <a:tcPr anchor="ctr"/>
                </a:tc>
                <a:tc>
                  <a:txBody>
                    <a:bodyPr/>
                    <a:lstStyle/>
                    <a:p>
                      <a:r>
                        <a:rPr lang="en-US">
                          <a:solidFill>
                            <a:schemeClr val="bg2"/>
                          </a:solidFill>
                        </a:rPr>
                        <a:t>865</a:t>
                      </a:r>
                    </a:p>
                  </a:txBody>
                  <a:tcPr anchor="ctr"/>
                </a:tc>
                <a:tc>
                  <a:txBody>
                    <a:bodyPr/>
                    <a:lstStyle/>
                    <a:p>
                      <a:r>
                        <a:rPr lang="en-US">
                          <a:solidFill>
                            <a:schemeClr val="bg2"/>
                          </a:solidFill>
                        </a:rPr>
                        <a:t>78.69%</a:t>
                      </a:r>
                    </a:p>
                  </a:txBody>
                  <a:tcPr anchor="ctr"/>
                </a:tc>
                <a:extLst>
                  <a:ext uri="{0D108BD9-81ED-4DB2-BD59-A6C34878D82A}">
                    <a16:rowId xmlns:a16="http://schemas.microsoft.com/office/drawing/2014/main" val="954566159"/>
                  </a:ext>
                </a:extLst>
              </a:tr>
              <a:tr h="0">
                <a:tc>
                  <a:txBody>
                    <a:bodyPr/>
                    <a:lstStyle/>
                    <a:p>
                      <a:r>
                        <a:rPr lang="en-US">
                          <a:solidFill>
                            <a:schemeClr val="bg2"/>
                          </a:solidFill>
                        </a:rPr>
                        <a:t>pred. 2</a:t>
                      </a:r>
                    </a:p>
                  </a:txBody>
                  <a:tcPr anchor="ctr"/>
                </a:tc>
                <a:tc>
                  <a:txBody>
                    <a:bodyPr/>
                    <a:lstStyle/>
                    <a:p>
                      <a:r>
                        <a:rPr lang="en-US">
                          <a:solidFill>
                            <a:schemeClr val="bg2"/>
                          </a:solidFill>
                        </a:rPr>
                        <a:t>306</a:t>
                      </a:r>
                    </a:p>
                  </a:txBody>
                  <a:tcPr anchor="ctr"/>
                </a:tc>
                <a:tc>
                  <a:txBody>
                    <a:bodyPr/>
                    <a:lstStyle/>
                    <a:p>
                      <a:r>
                        <a:rPr lang="en-US">
                          <a:solidFill>
                            <a:schemeClr val="bg2"/>
                          </a:solidFill>
                        </a:rPr>
                        <a:t>212</a:t>
                      </a:r>
                    </a:p>
                  </a:txBody>
                  <a:tcPr anchor="ctr"/>
                </a:tc>
                <a:tc>
                  <a:txBody>
                    <a:bodyPr/>
                    <a:lstStyle/>
                    <a:p>
                      <a:r>
                        <a:rPr lang="en-US">
                          <a:solidFill>
                            <a:schemeClr val="bg2"/>
                          </a:solidFill>
                        </a:rPr>
                        <a:t>40.93%</a:t>
                      </a:r>
                    </a:p>
                  </a:txBody>
                  <a:tcPr anchor="ctr"/>
                </a:tc>
                <a:extLst>
                  <a:ext uri="{0D108BD9-81ED-4DB2-BD59-A6C34878D82A}">
                    <a16:rowId xmlns:a16="http://schemas.microsoft.com/office/drawing/2014/main" val="1162227555"/>
                  </a:ext>
                </a:extLst>
              </a:tr>
              <a:tr h="0">
                <a:tc>
                  <a:txBody>
                    <a:bodyPr/>
                    <a:lstStyle/>
                    <a:p>
                      <a:r>
                        <a:rPr lang="en-US">
                          <a:solidFill>
                            <a:schemeClr val="bg2"/>
                          </a:solidFill>
                        </a:rPr>
                        <a:t>class recall</a:t>
                      </a:r>
                    </a:p>
                  </a:txBody>
                  <a:tcPr anchor="ctr"/>
                </a:tc>
                <a:tc>
                  <a:txBody>
                    <a:bodyPr/>
                    <a:lstStyle/>
                    <a:p>
                      <a:r>
                        <a:rPr lang="en-US">
                          <a:solidFill>
                            <a:schemeClr val="bg2"/>
                          </a:solidFill>
                        </a:rPr>
                        <a:t>91.26%</a:t>
                      </a:r>
                    </a:p>
                  </a:txBody>
                  <a:tcPr anchor="ctr"/>
                </a:tc>
                <a:tc>
                  <a:txBody>
                    <a:bodyPr/>
                    <a:lstStyle/>
                    <a:p>
                      <a:r>
                        <a:rPr lang="en-US">
                          <a:solidFill>
                            <a:schemeClr val="bg2"/>
                          </a:solidFill>
                        </a:rPr>
                        <a:t>19.68%</a:t>
                      </a:r>
                    </a:p>
                  </a:txBody>
                  <a:tcPr anchor="ctr"/>
                </a:tc>
                <a:tc>
                  <a:txBody>
                    <a:bodyPr/>
                    <a:lstStyle/>
                    <a:p>
                      <a:endParaRPr lang="en-US" dirty="0">
                        <a:solidFill>
                          <a:schemeClr val="bg2"/>
                        </a:solidFill>
                      </a:endParaRPr>
                    </a:p>
                  </a:txBody>
                  <a:tcPr anchor="ctr"/>
                </a:tc>
                <a:extLst>
                  <a:ext uri="{0D108BD9-81ED-4DB2-BD59-A6C34878D82A}">
                    <a16:rowId xmlns:a16="http://schemas.microsoft.com/office/drawing/2014/main" val="3079002803"/>
                  </a:ext>
                </a:extLst>
              </a:tr>
            </a:tbl>
          </a:graphicData>
        </a:graphic>
      </p:graphicFrame>
      <p:sp>
        <p:nvSpPr>
          <p:cNvPr id="3" name="Slide Number Placeholder 2">
            <a:extLst>
              <a:ext uri="{FF2B5EF4-FFF2-40B4-BE49-F238E27FC236}">
                <a16:creationId xmlns:a16="http://schemas.microsoft.com/office/drawing/2014/main" id="{5999076D-07C4-9A6C-D733-3FAE1735772B}"/>
              </a:ext>
            </a:extLst>
          </p:cNvPr>
          <p:cNvSpPr>
            <a:spLocks noGrp="1"/>
          </p:cNvSpPr>
          <p:nvPr>
            <p:ph type="sldNum" sz="quarter" idx="12"/>
          </p:nvPr>
        </p:nvSpPr>
        <p:spPr/>
        <p:txBody>
          <a:bodyPr/>
          <a:lstStyle/>
          <a:p>
            <a:fld id="{CCB81DBB-4641-41A6-B42C-A42E31CEAFFA}" type="slidenum">
              <a:rPr lang="en-US" smtClean="0"/>
              <a:t>29</a:t>
            </a:fld>
            <a:endParaRPr lang="en-US"/>
          </a:p>
        </p:txBody>
      </p:sp>
    </p:spTree>
    <p:extLst>
      <p:ext uri="{BB962C8B-B14F-4D97-AF65-F5344CB8AC3E}">
        <p14:creationId xmlns:p14="http://schemas.microsoft.com/office/powerpoint/2010/main" val="3577257963"/>
      </p:ext>
    </p:extLst>
  </p:cSld>
  <p:clrMapOvr>
    <a:masterClrMapping/>
  </p:clrMapOvr>
  <mc:AlternateContent xmlns:mc="http://schemas.openxmlformats.org/markup-compatibility/2006">
    <mc:Choice xmlns:p14="http://schemas.microsoft.com/office/powerpoint/2010/main" Requires="p14">
      <p:transition spd="slow" p14:dur="2000" advTm="5825"/>
    </mc:Choice>
    <mc:Fallback>
      <p:transition spd="slow" advTm="5825"/>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6" name="Rectangle 75">
            <a:extLst>
              <a:ext uri="{FF2B5EF4-FFF2-40B4-BE49-F238E27FC236}">
                <a16:creationId xmlns:a16="http://schemas.microsoft.com/office/drawing/2014/main" id="{64EA8300-EB66-48D4-A196-A59DD063AA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Diagram&#10;&#10;Description automatically generated">
            <a:extLst>
              <a:ext uri="{FF2B5EF4-FFF2-40B4-BE49-F238E27FC236}">
                <a16:creationId xmlns:a16="http://schemas.microsoft.com/office/drawing/2014/main" id="{BD4BD35E-C263-805D-C157-D43C78EC80FB}"/>
              </a:ext>
            </a:extLst>
          </p:cNvPr>
          <p:cNvPicPr>
            <a:picLocks noChangeAspect="1"/>
          </p:cNvPicPr>
          <p:nvPr/>
        </p:nvPicPr>
        <p:blipFill rotWithShape="1">
          <a:blip r:embed="rId2">
            <a:extLst>
              <a:ext uri="{28A0092B-C50C-407E-A947-70E740481C1C}">
                <a14:useLocalDpi xmlns:a14="http://schemas.microsoft.com/office/drawing/2010/main" val="0"/>
              </a:ext>
            </a:extLst>
          </a:blip>
          <a:srcRect t="19924" r="-5" b="21240"/>
          <a:stretch/>
        </p:blipFill>
        <p:spPr>
          <a:xfrm>
            <a:off x="5369284" y="1"/>
            <a:ext cx="6822716" cy="2408416"/>
          </a:xfrm>
          <a:prstGeom prst="rect">
            <a:avLst/>
          </a:prstGeom>
        </p:spPr>
      </p:pic>
      <p:pic>
        <p:nvPicPr>
          <p:cNvPr id="29" name="Picture 28" descr="A picture containing text&#10;&#10;Description automatically generated">
            <a:extLst>
              <a:ext uri="{FF2B5EF4-FFF2-40B4-BE49-F238E27FC236}">
                <a16:creationId xmlns:a16="http://schemas.microsoft.com/office/drawing/2014/main" id="{93ACC867-3D1D-201C-2CC5-29E01F29F527}"/>
              </a:ext>
            </a:extLst>
          </p:cNvPr>
          <p:cNvPicPr>
            <a:picLocks noChangeAspect="1"/>
          </p:cNvPicPr>
          <p:nvPr/>
        </p:nvPicPr>
        <p:blipFill rotWithShape="1">
          <a:blip r:embed="rId3">
            <a:extLst>
              <a:ext uri="{28A0092B-C50C-407E-A947-70E740481C1C}">
                <a14:useLocalDpi xmlns:a14="http://schemas.microsoft.com/office/drawing/2010/main" val="0"/>
              </a:ext>
            </a:extLst>
          </a:blip>
          <a:srcRect l="7817" r="659"/>
          <a:stretch/>
        </p:blipFill>
        <p:spPr>
          <a:xfrm>
            <a:off x="5369283" y="2391337"/>
            <a:ext cx="3400848" cy="4483748"/>
          </a:xfrm>
          <a:prstGeom prst="rect">
            <a:avLst/>
          </a:prstGeom>
        </p:spPr>
      </p:pic>
      <p:pic>
        <p:nvPicPr>
          <p:cNvPr id="13" name="Picture 12" descr="Icon&#10;&#10;Description automatically generated">
            <a:extLst>
              <a:ext uri="{FF2B5EF4-FFF2-40B4-BE49-F238E27FC236}">
                <a16:creationId xmlns:a16="http://schemas.microsoft.com/office/drawing/2014/main" id="{A9853233-2494-1DD1-5F94-A3DDD6117CD8}"/>
              </a:ext>
            </a:extLst>
          </p:cNvPr>
          <p:cNvPicPr>
            <a:picLocks noChangeAspect="1"/>
          </p:cNvPicPr>
          <p:nvPr/>
        </p:nvPicPr>
        <p:blipFill rotWithShape="1">
          <a:blip r:embed="rId4">
            <a:extLst>
              <a:ext uri="{28A0092B-C50C-407E-A947-70E740481C1C}">
                <a14:useLocalDpi xmlns:a14="http://schemas.microsoft.com/office/drawing/2010/main" val="0"/>
              </a:ext>
            </a:extLst>
          </a:blip>
          <a:srcRect l="17672" r="6009" b="-3"/>
          <a:stretch/>
        </p:blipFill>
        <p:spPr>
          <a:xfrm>
            <a:off x="8770132" y="2391337"/>
            <a:ext cx="3421868" cy="4483748"/>
          </a:xfrm>
          <a:prstGeom prst="rect">
            <a:avLst/>
          </a:prstGeom>
        </p:spPr>
      </p:pic>
      <p:sp>
        <p:nvSpPr>
          <p:cNvPr id="78" name="Rectangle 77">
            <a:extLst>
              <a:ext uri="{FF2B5EF4-FFF2-40B4-BE49-F238E27FC236}">
                <a16:creationId xmlns:a16="http://schemas.microsoft.com/office/drawing/2014/main" id="{70A48D59-8581-41F7-B529-F4617FE07A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46000">
                <a:schemeClr val="tx1">
                  <a:lumMod val="95000"/>
                  <a:lumOff val="5000"/>
                </a:schemeClr>
              </a:gs>
              <a:gs pos="90000">
                <a:schemeClr val="tx1">
                  <a:lumMod val="95000"/>
                  <a:lumOff val="5000"/>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DE67ED8-631B-A001-BA0A-165E50CECF05}"/>
              </a:ext>
            </a:extLst>
          </p:cNvPr>
          <p:cNvSpPr>
            <a:spLocks noGrp="1"/>
          </p:cNvSpPr>
          <p:nvPr>
            <p:ph type="title"/>
          </p:nvPr>
        </p:nvSpPr>
        <p:spPr>
          <a:xfrm>
            <a:off x="1104900" y="910431"/>
            <a:ext cx="4518134" cy="1466455"/>
          </a:xfrm>
        </p:spPr>
        <p:txBody>
          <a:bodyPr anchor="b">
            <a:normAutofit/>
          </a:bodyPr>
          <a:lstStyle/>
          <a:p>
            <a:r>
              <a:rPr lang="en-US">
                <a:solidFill>
                  <a:schemeClr val="bg1"/>
                </a:solidFill>
                <a:latin typeface="Times New Roman" panose="02020603050405020304" pitchFamily="18" charset="0"/>
                <a:cs typeface="Times New Roman" panose="02020603050405020304" pitchFamily="18" charset="0"/>
              </a:rPr>
              <a:t>Motivation</a:t>
            </a:r>
          </a:p>
        </p:txBody>
      </p:sp>
      <p:sp>
        <p:nvSpPr>
          <p:cNvPr id="71" name="Content Placeholder 32">
            <a:extLst>
              <a:ext uri="{FF2B5EF4-FFF2-40B4-BE49-F238E27FC236}">
                <a16:creationId xmlns:a16="http://schemas.microsoft.com/office/drawing/2014/main" id="{209A3E87-C49E-BC8D-9677-F62611101B35}"/>
              </a:ext>
            </a:extLst>
          </p:cNvPr>
          <p:cNvSpPr>
            <a:spLocks noGrp="1"/>
          </p:cNvSpPr>
          <p:nvPr>
            <p:ph idx="1"/>
          </p:nvPr>
        </p:nvSpPr>
        <p:spPr>
          <a:xfrm>
            <a:off x="1104900" y="2492080"/>
            <a:ext cx="4518134" cy="3015849"/>
          </a:xfrm>
        </p:spPr>
        <p:txBody>
          <a:bodyPr>
            <a:normAutofit/>
          </a:bodyPr>
          <a:lstStyle/>
          <a:p>
            <a:r>
              <a:rPr lang="en-US" sz="2000">
                <a:solidFill>
                  <a:schemeClr val="bg1"/>
                </a:solidFill>
                <a:latin typeface="Times New Roman" panose="02020603050405020304" pitchFamily="18" charset="0"/>
                <a:cs typeface="Times New Roman" panose="02020603050405020304" pitchFamily="18" charset="0"/>
              </a:rPr>
              <a:t>Unavailability's of bikes</a:t>
            </a:r>
          </a:p>
          <a:p>
            <a:r>
              <a:rPr lang="en-US" sz="2000">
                <a:solidFill>
                  <a:schemeClr val="bg1"/>
                </a:solidFill>
                <a:latin typeface="Times New Roman" panose="02020603050405020304" pitchFamily="18" charset="0"/>
                <a:cs typeface="Times New Roman" panose="02020603050405020304" pitchFamily="18" charset="0"/>
              </a:rPr>
              <a:t>Trucks used for the bike distribution</a:t>
            </a:r>
          </a:p>
          <a:p>
            <a:r>
              <a:rPr lang="en-US" sz="2000">
                <a:solidFill>
                  <a:schemeClr val="bg1"/>
                </a:solidFill>
                <a:latin typeface="Times New Roman" panose="02020603050405020304" pitchFamily="18" charset="0"/>
                <a:cs typeface="Times New Roman" panose="02020603050405020304" pitchFamily="18" charset="0"/>
              </a:rPr>
              <a:t>User dissatisfaction</a:t>
            </a:r>
          </a:p>
          <a:p>
            <a:r>
              <a:rPr lang="en-US" sz="2000">
                <a:solidFill>
                  <a:schemeClr val="bg1"/>
                </a:solidFill>
                <a:latin typeface="Times New Roman" panose="02020603050405020304" pitchFamily="18" charset="0"/>
                <a:cs typeface="Times New Roman" panose="02020603050405020304" pitchFamily="18" charset="0"/>
              </a:rPr>
              <a:t>Revenue generation and revenue management</a:t>
            </a:r>
          </a:p>
          <a:p>
            <a:endParaRPr lang="en-US" sz="2000">
              <a:solidFill>
                <a:schemeClr val="bg1"/>
              </a:solidFill>
              <a:latin typeface="Times New Roman" panose="02020603050405020304" pitchFamily="18" charset="0"/>
              <a:cs typeface="Times New Roman" panose="02020603050405020304" pitchFamily="18" charset="0"/>
            </a:endParaRPr>
          </a:p>
        </p:txBody>
      </p:sp>
      <p:sp>
        <p:nvSpPr>
          <p:cNvPr id="80" name="Rectangle 79">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2" name="Straight Connector 81">
            <a:extLst>
              <a:ext uri="{FF2B5EF4-FFF2-40B4-BE49-F238E27FC236}">
                <a16:creationId xmlns:a16="http://schemas.microsoft.com/office/drawing/2014/main" id="{967F2066-0253-4771-A5F6-68111E1FE83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 y="2408416"/>
            <a:ext cx="5623033"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Slide Number Placeholder 2">
            <a:extLst>
              <a:ext uri="{FF2B5EF4-FFF2-40B4-BE49-F238E27FC236}">
                <a16:creationId xmlns:a16="http://schemas.microsoft.com/office/drawing/2014/main" id="{34C445BA-E034-09B9-E719-36BA05C78449}"/>
              </a:ext>
            </a:extLst>
          </p:cNvPr>
          <p:cNvSpPr>
            <a:spLocks noGrp="1"/>
          </p:cNvSpPr>
          <p:nvPr>
            <p:ph type="sldNum" sz="quarter" idx="12"/>
          </p:nvPr>
        </p:nvSpPr>
        <p:spPr/>
        <p:txBody>
          <a:bodyPr/>
          <a:lstStyle/>
          <a:p>
            <a:fld id="{CCB81DBB-4641-41A6-B42C-A42E31CEAFFA}" type="slidenum">
              <a:rPr lang="en-US" smtClean="0"/>
              <a:t>3</a:t>
            </a:fld>
            <a:endParaRPr lang="en-US"/>
          </a:p>
        </p:txBody>
      </p:sp>
    </p:spTree>
    <p:extLst>
      <p:ext uri="{BB962C8B-B14F-4D97-AF65-F5344CB8AC3E}">
        <p14:creationId xmlns:p14="http://schemas.microsoft.com/office/powerpoint/2010/main" val="1927643395"/>
      </p:ext>
    </p:extLst>
  </p:cSld>
  <p:clrMapOvr>
    <a:masterClrMapping/>
  </p:clrMapOvr>
  <mc:AlternateContent xmlns:mc="http://schemas.openxmlformats.org/markup-compatibility/2006">
    <mc:Choice xmlns:p14="http://schemas.microsoft.com/office/powerpoint/2010/main" Requires="p14">
      <p:transition spd="slow" p14:dur="2000" advTm="14253"/>
    </mc:Choice>
    <mc:Fallback>
      <p:transition spd="slow" advTm="14253"/>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9">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23" name="Straight Connector 11">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1440584"/>
            <a:ext cx="802718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4" name="Straight Connector 13">
            <a:extLst>
              <a:ext uri="{FF2B5EF4-FFF2-40B4-BE49-F238E27FC236}">
                <a16:creationId xmlns:a16="http://schemas.microsoft.com/office/drawing/2014/main" id="{17C2F6CE-0CF2-4DDD-85F5-96799A328F1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4164811" y="6267491"/>
            <a:ext cx="802718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5" name="Content Placeholder 2">
            <a:extLst>
              <a:ext uri="{FF2B5EF4-FFF2-40B4-BE49-F238E27FC236}">
                <a16:creationId xmlns:a16="http://schemas.microsoft.com/office/drawing/2014/main" id="{E3FCF332-6F8E-D5A0-E9BF-6C7B77E1B772}"/>
              </a:ext>
            </a:extLst>
          </p:cNvPr>
          <p:cNvSpPr txBox="1">
            <a:spLocks/>
          </p:cNvSpPr>
          <p:nvPr/>
        </p:nvSpPr>
        <p:spPr>
          <a:xfrm>
            <a:off x="5894942" y="2470402"/>
            <a:ext cx="2663521" cy="287161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92024" indent="-192024" defTabSz="768096">
              <a:spcBef>
                <a:spcPts val="840"/>
              </a:spcBef>
            </a:pPr>
            <a:endParaRPr lang="en-US">
              <a:solidFill>
                <a:schemeClr val="bg1"/>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2C7FD66B-F1D0-EE2D-78C2-06C0BCC460AF}"/>
              </a:ext>
            </a:extLst>
          </p:cNvPr>
          <p:cNvSpPr txBox="1"/>
          <p:nvPr/>
        </p:nvSpPr>
        <p:spPr>
          <a:xfrm>
            <a:off x="262826" y="119535"/>
            <a:ext cx="6105644" cy="1200329"/>
          </a:xfrm>
          <a:prstGeom prst="rect">
            <a:avLst/>
          </a:prstGeom>
          <a:noFill/>
        </p:spPr>
        <p:txBody>
          <a:bodyPr wrap="square">
            <a:spAutoFit/>
          </a:bodyPr>
          <a:lstStyle/>
          <a:p>
            <a:r>
              <a:rPr lang="en-US" sz="3600" dirty="0">
                <a:solidFill>
                  <a:schemeClr val="bg2"/>
                </a:solidFill>
                <a:latin typeface="Times New Roman" panose="02020603050405020304" pitchFamily="18" charset="0"/>
                <a:ea typeface="+mj-ea"/>
                <a:cs typeface="Times New Roman" panose="02020603050405020304" pitchFamily="18" charset="0"/>
              </a:rPr>
              <a:t>Arrival Model</a:t>
            </a:r>
          </a:p>
          <a:p>
            <a:r>
              <a:rPr lang="en-US" sz="3600" dirty="0" err="1">
                <a:solidFill>
                  <a:schemeClr val="bg2"/>
                </a:solidFill>
                <a:latin typeface="Times New Roman" panose="02020603050405020304" pitchFamily="18" charset="0"/>
                <a:ea typeface="+mj-ea"/>
                <a:cs typeface="Times New Roman" panose="02020603050405020304" pitchFamily="18" charset="0"/>
              </a:rPr>
              <a:t>kNN</a:t>
            </a:r>
            <a:endParaRPr lang="en-IN" sz="3600" dirty="0">
              <a:solidFill>
                <a:schemeClr val="bg2"/>
              </a:solidFill>
              <a:latin typeface="Times New Roman" panose="02020603050405020304" pitchFamily="18" charset="0"/>
              <a:ea typeface="+mj-ea"/>
              <a:cs typeface="Times New Roman" panose="02020603050405020304" pitchFamily="18" charset="0"/>
            </a:endParaRPr>
          </a:p>
        </p:txBody>
      </p:sp>
      <p:sp>
        <p:nvSpPr>
          <p:cNvPr id="7" name="Content Placeholder 6">
            <a:extLst>
              <a:ext uri="{FF2B5EF4-FFF2-40B4-BE49-F238E27FC236}">
                <a16:creationId xmlns:a16="http://schemas.microsoft.com/office/drawing/2014/main" id="{DB56135F-9CF9-EE45-82A6-CF3D40D21B9B}"/>
              </a:ext>
            </a:extLst>
          </p:cNvPr>
          <p:cNvSpPr>
            <a:spLocks noGrp="1"/>
          </p:cNvSpPr>
          <p:nvPr>
            <p:ph idx="1"/>
          </p:nvPr>
        </p:nvSpPr>
        <p:spPr>
          <a:xfrm>
            <a:off x="1881347" y="1580939"/>
            <a:ext cx="8027189" cy="644762"/>
          </a:xfrm>
        </p:spPr>
        <p:txBody>
          <a:bodyPr>
            <a:normAutofit fontScale="85000" lnSpcReduction="20000"/>
          </a:bodyPr>
          <a:lstStyle/>
          <a:p>
            <a:pPr marL="0" indent="0" algn="ctr">
              <a:buNone/>
            </a:pPr>
            <a:r>
              <a:rPr lang="en-US" dirty="0">
                <a:solidFill>
                  <a:schemeClr val="bg2"/>
                </a:solidFill>
                <a:ea typeface="+mn-lt"/>
                <a:cs typeface="+mn-lt"/>
              </a:rPr>
              <a:t>Accuracy: 74.33% +/- 0.83% (micro average: 74.33%)</a:t>
            </a:r>
            <a:br>
              <a:rPr lang="en-US" dirty="0">
                <a:solidFill>
                  <a:schemeClr val="bg2"/>
                </a:solidFill>
                <a:ea typeface="+mn-lt"/>
                <a:cs typeface="+mn-lt"/>
              </a:rPr>
            </a:br>
            <a:r>
              <a:rPr lang="en-US" dirty="0">
                <a:solidFill>
                  <a:schemeClr val="bg2"/>
                </a:solidFill>
              </a:rPr>
              <a:t>F1 score:</a:t>
            </a:r>
            <a:r>
              <a:rPr lang="en-US">
                <a:solidFill>
                  <a:schemeClr val="bg2"/>
                </a:solidFill>
              </a:rPr>
              <a:t> 75%</a:t>
            </a:r>
          </a:p>
          <a:p>
            <a:pPr marL="0" indent="0" algn="ctr">
              <a:buNone/>
            </a:pPr>
            <a:endParaRPr lang="en-US" dirty="0">
              <a:solidFill>
                <a:schemeClr val="bg2"/>
              </a:solidFill>
              <a:ea typeface="+mn-lt"/>
              <a:cs typeface="+mn-lt"/>
            </a:endParaRPr>
          </a:p>
          <a:p>
            <a:pPr marL="0" indent="0" algn="ctr">
              <a:buNone/>
            </a:pPr>
            <a:endParaRPr lang="en-IN" dirty="0">
              <a:solidFill>
                <a:schemeClr val="bg2"/>
              </a:solidFill>
            </a:endParaRPr>
          </a:p>
        </p:txBody>
      </p:sp>
      <p:graphicFrame>
        <p:nvGraphicFramePr>
          <p:cNvPr id="3" name="Table 2">
            <a:extLst>
              <a:ext uri="{FF2B5EF4-FFF2-40B4-BE49-F238E27FC236}">
                <a16:creationId xmlns:a16="http://schemas.microsoft.com/office/drawing/2014/main" id="{12B06EDB-7710-5D03-606C-FB62DEA72DB7}"/>
              </a:ext>
            </a:extLst>
          </p:cNvPr>
          <p:cNvGraphicFramePr>
            <a:graphicFrameLocks noGrp="1"/>
          </p:cNvGraphicFramePr>
          <p:nvPr>
            <p:extLst>
              <p:ext uri="{D42A27DB-BD31-4B8C-83A1-F6EECF244321}">
                <p14:modId xmlns:p14="http://schemas.microsoft.com/office/powerpoint/2010/main" val="2306354563"/>
              </p:ext>
            </p:extLst>
          </p:nvPr>
        </p:nvGraphicFramePr>
        <p:xfrm>
          <a:off x="414041" y="2357115"/>
          <a:ext cx="11363918" cy="3890637"/>
        </p:xfrm>
        <a:graphic>
          <a:graphicData uri="http://schemas.openxmlformats.org/drawingml/2006/table">
            <a:tbl>
              <a:tblPr firstRow="1" bandRow="1">
                <a:tableStyleId>{BDBED569-4797-4DF1-A0F4-6AAB3CD982D8}</a:tableStyleId>
              </a:tblPr>
              <a:tblGrid>
                <a:gridCol w="1224153">
                  <a:extLst>
                    <a:ext uri="{9D8B030D-6E8A-4147-A177-3AD203B41FA5}">
                      <a16:colId xmlns:a16="http://schemas.microsoft.com/office/drawing/2014/main" val="3389479650"/>
                    </a:ext>
                  </a:extLst>
                </a:gridCol>
                <a:gridCol w="919480">
                  <a:extLst>
                    <a:ext uri="{9D8B030D-6E8A-4147-A177-3AD203B41FA5}">
                      <a16:colId xmlns:a16="http://schemas.microsoft.com/office/drawing/2014/main" val="2496397167"/>
                    </a:ext>
                  </a:extLst>
                </a:gridCol>
                <a:gridCol w="919480">
                  <a:extLst>
                    <a:ext uri="{9D8B030D-6E8A-4147-A177-3AD203B41FA5}">
                      <a16:colId xmlns:a16="http://schemas.microsoft.com/office/drawing/2014/main" val="728687845"/>
                    </a:ext>
                  </a:extLst>
                </a:gridCol>
                <a:gridCol w="919480">
                  <a:extLst>
                    <a:ext uri="{9D8B030D-6E8A-4147-A177-3AD203B41FA5}">
                      <a16:colId xmlns:a16="http://schemas.microsoft.com/office/drawing/2014/main" val="2279520201"/>
                    </a:ext>
                  </a:extLst>
                </a:gridCol>
                <a:gridCol w="919480">
                  <a:extLst>
                    <a:ext uri="{9D8B030D-6E8A-4147-A177-3AD203B41FA5}">
                      <a16:colId xmlns:a16="http://schemas.microsoft.com/office/drawing/2014/main" val="630849864"/>
                    </a:ext>
                  </a:extLst>
                </a:gridCol>
                <a:gridCol w="919480">
                  <a:extLst>
                    <a:ext uri="{9D8B030D-6E8A-4147-A177-3AD203B41FA5}">
                      <a16:colId xmlns:a16="http://schemas.microsoft.com/office/drawing/2014/main" val="4073771148"/>
                    </a:ext>
                  </a:extLst>
                </a:gridCol>
                <a:gridCol w="919480">
                  <a:extLst>
                    <a:ext uri="{9D8B030D-6E8A-4147-A177-3AD203B41FA5}">
                      <a16:colId xmlns:a16="http://schemas.microsoft.com/office/drawing/2014/main" val="236270746"/>
                    </a:ext>
                  </a:extLst>
                </a:gridCol>
                <a:gridCol w="919480">
                  <a:extLst>
                    <a:ext uri="{9D8B030D-6E8A-4147-A177-3AD203B41FA5}">
                      <a16:colId xmlns:a16="http://schemas.microsoft.com/office/drawing/2014/main" val="1193150904"/>
                    </a:ext>
                  </a:extLst>
                </a:gridCol>
                <a:gridCol w="919480">
                  <a:extLst>
                    <a:ext uri="{9D8B030D-6E8A-4147-A177-3AD203B41FA5}">
                      <a16:colId xmlns:a16="http://schemas.microsoft.com/office/drawing/2014/main" val="2019627103"/>
                    </a:ext>
                  </a:extLst>
                </a:gridCol>
                <a:gridCol w="919480">
                  <a:extLst>
                    <a:ext uri="{9D8B030D-6E8A-4147-A177-3AD203B41FA5}">
                      <a16:colId xmlns:a16="http://schemas.microsoft.com/office/drawing/2014/main" val="3715004976"/>
                    </a:ext>
                  </a:extLst>
                </a:gridCol>
                <a:gridCol w="919480">
                  <a:extLst>
                    <a:ext uri="{9D8B030D-6E8A-4147-A177-3AD203B41FA5}">
                      <a16:colId xmlns:a16="http://schemas.microsoft.com/office/drawing/2014/main" val="819956167"/>
                    </a:ext>
                  </a:extLst>
                </a:gridCol>
                <a:gridCol w="944965">
                  <a:extLst>
                    <a:ext uri="{9D8B030D-6E8A-4147-A177-3AD203B41FA5}">
                      <a16:colId xmlns:a16="http://schemas.microsoft.com/office/drawing/2014/main" val="4100766202"/>
                    </a:ext>
                  </a:extLst>
                </a:gridCol>
              </a:tblGrid>
              <a:tr h="492458">
                <a:tc>
                  <a:txBody>
                    <a:bodyPr/>
                    <a:lstStyle/>
                    <a:p>
                      <a:endParaRPr lang="en-US" sz="1400" dirty="0">
                        <a:solidFill>
                          <a:schemeClr val="bg2"/>
                        </a:solidFill>
                      </a:endParaRPr>
                    </a:p>
                  </a:txBody>
                  <a:tcPr anchor="ctr"/>
                </a:tc>
                <a:tc>
                  <a:txBody>
                    <a:bodyPr/>
                    <a:lstStyle/>
                    <a:p>
                      <a:r>
                        <a:rPr lang="en-US" sz="1400" dirty="0">
                          <a:solidFill>
                            <a:schemeClr val="bg2"/>
                          </a:solidFill>
                        </a:rPr>
                        <a:t>true 1</a:t>
                      </a:r>
                    </a:p>
                  </a:txBody>
                  <a:tcPr anchor="ctr"/>
                </a:tc>
                <a:tc>
                  <a:txBody>
                    <a:bodyPr/>
                    <a:lstStyle/>
                    <a:p>
                      <a:r>
                        <a:rPr lang="en-US" sz="1400">
                          <a:solidFill>
                            <a:schemeClr val="bg2"/>
                          </a:solidFill>
                        </a:rPr>
                        <a:t>true 4</a:t>
                      </a:r>
                    </a:p>
                  </a:txBody>
                  <a:tcPr anchor="ctr"/>
                </a:tc>
                <a:tc>
                  <a:txBody>
                    <a:bodyPr/>
                    <a:lstStyle/>
                    <a:p>
                      <a:r>
                        <a:rPr lang="en-US" sz="1400">
                          <a:solidFill>
                            <a:schemeClr val="bg2"/>
                          </a:solidFill>
                        </a:rPr>
                        <a:t>true 2</a:t>
                      </a:r>
                    </a:p>
                  </a:txBody>
                  <a:tcPr anchor="ctr"/>
                </a:tc>
                <a:tc>
                  <a:txBody>
                    <a:bodyPr/>
                    <a:lstStyle/>
                    <a:p>
                      <a:r>
                        <a:rPr lang="en-US" sz="1400">
                          <a:solidFill>
                            <a:schemeClr val="bg2"/>
                          </a:solidFill>
                        </a:rPr>
                        <a:t>true 3</a:t>
                      </a:r>
                    </a:p>
                  </a:txBody>
                  <a:tcPr anchor="ctr"/>
                </a:tc>
                <a:tc>
                  <a:txBody>
                    <a:bodyPr/>
                    <a:lstStyle/>
                    <a:p>
                      <a:r>
                        <a:rPr lang="en-US" sz="1400" dirty="0">
                          <a:solidFill>
                            <a:schemeClr val="bg2"/>
                          </a:solidFill>
                        </a:rPr>
                        <a:t>true 6</a:t>
                      </a:r>
                    </a:p>
                  </a:txBody>
                  <a:tcPr anchor="ctr"/>
                </a:tc>
                <a:tc>
                  <a:txBody>
                    <a:bodyPr/>
                    <a:lstStyle/>
                    <a:p>
                      <a:r>
                        <a:rPr lang="en-US" sz="1400">
                          <a:solidFill>
                            <a:schemeClr val="bg2"/>
                          </a:solidFill>
                        </a:rPr>
                        <a:t>true 5</a:t>
                      </a:r>
                    </a:p>
                  </a:txBody>
                  <a:tcPr anchor="ctr"/>
                </a:tc>
                <a:tc>
                  <a:txBody>
                    <a:bodyPr/>
                    <a:lstStyle/>
                    <a:p>
                      <a:r>
                        <a:rPr lang="en-US" sz="1400">
                          <a:solidFill>
                            <a:schemeClr val="bg2"/>
                          </a:solidFill>
                        </a:rPr>
                        <a:t>true 7</a:t>
                      </a:r>
                    </a:p>
                  </a:txBody>
                  <a:tcPr anchor="ctr"/>
                </a:tc>
                <a:tc>
                  <a:txBody>
                    <a:bodyPr/>
                    <a:lstStyle/>
                    <a:p>
                      <a:r>
                        <a:rPr lang="en-US" sz="1400">
                          <a:solidFill>
                            <a:schemeClr val="bg2"/>
                          </a:solidFill>
                        </a:rPr>
                        <a:t>true 9</a:t>
                      </a:r>
                    </a:p>
                  </a:txBody>
                  <a:tcPr anchor="ctr"/>
                </a:tc>
                <a:tc>
                  <a:txBody>
                    <a:bodyPr/>
                    <a:lstStyle/>
                    <a:p>
                      <a:r>
                        <a:rPr lang="en-US" sz="1400">
                          <a:solidFill>
                            <a:schemeClr val="bg2"/>
                          </a:solidFill>
                        </a:rPr>
                        <a:t>true 8</a:t>
                      </a:r>
                    </a:p>
                  </a:txBody>
                  <a:tcPr anchor="ctr"/>
                </a:tc>
                <a:tc>
                  <a:txBody>
                    <a:bodyPr/>
                    <a:lstStyle/>
                    <a:p>
                      <a:r>
                        <a:rPr lang="en-US" sz="1400">
                          <a:solidFill>
                            <a:schemeClr val="bg2"/>
                          </a:solidFill>
                        </a:rPr>
                        <a:t>true 10</a:t>
                      </a:r>
                    </a:p>
                  </a:txBody>
                  <a:tcPr anchor="ctr"/>
                </a:tc>
                <a:tc>
                  <a:txBody>
                    <a:bodyPr/>
                    <a:lstStyle/>
                    <a:p>
                      <a:r>
                        <a:rPr lang="en-US" sz="1400">
                          <a:solidFill>
                            <a:schemeClr val="bg2"/>
                          </a:solidFill>
                        </a:rPr>
                        <a:t>class precision</a:t>
                      </a:r>
                    </a:p>
                  </a:txBody>
                  <a:tcPr anchor="ctr"/>
                </a:tc>
                <a:extLst>
                  <a:ext uri="{0D108BD9-81ED-4DB2-BD59-A6C34878D82A}">
                    <a16:rowId xmlns:a16="http://schemas.microsoft.com/office/drawing/2014/main" val="1709248459"/>
                  </a:ext>
                </a:extLst>
              </a:tr>
              <a:tr h="289681">
                <a:tc>
                  <a:txBody>
                    <a:bodyPr/>
                    <a:lstStyle/>
                    <a:p>
                      <a:r>
                        <a:rPr lang="en-US" sz="1400">
                          <a:solidFill>
                            <a:schemeClr val="bg2"/>
                          </a:solidFill>
                        </a:rPr>
                        <a:t>pred. 1</a:t>
                      </a:r>
                    </a:p>
                  </a:txBody>
                  <a:tcPr anchor="ctr"/>
                </a:tc>
                <a:tc>
                  <a:txBody>
                    <a:bodyPr/>
                    <a:lstStyle/>
                    <a:p>
                      <a:r>
                        <a:rPr lang="en-US" sz="1400">
                          <a:solidFill>
                            <a:schemeClr val="bg2"/>
                          </a:solidFill>
                        </a:rPr>
                        <a:t>1481</a:t>
                      </a:r>
                    </a:p>
                  </a:txBody>
                  <a:tcPr anchor="ctr"/>
                </a:tc>
                <a:tc>
                  <a:txBody>
                    <a:bodyPr/>
                    <a:lstStyle/>
                    <a:p>
                      <a:r>
                        <a:rPr lang="en-US" sz="1400" dirty="0">
                          <a:solidFill>
                            <a:schemeClr val="bg2"/>
                          </a:solidFill>
                        </a:rPr>
                        <a:t>335</a:t>
                      </a:r>
                    </a:p>
                  </a:txBody>
                  <a:tcPr anchor="ctr"/>
                </a:tc>
                <a:tc>
                  <a:txBody>
                    <a:bodyPr/>
                    <a:lstStyle/>
                    <a:p>
                      <a:r>
                        <a:rPr lang="en-US" sz="1400">
                          <a:solidFill>
                            <a:schemeClr val="bg2"/>
                          </a:solidFill>
                        </a:rPr>
                        <a:t>818</a:t>
                      </a:r>
                    </a:p>
                  </a:txBody>
                  <a:tcPr anchor="ctr"/>
                </a:tc>
                <a:tc>
                  <a:txBody>
                    <a:bodyPr/>
                    <a:lstStyle/>
                    <a:p>
                      <a:r>
                        <a:rPr lang="en-US" sz="1400">
                          <a:solidFill>
                            <a:schemeClr val="bg2"/>
                          </a:solidFill>
                        </a:rPr>
                        <a:t>495</a:t>
                      </a:r>
                    </a:p>
                  </a:txBody>
                  <a:tcPr anchor="ctr"/>
                </a:tc>
                <a:tc>
                  <a:txBody>
                    <a:bodyPr/>
                    <a:lstStyle/>
                    <a:p>
                      <a:r>
                        <a:rPr lang="en-US" sz="1400">
                          <a:solidFill>
                            <a:schemeClr val="bg2"/>
                          </a:solidFill>
                        </a:rPr>
                        <a:t>112</a:t>
                      </a:r>
                    </a:p>
                  </a:txBody>
                  <a:tcPr anchor="ctr"/>
                </a:tc>
                <a:tc>
                  <a:txBody>
                    <a:bodyPr/>
                    <a:lstStyle/>
                    <a:p>
                      <a:r>
                        <a:rPr lang="en-US" sz="1400">
                          <a:solidFill>
                            <a:schemeClr val="bg2"/>
                          </a:solidFill>
                        </a:rPr>
                        <a:t>245</a:t>
                      </a:r>
                    </a:p>
                  </a:txBody>
                  <a:tcPr anchor="ctr"/>
                </a:tc>
                <a:tc>
                  <a:txBody>
                    <a:bodyPr/>
                    <a:lstStyle/>
                    <a:p>
                      <a:r>
                        <a:rPr lang="en-US" sz="1400">
                          <a:solidFill>
                            <a:schemeClr val="bg2"/>
                          </a:solidFill>
                        </a:rPr>
                        <a:t>57</a:t>
                      </a:r>
                    </a:p>
                  </a:txBody>
                  <a:tcPr anchor="ctr"/>
                </a:tc>
                <a:tc>
                  <a:txBody>
                    <a:bodyPr/>
                    <a:lstStyle/>
                    <a:p>
                      <a:r>
                        <a:rPr lang="en-US" sz="1400">
                          <a:solidFill>
                            <a:schemeClr val="bg2"/>
                          </a:solidFill>
                        </a:rPr>
                        <a:t>32</a:t>
                      </a:r>
                    </a:p>
                  </a:txBody>
                  <a:tcPr anchor="ctr"/>
                </a:tc>
                <a:tc>
                  <a:txBody>
                    <a:bodyPr/>
                    <a:lstStyle/>
                    <a:p>
                      <a:r>
                        <a:rPr lang="en-US" sz="1400">
                          <a:solidFill>
                            <a:schemeClr val="bg2"/>
                          </a:solidFill>
                        </a:rPr>
                        <a:t>16</a:t>
                      </a:r>
                    </a:p>
                  </a:txBody>
                  <a:tcPr anchor="ctr"/>
                </a:tc>
                <a:tc>
                  <a:txBody>
                    <a:bodyPr/>
                    <a:lstStyle/>
                    <a:p>
                      <a:r>
                        <a:rPr lang="en-US" sz="1400">
                          <a:solidFill>
                            <a:schemeClr val="bg2"/>
                          </a:solidFill>
                        </a:rPr>
                        <a:t>8</a:t>
                      </a:r>
                    </a:p>
                  </a:txBody>
                  <a:tcPr anchor="ctr"/>
                </a:tc>
                <a:tc>
                  <a:txBody>
                    <a:bodyPr/>
                    <a:lstStyle/>
                    <a:p>
                      <a:r>
                        <a:rPr lang="en-US" sz="1400">
                          <a:solidFill>
                            <a:schemeClr val="bg2"/>
                          </a:solidFill>
                        </a:rPr>
                        <a:t>41.15%</a:t>
                      </a:r>
                    </a:p>
                  </a:txBody>
                  <a:tcPr anchor="ctr"/>
                </a:tc>
                <a:extLst>
                  <a:ext uri="{0D108BD9-81ED-4DB2-BD59-A6C34878D82A}">
                    <a16:rowId xmlns:a16="http://schemas.microsoft.com/office/drawing/2014/main" val="712980115"/>
                  </a:ext>
                </a:extLst>
              </a:tr>
              <a:tr h="289681">
                <a:tc>
                  <a:txBody>
                    <a:bodyPr/>
                    <a:lstStyle/>
                    <a:p>
                      <a:r>
                        <a:rPr lang="en-US" sz="1400">
                          <a:solidFill>
                            <a:schemeClr val="bg2"/>
                          </a:solidFill>
                        </a:rPr>
                        <a:t>pred. 4</a:t>
                      </a:r>
                    </a:p>
                  </a:txBody>
                  <a:tcPr anchor="ctr"/>
                </a:tc>
                <a:tc>
                  <a:txBody>
                    <a:bodyPr/>
                    <a:lstStyle/>
                    <a:p>
                      <a:r>
                        <a:rPr lang="en-US" sz="1400">
                          <a:solidFill>
                            <a:schemeClr val="bg2"/>
                          </a:solidFill>
                        </a:rPr>
                        <a:t>113</a:t>
                      </a:r>
                    </a:p>
                  </a:txBody>
                  <a:tcPr anchor="ctr"/>
                </a:tc>
                <a:tc>
                  <a:txBody>
                    <a:bodyPr/>
                    <a:lstStyle/>
                    <a:p>
                      <a:r>
                        <a:rPr lang="en-US" sz="1400">
                          <a:solidFill>
                            <a:schemeClr val="bg2"/>
                          </a:solidFill>
                        </a:rPr>
                        <a:t>1382</a:t>
                      </a:r>
                    </a:p>
                  </a:txBody>
                  <a:tcPr anchor="ctr"/>
                </a:tc>
                <a:tc>
                  <a:txBody>
                    <a:bodyPr/>
                    <a:lstStyle/>
                    <a:p>
                      <a:r>
                        <a:rPr lang="en-US" sz="1400">
                          <a:solidFill>
                            <a:schemeClr val="bg2"/>
                          </a:solidFill>
                        </a:rPr>
                        <a:t>100</a:t>
                      </a:r>
                    </a:p>
                  </a:txBody>
                  <a:tcPr anchor="ctr"/>
                </a:tc>
                <a:tc>
                  <a:txBody>
                    <a:bodyPr/>
                    <a:lstStyle/>
                    <a:p>
                      <a:r>
                        <a:rPr lang="en-US" sz="1400">
                          <a:solidFill>
                            <a:schemeClr val="bg2"/>
                          </a:solidFill>
                        </a:rPr>
                        <a:t>71</a:t>
                      </a:r>
                    </a:p>
                  </a:txBody>
                  <a:tcPr anchor="ctr"/>
                </a:tc>
                <a:tc>
                  <a:txBody>
                    <a:bodyPr/>
                    <a:lstStyle/>
                    <a:p>
                      <a:r>
                        <a:rPr lang="en-US" sz="1400">
                          <a:solidFill>
                            <a:schemeClr val="bg2"/>
                          </a:solidFill>
                        </a:rPr>
                        <a:t>32</a:t>
                      </a:r>
                    </a:p>
                  </a:txBody>
                  <a:tcPr anchor="ctr"/>
                </a:tc>
                <a:tc>
                  <a:txBody>
                    <a:bodyPr/>
                    <a:lstStyle/>
                    <a:p>
                      <a:r>
                        <a:rPr lang="en-US" sz="1400">
                          <a:solidFill>
                            <a:schemeClr val="bg2"/>
                          </a:solidFill>
                        </a:rPr>
                        <a:t>26</a:t>
                      </a:r>
                    </a:p>
                  </a:txBody>
                  <a:tcPr anchor="ctr"/>
                </a:tc>
                <a:tc>
                  <a:txBody>
                    <a:bodyPr/>
                    <a:lstStyle/>
                    <a:p>
                      <a:r>
                        <a:rPr lang="en-US" sz="1400">
                          <a:solidFill>
                            <a:schemeClr val="bg2"/>
                          </a:solidFill>
                        </a:rPr>
                        <a:t>21</a:t>
                      </a:r>
                    </a:p>
                  </a:txBody>
                  <a:tcPr anchor="ctr"/>
                </a:tc>
                <a:tc>
                  <a:txBody>
                    <a:bodyPr/>
                    <a:lstStyle/>
                    <a:p>
                      <a:r>
                        <a:rPr lang="en-US" sz="1400">
                          <a:solidFill>
                            <a:schemeClr val="bg2"/>
                          </a:solidFill>
                        </a:rPr>
                        <a:t>13</a:t>
                      </a:r>
                    </a:p>
                  </a:txBody>
                  <a:tcPr anchor="ctr"/>
                </a:tc>
                <a:tc>
                  <a:txBody>
                    <a:bodyPr/>
                    <a:lstStyle/>
                    <a:p>
                      <a:r>
                        <a:rPr lang="en-US" sz="1400">
                          <a:solidFill>
                            <a:schemeClr val="bg2"/>
                          </a:solidFill>
                        </a:rPr>
                        <a:t>9</a:t>
                      </a:r>
                    </a:p>
                  </a:txBody>
                  <a:tcPr anchor="ctr"/>
                </a:tc>
                <a:tc>
                  <a:txBody>
                    <a:bodyPr/>
                    <a:lstStyle/>
                    <a:p>
                      <a:r>
                        <a:rPr lang="en-US" sz="1400">
                          <a:solidFill>
                            <a:schemeClr val="bg2"/>
                          </a:solidFill>
                        </a:rPr>
                        <a:t>8</a:t>
                      </a:r>
                    </a:p>
                  </a:txBody>
                  <a:tcPr anchor="ctr"/>
                </a:tc>
                <a:tc>
                  <a:txBody>
                    <a:bodyPr/>
                    <a:lstStyle/>
                    <a:p>
                      <a:r>
                        <a:rPr lang="en-US" sz="1400">
                          <a:solidFill>
                            <a:schemeClr val="bg2"/>
                          </a:solidFill>
                        </a:rPr>
                        <a:t>77.86%</a:t>
                      </a:r>
                    </a:p>
                  </a:txBody>
                  <a:tcPr anchor="ctr"/>
                </a:tc>
                <a:extLst>
                  <a:ext uri="{0D108BD9-81ED-4DB2-BD59-A6C34878D82A}">
                    <a16:rowId xmlns:a16="http://schemas.microsoft.com/office/drawing/2014/main" val="372182687"/>
                  </a:ext>
                </a:extLst>
              </a:tr>
              <a:tr h="289681">
                <a:tc>
                  <a:txBody>
                    <a:bodyPr/>
                    <a:lstStyle/>
                    <a:p>
                      <a:r>
                        <a:rPr lang="en-US" sz="1400">
                          <a:solidFill>
                            <a:schemeClr val="bg2"/>
                          </a:solidFill>
                        </a:rPr>
                        <a:t>pred. 2</a:t>
                      </a:r>
                    </a:p>
                  </a:txBody>
                  <a:tcPr anchor="ctr"/>
                </a:tc>
                <a:tc>
                  <a:txBody>
                    <a:bodyPr/>
                    <a:lstStyle/>
                    <a:p>
                      <a:r>
                        <a:rPr lang="en-US" sz="1400">
                          <a:solidFill>
                            <a:schemeClr val="bg2"/>
                          </a:solidFill>
                        </a:rPr>
                        <a:t>390</a:t>
                      </a:r>
                    </a:p>
                  </a:txBody>
                  <a:tcPr anchor="ctr"/>
                </a:tc>
                <a:tc>
                  <a:txBody>
                    <a:bodyPr/>
                    <a:lstStyle/>
                    <a:p>
                      <a:r>
                        <a:rPr lang="en-US" sz="1400">
                          <a:solidFill>
                            <a:schemeClr val="bg2"/>
                          </a:solidFill>
                        </a:rPr>
                        <a:t>149</a:t>
                      </a:r>
                    </a:p>
                  </a:txBody>
                  <a:tcPr anchor="ctr"/>
                </a:tc>
                <a:tc>
                  <a:txBody>
                    <a:bodyPr/>
                    <a:lstStyle/>
                    <a:p>
                      <a:r>
                        <a:rPr lang="en-US" sz="1400">
                          <a:solidFill>
                            <a:schemeClr val="bg2"/>
                          </a:solidFill>
                        </a:rPr>
                        <a:t>1037</a:t>
                      </a:r>
                    </a:p>
                  </a:txBody>
                  <a:tcPr anchor="ctr"/>
                </a:tc>
                <a:tc>
                  <a:txBody>
                    <a:bodyPr/>
                    <a:lstStyle/>
                    <a:p>
                      <a:r>
                        <a:rPr lang="en-US" sz="1400">
                          <a:solidFill>
                            <a:schemeClr val="bg2"/>
                          </a:solidFill>
                        </a:rPr>
                        <a:t>195</a:t>
                      </a:r>
                    </a:p>
                  </a:txBody>
                  <a:tcPr anchor="ctr"/>
                </a:tc>
                <a:tc>
                  <a:txBody>
                    <a:bodyPr/>
                    <a:lstStyle/>
                    <a:p>
                      <a:r>
                        <a:rPr lang="en-US" sz="1400" dirty="0">
                          <a:solidFill>
                            <a:schemeClr val="bg2"/>
                          </a:solidFill>
                        </a:rPr>
                        <a:t>61</a:t>
                      </a:r>
                    </a:p>
                  </a:txBody>
                  <a:tcPr anchor="ctr"/>
                </a:tc>
                <a:tc>
                  <a:txBody>
                    <a:bodyPr/>
                    <a:lstStyle/>
                    <a:p>
                      <a:r>
                        <a:rPr lang="en-US" sz="1400">
                          <a:solidFill>
                            <a:schemeClr val="bg2"/>
                          </a:solidFill>
                        </a:rPr>
                        <a:t>86</a:t>
                      </a:r>
                    </a:p>
                  </a:txBody>
                  <a:tcPr anchor="ctr"/>
                </a:tc>
                <a:tc>
                  <a:txBody>
                    <a:bodyPr/>
                    <a:lstStyle/>
                    <a:p>
                      <a:r>
                        <a:rPr lang="en-US" sz="1400">
                          <a:solidFill>
                            <a:schemeClr val="bg2"/>
                          </a:solidFill>
                        </a:rPr>
                        <a:t>27</a:t>
                      </a:r>
                    </a:p>
                  </a:txBody>
                  <a:tcPr anchor="ctr"/>
                </a:tc>
                <a:tc>
                  <a:txBody>
                    <a:bodyPr/>
                    <a:lstStyle/>
                    <a:p>
                      <a:r>
                        <a:rPr lang="en-US" sz="1400">
                          <a:solidFill>
                            <a:schemeClr val="bg2"/>
                          </a:solidFill>
                        </a:rPr>
                        <a:t>13</a:t>
                      </a:r>
                    </a:p>
                  </a:txBody>
                  <a:tcPr anchor="ctr"/>
                </a:tc>
                <a:tc>
                  <a:txBody>
                    <a:bodyPr/>
                    <a:lstStyle/>
                    <a:p>
                      <a:r>
                        <a:rPr lang="en-US" sz="1400">
                          <a:solidFill>
                            <a:schemeClr val="bg2"/>
                          </a:solidFill>
                        </a:rPr>
                        <a:t>19</a:t>
                      </a:r>
                    </a:p>
                  </a:txBody>
                  <a:tcPr anchor="ctr"/>
                </a:tc>
                <a:tc>
                  <a:txBody>
                    <a:bodyPr/>
                    <a:lstStyle/>
                    <a:p>
                      <a:r>
                        <a:rPr lang="en-US" sz="1400">
                          <a:solidFill>
                            <a:schemeClr val="bg2"/>
                          </a:solidFill>
                        </a:rPr>
                        <a:t>3</a:t>
                      </a:r>
                    </a:p>
                  </a:txBody>
                  <a:tcPr anchor="ctr"/>
                </a:tc>
                <a:tc>
                  <a:txBody>
                    <a:bodyPr/>
                    <a:lstStyle/>
                    <a:p>
                      <a:r>
                        <a:rPr lang="en-US" sz="1400">
                          <a:solidFill>
                            <a:schemeClr val="bg2"/>
                          </a:solidFill>
                        </a:rPr>
                        <a:t>52.37%</a:t>
                      </a:r>
                    </a:p>
                  </a:txBody>
                  <a:tcPr anchor="ctr"/>
                </a:tc>
                <a:extLst>
                  <a:ext uri="{0D108BD9-81ED-4DB2-BD59-A6C34878D82A}">
                    <a16:rowId xmlns:a16="http://schemas.microsoft.com/office/drawing/2014/main" val="1390056168"/>
                  </a:ext>
                </a:extLst>
              </a:tr>
              <a:tr h="289681">
                <a:tc>
                  <a:txBody>
                    <a:bodyPr/>
                    <a:lstStyle/>
                    <a:p>
                      <a:r>
                        <a:rPr lang="en-US" sz="1400">
                          <a:solidFill>
                            <a:schemeClr val="bg2"/>
                          </a:solidFill>
                        </a:rPr>
                        <a:t>pred. 3</a:t>
                      </a:r>
                    </a:p>
                  </a:txBody>
                  <a:tcPr anchor="ctr"/>
                </a:tc>
                <a:tc>
                  <a:txBody>
                    <a:bodyPr/>
                    <a:lstStyle/>
                    <a:p>
                      <a:r>
                        <a:rPr lang="en-US" sz="1400">
                          <a:solidFill>
                            <a:schemeClr val="bg2"/>
                          </a:solidFill>
                        </a:rPr>
                        <a:t>138</a:t>
                      </a:r>
                    </a:p>
                  </a:txBody>
                  <a:tcPr anchor="ctr"/>
                </a:tc>
                <a:tc>
                  <a:txBody>
                    <a:bodyPr/>
                    <a:lstStyle/>
                    <a:p>
                      <a:r>
                        <a:rPr lang="en-US" sz="1400">
                          <a:solidFill>
                            <a:schemeClr val="bg2"/>
                          </a:solidFill>
                        </a:rPr>
                        <a:t>49</a:t>
                      </a:r>
                    </a:p>
                  </a:txBody>
                  <a:tcPr anchor="ctr"/>
                </a:tc>
                <a:tc>
                  <a:txBody>
                    <a:bodyPr/>
                    <a:lstStyle/>
                    <a:p>
                      <a:r>
                        <a:rPr lang="en-US" sz="1400">
                          <a:solidFill>
                            <a:schemeClr val="bg2"/>
                          </a:solidFill>
                        </a:rPr>
                        <a:t>120</a:t>
                      </a:r>
                    </a:p>
                  </a:txBody>
                  <a:tcPr anchor="ctr"/>
                </a:tc>
                <a:tc>
                  <a:txBody>
                    <a:bodyPr/>
                    <a:lstStyle/>
                    <a:p>
                      <a:r>
                        <a:rPr lang="en-US" sz="1400">
                          <a:solidFill>
                            <a:schemeClr val="bg2"/>
                          </a:solidFill>
                        </a:rPr>
                        <a:t>1176</a:t>
                      </a:r>
                    </a:p>
                  </a:txBody>
                  <a:tcPr anchor="ctr"/>
                </a:tc>
                <a:tc>
                  <a:txBody>
                    <a:bodyPr/>
                    <a:lstStyle/>
                    <a:p>
                      <a:r>
                        <a:rPr lang="en-US" sz="1400">
                          <a:solidFill>
                            <a:schemeClr val="bg2"/>
                          </a:solidFill>
                        </a:rPr>
                        <a:t>31</a:t>
                      </a:r>
                    </a:p>
                  </a:txBody>
                  <a:tcPr anchor="ctr"/>
                </a:tc>
                <a:tc>
                  <a:txBody>
                    <a:bodyPr/>
                    <a:lstStyle/>
                    <a:p>
                      <a:r>
                        <a:rPr lang="en-US" sz="1400">
                          <a:solidFill>
                            <a:schemeClr val="bg2"/>
                          </a:solidFill>
                        </a:rPr>
                        <a:t>34</a:t>
                      </a:r>
                    </a:p>
                  </a:txBody>
                  <a:tcPr anchor="ctr"/>
                </a:tc>
                <a:tc>
                  <a:txBody>
                    <a:bodyPr/>
                    <a:lstStyle/>
                    <a:p>
                      <a:r>
                        <a:rPr lang="en-US" sz="1400">
                          <a:solidFill>
                            <a:schemeClr val="bg2"/>
                          </a:solidFill>
                        </a:rPr>
                        <a:t>8</a:t>
                      </a:r>
                    </a:p>
                  </a:txBody>
                  <a:tcPr anchor="ctr"/>
                </a:tc>
                <a:tc>
                  <a:txBody>
                    <a:bodyPr/>
                    <a:lstStyle/>
                    <a:p>
                      <a:r>
                        <a:rPr lang="en-US" sz="1400">
                          <a:solidFill>
                            <a:schemeClr val="bg2"/>
                          </a:solidFill>
                        </a:rPr>
                        <a:t>5</a:t>
                      </a:r>
                    </a:p>
                  </a:txBody>
                  <a:tcPr anchor="ctr"/>
                </a:tc>
                <a:tc>
                  <a:txBody>
                    <a:bodyPr/>
                    <a:lstStyle/>
                    <a:p>
                      <a:r>
                        <a:rPr lang="en-US" sz="1400">
                          <a:solidFill>
                            <a:schemeClr val="bg2"/>
                          </a:solidFill>
                        </a:rPr>
                        <a:t>26</a:t>
                      </a:r>
                    </a:p>
                  </a:txBody>
                  <a:tcPr anchor="ctr"/>
                </a:tc>
                <a:tc>
                  <a:txBody>
                    <a:bodyPr/>
                    <a:lstStyle/>
                    <a:p>
                      <a:r>
                        <a:rPr lang="en-US" sz="1400">
                          <a:solidFill>
                            <a:schemeClr val="bg2"/>
                          </a:solidFill>
                        </a:rPr>
                        <a:t>12</a:t>
                      </a:r>
                    </a:p>
                  </a:txBody>
                  <a:tcPr anchor="ctr"/>
                </a:tc>
                <a:tc>
                  <a:txBody>
                    <a:bodyPr/>
                    <a:lstStyle/>
                    <a:p>
                      <a:r>
                        <a:rPr lang="en-US" sz="1400">
                          <a:solidFill>
                            <a:schemeClr val="bg2"/>
                          </a:solidFill>
                        </a:rPr>
                        <a:t>73.55%</a:t>
                      </a:r>
                    </a:p>
                  </a:txBody>
                  <a:tcPr anchor="ctr"/>
                </a:tc>
                <a:extLst>
                  <a:ext uri="{0D108BD9-81ED-4DB2-BD59-A6C34878D82A}">
                    <a16:rowId xmlns:a16="http://schemas.microsoft.com/office/drawing/2014/main" val="2942423673"/>
                  </a:ext>
                </a:extLst>
              </a:tr>
              <a:tr h="289681">
                <a:tc>
                  <a:txBody>
                    <a:bodyPr/>
                    <a:lstStyle/>
                    <a:p>
                      <a:r>
                        <a:rPr lang="en-US" sz="1400">
                          <a:solidFill>
                            <a:schemeClr val="bg2"/>
                          </a:solidFill>
                        </a:rPr>
                        <a:t>pred. 6</a:t>
                      </a:r>
                    </a:p>
                  </a:txBody>
                  <a:tcPr anchor="ctr"/>
                </a:tc>
                <a:tc>
                  <a:txBody>
                    <a:bodyPr/>
                    <a:lstStyle/>
                    <a:p>
                      <a:r>
                        <a:rPr lang="en-US" sz="1400">
                          <a:solidFill>
                            <a:schemeClr val="bg2"/>
                          </a:solidFill>
                        </a:rPr>
                        <a:t>42</a:t>
                      </a:r>
                    </a:p>
                  </a:txBody>
                  <a:tcPr anchor="ctr"/>
                </a:tc>
                <a:tc>
                  <a:txBody>
                    <a:bodyPr/>
                    <a:lstStyle/>
                    <a:p>
                      <a:r>
                        <a:rPr lang="en-US" sz="1400">
                          <a:solidFill>
                            <a:schemeClr val="bg2"/>
                          </a:solidFill>
                        </a:rPr>
                        <a:t>74</a:t>
                      </a:r>
                    </a:p>
                  </a:txBody>
                  <a:tcPr anchor="ctr"/>
                </a:tc>
                <a:tc>
                  <a:txBody>
                    <a:bodyPr/>
                    <a:lstStyle/>
                    <a:p>
                      <a:r>
                        <a:rPr lang="en-US" sz="1400">
                          <a:solidFill>
                            <a:schemeClr val="bg2"/>
                          </a:solidFill>
                        </a:rPr>
                        <a:t>46</a:t>
                      </a:r>
                    </a:p>
                  </a:txBody>
                  <a:tcPr anchor="ctr"/>
                </a:tc>
                <a:tc>
                  <a:txBody>
                    <a:bodyPr/>
                    <a:lstStyle/>
                    <a:p>
                      <a:r>
                        <a:rPr lang="en-US" sz="1400">
                          <a:solidFill>
                            <a:schemeClr val="bg2"/>
                          </a:solidFill>
                        </a:rPr>
                        <a:t>77</a:t>
                      </a:r>
                    </a:p>
                  </a:txBody>
                  <a:tcPr anchor="ctr"/>
                </a:tc>
                <a:tc>
                  <a:txBody>
                    <a:bodyPr/>
                    <a:lstStyle/>
                    <a:p>
                      <a:r>
                        <a:rPr lang="en-US" sz="1400">
                          <a:solidFill>
                            <a:schemeClr val="bg2"/>
                          </a:solidFill>
                        </a:rPr>
                        <a:t>1794</a:t>
                      </a:r>
                    </a:p>
                  </a:txBody>
                  <a:tcPr anchor="ctr"/>
                </a:tc>
                <a:tc>
                  <a:txBody>
                    <a:bodyPr/>
                    <a:lstStyle/>
                    <a:p>
                      <a:r>
                        <a:rPr lang="en-US" sz="1400">
                          <a:solidFill>
                            <a:schemeClr val="bg2"/>
                          </a:solidFill>
                        </a:rPr>
                        <a:t>41</a:t>
                      </a:r>
                    </a:p>
                  </a:txBody>
                  <a:tcPr anchor="ctr"/>
                </a:tc>
                <a:tc>
                  <a:txBody>
                    <a:bodyPr/>
                    <a:lstStyle/>
                    <a:p>
                      <a:r>
                        <a:rPr lang="en-US" sz="1400" dirty="0">
                          <a:solidFill>
                            <a:schemeClr val="bg2"/>
                          </a:solidFill>
                        </a:rPr>
                        <a:t>9</a:t>
                      </a:r>
                    </a:p>
                  </a:txBody>
                  <a:tcPr anchor="ctr"/>
                </a:tc>
                <a:tc>
                  <a:txBody>
                    <a:bodyPr/>
                    <a:lstStyle/>
                    <a:p>
                      <a:r>
                        <a:rPr lang="en-US" sz="1400">
                          <a:solidFill>
                            <a:schemeClr val="bg2"/>
                          </a:solidFill>
                        </a:rPr>
                        <a:t>9</a:t>
                      </a:r>
                    </a:p>
                  </a:txBody>
                  <a:tcPr anchor="ctr"/>
                </a:tc>
                <a:tc>
                  <a:txBody>
                    <a:bodyPr/>
                    <a:lstStyle/>
                    <a:p>
                      <a:r>
                        <a:rPr lang="en-US" sz="1400">
                          <a:solidFill>
                            <a:schemeClr val="bg2"/>
                          </a:solidFill>
                        </a:rPr>
                        <a:t>0</a:t>
                      </a:r>
                    </a:p>
                  </a:txBody>
                  <a:tcPr anchor="ctr"/>
                </a:tc>
                <a:tc>
                  <a:txBody>
                    <a:bodyPr/>
                    <a:lstStyle/>
                    <a:p>
                      <a:r>
                        <a:rPr lang="en-US" sz="1400">
                          <a:solidFill>
                            <a:schemeClr val="bg2"/>
                          </a:solidFill>
                        </a:rPr>
                        <a:t>1</a:t>
                      </a:r>
                    </a:p>
                  </a:txBody>
                  <a:tcPr anchor="ctr"/>
                </a:tc>
                <a:tc>
                  <a:txBody>
                    <a:bodyPr/>
                    <a:lstStyle/>
                    <a:p>
                      <a:r>
                        <a:rPr lang="en-US" sz="1400">
                          <a:solidFill>
                            <a:schemeClr val="bg2"/>
                          </a:solidFill>
                        </a:rPr>
                        <a:t>85.71%</a:t>
                      </a:r>
                    </a:p>
                  </a:txBody>
                  <a:tcPr anchor="ctr"/>
                </a:tc>
                <a:extLst>
                  <a:ext uri="{0D108BD9-81ED-4DB2-BD59-A6C34878D82A}">
                    <a16:rowId xmlns:a16="http://schemas.microsoft.com/office/drawing/2014/main" val="3786465549"/>
                  </a:ext>
                </a:extLst>
              </a:tr>
              <a:tr h="289681">
                <a:tc>
                  <a:txBody>
                    <a:bodyPr/>
                    <a:lstStyle/>
                    <a:p>
                      <a:r>
                        <a:rPr lang="en-US" sz="1400">
                          <a:solidFill>
                            <a:schemeClr val="bg2"/>
                          </a:solidFill>
                        </a:rPr>
                        <a:t>pred. 5</a:t>
                      </a:r>
                    </a:p>
                  </a:txBody>
                  <a:tcPr anchor="ctr"/>
                </a:tc>
                <a:tc>
                  <a:txBody>
                    <a:bodyPr/>
                    <a:lstStyle/>
                    <a:p>
                      <a:r>
                        <a:rPr lang="en-US" sz="1400">
                          <a:solidFill>
                            <a:schemeClr val="bg2"/>
                          </a:solidFill>
                        </a:rPr>
                        <a:t>73</a:t>
                      </a:r>
                    </a:p>
                  </a:txBody>
                  <a:tcPr anchor="ctr"/>
                </a:tc>
                <a:tc>
                  <a:txBody>
                    <a:bodyPr/>
                    <a:lstStyle/>
                    <a:p>
                      <a:r>
                        <a:rPr lang="en-US" sz="1400">
                          <a:solidFill>
                            <a:schemeClr val="bg2"/>
                          </a:solidFill>
                        </a:rPr>
                        <a:t>64</a:t>
                      </a:r>
                    </a:p>
                  </a:txBody>
                  <a:tcPr anchor="ctr"/>
                </a:tc>
                <a:tc>
                  <a:txBody>
                    <a:bodyPr/>
                    <a:lstStyle/>
                    <a:p>
                      <a:r>
                        <a:rPr lang="en-US" sz="1400">
                          <a:solidFill>
                            <a:schemeClr val="bg2"/>
                          </a:solidFill>
                        </a:rPr>
                        <a:t>65</a:t>
                      </a:r>
                    </a:p>
                  </a:txBody>
                  <a:tcPr anchor="ctr"/>
                </a:tc>
                <a:tc>
                  <a:txBody>
                    <a:bodyPr/>
                    <a:lstStyle/>
                    <a:p>
                      <a:r>
                        <a:rPr lang="en-US" sz="1400">
                          <a:solidFill>
                            <a:schemeClr val="bg2"/>
                          </a:solidFill>
                        </a:rPr>
                        <a:t>80</a:t>
                      </a:r>
                    </a:p>
                  </a:txBody>
                  <a:tcPr anchor="ctr"/>
                </a:tc>
                <a:tc>
                  <a:txBody>
                    <a:bodyPr/>
                    <a:lstStyle/>
                    <a:p>
                      <a:r>
                        <a:rPr lang="en-US" sz="1400">
                          <a:solidFill>
                            <a:schemeClr val="bg2"/>
                          </a:solidFill>
                        </a:rPr>
                        <a:t>17</a:t>
                      </a:r>
                    </a:p>
                  </a:txBody>
                  <a:tcPr anchor="ctr"/>
                </a:tc>
                <a:tc>
                  <a:txBody>
                    <a:bodyPr/>
                    <a:lstStyle/>
                    <a:p>
                      <a:r>
                        <a:rPr lang="en-US" sz="1400">
                          <a:solidFill>
                            <a:schemeClr val="bg2"/>
                          </a:solidFill>
                        </a:rPr>
                        <a:t>1691</a:t>
                      </a:r>
                    </a:p>
                  </a:txBody>
                  <a:tcPr anchor="ctr"/>
                </a:tc>
                <a:tc>
                  <a:txBody>
                    <a:bodyPr/>
                    <a:lstStyle/>
                    <a:p>
                      <a:r>
                        <a:rPr lang="en-US" sz="1400">
                          <a:solidFill>
                            <a:schemeClr val="bg2"/>
                          </a:solidFill>
                        </a:rPr>
                        <a:t>15</a:t>
                      </a:r>
                    </a:p>
                  </a:txBody>
                  <a:tcPr anchor="ctr"/>
                </a:tc>
                <a:tc>
                  <a:txBody>
                    <a:bodyPr/>
                    <a:lstStyle/>
                    <a:p>
                      <a:r>
                        <a:rPr lang="en-US" sz="1400" dirty="0">
                          <a:solidFill>
                            <a:schemeClr val="bg2"/>
                          </a:solidFill>
                        </a:rPr>
                        <a:t>9</a:t>
                      </a:r>
                    </a:p>
                  </a:txBody>
                  <a:tcPr anchor="ctr"/>
                </a:tc>
                <a:tc>
                  <a:txBody>
                    <a:bodyPr/>
                    <a:lstStyle/>
                    <a:p>
                      <a:r>
                        <a:rPr lang="en-US" sz="1400">
                          <a:solidFill>
                            <a:schemeClr val="bg2"/>
                          </a:solidFill>
                        </a:rPr>
                        <a:t>3</a:t>
                      </a:r>
                    </a:p>
                  </a:txBody>
                  <a:tcPr anchor="ctr"/>
                </a:tc>
                <a:tc>
                  <a:txBody>
                    <a:bodyPr/>
                    <a:lstStyle/>
                    <a:p>
                      <a:r>
                        <a:rPr lang="en-US" sz="1400">
                          <a:solidFill>
                            <a:schemeClr val="bg2"/>
                          </a:solidFill>
                        </a:rPr>
                        <a:t>3</a:t>
                      </a:r>
                    </a:p>
                  </a:txBody>
                  <a:tcPr anchor="ctr"/>
                </a:tc>
                <a:tc>
                  <a:txBody>
                    <a:bodyPr/>
                    <a:lstStyle/>
                    <a:p>
                      <a:r>
                        <a:rPr lang="en-US" sz="1400">
                          <a:solidFill>
                            <a:schemeClr val="bg2"/>
                          </a:solidFill>
                        </a:rPr>
                        <a:t>83.71%</a:t>
                      </a:r>
                    </a:p>
                  </a:txBody>
                  <a:tcPr anchor="ctr"/>
                </a:tc>
                <a:extLst>
                  <a:ext uri="{0D108BD9-81ED-4DB2-BD59-A6C34878D82A}">
                    <a16:rowId xmlns:a16="http://schemas.microsoft.com/office/drawing/2014/main" val="2691720373"/>
                  </a:ext>
                </a:extLst>
              </a:tr>
              <a:tr h="289681">
                <a:tc>
                  <a:txBody>
                    <a:bodyPr/>
                    <a:lstStyle/>
                    <a:p>
                      <a:r>
                        <a:rPr lang="en-US" sz="1400">
                          <a:solidFill>
                            <a:schemeClr val="bg2"/>
                          </a:solidFill>
                        </a:rPr>
                        <a:t>pred. 7</a:t>
                      </a:r>
                    </a:p>
                  </a:txBody>
                  <a:tcPr anchor="ctr"/>
                </a:tc>
                <a:tc>
                  <a:txBody>
                    <a:bodyPr/>
                    <a:lstStyle/>
                    <a:p>
                      <a:r>
                        <a:rPr lang="en-US" sz="1400">
                          <a:solidFill>
                            <a:schemeClr val="bg2"/>
                          </a:solidFill>
                        </a:rPr>
                        <a:t>25</a:t>
                      </a:r>
                    </a:p>
                  </a:txBody>
                  <a:tcPr anchor="ctr"/>
                </a:tc>
                <a:tc>
                  <a:txBody>
                    <a:bodyPr/>
                    <a:lstStyle/>
                    <a:p>
                      <a:r>
                        <a:rPr lang="en-US" sz="1400">
                          <a:solidFill>
                            <a:schemeClr val="bg2"/>
                          </a:solidFill>
                        </a:rPr>
                        <a:t>68</a:t>
                      </a:r>
                    </a:p>
                  </a:txBody>
                  <a:tcPr anchor="ctr"/>
                </a:tc>
                <a:tc>
                  <a:txBody>
                    <a:bodyPr/>
                    <a:lstStyle/>
                    <a:p>
                      <a:r>
                        <a:rPr lang="en-US" sz="1400">
                          <a:solidFill>
                            <a:schemeClr val="bg2"/>
                          </a:solidFill>
                        </a:rPr>
                        <a:t>46</a:t>
                      </a:r>
                    </a:p>
                  </a:txBody>
                  <a:tcPr anchor="ctr"/>
                </a:tc>
                <a:tc>
                  <a:txBody>
                    <a:bodyPr/>
                    <a:lstStyle/>
                    <a:p>
                      <a:r>
                        <a:rPr lang="en-US" sz="1400">
                          <a:solidFill>
                            <a:schemeClr val="bg2"/>
                          </a:solidFill>
                        </a:rPr>
                        <a:t>49</a:t>
                      </a:r>
                    </a:p>
                  </a:txBody>
                  <a:tcPr anchor="ctr"/>
                </a:tc>
                <a:tc>
                  <a:txBody>
                    <a:bodyPr/>
                    <a:lstStyle/>
                    <a:p>
                      <a:r>
                        <a:rPr lang="en-US" sz="1400">
                          <a:solidFill>
                            <a:schemeClr val="bg2"/>
                          </a:solidFill>
                        </a:rPr>
                        <a:t>101</a:t>
                      </a:r>
                    </a:p>
                  </a:txBody>
                  <a:tcPr anchor="ctr"/>
                </a:tc>
                <a:tc>
                  <a:txBody>
                    <a:bodyPr/>
                    <a:lstStyle/>
                    <a:p>
                      <a:r>
                        <a:rPr lang="en-US" sz="1400">
                          <a:solidFill>
                            <a:schemeClr val="bg2"/>
                          </a:solidFill>
                        </a:rPr>
                        <a:t>52</a:t>
                      </a:r>
                    </a:p>
                  </a:txBody>
                  <a:tcPr anchor="ctr"/>
                </a:tc>
                <a:tc>
                  <a:txBody>
                    <a:bodyPr/>
                    <a:lstStyle/>
                    <a:p>
                      <a:r>
                        <a:rPr lang="en-US" sz="1400">
                          <a:solidFill>
                            <a:schemeClr val="bg2"/>
                          </a:solidFill>
                        </a:rPr>
                        <a:t>2028</a:t>
                      </a:r>
                    </a:p>
                  </a:txBody>
                  <a:tcPr anchor="ctr"/>
                </a:tc>
                <a:tc>
                  <a:txBody>
                    <a:bodyPr/>
                    <a:lstStyle/>
                    <a:p>
                      <a:r>
                        <a:rPr lang="en-US" sz="1400">
                          <a:solidFill>
                            <a:schemeClr val="bg2"/>
                          </a:solidFill>
                        </a:rPr>
                        <a:t>5</a:t>
                      </a:r>
                    </a:p>
                  </a:txBody>
                  <a:tcPr anchor="ctr"/>
                </a:tc>
                <a:tc>
                  <a:txBody>
                    <a:bodyPr/>
                    <a:lstStyle/>
                    <a:p>
                      <a:r>
                        <a:rPr lang="en-US" sz="1400">
                          <a:solidFill>
                            <a:schemeClr val="bg2"/>
                          </a:solidFill>
                        </a:rPr>
                        <a:t>3</a:t>
                      </a:r>
                    </a:p>
                  </a:txBody>
                  <a:tcPr anchor="ctr"/>
                </a:tc>
                <a:tc>
                  <a:txBody>
                    <a:bodyPr/>
                    <a:lstStyle/>
                    <a:p>
                      <a:r>
                        <a:rPr lang="en-US" sz="1400">
                          <a:solidFill>
                            <a:schemeClr val="bg2"/>
                          </a:solidFill>
                        </a:rPr>
                        <a:t>0</a:t>
                      </a:r>
                    </a:p>
                  </a:txBody>
                  <a:tcPr anchor="ctr"/>
                </a:tc>
                <a:tc>
                  <a:txBody>
                    <a:bodyPr/>
                    <a:lstStyle/>
                    <a:p>
                      <a:r>
                        <a:rPr lang="en-US" sz="1400">
                          <a:solidFill>
                            <a:schemeClr val="bg2"/>
                          </a:solidFill>
                        </a:rPr>
                        <a:t>85.32%</a:t>
                      </a:r>
                    </a:p>
                  </a:txBody>
                  <a:tcPr anchor="ctr"/>
                </a:tc>
                <a:extLst>
                  <a:ext uri="{0D108BD9-81ED-4DB2-BD59-A6C34878D82A}">
                    <a16:rowId xmlns:a16="http://schemas.microsoft.com/office/drawing/2014/main" val="2575997465"/>
                  </a:ext>
                </a:extLst>
              </a:tr>
              <a:tr h="289681">
                <a:tc>
                  <a:txBody>
                    <a:bodyPr/>
                    <a:lstStyle/>
                    <a:p>
                      <a:r>
                        <a:rPr lang="en-US" sz="1400">
                          <a:solidFill>
                            <a:schemeClr val="bg2"/>
                          </a:solidFill>
                        </a:rPr>
                        <a:t>pred. 9</a:t>
                      </a:r>
                    </a:p>
                  </a:txBody>
                  <a:tcPr anchor="ctr"/>
                </a:tc>
                <a:tc>
                  <a:txBody>
                    <a:bodyPr/>
                    <a:lstStyle/>
                    <a:p>
                      <a:r>
                        <a:rPr lang="en-US" sz="1400">
                          <a:solidFill>
                            <a:schemeClr val="bg2"/>
                          </a:solidFill>
                        </a:rPr>
                        <a:t>24</a:t>
                      </a:r>
                    </a:p>
                  </a:txBody>
                  <a:tcPr anchor="ctr"/>
                </a:tc>
                <a:tc>
                  <a:txBody>
                    <a:bodyPr/>
                    <a:lstStyle/>
                    <a:p>
                      <a:r>
                        <a:rPr lang="en-US" sz="1400">
                          <a:solidFill>
                            <a:schemeClr val="bg2"/>
                          </a:solidFill>
                        </a:rPr>
                        <a:t>59</a:t>
                      </a:r>
                    </a:p>
                  </a:txBody>
                  <a:tcPr anchor="ctr"/>
                </a:tc>
                <a:tc>
                  <a:txBody>
                    <a:bodyPr/>
                    <a:lstStyle/>
                    <a:p>
                      <a:r>
                        <a:rPr lang="en-US" sz="1400">
                          <a:solidFill>
                            <a:schemeClr val="bg2"/>
                          </a:solidFill>
                        </a:rPr>
                        <a:t>34</a:t>
                      </a:r>
                    </a:p>
                  </a:txBody>
                  <a:tcPr anchor="ctr"/>
                </a:tc>
                <a:tc>
                  <a:txBody>
                    <a:bodyPr/>
                    <a:lstStyle/>
                    <a:p>
                      <a:r>
                        <a:rPr lang="en-US" sz="1400">
                          <a:solidFill>
                            <a:schemeClr val="bg2"/>
                          </a:solidFill>
                        </a:rPr>
                        <a:t>55</a:t>
                      </a:r>
                    </a:p>
                  </a:txBody>
                  <a:tcPr anchor="ctr"/>
                </a:tc>
                <a:tc>
                  <a:txBody>
                    <a:bodyPr/>
                    <a:lstStyle/>
                    <a:p>
                      <a:r>
                        <a:rPr lang="en-US" sz="1400">
                          <a:solidFill>
                            <a:schemeClr val="bg2"/>
                          </a:solidFill>
                        </a:rPr>
                        <a:t>70</a:t>
                      </a:r>
                    </a:p>
                  </a:txBody>
                  <a:tcPr anchor="ctr"/>
                </a:tc>
                <a:tc>
                  <a:txBody>
                    <a:bodyPr/>
                    <a:lstStyle/>
                    <a:p>
                      <a:r>
                        <a:rPr lang="en-US" sz="1400">
                          <a:solidFill>
                            <a:schemeClr val="bg2"/>
                          </a:solidFill>
                        </a:rPr>
                        <a:t>49</a:t>
                      </a:r>
                    </a:p>
                  </a:txBody>
                  <a:tcPr anchor="ctr"/>
                </a:tc>
                <a:tc>
                  <a:txBody>
                    <a:bodyPr/>
                    <a:lstStyle/>
                    <a:p>
                      <a:r>
                        <a:rPr lang="en-US" sz="1400">
                          <a:solidFill>
                            <a:schemeClr val="bg2"/>
                          </a:solidFill>
                        </a:rPr>
                        <a:t>49</a:t>
                      </a:r>
                    </a:p>
                  </a:txBody>
                  <a:tcPr anchor="ctr"/>
                </a:tc>
                <a:tc>
                  <a:txBody>
                    <a:bodyPr/>
                    <a:lstStyle/>
                    <a:p>
                      <a:r>
                        <a:rPr lang="en-US" sz="1400">
                          <a:solidFill>
                            <a:schemeClr val="bg2"/>
                          </a:solidFill>
                        </a:rPr>
                        <a:t>2172</a:t>
                      </a:r>
                    </a:p>
                  </a:txBody>
                  <a:tcPr anchor="ctr"/>
                </a:tc>
                <a:tc>
                  <a:txBody>
                    <a:bodyPr/>
                    <a:lstStyle/>
                    <a:p>
                      <a:r>
                        <a:rPr lang="en-US" sz="1400" dirty="0">
                          <a:solidFill>
                            <a:schemeClr val="bg2"/>
                          </a:solidFill>
                        </a:rPr>
                        <a:t>45</a:t>
                      </a:r>
                    </a:p>
                  </a:txBody>
                  <a:tcPr anchor="ctr"/>
                </a:tc>
                <a:tc>
                  <a:txBody>
                    <a:bodyPr/>
                    <a:lstStyle/>
                    <a:p>
                      <a:r>
                        <a:rPr lang="en-US" sz="1400">
                          <a:solidFill>
                            <a:schemeClr val="bg2"/>
                          </a:solidFill>
                        </a:rPr>
                        <a:t>2</a:t>
                      </a:r>
                    </a:p>
                  </a:txBody>
                  <a:tcPr anchor="ctr"/>
                </a:tc>
                <a:tc>
                  <a:txBody>
                    <a:bodyPr/>
                    <a:lstStyle/>
                    <a:p>
                      <a:r>
                        <a:rPr lang="en-US" sz="1400">
                          <a:solidFill>
                            <a:schemeClr val="bg2"/>
                          </a:solidFill>
                        </a:rPr>
                        <a:t>84.88%</a:t>
                      </a:r>
                    </a:p>
                  </a:txBody>
                  <a:tcPr anchor="ctr"/>
                </a:tc>
                <a:extLst>
                  <a:ext uri="{0D108BD9-81ED-4DB2-BD59-A6C34878D82A}">
                    <a16:rowId xmlns:a16="http://schemas.microsoft.com/office/drawing/2014/main" val="2853341573"/>
                  </a:ext>
                </a:extLst>
              </a:tr>
              <a:tr h="289681">
                <a:tc>
                  <a:txBody>
                    <a:bodyPr/>
                    <a:lstStyle/>
                    <a:p>
                      <a:r>
                        <a:rPr lang="en-US" sz="1400">
                          <a:solidFill>
                            <a:schemeClr val="bg2"/>
                          </a:solidFill>
                        </a:rPr>
                        <a:t>pred. 8</a:t>
                      </a:r>
                    </a:p>
                  </a:txBody>
                  <a:tcPr anchor="ctr"/>
                </a:tc>
                <a:tc>
                  <a:txBody>
                    <a:bodyPr/>
                    <a:lstStyle/>
                    <a:p>
                      <a:r>
                        <a:rPr lang="en-US" sz="1400">
                          <a:solidFill>
                            <a:schemeClr val="bg2"/>
                          </a:solidFill>
                        </a:rPr>
                        <a:t>16</a:t>
                      </a:r>
                    </a:p>
                  </a:txBody>
                  <a:tcPr anchor="ctr"/>
                </a:tc>
                <a:tc>
                  <a:txBody>
                    <a:bodyPr/>
                    <a:lstStyle/>
                    <a:p>
                      <a:r>
                        <a:rPr lang="en-US" sz="1400">
                          <a:solidFill>
                            <a:schemeClr val="bg2"/>
                          </a:solidFill>
                        </a:rPr>
                        <a:t>54</a:t>
                      </a:r>
                    </a:p>
                  </a:txBody>
                  <a:tcPr anchor="ctr"/>
                </a:tc>
                <a:tc>
                  <a:txBody>
                    <a:bodyPr/>
                    <a:lstStyle/>
                    <a:p>
                      <a:r>
                        <a:rPr lang="en-US" sz="1400">
                          <a:solidFill>
                            <a:schemeClr val="bg2"/>
                          </a:solidFill>
                        </a:rPr>
                        <a:t>28</a:t>
                      </a:r>
                    </a:p>
                  </a:txBody>
                  <a:tcPr anchor="ctr"/>
                </a:tc>
                <a:tc>
                  <a:txBody>
                    <a:bodyPr/>
                    <a:lstStyle/>
                    <a:p>
                      <a:r>
                        <a:rPr lang="en-US" sz="1400">
                          <a:solidFill>
                            <a:schemeClr val="bg2"/>
                          </a:solidFill>
                        </a:rPr>
                        <a:t>65</a:t>
                      </a:r>
                    </a:p>
                  </a:txBody>
                  <a:tcPr anchor="ctr"/>
                </a:tc>
                <a:tc>
                  <a:txBody>
                    <a:bodyPr/>
                    <a:lstStyle/>
                    <a:p>
                      <a:r>
                        <a:rPr lang="en-US" sz="1400">
                          <a:solidFill>
                            <a:schemeClr val="bg2"/>
                          </a:solidFill>
                        </a:rPr>
                        <a:t>54</a:t>
                      </a:r>
                    </a:p>
                  </a:txBody>
                  <a:tcPr anchor="ctr"/>
                </a:tc>
                <a:tc>
                  <a:txBody>
                    <a:bodyPr/>
                    <a:lstStyle/>
                    <a:p>
                      <a:r>
                        <a:rPr lang="en-US" sz="1400">
                          <a:solidFill>
                            <a:schemeClr val="bg2"/>
                          </a:solidFill>
                        </a:rPr>
                        <a:t>44</a:t>
                      </a:r>
                    </a:p>
                  </a:txBody>
                  <a:tcPr anchor="ctr"/>
                </a:tc>
                <a:tc>
                  <a:txBody>
                    <a:bodyPr/>
                    <a:lstStyle/>
                    <a:p>
                      <a:r>
                        <a:rPr lang="en-US" sz="1400">
                          <a:solidFill>
                            <a:schemeClr val="bg2"/>
                          </a:solidFill>
                        </a:rPr>
                        <a:t>23</a:t>
                      </a:r>
                    </a:p>
                  </a:txBody>
                  <a:tcPr anchor="ctr"/>
                </a:tc>
                <a:tc>
                  <a:txBody>
                    <a:bodyPr/>
                    <a:lstStyle/>
                    <a:p>
                      <a:r>
                        <a:rPr lang="en-US" sz="1400">
                          <a:solidFill>
                            <a:schemeClr val="bg2"/>
                          </a:solidFill>
                        </a:rPr>
                        <a:t>9</a:t>
                      </a:r>
                    </a:p>
                  </a:txBody>
                  <a:tcPr anchor="ctr"/>
                </a:tc>
                <a:tc>
                  <a:txBody>
                    <a:bodyPr/>
                    <a:lstStyle/>
                    <a:p>
                      <a:r>
                        <a:rPr lang="en-US" sz="1400" dirty="0">
                          <a:solidFill>
                            <a:schemeClr val="bg2"/>
                          </a:solidFill>
                        </a:rPr>
                        <a:t>2116</a:t>
                      </a:r>
                    </a:p>
                  </a:txBody>
                  <a:tcPr anchor="ctr"/>
                </a:tc>
                <a:tc>
                  <a:txBody>
                    <a:bodyPr/>
                    <a:lstStyle/>
                    <a:p>
                      <a:r>
                        <a:rPr lang="en-US" sz="1400">
                          <a:solidFill>
                            <a:schemeClr val="bg2"/>
                          </a:solidFill>
                        </a:rPr>
                        <a:t>5</a:t>
                      </a:r>
                    </a:p>
                  </a:txBody>
                  <a:tcPr anchor="ctr"/>
                </a:tc>
                <a:tc>
                  <a:txBody>
                    <a:bodyPr/>
                    <a:lstStyle/>
                    <a:p>
                      <a:r>
                        <a:rPr lang="en-US" sz="1400">
                          <a:solidFill>
                            <a:schemeClr val="bg2"/>
                          </a:solidFill>
                        </a:rPr>
                        <a:t>87.66%</a:t>
                      </a:r>
                    </a:p>
                  </a:txBody>
                  <a:tcPr anchor="ctr"/>
                </a:tc>
                <a:extLst>
                  <a:ext uri="{0D108BD9-81ED-4DB2-BD59-A6C34878D82A}">
                    <a16:rowId xmlns:a16="http://schemas.microsoft.com/office/drawing/2014/main" val="2737266274"/>
                  </a:ext>
                </a:extLst>
              </a:tr>
              <a:tr h="289681">
                <a:tc>
                  <a:txBody>
                    <a:bodyPr/>
                    <a:lstStyle/>
                    <a:p>
                      <a:r>
                        <a:rPr lang="en-US" sz="1400">
                          <a:solidFill>
                            <a:schemeClr val="bg2"/>
                          </a:solidFill>
                        </a:rPr>
                        <a:t>pred. 10</a:t>
                      </a:r>
                    </a:p>
                  </a:txBody>
                  <a:tcPr anchor="ctr"/>
                </a:tc>
                <a:tc>
                  <a:txBody>
                    <a:bodyPr/>
                    <a:lstStyle/>
                    <a:p>
                      <a:r>
                        <a:rPr lang="en-US" sz="1400">
                          <a:solidFill>
                            <a:schemeClr val="bg2"/>
                          </a:solidFill>
                        </a:rPr>
                        <a:t>4</a:t>
                      </a:r>
                    </a:p>
                  </a:txBody>
                  <a:tcPr anchor="ctr"/>
                </a:tc>
                <a:tc>
                  <a:txBody>
                    <a:bodyPr/>
                    <a:lstStyle/>
                    <a:p>
                      <a:r>
                        <a:rPr lang="en-US" sz="1400">
                          <a:solidFill>
                            <a:schemeClr val="bg2"/>
                          </a:solidFill>
                        </a:rPr>
                        <a:t>72</a:t>
                      </a:r>
                    </a:p>
                  </a:txBody>
                  <a:tcPr anchor="ctr"/>
                </a:tc>
                <a:tc>
                  <a:txBody>
                    <a:bodyPr/>
                    <a:lstStyle/>
                    <a:p>
                      <a:r>
                        <a:rPr lang="en-US" sz="1400">
                          <a:solidFill>
                            <a:schemeClr val="bg2"/>
                          </a:solidFill>
                        </a:rPr>
                        <a:t>12</a:t>
                      </a:r>
                    </a:p>
                  </a:txBody>
                  <a:tcPr anchor="ctr"/>
                </a:tc>
                <a:tc>
                  <a:txBody>
                    <a:bodyPr/>
                    <a:lstStyle/>
                    <a:p>
                      <a:r>
                        <a:rPr lang="en-US" sz="1400">
                          <a:solidFill>
                            <a:schemeClr val="bg2"/>
                          </a:solidFill>
                        </a:rPr>
                        <a:t>43</a:t>
                      </a:r>
                    </a:p>
                  </a:txBody>
                  <a:tcPr anchor="ctr"/>
                </a:tc>
                <a:tc>
                  <a:txBody>
                    <a:bodyPr/>
                    <a:lstStyle/>
                    <a:p>
                      <a:r>
                        <a:rPr lang="en-US" sz="1400">
                          <a:solidFill>
                            <a:schemeClr val="bg2"/>
                          </a:solidFill>
                        </a:rPr>
                        <a:t>34</a:t>
                      </a:r>
                    </a:p>
                  </a:txBody>
                  <a:tcPr anchor="ctr"/>
                </a:tc>
                <a:tc>
                  <a:txBody>
                    <a:bodyPr/>
                    <a:lstStyle/>
                    <a:p>
                      <a:r>
                        <a:rPr lang="en-US" sz="1400">
                          <a:solidFill>
                            <a:schemeClr val="bg2"/>
                          </a:solidFill>
                        </a:rPr>
                        <a:t>38</a:t>
                      </a:r>
                    </a:p>
                  </a:txBody>
                  <a:tcPr anchor="ctr"/>
                </a:tc>
                <a:tc>
                  <a:txBody>
                    <a:bodyPr/>
                    <a:lstStyle/>
                    <a:p>
                      <a:r>
                        <a:rPr lang="en-US" sz="1400">
                          <a:solidFill>
                            <a:schemeClr val="bg2"/>
                          </a:solidFill>
                        </a:rPr>
                        <a:t>69</a:t>
                      </a:r>
                    </a:p>
                  </a:txBody>
                  <a:tcPr anchor="ctr"/>
                </a:tc>
                <a:tc>
                  <a:txBody>
                    <a:bodyPr/>
                    <a:lstStyle/>
                    <a:p>
                      <a:r>
                        <a:rPr lang="en-US" sz="1400">
                          <a:solidFill>
                            <a:schemeClr val="bg2"/>
                          </a:solidFill>
                        </a:rPr>
                        <a:t>39</a:t>
                      </a:r>
                    </a:p>
                  </a:txBody>
                  <a:tcPr anchor="ctr"/>
                </a:tc>
                <a:tc>
                  <a:txBody>
                    <a:bodyPr/>
                    <a:lstStyle/>
                    <a:p>
                      <a:r>
                        <a:rPr lang="en-US" sz="1400" dirty="0">
                          <a:solidFill>
                            <a:schemeClr val="bg2"/>
                          </a:solidFill>
                        </a:rPr>
                        <a:t>69</a:t>
                      </a:r>
                    </a:p>
                  </a:txBody>
                  <a:tcPr anchor="ctr"/>
                </a:tc>
                <a:tc>
                  <a:txBody>
                    <a:bodyPr/>
                    <a:lstStyle/>
                    <a:p>
                      <a:r>
                        <a:rPr lang="en-US" sz="1400">
                          <a:solidFill>
                            <a:schemeClr val="bg2"/>
                          </a:solidFill>
                        </a:rPr>
                        <a:t>2264</a:t>
                      </a:r>
                    </a:p>
                  </a:txBody>
                  <a:tcPr anchor="ctr"/>
                </a:tc>
                <a:tc>
                  <a:txBody>
                    <a:bodyPr/>
                    <a:lstStyle/>
                    <a:p>
                      <a:r>
                        <a:rPr lang="en-US" sz="1400">
                          <a:solidFill>
                            <a:schemeClr val="bg2"/>
                          </a:solidFill>
                        </a:rPr>
                        <a:t>85.63%</a:t>
                      </a:r>
                    </a:p>
                  </a:txBody>
                  <a:tcPr anchor="ctr"/>
                </a:tc>
                <a:extLst>
                  <a:ext uri="{0D108BD9-81ED-4DB2-BD59-A6C34878D82A}">
                    <a16:rowId xmlns:a16="http://schemas.microsoft.com/office/drawing/2014/main" val="141413891"/>
                  </a:ext>
                </a:extLst>
              </a:tr>
              <a:tr h="324477">
                <a:tc>
                  <a:txBody>
                    <a:bodyPr/>
                    <a:lstStyle/>
                    <a:p>
                      <a:r>
                        <a:rPr lang="en-US" sz="1400">
                          <a:solidFill>
                            <a:schemeClr val="bg2"/>
                          </a:solidFill>
                        </a:rPr>
                        <a:t>class recall</a:t>
                      </a:r>
                    </a:p>
                  </a:txBody>
                  <a:tcPr anchor="ctr"/>
                </a:tc>
                <a:tc>
                  <a:txBody>
                    <a:bodyPr/>
                    <a:lstStyle/>
                    <a:p>
                      <a:r>
                        <a:rPr lang="en-US" sz="1400">
                          <a:solidFill>
                            <a:schemeClr val="bg2"/>
                          </a:solidFill>
                        </a:rPr>
                        <a:t>64.22%</a:t>
                      </a:r>
                    </a:p>
                  </a:txBody>
                  <a:tcPr anchor="ctr"/>
                </a:tc>
                <a:tc>
                  <a:txBody>
                    <a:bodyPr/>
                    <a:lstStyle/>
                    <a:p>
                      <a:r>
                        <a:rPr lang="en-US" sz="1400">
                          <a:solidFill>
                            <a:schemeClr val="bg2"/>
                          </a:solidFill>
                        </a:rPr>
                        <a:t>59.93%</a:t>
                      </a:r>
                    </a:p>
                  </a:txBody>
                  <a:tcPr anchor="ctr"/>
                </a:tc>
                <a:tc>
                  <a:txBody>
                    <a:bodyPr/>
                    <a:lstStyle/>
                    <a:p>
                      <a:r>
                        <a:rPr lang="en-US" sz="1400">
                          <a:solidFill>
                            <a:schemeClr val="bg2"/>
                          </a:solidFill>
                        </a:rPr>
                        <a:t>44.97%</a:t>
                      </a:r>
                    </a:p>
                  </a:txBody>
                  <a:tcPr anchor="ctr"/>
                </a:tc>
                <a:tc>
                  <a:txBody>
                    <a:bodyPr/>
                    <a:lstStyle/>
                    <a:p>
                      <a:r>
                        <a:rPr lang="en-US" sz="1400">
                          <a:solidFill>
                            <a:schemeClr val="bg2"/>
                          </a:solidFill>
                        </a:rPr>
                        <a:t>51.00%</a:t>
                      </a:r>
                    </a:p>
                  </a:txBody>
                  <a:tcPr anchor="ctr"/>
                </a:tc>
                <a:tc>
                  <a:txBody>
                    <a:bodyPr/>
                    <a:lstStyle/>
                    <a:p>
                      <a:r>
                        <a:rPr lang="en-US" sz="1400">
                          <a:solidFill>
                            <a:schemeClr val="bg2"/>
                          </a:solidFill>
                        </a:rPr>
                        <a:t>77.80%</a:t>
                      </a:r>
                    </a:p>
                  </a:txBody>
                  <a:tcPr anchor="ctr"/>
                </a:tc>
                <a:tc>
                  <a:txBody>
                    <a:bodyPr/>
                    <a:lstStyle/>
                    <a:p>
                      <a:r>
                        <a:rPr lang="en-US" sz="1400">
                          <a:solidFill>
                            <a:schemeClr val="bg2"/>
                          </a:solidFill>
                        </a:rPr>
                        <a:t>73.33%</a:t>
                      </a:r>
                    </a:p>
                  </a:txBody>
                  <a:tcPr anchor="ctr"/>
                </a:tc>
                <a:tc>
                  <a:txBody>
                    <a:bodyPr/>
                    <a:lstStyle/>
                    <a:p>
                      <a:r>
                        <a:rPr lang="en-US" sz="1400">
                          <a:solidFill>
                            <a:schemeClr val="bg2"/>
                          </a:solidFill>
                        </a:rPr>
                        <a:t>87.94%</a:t>
                      </a:r>
                    </a:p>
                  </a:txBody>
                  <a:tcPr anchor="ctr"/>
                </a:tc>
                <a:tc>
                  <a:txBody>
                    <a:bodyPr/>
                    <a:lstStyle/>
                    <a:p>
                      <a:r>
                        <a:rPr lang="en-US" sz="1400">
                          <a:solidFill>
                            <a:schemeClr val="bg2"/>
                          </a:solidFill>
                        </a:rPr>
                        <a:t>94.19%</a:t>
                      </a:r>
                    </a:p>
                  </a:txBody>
                  <a:tcPr anchor="ctr"/>
                </a:tc>
                <a:tc>
                  <a:txBody>
                    <a:bodyPr/>
                    <a:lstStyle/>
                    <a:p>
                      <a:r>
                        <a:rPr lang="en-US" sz="1400">
                          <a:solidFill>
                            <a:schemeClr val="bg2"/>
                          </a:solidFill>
                        </a:rPr>
                        <a:t>91.76%</a:t>
                      </a:r>
                    </a:p>
                  </a:txBody>
                  <a:tcPr anchor="ctr"/>
                </a:tc>
                <a:tc>
                  <a:txBody>
                    <a:bodyPr/>
                    <a:lstStyle/>
                    <a:p>
                      <a:r>
                        <a:rPr lang="en-US" sz="1400" dirty="0">
                          <a:solidFill>
                            <a:schemeClr val="bg2"/>
                          </a:solidFill>
                        </a:rPr>
                        <a:t>98.18%</a:t>
                      </a:r>
                    </a:p>
                  </a:txBody>
                  <a:tcPr anchor="ctr"/>
                </a:tc>
                <a:tc>
                  <a:txBody>
                    <a:bodyPr/>
                    <a:lstStyle/>
                    <a:p>
                      <a:endParaRPr lang="en-US" sz="1400" dirty="0">
                        <a:solidFill>
                          <a:schemeClr val="bg2"/>
                        </a:solidFill>
                      </a:endParaRPr>
                    </a:p>
                  </a:txBody>
                  <a:tcPr anchor="ctr"/>
                </a:tc>
                <a:extLst>
                  <a:ext uri="{0D108BD9-81ED-4DB2-BD59-A6C34878D82A}">
                    <a16:rowId xmlns:a16="http://schemas.microsoft.com/office/drawing/2014/main" val="3687443281"/>
                  </a:ext>
                </a:extLst>
              </a:tr>
            </a:tbl>
          </a:graphicData>
        </a:graphic>
      </p:graphicFrame>
      <p:sp>
        <p:nvSpPr>
          <p:cNvPr id="6" name="Slide Number Placeholder 5">
            <a:extLst>
              <a:ext uri="{FF2B5EF4-FFF2-40B4-BE49-F238E27FC236}">
                <a16:creationId xmlns:a16="http://schemas.microsoft.com/office/drawing/2014/main" id="{266CC953-F069-B991-FD64-A4B5A5536927}"/>
              </a:ext>
            </a:extLst>
          </p:cNvPr>
          <p:cNvSpPr>
            <a:spLocks noGrp="1"/>
          </p:cNvSpPr>
          <p:nvPr>
            <p:ph type="sldNum" sz="quarter" idx="12"/>
          </p:nvPr>
        </p:nvSpPr>
        <p:spPr/>
        <p:txBody>
          <a:bodyPr/>
          <a:lstStyle/>
          <a:p>
            <a:fld id="{CCB81DBB-4641-41A6-B42C-A42E31CEAFFA}" type="slidenum">
              <a:rPr lang="en-US" smtClean="0"/>
              <a:t>30</a:t>
            </a:fld>
            <a:endParaRPr lang="en-US"/>
          </a:p>
        </p:txBody>
      </p:sp>
    </p:spTree>
    <p:extLst>
      <p:ext uri="{BB962C8B-B14F-4D97-AF65-F5344CB8AC3E}">
        <p14:creationId xmlns:p14="http://schemas.microsoft.com/office/powerpoint/2010/main" val="438099678"/>
      </p:ext>
    </p:extLst>
  </p:cSld>
  <p:clrMapOvr>
    <a:masterClrMapping/>
  </p:clrMapOvr>
  <mc:AlternateContent xmlns:mc="http://schemas.openxmlformats.org/markup-compatibility/2006">
    <mc:Choice xmlns:p14="http://schemas.microsoft.com/office/powerpoint/2010/main" Requires="p14">
      <p:transition spd="slow" p14:dur="2000" advTm="5825"/>
    </mc:Choice>
    <mc:Fallback>
      <p:transition spd="slow" advTm="5825"/>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9">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12602B99-9DF1-6E42-1CFE-6B06C1BA4911}"/>
              </a:ext>
            </a:extLst>
          </p:cNvPr>
          <p:cNvSpPr>
            <a:spLocks noGrp="1"/>
          </p:cNvSpPr>
          <p:nvPr>
            <p:ph type="title"/>
          </p:nvPr>
        </p:nvSpPr>
        <p:spPr>
          <a:xfrm>
            <a:off x="838199" y="388308"/>
            <a:ext cx="7188989" cy="1021424"/>
          </a:xfrm>
        </p:spPr>
        <p:txBody>
          <a:bodyPr anchor="b">
            <a:normAutofit/>
          </a:bodyPr>
          <a:lstStyle/>
          <a:p>
            <a:r>
              <a:rPr lang="en-US" sz="4000">
                <a:solidFill>
                  <a:schemeClr val="bg1"/>
                </a:solidFill>
                <a:latin typeface="Times New Roman"/>
                <a:cs typeface="Times New Roman"/>
              </a:rPr>
              <a:t>Conclusion</a:t>
            </a:r>
            <a:endParaRPr lang="en-US" sz="4000">
              <a:solidFill>
                <a:schemeClr val="bg1"/>
              </a:solidFill>
              <a:latin typeface="Times New Roman" panose="02020603050405020304" pitchFamily="18" charset="0"/>
              <a:cs typeface="Times New Roman" panose="02020603050405020304" pitchFamily="18" charset="0"/>
            </a:endParaRPr>
          </a:p>
        </p:txBody>
      </p:sp>
      <p:cxnSp>
        <p:nvCxnSpPr>
          <p:cNvPr id="23" name="Straight Connector 11">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1440584"/>
            <a:ext cx="802718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4" name="Straight Connector 13">
            <a:extLst>
              <a:ext uri="{FF2B5EF4-FFF2-40B4-BE49-F238E27FC236}">
                <a16:creationId xmlns:a16="http://schemas.microsoft.com/office/drawing/2014/main" id="{17C2F6CE-0CF2-4DDD-85F5-96799A328F1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4164811" y="6267491"/>
            <a:ext cx="802718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4" name="Rectangle: Rounded Corners 7">
            <a:extLst>
              <a:ext uri="{FF2B5EF4-FFF2-40B4-BE49-F238E27FC236}">
                <a16:creationId xmlns:a16="http://schemas.microsoft.com/office/drawing/2014/main" id="{52B0624F-92D5-DB08-1401-92CC7F543A70}"/>
              </a:ext>
            </a:extLst>
          </p:cNvPr>
          <p:cNvSpPr/>
          <p:nvPr/>
        </p:nvSpPr>
        <p:spPr>
          <a:xfrm>
            <a:off x="941332" y="1867726"/>
            <a:ext cx="10106882" cy="4186195"/>
          </a:xfrm>
          <a:prstGeom prst="roundRect">
            <a:avLst>
              <a:gd name="adj" fmla="val 11561"/>
            </a:avLst>
          </a:prstGeom>
          <a:noFill/>
          <a:ln>
            <a:noFill/>
          </a:ln>
        </p:spPr>
        <p:style>
          <a:lnRef idx="2">
            <a:schemeClr val="accent1"/>
          </a:lnRef>
          <a:fillRef idx="1">
            <a:schemeClr val="lt1"/>
          </a:fillRef>
          <a:effectRef idx="0">
            <a:schemeClr val="accent1"/>
          </a:effectRef>
          <a:fontRef idx="minor">
            <a:schemeClr val="dk1"/>
          </a:fontRef>
        </p:style>
        <p:txBody>
          <a:bodyPr lIns="91440" tIns="45720" rIns="91440" bIns="45720" anchor="ctr"/>
          <a:lstStyle/>
          <a:p>
            <a:pPr marL="457200" indent="-457200" algn="just" defTabSz="768096">
              <a:spcAft>
                <a:spcPts val="600"/>
              </a:spcAft>
              <a:buFont typeface="Arial" panose="020B0604020202020204" pitchFamily="34" charset="0"/>
              <a:buChar char="•"/>
            </a:pPr>
            <a:r>
              <a:rPr lang="en-GB" sz="2800" dirty="0">
                <a:solidFill>
                  <a:schemeClr val="bg1"/>
                </a:solidFill>
                <a:latin typeface="Times New Roman"/>
                <a:cs typeface="Times New Roman"/>
              </a:rPr>
              <a:t>Zero number of trips from the rest is separated using Logistic regression having an accuracy 65%. </a:t>
            </a:r>
          </a:p>
          <a:p>
            <a:pPr marL="457200" indent="-457200" algn="just" defTabSz="768096">
              <a:spcAft>
                <a:spcPts val="600"/>
              </a:spcAft>
              <a:buFont typeface="Arial" panose="020B0604020202020204" pitchFamily="34" charset="0"/>
              <a:buChar char="•"/>
            </a:pPr>
            <a:r>
              <a:rPr lang="en-GB" sz="2800" dirty="0">
                <a:solidFill>
                  <a:schemeClr val="bg1"/>
                </a:solidFill>
                <a:latin typeface="Times New Roman"/>
                <a:cs typeface="Times New Roman"/>
              </a:rPr>
              <a:t>Further, Trips are subclass into three groups, 1, 2 and rest all will be in class 3. The best accuracy received in decision tree is 72%.</a:t>
            </a:r>
          </a:p>
          <a:p>
            <a:pPr marL="457200" indent="-457200" algn="just" defTabSz="768096">
              <a:spcAft>
                <a:spcPts val="600"/>
              </a:spcAft>
              <a:buFont typeface="Arial" panose="020B0604020202020204" pitchFamily="34" charset="0"/>
              <a:buChar char="•"/>
            </a:pPr>
            <a:r>
              <a:rPr lang="en-GB" sz="2800" dirty="0">
                <a:solidFill>
                  <a:schemeClr val="bg1"/>
                </a:solidFill>
                <a:latin typeface="Times New Roman"/>
                <a:cs typeface="Times New Roman"/>
              </a:rPr>
              <a:t>Oversampling </a:t>
            </a:r>
            <a:r>
              <a:rPr lang="en-GB" sz="2800">
                <a:solidFill>
                  <a:schemeClr val="bg1"/>
                </a:solidFill>
                <a:latin typeface="Times New Roman"/>
                <a:cs typeface="Times New Roman"/>
              </a:rPr>
              <a:t>using SMOTE </a:t>
            </a:r>
            <a:r>
              <a:rPr lang="en-GB" sz="2800" dirty="0">
                <a:solidFill>
                  <a:schemeClr val="bg1"/>
                </a:solidFill>
                <a:latin typeface="Times New Roman"/>
                <a:cs typeface="Times New Roman"/>
              </a:rPr>
              <a:t>is done for the 3</a:t>
            </a:r>
            <a:r>
              <a:rPr lang="en-GB" sz="2800" baseline="30000" dirty="0">
                <a:solidFill>
                  <a:schemeClr val="bg1"/>
                </a:solidFill>
                <a:latin typeface="Times New Roman"/>
                <a:cs typeface="Times New Roman"/>
              </a:rPr>
              <a:t>rd</a:t>
            </a:r>
            <a:r>
              <a:rPr lang="en-GB" sz="2800" dirty="0">
                <a:solidFill>
                  <a:schemeClr val="bg1"/>
                </a:solidFill>
                <a:latin typeface="Times New Roman"/>
                <a:cs typeface="Times New Roman"/>
              </a:rPr>
              <a:t> model for the even distribution of the data set. Departure and arrival prediction is done using </a:t>
            </a:r>
            <a:r>
              <a:rPr lang="en-GB" sz="2800" dirty="0" err="1">
                <a:solidFill>
                  <a:schemeClr val="bg1"/>
                </a:solidFill>
                <a:latin typeface="Times New Roman"/>
                <a:cs typeface="Times New Roman"/>
              </a:rPr>
              <a:t>kNN</a:t>
            </a:r>
            <a:r>
              <a:rPr lang="en-GB" sz="2800" dirty="0">
                <a:solidFill>
                  <a:schemeClr val="bg1"/>
                </a:solidFill>
                <a:latin typeface="Times New Roman"/>
                <a:cs typeface="Times New Roman"/>
              </a:rPr>
              <a:t>. </a:t>
            </a:r>
          </a:p>
          <a:p>
            <a:pPr marL="457200" indent="-457200" algn="just" defTabSz="768096">
              <a:spcAft>
                <a:spcPts val="600"/>
              </a:spcAft>
              <a:buFont typeface="Arial" panose="020B0604020202020204" pitchFamily="34" charset="0"/>
              <a:buChar char="•"/>
            </a:pPr>
            <a:endParaRPr lang="en-GB" sz="2800" dirty="0">
              <a:solidFill>
                <a:schemeClr val="bg1"/>
              </a:solidFill>
              <a:latin typeface="Times New Roman"/>
              <a:cs typeface="Times New Roman"/>
            </a:endParaRPr>
          </a:p>
          <a:p>
            <a:pPr defTabSz="768096">
              <a:spcAft>
                <a:spcPts val="600"/>
              </a:spcAft>
            </a:pPr>
            <a:endParaRPr lang="en-US" sz="2800" dirty="0">
              <a:solidFill>
                <a:schemeClr val="bg1"/>
              </a:solidFill>
              <a:latin typeface="Times New Roman"/>
              <a:cs typeface="Times New Roman"/>
            </a:endParaRPr>
          </a:p>
        </p:txBody>
      </p:sp>
      <p:sp>
        <p:nvSpPr>
          <p:cNvPr id="5" name="Content Placeholder 2">
            <a:extLst>
              <a:ext uri="{FF2B5EF4-FFF2-40B4-BE49-F238E27FC236}">
                <a16:creationId xmlns:a16="http://schemas.microsoft.com/office/drawing/2014/main" id="{E3FCF332-6F8E-D5A0-E9BF-6C7B77E1B772}"/>
              </a:ext>
            </a:extLst>
          </p:cNvPr>
          <p:cNvSpPr txBox="1">
            <a:spLocks/>
          </p:cNvSpPr>
          <p:nvPr/>
        </p:nvSpPr>
        <p:spPr>
          <a:xfrm>
            <a:off x="5894942" y="2470402"/>
            <a:ext cx="4264492" cy="336994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92024" indent="-192024" defTabSz="768096">
              <a:spcBef>
                <a:spcPts val="840"/>
              </a:spcBef>
            </a:pPr>
            <a:endParaRPr lang="en-US">
              <a:solidFill>
                <a:schemeClr val="bg1"/>
              </a:solidFill>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95452A31-C18F-CDBF-5A95-09B465E0F0A3}"/>
              </a:ext>
            </a:extLst>
          </p:cNvPr>
          <p:cNvSpPr>
            <a:spLocks noGrp="1"/>
          </p:cNvSpPr>
          <p:nvPr>
            <p:ph type="sldNum" sz="quarter" idx="12"/>
          </p:nvPr>
        </p:nvSpPr>
        <p:spPr/>
        <p:txBody>
          <a:bodyPr/>
          <a:lstStyle/>
          <a:p>
            <a:fld id="{CCB81DBB-4641-41A6-B42C-A42E31CEAFFA}" type="slidenum">
              <a:rPr lang="en-US" smtClean="0"/>
              <a:t>31</a:t>
            </a:fld>
            <a:endParaRPr lang="en-US"/>
          </a:p>
        </p:txBody>
      </p:sp>
    </p:spTree>
    <p:extLst>
      <p:ext uri="{BB962C8B-B14F-4D97-AF65-F5344CB8AC3E}">
        <p14:creationId xmlns:p14="http://schemas.microsoft.com/office/powerpoint/2010/main" val="3235494840"/>
      </p:ext>
    </p:extLst>
  </p:cSld>
  <p:clrMapOvr>
    <a:masterClrMapping/>
  </p:clrMapOvr>
  <mc:AlternateContent xmlns:mc="http://schemas.openxmlformats.org/markup-compatibility/2006">
    <mc:Choice xmlns:p14="http://schemas.microsoft.com/office/powerpoint/2010/main" Requires="p14">
      <p:transition spd="slow" p14:dur="2000" advTm="5825"/>
    </mc:Choice>
    <mc:Fallback>
      <p:transition spd="slow" advTm="5825"/>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9">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12602B99-9DF1-6E42-1CFE-6B06C1BA4911}"/>
              </a:ext>
            </a:extLst>
          </p:cNvPr>
          <p:cNvSpPr>
            <a:spLocks noGrp="1"/>
          </p:cNvSpPr>
          <p:nvPr>
            <p:ph type="title"/>
          </p:nvPr>
        </p:nvSpPr>
        <p:spPr>
          <a:xfrm>
            <a:off x="838199" y="388308"/>
            <a:ext cx="7188989" cy="1021424"/>
          </a:xfrm>
        </p:spPr>
        <p:txBody>
          <a:bodyPr anchor="b">
            <a:normAutofit/>
          </a:bodyPr>
          <a:lstStyle/>
          <a:p>
            <a:r>
              <a:rPr lang="en-US" sz="4000" dirty="0">
                <a:solidFill>
                  <a:schemeClr val="bg1"/>
                </a:solidFill>
                <a:latin typeface="Times New Roman"/>
                <a:cs typeface="Times New Roman"/>
              </a:rPr>
              <a:t>Model </a:t>
            </a:r>
            <a:r>
              <a:rPr lang="en-IN" sz="4000" dirty="0">
                <a:solidFill>
                  <a:schemeClr val="bg1"/>
                </a:solidFill>
                <a:latin typeface="Times New Roman"/>
                <a:cs typeface="Times New Roman"/>
              </a:rPr>
              <a:t>Deployment </a:t>
            </a:r>
            <a:endParaRPr lang="en-US" sz="4000" dirty="0">
              <a:solidFill>
                <a:schemeClr val="bg1"/>
              </a:solidFill>
              <a:latin typeface="Times New Roman" panose="02020603050405020304" pitchFamily="18" charset="0"/>
              <a:cs typeface="Times New Roman" panose="02020603050405020304" pitchFamily="18" charset="0"/>
            </a:endParaRPr>
          </a:p>
        </p:txBody>
      </p:sp>
      <p:cxnSp>
        <p:nvCxnSpPr>
          <p:cNvPr id="23" name="Straight Connector 11">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1440584"/>
            <a:ext cx="802718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4" name="Straight Connector 13">
            <a:extLst>
              <a:ext uri="{FF2B5EF4-FFF2-40B4-BE49-F238E27FC236}">
                <a16:creationId xmlns:a16="http://schemas.microsoft.com/office/drawing/2014/main" id="{17C2F6CE-0CF2-4DDD-85F5-96799A328F1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4164811" y="6267491"/>
            <a:ext cx="802718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5" name="Content Placeholder 2">
            <a:extLst>
              <a:ext uri="{FF2B5EF4-FFF2-40B4-BE49-F238E27FC236}">
                <a16:creationId xmlns:a16="http://schemas.microsoft.com/office/drawing/2014/main" id="{E3FCF332-6F8E-D5A0-E9BF-6C7B77E1B772}"/>
              </a:ext>
            </a:extLst>
          </p:cNvPr>
          <p:cNvSpPr txBox="1">
            <a:spLocks/>
          </p:cNvSpPr>
          <p:nvPr/>
        </p:nvSpPr>
        <p:spPr>
          <a:xfrm>
            <a:off x="5894942" y="2470402"/>
            <a:ext cx="4264492" cy="336994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92024" indent="-192024" defTabSz="768096">
              <a:spcBef>
                <a:spcPts val="840"/>
              </a:spcBef>
            </a:pPr>
            <a:endParaRPr lang="en-US">
              <a:solidFill>
                <a:schemeClr val="bg1"/>
              </a:solidFill>
              <a:latin typeface="Times New Roman" panose="02020603050405020304" pitchFamily="18" charset="0"/>
              <a:cs typeface="Times New Roman" panose="02020603050405020304" pitchFamily="18" charset="0"/>
            </a:endParaRPr>
          </a:p>
        </p:txBody>
      </p:sp>
      <p:grpSp>
        <p:nvGrpSpPr>
          <p:cNvPr id="7" name="Group 6">
            <a:extLst>
              <a:ext uri="{FF2B5EF4-FFF2-40B4-BE49-F238E27FC236}">
                <a16:creationId xmlns:a16="http://schemas.microsoft.com/office/drawing/2014/main" id="{C50E0AF7-CCFB-B3E4-1BB8-59AF4698FC47}"/>
              </a:ext>
            </a:extLst>
          </p:cNvPr>
          <p:cNvGrpSpPr/>
          <p:nvPr/>
        </p:nvGrpSpPr>
        <p:grpSpPr>
          <a:xfrm>
            <a:off x="2773318" y="1643987"/>
            <a:ext cx="6645364" cy="1978888"/>
            <a:chOff x="4017566" y="1414096"/>
            <a:chExt cx="6645364" cy="2466037"/>
          </a:xfrm>
        </p:grpSpPr>
        <p:sp>
          <p:nvSpPr>
            <p:cNvPr id="8" name="Freeform: Shape 7">
              <a:extLst>
                <a:ext uri="{FF2B5EF4-FFF2-40B4-BE49-F238E27FC236}">
                  <a16:creationId xmlns:a16="http://schemas.microsoft.com/office/drawing/2014/main" id="{7117E4D2-671F-7D61-B2CA-191C7AA8E031}"/>
                </a:ext>
              </a:extLst>
            </p:cNvPr>
            <p:cNvSpPr/>
            <p:nvPr/>
          </p:nvSpPr>
          <p:spPr>
            <a:xfrm>
              <a:off x="4017566" y="1414096"/>
              <a:ext cx="2464616" cy="2464616"/>
            </a:xfrm>
            <a:custGeom>
              <a:avLst/>
              <a:gdLst>
                <a:gd name="connsiteX0" fmla="*/ 0 w 2464616"/>
                <a:gd name="connsiteY0" fmla="*/ 1232308 h 2464616"/>
                <a:gd name="connsiteX1" fmla="*/ 1232308 w 2464616"/>
                <a:gd name="connsiteY1" fmla="*/ 0 h 2464616"/>
                <a:gd name="connsiteX2" fmla="*/ 2464616 w 2464616"/>
                <a:gd name="connsiteY2" fmla="*/ 1232308 h 2464616"/>
                <a:gd name="connsiteX3" fmla="*/ 1232308 w 2464616"/>
                <a:gd name="connsiteY3" fmla="*/ 2464616 h 2464616"/>
                <a:gd name="connsiteX4" fmla="*/ 0 w 2464616"/>
                <a:gd name="connsiteY4" fmla="*/ 1232308 h 24646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4616" h="2464616">
                  <a:moveTo>
                    <a:pt x="0" y="1232308"/>
                  </a:moveTo>
                  <a:cubicBezTo>
                    <a:pt x="0" y="551723"/>
                    <a:pt x="551723" y="0"/>
                    <a:pt x="1232308" y="0"/>
                  </a:cubicBezTo>
                  <a:cubicBezTo>
                    <a:pt x="1912893" y="0"/>
                    <a:pt x="2464616" y="551723"/>
                    <a:pt x="2464616" y="1232308"/>
                  </a:cubicBezTo>
                  <a:cubicBezTo>
                    <a:pt x="2464616" y="1912893"/>
                    <a:pt x="1912893" y="2464616"/>
                    <a:pt x="1232308" y="2464616"/>
                  </a:cubicBezTo>
                  <a:cubicBezTo>
                    <a:pt x="551723" y="2464616"/>
                    <a:pt x="0" y="1912893"/>
                    <a:pt x="0" y="1232308"/>
                  </a:cubicBezTo>
                  <a:close/>
                </a:path>
              </a:pathLst>
            </a:custGeom>
          </p:spPr>
          <p:style>
            <a:lnRef idx="2">
              <a:schemeClr val="lt1">
                <a:hueOff val="0"/>
                <a:satOff val="0"/>
                <a:lumOff val="0"/>
                <a:alphaOff val="0"/>
              </a:schemeClr>
            </a:lnRef>
            <a:fillRef idx="1">
              <a:schemeClr val="accent1">
                <a:alpha val="50000"/>
                <a:hueOff val="0"/>
                <a:satOff val="0"/>
                <a:lumOff val="0"/>
                <a:alphaOff val="0"/>
              </a:schemeClr>
            </a:fillRef>
            <a:effectRef idx="0">
              <a:schemeClr val="accent1">
                <a:alpha val="50000"/>
                <a:hueOff val="0"/>
                <a:satOff val="0"/>
                <a:lumOff val="0"/>
                <a:alphaOff val="0"/>
              </a:schemeClr>
            </a:effectRef>
            <a:fontRef idx="minor">
              <a:schemeClr val="tx1"/>
            </a:fontRef>
          </p:style>
          <p:txBody>
            <a:bodyPr spcFirstLastPara="0" vert="horz" wrap="square" lIns="496571" tIns="388875" rIns="496571" bIns="388875" numCol="1" spcCol="1270" anchor="ctr" anchorCtr="0">
              <a:noAutofit/>
            </a:bodyPr>
            <a:lstStyle/>
            <a:p>
              <a:pPr marL="0" lvl="0" indent="0" algn="ctr" defTabSz="977900">
                <a:lnSpc>
                  <a:spcPct val="90000"/>
                </a:lnSpc>
                <a:spcBef>
                  <a:spcPct val="0"/>
                </a:spcBef>
                <a:spcAft>
                  <a:spcPct val="35000"/>
                </a:spcAft>
                <a:buNone/>
              </a:pPr>
              <a:r>
                <a:rPr lang="en-CA" sz="2200" b="1" kern="1200">
                  <a:solidFill>
                    <a:schemeClr val="bg2"/>
                  </a:solidFill>
                </a:rPr>
                <a:t>Resource allocation</a:t>
              </a:r>
              <a:endParaRPr lang="en-IN" sz="2200" kern="1200" dirty="0">
                <a:solidFill>
                  <a:schemeClr val="bg2"/>
                </a:solidFill>
              </a:endParaRPr>
            </a:p>
          </p:txBody>
        </p:sp>
        <p:sp>
          <p:nvSpPr>
            <p:cNvPr id="9" name="Freeform: Shape 8">
              <a:extLst>
                <a:ext uri="{FF2B5EF4-FFF2-40B4-BE49-F238E27FC236}">
                  <a16:creationId xmlns:a16="http://schemas.microsoft.com/office/drawing/2014/main" id="{5D4231AE-9D02-EA5C-4802-7A0C91C236F7}"/>
                </a:ext>
              </a:extLst>
            </p:cNvPr>
            <p:cNvSpPr/>
            <p:nvPr/>
          </p:nvSpPr>
          <p:spPr>
            <a:xfrm>
              <a:off x="5989259" y="1414096"/>
              <a:ext cx="2714898" cy="2464616"/>
            </a:xfrm>
            <a:custGeom>
              <a:avLst/>
              <a:gdLst>
                <a:gd name="connsiteX0" fmla="*/ 0 w 2714898"/>
                <a:gd name="connsiteY0" fmla="*/ 1232308 h 2464616"/>
                <a:gd name="connsiteX1" fmla="*/ 1357449 w 2714898"/>
                <a:gd name="connsiteY1" fmla="*/ 0 h 2464616"/>
                <a:gd name="connsiteX2" fmla="*/ 2714898 w 2714898"/>
                <a:gd name="connsiteY2" fmla="*/ 1232308 h 2464616"/>
                <a:gd name="connsiteX3" fmla="*/ 1357449 w 2714898"/>
                <a:gd name="connsiteY3" fmla="*/ 2464616 h 2464616"/>
                <a:gd name="connsiteX4" fmla="*/ 0 w 2714898"/>
                <a:gd name="connsiteY4" fmla="*/ 1232308 h 24646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14898" h="2464616">
                  <a:moveTo>
                    <a:pt x="0" y="1232308"/>
                  </a:moveTo>
                  <a:cubicBezTo>
                    <a:pt x="0" y="551723"/>
                    <a:pt x="607751" y="0"/>
                    <a:pt x="1357449" y="0"/>
                  </a:cubicBezTo>
                  <a:cubicBezTo>
                    <a:pt x="2107147" y="0"/>
                    <a:pt x="2714898" y="551723"/>
                    <a:pt x="2714898" y="1232308"/>
                  </a:cubicBezTo>
                  <a:cubicBezTo>
                    <a:pt x="2714898" y="1912893"/>
                    <a:pt x="2107147" y="2464616"/>
                    <a:pt x="1357449" y="2464616"/>
                  </a:cubicBezTo>
                  <a:cubicBezTo>
                    <a:pt x="607751" y="2464616"/>
                    <a:pt x="0" y="1912893"/>
                    <a:pt x="0" y="1232308"/>
                  </a:cubicBezTo>
                  <a:close/>
                </a:path>
              </a:pathLst>
            </a:custGeom>
          </p:spPr>
          <p:style>
            <a:lnRef idx="2">
              <a:schemeClr val="lt1">
                <a:hueOff val="0"/>
                <a:satOff val="0"/>
                <a:lumOff val="0"/>
                <a:alphaOff val="0"/>
              </a:schemeClr>
            </a:lnRef>
            <a:fillRef idx="1">
              <a:schemeClr val="accent1">
                <a:alpha val="50000"/>
                <a:hueOff val="0"/>
                <a:satOff val="0"/>
                <a:lumOff val="0"/>
                <a:alphaOff val="0"/>
              </a:schemeClr>
            </a:fillRef>
            <a:effectRef idx="0">
              <a:schemeClr val="accent1">
                <a:alpha val="50000"/>
                <a:hueOff val="0"/>
                <a:satOff val="0"/>
                <a:lumOff val="0"/>
                <a:alphaOff val="0"/>
              </a:schemeClr>
            </a:effectRef>
            <a:fontRef idx="minor">
              <a:schemeClr val="tx1"/>
            </a:fontRef>
          </p:style>
          <p:txBody>
            <a:bodyPr spcFirstLastPara="0" vert="horz" wrap="square" lIns="533224" tIns="388875" rIns="533224" bIns="388875" numCol="1" spcCol="1270" anchor="ctr" anchorCtr="0">
              <a:noAutofit/>
            </a:bodyPr>
            <a:lstStyle/>
            <a:p>
              <a:pPr marL="0" lvl="0" indent="0" algn="ctr" defTabSz="977900">
                <a:lnSpc>
                  <a:spcPct val="90000"/>
                </a:lnSpc>
                <a:spcBef>
                  <a:spcPct val="0"/>
                </a:spcBef>
                <a:spcAft>
                  <a:spcPct val="35000"/>
                </a:spcAft>
                <a:buNone/>
              </a:pPr>
              <a:r>
                <a:rPr lang="en-CA" sz="2200" b="1" kern="1200" dirty="0">
                  <a:solidFill>
                    <a:schemeClr val="bg2"/>
                  </a:solidFill>
                </a:rPr>
                <a:t>Demand prediction</a:t>
              </a:r>
            </a:p>
            <a:p>
              <a:pPr marL="0" lvl="0" indent="0" algn="ctr" defTabSz="977900">
                <a:lnSpc>
                  <a:spcPct val="90000"/>
                </a:lnSpc>
                <a:spcBef>
                  <a:spcPct val="0"/>
                </a:spcBef>
                <a:spcAft>
                  <a:spcPct val="35000"/>
                </a:spcAft>
                <a:buNone/>
              </a:pPr>
              <a:r>
                <a:rPr lang="en-CA" sz="2200" b="1" kern="1200" dirty="0">
                  <a:solidFill>
                    <a:schemeClr val="bg2"/>
                  </a:solidFill>
                </a:rPr>
                <a:t>( User Engagement )</a:t>
              </a:r>
              <a:endParaRPr lang="en-IN" sz="2200" kern="1200" dirty="0">
                <a:solidFill>
                  <a:schemeClr val="bg2"/>
                </a:solidFill>
              </a:endParaRPr>
            </a:p>
          </p:txBody>
        </p:sp>
        <p:sp>
          <p:nvSpPr>
            <p:cNvPr id="10" name="Freeform: Shape 9">
              <a:extLst>
                <a:ext uri="{FF2B5EF4-FFF2-40B4-BE49-F238E27FC236}">
                  <a16:creationId xmlns:a16="http://schemas.microsoft.com/office/drawing/2014/main" id="{93A75C80-450B-0E38-EDB1-4923699F30C9}"/>
                </a:ext>
              </a:extLst>
            </p:cNvPr>
            <p:cNvSpPr/>
            <p:nvPr/>
          </p:nvSpPr>
          <p:spPr>
            <a:xfrm>
              <a:off x="8198314" y="1415517"/>
              <a:ext cx="2464616" cy="2464616"/>
            </a:xfrm>
            <a:custGeom>
              <a:avLst/>
              <a:gdLst>
                <a:gd name="connsiteX0" fmla="*/ 0 w 2464616"/>
                <a:gd name="connsiteY0" fmla="*/ 1232308 h 2464616"/>
                <a:gd name="connsiteX1" fmla="*/ 1232308 w 2464616"/>
                <a:gd name="connsiteY1" fmla="*/ 0 h 2464616"/>
                <a:gd name="connsiteX2" fmla="*/ 2464616 w 2464616"/>
                <a:gd name="connsiteY2" fmla="*/ 1232308 h 2464616"/>
                <a:gd name="connsiteX3" fmla="*/ 1232308 w 2464616"/>
                <a:gd name="connsiteY3" fmla="*/ 2464616 h 2464616"/>
                <a:gd name="connsiteX4" fmla="*/ 0 w 2464616"/>
                <a:gd name="connsiteY4" fmla="*/ 1232308 h 24646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4616" h="2464616">
                  <a:moveTo>
                    <a:pt x="0" y="1232308"/>
                  </a:moveTo>
                  <a:cubicBezTo>
                    <a:pt x="0" y="551723"/>
                    <a:pt x="551723" y="0"/>
                    <a:pt x="1232308" y="0"/>
                  </a:cubicBezTo>
                  <a:cubicBezTo>
                    <a:pt x="1912893" y="0"/>
                    <a:pt x="2464616" y="551723"/>
                    <a:pt x="2464616" y="1232308"/>
                  </a:cubicBezTo>
                  <a:cubicBezTo>
                    <a:pt x="2464616" y="1912893"/>
                    <a:pt x="1912893" y="2464616"/>
                    <a:pt x="1232308" y="2464616"/>
                  </a:cubicBezTo>
                  <a:cubicBezTo>
                    <a:pt x="551723" y="2464616"/>
                    <a:pt x="0" y="1912893"/>
                    <a:pt x="0" y="1232308"/>
                  </a:cubicBezTo>
                  <a:close/>
                </a:path>
              </a:pathLst>
            </a:custGeom>
          </p:spPr>
          <p:style>
            <a:lnRef idx="2">
              <a:schemeClr val="lt1">
                <a:hueOff val="0"/>
                <a:satOff val="0"/>
                <a:lumOff val="0"/>
                <a:alphaOff val="0"/>
              </a:schemeClr>
            </a:lnRef>
            <a:fillRef idx="1">
              <a:schemeClr val="accent1">
                <a:alpha val="50000"/>
                <a:hueOff val="0"/>
                <a:satOff val="0"/>
                <a:lumOff val="0"/>
                <a:alphaOff val="0"/>
              </a:schemeClr>
            </a:fillRef>
            <a:effectRef idx="0">
              <a:schemeClr val="accent1">
                <a:alpha val="50000"/>
                <a:hueOff val="0"/>
                <a:satOff val="0"/>
                <a:lumOff val="0"/>
                <a:alphaOff val="0"/>
              </a:schemeClr>
            </a:effectRef>
            <a:fontRef idx="minor">
              <a:schemeClr val="tx1"/>
            </a:fontRef>
          </p:style>
          <p:txBody>
            <a:bodyPr spcFirstLastPara="0" vert="horz" wrap="square" lIns="496571" tIns="388875" rIns="496571" bIns="388875" numCol="1" spcCol="1270" anchor="ctr" anchorCtr="0">
              <a:noAutofit/>
            </a:bodyPr>
            <a:lstStyle/>
            <a:p>
              <a:pPr marL="0" lvl="0" indent="0" algn="ctr" defTabSz="977900">
                <a:lnSpc>
                  <a:spcPct val="90000"/>
                </a:lnSpc>
                <a:spcBef>
                  <a:spcPct val="0"/>
                </a:spcBef>
                <a:spcAft>
                  <a:spcPct val="35000"/>
                </a:spcAft>
                <a:buNone/>
              </a:pPr>
              <a:r>
                <a:rPr lang="en-CA" sz="2200" b="1" kern="1200" dirty="0">
                  <a:solidFill>
                    <a:schemeClr val="bg2"/>
                  </a:solidFill>
                </a:rPr>
                <a:t>Decision-making</a:t>
              </a:r>
              <a:endParaRPr lang="en-IN" sz="2200" kern="1200" dirty="0">
                <a:solidFill>
                  <a:schemeClr val="bg2"/>
                </a:solidFill>
              </a:endParaRPr>
            </a:p>
          </p:txBody>
        </p:sp>
      </p:grpSp>
      <p:sp>
        <p:nvSpPr>
          <p:cNvPr id="12" name="TextBox 11">
            <a:extLst>
              <a:ext uri="{FF2B5EF4-FFF2-40B4-BE49-F238E27FC236}">
                <a16:creationId xmlns:a16="http://schemas.microsoft.com/office/drawing/2014/main" id="{6E179700-2665-325D-9EF9-4D62D401A5D9}"/>
              </a:ext>
            </a:extLst>
          </p:cNvPr>
          <p:cNvSpPr txBox="1"/>
          <p:nvPr/>
        </p:nvSpPr>
        <p:spPr>
          <a:xfrm>
            <a:off x="388907" y="4013011"/>
            <a:ext cx="11427106" cy="1959960"/>
          </a:xfrm>
          <a:prstGeom prst="rect">
            <a:avLst/>
          </a:prstGeom>
          <a:noFill/>
        </p:spPr>
        <p:txBody>
          <a:bodyPr wrap="square">
            <a:spAutoFit/>
          </a:bodyPr>
          <a:lstStyle/>
          <a:p>
            <a:pPr marL="285750" indent="-285750" algn="just">
              <a:lnSpc>
                <a:spcPct val="107000"/>
              </a:lnSpc>
              <a:spcAft>
                <a:spcPts val="800"/>
              </a:spcAft>
              <a:buFont typeface="Arial" panose="020B0604020202020204" pitchFamily="34" charset="0"/>
              <a:buChar char="•"/>
            </a:pPr>
            <a:r>
              <a:rPr lang="en-CA" sz="1800" b="1" kern="100" dirty="0">
                <a:solidFill>
                  <a:schemeClr val="bg2"/>
                </a:solidFill>
                <a:effectLst/>
                <a:latin typeface="Calibri" panose="020F0502020204030204" pitchFamily="34" charset="0"/>
                <a:ea typeface="Calibri" panose="020F0502020204030204" pitchFamily="34" charset="0"/>
                <a:cs typeface="Times New Roman" panose="02020603050405020304" pitchFamily="18" charset="0"/>
              </a:rPr>
              <a:t> Bike-sharing system professionals could integrate the method into their existing system to deploy it. This would entail creating an interface that takes weather data and predicts the number of arrivals and departures at each station. </a:t>
            </a:r>
          </a:p>
          <a:p>
            <a:pPr marL="285750" indent="-285750" algn="just">
              <a:lnSpc>
                <a:spcPct val="107000"/>
              </a:lnSpc>
              <a:spcAft>
                <a:spcPts val="800"/>
              </a:spcAft>
              <a:buFont typeface="Arial" panose="020B0604020202020204" pitchFamily="34" charset="0"/>
              <a:buChar char="•"/>
            </a:pPr>
            <a:r>
              <a:rPr lang="en-CA" sz="1800" b="1" kern="100" dirty="0">
                <a:solidFill>
                  <a:schemeClr val="bg2"/>
                </a:solidFill>
                <a:effectLst/>
                <a:latin typeface="Calibri" panose="020F0502020204030204" pitchFamily="34" charset="0"/>
                <a:ea typeface="Calibri" panose="020F0502020204030204" pitchFamily="34" charset="0"/>
                <a:cs typeface="Times New Roman" panose="02020603050405020304" pitchFamily="18" charset="0"/>
              </a:rPr>
              <a:t>This information could then be used by professionals to plan the allocation of bikes and docking stations and other decision-making processes. To ensure the accuracy of the predictions, the data used to train the model must be updated regularly.</a:t>
            </a:r>
            <a:endParaRPr lang="en-IN" sz="1800" kern="100" dirty="0">
              <a:solidFill>
                <a:schemeClr val="bg2"/>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3" name="Slide Number Placeholder 12">
            <a:extLst>
              <a:ext uri="{FF2B5EF4-FFF2-40B4-BE49-F238E27FC236}">
                <a16:creationId xmlns:a16="http://schemas.microsoft.com/office/drawing/2014/main" id="{D2AA2A23-E450-0381-7FF8-191586573977}"/>
              </a:ext>
            </a:extLst>
          </p:cNvPr>
          <p:cNvSpPr>
            <a:spLocks noGrp="1"/>
          </p:cNvSpPr>
          <p:nvPr>
            <p:ph type="sldNum" sz="quarter" idx="12"/>
          </p:nvPr>
        </p:nvSpPr>
        <p:spPr/>
        <p:txBody>
          <a:bodyPr/>
          <a:lstStyle/>
          <a:p>
            <a:fld id="{CCB81DBB-4641-41A6-B42C-A42E31CEAFFA}" type="slidenum">
              <a:rPr lang="en-US" smtClean="0"/>
              <a:t>32</a:t>
            </a:fld>
            <a:endParaRPr lang="en-US"/>
          </a:p>
        </p:txBody>
      </p:sp>
    </p:spTree>
    <p:extLst>
      <p:ext uri="{BB962C8B-B14F-4D97-AF65-F5344CB8AC3E}">
        <p14:creationId xmlns:p14="http://schemas.microsoft.com/office/powerpoint/2010/main" val="599533249"/>
      </p:ext>
    </p:extLst>
  </p:cSld>
  <p:clrMapOvr>
    <a:masterClrMapping/>
  </p:clrMapOvr>
  <mc:AlternateContent xmlns:mc="http://schemas.openxmlformats.org/markup-compatibility/2006">
    <mc:Choice xmlns:p14="http://schemas.microsoft.com/office/powerpoint/2010/main" Requires="p14">
      <p:transition spd="slow" p14:dur="2000" advTm="5825"/>
    </mc:Choice>
    <mc:Fallback>
      <p:transition spd="slow" advTm="5825"/>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 name="Rectangle 31">
            <a:extLst>
              <a:ext uri="{FF2B5EF4-FFF2-40B4-BE49-F238E27FC236}">
                <a16:creationId xmlns:a16="http://schemas.microsoft.com/office/drawing/2014/main" id="{FB5B0058-AF13-4859-B429-4EDDE2A26F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 name="Title 4">
            <a:extLst>
              <a:ext uri="{FF2B5EF4-FFF2-40B4-BE49-F238E27FC236}">
                <a16:creationId xmlns:a16="http://schemas.microsoft.com/office/drawing/2014/main" id="{1779ABAD-1DA4-9218-F912-F542C400C741}"/>
              </a:ext>
            </a:extLst>
          </p:cNvPr>
          <p:cNvSpPr>
            <a:spLocks noGrp="1"/>
          </p:cNvSpPr>
          <p:nvPr>
            <p:ph type="title"/>
          </p:nvPr>
        </p:nvSpPr>
        <p:spPr>
          <a:xfrm>
            <a:off x="2399234" y="2073715"/>
            <a:ext cx="6935759" cy="2993042"/>
          </a:xfrm>
        </p:spPr>
        <p:txBody>
          <a:bodyPr vert="horz" lIns="91440" tIns="45720" rIns="91440" bIns="45720" rtlCol="0" anchor="ctr">
            <a:normAutofit/>
          </a:bodyPr>
          <a:lstStyle/>
          <a:p>
            <a:r>
              <a:rPr lang="en-US" sz="8800" kern="1200">
                <a:solidFill>
                  <a:schemeClr val="bg1"/>
                </a:solidFill>
                <a:latin typeface="+mj-lt"/>
                <a:ea typeface="+mj-ea"/>
                <a:cs typeface="+mj-cs"/>
              </a:rPr>
              <a:t>Thank You.</a:t>
            </a:r>
          </a:p>
        </p:txBody>
      </p:sp>
      <p:sp>
        <p:nvSpPr>
          <p:cNvPr id="34" name="Rectangle 33">
            <a:extLst>
              <a:ext uri="{FF2B5EF4-FFF2-40B4-BE49-F238E27FC236}">
                <a16:creationId xmlns:a16="http://schemas.microsoft.com/office/drawing/2014/main" id="{81BD432D-FAB3-4B5D-BF27-4DA7C75B32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6" name="Straight Connector 35">
            <a:extLst>
              <a:ext uri="{FF2B5EF4-FFF2-40B4-BE49-F238E27FC236}">
                <a16:creationId xmlns:a16="http://schemas.microsoft.com/office/drawing/2014/main" id="{E6D6B450-4278-45B8-88C7-C061710E3C7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2399233" y="1883640"/>
            <a:ext cx="693576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74234A4C-A256-4139-A5F4-27078F0D67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2399233" y="5066757"/>
            <a:ext cx="693576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21610597"/>
      </p:ext>
    </p:extLst>
  </p:cSld>
  <p:clrMapOvr>
    <a:masterClrMapping/>
  </p:clrMapOvr>
  <mc:AlternateContent xmlns:mc="http://schemas.openxmlformats.org/markup-compatibility/2006">
    <mc:Choice xmlns:p14="http://schemas.microsoft.com/office/powerpoint/2010/main" Requires="p14">
      <p:transition spd="slow" p14:dur="2000" advTm="1917"/>
    </mc:Choice>
    <mc:Fallback>
      <p:transition spd="slow" advTm="1917"/>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6" name="Rectangle 75">
            <a:extLst>
              <a:ext uri="{FF2B5EF4-FFF2-40B4-BE49-F238E27FC236}">
                <a16:creationId xmlns:a16="http://schemas.microsoft.com/office/drawing/2014/main" id="{64EA8300-EB66-48D4-A196-A59DD063AA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Diagram&#10;&#10;Description automatically generated">
            <a:extLst>
              <a:ext uri="{FF2B5EF4-FFF2-40B4-BE49-F238E27FC236}">
                <a16:creationId xmlns:a16="http://schemas.microsoft.com/office/drawing/2014/main" id="{BD4BD35E-C263-805D-C157-D43C78EC80FB}"/>
              </a:ext>
            </a:extLst>
          </p:cNvPr>
          <p:cNvPicPr>
            <a:picLocks noChangeAspect="1"/>
          </p:cNvPicPr>
          <p:nvPr/>
        </p:nvPicPr>
        <p:blipFill rotWithShape="1">
          <a:blip r:embed="rId2">
            <a:extLst>
              <a:ext uri="{28A0092B-C50C-407E-A947-70E740481C1C}">
                <a14:useLocalDpi xmlns:a14="http://schemas.microsoft.com/office/drawing/2010/main" val="0"/>
              </a:ext>
            </a:extLst>
          </a:blip>
          <a:srcRect t="19924" r="-5" b="21240"/>
          <a:stretch/>
        </p:blipFill>
        <p:spPr>
          <a:xfrm>
            <a:off x="5369284" y="1"/>
            <a:ext cx="6822716" cy="2408416"/>
          </a:xfrm>
          <a:prstGeom prst="rect">
            <a:avLst/>
          </a:prstGeom>
        </p:spPr>
      </p:pic>
      <p:pic>
        <p:nvPicPr>
          <p:cNvPr id="29" name="Picture 28" descr="A picture containing text&#10;&#10;Description automatically generated">
            <a:extLst>
              <a:ext uri="{FF2B5EF4-FFF2-40B4-BE49-F238E27FC236}">
                <a16:creationId xmlns:a16="http://schemas.microsoft.com/office/drawing/2014/main" id="{93ACC867-3D1D-201C-2CC5-29E01F29F527}"/>
              </a:ext>
            </a:extLst>
          </p:cNvPr>
          <p:cNvPicPr>
            <a:picLocks noChangeAspect="1"/>
          </p:cNvPicPr>
          <p:nvPr/>
        </p:nvPicPr>
        <p:blipFill rotWithShape="1">
          <a:blip r:embed="rId3">
            <a:extLst>
              <a:ext uri="{28A0092B-C50C-407E-A947-70E740481C1C}">
                <a14:useLocalDpi xmlns:a14="http://schemas.microsoft.com/office/drawing/2010/main" val="0"/>
              </a:ext>
            </a:extLst>
          </a:blip>
          <a:srcRect l="7817" r="659"/>
          <a:stretch/>
        </p:blipFill>
        <p:spPr>
          <a:xfrm>
            <a:off x="5369283" y="2428495"/>
            <a:ext cx="3400848" cy="4483748"/>
          </a:xfrm>
          <a:prstGeom prst="rect">
            <a:avLst/>
          </a:prstGeom>
        </p:spPr>
      </p:pic>
      <p:pic>
        <p:nvPicPr>
          <p:cNvPr id="13" name="Picture 12" descr="Icon&#10;&#10;Description automatically generated">
            <a:extLst>
              <a:ext uri="{FF2B5EF4-FFF2-40B4-BE49-F238E27FC236}">
                <a16:creationId xmlns:a16="http://schemas.microsoft.com/office/drawing/2014/main" id="{A9853233-2494-1DD1-5F94-A3DDD6117CD8}"/>
              </a:ext>
            </a:extLst>
          </p:cNvPr>
          <p:cNvPicPr>
            <a:picLocks noChangeAspect="1"/>
          </p:cNvPicPr>
          <p:nvPr/>
        </p:nvPicPr>
        <p:blipFill rotWithShape="1">
          <a:blip r:embed="rId4">
            <a:extLst>
              <a:ext uri="{28A0092B-C50C-407E-A947-70E740481C1C}">
                <a14:useLocalDpi xmlns:a14="http://schemas.microsoft.com/office/drawing/2010/main" val="0"/>
              </a:ext>
            </a:extLst>
          </a:blip>
          <a:srcRect l="17672" r="6009" b="-3"/>
          <a:stretch/>
        </p:blipFill>
        <p:spPr>
          <a:xfrm>
            <a:off x="8770132" y="2391337"/>
            <a:ext cx="3421868" cy="4483748"/>
          </a:xfrm>
          <a:prstGeom prst="rect">
            <a:avLst/>
          </a:prstGeom>
        </p:spPr>
      </p:pic>
      <p:sp>
        <p:nvSpPr>
          <p:cNvPr id="78" name="Rectangle 77">
            <a:extLst>
              <a:ext uri="{FF2B5EF4-FFF2-40B4-BE49-F238E27FC236}">
                <a16:creationId xmlns:a16="http://schemas.microsoft.com/office/drawing/2014/main" id="{70A48D59-8581-41F7-B529-F4617FE07A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46000">
                <a:schemeClr val="tx1">
                  <a:lumMod val="95000"/>
                  <a:lumOff val="5000"/>
                </a:schemeClr>
              </a:gs>
              <a:gs pos="90000">
                <a:schemeClr val="tx1">
                  <a:lumMod val="95000"/>
                  <a:lumOff val="5000"/>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DE67ED8-631B-A001-BA0A-165E50CECF05}"/>
              </a:ext>
            </a:extLst>
          </p:cNvPr>
          <p:cNvSpPr>
            <a:spLocks noGrp="1"/>
          </p:cNvSpPr>
          <p:nvPr>
            <p:ph type="title"/>
          </p:nvPr>
        </p:nvSpPr>
        <p:spPr>
          <a:xfrm>
            <a:off x="1104900" y="910431"/>
            <a:ext cx="4518134" cy="1466455"/>
          </a:xfrm>
        </p:spPr>
        <p:txBody>
          <a:bodyPr anchor="b">
            <a:normAutofit/>
          </a:bodyPr>
          <a:lstStyle/>
          <a:p>
            <a:r>
              <a:rPr lang="en-US" dirty="0">
                <a:solidFill>
                  <a:schemeClr val="bg1"/>
                </a:solidFill>
                <a:latin typeface="Times New Roman" panose="02020603050405020304" pitchFamily="18" charset="0"/>
                <a:cs typeface="Times New Roman" panose="02020603050405020304" pitchFamily="18" charset="0"/>
              </a:rPr>
              <a:t>Problem statement</a:t>
            </a:r>
          </a:p>
        </p:txBody>
      </p:sp>
      <p:sp>
        <p:nvSpPr>
          <p:cNvPr id="71" name="Content Placeholder 32">
            <a:extLst>
              <a:ext uri="{FF2B5EF4-FFF2-40B4-BE49-F238E27FC236}">
                <a16:creationId xmlns:a16="http://schemas.microsoft.com/office/drawing/2014/main" id="{209A3E87-C49E-BC8D-9677-F62611101B35}"/>
              </a:ext>
            </a:extLst>
          </p:cNvPr>
          <p:cNvSpPr>
            <a:spLocks noGrp="1"/>
          </p:cNvSpPr>
          <p:nvPr>
            <p:ph idx="1"/>
          </p:nvPr>
        </p:nvSpPr>
        <p:spPr>
          <a:xfrm>
            <a:off x="1104900" y="2492080"/>
            <a:ext cx="4518134" cy="3015849"/>
          </a:xfrm>
        </p:spPr>
        <p:txBody>
          <a:bodyPr>
            <a:normAutofit/>
          </a:bodyPr>
          <a:lstStyle/>
          <a:p>
            <a:pPr algn="just"/>
            <a:r>
              <a:rPr lang="en-GB" sz="2000">
                <a:solidFill>
                  <a:schemeClr val="bg1"/>
                </a:solidFill>
                <a:latin typeface="Times New Roman" panose="02020603050405020304" pitchFamily="18" charset="0"/>
                <a:cs typeface="Times New Roman" panose="02020603050405020304" pitchFamily="18" charset="0"/>
              </a:rPr>
              <a:t>The BSS company aims to use machine learning to predict the number of bikes that will be added or reduced in a specified station in particular time, to efficiently manage their equipment and resources to ensure availability of bikes for users.</a:t>
            </a:r>
            <a:endParaRPr lang="en-US" sz="2000">
              <a:solidFill>
                <a:schemeClr val="bg1"/>
              </a:solidFill>
              <a:latin typeface="Times New Roman" panose="02020603050405020304" pitchFamily="18" charset="0"/>
              <a:cs typeface="Times New Roman" panose="02020603050405020304" pitchFamily="18" charset="0"/>
            </a:endParaRPr>
          </a:p>
        </p:txBody>
      </p:sp>
      <p:sp>
        <p:nvSpPr>
          <p:cNvPr id="80" name="Rectangle 79">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2" name="Straight Connector 81">
            <a:extLst>
              <a:ext uri="{FF2B5EF4-FFF2-40B4-BE49-F238E27FC236}">
                <a16:creationId xmlns:a16="http://schemas.microsoft.com/office/drawing/2014/main" id="{967F2066-0253-4771-A5F6-68111E1FE83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 y="2408416"/>
            <a:ext cx="5623033"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Slide Number Placeholder 2">
            <a:extLst>
              <a:ext uri="{FF2B5EF4-FFF2-40B4-BE49-F238E27FC236}">
                <a16:creationId xmlns:a16="http://schemas.microsoft.com/office/drawing/2014/main" id="{0BE8AF2D-968F-DF58-8B22-215336226BB2}"/>
              </a:ext>
            </a:extLst>
          </p:cNvPr>
          <p:cNvSpPr>
            <a:spLocks noGrp="1"/>
          </p:cNvSpPr>
          <p:nvPr>
            <p:ph type="sldNum" sz="quarter" idx="12"/>
          </p:nvPr>
        </p:nvSpPr>
        <p:spPr/>
        <p:txBody>
          <a:bodyPr/>
          <a:lstStyle/>
          <a:p>
            <a:fld id="{CCB81DBB-4641-41A6-B42C-A42E31CEAFFA}" type="slidenum">
              <a:rPr lang="en-US" smtClean="0"/>
              <a:t>4</a:t>
            </a:fld>
            <a:endParaRPr lang="en-US"/>
          </a:p>
        </p:txBody>
      </p:sp>
    </p:spTree>
    <p:extLst>
      <p:ext uri="{BB962C8B-B14F-4D97-AF65-F5344CB8AC3E}">
        <p14:creationId xmlns:p14="http://schemas.microsoft.com/office/powerpoint/2010/main" val="1114117292"/>
      </p:ext>
    </p:extLst>
  </p:cSld>
  <p:clrMapOvr>
    <a:masterClrMapping/>
  </p:clrMapOvr>
  <mc:AlternateContent xmlns:mc="http://schemas.openxmlformats.org/markup-compatibility/2006">
    <mc:Choice xmlns:p14="http://schemas.microsoft.com/office/powerpoint/2010/main" Requires="p14">
      <p:transition spd="slow" p14:dur="2000" advTm="14706"/>
    </mc:Choice>
    <mc:Fallback>
      <p:transition spd="slow" advTm="14706"/>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9">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23" name="Straight Connector 11">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1440584"/>
            <a:ext cx="802718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4" name="Straight Connector 13">
            <a:extLst>
              <a:ext uri="{FF2B5EF4-FFF2-40B4-BE49-F238E27FC236}">
                <a16:creationId xmlns:a16="http://schemas.microsoft.com/office/drawing/2014/main" id="{17C2F6CE-0CF2-4DDD-85F5-96799A328F1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4164811" y="6267491"/>
            <a:ext cx="802718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5" name="Content Placeholder 2">
            <a:extLst>
              <a:ext uri="{FF2B5EF4-FFF2-40B4-BE49-F238E27FC236}">
                <a16:creationId xmlns:a16="http://schemas.microsoft.com/office/drawing/2014/main" id="{E3FCF332-6F8E-D5A0-E9BF-6C7B77E1B772}"/>
              </a:ext>
            </a:extLst>
          </p:cNvPr>
          <p:cNvSpPr txBox="1">
            <a:spLocks/>
          </p:cNvSpPr>
          <p:nvPr/>
        </p:nvSpPr>
        <p:spPr>
          <a:xfrm>
            <a:off x="5894942" y="2470402"/>
            <a:ext cx="2663521" cy="287161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92024" indent="-192024" defTabSz="768096">
              <a:spcBef>
                <a:spcPts val="840"/>
              </a:spcBef>
            </a:pPr>
            <a:endParaRPr lang="en-US">
              <a:solidFill>
                <a:schemeClr val="bg1"/>
              </a:solidFill>
              <a:latin typeface="Times New Roman" panose="02020603050405020304" pitchFamily="18" charset="0"/>
              <a:cs typeface="Times New Roman" panose="02020603050405020304" pitchFamily="18" charset="0"/>
            </a:endParaRPr>
          </a:p>
        </p:txBody>
      </p:sp>
      <p:graphicFrame>
        <p:nvGraphicFramePr>
          <p:cNvPr id="6" name="Content Placeholder 5">
            <a:extLst>
              <a:ext uri="{FF2B5EF4-FFF2-40B4-BE49-F238E27FC236}">
                <a16:creationId xmlns:a16="http://schemas.microsoft.com/office/drawing/2014/main" id="{3C36BF35-8539-8C12-5700-4206B1AEEF1B}"/>
              </a:ext>
            </a:extLst>
          </p:cNvPr>
          <p:cNvGraphicFramePr>
            <a:graphicFrameLocks noGrp="1"/>
          </p:cNvGraphicFramePr>
          <p:nvPr>
            <p:ph idx="1"/>
            <p:extLst>
              <p:ext uri="{D42A27DB-BD31-4B8C-83A1-F6EECF244321}">
                <p14:modId xmlns:p14="http://schemas.microsoft.com/office/powerpoint/2010/main" val="195913899"/>
              </p:ext>
            </p:extLst>
          </p:nvPr>
        </p:nvGraphicFramePr>
        <p:xfrm>
          <a:off x="603812" y="1197292"/>
          <a:ext cx="10984375" cy="5417838"/>
        </p:xfrm>
        <a:graphic>
          <a:graphicData uri="http://schemas.openxmlformats.org/drawingml/2006/table">
            <a:tbl>
              <a:tblPr>
                <a:solidFill>
                  <a:schemeClr val="tx1">
                    <a:lumMod val="95000"/>
                    <a:lumOff val="5000"/>
                  </a:schemeClr>
                </a:solidFill>
                <a:tableStyleId>{BDBED569-4797-4DF1-A0F4-6AAB3CD982D8}</a:tableStyleId>
              </a:tblPr>
              <a:tblGrid>
                <a:gridCol w="1360491">
                  <a:extLst>
                    <a:ext uri="{9D8B030D-6E8A-4147-A177-3AD203B41FA5}">
                      <a16:colId xmlns:a16="http://schemas.microsoft.com/office/drawing/2014/main" val="3375585654"/>
                    </a:ext>
                  </a:extLst>
                </a:gridCol>
                <a:gridCol w="463182">
                  <a:extLst>
                    <a:ext uri="{9D8B030D-6E8A-4147-A177-3AD203B41FA5}">
                      <a16:colId xmlns:a16="http://schemas.microsoft.com/office/drawing/2014/main" val="1434507983"/>
                    </a:ext>
                  </a:extLst>
                </a:gridCol>
                <a:gridCol w="1492474">
                  <a:extLst>
                    <a:ext uri="{9D8B030D-6E8A-4147-A177-3AD203B41FA5}">
                      <a16:colId xmlns:a16="http://schemas.microsoft.com/office/drawing/2014/main" val="3378541982"/>
                    </a:ext>
                  </a:extLst>
                </a:gridCol>
                <a:gridCol w="1698333">
                  <a:extLst>
                    <a:ext uri="{9D8B030D-6E8A-4147-A177-3AD203B41FA5}">
                      <a16:colId xmlns:a16="http://schemas.microsoft.com/office/drawing/2014/main" val="659500931"/>
                    </a:ext>
                  </a:extLst>
                </a:gridCol>
                <a:gridCol w="4254407">
                  <a:extLst>
                    <a:ext uri="{9D8B030D-6E8A-4147-A177-3AD203B41FA5}">
                      <a16:colId xmlns:a16="http://schemas.microsoft.com/office/drawing/2014/main" val="2893182922"/>
                    </a:ext>
                  </a:extLst>
                </a:gridCol>
                <a:gridCol w="1715488">
                  <a:extLst>
                    <a:ext uri="{9D8B030D-6E8A-4147-A177-3AD203B41FA5}">
                      <a16:colId xmlns:a16="http://schemas.microsoft.com/office/drawing/2014/main" val="530586752"/>
                    </a:ext>
                  </a:extLst>
                </a:gridCol>
              </a:tblGrid>
              <a:tr h="436922">
                <a:tc>
                  <a:txBody>
                    <a:bodyPr/>
                    <a:lstStyle/>
                    <a:p>
                      <a:pPr algn="l" fontAlgn="b"/>
                      <a:r>
                        <a:rPr lang="en-IN" sz="1400" u="none" strike="noStrike" dirty="0">
                          <a:solidFill>
                            <a:schemeClr val="bg2"/>
                          </a:solidFill>
                          <a:effectLst/>
                        </a:rPr>
                        <a:t>Author</a:t>
                      </a:r>
                      <a:endParaRPr lang="en-IN" sz="1400" b="0" i="0" u="none" strike="noStrike" dirty="0">
                        <a:solidFill>
                          <a:schemeClr val="bg2"/>
                        </a:solidFill>
                        <a:effectLst/>
                        <a:latin typeface="Times New Roman" panose="02020603050405020304" pitchFamily="18" charset="0"/>
                      </a:endParaRPr>
                    </a:p>
                  </a:txBody>
                  <a:tcPr marL="7620" marR="7620" marT="7620" marB="0" anchor="ctr"/>
                </a:tc>
                <a:tc>
                  <a:txBody>
                    <a:bodyPr/>
                    <a:lstStyle/>
                    <a:p>
                      <a:pPr algn="l" fontAlgn="b"/>
                      <a:r>
                        <a:rPr lang="en-IN" sz="1400" u="none" strike="noStrike" dirty="0">
                          <a:solidFill>
                            <a:schemeClr val="bg2"/>
                          </a:solidFill>
                          <a:effectLst/>
                        </a:rPr>
                        <a:t>Year</a:t>
                      </a:r>
                      <a:endParaRPr lang="en-IN" sz="1400" b="0" i="0" u="none" strike="noStrike" dirty="0">
                        <a:solidFill>
                          <a:schemeClr val="bg2"/>
                        </a:solidFill>
                        <a:effectLst/>
                        <a:latin typeface="Times New Roman" panose="02020603050405020304" pitchFamily="18" charset="0"/>
                      </a:endParaRPr>
                    </a:p>
                  </a:txBody>
                  <a:tcPr marL="7620" marR="7620" marT="7620" marB="0" anchor="ctr"/>
                </a:tc>
                <a:tc>
                  <a:txBody>
                    <a:bodyPr/>
                    <a:lstStyle/>
                    <a:p>
                      <a:pPr algn="l" fontAlgn="b"/>
                      <a:r>
                        <a:rPr lang="en-IN" sz="1400" u="none" strike="noStrike">
                          <a:solidFill>
                            <a:schemeClr val="bg2"/>
                          </a:solidFill>
                          <a:effectLst/>
                        </a:rPr>
                        <a:t>Research Location</a:t>
                      </a:r>
                      <a:endParaRPr lang="en-IN" sz="1400" b="0" i="0" u="none" strike="noStrike">
                        <a:solidFill>
                          <a:schemeClr val="bg2"/>
                        </a:solidFill>
                        <a:effectLst/>
                        <a:latin typeface="Times New Roman" panose="02020603050405020304" pitchFamily="18" charset="0"/>
                      </a:endParaRPr>
                    </a:p>
                  </a:txBody>
                  <a:tcPr marL="7620" marR="7620" marT="7620" marB="0" anchor="ctr"/>
                </a:tc>
                <a:tc>
                  <a:txBody>
                    <a:bodyPr/>
                    <a:lstStyle/>
                    <a:p>
                      <a:pPr algn="l" fontAlgn="b"/>
                      <a:r>
                        <a:rPr lang="en-IN" sz="1400" u="none" strike="noStrike" dirty="0">
                          <a:solidFill>
                            <a:schemeClr val="bg2"/>
                          </a:solidFill>
                          <a:effectLst/>
                        </a:rPr>
                        <a:t>Data</a:t>
                      </a:r>
                      <a:endParaRPr lang="en-IN" sz="1400" b="0" i="0" u="none" strike="noStrike" dirty="0">
                        <a:solidFill>
                          <a:schemeClr val="bg2"/>
                        </a:solidFill>
                        <a:effectLst/>
                        <a:latin typeface="Times New Roman" panose="02020603050405020304" pitchFamily="18" charset="0"/>
                      </a:endParaRPr>
                    </a:p>
                  </a:txBody>
                  <a:tcPr marL="7620" marR="7620" marT="7620" marB="0" anchor="ctr"/>
                </a:tc>
                <a:tc>
                  <a:txBody>
                    <a:bodyPr/>
                    <a:lstStyle/>
                    <a:p>
                      <a:pPr algn="l" fontAlgn="b"/>
                      <a:r>
                        <a:rPr lang="en-IN" sz="1400" u="none" strike="noStrike">
                          <a:solidFill>
                            <a:schemeClr val="bg2"/>
                          </a:solidFill>
                          <a:effectLst/>
                        </a:rPr>
                        <a:t>Title</a:t>
                      </a:r>
                      <a:endParaRPr lang="en-IN" sz="1400" b="0" i="0" u="none" strike="noStrike">
                        <a:solidFill>
                          <a:schemeClr val="bg2"/>
                        </a:solidFill>
                        <a:effectLst/>
                        <a:latin typeface="Times New Roman" panose="02020603050405020304" pitchFamily="18" charset="0"/>
                      </a:endParaRPr>
                    </a:p>
                  </a:txBody>
                  <a:tcPr marL="7620" marR="7620" marT="7620" marB="0" anchor="ctr"/>
                </a:tc>
                <a:tc>
                  <a:txBody>
                    <a:bodyPr/>
                    <a:lstStyle/>
                    <a:p>
                      <a:pPr algn="l" fontAlgn="b"/>
                      <a:r>
                        <a:rPr lang="en-IN" sz="1400" u="none" strike="noStrike">
                          <a:solidFill>
                            <a:schemeClr val="bg2"/>
                          </a:solidFill>
                          <a:effectLst/>
                        </a:rPr>
                        <a:t>Research description </a:t>
                      </a:r>
                      <a:endParaRPr lang="en-IN" sz="1400" b="0" i="0" u="none" strike="noStrike">
                        <a:solidFill>
                          <a:schemeClr val="bg2"/>
                        </a:solidFill>
                        <a:effectLst/>
                        <a:latin typeface="Times New Roman" panose="02020603050405020304" pitchFamily="18" charset="0"/>
                      </a:endParaRPr>
                    </a:p>
                  </a:txBody>
                  <a:tcPr marL="7620" marR="7620" marT="7620" marB="0" anchor="ctr"/>
                </a:tc>
                <a:extLst>
                  <a:ext uri="{0D108BD9-81ED-4DB2-BD59-A6C34878D82A}">
                    <a16:rowId xmlns:a16="http://schemas.microsoft.com/office/drawing/2014/main" val="456736937"/>
                  </a:ext>
                </a:extLst>
              </a:tr>
              <a:tr h="652023">
                <a:tc>
                  <a:txBody>
                    <a:bodyPr/>
                    <a:lstStyle/>
                    <a:p>
                      <a:pPr algn="l" fontAlgn="b"/>
                      <a:r>
                        <a:rPr lang="en-IN" sz="1400" u="none" strike="noStrike">
                          <a:solidFill>
                            <a:schemeClr val="bg2"/>
                          </a:solidFill>
                          <a:effectLst/>
                        </a:rPr>
                        <a:t>Elzbieta Macioszek and Maria Ciesla </a:t>
                      </a:r>
                      <a:endParaRPr lang="en-IN" sz="1400" b="0" i="0" u="none" strike="noStrike">
                        <a:solidFill>
                          <a:schemeClr val="bg2"/>
                        </a:solidFill>
                        <a:effectLst/>
                        <a:latin typeface="Times New Roman" panose="02020603050405020304" pitchFamily="18" charset="0"/>
                      </a:endParaRPr>
                    </a:p>
                  </a:txBody>
                  <a:tcPr marL="7620" marR="7620" marT="7620" marB="0" anchor="ctr"/>
                </a:tc>
                <a:tc>
                  <a:txBody>
                    <a:bodyPr/>
                    <a:lstStyle/>
                    <a:p>
                      <a:pPr algn="l" fontAlgn="b"/>
                      <a:r>
                        <a:rPr lang="en-IN" sz="1400" u="none" strike="noStrike" dirty="0">
                          <a:solidFill>
                            <a:schemeClr val="bg2"/>
                          </a:solidFill>
                          <a:effectLst/>
                        </a:rPr>
                        <a:t>2022</a:t>
                      </a:r>
                      <a:endParaRPr lang="en-IN" sz="1400" b="0" i="0" u="none" strike="noStrike" dirty="0">
                        <a:solidFill>
                          <a:schemeClr val="bg2"/>
                        </a:solidFill>
                        <a:effectLst/>
                        <a:latin typeface="Times New Roman" panose="02020603050405020304" pitchFamily="18" charset="0"/>
                      </a:endParaRPr>
                    </a:p>
                  </a:txBody>
                  <a:tcPr marL="7620" marR="7620" marT="7620" marB="0" anchor="ctr"/>
                </a:tc>
                <a:tc>
                  <a:txBody>
                    <a:bodyPr/>
                    <a:lstStyle/>
                    <a:p>
                      <a:pPr algn="l" fontAlgn="b"/>
                      <a:r>
                        <a:rPr lang="en-IN" sz="1400" u="none" strike="noStrike" dirty="0">
                          <a:solidFill>
                            <a:schemeClr val="bg2"/>
                          </a:solidFill>
                          <a:effectLst/>
                        </a:rPr>
                        <a:t>Poland</a:t>
                      </a:r>
                      <a:endParaRPr lang="en-IN" sz="1400" b="0" i="0" u="none" strike="noStrike" dirty="0">
                        <a:solidFill>
                          <a:schemeClr val="bg2"/>
                        </a:solidFill>
                        <a:effectLst/>
                        <a:latin typeface="Times New Roman" panose="02020603050405020304" pitchFamily="18" charset="0"/>
                      </a:endParaRPr>
                    </a:p>
                  </a:txBody>
                  <a:tcPr marL="7620" marR="7620" marT="7620" marB="0" anchor="ctr"/>
                </a:tc>
                <a:tc>
                  <a:txBody>
                    <a:bodyPr/>
                    <a:lstStyle/>
                    <a:p>
                      <a:pPr algn="l" fontAlgn="b"/>
                      <a:r>
                        <a:rPr lang="en-IN" sz="1400" u="none" strike="noStrike" dirty="0">
                          <a:solidFill>
                            <a:schemeClr val="bg2"/>
                          </a:solidFill>
                          <a:effectLst/>
                        </a:rPr>
                        <a:t>Factors Data</a:t>
                      </a:r>
                      <a:endParaRPr lang="en-IN" sz="1400" b="0" i="0" u="none" strike="noStrike" dirty="0">
                        <a:solidFill>
                          <a:schemeClr val="bg2"/>
                        </a:solidFill>
                        <a:effectLst/>
                        <a:latin typeface="Times New Roman" panose="02020603050405020304" pitchFamily="18" charset="0"/>
                      </a:endParaRPr>
                    </a:p>
                  </a:txBody>
                  <a:tcPr marL="7620" marR="7620" marT="7620" marB="0" anchor="ctr"/>
                </a:tc>
                <a:tc>
                  <a:txBody>
                    <a:bodyPr/>
                    <a:lstStyle/>
                    <a:p>
                      <a:pPr algn="l" fontAlgn="b"/>
                      <a:r>
                        <a:rPr lang="en-US" sz="1400" u="none" strike="noStrike" dirty="0">
                          <a:solidFill>
                            <a:schemeClr val="bg2"/>
                          </a:solidFill>
                          <a:effectLst/>
                        </a:rPr>
                        <a:t> External Environmental Analysis for Sustainable Bike-Sharing System Development</a:t>
                      </a:r>
                      <a:endParaRPr lang="en-US" sz="1400" b="0" i="0" u="none" strike="noStrike" dirty="0">
                        <a:solidFill>
                          <a:schemeClr val="bg2"/>
                        </a:solidFill>
                        <a:effectLst/>
                        <a:latin typeface="Times New Roman" panose="02020603050405020304" pitchFamily="18" charset="0"/>
                      </a:endParaRPr>
                    </a:p>
                  </a:txBody>
                  <a:tcPr marL="7620" marR="7620" marT="7620" marB="0" anchor="ctr"/>
                </a:tc>
                <a:tc>
                  <a:txBody>
                    <a:bodyPr/>
                    <a:lstStyle/>
                    <a:p>
                      <a:pPr algn="l" fontAlgn="b"/>
                      <a:r>
                        <a:rPr lang="en-US" sz="1400" u="none" strike="noStrike" dirty="0">
                          <a:solidFill>
                            <a:schemeClr val="bg2"/>
                          </a:solidFill>
                          <a:effectLst/>
                        </a:rPr>
                        <a:t>Modeling the effect of different factors on BSS system</a:t>
                      </a:r>
                      <a:endParaRPr lang="en-US" sz="1400" b="0" i="0" u="none" strike="noStrike" dirty="0">
                        <a:solidFill>
                          <a:schemeClr val="bg2"/>
                        </a:solidFill>
                        <a:effectLst/>
                        <a:latin typeface="Times New Roman" panose="02020603050405020304" pitchFamily="18" charset="0"/>
                      </a:endParaRPr>
                    </a:p>
                  </a:txBody>
                  <a:tcPr marL="7620" marR="7620" marT="7620" marB="0" anchor="ctr"/>
                </a:tc>
                <a:extLst>
                  <a:ext uri="{0D108BD9-81ED-4DB2-BD59-A6C34878D82A}">
                    <a16:rowId xmlns:a16="http://schemas.microsoft.com/office/drawing/2014/main" val="4075610923"/>
                  </a:ext>
                </a:extLst>
              </a:tr>
              <a:tr h="867123">
                <a:tc>
                  <a:txBody>
                    <a:bodyPr/>
                    <a:lstStyle/>
                    <a:p>
                      <a:pPr algn="l" fontAlgn="b"/>
                      <a:r>
                        <a:rPr lang="en-IN" sz="1400" u="none" strike="noStrike">
                          <a:solidFill>
                            <a:schemeClr val="bg2"/>
                          </a:solidFill>
                          <a:effectLst/>
                        </a:rPr>
                        <a:t>Huthaifa I. </a:t>
                      </a:r>
                      <a:r>
                        <a:rPr lang="en-IN" sz="1400" u="none" strike="noStrike">
                          <a:solidFill>
                            <a:schemeClr val="bg2"/>
                          </a:solidFill>
                          <a:effectLst/>
                          <a:hlinkClick r:id="rId2">
                            <a:extLst>
                              <a:ext uri="{A12FA001-AC4F-418D-AE19-62706E023703}">
                                <ahyp:hlinkClr xmlns:ahyp="http://schemas.microsoft.com/office/drawing/2018/hyperlinkcolor" val="tx"/>
                              </a:ext>
                            </a:extLst>
                          </a:hlinkClick>
                        </a:rPr>
                        <a:t>Ashqar</a:t>
                      </a:r>
                      <a:endParaRPr lang="en-IN" sz="1400" b="0" i="0" u="none" strike="noStrike">
                        <a:solidFill>
                          <a:schemeClr val="bg2"/>
                        </a:solidFill>
                        <a:effectLst/>
                        <a:latin typeface="Times New Roman" panose="02020603050405020304" pitchFamily="18" charset="0"/>
                      </a:endParaRPr>
                    </a:p>
                  </a:txBody>
                  <a:tcPr marL="7620" marR="7620" marT="7620" marB="0" anchor="ctr"/>
                </a:tc>
                <a:tc>
                  <a:txBody>
                    <a:bodyPr/>
                    <a:lstStyle/>
                    <a:p>
                      <a:pPr algn="l" fontAlgn="b"/>
                      <a:r>
                        <a:rPr lang="en-IN" sz="1400" u="none" strike="noStrike">
                          <a:solidFill>
                            <a:schemeClr val="bg2"/>
                          </a:solidFill>
                          <a:effectLst/>
                        </a:rPr>
                        <a:t>2021</a:t>
                      </a:r>
                      <a:endParaRPr lang="en-IN" sz="1400" b="0" i="0" u="none" strike="noStrike">
                        <a:solidFill>
                          <a:schemeClr val="bg2"/>
                        </a:solidFill>
                        <a:effectLst/>
                        <a:latin typeface="Times New Roman" panose="02020603050405020304" pitchFamily="18" charset="0"/>
                      </a:endParaRPr>
                    </a:p>
                  </a:txBody>
                  <a:tcPr marL="7620" marR="7620" marT="7620" marB="0" anchor="ctr"/>
                </a:tc>
                <a:tc>
                  <a:txBody>
                    <a:bodyPr/>
                    <a:lstStyle/>
                    <a:p>
                      <a:pPr algn="l" fontAlgn="b"/>
                      <a:r>
                        <a:rPr lang="en-IN" sz="1400" u="none" strike="noStrike">
                          <a:solidFill>
                            <a:schemeClr val="bg2"/>
                          </a:solidFill>
                          <a:effectLst/>
                        </a:rPr>
                        <a:t>San Francisco, USA</a:t>
                      </a:r>
                      <a:endParaRPr lang="en-IN" sz="1400" b="0" i="0" u="none" strike="noStrike">
                        <a:solidFill>
                          <a:schemeClr val="bg2"/>
                        </a:solidFill>
                        <a:effectLst/>
                        <a:latin typeface="Times New Roman" panose="02020603050405020304" pitchFamily="18" charset="0"/>
                      </a:endParaRPr>
                    </a:p>
                  </a:txBody>
                  <a:tcPr marL="7620" marR="7620" marT="7620" marB="0" anchor="ctr"/>
                </a:tc>
                <a:tc>
                  <a:txBody>
                    <a:bodyPr/>
                    <a:lstStyle/>
                    <a:p>
                      <a:pPr algn="l" fontAlgn="b"/>
                      <a:r>
                        <a:rPr lang="en-IN" sz="1400" u="none" strike="noStrike" dirty="0">
                          <a:solidFill>
                            <a:schemeClr val="bg2"/>
                          </a:solidFill>
                          <a:effectLst/>
                        </a:rPr>
                        <a:t>Two bike trip dataset</a:t>
                      </a:r>
                      <a:endParaRPr lang="en-IN" sz="1400" b="0" i="0" u="none" strike="noStrike" dirty="0">
                        <a:solidFill>
                          <a:schemeClr val="bg2"/>
                        </a:solidFill>
                        <a:effectLst/>
                        <a:latin typeface="Times New Roman" panose="02020603050405020304" pitchFamily="18" charset="0"/>
                      </a:endParaRPr>
                    </a:p>
                  </a:txBody>
                  <a:tcPr marL="7620" marR="7620" marT="7620" marB="0" anchor="ctr"/>
                </a:tc>
                <a:tc>
                  <a:txBody>
                    <a:bodyPr/>
                    <a:lstStyle/>
                    <a:p>
                      <a:pPr algn="l" fontAlgn="b"/>
                      <a:r>
                        <a:rPr lang="en-US" sz="1400" u="none" strike="noStrike" dirty="0">
                          <a:solidFill>
                            <a:schemeClr val="bg2"/>
                          </a:solidFill>
                          <a:effectLst/>
                        </a:rPr>
                        <a:t>Network and station-level bike-sharing system prediction: a San Francisco bay area case study</a:t>
                      </a:r>
                      <a:endParaRPr lang="en-US" sz="1400" b="0" i="0" u="none" strike="noStrike" dirty="0">
                        <a:solidFill>
                          <a:schemeClr val="bg2"/>
                        </a:solidFill>
                        <a:effectLst/>
                        <a:latin typeface="Times New Roman" panose="02020603050405020304" pitchFamily="18" charset="0"/>
                      </a:endParaRPr>
                    </a:p>
                  </a:txBody>
                  <a:tcPr marL="7620" marR="7620" marT="7620" marB="0" anchor="ctr"/>
                </a:tc>
                <a:tc>
                  <a:txBody>
                    <a:bodyPr/>
                    <a:lstStyle/>
                    <a:p>
                      <a:pPr algn="l" fontAlgn="b"/>
                      <a:r>
                        <a:rPr lang="en-US" sz="1400" u="none" strike="noStrike">
                          <a:solidFill>
                            <a:schemeClr val="bg2"/>
                          </a:solidFill>
                          <a:effectLst/>
                        </a:rPr>
                        <a:t>Modeling the number of available bikes at the station level</a:t>
                      </a:r>
                      <a:endParaRPr lang="en-US" sz="1400" b="0" i="0" u="none" strike="noStrike">
                        <a:solidFill>
                          <a:schemeClr val="bg2"/>
                        </a:solidFill>
                        <a:effectLst/>
                        <a:latin typeface="Times New Roman" panose="02020603050405020304" pitchFamily="18" charset="0"/>
                      </a:endParaRPr>
                    </a:p>
                  </a:txBody>
                  <a:tcPr marL="7620" marR="7620" marT="7620" marB="0" anchor="ctr"/>
                </a:tc>
                <a:extLst>
                  <a:ext uri="{0D108BD9-81ED-4DB2-BD59-A6C34878D82A}">
                    <a16:rowId xmlns:a16="http://schemas.microsoft.com/office/drawing/2014/main" val="1048677275"/>
                  </a:ext>
                </a:extLst>
              </a:tr>
              <a:tr h="652023">
                <a:tc>
                  <a:txBody>
                    <a:bodyPr/>
                    <a:lstStyle/>
                    <a:p>
                      <a:pPr algn="l" fontAlgn="b"/>
                      <a:r>
                        <a:rPr lang="en-IN" sz="1400" u="none" strike="noStrike">
                          <a:solidFill>
                            <a:schemeClr val="bg2"/>
                          </a:solidFill>
                          <a:effectLst/>
                        </a:rPr>
                        <a:t>El Arbi Abdellaoui Alaoui</a:t>
                      </a:r>
                      <a:endParaRPr lang="en-IN" sz="1400" b="0" i="0" u="none" strike="noStrike">
                        <a:solidFill>
                          <a:schemeClr val="bg2"/>
                        </a:solidFill>
                        <a:effectLst/>
                        <a:latin typeface="Times New Roman" panose="02020603050405020304" pitchFamily="18" charset="0"/>
                      </a:endParaRPr>
                    </a:p>
                  </a:txBody>
                  <a:tcPr marL="7620" marR="7620" marT="7620" marB="0" anchor="ctr"/>
                </a:tc>
                <a:tc>
                  <a:txBody>
                    <a:bodyPr/>
                    <a:lstStyle/>
                    <a:p>
                      <a:pPr algn="l" fontAlgn="b"/>
                      <a:r>
                        <a:rPr lang="en-IN" sz="1400" u="none" strike="noStrike">
                          <a:solidFill>
                            <a:schemeClr val="bg2"/>
                          </a:solidFill>
                          <a:effectLst/>
                        </a:rPr>
                        <a:t>2021</a:t>
                      </a:r>
                      <a:endParaRPr lang="en-IN" sz="1400" b="0" i="0" u="none" strike="noStrike">
                        <a:solidFill>
                          <a:schemeClr val="bg2"/>
                        </a:solidFill>
                        <a:effectLst/>
                        <a:latin typeface="Times New Roman" panose="02020603050405020304" pitchFamily="18" charset="0"/>
                      </a:endParaRPr>
                    </a:p>
                  </a:txBody>
                  <a:tcPr marL="7620" marR="7620" marT="7620" marB="0" anchor="ctr"/>
                </a:tc>
                <a:tc>
                  <a:txBody>
                    <a:bodyPr/>
                    <a:lstStyle/>
                    <a:p>
                      <a:pPr algn="l" fontAlgn="b"/>
                      <a:r>
                        <a:rPr lang="en-IN" sz="1400" u="none" strike="noStrike" dirty="0">
                          <a:solidFill>
                            <a:schemeClr val="bg2"/>
                          </a:solidFill>
                          <a:effectLst/>
                        </a:rPr>
                        <a:t>London, United Kingdom</a:t>
                      </a:r>
                      <a:endParaRPr lang="en-IN" sz="1400" b="0" i="0" u="none" strike="noStrike" dirty="0">
                        <a:solidFill>
                          <a:schemeClr val="bg2"/>
                        </a:solidFill>
                        <a:effectLst/>
                        <a:latin typeface="Times New Roman" panose="02020603050405020304" pitchFamily="18" charset="0"/>
                      </a:endParaRPr>
                    </a:p>
                  </a:txBody>
                  <a:tcPr marL="7620" marR="7620" marT="7620" marB="0" anchor="ctr"/>
                </a:tc>
                <a:tc>
                  <a:txBody>
                    <a:bodyPr/>
                    <a:lstStyle/>
                    <a:p>
                      <a:pPr algn="l" fontAlgn="b"/>
                      <a:r>
                        <a:rPr lang="en-IN" sz="1400" u="none" strike="noStrike" dirty="0">
                          <a:solidFill>
                            <a:schemeClr val="bg2"/>
                          </a:solidFill>
                          <a:effectLst/>
                        </a:rPr>
                        <a:t>Data from BSSs</a:t>
                      </a:r>
                      <a:endParaRPr lang="en-IN" sz="1400" b="0" i="0" u="none" strike="noStrike" dirty="0">
                        <a:solidFill>
                          <a:schemeClr val="bg2"/>
                        </a:solidFill>
                        <a:effectLst/>
                        <a:latin typeface="Times New Roman" panose="02020603050405020304" pitchFamily="18" charset="0"/>
                      </a:endParaRPr>
                    </a:p>
                  </a:txBody>
                  <a:tcPr marL="7620" marR="7620" marT="7620" marB="0" anchor="ctr"/>
                </a:tc>
                <a:tc>
                  <a:txBody>
                    <a:bodyPr/>
                    <a:lstStyle/>
                    <a:p>
                      <a:pPr algn="l" fontAlgn="b"/>
                      <a:r>
                        <a:rPr lang="en-US" sz="1400" u="none" strike="noStrike" dirty="0">
                          <a:solidFill>
                            <a:schemeClr val="bg2"/>
                          </a:solidFill>
                          <a:effectLst/>
                        </a:rPr>
                        <a:t>Intelligent management of bike sharing in smart cities using machine learning and Internet of Things</a:t>
                      </a:r>
                      <a:endParaRPr lang="en-US" sz="1400" b="0" i="0" u="none" strike="noStrike" dirty="0">
                        <a:solidFill>
                          <a:schemeClr val="bg2"/>
                        </a:solidFill>
                        <a:effectLst/>
                        <a:latin typeface="Times New Roman" panose="02020603050405020304" pitchFamily="18" charset="0"/>
                      </a:endParaRPr>
                    </a:p>
                  </a:txBody>
                  <a:tcPr marL="7620" marR="7620" marT="7620" marB="0" anchor="ctr"/>
                </a:tc>
                <a:tc>
                  <a:txBody>
                    <a:bodyPr/>
                    <a:lstStyle/>
                    <a:p>
                      <a:pPr algn="l" fontAlgn="b"/>
                      <a:r>
                        <a:rPr lang="en-US" sz="1400" u="none" strike="noStrike">
                          <a:solidFill>
                            <a:schemeClr val="bg2"/>
                          </a:solidFill>
                          <a:effectLst/>
                        </a:rPr>
                        <a:t>BSS management using machine learning and IoT</a:t>
                      </a:r>
                      <a:endParaRPr lang="en-US" sz="1400" b="0" i="0" u="none" strike="noStrike">
                        <a:solidFill>
                          <a:schemeClr val="bg2"/>
                        </a:solidFill>
                        <a:effectLst/>
                        <a:latin typeface="Times New Roman" panose="02020603050405020304" pitchFamily="18" charset="0"/>
                      </a:endParaRPr>
                    </a:p>
                  </a:txBody>
                  <a:tcPr marL="7620" marR="7620" marT="7620" marB="0" anchor="ctr"/>
                </a:tc>
                <a:extLst>
                  <a:ext uri="{0D108BD9-81ED-4DB2-BD59-A6C34878D82A}">
                    <a16:rowId xmlns:a16="http://schemas.microsoft.com/office/drawing/2014/main" val="3252961046"/>
                  </a:ext>
                </a:extLst>
              </a:tr>
              <a:tr h="1082223">
                <a:tc>
                  <a:txBody>
                    <a:bodyPr/>
                    <a:lstStyle/>
                    <a:p>
                      <a:pPr algn="l" fontAlgn="b"/>
                      <a:r>
                        <a:rPr lang="en-US" sz="1400" u="sng" strike="noStrike">
                          <a:solidFill>
                            <a:schemeClr val="bg2"/>
                          </a:solidFill>
                          <a:effectLst/>
                        </a:rPr>
                        <a:t>Sathishkumar V E and Yongyun Cho</a:t>
                      </a:r>
                      <a:endParaRPr lang="en-US" sz="1400" b="0" i="0" u="sng" strike="noStrike">
                        <a:solidFill>
                          <a:schemeClr val="bg2"/>
                        </a:solidFill>
                        <a:effectLst/>
                        <a:latin typeface="Times New Roman" panose="02020603050405020304" pitchFamily="18" charset="0"/>
                      </a:endParaRPr>
                    </a:p>
                  </a:txBody>
                  <a:tcPr marL="7620" marR="7620" marT="7620" marB="0" anchor="ctr"/>
                </a:tc>
                <a:tc>
                  <a:txBody>
                    <a:bodyPr/>
                    <a:lstStyle/>
                    <a:p>
                      <a:pPr algn="l" fontAlgn="b"/>
                      <a:r>
                        <a:rPr lang="en-IN" sz="1400" u="none" strike="noStrike" dirty="0">
                          <a:solidFill>
                            <a:schemeClr val="bg2"/>
                          </a:solidFill>
                          <a:effectLst/>
                        </a:rPr>
                        <a:t>2020</a:t>
                      </a:r>
                      <a:endParaRPr lang="en-IN" sz="1400" b="0" i="0" u="none" strike="noStrike" dirty="0">
                        <a:solidFill>
                          <a:schemeClr val="bg2"/>
                        </a:solidFill>
                        <a:effectLst/>
                        <a:latin typeface="Times New Roman" panose="02020603050405020304" pitchFamily="18" charset="0"/>
                      </a:endParaRPr>
                    </a:p>
                  </a:txBody>
                  <a:tcPr marL="7620" marR="7620" marT="7620" marB="0" anchor="ctr"/>
                </a:tc>
                <a:tc>
                  <a:txBody>
                    <a:bodyPr/>
                    <a:lstStyle/>
                    <a:p>
                      <a:pPr algn="l" fontAlgn="b"/>
                      <a:r>
                        <a:rPr lang="en-IN" sz="1400" u="none" strike="noStrike" dirty="0">
                          <a:solidFill>
                            <a:schemeClr val="bg2"/>
                          </a:solidFill>
                          <a:effectLst/>
                        </a:rPr>
                        <a:t>South Korea</a:t>
                      </a:r>
                      <a:endParaRPr lang="en-IN" sz="1400" b="0" i="0" u="none" strike="noStrike" dirty="0">
                        <a:solidFill>
                          <a:schemeClr val="bg2"/>
                        </a:solidFill>
                        <a:effectLst/>
                        <a:latin typeface="Times New Roman" panose="02020603050405020304" pitchFamily="18" charset="0"/>
                      </a:endParaRPr>
                    </a:p>
                  </a:txBody>
                  <a:tcPr marL="7620" marR="7620" marT="7620" marB="0" anchor="ctr"/>
                </a:tc>
                <a:tc>
                  <a:txBody>
                    <a:bodyPr/>
                    <a:lstStyle/>
                    <a:p>
                      <a:pPr algn="l" fontAlgn="b"/>
                      <a:r>
                        <a:rPr lang="en-IN" sz="1400" u="none" strike="noStrike">
                          <a:solidFill>
                            <a:schemeClr val="bg2"/>
                          </a:solidFill>
                          <a:effectLst/>
                        </a:rPr>
                        <a:t>Open Data Source</a:t>
                      </a:r>
                      <a:endParaRPr lang="en-IN" sz="1400" b="0" i="0" u="none" strike="noStrike">
                        <a:solidFill>
                          <a:schemeClr val="bg2"/>
                        </a:solidFill>
                        <a:effectLst/>
                        <a:latin typeface="Times New Roman" panose="02020603050405020304" pitchFamily="18" charset="0"/>
                      </a:endParaRPr>
                    </a:p>
                  </a:txBody>
                  <a:tcPr marL="7620" marR="7620" marT="7620" marB="0" anchor="ctr"/>
                </a:tc>
                <a:tc>
                  <a:txBody>
                    <a:bodyPr/>
                    <a:lstStyle/>
                    <a:p>
                      <a:pPr algn="l" fontAlgn="b"/>
                      <a:r>
                        <a:rPr lang="en-US" sz="1400" u="none" strike="noStrike" dirty="0">
                          <a:solidFill>
                            <a:schemeClr val="bg2"/>
                          </a:solidFill>
                          <a:effectLst/>
                        </a:rPr>
                        <a:t>In the prediction of hourly rental bike demand, the hour of the day, and temperature are the most influential variables.</a:t>
                      </a:r>
                      <a:endParaRPr lang="en-US" sz="1400" b="0" i="0" u="none" strike="noStrike" dirty="0">
                        <a:solidFill>
                          <a:schemeClr val="bg2"/>
                        </a:solidFill>
                        <a:effectLst/>
                        <a:latin typeface="Times New Roman" panose="02020603050405020304" pitchFamily="18" charset="0"/>
                      </a:endParaRPr>
                    </a:p>
                  </a:txBody>
                  <a:tcPr marL="7620" marR="7620" marT="7620" marB="0" anchor="ctr"/>
                </a:tc>
                <a:tc>
                  <a:txBody>
                    <a:bodyPr/>
                    <a:lstStyle/>
                    <a:p>
                      <a:pPr algn="l" fontAlgn="b"/>
                      <a:r>
                        <a:rPr lang="en-US" sz="1400" u="none" strike="noStrike" dirty="0">
                          <a:solidFill>
                            <a:schemeClr val="bg2"/>
                          </a:solidFill>
                          <a:effectLst/>
                        </a:rPr>
                        <a:t>A rule-based regression predictive model for BSS demand prediction.</a:t>
                      </a:r>
                      <a:endParaRPr lang="en-US" sz="1400" b="0" i="0" u="none" strike="noStrike" dirty="0">
                        <a:solidFill>
                          <a:schemeClr val="bg2"/>
                        </a:solidFill>
                        <a:effectLst/>
                        <a:latin typeface="Times New Roman" panose="02020603050405020304" pitchFamily="18" charset="0"/>
                      </a:endParaRPr>
                    </a:p>
                  </a:txBody>
                  <a:tcPr marL="7620" marR="7620" marT="7620" marB="0" anchor="ctr"/>
                </a:tc>
                <a:extLst>
                  <a:ext uri="{0D108BD9-81ED-4DB2-BD59-A6C34878D82A}">
                    <a16:rowId xmlns:a16="http://schemas.microsoft.com/office/drawing/2014/main" val="373600277"/>
                  </a:ext>
                </a:extLst>
              </a:tr>
              <a:tr h="1727524">
                <a:tc>
                  <a:txBody>
                    <a:bodyPr/>
                    <a:lstStyle/>
                    <a:p>
                      <a:pPr algn="l" fontAlgn="b"/>
                      <a:r>
                        <a:rPr lang="en-IN" sz="1400" u="none" strike="noStrike">
                          <a:solidFill>
                            <a:schemeClr val="bg2"/>
                          </a:solidFill>
                          <a:effectLst/>
                        </a:rPr>
                        <a:t>Daniele Gammelli, Yihua Wang, Dennis Prak, Filipe Rodrigues,Stefan Minner, Francisco Camara Pereira</a:t>
                      </a:r>
                      <a:endParaRPr lang="en-IN" sz="1400" b="0" i="0" u="none" strike="noStrike">
                        <a:solidFill>
                          <a:schemeClr val="bg2"/>
                        </a:solidFill>
                        <a:effectLst/>
                        <a:latin typeface="Times New Roman" panose="02020603050405020304" pitchFamily="18" charset="0"/>
                      </a:endParaRPr>
                    </a:p>
                  </a:txBody>
                  <a:tcPr marL="7620" marR="7620" marT="7620" marB="0" anchor="ctr"/>
                </a:tc>
                <a:tc>
                  <a:txBody>
                    <a:bodyPr/>
                    <a:lstStyle/>
                    <a:p>
                      <a:pPr algn="l" fontAlgn="b"/>
                      <a:r>
                        <a:rPr lang="en-IN" sz="1400" u="none" strike="noStrike">
                          <a:solidFill>
                            <a:schemeClr val="bg2"/>
                          </a:solidFill>
                          <a:effectLst/>
                        </a:rPr>
                        <a:t>2022</a:t>
                      </a:r>
                      <a:endParaRPr lang="en-IN" sz="1400" b="0" i="0" u="none" strike="noStrike">
                        <a:solidFill>
                          <a:schemeClr val="bg2"/>
                        </a:solidFill>
                        <a:effectLst/>
                        <a:latin typeface="Times New Roman" panose="02020603050405020304" pitchFamily="18" charset="0"/>
                      </a:endParaRPr>
                    </a:p>
                  </a:txBody>
                  <a:tcPr marL="7620" marR="7620" marT="7620" marB="0" anchor="ctr"/>
                </a:tc>
                <a:tc>
                  <a:txBody>
                    <a:bodyPr/>
                    <a:lstStyle/>
                    <a:p>
                      <a:pPr algn="l" fontAlgn="b"/>
                      <a:r>
                        <a:rPr lang="en-IN" sz="1400" u="none" strike="noStrike">
                          <a:solidFill>
                            <a:schemeClr val="bg2"/>
                          </a:solidFill>
                          <a:effectLst/>
                        </a:rPr>
                        <a:t>New York, Usa</a:t>
                      </a:r>
                      <a:endParaRPr lang="en-IN" sz="1400" b="0" i="0" u="none" strike="noStrike">
                        <a:solidFill>
                          <a:schemeClr val="bg2"/>
                        </a:solidFill>
                        <a:effectLst/>
                        <a:latin typeface="Times New Roman" panose="02020603050405020304" pitchFamily="18" charset="0"/>
                      </a:endParaRPr>
                    </a:p>
                  </a:txBody>
                  <a:tcPr marL="7620" marR="7620" marT="7620" marB="0" anchor="ctr"/>
                </a:tc>
                <a:tc>
                  <a:txBody>
                    <a:bodyPr/>
                    <a:lstStyle/>
                    <a:p>
                      <a:pPr algn="l" fontAlgn="b"/>
                      <a:r>
                        <a:rPr lang="en-IN" sz="1400" u="none" strike="noStrike" dirty="0">
                          <a:solidFill>
                            <a:schemeClr val="bg2"/>
                          </a:solidFill>
                          <a:effectLst/>
                        </a:rPr>
                        <a:t>Science Direct</a:t>
                      </a:r>
                      <a:endParaRPr lang="en-IN" sz="1400" b="0" i="0" u="none" strike="noStrike" dirty="0">
                        <a:solidFill>
                          <a:schemeClr val="bg2"/>
                        </a:solidFill>
                        <a:effectLst/>
                        <a:latin typeface="Times New Roman" panose="02020603050405020304" pitchFamily="18" charset="0"/>
                      </a:endParaRPr>
                    </a:p>
                  </a:txBody>
                  <a:tcPr marL="7620" marR="7620" marT="7620" marB="0" anchor="ctr"/>
                </a:tc>
                <a:tc>
                  <a:txBody>
                    <a:bodyPr/>
                    <a:lstStyle/>
                    <a:p>
                      <a:pPr algn="l" fontAlgn="b"/>
                      <a:r>
                        <a:rPr lang="en-US" sz="1400" u="none" strike="noStrike" dirty="0">
                          <a:solidFill>
                            <a:schemeClr val="bg2"/>
                          </a:solidFill>
                          <a:effectLst/>
                        </a:rPr>
                        <a:t>Predictive and prescriptive performance of bike-sharing demand forecasts for inventory management</a:t>
                      </a:r>
                      <a:endParaRPr lang="en-US" sz="1400" b="0" i="0" u="none" strike="noStrike" dirty="0">
                        <a:solidFill>
                          <a:schemeClr val="bg2"/>
                        </a:solidFill>
                        <a:effectLst/>
                        <a:latin typeface="Times New Roman" panose="02020603050405020304" pitchFamily="18" charset="0"/>
                      </a:endParaRPr>
                    </a:p>
                  </a:txBody>
                  <a:tcPr marL="7620" marR="7620" marT="7620" marB="0" anchor="ctr"/>
                </a:tc>
                <a:tc>
                  <a:txBody>
                    <a:bodyPr/>
                    <a:lstStyle/>
                    <a:p>
                      <a:pPr algn="l" fontAlgn="b"/>
                      <a:r>
                        <a:rPr lang="en-US" sz="1400" u="none" strike="noStrike" dirty="0">
                          <a:solidFill>
                            <a:schemeClr val="bg2"/>
                          </a:solidFill>
                          <a:effectLst/>
                        </a:rPr>
                        <a:t>To determine the optimal starting inventory level of a station for a given day, a User Dissatisfaction Function (UDF) models</a:t>
                      </a:r>
                      <a:endParaRPr lang="en-US" sz="1400" b="0" i="0" u="none" strike="noStrike" dirty="0">
                        <a:solidFill>
                          <a:schemeClr val="bg2"/>
                        </a:solidFill>
                        <a:effectLst/>
                        <a:latin typeface="Times New Roman" panose="02020603050405020304" pitchFamily="18" charset="0"/>
                      </a:endParaRPr>
                    </a:p>
                  </a:txBody>
                  <a:tcPr marL="7620" marR="7620" marT="7620" marB="0" anchor="ctr"/>
                </a:tc>
                <a:extLst>
                  <a:ext uri="{0D108BD9-81ED-4DB2-BD59-A6C34878D82A}">
                    <a16:rowId xmlns:a16="http://schemas.microsoft.com/office/drawing/2014/main" val="2632798259"/>
                  </a:ext>
                </a:extLst>
              </a:tr>
            </a:tbl>
          </a:graphicData>
        </a:graphic>
      </p:graphicFrame>
      <p:sp>
        <p:nvSpPr>
          <p:cNvPr id="12" name="TextBox 11">
            <a:extLst>
              <a:ext uri="{FF2B5EF4-FFF2-40B4-BE49-F238E27FC236}">
                <a16:creationId xmlns:a16="http://schemas.microsoft.com/office/drawing/2014/main" id="{28E3C1C3-3484-15A8-F5D3-FFB9CB320084}"/>
              </a:ext>
            </a:extLst>
          </p:cNvPr>
          <p:cNvSpPr txBox="1"/>
          <p:nvPr/>
        </p:nvSpPr>
        <p:spPr>
          <a:xfrm>
            <a:off x="603812" y="497948"/>
            <a:ext cx="6105644" cy="646331"/>
          </a:xfrm>
          <a:prstGeom prst="rect">
            <a:avLst/>
          </a:prstGeom>
          <a:noFill/>
        </p:spPr>
        <p:txBody>
          <a:bodyPr wrap="square">
            <a:spAutoFit/>
          </a:bodyPr>
          <a:lstStyle/>
          <a:p>
            <a:r>
              <a:rPr lang="en-IN" sz="3600" b="1" dirty="0">
                <a:solidFill>
                  <a:schemeClr val="bg1"/>
                </a:solidFill>
                <a:latin typeface="Times New Roman" panose="02020603050405020304" pitchFamily="18" charset="0"/>
                <a:cs typeface="Times New Roman" panose="02020603050405020304" pitchFamily="18" charset="0"/>
              </a:rPr>
              <a:t>Literature Review</a:t>
            </a:r>
            <a:endParaRPr lang="en-IN" sz="3600" b="1" dirty="0"/>
          </a:p>
        </p:txBody>
      </p:sp>
      <p:sp>
        <p:nvSpPr>
          <p:cNvPr id="13" name="Slide Number Placeholder 12">
            <a:extLst>
              <a:ext uri="{FF2B5EF4-FFF2-40B4-BE49-F238E27FC236}">
                <a16:creationId xmlns:a16="http://schemas.microsoft.com/office/drawing/2014/main" id="{A2BB4B84-FFE2-4FA5-AA54-B0658D1A9ED5}"/>
              </a:ext>
            </a:extLst>
          </p:cNvPr>
          <p:cNvSpPr>
            <a:spLocks noGrp="1"/>
          </p:cNvSpPr>
          <p:nvPr>
            <p:ph type="sldNum" sz="quarter" idx="12"/>
          </p:nvPr>
        </p:nvSpPr>
        <p:spPr/>
        <p:txBody>
          <a:bodyPr/>
          <a:lstStyle/>
          <a:p>
            <a:fld id="{CCB81DBB-4641-41A6-B42C-A42E31CEAFFA}" type="slidenum">
              <a:rPr lang="en-US" smtClean="0"/>
              <a:t>5</a:t>
            </a:fld>
            <a:endParaRPr lang="en-US"/>
          </a:p>
        </p:txBody>
      </p:sp>
    </p:spTree>
    <p:extLst>
      <p:ext uri="{BB962C8B-B14F-4D97-AF65-F5344CB8AC3E}">
        <p14:creationId xmlns:p14="http://schemas.microsoft.com/office/powerpoint/2010/main" val="961789810"/>
      </p:ext>
    </p:extLst>
  </p:cSld>
  <p:clrMapOvr>
    <a:masterClrMapping/>
  </p:clrMapOvr>
  <mc:AlternateContent xmlns:mc="http://schemas.openxmlformats.org/markup-compatibility/2006">
    <mc:Choice xmlns:p14="http://schemas.microsoft.com/office/powerpoint/2010/main" Requires="p14">
      <p:transition spd="slow" p14:dur="2000" advTm="5825"/>
    </mc:Choice>
    <mc:Fallback>
      <p:transition spd="slow" advTm="5825"/>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998D876-AFF0-C221-7B55-D2E76191ADFC}"/>
              </a:ext>
            </a:extLst>
          </p:cNvPr>
          <p:cNvSpPr>
            <a:spLocks noGrp="1"/>
          </p:cNvSpPr>
          <p:nvPr>
            <p:ph type="title"/>
          </p:nvPr>
        </p:nvSpPr>
        <p:spPr>
          <a:xfrm>
            <a:off x="838200" y="365125"/>
            <a:ext cx="10515600" cy="1325563"/>
          </a:xfrm>
        </p:spPr>
        <p:txBody>
          <a:bodyPr>
            <a:normAutofit/>
          </a:bodyPr>
          <a:lstStyle/>
          <a:p>
            <a:r>
              <a:rPr lang="en-US">
                <a:solidFill>
                  <a:srgbClr val="FFFFFF"/>
                </a:solidFill>
                <a:latin typeface="Times New Roman" panose="02020603050405020304" pitchFamily="18" charset="0"/>
                <a:cs typeface="Times New Roman" panose="02020603050405020304" pitchFamily="18" charset="0"/>
              </a:rPr>
              <a:t>Objectives</a:t>
            </a:r>
          </a:p>
        </p:txBody>
      </p:sp>
      <p:graphicFrame>
        <p:nvGraphicFramePr>
          <p:cNvPr id="5" name="Content Placeholder 2">
            <a:extLst>
              <a:ext uri="{FF2B5EF4-FFF2-40B4-BE49-F238E27FC236}">
                <a16:creationId xmlns:a16="http://schemas.microsoft.com/office/drawing/2014/main" id="{23F719E8-E20E-97FD-6D16-89C4902277B7}"/>
              </a:ext>
            </a:extLst>
          </p:cNvPr>
          <p:cNvGraphicFramePr>
            <a:graphicFrameLocks noGrp="1"/>
          </p:cNvGraphicFramePr>
          <p:nvPr>
            <p:ph idx="1"/>
            <p:extLst>
              <p:ext uri="{D42A27DB-BD31-4B8C-83A1-F6EECF244321}">
                <p14:modId xmlns:p14="http://schemas.microsoft.com/office/powerpoint/2010/main" val="3406818414"/>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Slide Number Placeholder 2">
            <a:extLst>
              <a:ext uri="{FF2B5EF4-FFF2-40B4-BE49-F238E27FC236}">
                <a16:creationId xmlns:a16="http://schemas.microsoft.com/office/drawing/2014/main" id="{51725CBC-DF53-24CF-9555-48B957185D3A}"/>
              </a:ext>
            </a:extLst>
          </p:cNvPr>
          <p:cNvSpPr>
            <a:spLocks noGrp="1"/>
          </p:cNvSpPr>
          <p:nvPr>
            <p:ph type="sldNum" sz="quarter" idx="12"/>
          </p:nvPr>
        </p:nvSpPr>
        <p:spPr/>
        <p:txBody>
          <a:bodyPr/>
          <a:lstStyle/>
          <a:p>
            <a:fld id="{CCB81DBB-4641-41A6-B42C-A42E31CEAFFA}" type="slidenum">
              <a:rPr lang="en-US" smtClean="0"/>
              <a:t>6</a:t>
            </a:fld>
            <a:endParaRPr lang="en-US"/>
          </a:p>
        </p:txBody>
      </p:sp>
    </p:spTree>
    <p:extLst>
      <p:ext uri="{BB962C8B-B14F-4D97-AF65-F5344CB8AC3E}">
        <p14:creationId xmlns:p14="http://schemas.microsoft.com/office/powerpoint/2010/main" val="206695242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advTm="20945"/>
    </mc:Choice>
    <mc:Fallback>
      <p:transition spd="slow" advTm="20945"/>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alpha val="80000"/>
          </a:schemeClr>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FFBEE45-F140-49D5-85EA-C78C24340B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55126F4-3E85-3AFB-0C6E-8FCAB290F69C}"/>
              </a:ext>
            </a:extLst>
          </p:cNvPr>
          <p:cNvSpPr>
            <a:spLocks noGrp="1"/>
          </p:cNvSpPr>
          <p:nvPr>
            <p:ph type="title"/>
          </p:nvPr>
        </p:nvSpPr>
        <p:spPr>
          <a:xfrm>
            <a:off x="476181" y="119780"/>
            <a:ext cx="10515600" cy="1828444"/>
          </a:xfrm>
        </p:spPr>
        <p:txBody>
          <a:bodyPr vert="horz" lIns="91440" tIns="45720" rIns="91440" bIns="45720" rtlCol="0" anchor="ctr">
            <a:normAutofit/>
          </a:bodyPr>
          <a:lstStyle/>
          <a:p>
            <a:r>
              <a:rPr lang="en-US" kern="1200">
                <a:solidFill>
                  <a:schemeClr val="bg1"/>
                </a:solidFill>
                <a:latin typeface="Times New Roman" panose="02020603050405020304" pitchFamily="18" charset="0"/>
                <a:cs typeface="Times New Roman" panose="02020603050405020304" pitchFamily="18" charset="0"/>
              </a:rPr>
              <a:t>Dataset </a:t>
            </a:r>
            <a:r>
              <a:rPr lang="en-US" sz="5200" kern="1200">
                <a:solidFill>
                  <a:schemeClr val="bg1"/>
                </a:solidFill>
                <a:latin typeface="Times New Roman" panose="02020603050405020304" pitchFamily="18" charset="0"/>
                <a:cs typeface="Times New Roman" panose="02020603050405020304" pitchFamily="18" charset="0"/>
              </a:rPr>
              <a:t>	</a:t>
            </a:r>
          </a:p>
        </p:txBody>
      </p:sp>
      <p:sp>
        <p:nvSpPr>
          <p:cNvPr id="3" name="Content Placeholder 2">
            <a:extLst>
              <a:ext uri="{FF2B5EF4-FFF2-40B4-BE49-F238E27FC236}">
                <a16:creationId xmlns:a16="http://schemas.microsoft.com/office/drawing/2014/main" id="{918A10B2-2BED-048A-D2C8-D1DEC42AFCD0}"/>
              </a:ext>
            </a:extLst>
          </p:cNvPr>
          <p:cNvSpPr>
            <a:spLocks noGrp="1"/>
          </p:cNvSpPr>
          <p:nvPr>
            <p:ph idx="1"/>
          </p:nvPr>
        </p:nvSpPr>
        <p:spPr>
          <a:xfrm>
            <a:off x="248272" y="6039031"/>
            <a:ext cx="12188952" cy="3730460"/>
          </a:xfrm>
        </p:spPr>
        <p:txBody>
          <a:bodyPr vert="horz" lIns="91440" tIns="45720" rIns="91440" bIns="45720" rtlCol="0">
            <a:normAutofit/>
          </a:bodyPr>
          <a:lstStyle/>
          <a:p>
            <a:pPr marL="0" indent="0">
              <a:buNone/>
            </a:pPr>
            <a:r>
              <a:rPr lang="en-US" sz="2000">
                <a:latin typeface="Times New Roman" panose="02020603050405020304" pitchFamily="18" charset="0"/>
                <a:cs typeface="Times New Roman" panose="02020603050405020304" pitchFamily="18" charset="0"/>
                <a:hlinkClick r:id="rId2"/>
              </a:rPr>
              <a:t>https://www.kaggle.com/datasets/pronto/cycle-share-dataset?resource=download</a:t>
            </a:r>
            <a:endParaRPr lang="en-US" sz="2000">
              <a:latin typeface="Times New Roman" panose="02020603050405020304" pitchFamily="18" charset="0"/>
              <a:cs typeface="Times New Roman" panose="02020603050405020304" pitchFamily="18" charset="0"/>
            </a:endParaRPr>
          </a:p>
        </p:txBody>
      </p:sp>
      <p:graphicFrame>
        <p:nvGraphicFramePr>
          <p:cNvPr id="17" name="Content Placeholder 2">
            <a:extLst>
              <a:ext uri="{FF2B5EF4-FFF2-40B4-BE49-F238E27FC236}">
                <a16:creationId xmlns:a16="http://schemas.microsoft.com/office/drawing/2014/main" id="{ADEF7606-9588-B150-7A9F-A2C998BD05DE}"/>
              </a:ext>
            </a:extLst>
          </p:cNvPr>
          <p:cNvGraphicFramePr/>
          <p:nvPr>
            <p:extLst>
              <p:ext uri="{D42A27DB-BD31-4B8C-83A1-F6EECF244321}">
                <p14:modId xmlns:p14="http://schemas.microsoft.com/office/powerpoint/2010/main" val="31339975"/>
              </p:ext>
            </p:extLst>
          </p:nvPr>
        </p:nvGraphicFramePr>
        <p:xfrm>
          <a:off x="8593842" y="369686"/>
          <a:ext cx="2502396" cy="510539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6" name="Picture 5" descr="Qr code&#10;&#10;Description automatically generated">
            <a:extLst>
              <a:ext uri="{FF2B5EF4-FFF2-40B4-BE49-F238E27FC236}">
                <a16:creationId xmlns:a16="http://schemas.microsoft.com/office/drawing/2014/main" id="{4B480640-6B36-DB27-C89A-942B828A0ADF}"/>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439510" y="4393632"/>
            <a:ext cx="1905000" cy="1905000"/>
          </a:xfrm>
          <a:prstGeom prst="rect">
            <a:avLst/>
          </a:prstGeom>
        </p:spPr>
      </p:pic>
      <p:pic>
        <p:nvPicPr>
          <p:cNvPr id="8" name="Picture 7" descr="Logo&#10;&#10;Description automatically generated">
            <a:extLst>
              <a:ext uri="{FF2B5EF4-FFF2-40B4-BE49-F238E27FC236}">
                <a16:creationId xmlns:a16="http://schemas.microsoft.com/office/drawing/2014/main" id="{E42B081C-E99F-C596-246D-F951FE2FA6C7}"/>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94598" y="4095660"/>
            <a:ext cx="2915057" cy="1943371"/>
          </a:xfrm>
          <a:prstGeom prst="rect">
            <a:avLst/>
          </a:prstGeom>
        </p:spPr>
      </p:pic>
      <p:sp>
        <p:nvSpPr>
          <p:cNvPr id="12" name="TextBox 11">
            <a:extLst>
              <a:ext uri="{FF2B5EF4-FFF2-40B4-BE49-F238E27FC236}">
                <a16:creationId xmlns:a16="http://schemas.microsoft.com/office/drawing/2014/main" id="{B58E2555-C6EE-1DE0-7AB1-5321BD637860}"/>
              </a:ext>
            </a:extLst>
          </p:cNvPr>
          <p:cNvSpPr txBox="1"/>
          <p:nvPr/>
        </p:nvSpPr>
        <p:spPr>
          <a:xfrm>
            <a:off x="373435" y="3177107"/>
            <a:ext cx="9471605" cy="369332"/>
          </a:xfrm>
          <a:prstGeom prst="rect">
            <a:avLst/>
          </a:prstGeom>
          <a:noFill/>
        </p:spPr>
        <p:txBody>
          <a:bodyPr wrap="square">
            <a:spAutoFit/>
          </a:bodyPr>
          <a:lstStyle/>
          <a:p>
            <a:r>
              <a:rPr lang="en-US">
                <a:latin typeface="Times New Roman" panose="02020603050405020304" pitchFamily="18" charset="0"/>
                <a:cs typeface="Times New Roman" panose="02020603050405020304" pitchFamily="18" charset="0"/>
                <a:hlinkClick r:id="rId10"/>
              </a:rPr>
              <a:t>https://data.seattle.gov/Community/Pronto-Cycle-Share-Trip-Data/tw7j-dfaw</a:t>
            </a:r>
            <a:endParaRPr lang="en-US">
              <a:latin typeface="Times New Roman" panose="02020603050405020304" pitchFamily="18" charset="0"/>
              <a:cs typeface="Times New Roman" panose="02020603050405020304" pitchFamily="18" charset="0"/>
            </a:endParaRPr>
          </a:p>
        </p:txBody>
      </p:sp>
      <p:pic>
        <p:nvPicPr>
          <p:cNvPr id="1026" name="Picture 2" descr="Seattle Open Data">
            <a:extLst>
              <a:ext uri="{FF2B5EF4-FFF2-40B4-BE49-F238E27FC236}">
                <a16:creationId xmlns:a16="http://schemas.microsoft.com/office/drawing/2014/main" id="{D5FBCA85-BC90-E983-7F50-809AAE64A623}"/>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07170" y="1918691"/>
            <a:ext cx="1589929" cy="728187"/>
          </a:xfrm>
          <a:prstGeom prst="rect">
            <a:avLst/>
          </a:prstGeom>
          <a:solidFill>
            <a:schemeClr val="accent1"/>
          </a:solidFill>
        </p:spPr>
      </p:pic>
      <p:sp>
        <p:nvSpPr>
          <p:cNvPr id="23" name="TextBox 22">
            <a:extLst>
              <a:ext uri="{FF2B5EF4-FFF2-40B4-BE49-F238E27FC236}">
                <a16:creationId xmlns:a16="http://schemas.microsoft.com/office/drawing/2014/main" id="{F4F84A33-41DC-9CC2-B332-2690FF7566F1}"/>
              </a:ext>
            </a:extLst>
          </p:cNvPr>
          <p:cNvSpPr txBox="1"/>
          <p:nvPr/>
        </p:nvSpPr>
        <p:spPr>
          <a:xfrm>
            <a:off x="394598" y="2737720"/>
            <a:ext cx="6096000" cy="369332"/>
          </a:xfrm>
          <a:prstGeom prst="rect">
            <a:avLst/>
          </a:prstGeom>
          <a:noFill/>
        </p:spPr>
        <p:txBody>
          <a:bodyPr wrap="square">
            <a:spAutoFit/>
          </a:bodyPr>
          <a:lstStyle/>
          <a:p>
            <a:r>
              <a:rPr lang="en-US" b="1" i="0">
                <a:solidFill>
                  <a:schemeClr val="bg1"/>
                </a:solidFill>
                <a:effectLst/>
                <a:latin typeface="Times New Roman" panose="02020603050405020304" pitchFamily="18" charset="0"/>
                <a:cs typeface="Times New Roman" panose="02020603050405020304" pitchFamily="18" charset="0"/>
              </a:rPr>
              <a:t>Seattle Open Data</a:t>
            </a:r>
            <a:endParaRPr lang="en-US">
              <a:solidFill>
                <a:schemeClr val="bg1"/>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4099F391-8AA7-5B04-67D6-BAA37DFDCA5C}"/>
              </a:ext>
            </a:extLst>
          </p:cNvPr>
          <p:cNvSpPr>
            <a:spLocks noGrp="1"/>
          </p:cNvSpPr>
          <p:nvPr>
            <p:ph type="sldNum" sz="quarter" idx="12"/>
          </p:nvPr>
        </p:nvSpPr>
        <p:spPr/>
        <p:txBody>
          <a:bodyPr/>
          <a:lstStyle/>
          <a:p>
            <a:fld id="{CCB81DBB-4641-41A6-B42C-A42E31CEAFFA}" type="slidenum">
              <a:rPr lang="en-US" smtClean="0"/>
              <a:t>7</a:t>
            </a:fld>
            <a:endParaRPr lang="en-US"/>
          </a:p>
        </p:txBody>
      </p:sp>
    </p:spTree>
    <p:extLst>
      <p:ext uri="{BB962C8B-B14F-4D97-AF65-F5344CB8AC3E}">
        <p14:creationId xmlns:p14="http://schemas.microsoft.com/office/powerpoint/2010/main" val="3219726421"/>
      </p:ext>
    </p:extLst>
  </p:cSld>
  <p:clrMapOvr>
    <a:masterClrMapping/>
  </p:clrMapOvr>
  <mc:AlternateContent xmlns:mc="http://schemas.openxmlformats.org/markup-compatibility/2006">
    <mc:Choice xmlns:p14="http://schemas.microsoft.com/office/powerpoint/2010/main" Requires="p14">
      <p:transition spd="slow" p14:dur="2000" advTm="11095"/>
    </mc:Choice>
    <mc:Fallback>
      <p:transition spd="slow" advTm="11095"/>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alpha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6693" y="584220"/>
            <a:ext cx="11157817" cy="545945"/>
          </a:xfrm>
        </p:spPr>
        <p:txBody>
          <a:bodyPr>
            <a:normAutofit fontScale="90000"/>
          </a:bodyPr>
          <a:lstStyle/>
          <a:p>
            <a:pPr algn="l"/>
            <a:r>
              <a:rPr lang="en-US" sz="4900">
                <a:solidFill>
                  <a:schemeClr val="bg1"/>
                </a:solidFill>
                <a:latin typeface="Times New Roman" panose="02020603050405020304" pitchFamily="18" charset="0"/>
                <a:cs typeface="Times New Roman" panose="02020603050405020304" pitchFamily="18" charset="0"/>
              </a:rPr>
              <a:t>Data Preparation </a:t>
            </a:r>
            <a:r>
              <a:rPr lang="en-US">
                <a:solidFill>
                  <a:schemeClr val="bg1"/>
                </a:solidFill>
                <a:latin typeface="Times New Roman" panose="02020603050405020304" pitchFamily="18" charset="0"/>
                <a:cs typeface="Times New Roman" panose="02020603050405020304" pitchFamily="18" charset="0"/>
              </a:rPr>
              <a:t>	</a:t>
            </a:r>
          </a:p>
        </p:txBody>
      </p:sp>
      <p:sp>
        <p:nvSpPr>
          <p:cNvPr id="10" name="TextBox 9">
            <a:extLst>
              <a:ext uri="{FF2B5EF4-FFF2-40B4-BE49-F238E27FC236}">
                <a16:creationId xmlns:a16="http://schemas.microsoft.com/office/drawing/2014/main" id="{4F98906E-BE8F-FEA8-00E0-71EA01A9DA4D}"/>
              </a:ext>
            </a:extLst>
          </p:cNvPr>
          <p:cNvSpPr txBox="1"/>
          <p:nvPr/>
        </p:nvSpPr>
        <p:spPr>
          <a:xfrm>
            <a:off x="605371" y="1440302"/>
            <a:ext cx="7133252" cy="369332"/>
          </a:xfrm>
          <a:prstGeom prst="rect">
            <a:avLst/>
          </a:prstGeom>
          <a:noFill/>
        </p:spPr>
        <p:txBody>
          <a:bodyPr wrap="square">
            <a:spAutoFit/>
          </a:bodyPr>
          <a:lstStyle/>
          <a:p>
            <a:pPr lvl="0">
              <a:lnSpc>
                <a:spcPct val="100000"/>
              </a:lnSpc>
            </a:pPr>
            <a:r>
              <a:rPr lang="en-US" sz="1800">
                <a:solidFill>
                  <a:schemeClr val="bg1"/>
                </a:solidFill>
                <a:latin typeface="Times New Roman" panose="02020603050405020304" pitchFamily="18" charset="0"/>
                <a:cs typeface="Times New Roman" panose="02020603050405020304" pitchFamily="18" charset="0"/>
              </a:rPr>
              <a:t>Exploring the correlation between the different relevant attributes.</a:t>
            </a:r>
          </a:p>
        </p:txBody>
      </p:sp>
      <p:sp>
        <p:nvSpPr>
          <p:cNvPr id="4" name="Chevron 3"/>
          <p:cNvSpPr/>
          <p:nvPr/>
        </p:nvSpPr>
        <p:spPr>
          <a:xfrm>
            <a:off x="289340" y="4302676"/>
            <a:ext cx="1856961" cy="311573"/>
          </a:xfrm>
          <a:prstGeom prst="chevro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solidFill>
                <a:schemeClr val="bg1"/>
              </a:solidFill>
              <a:latin typeface="Times New Roman" panose="02020603050405020304" pitchFamily="18" charset="0"/>
              <a:cs typeface="Times New Roman" panose="02020603050405020304" pitchFamily="18" charset="0"/>
            </a:endParaRPr>
          </a:p>
        </p:txBody>
      </p:sp>
      <p:sp>
        <p:nvSpPr>
          <p:cNvPr id="5" name="Chevron 4"/>
          <p:cNvSpPr/>
          <p:nvPr/>
        </p:nvSpPr>
        <p:spPr>
          <a:xfrm>
            <a:off x="2041796" y="4302676"/>
            <a:ext cx="1856961" cy="311573"/>
          </a:xfrm>
          <a:prstGeom prst="chevr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solidFill>
                <a:schemeClr val="bg1"/>
              </a:solidFill>
              <a:latin typeface="Times New Roman" panose="02020603050405020304" pitchFamily="18" charset="0"/>
              <a:cs typeface="Times New Roman" panose="02020603050405020304" pitchFamily="18" charset="0"/>
            </a:endParaRPr>
          </a:p>
        </p:txBody>
      </p:sp>
      <p:sp>
        <p:nvSpPr>
          <p:cNvPr id="6" name="Chevron 5"/>
          <p:cNvSpPr/>
          <p:nvPr/>
        </p:nvSpPr>
        <p:spPr>
          <a:xfrm>
            <a:off x="3794252" y="4302676"/>
            <a:ext cx="1856961" cy="311573"/>
          </a:xfrm>
          <a:prstGeom prst="chevr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solidFill>
                <a:schemeClr val="bg1"/>
              </a:solidFill>
              <a:latin typeface="Times New Roman" panose="02020603050405020304" pitchFamily="18" charset="0"/>
              <a:cs typeface="Times New Roman" panose="02020603050405020304" pitchFamily="18" charset="0"/>
            </a:endParaRPr>
          </a:p>
        </p:txBody>
      </p:sp>
      <p:sp>
        <p:nvSpPr>
          <p:cNvPr id="7" name="Chevron 6"/>
          <p:cNvSpPr/>
          <p:nvPr/>
        </p:nvSpPr>
        <p:spPr>
          <a:xfrm>
            <a:off x="5546710" y="4302676"/>
            <a:ext cx="1856961" cy="311573"/>
          </a:xfrm>
          <a:prstGeom prst="chevr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solidFill>
                <a:schemeClr val="bg1"/>
              </a:solidFill>
              <a:latin typeface="Times New Roman" panose="02020603050405020304" pitchFamily="18" charset="0"/>
              <a:cs typeface="Times New Roman" panose="02020603050405020304" pitchFamily="18" charset="0"/>
            </a:endParaRPr>
          </a:p>
        </p:txBody>
      </p:sp>
      <p:sp>
        <p:nvSpPr>
          <p:cNvPr id="8" name="Chevron 7"/>
          <p:cNvSpPr/>
          <p:nvPr/>
        </p:nvSpPr>
        <p:spPr>
          <a:xfrm>
            <a:off x="7299166" y="4302676"/>
            <a:ext cx="1856961" cy="311573"/>
          </a:xfrm>
          <a:prstGeom prst="chevr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solidFill>
                <a:schemeClr val="bg1"/>
              </a:solidFill>
              <a:latin typeface="Times New Roman" panose="02020603050405020304" pitchFamily="18" charset="0"/>
              <a:cs typeface="Times New Roman" panose="02020603050405020304" pitchFamily="18" charset="0"/>
            </a:endParaRPr>
          </a:p>
        </p:txBody>
      </p:sp>
      <p:sp>
        <p:nvSpPr>
          <p:cNvPr id="9" name="Chevron 8"/>
          <p:cNvSpPr/>
          <p:nvPr/>
        </p:nvSpPr>
        <p:spPr>
          <a:xfrm>
            <a:off x="9051622" y="4302676"/>
            <a:ext cx="1856961" cy="311573"/>
          </a:xfrm>
          <a:prstGeom prst="chevron">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solidFill>
                <a:schemeClr val="bg1"/>
              </a:solidFill>
              <a:latin typeface="Times New Roman" panose="02020603050405020304" pitchFamily="18" charset="0"/>
              <a:cs typeface="Times New Roman" panose="02020603050405020304" pitchFamily="18" charset="0"/>
            </a:endParaRPr>
          </a:p>
        </p:txBody>
      </p:sp>
      <p:grpSp>
        <p:nvGrpSpPr>
          <p:cNvPr id="20" name="Group 19"/>
          <p:cNvGrpSpPr/>
          <p:nvPr/>
        </p:nvGrpSpPr>
        <p:grpSpPr>
          <a:xfrm>
            <a:off x="750565" y="4117298"/>
            <a:ext cx="906079" cy="2291927"/>
            <a:chOff x="755849" y="2762250"/>
            <a:chExt cx="714375" cy="1718945"/>
          </a:xfrm>
        </p:grpSpPr>
        <p:cxnSp>
          <p:nvCxnSpPr>
            <p:cNvPr id="18" name="Straight Connector 17"/>
            <p:cNvCxnSpPr/>
            <p:nvPr/>
          </p:nvCxnSpPr>
          <p:spPr>
            <a:xfrm>
              <a:off x="1113037" y="2762250"/>
              <a:ext cx="0" cy="1010603"/>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9" name="Oval 18"/>
            <p:cNvSpPr/>
            <p:nvPr/>
          </p:nvSpPr>
          <p:spPr>
            <a:xfrm>
              <a:off x="755849" y="3766820"/>
              <a:ext cx="714375" cy="71437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solidFill>
                  <a:schemeClr val="bg1"/>
                </a:solidFill>
                <a:latin typeface="Times New Roman" panose="02020603050405020304" pitchFamily="18" charset="0"/>
                <a:cs typeface="Times New Roman" panose="02020603050405020304" pitchFamily="18" charset="0"/>
              </a:endParaRPr>
            </a:p>
          </p:txBody>
        </p:sp>
      </p:grpSp>
      <p:grpSp>
        <p:nvGrpSpPr>
          <p:cNvPr id="27" name="Group 26"/>
          <p:cNvGrpSpPr/>
          <p:nvPr/>
        </p:nvGrpSpPr>
        <p:grpSpPr>
          <a:xfrm>
            <a:off x="4269693" y="4023700"/>
            <a:ext cx="906079" cy="2291927"/>
            <a:chOff x="755849" y="2762250"/>
            <a:chExt cx="714375" cy="1718945"/>
          </a:xfrm>
        </p:grpSpPr>
        <p:cxnSp>
          <p:nvCxnSpPr>
            <p:cNvPr id="28" name="Straight Connector 27"/>
            <p:cNvCxnSpPr/>
            <p:nvPr/>
          </p:nvCxnSpPr>
          <p:spPr>
            <a:xfrm>
              <a:off x="1113037" y="2762250"/>
              <a:ext cx="0" cy="1010603"/>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sp>
          <p:nvSpPr>
            <p:cNvPr id="29" name="Oval 28"/>
            <p:cNvSpPr/>
            <p:nvPr/>
          </p:nvSpPr>
          <p:spPr>
            <a:xfrm>
              <a:off x="755849" y="3766820"/>
              <a:ext cx="714375" cy="71437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solidFill>
                  <a:schemeClr val="bg1"/>
                </a:solidFill>
                <a:latin typeface="Times New Roman" panose="02020603050405020304" pitchFamily="18" charset="0"/>
                <a:cs typeface="Times New Roman" panose="02020603050405020304" pitchFamily="18" charset="0"/>
              </a:endParaRPr>
            </a:p>
          </p:txBody>
        </p:sp>
      </p:grpSp>
      <p:grpSp>
        <p:nvGrpSpPr>
          <p:cNvPr id="30" name="Group 29"/>
          <p:cNvGrpSpPr/>
          <p:nvPr/>
        </p:nvGrpSpPr>
        <p:grpSpPr>
          <a:xfrm flipV="1">
            <a:off x="6022149" y="2601300"/>
            <a:ext cx="906079" cy="2291927"/>
            <a:chOff x="755849" y="2762250"/>
            <a:chExt cx="714375" cy="1718945"/>
          </a:xfrm>
        </p:grpSpPr>
        <p:cxnSp>
          <p:nvCxnSpPr>
            <p:cNvPr id="31" name="Straight Connector 30"/>
            <p:cNvCxnSpPr/>
            <p:nvPr/>
          </p:nvCxnSpPr>
          <p:spPr>
            <a:xfrm>
              <a:off x="1113037" y="2762250"/>
              <a:ext cx="0" cy="1010603"/>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sp>
          <p:nvSpPr>
            <p:cNvPr id="32" name="Oval 31"/>
            <p:cNvSpPr/>
            <p:nvPr/>
          </p:nvSpPr>
          <p:spPr>
            <a:xfrm>
              <a:off x="755849" y="3766820"/>
              <a:ext cx="714375" cy="71437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chemeClr val="bg1"/>
                </a:solidFill>
                <a:latin typeface="Times New Roman" panose="02020603050405020304" pitchFamily="18" charset="0"/>
                <a:cs typeface="Times New Roman" panose="02020603050405020304" pitchFamily="18" charset="0"/>
              </a:endParaRPr>
            </a:p>
          </p:txBody>
        </p:sp>
      </p:grpSp>
      <p:grpSp>
        <p:nvGrpSpPr>
          <p:cNvPr id="33" name="Group 32"/>
          <p:cNvGrpSpPr/>
          <p:nvPr/>
        </p:nvGrpSpPr>
        <p:grpSpPr>
          <a:xfrm>
            <a:off x="7774606" y="4023700"/>
            <a:ext cx="906079" cy="2291927"/>
            <a:chOff x="755849" y="2762250"/>
            <a:chExt cx="714375" cy="1718945"/>
          </a:xfrm>
        </p:grpSpPr>
        <p:cxnSp>
          <p:nvCxnSpPr>
            <p:cNvPr id="34" name="Straight Connector 33"/>
            <p:cNvCxnSpPr/>
            <p:nvPr/>
          </p:nvCxnSpPr>
          <p:spPr>
            <a:xfrm>
              <a:off x="1113037" y="2762250"/>
              <a:ext cx="0" cy="1010603"/>
            </a:xfrm>
            <a:prstGeom prst="line">
              <a:avLst/>
            </a:prstGeom>
            <a:ln w="28575">
              <a:solidFill>
                <a:schemeClr val="accent5"/>
              </a:solidFill>
            </a:ln>
          </p:spPr>
          <p:style>
            <a:lnRef idx="1">
              <a:schemeClr val="accent1"/>
            </a:lnRef>
            <a:fillRef idx="0">
              <a:schemeClr val="accent1"/>
            </a:fillRef>
            <a:effectRef idx="0">
              <a:schemeClr val="accent1"/>
            </a:effectRef>
            <a:fontRef idx="minor">
              <a:schemeClr val="tx1"/>
            </a:fontRef>
          </p:style>
        </p:cxnSp>
        <p:sp>
          <p:nvSpPr>
            <p:cNvPr id="35" name="Oval 34"/>
            <p:cNvSpPr/>
            <p:nvPr/>
          </p:nvSpPr>
          <p:spPr>
            <a:xfrm>
              <a:off x="755849" y="3766820"/>
              <a:ext cx="714375" cy="71437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solidFill>
                  <a:schemeClr val="bg1"/>
                </a:solidFill>
                <a:latin typeface="Times New Roman" panose="02020603050405020304" pitchFamily="18" charset="0"/>
                <a:cs typeface="Times New Roman" panose="02020603050405020304" pitchFamily="18" charset="0"/>
              </a:endParaRPr>
            </a:p>
          </p:txBody>
        </p:sp>
      </p:grpSp>
      <p:grpSp>
        <p:nvGrpSpPr>
          <p:cNvPr id="36" name="Group 35"/>
          <p:cNvGrpSpPr/>
          <p:nvPr/>
        </p:nvGrpSpPr>
        <p:grpSpPr>
          <a:xfrm flipV="1">
            <a:off x="9515936" y="2601299"/>
            <a:ext cx="906079" cy="2187108"/>
            <a:chOff x="975969" y="2613815"/>
            <a:chExt cx="952500" cy="1568314"/>
          </a:xfrm>
        </p:grpSpPr>
        <p:cxnSp>
          <p:nvCxnSpPr>
            <p:cNvPr id="37" name="Straight Connector 36"/>
            <p:cNvCxnSpPr/>
            <p:nvPr/>
          </p:nvCxnSpPr>
          <p:spPr>
            <a:xfrm>
              <a:off x="1452219" y="2613815"/>
              <a:ext cx="0" cy="1010603"/>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sp>
          <p:nvSpPr>
            <p:cNvPr id="38" name="Oval 37"/>
            <p:cNvSpPr/>
            <p:nvPr/>
          </p:nvSpPr>
          <p:spPr>
            <a:xfrm>
              <a:off x="975969" y="3499116"/>
              <a:ext cx="952500" cy="683013"/>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chemeClr val="bg1"/>
                </a:solidFill>
                <a:latin typeface="Times New Roman" panose="02020603050405020304" pitchFamily="18" charset="0"/>
                <a:cs typeface="Times New Roman" panose="02020603050405020304" pitchFamily="18" charset="0"/>
              </a:endParaRPr>
            </a:p>
          </p:txBody>
        </p:sp>
      </p:grpSp>
      <p:sp>
        <p:nvSpPr>
          <p:cNvPr id="11" name="Oval 10"/>
          <p:cNvSpPr/>
          <p:nvPr/>
        </p:nvSpPr>
        <p:spPr>
          <a:xfrm>
            <a:off x="1090971" y="4325113"/>
            <a:ext cx="253702" cy="2667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solidFill>
                <a:schemeClr val="bg1"/>
              </a:solidFill>
              <a:latin typeface="Times New Roman" panose="02020603050405020304" pitchFamily="18" charset="0"/>
              <a:cs typeface="Times New Roman" panose="02020603050405020304" pitchFamily="18" charset="0"/>
            </a:endParaRPr>
          </a:p>
        </p:txBody>
      </p:sp>
      <p:sp>
        <p:nvSpPr>
          <p:cNvPr id="12" name="Oval 11"/>
          <p:cNvSpPr/>
          <p:nvPr/>
        </p:nvSpPr>
        <p:spPr>
          <a:xfrm>
            <a:off x="2765149" y="4302676"/>
            <a:ext cx="253702" cy="2667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solidFill>
                <a:schemeClr val="bg1"/>
              </a:solidFill>
              <a:latin typeface="Times New Roman" panose="02020603050405020304" pitchFamily="18" charset="0"/>
              <a:cs typeface="Times New Roman" panose="02020603050405020304" pitchFamily="18" charset="0"/>
            </a:endParaRPr>
          </a:p>
        </p:txBody>
      </p:sp>
      <p:sp>
        <p:nvSpPr>
          <p:cNvPr id="13" name="Oval 12"/>
          <p:cNvSpPr/>
          <p:nvPr/>
        </p:nvSpPr>
        <p:spPr>
          <a:xfrm>
            <a:off x="4595883" y="4325113"/>
            <a:ext cx="253702" cy="2667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solidFill>
                <a:schemeClr val="bg1"/>
              </a:solidFill>
              <a:latin typeface="Times New Roman" panose="02020603050405020304" pitchFamily="18" charset="0"/>
              <a:cs typeface="Times New Roman" panose="02020603050405020304" pitchFamily="18" charset="0"/>
            </a:endParaRPr>
          </a:p>
        </p:txBody>
      </p:sp>
      <p:sp>
        <p:nvSpPr>
          <p:cNvPr id="14" name="Oval 13"/>
          <p:cNvSpPr/>
          <p:nvPr/>
        </p:nvSpPr>
        <p:spPr>
          <a:xfrm>
            <a:off x="6348340" y="4325113"/>
            <a:ext cx="253702" cy="2667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solidFill>
                <a:schemeClr val="bg1"/>
              </a:solidFill>
              <a:latin typeface="Times New Roman" panose="02020603050405020304" pitchFamily="18" charset="0"/>
              <a:cs typeface="Times New Roman" panose="02020603050405020304" pitchFamily="18" charset="0"/>
            </a:endParaRPr>
          </a:p>
        </p:txBody>
      </p:sp>
      <p:sp>
        <p:nvSpPr>
          <p:cNvPr id="15" name="Oval 14"/>
          <p:cNvSpPr/>
          <p:nvPr/>
        </p:nvSpPr>
        <p:spPr>
          <a:xfrm>
            <a:off x="8100796" y="4325113"/>
            <a:ext cx="253702" cy="2667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solidFill>
                <a:schemeClr val="bg1"/>
              </a:solidFill>
              <a:latin typeface="Times New Roman" panose="02020603050405020304" pitchFamily="18" charset="0"/>
              <a:cs typeface="Times New Roman" panose="02020603050405020304" pitchFamily="18" charset="0"/>
            </a:endParaRPr>
          </a:p>
        </p:txBody>
      </p:sp>
      <p:sp>
        <p:nvSpPr>
          <p:cNvPr id="16" name="Oval 15"/>
          <p:cNvSpPr/>
          <p:nvPr/>
        </p:nvSpPr>
        <p:spPr>
          <a:xfrm>
            <a:off x="9853253" y="4325113"/>
            <a:ext cx="253702" cy="2667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solidFill>
                <a:schemeClr val="bg1"/>
              </a:solidFill>
              <a:latin typeface="Times New Roman" panose="02020603050405020304" pitchFamily="18" charset="0"/>
              <a:cs typeface="Times New Roman" panose="02020603050405020304" pitchFamily="18" charset="0"/>
            </a:endParaRPr>
          </a:p>
        </p:txBody>
      </p:sp>
      <p:sp>
        <p:nvSpPr>
          <p:cNvPr id="39" name="Rectangle 38"/>
          <p:cNvSpPr/>
          <p:nvPr/>
        </p:nvSpPr>
        <p:spPr>
          <a:xfrm>
            <a:off x="605371" y="3470691"/>
            <a:ext cx="1597226" cy="369332"/>
          </a:xfrm>
          <a:prstGeom prst="rect">
            <a:avLst/>
          </a:prstGeom>
        </p:spPr>
        <p:txBody>
          <a:bodyPr wrap="square">
            <a:spAutoFit/>
          </a:bodyPr>
          <a:lstStyle/>
          <a:p>
            <a:r>
              <a:rPr lang="en-US">
                <a:solidFill>
                  <a:schemeClr val="bg1"/>
                </a:solidFill>
                <a:latin typeface="Times New Roman" panose="02020603050405020304" pitchFamily="18" charset="0"/>
                <a:cs typeface="Times New Roman" panose="02020603050405020304" pitchFamily="18" charset="0"/>
              </a:rPr>
              <a:t>Data warehouse </a:t>
            </a:r>
          </a:p>
        </p:txBody>
      </p:sp>
      <p:sp>
        <p:nvSpPr>
          <p:cNvPr id="40" name="Rectangle 39"/>
          <p:cNvSpPr/>
          <p:nvPr/>
        </p:nvSpPr>
        <p:spPr>
          <a:xfrm>
            <a:off x="2054671" y="4945133"/>
            <a:ext cx="1936225" cy="646331"/>
          </a:xfrm>
          <a:prstGeom prst="rect">
            <a:avLst/>
          </a:prstGeom>
        </p:spPr>
        <p:txBody>
          <a:bodyPr wrap="square">
            <a:spAutoFit/>
          </a:bodyPr>
          <a:lstStyle/>
          <a:p>
            <a:pPr algn="ctr"/>
            <a:r>
              <a:rPr lang="en-US">
                <a:solidFill>
                  <a:schemeClr val="bg1"/>
                </a:solidFill>
                <a:latin typeface="Times New Roman" panose="02020603050405020304" pitchFamily="18" charset="0"/>
                <a:cs typeface="Times New Roman" panose="02020603050405020304" pitchFamily="18" charset="0"/>
              </a:rPr>
              <a:t>RapidMiner &amp; Excel</a:t>
            </a:r>
          </a:p>
        </p:txBody>
      </p:sp>
      <p:sp>
        <p:nvSpPr>
          <p:cNvPr id="41" name="Rectangle 40"/>
          <p:cNvSpPr/>
          <p:nvPr/>
        </p:nvSpPr>
        <p:spPr>
          <a:xfrm>
            <a:off x="4074724" y="3590981"/>
            <a:ext cx="1936225" cy="369332"/>
          </a:xfrm>
          <a:prstGeom prst="rect">
            <a:avLst/>
          </a:prstGeom>
        </p:spPr>
        <p:txBody>
          <a:bodyPr wrap="square">
            <a:spAutoFit/>
          </a:bodyPr>
          <a:lstStyle/>
          <a:p>
            <a:r>
              <a:rPr lang="en-US">
                <a:solidFill>
                  <a:schemeClr val="bg1"/>
                </a:solidFill>
                <a:latin typeface="Times New Roman" panose="02020603050405020304" pitchFamily="18" charset="0"/>
                <a:cs typeface="Times New Roman" panose="02020603050405020304" pitchFamily="18" charset="0"/>
              </a:rPr>
              <a:t>Data merging</a:t>
            </a:r>
          </a:p>
        </p:txBody>
      </p:sp>
      <p:sp>
        <p:nvSpPr>
          <p:cNvPr id="42" name="Rectangle 41"/>
          <p:cNvSpPr/>
          <p:nvPr/>
        </p:nvSpPr>
        <p:spPr>
          <a:xfrm>
            <a:off x="5752740" y="4934246"/>
            <a:ext cx="1936225" cy="369332"/>
          </a:xfrm>
          <a:prstGeom prst="rect">
            <a:avLst/>
          </a:prstGeom>
        </p:spPr>
        <p:txBody>
          <a:bodyPr wrap="square">
            <a:spAutoFit/>
          </a:bodyPr>
          <a:lstStyle/>
          <a:p>
            <a:r>
              <a:rPr lang="en-US">
                <a:solidFill>
                  <a:schemeClr val="bg1"/>
                </a:solidFill>
                <a:latin typeface="Times New Roman" panose="02020603050405020304" pitchFamily="18" charset="0"/>
                <a:cs typeface="Times New Roman" panose="02020603050405020304" pitchFamily="18" charset="0"/>
              </a:rPr>
              <a:t>Data Cleansing </a:t>
            </a:r>
          </a:p>
        </p:txBody>
      </p:sp>
      <p:sp>
        <p:nvSpPr>
          <p:cNvPr id="43" name="Rectangle 42"/>
          <p:cNvSpPr/>
          <p:nvPr/>
        </p:nvSpPr>
        <p:spPr>
          <a:xfrm>
            <a:off x="7696851" y="3384370"/>
            <a:ext cx="1936225" cy="369332"/>
          </a:xfrm>
          <a:prstGeom prst="rect">
            <a:avLst/>
          </a:prstGeom>
        </p:spPr>
        <p:txBody>
          <a:bodyPr wrap="square">
            <a:spAutoFit/>
          </a:bodyPr>
          <a:lstStyle/>
          <a:p>
            <a:r>
              <a:rPr lang="en-US">
                <a:solidFill>
                  <a:schemeClr val="bg1"/>
                </a:solidFill>
                <a:latin typeface="Times New Roman" panose="02020603050405020304" pitchFamily="18" charset="0"/>
                <a:cs typeface="Times New Roman" panose="02020603050405020304" pitchFamily="18" charset="0"/>
              </a:rPr>
              <a:t>Attribute Reduction </a:t>
            </a:r>
          </a:p>
        </p:txBody>
      </p:sp>
      <p:sp>
        <p:nvSpPr>
          <p:cNvPr id="44" name="Rectangle 43"/>
          <p:cNvSpPr/>
          <p:nvPr/>
        </p:nvSpPr>
        <p:spPr>
          <a:xfrm>
            <a:off x="9473998" y="4866773"/>
            <a:ext cx="1936225" cy="923330"/>
          </a:xfrm>
          <a:prstGeom prst="rect">
            <a:avLst/>
          </a:prstGeom>
        </p:spPr>
        <p:txBody>
          <a:bodyPr wrap="square">
            <a:spAutoFit/>
          </a:bodyPr>
          <a:lstStyle/>
          <a:p>
            <a:r>
              <a:rPr lang="en-US">
                <a:solidFill>
                  <a:schemeClr val="bg1"/>
                </a:solidFill>
                <a:latin typeface="Times New Roman" panose="02020603050405020304" pitchFamily="18" charset="0"/>
                <a:cs typeface="Times New Roman" panose="02020603050405020304" pitchFamily="18" charset="0"/>
              </a:rPr>
              <a:t>Exploratory </a:t>
            </a:r>
          </a:p>
          <a:p>
            <a:r>
              <a:rPr lang="en-US">
                <a:solidFill>
                  <a:schemeClr val="bg1"/>
                </a:solidFill>
                <a:latin typeface="Times New Roman" panose="02020603050405020304" pitchFamily="18" charset="0"/>
                <a:cs typeface="Times New Roman" panose="02020603050405020304" pitchFamily="18" charset="0"/>
              </a:rPr>
              <a:t>Data </a:t>
            </a:r>
          </a:p>
          <a:p>
            <a:r>
              <a:rPr lang="en-US">
                <a:solidFill>
                  <a:schemeClr val="bg1"/>
                </a:solidFill>
                <a:latin typeface="Times New Roman" panose="02020603050405020304" pitchFamily="18" charset="0"/>
                <a:cs typeface="Times New Roman" panose="02020603050405020304" pitchFamily="18" charset="0"/>
              </a:rPr>
              <a:t>Analysis (EDA)</a:t>
            </a:r>
          </a:p>
        </p:txBody>
      </p:sp>
      <p:pic>
        <p:nvPicPr>
          <p:cNvPr id="17" name="Graphic 16" descr="Warehouse with solid fill">
            <a:extLst>
              <a:ext uri="{FF2B5EF4-FFF2-40B4-BE49-F238E27FC236}">
                <a16:creationId xmlns:a16="http://schemas.microsoft.com/office/drawing/2014/main" id="{BAF08D63-5495-4C4B-21A2-97FDA5542583}"/>
              </a:ext>
            </a:extLst>
          </p:cNvPr>
          <p:cNvPicPr>
            <a:picLocks noChangeAspect="1"/>
          </p:cNvPicPr>
          <p:nvPr/>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24503" y="5627484"/>
            <a:ext cx="558204" cy="586802"/>
          </a:xfrm>
          <a:prstGeom prst="rect">
            <a:avLst/>
          </a:prstGeom>
        </p:spPr>
      </p:pic>
      <p:grpSp>
        <p:nvGrpSpPr>
          <p:cNvPr id="26" name="Group 25">
            <a:extLst>
              <a:ext uri="{FF2B5EF4-FFF2-40B4-BE49-F238E27FC236}">
                <a16:creationId xmlns:a16="http://schemas.microsoft.com/office/drawing/2014/main" id="{FA82EDC8-B06C-8065-351C-69BF67FE03A9}"/>
              </a:ext>
            </a:extLst>
          </p:cNvPr>
          <p:cNvGrpSpPr/>
          <p:nvPr/>
        </p:nvGrpSpPr>
        <p:grpSpPr>
          <a:xfrm flipV="1">
            <a:off x="2450514" y="2601300"/>
            <a:ext cx="906079" cy="2291927"/>
            <a:chOff x="755849" y="2762250"/>
            <a:chExt cx="714375" cy="1718945"/>
          </a:xfrm>
          <a:solidFill>
            <a:schemeClr val="accent2"/>
          </a:solidFill>
        </p:grpSpPr>
        <p:cxnSp>
          <p:nvCxnSpPr>
            <p:cNvPr id="45" name="Straight Connector 44">
              <a:extLst>
                <a:ext uri="{FF2B5EF4-FFF2-40B4-BE49-F238E27FC236}">
                  <a16:creationId xmlns:a16="http://schemas.microsoft.com/office/drawing/2014/main" id="{182C58E7-8849-1876-C39B-BC67D06E801B}"/>
                </a:ext>
              </a:extLst>
            </p:cNvPr>
            <p:cNvCxnSpPr/>
            <p:nvPr/>
          </p:nvCxnSpPr>
          <p:spPr>
            <a:xfrm>
              <a:off x="1113037" y="2762250"/>
              <a:ext cx="0" cy="1010603"/>
            </a:xfrm>
            <a:prstGeom prst="line">
              <a:avLst/>
            </a:prstGeom>
            <a:grpFill/>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46" name="Oval 45">
              <a:extLst>
                <a:ext uri="{FF2B5EF4-FFF2-40B4-BE49-F238E27FC236}">
                  <a16:creationId xmlns:a16="http://schemas.microsoft.com/office/drawing/2014/main" id="{8E044415-E073-FC86-75CA-83F0DC6B1A4C}"/>
                </a:ext>
              </a:extLst>
            </p:cNvPr>
            <p:cNvSpPr/>
            <p:nvPr/>
          </p:nvSpPr>
          <p:spPr>
            <a:xfrm>
              <a:off x="755849" y="3766820"/>
              <a:ext cx="714375" cy="71437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chemeClr val="bg1"/>
                </a:solidFill>
                <a:latin typeface="Times New Roman" panose="02020603050405020304" pitchFamily="18" charset="0"/>
                <a:cs typeface="Times New Roman" panose="02020603050405020304" pitchFamily="18" charset="0"/>
              </a:endParaRPr>
            </a:p>
          </p:txBody>
        </p:sp>
      </p:grpSp>
      <p:pic>
        <p:nvPicPr>
          <p:cNvPr id="48" name="Graphic 47" descr="Internet Of Things outline">
            <a:extLst>
              <a:ext uri="{FF2B5EF4-FFF2-40B4-BE49-F238E27FC236}">
                <a16:creationId xmlns:a16="http://schemas.microsoft.com/office/drawing/2014/main" id="{08F530FB-9BC9-D688-EB1E-F7E899AC50E4}"/>
              </a:ext>
            </a:extLst>
          </p:cNvPr>
          <p:cNvPicPr>
            <a:picLocks noChangeAspect="1"/>
          </p:cNvPicPr>
          <p:nvPr/>
        </p:nvPicPr>
        <p:blipFill>
          <a:blip r:embed="rId4" cstate="hq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556728" y="2697586"/>
            <a:ext cx="718733" cy="755556"/>
          </a:xfrm>
          <a:prstGeom prst="rect">
            <a:avLst/>
          </a:prstGeom>
        </p:spPr>
      </p:pic>
      <p:pic>
        <p:nvPicPr>
          <p:cNvPr id="50" name="Graphic 49" descr="Anger Symbol outline">
            <a:extLst>
              <a:ext uri="{FF2B5EF4-FFF2-40B4-BE49-F238E27FC236}">
                <a16:creationId xmlns:a16="http://schemas.microsoft.com/office/drawing/2014/main" id="{910A79A8-31C0-FCD3-076F-01B7D4C96DDE}"/>
              </a:ext>
            </a:extLst>
          </p:cNvPr>
          <p:cNvPicPr>
            <a:picLocks noChangeAspect="1"/>
          </p:cNvPicPr>
          <p:nvPr/>
        </p:nvPicPr>
        <p:blipFill>
          <a:blip r:embed="rId6" cstate="hq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319162" y="5418137"/>
            <a:ext cx="807137" cy="848489"/>
          </a:xfrm>
          <a:prstGeom prst="rect">
            <a:avLst/>
          </a:prstGeom>
        </p:spPr>
      </p:pic>
      <p:pic>
        <p:nvPicPr>
          <p:cNvPr id="52" name="Graphic 51" descr="Clipboard outline">
            <a:extLst>
              <a:ext uri="{FF2B5EF4-FFF2-40B4-BE49-F238E27FC236}">
                <a16:creationId xmlns:a16="http://schemas.microsoft.com/office/drawing/2014/main" id="{2ACC113E-E85D-2697-354D-48F0F6F2CC8C}"/>
              </a:ext>
            </a:extLst>
          </p:cNvPr>
          <p:cNvPicPr>
            <a:picLocks noChangeAspect="1"/>
          </p:cNvPicPr>
          <p:nvPr/>
        </p:nvPicPr>
        <p:blipFill>
          <a:blip r:embed="rId8" cstate="hqprint">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7879118" y="5470599"/>
            <a:ext cx="720107" cy="757000"/>
          </a:xfrm>
          <a:prstGeom prst="rect">
            <a:avLst/>
          </a:prstGeom>
        </p:spPr>
      </p:pic>
      <p:pic>
        <p:nvPicPr>
          <p:cNvPr id="56" name="Graphic 55" descr="Cycling outline">
            <a:extLst>
              <a:ext uri="{FF2B5EF4-FFF2-40B4-BE49-F238E27FC236}">
                <a16:creationId xmlns:a16="http://schemas.microsoft.com/office/drawing/2014/main" id="{34020C9B-B1F4-9522-ABFB-6022EE1077BB}"/>
              </a:ext>
            </a:extLst>
          </p:cNvPr>
          <p:cNvPicPr>
            <a:picLocks noChangeAspect="1"/>
          </p:cNvPicPr>
          <p:nvPr/>
        </p:nvPicPr>
        <p:blipFill>
          <a:blip r:embed="rId10" cstate="hqprint">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0975305" y="3899071"/>
            <a:ext cx="869836" cy="914400"/>
          </a:xfrm>
          <a:prstGeom prst="rect">
            <a:avLst/>
          </a:prstGeom>
        </p:spPr>
      </p:pic>
      <p:pic>
        <p:nvPicPr>
          <p:cNvPr id="58" name="Graphic 57" descr="Brainstorm outline">
            <a:extLst>
              <a:ext uri="{FF2B5EF4-FFF2-40B4-BE49-F238E27FC236}">
                <a16:creationId xmlns:a16="http://schemas.microsoft.com/office/drawing/2014/main" id="{80260F85-E76A-C77C-BD66-42183D599A4A}"/>
              </a:ext>
            </a:extLst>
          </p:cNvPr>
          <p:cNvPicPr>
            <a:picLocks noChangeAspect="1"/>
          </p:cNvPicPr>
          <p:nvPr/>
        </p:nvPicPr>
        <p:blipFill>
          <a:blip r:embed="rId12" cstate="hqprint">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9638734" y="2695077"/>
            <a:ext cx="704042" cy="740112"/>
          </a:xfrm>
          <a:prstGeom prst="rect">
            <a:avLst/>
          </a:prstGeom>
        </p:spPr>
      </p:pic>
      <p:pic>
        <p:nvPicPr>
          <p:cNvPr id="61" name="Picture 60" descr="Icon&#10;&#10;Description automatically generated">
            <a:extLst>
              <a:ext uri="{FF2B5EF4-FFF2-40B4-BE49-F238E27FC236}">
                <a16:creationId xmlns:a16="http://schemas.microsoft.com/office/drawing/2014/main" id="{9E794CA2-C144-F434-D8E7-7877D9CFE8DC}"/>
              </a:ext>
            </a:extLst>
          </p:cNvPr>
          <p:cNvPicPr>
            <a:picLocks noChangeAspect="1"/>
          </p:cNvPicPr>
          <p:nvPr/>
        </p:nvPicPr>
        <p:blipFill>
          <a:blip r:embed="rId14" cstate="hqprint">
            <a:biLevel thresh="75000"/>
            <a:extLst>
              <a:ext uri="{BEBA8EAE-BF5A-486C-A8C5-ECC9F3942E4B}">
                <a14:imgProps xmlns:a14="http://schemas.microsoft.com/office/drawing/2010/main">
                  <a14:imgLayer r:embed="rId15">
                    <a14:imgEffect>
                      <a14:saturation sat="0"/>
                    </a14:imgEffect>
                  </a14:imgLayer>
                </a14:imgProps>
              </a:ext>
              <a:ext uri="{28A0092B-C50C-407E-A947-70E740481C1C}">
                <a14:useLocalDpi xmlns:a14="http://schemas.microsoft.com/office/drawing/2010/main" val="0"/>
              </a:ext>
            </a:extLst>
          </a:blip>
          <a:stretch>
            <a:fillRect/>
          </a:stretch>
        </p:blipFill>
        <p:spPr>
          <a:xfrm>
            <a:off x="6150913" y="2780450"/>
            <a:ext cx="606332" cy="606332"/>
          </a:xfrm>
          <a:prstGeom prst="rect">
            <a:avLst/>
          </a:prstGeom>
        </p:spPr>
      </p:pic>
    </p:spTree>
    <p:extLst>
      <p:ext uri="{BB962C8B-B14F-4D97-AF65-F5344CB8AC3E}">
        <p14:creationId xmlns:p14="http://schemas.microsoft.com/office/powerpoint/2010/main" val="2826810505"/>
      </p:ext>
    </p:extLst>
  </p:cSld>
  <p:clrMapOvr>
    <a:masterClrMapping/>
  </p:clrMapOvr>
  <mc:AlternateContent xmlns:mc="http://schemas.openxmlformats.org/markup-compatibility/2006">
    <mc:Choice xmlns:p14="http://schemas.microsoft.com/office/powerpoint/2010/main" Requires="p14">
      <p:transition spd="slow" p14:dur="2000" advTm="41420"/>
    </mc:Choice>
    <mc:Fallback>
      <p:transition spd="slow" advTm="4142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1">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FE9485AE-0A47-4E0B-962D-E52743E1030A}"/>
              </a:ext>
            </a:extLst>
          </p:cNvPr>
          <p:cNvSpPr>
            <a:spLocks noGrp="1"/>
          </p:cNvSpPr>
          <p:nvPr>
            <p:ph type="title"/>
          </p:nvPr>
        </p:nvSpPr>
        <p:spPr>
          <a:xfrm>
            <a:off x="838200" y="365125"/>
            <a:ext cx="10515600" cy="1325563"/>
          </a:xfrm>
        </p:spPr>
        <p:txBody>
          <a:bodyPr>
            <a:normAutofit/>
          </a:bodyPr>
          <a:lstStyle/>
          <a:p>
            <a:r>
              <a:rPr lang="en-US">
                <a:solidFill>
                  <a:srgbClr val="FFFFFF"/>
                </a:solidFill>
              </a:rPr>
              <a:t>Pre-processing steps</a:t>
            </a:r>
            <a:endParaRPr lang="en-IN">
              <a:solidFill>
                <a:srgbClr val="FFFFFF"/>
              </a:solidFill>
            </a:endParaRPr>
          </a:p>
        </p:txBody>
      </p:sp>
      <p:sp>
        <p:nvSpPr>
          <p:cNvPr id="5" name="Content Placeholder 4">
            <a:extLst>
              <a:ext uri="{FF2B5EF4-FFF2-40B4-BE49-F238E27FC236}">
                <a16:creationId xmlns:a16="http://schemas.microsoft.com/office/drawing/2014/main" id="{B75AB6EF-F80D-0DB7-ACF8-C7C8BF84F378}"/>
              </a:ext>
            </a:extLst>
          </p:cNvPr>
          <p:cNvSpPr>
            <a:spLocks noGrp="1"/>
          </p:cNvSpPr>
          <p:nvPr>
            <p:ph idx="1"/>
          </p:nvPr>
        </p:nvSpPr>
        <p:spPr/>
        <p:txBody>
          <a:bodyPr>
            <a:normAutofit/>
          </a:bodyPr>
          <a:lstStyle/>
          <a:p>
            <a:pPr marL="0" indent="0">
              <a:buNone/>
            </a:pPr>
            <a:r>
              <a:rPr lang="en-US" dirty="0"/>
              <a:t>	</a:t>
            </a:r>
          </a:p>
        </p:txBody>
      </p:sp>
      <p:graphicFrame>
        <p:nvGraphicFramePr>
          <p:cNvPr id="6" name="Diagram 5">
            <a:extLst>
              <a:ext uri="{FF2B5EF4-FFF2-40B4-BE49-F238E27FC236}">
                <a16:creationId xmlns:a16="http://schemas.microsoft.com/office/drawing/2014/main" id="{4E0F7ED6-11A8-E54D-8010-4B86645C1B5F}"/>
              </a:ext>
            </a:extLst>
          </p:cNvPr>
          <p:cNvGraphicFramePr/>
          <p:nvPr>
            <p:extLst>
              <p:ext uri="{D42A27DB-BD31-4B8C-83A1-F6EECF244321}">
                <p14:modId xmlns:p14="http://schemas.microsoft.com/office/powerpoint/2010/main" val="1258158519"/>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Slide Number Placeholder 6">
            <a:extLst>
              <a:ext uri="{FF2B5EF4-FFF2-40B4-BE49-F238E27FC236}">
                <a16:creationId xmlns:a16="http://schemas.microsoft.com/office/drawing/2014/main" id="{5463136B-B24D-EC6E-2B72-DA21ADCACB7A}"/>
              </a:ext>
            </a:extLst>
          </p:cNvPr>
          <p:cNvSpPr>
            <a:spLocks noGrp="1"/>
          </p:cNvSpPr>
          <p:nvPr>
            <p:ph type="sldNum" sz="quarter" idx="12"/>
          </p:nvPr>
        </p:nvSpPr>
        <p:spPr/>
        <p:txBody>
          <a:bodyPr/>
          <a:lstStyle/>
          <a:p>
            <a:fld id="{CCB81DBB-4641-41A6-B42C-A42E31CEAFFA}" type="slidenum">
              <a:rPr lang="en-US" smtClean="0"/>
              <a:t>9</a:t>
            </a:fld>
            <a:endParaRPr lang="en-US"/>
          </a:p>
        </p:txBody>
      </p:sp>
    </p:spTree>
    <p:extLst>
      <p:ext uri="{BB962C8B-B14F-4D97-AF65-F5344CB8AC3E}">
        <p14:creationId xmlns:p14="http://schemas.microsoft.com/office/powerpoint/2010/main" val="1926109490"/>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9F00F3F56CEE8640807AC89FDBDB79E4" ma:contentTypeVersion="11" ma:contentTypeDescription="Create a new document." ma:contentTypeScope="" ma:versionID="aaa3b2acf20edbdddfaa8fb6c7191a59">
  <xsd:schema xmlns:xsd="http://www.w3.org/2001/XMLSchema" xmlns:xs="http://www.w3.org/2001/XMLSchema" xmlns:p="http://schemas.microsoft.com/office/2006/metadata/properties" xmlns:ns3="c9975ec8-0b7c-4e4d-a14e-5444587e17b0" xmlns:ns4="ffab60d2-ab66-484e-8214-d64143dd723e" targetNamespace="http://schemas.microsoft.com/office/2006/metadata/properties" ma:root="true" ma:fieldsID="c22801e5d919b1c2846f39616a139dad" ns3:_="" ns4:_="">
    <xsd:import namespace="c9975ec8-0b7c-4e4d-a14e-5444587e17b0"/>
    <xsd:import namespace="ffab60d2-ab66-484e-8214-d64143dd723e"/>
    <xsd:element name="properties">
      <xsd:complexType>
        <xsd:sequence>
          <xsd:element name="documentManagement">
            <xsd:complexType>
              <xsd:all>
                <xsd:element ref="ns3:MediaServiceMetadata" minOccurs="0"/>
                <xsd:element ref="ns3:MediaServiceFastMetadata" minOccurs="0"/>
                <xsd:element ref="ns3:_activity" minOccurs="0"/>
                <xsd:element ref="ns4:SharedWithUsers" minOccurs="0"/>
                <xsd:element ref="ns4:SharedWithDetails" minOccurs="0"/>
                <xsd:element ref="ns4:SharingHintHash" minOccurs="0"/>
                <xsd:element ref="ns3:MediaServiceAutoTags" minOccurs="0"/>
                <xsd:element ref="ns3:MediaLengthInSeconds" minOccurs="0"/>
                <xsd:element ref="ns3:MediaServiceOCR"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9975ec8-0b7c-4e4d-a14e-5444587e17b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_activity" ma:index="10" nillable="true" ma:displayName="_activity" ma:hidden="true" ma:internalName="_activity">
      <xsd:simpleType>
        <xsd:restriction base="dms:Note"/>
      </xsd:simpleType>
    </xsd:element>
    <xsd:element name="MediaServiceAutoTags" ma:index="14" nillable="true" ma:displayName="Tags" ma:internalName="MediaServiceAutoTags"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fab60d2-ab66-484e-8214-d64143dd723e"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element name="SharingHintHash" ma:index="13"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c9975ec8-0b7c-4e4d-a14e-5444587e17b0" xsi:nil="true"/>
  </documentManagement>
</p:properties>
</file>

<file path=customXml/itemProps1.xml><?xml version="1.0" encoding="utf-8"?>
<ds:datastoreItem xmlns:ds="http://schemas.openxmlformats.org/officeDocument/2006/customXml" ds:itemID="{6E715D9C-3026-4562-89B5-071CE28D84D1}">
  <ds:schemaRefs>
    <ds:schemaRef ds:uri="http://schemas.microsoft.com/sharepoint/v3/contenttype/forms"/>
  </ds:schemaRefs>
</ds:datastoreItem>
</file>

<file path=customXml/itemProps2.xml><?xml version="1.0" encoding="utf-8"?>
<ds:datastoreItem xmlns:ds="http://schemas.openxmlformats.org/officeDocument/2006/customXml" ds:itemID="{DE0EEE6E-EDC9-4927-ADE1-B20880EC712E}">
  <ds:schemaRefs>
    <ds:schemaRef ds:uri="c9975ec8-0b7c-4e4d-a14e-5444587e17b0"/>
    <ds:schemaRef ds:uri="ffab60d2-ab66-484e-8214-d64143dd723e"/>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B283A93F-6AEA-4EF5-B290-4D7D955B01CC}">
  <ds:schemaRefs>
    <ds:schemaRef ds:uri="c9975ec8-0b7c-4e4d-a14e-5444587e17b0"/>
    <ds:schemaRef ds:uri="ffab60d2-ab66-484e-8214-d64143dd723e"/>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Office Theme 2013 - 2022</Template>
  <TotalTime>10</TotalTime>
  <Words>1682</Words>
  <Application>Microsoft Office PowerPoint</Application>
  <PresentationFormat>Widescreen</PresentationFormat>
  <Paragraphs>569</Paragraphs>
  <Slides>33</Slides>
  <Notes>1</Notes>
  <HiddenSlides>0</HiddenSlides>
  <MMClips>1</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33</vt:i4>
      </vt:variant>
    </vt:vector>
  </HeadingPairs>
  <TitlesOfParts>
    <vt:vector size="38" baseType="lpstr">
      <vt:lpstr>Arial</vt:lpstr>
      <vt:lpstr>Calibri</vt:lpstr>
      <vt:lpstr>Calibri Light</vt:lpstr>
      <vt:lpstr>Times New Roman</vt:lpstr>
      <vt:lpstr>Office Theme</vt:lpstr>
      <vt:lpstr> Prediction of the bike availability and uneven distribution of BSS using Machine Learning</vt:lpstr>
      <vt:lpstr>Background</vt:lpstr>
      <vt:lpstr>Motivation</vt:lpstr>
      <vt:lpstr>Problem statement</vt:lpstr>
      <vt:lpstr>PowerPoint Presentation</vt:lpstr>
      <vt:lpstr>Objectives</vt:lpstr>
      <vt:lpstr>Dataset  </vt:lpstr>
      <vt:lpstr>Data Preparation  </vt:lpstr>
      <vt:lpstr>Pre-processing steps</vt:lpstr>
      <vt:lpstr>PowerPoint Presentation</vt:lpstr>
      <vt:lpstr>Exploratory Data Analysis </vt:lpstr>
      <vt:lpstr>PowerPoint Presentation</vt:lpstr>
      <vt:lpstr>PowerPoint Presentation</vt:lpstr>
      <vt:lpstr>Heat Map</vt:lpstr>
      <vt:lpstr>Pearson Correlation Matrix</vt:lpstr>
      <vt:lpstr>Correlation Model</vt:lpstr>
      <vt:lpstr>Model </vt:lpstr>
      <vt:lpstr>Model  </vt:lpstr>
      <vt:lpstr>Model Flow Diagram</vt:lpstr>
      <vt:lpstr>Model Range Prediction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Model Deployment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Group – 08  Sheth Pal      - 40196640  Safavi Sohi Seyedmohammadhossein     - 40199128  Prajapati Jay      - 40227110  Vaghasiya Vikas Vipulbhai     - 40219501  Sheth Rajvi Maheshbhai     - 40211702</dc:title>
  <dc:creator>Vikas Vipulbhai Vaghasiya</dc:creator>
  <cp:lastModifiedBy>Rajvi Maheshbhai Sheth</cp:lastModifiedBy>
  <cp:revision>3</cp:revision>
  <dcterms:created xsi:type="dcterms:W3CDTF">2023-03-20T20:14:45Z</dcterms:created>
  <dcterms:modified xsi:type="dcterms:W3CDTF">2023-04-18T03:09:35Z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0x0101009F00F3F56CEE8640807AC89FDBDB79E4</vt:lpwstr>
  </property>
</Properties>
</file>