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hakra Petch" panose="020B0604020202020204" charset="-34"/>
      <p:regular r:id="rId23"/>
      <p:bold r:id="rId24"/>
      <p:italic r:id="rId25"/>
      <p:boldItalic r:id="rId26"/>
    </p:embeddedFont>
    <p:embeddedFont>
      <p:font typeface="Dosis" panose="020B0604020202020204" charset="0"/>
      <p:regular r:id="rId27"/>
      <p:bold r:id="rId28"/>
    </p:embeddedFont>
    <p:embeddedFont>
      <p:font typeface="Comfortaa" panose="020B0604020202020204" charset="0"/>
      <p:regular r:id="rId29"/>
      <p:bold r:id="rId30"/>
    </p:embeddedFont>
    <p:embeddedFont>
      <p:font typeface="Comic Sans MS" panose="030F0702030302020204" pitchFamily="66" charset="0"/>
      <p:regular r:id="rId31"/>
      <p:bold r:id="rId32"/>
      <p:italic r:id="rId33"/>
      <p:boldItalic r:id="rId34"/>
    </p:embeddedFont>
    <p:embeddedFont>
      <p:font typeface="Antonio" panose="020B0604020202020204" charset="0"/>
      <p:regular r:id="rId35"/>
      <p:bold r:id="rId36"/>
    </p:embeddedFont>
    <p:embeddedFont>
      <p:font typeface="Georgia" panose="02040502050405020303"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310472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ce63fa24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ce63fa24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84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ad3448a80_0_19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ad3448a80_0_19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168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0ad3448a80_0_19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0ad3448a80_0_19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814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4cca0a961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4cca0a96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121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34cca0a961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34cca0a961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503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0ad3448a80_0_190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0ad3448a80_0_19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331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ad3448a80_0_190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ad3448a80_0_19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462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ad3448a80_0_19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ad3448a80_0_19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40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0ad3448a80_0_19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0ad3448a80_0_19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8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d8f34bde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d8f34bde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441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ad3448a80_0_19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ad3448a80_0_19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44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9b27fda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9b27fda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704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0ad3448a80_0_19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0ad3448a80_0_19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431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0ad3448a80_0_190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0ad3448a80_0_19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64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b9b27fda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b9b27fda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64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b9b27fda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b9b27fda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38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ad3448a80_0_19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ad3448a80_0_19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79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34cca0a96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34cca0a96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50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34cca0a961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34cca0a961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251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ad3448a80_0_189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ad3448a80_0_18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52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1572850"/>
            <a:ext cx="3858000" cy="19857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48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 name="Google Shape;12;p2"/>
          <p:cNvSpPr txBox="1">
            <a:spLocks noGrp="1"/>
          </p:cNvSpPr>
          <p:nvPr>
            <p:ph type="subTitle" idx="1"/>
          </p:nvPr>
        </p:nvSpPr>
        <p:spPr>
          <a:xfrm>
            <a:off x="714000" y="3913925"/>
            <a:ext cx="3858000" cy="33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14" name="Google Shape;14;p2"/>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11"/>
          <p:cNvSpPr txBox="1">
            <a:spLocks noGrp="1"/>
          </p:cNvSpPr>
          <p:nvPr>
            <p:ph type="title" hasCustomPrompt="1"/>
          </p:nvPr>
        </p:nvSpPr>
        <p:spPr>
          <a:xfrm>
            <a:off x="1110904" y="2093687"/>
            <a:ext cx="6918900" cy="151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6" name="Google Shape;96;p11"/>
          <p:cNvSpPr txBox="1">
            <a:spLocks noGrp="1"/>
          </p:cNvSpPr>
          <p:nvPr>
            <p:ph type="subTitle" idx="1"/>
          </p:nvPr>
        </p:nvSpPr>
        <p:spPr>
          <a:xfrm>
            <a:off x="2132254" y="3730755"/>
            <a:ext cx="4876200" cy="30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7" name="Google Shape;97;p11"/>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98" name="Google Shape;98;p11"/>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99" name="Google Shape;99;p11"/>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100" name="Google Shape;100;p11"/>
          <p:cNvSpPr txBox="1">
            <a:spLocks noGrp="1"/>
          </p:cNvSpPr>
          <p:nvPr>
            <p:ph type="subTitle" idx="2"/>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01" name="Google Shape;101;p11"/>
          <p:cNvSpPr txBox="1">
            <a:spLocks noGrp="1"/>
          </p:cNvSpPr>
          <p:nvPr>
            <p:ph type="subTitle" idx="3"/>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102" name="Google Shape;102;p11"/>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11"/>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2837176" y="1695600"/>
            <a:ext cx="2366400" cy="393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 name="Google Shape;107;p13"/>
          <p:cNvSpPr txBox="1">
            <a:spLocks noGrp="1"/>
          </p:cNvSpPr>
          <p:nvPr>
            <p:ph type="title" idx="2" hasCustomPrompt="1"/>
          </p:nvPr>
        </p:nvSpPr>
        <p:spPr>
          <a:xfrm>
            <a:off x="2189175" y="1695650"/>
            <a:ext cx="6480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8" name="Google Shape;108;p13"/>
          <p:cNvSpPr txBox="1">
            <a:spLocks noGrp="1"/>
          </p:cNvSpPr>
          <p:nvPr>
            <p:ph type="subTitle" idx="1"/>
          </p:nvPr>
        </p:nvSpPr>
        <p:spPr>
          <a:xfrm>
            <a:off x="2837176" y="2089372"/>
            <a:ext cx="2366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3"/>
          </p:nvPr>
        </p:nvSpPr>
        <p:spPr>
          <a:xfrm>
            <a:off x="2110925" y="641600"/>
            <a:ext cx="63192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0" name="Google Shape;110;p13"/>
          <p:cNvSpPr txBox="1">
            <a:spLocks noGrp="1"/>
          </p:cNvSpPr>
          <p:nvPr>
            <p:ph type="title" idx="4"/>
          </p:nvPr>
        </p:nvSpPr>
        <p:spPr>
          <a:xfrm>
            <a:off x="6058751" y="1695600"/>
            <a:ext cx="2366400" cy="393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3"/>
          <p:cNvSpPr txBox="1">
            <a:spLocks noGrp="1"/>
          </p:cNvSpPr>
          <p:nvPr>
            <p:ph type="title" idx="5" hasCustomPrompt="1"/>
          </p:nvPr>
        </p:nvSpPr>
        <p:spPr>
          <a:xfrm>
            <a:off x="5410752" y="1695806"/>
            <a:ext cx="648000" cy="3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12" name="Google Shape;112;p13"/>
          <p:cNvSpPr txBox="1">
            <a:spLocks noGrp="1"/>
          </p:cNvSpPr>
          <p:nvPr>
            <p:ph type="subTitle" idx="6"/>
          </p:nvPr>
        </p:nvSpPr>
        <p:spPr>
          <a:xfrm>
            <a:off x="6058751" y="2089372"/>
            <a:ext cx="2366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3"/>
          <p:cNvSpPr txBox="1">
            <a:spLocks noGrp="1"/>
          </p:cNvSpPr>
          <p:nvPr>
            <p:ph type="title" idx="7"/>
          </p:nvPr>
        </p:nvSpPr>
        <p:spPr>
          <a:xfrm>
            <a:off x="2837176" y="3216678"/>
            <a:ext cx="2366400" cy="393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4" name="Google Shape;114;p13"/>
          <p:cNvSpPr txBox="1">
            <a:spLocks noGrp="1"/>
          </p:cNvSpPr>
          <p:nvPr>
            <p:ph type="title" idx="8" hasCustomPrompt="1"/>
          </p:nvPr>
        </p:nvSpPr>
        <p:spPr>
          <a:xfrm>
            <a:off x="2189176" y="3216344"/>
            <a:ext cx="648000" cy="3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15" name="Google Shape;115;p13"/>
          <p:cNvSpPr txBox="1">
            <a:spLocks noGrp="1"/>
          </p:cNvSpPr>
          <p:nvPr>
            <p:ph type="subTitle" idx="9"/>
          </p:nvPr>
        </p:nvSpPr>
        <p:spPr>
          <a:xfrm>
            <a:off x="2837176" y="3610450"/>
            <a:ext cx="2366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3"/>
          <p:cNvSpPr txBox="1">
            <a:spLocks noGrp="1"/>
          </p:cNvSpPr>
          <p:nvPr>
            <p:ph type="title" idx="13"/>
          </p:nvPr>
        </p:nvSpPr>
        <p:spPr>
          <a:xfrm>
            <a:off x="6058751" y="3216677"/>
            <a:ext cx="2366400" cy="393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13"/>
          <p:cNvSpPr txBox="1">
            <a:spLocks noGrp="1"/>
          </p:cNvSpPr>
          <p:nvPr>
            <p:ph type="title" idx="14" hasCustomPrompt="1"/>
          </p:nvPr>
        </p:nvSpPr>
        <p:spPr>
          <a:xfrm>
            <a:off x="5410752" y="3216344"/>
            <a:ext cx="648000" cy="3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18" name="Google Shape;118;p13"/>
          <p:cNvSpPr txBox="1">
            <a:spLocks noGrp="1"/>
          </p:cNvSpPr>
          <p:nvPr>
            <p:ph type="subTitle" idx="15"/>
          </p:nvPr>
        </p:nvSpPr>
        <p:spPr>
          <a:xfrm>
            <a:off x="6058751" y="3610450"/>
            <a:ext cx="2366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120" name="Google Shape;120;p13"/>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121" name="Google Shape;121;p13"/>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122" name="Google Shape;122;p13"/>
          <p:cNvSpPr txBox="1">
            <a:spLocks noGrp="1"/>
          </p:cNvSpPr>
          <p:nvPr>
            <p:ph type="subTitle" idx="16"/>
          </p:nvPr>
        </p:nvSpPr>
        <p:spPr>
          <a:xfrm>
            <a:off x="6602625" y="4789950"/>
            <a:ext cx="18288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23" name="Google Shape;123;p13"/>
          <p:cNvSpPr txBox="1">
            <a:spLocks noGrp="1"/>
          </p:cNvSpPr>
          <p:nvPr>
            <p:ph type="subTitle" idx="17"/>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124" name="Google Shape;124;p13"/>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13"/>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26"/>
        <p:cNvGrpSpPr/>
        <p:nvPr/>
      </p:nvGrpSpPr>
      <p:grpSpPr>
        <a:xfrm>
          <a:off x="0" y="0"/>
          <a:ext cx="0" cy="0"/>
          <a:chOff x="0" y="0"/>
          <a:chExt cx="0" cy="0"/>
        </a:xfrm>
      </p:grpSpPr>
      <p:sp>
        <p:nvSpPr>
          <p:cNvPr id="127" name="Google Shape;127;p14"/>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128" name="Google Shape;128;p14"/>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129" name="Google Shape;129;p14"/>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130" name="Google Shape;130;p14"/>
          <p:cNvSpPr txBox="1">
            <a:spLocks noGrp="1"/>
          </p:cNvSpPr>
          <p:nvPr>
            <p:ph type="subTitle" idx="1"/>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31" name="Google Shape;131;p14"/>
          <p:cNvSpPr txBox="1">
            <a:spLocks noGrp="1"/>
          </p:cNvSpPr>
          <p:nvPr>
            <p:ph type="title"/>
          </p:nvPr>
        </p:nvSpPr>
        <p:spPr>
          <a:xfrm>
            <a:off x="2619599" y="2527342"/>
            <a:ext cx="3904800" cy="393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2" name="Google Shape;132;p14"/>
          <p:cNvSpPr txBox="1">
            <a:spLocks noGrp="1"/>
          </p:cNvSpPr>
          <p:nvPr>
            <p:ph type="subTitle" idx="2"/>
          </p:nvPr>
        </p:nvSpPr>
        <p:spPr>
          <a:xfrm>
            <a:off x="1974750" y="967428"/>
            <a:ext cx="5194500" cy="142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3" name="Google Shape;133;p14"/>
          <p:cNvSpPr txBox="1">
            <a:spLocks noGrp="1"/>
          </p:cNvSpPr>
          <p:nvPr>
            <p:ph type="subTitle" idx="3"/>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134" name="Google Shape;134;p14"/>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14"/>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BLANK_13">
    <p:spTree>
      <p:nvGrpSpPr>
        <p:cNvPr id="1" name="Shape 136"/>
        <p:cNvGrpSpPr/>
        <p:nvPr/>
      </p:nvGrpSpPr>
      <p:grpSpPr>
        <a:xfrm>
          <a:off x="0" y="0"/>
          <a:ext cx="0" cy="0"/>
          <a:chOff x="0" y="0"/>
          <a:chExt cx="0" cy="0"/>
        </a:xfrm>
      </p:grpSpPr>
      <p:sp>
        <p:nvSpPr>
          <p:cNvPr id="137" name="Google Shape;137;p15"/>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138" name="Google Shape;138;p15"/>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139" name="Google Shape;139;p15"/>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140" name="Google Shape;140;p15"/>
          <p:cNvSpPr txBox="1">
            <a:spLocks noGrp="1"/>
          </p:cNvSpPr>
          <p:nvPr>
            <p:ph type="subTitle" idx="1"/>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41" name="Google Shape;141;p15"/>
          <p:cNvSpPr txBox="1">
            <a:spLocks noGrp="1"/>
          </p:cNvSpPr>
          <p:nvPr>
            <p:ph type="title"/>
          </p:nvPr>
        </p:nvSpPr>
        <p:spPr>
          <a:xfrm>
            <a:off x="714275" y="641600"/>
            <a:ext cx="77157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2" name="Google Shape;142;p15"/>
          <p:cNvSpPr txBox="1">
            <a:spLocks noGrp="1"/>
          </p:cNvSpPr>
          <p:nvPr>
            <p:ph type="subTitle" idx="2"/>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143" name="Google Shape;143;p15"/>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44" name="Google Shape;144;p15"/>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
        <p:nvSpPr>
          <p:cNvPr id="145" name="Google Shape;145;p15"/>
          <p:cNvSpPr txBox="1">
            <a:spLocks noGrp="1"/>
          </p:cNvSpPr>
          <p:nvPr>
            <p:ph type="subTitle" idx="3"/>
          </p:nvPr>
        </p:nvSpPr>
        <p:spPr>
          <a:xfrm>
            <a:off x="714275" y="1568362"/>
            <a:ext cx="3781200" cy="26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46" name="Google Shape;146;p15"/>
          <p:cNvSpPr txBox="1">
            <a:spLocks noGrp="1"/>
          </p:cNvSpPr>
          <p:nvPr>
            <p:ph type="subTitle" idx="4"/>
          </p:nvPr>
        </p:nvSpPr>
        <p:spPr>
          <a:xfrm>
            <a:off x="4650175" y="1568362"/>
            <a:ext cx="3781200" cy="26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u="sng"/>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6">
    <p:spTree>
      <p:nvGrpSpPr>
        <p:cNvPr id="1" name="Shape 147"/>
        <p:cNvGrpSpPr/>
        <p:nvPr/>
      </p:nvGrpSpPr>
      <p:grpSpPr>
        <a:xfrm>
          <a:off x="0" y="0"/>
          <a:ext cx="0" cy="0"/>
          <a:chOff x="0" y="0"/>
          <a:chExt cx="0" cy="0"/>
        </a:xfrm>
      </p:grpSpPr>
      <p:sp>
        <p:nvSpPr>
          <p:cNvPr id="148" name="Google Shape;148;p16"/>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149" name="Google Shape;149;p16"/>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150" name="Google Shape;150;p16"/>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151" name="Google Shape;151;p16"/>
          <p:cNvSpPr txBox="1">
            <a:spLocks noGrp="1"/>
          </p:cNvSpPr>
          <p:nvPr>
            <p:ph type="subTitle" idx="1"/>
          </p:nvPr>
        </p:nvSpPr>
        <p:spPr>
          <a:xfrm>
            <a:off x="6605125" y="4789950"/>
            <a:ext cx="18264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52" name="Google Shape;152;p16"/>
          <p:cNvSpPr txBox="1">
            <a:spLocks noGrp="1"/>
          </p:cNvSpPr>
          <p:nvPr>
            <p:ph type="title"/>
          </p:nvPr>
        </p:nvSpPr>
        <p:spPr>
          <a:xfrm>
            <a:off x="714275" y="641600"/>
            <a:ext cx="7715700" cy="4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3" name="Google Shape;153;p16"/>
          <p:cNvSpPr txBox="1">
            <a:spLocks noGrp="1"/>
          </p:cNvSpPr>
          <p:nvPr>
            <p:ph type="title" idx="2"/>
          </p:nvPr>
        </p:nvSpPr>
        <p:spPr>
          <a:xfrm>
            <a:off x="905725" y="3564214"/>
            <a:ext cx="2183100" cy="352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4" name="Google Shape;154;p16"/>
          <p:cNvSpPr txBox="1">
            <a:spLocks noGrp="1"/>
          </p:cNvSpPr>
          <p:nvPr>
            <p:ph type="subTitle" idx="3"/>
          </p:nvPr>
        </p:nvSpPr>
        <p:spPr>
          <a:xfrm>
            <a:off x="905725" y="2652467"/>
            <a:ext cx="2183100" cy="74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6"/>
          <p:cNvSpPr txBox="1">
            <a:spLocks noGrp="1"/>
          </p:cNvSpPr>
          <p:nvPr>
            <p:ph type="title" idx="4"/>
          </p:nvPr>
        </p:nvSpPr>
        <p:spPr>
          <a:xfrm>
            <a:off x="3481475" y="3564214"/>
            <a:ext cx="2183100" cy="352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6" name="Google Shape;156;p16"/>
          <p:cNvSpPr txBox="1">
            <a:spLocks noGrp="1"/>
          </p:cNvSpPr>
          <p:nvPr>
            <p:ph type="subTitle" idx="5"/>
          </p:nvPr>
        </p:nvSpPr>
        <p:spPr>
          <a:xfrm>
            <a:off x="3481475" y="2652467"/>
            <a:ext cx="2183100" cy="74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6"/>
          <p:cNvSpPr txBox="1">
            <a:spLocks noGrp="1"/>
          </p:cNvSpPr>
          <p:nvPr>
            <p:ph type="title" idx="6"/>
          </p:nvPr>
        </p:nvSpPr>
        <p:spPr>
          <a:xfrm>
            <a:off x="6057225" y="3564214"/>
            <a:ext cx="2183100" cy="352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8" name="Google Shape;158;p16"/>
          <p:cNvSpPr txBox="1">
            <a:spLocks noGrp="1"/>
          </p:cNvSpPr>
          <p:nvPr>
            <p:ph type="subTitle" idx="7"/>
          </p:nvPr>
        </p:nvSpPr>
        <p:spPr>
          <a:xfrm>
            <a:off x="6057225" y="2652467"/>
            <a:ext cx="2183100" cy="74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16"/>
          <p:cNvSpPr txBox="1">
            <a:spLocks noGrp="1"/>
          </p:cNvSpPr>
          <p:nvPr>
            <p:ph type="subTitle" idx="8"/>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160" name="Google Shape;160;p16"/>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16"/>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BLANK_11">
    <p:spTree>
      <p:nvGrpSpPr>
        <p:cNvPr id="1" name="Shape 162"/>
        <p:cNvGrpSpPr/>
        <p:nvPr/>
      </p:nvGrpSpPr>
      <p:grpSpPr>
        <a:xfrm>
          <a:off x="0" y="0"/>
          <a:ext cx="0" cy="0"/>
          <a:chOff x="0" y="0"/>
          <a:chExt cx="0" cy="0"/>
        </a:xfrm>
      </p:grpSpPr>
      <p:sp>
        <p:nvSpPr>
          <p:cNvPr id="163" name="Google Shape;163;p17"/>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164" name="Google Shape;164;p17"/>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165" name="Google Shape;165;p17"/>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166" name="Google Shape;166;p17"/>
          <p:cNvSpPr txBox="1">
            <a:spLocks noGrp="1"/>
          </p:cNvSpPr>
          <p:nvPr>
            <p:ph type="subTitle" idx="1"/>
          </p:nvPr>
        </p:nvSpPr>
        <p:spPr>
          <a:xfrm>
            <a:off x="6605125" y="4789950"/>
            <a:ext cx="18264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67" name="Google Shape;167;p17"/>
          <p:cNvSpPr txBox="1">
            <a:spLocks noGrp="1"/>
          </p:cNvSpPr>
          <p:nvPr>
            <p:ph type="title"/>
          </p:nvPr>
        </p:nvSpPr>
        <p:spPr>
          <a:xfrm>
            <a:off x="714275" y="641600"/>
            <a:ext cx="48939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8" name="Google Shape;168;p17"/>
          <p:cNvSpPr txBox="1">
            <a:spLocks noGrp="1"/>
          </p:cNvSpPr>
          <p:nvPr>
            <p:ph type="title" idx="2"/>
          </p:nvPr>
        </p:nvSpPr>
        <p:spPr>
          <a:xfrm>
            <a:off x="2310100" y="1473754"/>
            <a:ext cx="3076200" cy="313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 name="Google Shape;169;p17"/>
          <p:cNvSpPr txBox="1">
            <a:spLocks noGrp="1"/>
          </p:cNvSpPr>
          <p:nvPr>
            <p:ph type="subTitle" idx="3"/>
          </p:nvPr>
        </p:nvSpPr>
        <p:spPr>
          <a:xfrm>
            <a:off x="2310111" y="1785053"/>
            <a:ext cx="3076200" cy="4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7"/>
          <p:cNvSpPr txBox="1">
            <a:spLocks noGrp="1"/>
          </p:cNvSpPr>
          <p:nvPr>
            <p:ph type="title" idx="4"/>
          </p:nvPr>
        </p:nvSpPr>
        <p:spPr>
          <a:xfrm>
            <a:off x="2310100" y="2462656"/>
            <a:ext cx="3076200" cy="313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1" name="Google Shape;171;p17"/>
          <p:cNvSpPr txBox="1">
            <a:spLocks noGrp="1"/>
          </p:cNvSpPr>
          <p:nvPr>
            <p:ph type="subTitle" idx="5"/>
          </p:nvPr>
        </p:nvSpPr>
        <p:spPr>
          <a:xfrm>
            <a:off x="2310111" y="2773899"/>
            <a:ext cx="3076200" cy="4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7"/>
          <p:cNvSpPr txBox="1">
            <a:spLocks noGrp="1"/>
          </p:cNvSpPr>
          <p:nvPr>
            <p:ph type="title" idx="6"/>
          </p:nvPr>
        </p:nvSpPr>
        <p:spPr>
          <a:xfrm>
            <a:off x="2310100" y="3463131"/>
            <a:ext cx="3076200" cy="313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3" name="Google Shape;173;p17"/>
          <p:cNvSpPr txBox="1">
            <a:spLocks noGrp="1"/>
          </p:cNvSpPr>
          <p:nvPr>
            <p:ph type="subTitle" idx="7"/>
          </p:nvPr>
        </p:nvSpPr>
        <p:spPr>
          <a:xfrm>
            <a:off x="2310111" y="3774371"/>
            <a:ext cx="3076200" cy="4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74" name="Google Shape;174;p17"/>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75" name="Google Shape;175;p17"/>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
        <p:nvSpPr>
          <p:cNvPr id="176" name="Google Shape;176;p17"/>
          <p:cNvSpPr txBox="1">
            <a:spLocks noGrp="1"/>
          </p:cNvSpPr>
          <p:nvPr>
            <p:ph type="subTitle" idx="8"/>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5">
    <p:spTree>
      <p:nvGrpSpPr>
        <p:cNvPr id="1" name="Shape 177"/>
        <p:cNvGrpSpPr/>
        <p:nvPr/>
      </p:nvGrpSpPr>
      <p:grpSpPr>
        <a:xfrm>
          <a:off x="0" y="0"/>
          <a:ext cx="0" cy="0"/>
          <a:chOff x="0" y="0"/>
          <a:chExt cx="0" cy="0"/>
        </a:xfrm>
      </p:grpSpPr>
      <p:sp>
        <p:nvSpPr>
          <p:cNvPr id="178" name="Google Shape;178;p18"/>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179" name="Google Shape;179;p18"/>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180" name="Google Shape;180;p18"/>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181" name="Google Shape;181;p18"/>
          <p:cNvSpPr txBox="1">
            <a:spLocks noGrp="1"/>
          </p:cNvSpPr>
          <p:nvPr>
            <p:ph type="subTitle" idx="1"/>
          </p:nvPr>
        </p:nvSpPr>
        <p:spPr>
          <a:xfrm>
            <a:off x="6605125" y="4789950"/>
            <a:ext cx="18264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000"/>
              <a:buNone/>
              <a:defRPr sz="1000">
                <a:solidFill>
                  <a:schemeClr val="lt1"/>
                </a:solidFill>
              </a:defRPr>
            </a:lvl1pPr>
            <a:lvl2pPr lvl="1" algn="r" rtl="0">
              <a:lnSpc>
                <a:spcPct val="100000"/>
              </a:lnSpc>
              <a:spcBef>
                <a:spcPts val="0"/>
              </a:spcBef>
              <a:spcAft>
                <a:spcPts val="0"/>
              </a:spcAft>
              <a:buClr>
                <a:schemeClr val="lt1"/>
              </a:buClr>
              <a:buSzPts val="1000"/>
              <a:buNone/>
              <a:defRPr sz="1000">
                <a:solidFill>
                  <a:schemeClr val="lt1"/>
                </a:solidFill>
              </a:defRPr>
            </a:lvl2pPr>
            <a:lvl3pPr lvl="2" algn="r" rtl="0">
              <a:lnSpc>
                <a:spcPct val="100000"/>
              </a:lnSpc>
              <a:spcBef>
                <a:spcPts val="0"/>
              </a:spcBef>
              <a:spcAft>
                <a:spcPts val="0"/>
              </a:spcAft>
              <a:buClr>
                <a:schemeClr val="lt1"/>
              </a:buClr>
              <a:buSzPts val="1000"/>
              <a:buNone/>
              <a:defRPr sz="1000">
                <a:solidFill>
                  <a:schemeClr val="lt1"/>
                </a:solidFill>
              </a:defRPr>
            </a:lvl3pPr>
            <a:lvl4pPr lvl="3" algn="r" rtl="0">
              <a:lnSpc>
                <a:spcPct val="100000"/>
              </a:lnSpc>
              <a:spcBef>
                <a:spcPts val="0"/>
              </a:spcBef>
              <a:spcAft>
                <a:spcPts val="0"/>
              </a:spcAft>
              <a:buClr>
                <a:schemeClr val="lt1"/>
              </a:buClr>
              <a:buSzPts val="1000"/>
              <a:buNone/>
              <a:defRPr sz="1000">
                <a:solidFill>
                  <a:schemeClr val="lt1"/>
                </a:solidFill>
              </a:defRPr>
            </a:lvl4pPr>
            <a:lvl5pPr lvl="4" algn="r" rtl="0">
              <a:lnSpc>
                <a:spcPct val="100000"/>
              </a:lnSpc>
              <a:spcBef>
                <a:spcPts val="0"/>
              </a:spcBef>
              <a:spcAft>
                <a:spcPts val="0"/>
              </a:spcAft>
              <a:buClr>
                <a:schemeClr val="lt1"/>
              </a:buClr>
              <a:buSzPts val="1000"/>
              <a:buNone/>
              <a:defRPr sz="1000">
                <a:solidFill>
                  <a:schemeClr val="lt1"/>
                </a:solidFill>
              </a:defRPr>
            </a:lvl5pPr>
            <a:lvl6pPr lvl="5" algn="r" rtl="0">
              <a:lnSpc>
                <a:spcPct val="100000"/>
              </a:lnSpc>
              <a:spcBef>
                <a:spcPts val="0"/>
              </a:spcBef>
              <a:spcAft>
                <a:spcPts val="0"/>
              </a:spcAft>
              <a:buClr>
                <a:schemeClr val="lt1"/>
              </a:buClr>
              <a:buSzPts val="1000"/>
              <a:buNone/>
              <a:defRPr sz="1000">
                <a:solidFill>
                  <a:schemeClr val="lt1"/>
                </a:solidFill>
              </a:defRPr>
            </a:lvl6pPr>
            <a:lvl7pPr lvl="6" algn="r" rtl="0">
              <a:lnSpc>
                <a:spcPct val="100000"/>
              </a:lnSpc>
              <a:spcBef>
                <a:spcPts val="0"/>
              </a:spcBef>
              <a:spcAft>
                <a:spcPts val="0"/>
              </a:spcAft>
              <a:buClr>
                <a:schemeClr val="lt1"/>
              </a:buClr>
              <a:buSzPts val="1000"/>
              <a:buNone/>
              <a:defRPr sz="1000">
                <a:solidFill>
                  <a:schemeClr val="lt1"/>
                </a:solidFill>
              </a:defRPr>
            </a:lvl7pPr>
            <a:lvl8pPr lvl="7" algn="r" rtl="0">
              <a:lnSpc>
                <a:spcPct val="100000"/>
              </a:lnSpc>
              <a:spcBef>
                <a:spcPts val="0"/>
              </a:spcBef>
              <a:spcAft>
                <a:spcPts val="0"/>
              </a:spcAft>
              <a:buClr>
                <a:schemeClr val="lt1"/>
              </a:buClr>
              <a:buSzPts val="1000"/>
              <a:buNone/>
              <a:defRPr sz="1000">
                <a:solidFill>
                  <a:schemeClr val="lt1"/>
                </a:solidFill>
              </a:defRPr>
            </a:lvl8pPr>
            <a:lvl9pPr lvl="8" algn="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82" name="Google Shape;182;p18"/>
          <p:cNvSpPr txBox="1">
            <a:spLocks noGrp="1"/>
          </p:cNvSpPr>
          <p:nvPr>
            <p:ph type="title"/>
          </p:nvPr>
        </p:nvSpPr>
        <p:spPr>
          <a:xfrm>
            <a:off x="2896550" y="641600"/>
            <a:ext cx="55332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3" name="Google Shape;183;p18"/>
          <p:cNvSpPr txBox="1">
            <a:spLocks noGrp="1"/>
          </p:cNvSpPr>
          <p:nvPr>
            <p:ph type="title" idx="2"/>
          </p:nvPr>
        </p:nvSpPr>
        <p:spPr>
          <a:xfrm>
            <a:off x="3805871" y="1776509"/>
            <a:ext cx="1776900" cy="352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4" name="Google Shape;184;p18"/>
          <p:cNvSpPr txBox="1">
            <a:spLocks noGrp="1"/>
          </p:cNvSpPr>
          <p:nvPr>
            <p:ph type="subTitle" idx="3"/>
          </p:nvPr>
        </p:nvSpPr>
        <p:spPr>
          <a:xfrm>
            <a:off x="3805871" y="2130825"/>
            <a:ext cx="1776900" cy="74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18"/>
          <p:cNvSpPr txBox="1">
            <a:spLocks noGrp="1"/>
          </p:cNvSpPr>
          <p:nvPr>
            <p:ph type="title" idx="4"/>
          </p:nvPr>
        </p:nvSpPr>
        <p:spPr>
          <a:xfrm>
            <a:off x="6652792" y="1776509"/>
            <a:ext cx="1776900" cy="352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6" name="Google Shape;186;p18"/>
          <p:cNvSpPr txBox="1">
            <a:spLocks noGrp="1"/>
          </p:cNvSpPr>
          <p:nvPr>
            <p:ph type="subTitle" idx="5"/>
          </p:nvPr>
        </p:nvSpPr>
        <p:spPr>
          <a:xfrm>
            <a:off x="6652795" y="2130825"/>
            <a:ext cx="1776900" cy="74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8"/>
          <p:cNvSpPr txBox="1">
            <a:spLocks noGrp="1"/>
          </p:cNvSpPr>
          <p:nvPr>
            <p:ph type="title" idx="6"/>
          </p:nvPr>
        </p:nvSpPr>
        <p:spPr>
          <a:xfrm>
            <a:off x="3805871" y="3236419"/>
            <a:ext cx="1776900" cy="352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8" name="Google Shape;188;p18"/>
          <p:cNvSpPr txBox="1">
            <a:spLocks noGrp="1"/>
          </p:cNvSpPr>
          <p:nvPr>
            <p:ph type="subTitle" idx="7"/>
          </p:nvPr>
        </p:nvSpPr>
        <p:spPr>
          <a:xfrm>
            <a:off x="3805871" y="3587733"/>
            <a:ext cx="1776900" cy="74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8"/>
          <p:cNvSpPr txBox="1">
            <a:spLocks noGrp="1"/>
          </p:cNvSpPr>
          <p:nvPr>
            <p:ph type="title" idx="8"/>
          </p:nvPr>
        </p:nvSpPr>
        <p:spPr>
          <a:xfrm>
            <a:off x="6652792" y="3236419"/>
            <a:ext cx="1776900" cy="352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 name="Google Shape;190;p18"/>
          <p:cNvSpPr txBox="1">
            <a:spLocks noGrp="1"/>
          </p:cNvSpPr>
          <p:nvPr>
            <p:ph type="subTitle" idx="9"/>
          </p:nvPr>
        </p:nvSpPr>
        <p:spPr>
          <a:xfrm>
            <a:off x="6652794" y="3587733"/>
            <a:ext cx="1776900" cy="74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18"/>
          <p:cNvSpPr txBox="1">
            <a:spLocks noGrp="1"/>
          </p:cNvSpPr>
          <p:nvPr>
            <p:ph type="subTitle" idx="13"/>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192" name="Google Shape;192;p18"/>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93" name="Google Shape;193;p18"/>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4">
    <p:spTree>
      <p:nvGrpSpPr>
        <p:cNvPr id="1" name="Shape 194"/>
        <p:cNvGrpSpPr/>
        <p:nvPr/>
      </p:nvGrpSpPr>
      <p:grpSpPr>
        <a:xfrm>
          <a:off x="0" y="0"/>
          <a:ext cx="0" cy="0"/>
          <a:chOff x="0" y="0"/>
          <a:chExt cx="0" cy="0"/>
        </a:xfrm>
      </p:grpSpPr>
      <p:sp>
        <p:nvSpPr>
          <p:cNvPr id="195" name="Google Shape;195;p19"/>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196" name="Google Shape;196;p19"/>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197" name="Google Shape;197;p19"/>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198" name="Google Shape;198;p19"/>
          <p:cNvSpPr txBox="1">
            <a:spLocks noGrp="1"/>
          </p:cNvSpPr>
          <p:nvPr>
            <p:ph type="subTitle" idx="1"/>
          </p:nvPr>
        </p:nvSpPr>
        <p:spPr>
          <a:xfrm>
            <a:off x="6605125" y="4789950"/>
            <a:ext cx="18264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99" name="Google Shape;199;p19"/>
          <p:cNvSpPr txBox="1">
            <a:spLocks noGrp="1"/>
          </p:cNvSpPr>
          <p:nvPr>
            <p:ph type="title"/>
          </p:nvPr>
        </p:nvSpPr>
        <p:spPr>
          <a:xfrm>
            <a:off x="714275" y="641600"/>
            <a:ext cx="7715700" cy="4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0" name="Google Shape;200;p19"/>
          <p:cNvSpPr txBox="1">
            <a:spLocks noGrp="1"/>
          </p:cNvSpPr>
          <p:nvPr>
            <p:ph type="title" idx="2"/>
          </p:nvPr>
        </p:nvSpPr>
        <p:spPr>
          <a:xfrm>
            <a:off x="2157700" y="1486935"/>
            <a:ext cx="2007000" cy="307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1" name="Google Shape;201;p19"/>
          <p:cNvSpPr txBox="1">
            <a:spLocks noGrp="1"/>
          </p:cNvSpPr>
          <p:nvPr>
            <p:ph type="subTitle" idx="3"/>
          </p:nvPr>
        </p:nvSpPr>
        <p:spPr>
          <a:xfrm>
            <a:off x="2157700" y="1800854"/>
            <a:ext cx="2007000" cy="4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19"/>
          <p:cNvSpPr txBox="1">
            <a:spLocks noGrp="1"/>
          </p:cNvSpPr>
          <p:nvPr>
            <p:ph type="title" idx="4"/>
          </p:nvPr>
        </p:nvSpPr>
        <p:spPr>
          <a:xfrm>
            <a:off x="5887774" y="1486935"/>
            <a:ext cx="2007000" cy="307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3" name="Google Shape;203;p19"/>
          <p:cNvSpPr txBox="1">
            <a:spLocks noGrp="1"/>
          </p:cNvSpPr>
          <p:nvPr>
            <p:ph type="subTitle" idx="5"/>
          </p:nvPr>
        </p:nvSpPr>
        <p:spPr>
          <a:xfrm>
            <a:off x="5887774" y="1800854"/>
            <a:ext cx="2007000" cy="4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19"/>
          <p:cNvSpPr txBox="1">
            <a:spLocks noGrp="1"/>
          </p:cNvSpPr>
          <p:nvPr>
            <p:ph type="title" idx="6"/>
          </p:nvPr>
        </p:nvSpPr>
        <p:spPr>
          <a:xfrm>
            <a:off x="5887751" y="3464341"/>
            <a:ext cx="2007000" cy="307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5" name="Google Shape;205;p19"/>
          <p:cNvSpPr txBox="1">
            <a:spLocks noGrp="1"/>
          </p:cNvSpPr>
          <p:nvPr>
            <p:ph type="subTitle" idx="7"/>
          </p:nvPr>
        </p:nvSpPr>
        <p:spPr>
          <a:xfrm>
            <a:off x="5887750" y="3778379"/>
            <a:ext cx="2007000" cy="4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19"/>
          <p:cNvSpPr txBox="1">
            <a:spLocks noGrp="1"/>
          </p:cNvSpPr>
          <p:nvPr>
            <p:ph type="title" idx="8"/>
          </p:nvPr>
        </p:nvSpPr>
        <p:spPr>
          <a:xfrm>
            <a:off x="2157700" y="2475637"/>
            <a:ext cx="2007000" cy="307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7" name="Google Shape;207;p19"/>
          <p:cNvSpPr txBox="1">
            <a:spLocks noGrp="1"/>
          </p:cNvSpPr>
          <p:nvPr>
            <p:ph type="subTitle" idx="9"/>
          </p:nvPr>
        </p:nvSpPr>
        <p:spPr>
          <a:xfrm>
            <a:off x="2157700" y="2789704"/>
            <a:ext cx="2007000" cy="4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19"/>
          <p:cNvSpPr txBox="1">
            <a:spLocks noGrp="1"/>
          </p:cNvSpPr>
          <p:nvPr>
            <p:ph type="title" idx="13"/>
          </p:nvPr>
        </p:nvSpPr>
        <p:spPr>
          <a:xfrm>
            <a:off x="5887774" y="2475637"/>
            <a:ext cx="2007000" cy="307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9" name="Google Shape;209;p19"/>
          <p:cNvSpPr txBox="1">
            <a:spLocks noGrp="1"/>
          </p:cNvSpPr>
          <p:nvPr>
            <p:ph type="subTitle" idx="14"/>
          </p:nvPr>
        </p:nvSpPr>
        <p:spPr>
          <a:xfrm>
            <a:off x="5887774" y="2789704"/>
            <a:ext cx="2007000" cy="4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9"/>
          <p:cNvSpPr txBox="1">
            <a:spLocks noGrp="1"/>
          </p:cNvSpPr>
          <p:nvPr>
            <p:ph type="title" idx="15"/>
          </p:nvPr>
        </p:nvSpPr>
        <p:spPr>
          <a:xfrm>
            <a:off x="2157700" y="3464336"/>
            <a:ext cx="2007000" cy="3078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1" name="Google Shape;211;p19"/>
          <p:cNvSpPr txBox="1">
            <a:spLocks noGrp="1"/>
          </p:cNvSpPr>
          <p:nvPr>
            <p:ph type="subTitle" idx="16"/>
          </p:nvPr>
        </p:nvSpPr>
        <p:spPr>
          <a:xfrm>
            <a:off x="2157700" y="3778379"/>
            <a:ext cx="2007000" cy="4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9"/>
          <p:cNvSpPr txBox="1">
            <a:spLocks noGrp="1"/>
          </p:cNvSpPr>
          <p:nvPr>
            <p:ph type="subTitle" idx="17"/>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213" name="Google Shape;213;p19"/>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14" name="Google Shape;214;p19"/>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BLANK_7">
    <p:spTree>
      <p:nvGrpSpPr>
        <p:cNvPr id="1" name="Shape 215"/>
        <p:cNvGrpSpPr/>
        <p:nvPr/>
      </p:nvGrpSpPr>
      <p:grpSpPr>
        <a:xfrm>
          <a:off x="0" y="0"/>
          <a:ext cx="0" cy="0"/>
          <a:chOff x="0" y="0"/>
          <a:chExt cx="0" cy="0"/>
        </a:xfrm>
      </p:grpSpPr>
      <p:sp>
        <p:nvSpPr>
          <p:cNvPr id="216" name="Google Shape;216;p20"/>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217" name="Google Shape;217;p20"/>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218" name="Google Shape;218;p20"/>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219" name="Google Shape;219;p20"/>
          <p:cNvSpPr txBox="1">
            <a:spLocks noGrp="1"/>
          </p:cNvSpPr>
          <p:nvPr>
            <p:ph type="subTitle" idx="1"/>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20" name="Google Shape;220;p20"/>
          <p:cNvSpPr txBox="1">
            <a:spLocks noGrp="1"/>
          </p:cNvSpPr>
          <p:nvPr>
            <p:ph type="title"/>
          </p:nvPr>
        </p:nvSpPr>
        <p:spPr>
          <a:xfrm>
            <a:off x="714275" y="1407600"/>
            <a:ext cx="3493200" cy="882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1" name="Google Shape;221;p20"/>
          <p:cNvSpPr txBox="1">
            <a:spLocks noGrp="1"/>
          </p:cNvSpPr>
          <p:nvPr>
            <p:ph type="subTitle" idx="2"/>
          </p:nvPr>
        </p:nvSpPr>
        <p:spPr>
          <a:xfrm>
            <a:off x="714275" y="2523925"/>
            <a:ext cx="2504400" cy="1010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22" name="Google Shape;222;p20"/>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20"/>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20"/>
          <p:cNvSpPr txBox="1">
            <a:spLocks noGrp="1"/>
          </p:cNvSpPr>
          <p:nvPr>
            <p:ph type="subTitle" idx="3"/>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304449" y="2432600"/>
            <a:ext cx="4125300" cy="671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304450" y="1638145"/>
            <a:ext cx="12519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9" name="Google Shape;19;p3"/>
          <p:cNvSpPr txBox="1">
            <a:spLocks noGrp="1"/>
          </p:cNvSpPr>
          <p:nvPr>
            <p:ph type="subTitle" idx="1"/>
          </p:nvPr>
        </p:nvSpPr>
        <p:spPr>
          <a:xfrm>
            <a:off x="4304451" y="3515779"/>
            <a:ext cx="4125300" cy="30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 name="Google Shape;20;p3"/>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21" name="Google Shape;21;p3"/>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22" name="Google Shape;22;p3"/>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23" name="Google Shape;23;p3"/>
          <p:cNvSpPr txBox="1">
            <a:spLocks noGrp="1"/>
          </p:cNvSpPr>
          <p:nvPr>
            <p:ph type="subTitle" idx="3"/>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4" name="Google Shape;24;p3"/>
          <p:cNvSpPr txBox="1">
            <a:spLocks noGrp="1"/>
          </p:cNvSpPr>
          <p:nvPr>
            <p:ph type="subTitle" idx="4"/>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25" name="Google Shape;25;p3"/>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8">
    <p:spTree>
      <p:nvGrpSpPr>
        <p:cNvPr id="1" name="Shape 225"/>
        <p:cNvGrpSpPr/>
        <p:nvPr/>
      </p:nvGrpSpPr>
      <p:grpSpPr>
        <a:xfrm>
          <a:off x="0" y="0"/>
          <a:ext cx="0" cy="0"/>
          <a:chOff x="0" y="0"/>
          <a:chExt cx="0" cy="0"/>
        </a:xfrm>
      </p:grpSpPr>
      <p:sp>
        <p:nvSpPr>
          <p:cNvPr id="226" name="Google Shape;226;p21"/>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227" name="Google Shape;227;p21"/>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228" name="Google Shape;228;p21"/>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229" name="Google Shape;229;p21"/>
          <p:cNvSpPr txBox="1">
            <a:spLocks noGrp="1"/>
          </p:cNvSpPr>
          <p:nvPr>
            <p:ph type="subTitle" idx="1"/>
          </p:nvPr>
        </p:nvSpPr>
        <p:spPr>
          <a:xfrm>
            <a:off x="6605125" y="4789950"/>
            <a:ext cx="18264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30" name="Google Shape;230;p21"/>
          <p:cNvSpPr txBox="1">
            <a:spLocks noGrp="1"/>
          </p:cNvSpPr>
          <p:nvPr>
            <p:ph type="title" hasCustomPrompt="1"/>
          </p:nvPr>
        </p:nvSpPr>
        <p:spPr>
          <a:xfrm>
            <a:off x="786075" y="1724213"/>
            <a:ext cx="3426600" cy="72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31" name="Google Shape;231;p21"/>
          <p:cNvSpPr txBox="1">
            <a:spLocks noGrp="1"/>
          </p:cNvSpPr>
          <p:nvPr>
            <p:ph type="subTitle" idx="2"/>
          </p:nvPr>
        </p:nvSpPr>
        <p:spPr>
          <a:xfrm>
            <a:off x="786075" y="2515563"/>
            <a:ext cx="3426600" cy="30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2" name="Google Shape;232;p21"/>
          <p:cNvSpPr txBox="1">
            <a:spLocks noGrp="1"/>
          </p:cNvSpPr>
          <p:nvPr>
            <p:ph type="title" idx="3" hasCustomPrompt="1"/>
          </p:nvPr>
        </p:nvSpPr>
        <p:spPr>
          <a:xfrm>
            <a:off x="4697700" y="2971888"/>
            <a:ext cx="3655800" cy="72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33" name="Google Shape;233;p21"/>
          <p:cNvSpPr txBox="1">
            <a:spLocks noGrp="1"/>
          </p:cNvSpPr>
          <p:nvPr>
            <p:ph type="subTitle" idx="4"/>
          </p:nvPr>
        </p:nvSpPr>
        <p:spPr>
          <a:xfrm>
            <a:off x="4697700" y="3763238"/>
            <a:ext cx="3655800" cy="30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4" name="Google Shape;234;p21"/>
          <p:cNvSpPr txBox="1">
            <a:spLocks noGrp="1"/>
          </p:cNvSpPr>
          <p:nvPr>
            <p:ph type="title" idx="5"/>
          </p:nvPr>
        </p:nvSpPr>
        <p:spPr>
          <a:xfrm>
            <a:off x="714000" y="641600"/>
            <a:ext cx="7715700" cy="4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5" name="Google Shape;235;p21"/>
          <p:cNvSpPr txBox="1">
            <a:spLocks noGrp="1"/>
          </p:cNvSpPr>
          <p:nvPr>
            <p:ph type="subTitle" idx="6"/>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236" name="Google Shape;236;p21"/>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1"/>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2">
    <p:spTree>
      <p:nvGrpSpPr>
        <p:cNvPr id="1" name="Shape 238"/>
        <p:cNvGrpSpPr/>
        <p:nvPr/>
      </p:nvGrpSpPr>
      <p:grpSpPr>
        <a:xfrm>
          <a:off x="0" y="0"/>
          <a:ext cx="0" cy="0"/>
          <a:chOff x="0" y="0"/>
          <a:chExt cx="0" cy="0"/>
        </a:xfrm>
      </p:grpSpPr>
      <p:sp>
        <p:nvSpPr>
          <p:cNvPr id="239" name="Google Shape;239;p22"/>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240" name="Google Shape;240;p22"/>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241" name="Google Shape;241;p22"/>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242" name="Google Shape;242;p22"/>
          <p:cNvSpPr txBox="1">
            <a:spLocks noGrp="1"/>
          </p:cNvSpPr>
          <p:nvPr>
            <p:ph type="subTitle" idx="1"/>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243" name="Google Shape;243;p22"/>
          <p:cNvSpPr txBox="1">
            <a:spLocks noGrp="1"/>
          </p:cNvSpPr>
          <p:nvPr>
            <p:ph type="title"/>
          </p:nvPr>
        </p:nvSpPr>
        <p:spPr>
          <a:xfrm>
            <a:off x="4338125" y="792200"/>
            <a:ext cx="3818700" cy="66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5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4" name="Google Shape;244;p22"/>
          <p:cNvSpPr txBox="1">
            <a:spLocks noGrp="1"/>
          </p:cNvSpPr>
          <p:nvPr>
            <p:ph type="subTitle" idx="2"/>
          </p:nvPr>
        </p:nvSpPr>
        <p:spPr>
          <a:xfrm>
            <a:off x="4338125" y="1685613"/>
            <a:ext cx="3818700" cy="10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2"/>
          <p:cNvSpPr txBox="1"/>
          <p:nvPr/>
        </p:nvSpPr>
        <p:spPr>
          <a:xfrm>
            <a:off x="4519625" y="3245189"/>
            <a:ext cx="3455700" cy="569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dk1"/>
                </a:solidFill>
                <a:latin typeface="Antonio"/>
                <a:ea typeface="Antonio"/>
                <a:cs typeface="Antonio"/>
                <a:sym typeface="Antonio"/>
              </a:rPr>
              <a:t>CREDITS: This presentation template was created by </a:t>
            </a:r>
            <a:r>
              <a:rPr lang="en" sz="1200">
                <a:solidFill>
                  <a:schemeClr val="lt1"/>
                </a:solidFill>
                <a:highlight>
                  <a:schemeClr val="dk1"/>
                </a:highlight>
                <a:uFill>
                  <a:noFill/>
                </a:uFill>
                <a:latin typeface="Antonio"/>
                <a:ea typeface="Antonio"/>
                <a:cs typeface="Antonio"/>
                <a:sym typeface="Antoni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Antonio"/>
                <a:ea typeface="Antonio"/>
                <a:cs typeface="Antonio"/>
                <a:sym typeface="Antonio"/>
              </a:rPr>
              <a:t>, including icons by </a:t>
            </a:r>
            <a:r>
              <a:rPr lang="en" sz="1200">
                <a:solidFill>
                  <a:schemeClr val="lt1"/>
                </a:solidFill>
                <a:highlight>
                  <a:schemeClr val="dk1"/>
                </a:highlight>
                <a:uFill>
                  <a:noFill/>
                </a:uFill>
                <a:latin typeface="Antonio"/>
                <a:ea typeface="Antonio"/>
                <a:cs typeface="Antonio"/>
                <a:sym typeface="Antoni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Antonio"/>
                <a:ea typeface="Antonio"/>
                <a:cs typeface="Antonio"/>
                <a:sym typeface="Antonio"/>
              </a:rPr>
              <a:t>, and infographics &amp; images by </a:t>
            </a:r>
            <a:r>
              <a:rPr lang="en" sz="1200">
                <a:solidFill>
                  <a:schemeClr val="lt1"/>
                </a:solidFill>
                <a:highlight>
                  <a:schemeClr val="dk1"/>
                </a:highlight>
                <a:uFill>
                  <a:noFill/>
                </a:uFill>
                <a:latin typeface="Antonio"/>
                <a:ea typeface="Antonio"/>
                <a:cs typeface="Antonio"/>
                <a:sym typeface="Antoni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dk1"/>
                </a:solidFill>
                <a:latin typeface="Antonio"/>
                <a:ea typeface="Antonio"/>
                <a:cs typeface="Antonio"/>
                <a:sym typeface="Antonio"/>
              </a:rPr>
              <a:t> </a:t>
            </a:r>
            <a:endParaRPr sz="1200">
              <a:solidFill>
                <a:schemeClr val="dk1"/>
              </a:solidFill>
              <a:latin typeface="Antonio"/>
              <a:ea typeface="Antonio"/>
              <a:cs typeface="Antonio"/>
              <a:sym typeface="Antonio"/>
            </a:endParaRPr>
          </a:p>
        </p:txBody>
      </p:sp>
      <p:sp>
        <p:nvSpPr>
          <p:cNvPr id="246" name="Google Shape;246;p22"/>
          <p:cNvSpPr txBox="1">
            <a:spLocks noGrp="1"/>
          </p:cNvSpPr>
          <p:nvPr>
            <p:ph type="subTitle" idx="3"/>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247" name="Google Shape;247;p22"/>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22"/>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0">
    <p:bg>
      <p:bgPr>
        <a:blipFill>
          <a:blip r:embed="rId2">
            <a:alphaModFix/>
          </a:blip>
          <a:stretch>
            <a:fillRect/>
          </a:stretch>
        </a:blipFill>
        <a:effectLst/>
      </p:bgPr>
    </p:bg>
    <p:spTree>
      <p:nvGrpSpPr>
        <p:cNvPr id="1" name="Shape 249"/>
        <p:cNvGrpSpPr/>
        <p:nvPr/>
      </p:nvGrpSpPr>
      <p:grpSpPr>
        <a:xfrm>
          <a:off x="0" y="0"/>
          <a:ext cx="0" cy="0"/>
          <a:chOff x="0" y="0"/>
          <a:chExt cx="0" cy="0"/>
        </a:xfrm>
      </p:grpSpPr>
      <p:cxnSp>
        <p:nvCxnSpPr>
          <p:cNvPr id="250" name="Google Shape;250;p23"/>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51" name="Google Shape;251;p23"/>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9">
    <p:bg>
      <p:bgPr>
        <a:solidFill>
          <a:schemeClr val="dk2"/>
        </a:solidFill>
        <a:effectLst/>
      </p:bgPr>
    </p:bg>
    <p:spTree>
      <p:nvGrpSpPr>
        <p:cNvPr id="1" name="Shape 252"/>
        <p:cNvGrpSpPr/>
        <p:nvPr/>
      </p:nvGrpSpPr>
      <p:grpSpPr>
        <a:xfrm>
          <a:off x="0" y="0"/>
          <a:ext cx="0" cy="0"/>
          <a:chOff x="0" y="0"/>
          <a:chExt cx="0" cy="0"/>
        </a:xfrm>
      </p:grpSpPr>
      <p:cxnSp>
        <p:nvCxnSpPr>
          <p:cNvPr id="253" name="Google Shape;253;p24"/>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254" name="Google Shape;254;p24"/>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sp>
        <p:nvSpPr>
          <p:cNvPr id="255" name="Google Shape;255;p24"/>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cxnSp>
        <p:nvCxnSpPr>
          <p:cNvPr id="256" name="Google Shape;256;p24"/>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14000" y="641600"/>
            <a:ext cx="77157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4"/>
          <p:cNvSpPr txBox="1">
            <a:spLocks noGrp="1"/>
          </p:cNvSpPr>
          <p:nvPr>
            <p:ph type="body" idx="1"/>
          </p:nvPr>
        </p:nvSpPr>
        <p:spPr>
          <a:xfrm>
            <a:off x="714000" y="1183225"/>
            <a:ext cx="7715700" cy="3278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1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
        <p:nvSpPr>
          <p:cNvPr id="30" name="Google Shape;30;p4"/>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31" name="Google Shape;31;p4"/>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32" name="Google Shape;32;p4"/>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33" name="Google Shape;33;p4"/>
          <p:cNvSpPr txBox="1">
            <a:spLocks noGrp="1"/>
          </p:cNvSpPr>
          <p:nvPr>
            <p:ph type="subTitle" idx="2"/>
          </p:nvPr>
        </p:nvSpPr>
        <p:spPr>
          <a:xfrm>
            <a:off x="6602625" y="4789950"/>
            <a:ext cx="18288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cxnSp>
        <p:nvCxnSpPr>
          <p:cNvPr id="34" name="Google Shape;34;p4"/>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4"/>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
        <p:nvSpPr>
          <p:cNvPr id="36" name="Google Shape;36;p4"/>
          <p:cNvSpPr txBox="1">
            <a:spLocks noGrp="1"/>
          </p:cNvSpPr>
          <p:nvPr>
            <p:ph type="subTitle" idx="3"/>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714000" y="641600"/>
            <a:ext cx="7715700" cy="4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 name="Google Shape;39;p5"/>
          <p:cNvSpPr txBox="1">
            <a:spLocks noGrp="1"/>
          </p:cNvSpPr>
          <p:nvPr>
            <p:ph type="title" idx="2"/>
          </p:nvPr>
        </p:nvSpPr>
        <p:spPr>
          <a:xfrm>
            <a:off x="1723250" y="2592096"/>
            <a:ext cx="2333700" cy="352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0" name="Google Shape;40;p5"/>
          <p:cNvSpPr txBox="1">
            <a:spLocks noGrp="1"/>
          </p:cNvSpPr>
          <p:nvPr>
            <p:ph type="subTitle" idx="1"/>
          </p:nvPr>
        </p:nvSpPr>
        <p:spPr>
          <a:xfrm>
            <a:off x="1723250" y="3017613"/>
            <a:ext cx="2333700" cy="9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5"/>
          <p:cNvSpPr txBox="1">
            <a:spLocks noGrp="1"/>
          </p:cNvSpPr>
          <p:nvPr>
            <p:ph type="title" idx="3"/>
          </p:nvPr>
        </p:nvSpPr>
        <p:spPr>
          <a:xfrm>
            <a:off x="5087050" y="2592096"/>
            <a:ext cx="2333700" cy="352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 name="Google Shape;42;p5"/>
          <p:cNvSpPr txBox="1">
            <a:spLocks noGrp="1"/>
          </p:cNvSpPr>
          <p:nvPr>
            <p:ph type="subTitle" idx="4"/>
          </p:nvPr>
        </p:nvSpPr>
        <p:spPr>
          <a:xfrm>
            <a:off x="5087050" y="3017613"/>
            <a:ext cx="2333700" cy="9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44" name="Google Shape;44;p5"/>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45" name="Google Shape;45;p5"/>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46" name="Google Shape;46;p5"/>
          <p:cNvSpPr txBox="1">
            <a:spLocks noGrp="1"/>
          </p:cNvSpPr>
          <p:nvPr>
            <p:ph type="subTitle" idx="5"/>
          </p:nvPr>
        </p:nvSpPr>
        <p:spPr>
          <a:xfrm>
            <a:off x="6605125" y="4789950"/>
            <a:ext cx="18264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47" name="Google Shape;47;p5"/>
          <p:cNvSpPr txBox="1">
            <a:spLocks noGrp="1"/>
          </p:cNvSpPr>
          <p:nvPr>
            <p:ph type="subTitle" idx="6"/>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48" name="Google Shape;48;p5"/>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5"/>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714000" y="641600"/>
            <a:ext cx="7715700" cy="4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cxnSp>
        <p:nvCxnSpPr>
          <p:cNvPr id="52" name="Google Shape;52;p6"/>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6"/>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
        <p:nvSpPr>
          <p:cNvPr id="54" name="Google Shape;54;p6"/>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55" name="Google Shape;55;p6"/>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56" name="Google Shape;56;p6"/>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57" name="Google Shape;57;p6"/>
          <p:cNvSpPr txBox="1">
            <a:spLocks noGrp="1"/>
          </p:cNvSpPr>
          <p:nvPr>
            <p:ph type="subTitle" idx="1"/>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58" name="Google Shape;58;p6"/>
          <p:cNvSpPr txBox="1">
            <a:spLocks noGrp="1"/>
          </p:cNvSpPr>
          <p:nvPr>
            <p:ph type="subTitle" idx="2"/>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61" name="Google Shape;61;p7"/>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62" name="Google Shape;62;p7"/>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63" name="Google Shape;63;p7"/>
          <p:cNvSpPr txBox="1">
            <a:spLocks noGrp="1"/>
          </p:cNvSpPr>
          <p:nvPr>
            <p:ph type="subTitle" idx="1"/>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4" name="Google Shape;64;p7"/>
          <p:cNvSpPr txBox="1">
            <a:spLocks noGrp="1"/>
          </p:cNvSpPr>
          <p:nvPr>
            <p:ph type="title"/>
          </p:nvPr>
        </p:nvSpPr>
        <p:spPr>
          <a:xfrm>
            <a:off x="714000" y="641600"/>
            <a:ext cx="50925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5" name="Google Shape;65;p7"/>
          <p:cNvSpPr txBox="1">
            <a:spLocks noGrp="1"/>
          </p:cNvSpPr>
          <p:nvPr>
            <p:ph type="subTitle" idx="2"/>
          </p:nvPr>
        </p:nvSpPr>
        <p:spPr>
          <a:xfrm>
            <a:off x="714000" y="1728814"/>
            <a:ext cx="4488600" cy="191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66" name="Google Shape;66;p7"/>
          <p:cNvSpPr txBox="1">
            <a:spLocks noGrp="1"/>
          </p:cNvSpPr>
          <p:nvPr>
            <p:ph type="subTitle" idx="3"/>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67" name="Google Shape;67;p7"/>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7"/>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714000" y="1502185"/>
            <a:ext cx="4338600" cy="2103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1" name="Google Shape;71;p8"/>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72" name="Google Shape;72;p8"/>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rgbClr val="FFFFFF"/>
                </a:solidFill>
                <a:latin typeface="Antonio"/>
                <a:ea typeface="Antonio"/>
                <a:cs typeface="Antonio"/>
                <a:sym typeface="Antonio"/>
              </a:rPr>
              <a:t>‹#›</a:t>
            </a:fld>
            <a:endParaRPr sz="1000">
              <a:solidFill>
                <a:srgbClr val="FFFFFF"/>
              </a:solidFill>
              <a:latin typeface="Antonio"/>
              <a:ea typeface="Antonio"/>
              <a:cs typeface="Antonio"/>
              <a:sym typeface="Antonio"/>
            </a:endParaRPr>
          </a:p>
        </p:txBody>
      </p:sp>
      <p:cxnSp>
        <p:nvCxnSpPr>
          <p:cNvPr id="73" name="Google Shape;73;p8"/>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74" name="Google Shape;74;p8"/>
          <p:cNvSpPr txBox="1">
            <a:spLocks noGrp="1"/>
          </p:cNvSpPr>
          <p:nvPr>
            <p:ph type="subTitle" idx="1"/>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5" name="Google Shape;75;p8"/>
          <p:cNvSpPr txBox="1">
            <a:spLocks noGrp="1"/>
          </p:cNvSpPr>
          <p:nvPr>
            <p:ph type="subTitle" idx="2"/>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76" name="Google Shape;76;p8"/>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8"/>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subTitle" idx="1"/>
          </p:nvPr>
        </p:nvSpPr>
        <p:spPr>
          <a:xfrm>
            <a:off x="714000" y="2363932"/>
            <a:ext cx="3858000" cy="108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 name="Google Shape;80;p9"/>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81" name="Google Shape;81;p9"/>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82" name="Google Shape;82;p9"/>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83" name="Google Shape;83;p9"/>
          <p:cNvSpPr txBox="1">
            <a:spLocks noGrp="1"/>
          </p:cNvSpPr>
          <p:nvPr>
            <p:ph type="subTitle" idx="2"/>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4" name="Google Shape;84;p9"/>
          <p:cNvSpPr txBox="1">
            <a:spLocks noGrp="1"/>
          </p:cNvSpPr>
          <p:nvPr>
            <p:ph type="title"/>
          </p:nvPr>
        </p:nvSpPr>
        <p:spPr>
          <a:xfrm>
            <a:off x="714000" y="1668782"/>
            <a:ext cx="38580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9"/>
          <p:cNvSpPr txBox="1">
            <a:spLocks noGrp="1"/>
          </p:cNvSpPr>
          <p:nvPr>
            <p:ph type="subTitle" idx="3"/>
          </p:nvPr>
        </p:nvSpPr>
        <p:spPr>
          <a:xfrm>
            <a:off x="6019550" y="248000"/>
            <a:ext cx="2410200" cy="21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b="1"/>
            </a:lvl1pPr>
            <a:lvl2pPr lvl="1" algn="r" rtl="0">
              <a:lnSpc>
                <a:spcPct val="100000"/>
              </a:lnSpc>
              <a:spcBef>
                <a:spcPts val="0"/>
              </a:spcBef>
              <a:spcAft>
                <a:spcPts val="0"/>
              </a:spcAft>
              <a:buSzPts val="1000"/>
              <a:buNone/>
              <a:defRPr sz="1000" b="1"/>
            </a:lvl2pPr>
            <a:lvl3pPr lvl="2" algn="r" rtl="0">
              <a:lnSpc>
                <a:spcPct val="100000"/>
              </a:lnSpc>
              <a:spcBef>
                <a:spcPts val="0"/>
              </a:spcBef>
              <a:spcAft>
                <a:spcPts val="0"/>
              </a:spcAft>
              <a:buSzPts val="1000"/>
              <a:buNone/>
              <a:defRPr sz="1000" b="1"/>
            </a:lvl3pPr>
            <a:lvl4pPr lvl="3" algn="r" rtl="0">
              <a:lnSpc>
                <a:spcPct val="100000"/>
              </a:lnSpc>
              <a:spcBef>
                <a:spcPts val="0"/>
              </a:spcBef>
              <a:spcAft>
                <a:spcPts val="0"/>
              </a:spcAft>
              <a:buSzPts val="1000"/>
              <a:buNone/>
              <a:defRPr sz="1000" b="1"/>
            </a:lvl4pPr>
            <a:lvl5pPr lvl="4" algn="r" rtl="0">
              <a:lnSpc>
                <a:spcPct val="100000"/>
              </a:lnSpc>
              <a:spcBef>
                <a:spcPts val="0"/>
              </a:spcBef>
              <a:spcAft>
                <a:spcPts val="0"/>
              </a:spcAft>
              <a:buSzPts val="1000"/>
              <a:buNone/>
              <a:defRPr sz="1000" b="1"/>
            </a:lvl5pPr>
            <a:lvl6pPr lvl="5" algn="r" rtl="0">
              <a:lnSpc>
                <a:spcPct val="100000"/>
              </a:lnSpc>
              <a:spcBef>
                <a:spcPts val="0"/>
              </a:spcBef>
              <a:spcAft>
                <a:spcPts val="0"/>
              </a:spcAft>
              <a:buSzPts val="1000"/>
              <a:buNone/>
              <a:defRPr sz="1000" b="1"/>
            </a:lvl6pPr>
            <a:lvl7pPr lvl="6" algn="r" rtl="0">
              <a:lnSpc>
                <a:spcPct val="100000"/>
              </a:lnSpc>
              <a:spcBef>
                <a:spcPts val="0"/>
              </a:spcBef>
              <a:spcAft>
                <a:spcPts val="0"/>
              </a:spcAft>
              <a:buSzPts val="1000"/>
              <a:buNone/>
              <a:defRPr sz="1000" b="1"/>
            </a:lvl7pPr>
            <a:lvl8pPr lvl="7" algn="r" rtl="0">
              <a:lnSpc>
                <a:spcPct val="100000"/>
              </a:lnSpc>
              <a:spcBef>
                <a:spcPts val="0"/>
              </a:spcBef>
              <a:spcAft>
                <a:spcPts val="0"/>
              </a:spcAft>
              <a:buSzPts val="1000"/>
              <a:buNone/>
              <a:defRPr sz="1000" b="1"/>
            </a:lvl8pPr>
            <a:lvl9pPr lvl="8" algn="r" rtl="0">
              <a:lnSpc>
                <a:spcPct val="100000"/>
              </a:lnSpc>
              <a:spcBef>
                <a:spcPts val="0"/>
              </a:spcBef>
              <a:spcAft>
                <a:spcPts val="0"/>
              </a:spcAft>
              <a:buSzPts val="1000"/>
              <a:buNone/>
              <a:defRPr sz="1000" b="1"/>
            </a:lvl9pPr>
          </a:lstStyle>
          <a:p>
            <a:endParaRPr/>
          </a:p>
        </p:txBody>
      </p:sp>
      <p:cxnSp>
        <p:nvCxnSpPr>
          <p:cNvPr id="86" name="Google Shape;86;p9"/>
          <p:cNvCxnSpPr/>
          <p:nvPr/>
        </p:nvCxnSpPr>
        <p:spPr>
          <a:xfrm>
            <a:off x="714000" y="5415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87" name="Google Shape;87;p9"/>
          <p:cNvCxnSpPr/>
          <p:nvPr/>
        </p:nvCxnSpPr>
        <p:spPr>
          <a:xfrm>
            <a:off x="714000" y="46020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10"/>
          <p:cNvSpPr txBox="1">
            <a:spLocks noGrp="1"/>
          </p:cNvSpPr>
          <p:nvPr>
            <p:ph type="body" idx="1"/>
          </p:nvPr>
        </p:nvSpPr>
        <p:spPr>
          <a:xfrm>
            <a:off x="714000" y="3836926"/>
            <a:ext cx="7715700" cy="546300"/>
          </a:xfrm>
          <a:prstGeom prst="rect">
            <a:avLst/>
          </a:prstGeom>
          <a:solidFill>
            <a:schemeClr val="dk1"/>
          </a:solidFill>
        </p:spPr>
        <p:txBody>
          <a:bodyPr spcFirstLastPara="1" wrap="square" lIns="91425" tIns="91425" rIns="91425" bIns="91425" anchor="ctr" anchorCtr="0">
            <a:noAutofit/>
          </a:bodyPr>
          <a:lstStyle>
            <a:lvl1pPr marL="457200" lvl="0" indent="-228600" algn="ctr" rtl="0">
              <a:lnSpc>
                <a:spcPct val="100000"/>
              </a:lnSpc>
              <a:spcBef>
                <a:spcPts val="0"/>
              </a:spcBef>
              <a:spcAft>
                <a:spcPts val="0"/>
              </a:spcAft>
              <a:buSzPts val="1400"/>
              <a:buNone/>
              <a:defRPr sz="2400" b="1">
                <a:solidFill>
                  <a:schemeClr val="lt1"/>
                </a:solidFill>
                <a:latin typeface="Chakra Petch"/>
                <a:ea typeface="Chakra Petch"/>
                <a:cs typeface="Chakra Petch"/>
                <a:sym typeface="Chakra Petch"/>
              </a:defRPr>
            </a:lvl1pPr>
          </a:lstStyle>
          <a:p>
            <a:endParaRPr/>
          </a:p>
        </p:txBody>
      </p:sp>
      <p:sp>
        <p:nvSpPr>
          <p:cNvPr id="90" name="Google Shape;90;p10"/>
          <p:cNvSpPr/>
          <p:nvPr/>
        </p:nvSpPr>
        <p:spPr>
          <a:xfrm>
            <a:off x="6534325" y="4727100"/>
            <a:ext cx="2620500" cy="30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osis"/>
              <a:ea typeface="Dosis"/>
              <a:cs typeface="Dosis"/>
              <a:sym typeface="Dosis"/>
            </a:endParaRPr>
          </a:p>
        </p:txBody>
      </p:sp>
      <p:sp>
        <p:nvSpPr>
          <p:cNvPr id="91" name="Google Shape;91;p10"/>
          <p:cNvSpPr txBox="1"/>
          <p:nvPr/>
        </p:nvSpPr>
        <p:spPr>
          <a:xfrm>
            <a:off x="8466700" y="4789950"/>
            <a:ext cx="554400" cy="17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000">
                <a:solidFill>
                  <a:schemeClr val="lt1"/>
                </a:solidFill>
                <a:latin typeface="Antonio"/>
                <a:ea typeface="Antonio"/>
                <a:cs typeface="Antonio"/>
                <a:sym typeface="Antonio"/>
              </a:rPr>
              <a:t>‹#›</a:t>
            </a:fld>
            <a:endParaRPr sz="1000">
              <a:solidFill>
                <a:schemeClr val="lt1"/>
              </a:solidFill>
              <a:latin typeface="Antonio"/>
              <a:ea typeface="Antonio"/>
              <a:cs typeface="Antonio"/>
              <a:sym typeface="Antonio"/>
            </a:endParaRPr>
          </a:p>
        </p:txBody>
      </p:sp>
      <p:cxnSp>
        <p:nvCxnSpPr>
          <p:cNvPr id="92" name="Google Shape;92;p10"/>
          <p:cNvCxnSpPr/>
          <p:nvPr/>
        </p:nvCxnSpPr>
        <p:spPr>
          <a:xfrm>
            <a:off x="8431425" y="4760850"/>
            <a:ext cx="0" cy="235800"/>
          </a:xfrm>
          <a:prstGeom prst="straightConnector1">
            <a:avLst/>
          </a:prstGeom>
          <a:noFill/>
          <a:ln w="9525" cap="flat" cmpd="sng">
            <a:solidFill>
              <a:schemeClr val="lt1"/>
            </a:solidFill>
            <a:prstDash val="solid"/>
            <a:round/>
            <a:headEnd type="none" w="med" len="med"/>
            <a:tailEnd type="none" w="med" len="med"/>
          </a:ln>
        </p:spPr>
      </p:cxnSp>
      <p:sp>
        <p:nvSpPr>
          <p:cNvPr id="93" name="Google Shape;93;p10"/>
          <p:cNvSpPr txBox="1">
            <a:spLocks noGrp="1"/>
          </p:cNvSpPr>
          <p:nvPr>
            <p:ph type="subTitle" idx="2"/>
          </p:nvPr>
        </p:nvSpPr>
        <p:spPr>
          <a:xfrm>
            <a:off x="6605125" y="4789950"/>
            <a:ext cx="1824600" cy="17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200"/>
              <a:buNone/>
              <a:defRPr sz="10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1600"/>
            <a:ext cx="7715700" cy="448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1pPr>
            <a:lvl2pPr lvl="1" rtl="0">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2pPr>
            <a:lvl3pPr lvl="2" rtl="0">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3pPr>
            <a:lvl4pPr lvl="3" rtl="0">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4pPr>
            <a:lvl5pPr lvl="4" rtl="0">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5pPr>
            <a:lvl6pPr lvl="5" rtl="0">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6pPr>
            <a:lvl7pPr lvl="6" rtl="0">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7pPr>
            <a:lvl8pPr lvl="7" rtl="0">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8pPr>
            <a:lvl9pPr lvl="8" rtl="0">
              <a:spcBef>
                <a:spcPts val="0"/>
              </a:spcBef>
              <a:spcAft>
                <a:spcPts val="0"/>
              </a:spcAft>
              <a:buClr>
                <a:schemeClr val="dk1"/>
              </a:buClr>
              <a:buSzPts val="3200"/>
              <a:buFont typeface="Chakra Petch"/>
              <a:buNone/>
              <a:defRPr sz="3200" b="1">
                <a:solidFill>
                  <a:schemeClr val="dk1"/>
                </a:solidFill>
                <a:latin typeface="Chakra Petch"/>
                <a:ea typeface="Chakra Petch"/>
                <a:cs typeface="Chakra Petch"/>
                <a:sym typeface="Chakra Petch"/>
              </a:defRPr>
            </a:lvl9pPr>
          </a:lstStyle>
          <a:p>
            <a:endParaRPr/>
          </a:p>
        </p:txBody>
      </p:sp>
      <p:sp>
        <p:nvSpPr>
          <p:cNvPr id="7" name="Google Shape;7;p1"/>
          <p:cNvSpPr txBox="1">
            <a:spLocks noGrp="1"/>
          </p:cNvSpPr>
          <p:nvPr>
            <p:ph type="body" idx="1"/>
          </p:nvPr>
        </p:nvSpPr>
        <p:spPr>
          <a:xfrm>
            <a:off x="714000" y="1197550"/>
            <a:ext cx="7715700" cy="3404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Antonio"/>
              <a:buChar char="●"/>
              <a:defRPr>
                <a:solidFill>
                  <a:schemeClr val="dk1"/>
                </a:solidFill>
                <a:latin typeface="Antonio"/>
                <a:ea typeface="Antonio"/>
                <a:cs typeface="Antonio"/>
                <a:sym typeface="Antonio"/>
              </a:defRPr>
            </a:lvl1pPr>
            <a:lvl2pPr marL="914400" lvl="1" indent="-317500" rtl="0">
              <a:lnSpc>
                <a:spcPct val="100000"/>
              </a:lnSpc>
              <a:spcBef>
                <a:spcPts val="0"/>
              </a:spcBef>
              <a:spcAft>
                <a:spcPts val="0"/>
              </a:spcAft>
              <a:buClr>
                <a:schemeClr val="dk1"/>
              </a:buClr>
              <a:buSzPts val="1400"/>
              <a:buFont typeface="Antonio"/>
              <a:buChar char="○"/>
              <a:defRPr>
                <a:solidFill>
                  <a:schemeClr val="dk1"/>
                </a:solidFill>
                <a:latin typeface="Antonio"/>
                <a:ea typeface="Antonio"/>
                <a:cs typeface="Antonio"/>
                <a:sym typeface="Antonio"/>
              </a:defRPr>
            </a:lvl2pPr>
            <a:lvl3pPr marL="1371600" lvl="2" indent="-317500" rtl="0">
              <a:lnSpc>
                <a:spcPct val="100000"/>
              </a:lnSpc>
              <a:spcBef>
                <a:spcPts val="0"/>
              </a:spcBef>
              <a:spcAft>
                <a:spcPts val="0"/>
              </a:spcAft>
              <a:buClr>
                <a:schemeClr val="dk1"/>
              </a:buClr>
              <a:buSzPts val="1400"/>
              <a:buFont typeface="Antonio"/>
              <a:buChar char="■"/>
              <a:defRPr>
                <a:solidFill>
                  <a:schemeClr val="dk1"/>
                </a:solidFill>
                <a:latin typeface="Antonio"/>
                <a:ea typeface="Antonio"/>
                <a:cs typeface="Antonio"/>
                <a:sym typeface="Antonio"/>
              </a:defRPr>
            </a:lvl3pPr>
            <a:lvl4pPr marL="1828800" lvl="3" indent="-317500" rtl="0">
              <a:lnSpc>
                <a:spcPct val="100000"/>
              </a:lnSpc>
              <a:spcBef>
                <a:spcPts val="0"/>
              </a:spcBef>
              <a:spcAft>
                <a:spcPts val="0"/>
              </a:spcAft>
              <a:buClr>
                <a:schemeClr val="dk1"/>
              </a:buClr>
              <a:buSzPts val="1400"/>
              <a:buFont typeface="Antonio"/>
              <a:buChar char="●"/>
              <a:defRPr>
                <a:solidFill>
                  <a:schemeClr val="dk1"/>
                </a:solidFill>
                <a:latin typeface="Antonio"/>
                <a:ea typeface="Antonio"/>
                <a:cs typeface="Antonio"/>
                <a:sym typeface="Antonio"/>
              </a:defRPr>
            </a:lvl4pPr>
            <a:lvl5pPr marL="2286000" lvl="4" indent="-317500" rtl="0">
              <a:lnSpc>
                <a:spcPct val="100000"/>
              </a:lnSpc>
              <a:spcBef>
                <a:spcPts val="0"/>
              </a:spcBef>
              <a:spcAft>
                <a:spcPts val="0"/>
              </a:spcAft>
              <a:buClr>
                <a:schemeClr val="dk1"/>
              </a:buClr>
              <a:buSzPts val="1400"/>
              <a:buFont typeface="Antonio"/>
              <a:buChar char="○"/>
              <a:defRPr>
                <a:solidFill>
                  <a:schemeClr val="dk1"/>
                </a:solidFill>
                <a:latin typeface="Antonio"/>
                <a:ea typeface="Antonio"/>
                <a:cs typeface="Antonio"/>
                <a:sym typeface="Antonio"/>
              </a:defRPr>
            </a:lvl5pPr>
            <a:lvl6pPr marL="2743200" lvl="5" indent="-317500" rtl="0">
              <a:lnSpc>
                <a:spcPct val="100000"/>
              </a:lnSpc>
              <a:spcBef>
                <a:spcPts val="0"/>
              </a:spcBef>
              <a:spcAft>
                <a:spcPts val="0"/>
              </a:spcAft>
              <a:buClr>
                <a:schemeClr val="dk1"/>
              </a:buClr>
              <a:buSzPts val="1400"/>
              <a:buFont typeface="Antonio"/>
              <a:buChar char="■"/>
              <a:defRPr>
                <a:solidFill>
                  <a:schemeClr val="dk1"/>
                </a:solidFill>
                <a:latin typeface="Antonio"/>
                <a:ea typeface="Antonio"/>
                <a:cs typeface="Antonio"/>
                <a:sym typeface="Antonio"/>
              </a:defRPr>
            </a:lvl6pPr>
            <a:lvl7pPr marL="3200400" lvl="6" indent="-317500" rtl="0">
              <a:lnSpc>
                <a:spcPct val="100000"/>
              </a:lnSpc>
              <a:spcBef>
                <a:spcPts val="0"/>
              </a:spcBef>
              <a:spcAft>
                <a:spcPts val="0"/>
              </a:spcAft>
              <a:buClr>
                <a:schemeClr val="dk1"/>
              </a:buClr>
              <a:buSzPts val="1400"/>
              <a:buFont typeface="Antonio"/>
              <a:buChar char="●"/>
              <a:defRPr>
                <a:solidFill>
                  <a:schemeClr val="dk1"/>
                </a:solidFill>
                <a:latin typeface="Antonio"/>
                <a:ea typeface="Antonio"/>
                <a:cs typeface="Antonio"/>
                <a:sym typeface="Antonio"/>
              </a:defRPr>
            </a:lvl7pPr>
            <a:lvl8pPr marL="3657600" lvl="7" indent="-317500" rtl="0">
              <a:lnSpc>
                <a:spcPct val="100000"/>
              </a:lnSpc>
              <a:spcBef>
                <a:spcPts val="0"/>
              </a:spcBef>
              <a:spcAft>
                <a:spcPts val="0"/>
              </a:spcAft>
              <a:buClr>
                <a:schemeClr val="dk1"/>
              </a:buClr>
              <a:buSzPts val="1400"/>
              <a:buFont typeface="Antonio"/>
              <a:buChar char="○"/>
              <a:defRPr>
                <a:solidFill>
                  <a:schemeClr val="dk1"/>
                </a:solidFill>
                <a:latin typeface="Antonio"/>
                <a:ea typeface="Antonio"/>
                <a:cs typeface="Antonio"/>
                <a:sym typeface="Antonio"/>
              </a:defRPr>
            </a:lvl8pPr>
            <a:lvl9pPr marL="4114800" lvl="8" indent="-317500" rtl="0">
              <a:lnSpc>
                <a:spcPct val="100000"/>
              </a:lnSpc>
              <a:spcBef>
                <a:spcPts val="0"/>
              </a:spcBef>
              <a:spcAft>
                <a:spcPts val="0"/>
              </a:spcAft>
              <a:buClr>
                <a:schemeClr val="dk1"/>
              </a:buClr>
              <a:buSzPts val="1400"/>
              <a:buFont typeface="Antonio"/>
              <a:buChar char="■"/>
              <a:defRPr>
                <a:solidFill>
                  <a:schemeClr val="dk1"/>
                </a:solidFill>
                <a:latin typeface="Antonio"/>
                <a:ea typeface="Antonio"/>
                <a:cs typeface="Antonio"/>
                <a:sym typeface="Antoni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60"/>
        <p:cNvGrpSpPr/>
        <p:nvPr/>
      </p:nvGrpSpPr>
      <p:grpSpPr>
        <a:xfrm>
          <a:off x="0" y="0"/>
          <a:ext cx="0" cy="0"/>
          <a:chOff x="0" y="0"/>
          <a:chExt cx="0" cy="0"/>
        </a:xfrm>
      </p:grpSpPr>
      <p:sp>
        <p:nvSpPr>
          <p:cNvPr id="261" name="Google Shape;261;p25"/>
          <p:cNvSpPr txBox="1">
            <a:spLocks noGrp="1"/>
          </p:cNvSpPr>
          <p:nvPr>
            <p:ph type="ctrTitle"/>
          </p:nvPr>
        </p:nvSpPr>
        <p:spPr>
          <a:xfrm>
            <a:off x="658050" y="1677600"/>
            <a:ext cx="76950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latin typeface="Arial"/>
                <a:ea typeface="Arial"/>
                <a:cs typeface="Arial"/>
                <a:sym typeface="Arial"/>
              </a:rPr>
              <a:t>Hotel Booking Analysis</a:t>
            </a:r>
            <a:r>
              <a:rPr lang="en" sz="4900"/>
              <a:t> </a:t>
            </a:r>
            <a:endParaRPr sz="3800"/>
          </a:p>
        </p:txBody>
      </p:sp>
      <p:cxnSp>
        <p:nvCxnSpPr>
          <p:cNvPr id="262" name="Google Shape;262;p25"/>
          <p:cNvCxnSpPr/>
          <p:nvPr/>
        </p:nvCxnSpPr>
        <p:spPr>
          <a:xfrm>
            <a:off x="2643000" y="1635375"/>
            <a:ext cx="3858000" cy="0"/>
          </a:xfrm>
          <a:prstGeom prst="straightConnector1">
            <a:avLst/>
          </a:prstGeom>
          <a:noFill/>
          <a:ln w="9525" cap="flat" cmpd="sng">
            <a:solidFill>
              <a:srgbClr val="0000FF"/>
            </a:solidFill>
            <a:prstDash val="solid"/>
            <a:round/>
            <a:headEnd type="none" w="med" len="med"/>
            <a:tailEnd type="none" w="med" len="med"/>
          </a:ln>
        </p:spPr>
      </p:cxnSp>
      <p:sp>
        <p:nvSpPr>
          <p:cNvPr id="263" name="Google Shape;263;p25"/>
          <p:cNvSpPr txBox="1"/>
          <p:nvPr/>
        </p:nvSpPr>
        <p:spPr>
          <a:xfrm>
            <a:off x="1449600" y="703475"/>
            <a:ext cx="6244800" cy="809100"/>
          </a:xfrm>
          <a:prstGeom prst="rect">
            <a:avLst/>
          </a:prstGeom>
          <a:solidFill>
            <a:srgbClr val="00FFFF"/>
          </a:solidFill>
          <a:ln w="9525" cap="flat" cmpd="sng">
            <a:solidFill>
              <a:srgbClr val="F2F2F2"/>
            </a:solidFill>
            <a:prstDash val="solid"/>
            <a:round/>
            <a:headEnd type="none" w="sm" len="sm"/>
            <a:tailEnd type="none" w="sm" len="sm"/>
          </a:ln>
        </p:spPr>
        <p:txBody>
          <a:bodyPr spcFirstLastPara="1" wrap="square" lIns="91425" tIns="36575" rIns="0" bIns="0" anchor="ctr" anchorCtr="0">
            <a:noAutofit/>
          </a:bodyPr>
          <a:lstStyle/>
          <a:p>
            <a:pPr marL="0" lvl="0" indent="0" algn="ctr" rtl="0">
              <a:lnSpc>
                <a:spcPct val="100000"/>
              </a:lnSpc>
              <a:spcBef>
                <a:spcPts val="0"/>
              </a:spcBef>
              <a:spcAft>
                <a:spcPts val="0"/>
              </a:spcAft>
              <a:buNone/>
            </a:pPr>
            <a:r>
              <a:rPr lang="en" sz="3500" b="1">
                <a:solidFill>
                  <a:srgbClr val="5B0F00"/>
                </a:solidFill>
                <a:highlight>
                  <a:srgbClr val="00FFFF"/>
                </a:highlight>
              </a:rPr>
              <a:t>CAPSTONE PROJECT-01</a:t>
            </a:r>
            <a:endParaRPr sz="3500" b="1">
              <a:solidFill>
                <a:srgbClr val="5B0F00"/>
              </a:solidFill>
              <a:highlight>
                <a:srgbClr val="00FFFF"/>
              </a:highlight>
            </a:endParaRPr>
          </a:p>
        </p:txBody>
      </p:sp>
      <p:sp>
        <p:nvSpPr>
          <p:cNvPr id="264" name="Google Shape;264;p25"/>
          <p:cNvSpPr txBox="1"/>
          <p:nvPr/>
        </p:nvSpPr>
        <p:spPr>
          <a:xfrm>
            <a:off x="2457600" y="2757025"/>
            <a:ext cx="4508700" cy="5385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300" b="1" smtClean="0">
                <a:solidFill>
                  <a:srgbClr val="CC0000"/>
                </a:solidFill>
                <a:latin typeface="Antonio"/>
                <a:ea typeface="Antonio"/>
                <a:cs typeface="Antonio"/>
                <a:sym typeface="Antonio"/>
              </a:rPr>
              <a:t>vikas  </a:t>
            </a:r>
            <a:r>
              <a:rPr lang="en" sz="2300" b="1" dirty="0" smtClean="0">
                <a:solidFill>
                  <a:srgbClr val="CC0000"/>
                </a:solidFill>
                <a:latin typeface="Antonio"/>
                <a:ea typeface="Antonio"/>
                <a:cs typeface="Antonio"/>
                <a:sym typeface="Antonio"/>
              </a:rPr>
              <a:t>kumar</a:t>
            </a:r>
            <a:endParaRPr sz="2300" b="1" dirty="0">
              <a:solidFill>
                <a:srgbClr val="CC0000"/>
              </a:solidFill>
              <a:latin typeface="Antonio"/>
              <a:ea typeface="Antonio"/>
              <a:cs typeface="Antonio"/>
              <a:sym typeface="Antoni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4"/>
          <p:cNvSpPr txBox="1"/>
          <p:nvPr/>
        </p:nvSpPr>
        <p:spPr>
          <a:xfrm>
            <a:off x="-13425" y="0"/>
            <a:ext cx="6849000" cy="446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700" b="1">
                <a:solidFill>
                  <a:schemeClr val="dk1"/>
                </a:solidFill>
              </a:rPr>
              <a:t>3.Which month has most peak booking?</a:t>
            </a:r>
            <a:endParaRPr>
              <a:latin typeface="Antonio"/>
              <a:ea typeface="Antonio"/>
              <a:cs typeface="Antonio"/>
              <a:sym typeface="Antonio"/>
            </a:endParaRPr>
          </a:p>
        </p:txBody>
      </p:sp>
      <p:pic>
        <p:nvPicPr>
          <p:cNvPr id="327" name="Google Shape;327;p34"/>
          <p:cNvPicPr preferRelativeResize="0"/>
          <p:nvPr/>
        </p:nvPicPr>
        <p:blipFill>
          <a:blip r:embed="rId3">
            <a:alphaModFix/>
          </a:blip>
          <a:stretch>
            <a:fillRect/>
          </a:stretch>
        </p:blipFill>
        <p:spPr>
          <a:xfrm>
            <a:off x="152400" y="376025"/>
            <a:ext cx="8845374" cy="3666250"/>
          </a:xfrm>
          <a:prstGeom prst="rect">
            <a:avLst/>
          </a:prstGeom>
          <a:noFill/>
          <a:ln>
            <a:noFill/>
          </a:ln>
        </p:spPr>
      </p:pic>
      <p:sp>
        <p:nvSpPr>
          <p:cNvPr id="328" name="Google Shape;328;p34"/>
          <p:cNvSpPr txBox="1"/>
          <p:nvPr/>
        </p:nvSpPr>
        <p:spPr>
          <a:xfrm>
            <a:off x="6003000" y="1410100"/>
            <a:ext cx="733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ntonio"/>
              <a:ea typeface="Antonio"/>
              <a:cs typeface="Antonio"/>
              <a:sym typeface="Antonio"/>
            </a:endParaRPr>
          </a:p>
        </p:txBody>
      </p:sp>
      <p:sp>
        <p:nvSpPr>
          <p:cNvPr id="329" name="Google Shape;329;p34"/>
          <p:cNvSpPr txBox="1"/>
          <p:nvPr/>
        </p:nvSpPr>
        <p:spPr>
          <a:xfrm>
            <a:off x="268600" y="4042275"/>
            <a:ext cx="8192100" cy="646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b="1"/>
              <a:t>August is the month or we can say that the time of the year in which hotel booking is at its peak. And january is the month in which hotel booking are least.</a:t>
            </a:r>
            <a:endParaRPr sz="15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p:nvPr/>
        </p:nvSpPr>
        <p:spPr>
          <a:xfrm>
            <a:off x="0" y="40300"/>
            <a:ext cx="8192100" cy="446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700" b="1">
                <a:solidFill>
                  <a:schemeClr val="dk1"/>
                </a:solidFill>
              </a:rPr>
              <a:t>4(a).Optimal length of the stay in the hotel in weekends.</a:t>
            </a:r>
            <a:endParaRPr>
              <a:latin typeface="Antonio"/>
              <a:ea typeface="Antonio"/>
              <a:cs typeface="Antonio"/>
              <a:sym typeface="Antonio"/>
            </a:endParaRPr>
          </a:p>
        </p:txBody>
      </p:sp>
      <p:sp>
        <p:nvSpPr>
          <p:cNvPr id="335" name="Google Shape;335;p35"/>
          <p:cNvSpPr txBox="1"/>
          <p:nvPr/>
        </p:nvSpPr>
        <p:spPr>
          <a:xfrm>
            <a:off x="26850" y="3733400"/>
            <a:ext cx="8839200" cy="877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b="1"/>
              <a:t>From above plotted graph we can say that more than 50,000 people use to stay less than 1 day in hotel and then 33,308 people use to stay 2 day and after that 30,626 people use to stay 1 day at night, when there is weekend.</a:t>
            </a:r>
            <a:endParaRPr sz="1500" b="1"/>
          </a:p>
        </p:txBody>
      </p:sp>
      <p:pic>
        <p:nvPicPr>
          <p:cNvPr id="336" name="Google Shape;336;p35"/>
          <p:cNvPicPr preferRelativeResize="0"/>
          <p:nvPr/>
        </p:nvPicPr>
        <p:blipFill>
          <a:blip r:embed="rId3">
            <a:alphaModFix/>
          </a:blip>
          <a:stretch>
            <a:fillRect/>
          </a:stretch>
        </p:blipFill>
        <p:spPr>
          <a:xfrm>
            <a:off x="152400" y="639100"/>
            <a:ext cx="8288625" cy="3163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p:nvPr/>
        </p:nvSpPr>
        <p:spPr>
          <a:xfrm>
            <a:off x="142000" y="78900"/>
            <a:ext cx="709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ntonio"/>
              <a:ea typeface="Antonio"/>
              <a:cs typeface="Antonio"/>
              <a:sym typeface="Antonio"/>
            </a:endParaRPr>
          </a:p>
        </p:txBody>
      </p:sp>
      <p:sp>
        <p:nvSpPr>
          <p:cNvPr id="342" name="Google Shape;342;p36"/>
          <p:cNvSpPr txBox="1"/>
          <p:nvPr/>
        </p:nvSpPr>
        <p:spPr>
          <a:xfrm>
            <a:off x="126225" y="31550"/>
            <a:ext cx="6468900" cy="792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700" b="1">
                <a:solidFill>
                  <a:schemeClr val="dk1"/>
                </a:solidFill>
              </a:rPr>
              <a:t>4(b).Optimal length of the stay in the hotel in weekdays.</a:t>
            </a:r>
            <a:endParaRPr>
              <a:solidFill>
                <a:schemeClr val="dk1"/>
              </a:solidFill>
              <a:latin typeface="Antonio"/>
              <a:ea typeface="Antonio"/>
              <a:cs typeface="Antonio"/>
              <a:sym typeface="Antonio"/>
            </a:endParaRPr>
          </a:p>
          <a:p>
            <a:pPr marL="0" lvl="0" indent="0" algn="l" rtl="0">
              <a:spcBef>
                <a:spcPts val="0"/>
              </a:spcBef>
              <a:spcAft>
                <a:spcPts val="0"/>
              </a:spcAft>
              <a:buNone/>
            </a:pPr>
            <a:endParaRPr>
              <a:latin typeface="Antonio"/>
              <a:ea typeface="Antonio"/>
              <a:cs typeface="Antonio"/>
              <a:sym typeface="Antonio"/>
            </a:endParaRPr>
          </a:p>
        </p:txBody>
      </p:sp>
      <p:pic>
        <p:nvPicPr>
          <p:cNvPr id="343" name="Google Shape;343;p36"/>
          <p:cNvPicPr preferRelativeResize="0"/>
          <p:nvPr/>
        </p:nvPicPr>
        <p:blipFill>
          <a:blip r:embed="rId3">
            <a:alphaModFix/>
          </a:blip>
          <a:stretch>
            <a:fillRect/>
          </a:stretch>
        </p:blipFill>
        <p:spPr>
          <a:xfrm>
            <a:off x="106950" y="552225"/>
            <a:ext cx="8930125" cy="399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p:nvPr/>
        </p:nvSpPr>
        <p:spPr>
          <a:xfrm>
            <a:off x="631100" y="788875"/>
            <a:ext cx="7715400" cy="288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600"/>
              </a:spcBef>
              <a:spcAft>
                <a:spcPts val="0"/>
              </a:spcAft>
              <a:buClr>
                <a:srgbClr val="212121"/>
              </a:buClr>
              <a:buSzPts val="1600"/>
              <a:buChar char="●"/>
            </a:pPr>
            <a:r>
              <a:rPr lang="en" sz="1600" b="1">
                <a:solidFill>
                  <a:srgbClr val="212121"/>
                </a:solidFill>
                <a:highlight>
                  <a:srgbClr val="D9D2E9"/>
                </a:highlight>
              </a:rPr>
              <a:t>Here from the output graph we can say that 2 day stay is preferred by 33,684 people and then 1 day stay is preferred. We can conclude from both weekend and weekday data and plotted graph that mostly people prefer weekend over weekdays to book or stay in hote ln for less than 1 day. If we consider weekdays then people go for 2 day stay.</a:t>
            </a:r>
            <a:endParaRPr sz="1600" b="1">
              <a:solidFill>
                <a:srgbClr val="212121"/>
              </a:solidFill>
              <a:highlight>
                <a:srgbClr val="D9D2E9"/>
              </a:highlight>
            </a:endParaRPr>
          </a:p>
          <a:p>
            <a:pPr marL="0" lvl="0" indent="0" algn="l" rtl="0">
              <a:lnSpc>
                <a:spcPct val="115000"/>
              </a:lnSpc>
              <a:spcBef>
                <a:spcPts val="600"/>
              </a:spcBef>
              <a:spcAft>
                <a:spcPts val="0"/>
              </a:spcAft>
              <a:buNone/>
            </a:pPr>
            <a:endParaRPr sz="1600" b="1">
              <a:solidFill>
                <a:srgbClr val="212121"/>
              </a:solidFill>
              <a:highlight>
                <a:srgbClr val="D9D2E9"/>
              </a:highlight>
            </a:endParaRPr>
          </a:p>
          <a:p>
            <a:pPr marL="457200" lvl="0" indent="-330200" algn="l" rtl="0">
              <a:lnSpc>
                <a:spcPct val="115000"/>
              </a:lnSpc>
              <a:spcBef>
                <a:spcPts val="600"/>
              </a:spcBef>
              <a:spcAft>
                <a:spcPts val="0"/>
              </a:spcAft>
              <a:buClr>
                <a:srgbClr val="212121"/>
              </a:buClr>
              <a:buSzPts val="1600"/>
              <a:buChar char="●"/>
            </a:pPr>
            <a:r>
              <a:rPr lang="en" sz="1600" b="1">
                <a:solidFill>
                  <a:srgbClr val="212121"/>
                </a:solidFill>
                <a:highlight>
                  <a:srgbClr val="D9D2E9"/>
                </a:highlight>
              </a:rPr>
              <a:t>So, according to the given data set the optimal length or favourable time of stay is less than 1 day for weekend and 2 day for weekday.</a:t>
            </a:r>
            <a:endParaRPr sz="1600" b="1">
              <a:solidFill>
                <a:srgbClr val="212121"/>
              </a:solidFill>
              <a:highlight>
                <a:srgbClr val="D9D2E9"/>
              </a:highlight>
            </a:endParaRPr>
          </a:p>
          <a:p>
            <a:pPr marL="0" lvl="0" indent="0" algn="l" rtl="0">
              <a:spcBef>
                <a:spcPts val="500"/>
              </a:spcBef>
              <a:spcAft>
                <a:spcPts val="0"/>
              </a:spcAft>
              <a:buNone/>
            </a:pPr>
            <a:endParaRPr>
              <a:latin typeface="Antonio"/>
              <a:ea typeface="Antonio"/>
              <a:cs typeface="Antonio"/>
              <a:sym typeface="Antoni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p:nvPr/>
        </p:nvSpPr>
        <p:spPr>
          <a:xfrm>
            <a:off x="40300" y="26850"/>
            <a:ext cx="8635200" cy="446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700" b="1">
                <a:solidFill>
                  <a:schemeClr val="dk1"/>
                </a:solidFill>
              </a:rPr>
              <a:t>5.Which year has most peak bookings?</a:t>
            </a:r>
            <a:endParaRPr>
              <a:latin typeface="Antonio"/>
              <a:ea typeface="Antonio"/>
              <a:cs typeface="Antonio"/>
              <a:sym typeface="Antonio"/>
            </a:endParaRPr>
          </a:p>
        </p:txBody>
      </p:sp>
      <p:sp>
        <p:nvSpPr>
          <p:cNvPr id="354" name="Google Shape;354;p38"/>
          <p:cNvSpPr txBox="1"/>
          <p:nvPr/>
        </p:nvSpPr>
        <p:spPr>
          <a:xfrm>
            <a:off x="161150" y="3552000"/>
            <a:ext cx="87828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b="1"/>
              <a:t>From the output graph year 2016 is highest booking year with total booking of 56,707 then booking decreased to 40,687. Also in the previous year of 2016 i.e 2015 less number of bookings occured. So, according to given data there is increment of bookings with alternate years.</a:t>
            </a:r>
            <a:endParaRPr sz="1500" b="1"/>
          </a:p>
        </p:txBody>
      </p:sp>
      <p:pic>
        <p:nvPicPr>
          <p:cNvPr id="355" name="Google Shape;355;p38"/>
          <p:cNvPicPr preferRelativeResize="0"/>
          <p:nvPr/>
        </p:nvPicPr>
        <p:blipFill>
          <a:blip r:embed="rId3">
            <a:alphaModFix/>
          </a:blip>
          <a:stretch>
            <a:fillRect/>
          </a:stretch>
        </p:blipFill>
        <p:spPr>
          <a:xfrm>
            <a:off x="1412813" y="646800"/>
            <a:ext cx="6279475" cy="307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9"/>
          <p:cNvSpPr txBox="1"/>
          <p:nvPr/>
        </p:nvSpPr>
        <p:spPr>
          <a:xfrm>
            <a:off x="-13425" y="13425"/>
            <a:ext cx="8688900" cy="792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700" b="1">
                <a:solidFill>
                  <a:schemeClr val="dk1"/>
                </a:solidFill>
              </a:rPr>
              <a:t> 6.Which country has the most numbers booking done by the customer?</a:t>
            </a:r>
            <a:endParaRPr sz="1700" b="1">
              <a:solidFill>
                <a:schemeClr val="dk1"/>
              </a:solidFill>
            </a:endParaRPr>
          </a:p>
          <a:p>
            <a:pPr marL="0" lvl="0" indent="0" algn="l" rtl="0">
              <a:spcBef>
                <a:spcPts val="0"/>
              </a:spcBef>
              <a:spcAft>
                <a:spcPts val="0"/>
              </a:spcAft>
              <a:buNone/>
            </a:pPr>
            <a:endParaRPr>
              <a:latin typeface="Antonio"/>
              <a:ea typeface="Antonio"/>
              <a:cs typeface="Antonio"/>
              <a:sym typeface="Antonio"/>
            </a:endParaRPr>
          </a:p>
        </p:txBody>
      </p:sp>
      <p:pic>
        <p:nvPicPr>
          <p:cNvPr id="361" name="Google Shape;361;p39"/>
          <p:cNvPicPr preferRelativeResize="0"/>
          <p:nvPr/>
        </p:nvPicPr>
        <p:blipFill>
          <a:blip r:embed="rId3">
            <a:alphaModFix/>
          </a:blip>
          <a:stretch>
            <a:fillRect/>
          </a:stretch>
        </p:blipFill>
        <p:spPr>
          <a:xfrm>
            <a:off x="142629" y="555425"/>
            <a:ext cx="8688901" cy="4032650"/>
          </a:xfrm>
          <a:prstGeom prst="rect">
            <a:avLst/>
          </a:prstGeom>
          <a:noFill/>
          <a:ln>
            <a:noFill/>
          </a:ln>
        </p:spPr>
      </p:pic>
      <p:sp>
        <p:nvSpPr>
          <p:cNvPr id="362" name="Google Shape;362;p39"/>
          <p:cNvSpPr txBox="1"/>
          <p:nvPr/>
        </p:nvSpPr>
        <p:spPr>
          <a:xfrm>
            <a:off x="188025" y="4686900"/>
            <a:ext cx="611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ntonio"/>
              <a:ea typeface="Antonio"/>
              <a:cs typeface="Antonio"/>
              <a:sym typeface="Antoni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0"/>
          <p:cNvSpPr txBox="1"/>
          <p:nvPr/>
        </p:nvSpPr>
        <p:spPr>
          <a:xfrm>
            <a:off x="337950" y="876750"/>
            <a:ext cx="84681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212121"/>
              </a:buClr>
              <a:buSzPts val="1600"/>
              <a:buChar char="●"/>
            </a:pPr>
            <a:r>
              <a:rPr lang="en" sz="1600" b="1">
                <a:solidFill>
                  <a:srgbClr val="212121"/>
                </a:solidFill>
                <a:highlight>
                  <a:srgbClr val="D7DFE5"/>
                </a:highlight>
              </a:rPr>
              <a:t>From the above graph, we can conclude from the graph that people of portugal(PRT) is doing maximum numbers of bookings or we can say portugal is best tourist attraction so that huge amount of tourist came and visit portugal and do hotel bookings to stay on weekend or weekdays.</a:t>
            </a:r>
            <a:endParaRPr sz="1600" b="1">
              <a:solidFill>
                <a:srgbClr val="212121"/>
              </a:solidFill>
              <a:highlight>
                <a:srgbClr val="D7DFE5"/>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p:nvPr/>
        </p:nvSpPr>
        <p:spPr>
          <a:xfrm>
            <a:off x="26850" y="67150"/>
            <a:ext cx="7815900" cy="446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700" b="1">
                <a:solidFill>
                  <a:schemeClr val="dk1"/>
                </a:solidFill>
                <a:highlight>
                  <a:srgbClr val="D9D9D9"/>
                </a:highlight>
              </a:rPr>
              <a:t> 7. </a:t>
            </a:r>
            <a:r>
              <a:rPr lang="en" sz="1600" b="1">
                <a:solidFill>
                  <a:srgbClr val="212121"/>
                </a:solidFill>
                <a:highlight>
                  <a:srgbClr val="D9D9D9"/>
                </a:highlight>
              </a:rPr>
              <a:t>Preferred stay in each hotel on the basis of  total number of bookings.</a:t>
            </a:r>
            <a:endParaRPr sz="1800" b="1">
              <a:highlight>
                <a:srgbClr val="D9D9D9"/>
              </a:highlight>
            </a:endParaRPr>
          </a:p>
        </p:txBody>
      </p:sp>
      <p:pic>
        <p:nvPicPr>
          <p:cNvPr id="373" name="Google Shape;373;p41"/>
          <p:cNvPicPr preferRelativeResize="0"/>
          <p:nvPr/>
        </p:nvPicPr>
        <p:blipFill>
          <a:blip r:embed="rId3">
            <a:alphaModFix/>
          </a:blip>
          <a:stretch>
            <a:fillRect/>
          </a:stretch>
        </p:blipFill>
        <p:spPr>
          <a:xfrm>
            <a:off x="528425" y="577475"/>
            <a:ext cx="7815899" cy="366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2"/>
          <p:cNvSpPr txBox="1"/>
          <p:nvPr/>
        </p:nvSpPr>
        <p:spPr>
          <a:xfrm>
            <a:off x="646975" y="1173175"/>
            <a:ext cx="8071200" cy="969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700" b="1">
                <a:solidFill>
                  <a:srgbClr val="212121"/>
                </a:solidFill>
                <a:highlight>
                  <a:srgbClr val="D9D9D9"/>
                </a:highlight>
              </a:rPr>
              <a:t>From this graph we can say that mostly people stay 1 to 4 days. Generally people go for City Hotels for staying short period of time but for longer period of stay people prefer Resort Hotel.</a:t>
            </a:r>
            <a:endParaRPr sz="16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p:nvPr/>
        </p:nvSpPr>
        <p:spPr>
          <a:xfrm>
            <a:off x="120875" y="53725"/>
            <a:ext cx="717150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 sz="1700" b="1"/>
              <a:t>Conclusions from the above analysis-</a:t>
            </a:r>
            <a:endParaRPr sz="1700" b="1"/>
          </a:p>
        </p:txBody>
      </p:sp>
      <p:sp>
        <p:nvSpPr>
          <p:cNvPr id="384" name="Google Shape;384;p43"/>
          <p:cNvSpPr txBox="1"/>
          <p:nvPr/>
        </p:nvSpPr>
        <p:spPr>
          <a:xfrm>
            <a:off x="120875" y="604325"/>
            <a:ext cx="7480200" cy="4288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600"/>
              </a:spcBef>
              <a:spcAft>
                <a:spcPts val="0"/>
              </a:spcAft>
              <a:buClr>
                <a:srgbClr val="212121"/>
              </a:buClr>
              <a:buSzPts val="1400"/>
              <a:buAutoNum type="arabicParenR"/>
            </a:pPr>
            <a:r>
              <a:rPr lang="en">
                <a:solidFill>
                  <a:srgbClr val="212121"/>
                </a:solidFill>
                <a:highlight>
                  <a:srgbClr val="D7DFE5"/>
                </a:highlight>
              </a:rPr>
              <a:t>Here adr(average daily rate) is correlated with no_of_people. It simply indicates that more revenue generated when number of people increases.</a:t>
            </a:r>
            <a:endParaRPr>
              <a:solidFill>
                <a:srgbClr val="212121"/>
              </a:solidFill>
              <a:highlight>
                <a:srgbClr val="D7DFE5"/>
              </a:highlight>
            </a:endParaRPr>
          </a:p>
          <a:p>
            <a:pPr marL="457200" lvl="0" indent="-317500" algn="l" rtl="0">
              <a:lnSpc>
                <a:spcPct val="115000"/>
              </a:lnSpc>
              <a:spcBef>
                <a:spcPts val="0"/>
              </a:spcBef>
              <a:spcAft>
                <a:spcPts val="0"/>
              </a:spcAft>
              <a:buClr>
                <a:srgbClr val="212121"/>
              </a:buClr>
              <a:buSzPts val="1400"/>
              <a:buAutoNum type="arabicParenR"/>
            </a:pPr>
            <a:r>
              <a:rPr lang="en">
                <a:solidFill>
                  <a:srgbClr val="212121"/>
                </a:solidFill>
                <a:highlight>
                  <a:srgbClr val="D7DFE5"/>
                </a:highlight>
              </a:rPr>
              <a:t>Then,lead time and number of stays are correlated it indicates that people take longer stay in hotels when booking is done more before then they arrive to stay.</a:t>
            </a:r>
            <a:endParaRPr>
              <a:highlight>
                <a:srgbClr val="D7DFE5"/>
              </a:highlight>
            </a:endParaRPr>
          </a:p>
          <a:p>
            <a:pPr marL="457200" lvl="0" indent="-317500" algn="l" rtl="0">
              <a:spcBef>
                <a:spcPts val="0"/>
              </a:spcBef>
              <a:spcAft>
                <a:spcPts val="0"/>
              </a:spcAft>
              <a:buClr>
                <a:schemeClr val="dk1"/>
              </a:buClr>
              <a:buSzPts val="1400"/>
              <a:buAutoNum type="arabicParenR"/>
            </a:pPr>
            <a:r>
              <a:rPr lang="en">
                <a:solidFill>
                  <a:schemeClr val="dk1"/>
                </a:solidFill>
                <a:highlight>
                  <a:srgbClr val="D7DFE5"/>
                </a:highlight>
              </a:rPr>
              <a:t>The percentage of city hotel is 66.45% while the percentage of resort hotel is 33.55% is  use to stay.</a:t>
            </a:r>
            <a:endParaRPr>
              <a:solidFill>
                <a:schemeClr val="dk1"/>
              </a:solidFill>
              <a:highlight>
                <a:srgbClr val="D7DFE5"/>
              </a:highlight>
            </a:endParaRPr>
          </a:p>
          <a:p>
            <a:pPr marL="457200" lvl="0" indent="-317500" algn="l" rtl="0">
              <a:spcBef>
                <a:spcPts val="0"/>
              </a:spcBef>
              <a:spcAft>
                <a:spcPts val="0"/>
              </a:spcAft>
              <a:buClr>
                <a:schemeClr val="dk1"/>
              </a:buClr>
              <a:buSzPts val="1400"/>
              <a:buAutoNum type="arabicParenR"/>
            </a:pPr>
            <a:r>
              <a:rPr lang="en">
                <a:solidFill>
                  <a:schemeClr val="dk1"/>
                </a:solidFill>
                <a:highlight>
                  <a:srgbClr val="D7DFE5"/>
                </a:highlight>
              </a:rPr>
              <a:t>August is the month or we can say that the time of the year in which hotel booking is at its peak. And january is the month in which hotel booking are least.</a:t>
            </a:r>
            <a:endParaRPr>
              <a:solidFill>
                <a:schemeClr val="dk1"/>
              </a:solidFill>
              <a:highlight>
                <a:srgbClr val="D7DFE5"/>
              </a:highlight>
            </a:endParaRPr>
          </a:p>
          <a:p>
            <a:pPr marL="457200" lvl="0" indent="-317500" algn="l" rtl="0">
              <a:lnSpc>
                <a:spcPct val="115000"/>
              </a:lnSpc>
              <a:spcBef>
                <a:spcPts val="0"/>
              </a:spcBef>
              <a:spcAft>
                <a:spcPts val="0"/>
              </a:spcAft>
              <a:buClr>
                <a:srgbClr val="212121"/>
              </a:buClr>
              <a:buSzPts val="1400"/>
              <a:buAutoNum type="arabicParenR"/>
            </a:pPr>
            <a:r>
              <a:rPr lang="en">
                <a:solidFill>
                  <a:srgbClr val="212121"/>
                </a:solidFill>
                <a:highlight>
                  <a:srgbClr val="D7DFE5"/>
                </a:highlight>
              </a:rPr>
              <a:t>According to the given data set the optimal length or favourable time of stay is less than 1 day for weekend and 2 day for weekday.</a:t>
            </a:r>
            <a:endParaRPr>
              <a:solidFill>
                <a:srgbClr val="212121"/>
              </a:solidFill>
              <a:highlight>
                <a:srgbClr val="D7DFE5"/>
              </a:highlight>
            </a:endParaRPr>
          </a:p>
          <a:p>
            <a:pPr marL="457200" lvl="0" indent="-317500" algn="l" rtl="0">
              <a:spcBef>
                <a:spcPts val="0"/>
              </a:spcBef>
              <a:spcAft>
                <a:spcPts val="0"/>
              </a:spcAft>
              <a:buClr>
                <a:schemeClr val="dk1"/>
              </a:buClr>
              <a:buSzPts val="1400"/>
              <a:buAutoNum type="arabicParenR"/>
            </a:pPr>
            <a:r>
              <a:rPr lang="en">
                <a:solidFill>
                  <a:schemeClr val="dk1"/>
                </a:solidFill>
                <a:highlight>
                  <a:srgbClr val="D7DFE5"/>
                </a:highlight>
              </a:rPr>
              <a:t>Year 2016 is highest booking year with total booking of 56,707 then booking decreased to 40,687.</a:t>
            </a:r>
            <a:endParaRPr>
              <a:solidFill>
                <a:schemeClr val="dk1"/>
              </a:solidFill>
              <a:highlight>
                <a:srgbClr val="D7DFE5"/>
              </a:highlight>
            </a:endParaRPr>
          </a:p>
          <a:p>
            <a:pPr marL="457200" lvl="0" indent="-317500" algn="l" rtl="0">
              <a:spcBef>
                <a:spcPts val="0"/>
              </a:spcBef>
              <a:spcAft>
                <a:spcPts val="0"/>
              </a:spcAft>
              <a:buClr>
                <a:schemeClr val="dk1"/>
              </a:buClr>
              <a:buSzPts val="1400"/>
              <a:buAutoNum type="arabicParenR"/>
            </a:pPr>
            <a:r>
              <a:rPr lang="en">
                <a:solidFill>
                  <a:schemeClr val="dk1"/>
                </a:solidFill>
                <a:highlight>
                  <a:srgbClr val="D7DFE5"/>
                </a:highlight>
              </a:rPr>
              <a:t>Most of the guests came from european countries, with most no. of guest coming from Portugal. </a:t>
            </a:r>
            <a:endParaRPr>
              <a:solidFill>
                <a:schemeClr val="dk1"/>
              </a:solidFill>
              <a:highlight>
                <a:srgbClr val="D7DFE5"/>
              </a:highlight>
            </a:endParaRPr>
          </a:p>
          <a:p>
            <a:pPr marL="457200" lvl="0" indent="-317500" algn="l" rtl="0">
              <a:spcBef>
                <a:spcPts val="0"/>
              </a:spcBef>
              <a:spcAft>
                <a:spcPts val="0"/>
              </a:spcAft>
              <a:buClr>
                <a:schemeClr val="dk1"/>
              </a:buClr>
              <a:buSzPts val="1400"/>
              <a:buAutoNum type="arabicParenR"/>
            </a:pPr>
            <a:r>
              <a:rPr lang="en">
                <a:solidFill>
                  <a:srgbClr val="212121"/>
                </a:solidFill>
                <a:highlight>
                  <a:srgbClr val="D7DFE5"/>
                </a:highlight>
              </a:rPr>
              <a:t>Mostly people stay 1 to 4 days. Generally people go for City Hotels for staying short period of time but for longer period of stay people prefer Resort Hotel.</a:t>
            </a:r>
            <a:endParaRPr>
              <a:solidFill>
                <a:schemeClr val="dk1"/>
              </a:solidFill>
              <a:highlight>
                <a:srgbClr val="D7DFE5"/>
              </a:highlight>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68"/>
        <p:cNvGrpSpPr/>
        <p:nvPr/>
      </p:nvGrpSpPr>
      <p:grpSpPr>
        <a:xfrm>
          <a:off x="0" y="0"/>
          <a:ext cx="0" cy="0"/>
          <a:chOff x="0" y="0"/>
          <a:chExt cx="0" cy="0"/>
        </a:xfrm>
      </p:grpSpPr>
      <p:sp>
        <p:nvSpPr>
          <p:cNvPr id="269" name="Google Shape;269;p26"/>
          <p:cNvSpPr txBox="1">
            <a:spLocks noGrp="1"/>
          </p:cNvSpPr>
          <p:nvPr>
            <p:ph type="body" idx="1"/>
          </p:nvPr>
        </p:nvSpPr>
        <p:spPr>
          <a:xfrm>
            <a:off x="714000" y="1183225"/>
            <a:ext cx="7715700" cy="3278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741B47"/>
              </a:buClr>
              <a:buSzPts val="2000"/>
              <a:buChar char="●"/>
            </a:pPr>
            <a:r>
              <a:rPr lang="en" sz="1900" b="1">
                <a:solidFill>
                  <a:srgbClr val="741B47"/>
                </a:solidFill>
              </a:rPr>
              <a:t>Introduction to our project</a:t>
            </a:r>
            <a:endParaRPr sz="1900" b="1">
              <a:solidFill>
                <a:srgbClr val="741B47"/>
              </a:solidFill>
            </a:endParaRPr>
          </a:p>
          <a:p>
            <a:pPr marL="457200" lvl="0" indent="-355600" algn="l" rtl="0">
              <a:spcBef>
                <a:spcPts val="0"/>
              </a:spcBef>
              <a:spcAft>
                <a:spcPts val="0"/>
              </a:spcAft>
              <a:buClr>
                <a:srgbClr val="741B47"/>
              </a:buClr>
              <a:buSzPts val="2000"/>
              <a:buChar char="●"/>
            </a:pPr>
            <a:r>
              <a:rPr lang="en" sz="1900" b="1">
                <a:solidFill>
                  <a:srgbClr val="741B47"/>
                </a:solidFill>
              </a:rPr>
              <a:t>Data Summary</a:t>
            </a:r>
            <a:endParaRPr sz="1900" b="1">
              <a:solidFill>
                <a:srgbClr val="741B47"/>
              </a:solidFill>
            </a:endParaRPr>
          </a:p>
          <a:p>
            <a:pPr marL="457200" lvl="0" indent="-355600" algn="l" rtl="0">
              <a:spcBef>
                <a:spcPts val="0"/>
              </a:spcBef>
              <a:spcAft>
                <a:spcPts val="0"/>
              </a:spcAft>
              <a:buClr>
                <a:srgbClr val="741B47"/>
              </a:buClr>
              <a:buSzPts val="2000"/>
              <a:buChar char="●"/>
            </a:pPr>
            <a:r>
              <a:rPr lang="en" sz="1900" b="1">
                <a:solidFill>
                  <a:srgbClr val="741B47"/>
                </a:solidFill>
              </a:rPr>
              <a:t>Correlational matrix</a:t>
            </a:r>
            <a:endParaRPr sz="1900" b="1">
              <a:solidFill>
                <a:srgbClr val="741B47"/>
              </a:solidFill>
            </a:endParaRPr>
          </a:p>
          <a:p>
            <a:pPr marL="457200" lvl="0" indent="-355600" algn="l" rtl="0">
              <a:spcBef>
                <a:spcPts val="0"/>
              </a:spcBef>
              <a:spcAft>
                <a:spcPts val="0"/>
              </a:spcAft>
              <a:buClr>
                <a:srgbClr val="741B47"/>
              </a:buClr>
              <a:buSzPts val="2000"/>
              <a:buChar char="●"/>
            </a:pPr>
            <a:r>
              <a:rPr lang="en" sz="1900" b="1">
                <a:solidFill>
                  <a:srgbClr val="741B47"/>
                </a:solidFill>
              </a:rPr>
              <a:t>Data Extraction</a:t>
            </a:r>
            <a:endParaRPr sz="1900" b="1">
              <a:solidFill>
                <a:srgbClr val="741B47"/>
              </a:solidFill>
            </a:endParaRPr>
          </a:p>
          <a:p>
            <a:pPr marL="457200" lvl="0" indent="-355600" algn="l" rtl="0">
              <a:spcBef>
                <a:spcPts val="0"/>
              </a:spcBef>
              <a:spcAft>
                <a:spcPts val="0"/>
              </a:spcAft>
              <a:buClr>
                <a:srgbClr val="741B47"/>
              </a:buClr>
              <a:buSzPts val="2000"/>
              <a:buChar char="●"/>
            </a:pPr>
            <a:r>
              <a:rPr lang="en" sz="1900" b="1">
                <a:solidFill>
                  <a:srgbClr val="741B47"/>
                </a:solidFill>
              </a:rPr>
              <a:t>Hotel wise Analysis</a:t>
            </a:r>
            <a:endParaRPr sz="1900" b="1">
              <a:solidFill>
                <a:srgbClr val="741B47"/>
              </a:solidFill>
            </a:endParaRPr>
          </a:p>
          <a:p>
            <a:pPr marL="457200" lvl="0" indent="-355600" algn="l" rtl="0">
              <a:spcBef>
                <a:spcPts val="0"/>
              </a:spcBef>
              <a:spcAft>
                <a:spcPts val="0"/>
              </a:spcAft>
              <a:buClr>
                <a:srgbClr val="741B47"/>
              </a:buClr>
              <a:buSzPts val="2000"/>
              <a:buChar char="●"/>
            </a:pPr>
            <a:r>
              <a:rPr lang="en" sz="1900" b="1">
                <a:solidFill>
                  <a:srgbClr val="741B47"/>
                </a:solidFill>
              </a:rPr>
              <a:t>Yearwise bookings of hotels.</a:t>
            </a:r>
            <a:endParaRPr sz="1900" b="1">
              <a:solidFill>
                <a:srgbClr val="741B47"/>
              </a:solidFill>
            </a:endParaRPr>
          </a:p>
          <a:p>
            <a:pPr marL="457200" lvl="0" indent="-355600" algn="l" rtl="0">
              <a:spcBef>
                <a:spcPts val="0"/>
              </a:spcBef>
              <a:spcAft>
                <a:spcPts val="0"/>
              </a:spcAft>
              <a:buClr>
                <a:srgbClr val="741B47"/>
              </a:buClr>
              <a:buSzPts val="2000"/>
              <a:buChar char="●"/>
            </a:pPr>
            <a:r>
              <a:rPr lang="en" sz="1900" b="1">
                <a:solidFill>
                  <a:srgbClr val="741B47"/>
                </a:solidFill>
              </a:rPr>
              <a:t>Hotel booking according to each country.</a:t>
            </a:r>
            <a:endParaRPr sz="1900" b="1">
              <a:solidFill>
                <a:srgbClr val="741B47"/>
              </a:solidFill>
            </a:endParaRPr>
          </a:p>
          <a:p>
            <a:pPr marL="457200" lvl="0" indent="-355600" algn="l" rtl="0">
              <a:spcBef>
                <a:spcPts val="0"/>
              </a:spcBef>
              <a:spcAft>
                <a:spcPts val="0"/>
              </a:spcAft>
              <a:buClr>
                <a:srgbClr val="741B47"/>
              </a:buClr>
              <a:buSzPts val="2000"/>
              <a:buChar char="●"/>
            </a:pPr>
            <a:r>
              <a:rPr lang="en" sz="1900" b="1">
                <a:solidFill>
                  <a:srgbClr val="741B47"/>
                </a:solidFill>
              </a:rPr>
              <a:t>Some important questions </a:t>
            </a:r>
            <a:endParaRPr sz="1900" b="1">
              <a:solidFill>
                <a:srgbClr val="741B47"/>
              </a:solidFill>
            </a:endParaRPr>
          </a:p>
          <a:p>
            <a:pPr marL="457200" lvl="0" indent="-355600" algn="l" rtl="0">
              <a:spcBef>
                <a:spcPts val="0"/>
              </a:spcBef>
              <a:spcAft>
                <a:spcPts val="0"/>
              </a:spcAft>
              <a:buClr>
                <a:srgbClr val="741B47"/>
              </a:buClr>
              <a:buSzPts val="2000"/>
              <a:buChar char="●"/>
            </a:pPr>
            <a:r>
              <a:rPr lang="en" sz="1900" b="1">
                <a:solidFill>
                  <a:srgbClr val="741B47"/>
                </a:solidFill>
              </a:rPr>
              <a:t>Conclusion</a:t>
            </a:r>
            <a:endParaRPr sz="1900" b="1">
              <a:solidFill>
                <a:srgbClr val="741B47"/>
              </a:solidFill>
            </a:endParaRPr>
          </a:p>
        </p:txBody>
      </p:sp>
      <p:sp>
        <p:nvSpPr>
          <p:cNvPr id="270" name="Google Shape;270;p26"/>
          <p:cNvSpPr txBox="1">
            <a:spLocks noGrp="1"/>
          </p:cNvSpPr>
          <p:nvPr>
            <p:ph type="title"/>
          </p:nvPr>
        </p:nvSpPr>
        <p:spPr>
          <a:xfrm>
            <a:off x="714000" y="641600"/>
            <a:ext cx="77157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Content to discuss in this presentation</a:t>
            </a:r>
            <a:endParaRPr sz="3000"/>
          </a:p>
        </p:txBody>
      </p:sp>
      <p:cxnSp>
        <p:nvCxnSpPr>
          <p:cNvPr id="271" name="Google Shape;271;p26"/>
          <p:cNvCxnSpPr/>
          <p:nvPr/>
        </p:nvCxnSpPr>
        <p:spPr>
          <a:xfrm>
            <a:off x="714000" y="1183225"/>
            <a:ext cx="6005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BE3E8"/>
        </a:solidFill>
        <a:effectLst/>
      </p:bgPr>
    </p:bg>
    <p:spTree>
      <p:nvGrpSpPr>
        <p:cNvPr id="1" name="Shape 388"/>
        <p:cNvGrpSpPr/>
        <p:nvPr/>
      </p:nvGrpSpPr>
      <p:grpSpPr>
        <a:xfrm>
          <a:off x="0" y="0"/>
          <a:ext cx="0" cy="0"/>
          <a:chOff x="0" y="0"/>
          <a:chExt cx="0" cy="0"/>
        </a:xfrm>
      </p:grpSpPr>
      <p:sp>
        <p:nvSpPr>
          <p:cNvPr id="389" name="Google Shape;389;p44"/>
          <p:cNvSpPr txBox="1"/>
          <p:nvPr/>
        </p:nvSpPr>
        <p:spPr>
          <a:xfrm>
            <a:off x="1517550" y="1651825"/>
            <a:ext cx="5976000" cy="1416000"/>
          </a:xfrm>
          <a:prstGeom prst="rect">
            <a:avLst/>
          </a:prstGeom>
          <a:noFill/>
          <a:ln w="9525" cap="flat" cmpd="sng">
            <a:solidFill>
              <a:srgbClr val="FF6B65"/>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8000" b="1">
                <a:solidFill>
                  <a:srgbClr val="4A86E8"/>
                </a:solidFill>
                <a:latin typeface="Comic Sans MS"/>
                <a:ea typeface="Comic Sans MS"/>
                <a:cs typeface="Comic Sans MS"/>
                <a:sym typeface="Comic Sans MS"/>
              </a:rPr>
              <a:t>Thank you…</a:t>
            </a:r>
            <a:endParaRPr sz="8000" b="1">
              <a:solidFill>
                <a:srgbClr val="4A86E8"/>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path path="circle">
            <a:fillToRect l="50000" t="50000" r="50000" b="50000"/>
          </a:path>
          <a:tileRect/>
        </a:gradFill>
        <a:effectLst/>
      </p:bgPr>
    </p:bg>
    <p:spTree>
      <p:nvGrpSpPr>
        <p:cNvPr id="1" name="Shape 275"/>
        <p:cNvGrpSpPr/>
        <p:nvPr/>
      </p:nvGrpSpPr>
      <p:grpSpPr>
        <a:xfrm>
          <a:off x="0" y="0"/>
          <a:ext cx="0" cy="0"/>
          <a:chOff x="0" y="0"/>
          <a:chExt cx="0" cy="0"/>
        </a:xfrm>
      </p:grpSpPr>
      <p:sp>
        <p:nvSpPr>
          <p:cNvPr id="276" name="Google Shape;276;p27"/>
          <p:cNvSpPr txBox="1">
            <a:spLocks noGrp="1"/>
          </p:cNvSpPr>
          <p:nvPr>
            <p:ph type="subTitle" idx="1"/>
          </p:nvPr>
        </p:nvSpPr>
        <p:spPr>
          <a:xfrm>
            <a:off x="646850" y="1181900"/>
            <a:ext cx="4244100" cy="307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Georgia"/>
                <a:ea typeface="Georgia"/>
                <a:cs typeface="Georgia"/>
                <a:sym typeface="Georgia"/>
              </a:rPr>
              <a:t>This project is based on the booking in the hotels of year 2015-2017. In this project, we have discussed about hotel booking analysis. We had provided some dataset from which we have to find the information about the hotel. The problem that we faced about we had the large numbers of data from which we have extract those exact numbers.</a:t>
            </a:r>
            <a:endParaRPr>
              <a:latin typeface="Georgia"/>
              <a:ea typeface="Georgia"/>
              <a:cs typeface="Georgia"/>
              <a:sym typeface="Georgia"/>
            </a:endParaRPr>
          </a:p>
          <a:p>
            <a:pPr marL="0" lvl="0" indent="0" algn="l" rtl="0">
              <a:spcBef>
                <a:spcPts val="0"/>
              </a:spcBef>
              <a:spcAft>
                <a:spcPts val="0"/>
              </a:spcAft>
              <a:buNone/>
            </a:pPr>
            <a:endParaRPr/>
          </a:p>
        </p:txBody>
      </p:sp>
      <p:sp>
        <p:nvSpPr>
          <p:cNvPr id="277" name="Google Shape;277;p27"/>
          <p:cNvSpPr txBox="1">
            <a:spLocks noGrp="1"/>
          </p:cNvSpPr>
          <p:nvPr>
            <p:ph type="title"/>
          </p:nvPr>
        </p:nvSpPr>
        <p:spPr>
          <a:xfrm>
            <a:off x="646850" y="465500"/>
            <a:ext cx="7794000" cy="7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t>1.INTRODUCTION TO OUR PROJECT</a:t>
            </a:r>
            <a:endParaRPr sz="2900"/>
          </a:p>
        </p:txBody>
      </p:sp>
      <p:pic>
        <p:nvPicPr>
          <p:cNvPr id="278" name="Google Shape;278;p27"/>
          <p:cNvPicPr preferRelativeResize="0"/>
          <p:nvPr/>
        </p:nvPicPr>
        <p:blipFill rotWithShape="1">
          <a:blip r:embed="rId3">
            <a:alphaModFix/>
          </a:blip>
          <a:srcRect l="17519" r="17519"/>
          <a:stretch/>
        </p:blipFill>
        <p:spPr>
          <a:xfrm>
            <a:off x="4956650" y="1181900"/>
            <a:ext cx="3858000" cy="33470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82"/>
        <p:cNvGrpSpPr/>
        <p:nvPr/>
      </p:nvGrpSpPr>
      <p:grpSpPr>
        <a:xfrm>
          <a:off x="0" y="0"/>
          <a:ext cx="0" cy="0"/>
          <a:chOff x="0" y="0"/>
          <a:chExt cx="0" cy="0"/>
        </a:xfrm>
      </p:grpSpPr>
      <p:sp>
        <p:nvSpPr>
          <p:cNvPr id="283" name="Google Shape;283;p28"/>
          <p:cNvSpPr txBox="1">
            <a:spLocks noGrp="1"/>
          </p:cNvSpPr>
          <p:nvPr>
            <p:ph type="title"/>
          </p:nvPr>
        </p:nvSpPr>
        <p:spPr>
          <a:xfrm>
            <a:off x="738625" y="0"/>
            <a:ext cx="5707500" cy="67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a:t>DATA SUMMARY (1)</a:t>
            </a:r>
            <a:endParaRPr sz="4600"/>
          </a:p>
        </p:txBody>
      </p:sp>
      <p:sp>
        <p:nvSpPr>
          <p:cNvPr id="284" name="Google Shape;284;p28"/>
          <p:cNvSpPr txBox="1">
            <a:spLocks noGrp="1"/>
          </p:cNvSpPr>
          <p:nvPr>
            <p:ph type="title" idx="2"/>
          </p:nvPr>
        </p:nvSpPr>
        <p:spPr>
          <a:xfrm>
            <a:off x="0" y="25195"/>
            <a:ext cx="12519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85" name="Google Shape;285;p28"/>
          <p:cNvSpPr txBox="1"/>
          <p:nvPr/>
        </p:nvSpPr>
        <p:spPr>
          <a:xfrm>
            <a:off x="469350" y="671100"/>
            <a:ext cx="82053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Chakra Petch"/>
                <a:ea typeface="Chakra Petch"/>
                <a:cs typeface="Chakra Petch"/>
                <a:sym typeface="Chakra Petch"/>
              </a:rPr>
              <a:t>In this dataset, we have different types of columns. In which the data types of those columns are different. Here we have total 32 columns. In this slide, we will discuss about some of them.</a:t>
            </a:r>
            <a:endParaRPr sz="1500" b="1">
              <a:latin typeface="Chakra Petch"/>
              <a:ea typeface="Chakra Petch"/>
              <a:cs typeface="Chakra Petch"/>
              <a:sym typeface="Chakra Petch"/>
            </a:endParaRPr>
          </a:p>
        </p:txBody>
      </p:sp>
      <p:sp>
        <p:nvSpPr>
          <p:cNvPr id="286" name="Google Shape;286;p28"/>
          <p:cNvSpPr txBox="1"/>
          <p:nvPr/>
        </p:nvSpPr>
        <p:spPr>
          <a:xfrm>
            <a:off x="228300" y="1545238"/>
            <a:ext cx="733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9900"/>
                </a:solidFill>
                <a:latin typeface="Comfortaa"/>
                <a:ea typeface="Comfortaa"/>
                <a:cs typeface="Comfortaa"/>
                <a:sym typeface="Comfortaa"/>
              </a:rPr>
              <a:t>Hotel</a:t>
            </a:r>
            <a:r>
              <a:rPr lang="en">
                <a:latin typeface="Comfortaa"/>
                <a:ea typeface="Comfortaa"/>
                <a:cs typeface="Comfortaa"/>
                <a:sym typeface="Comfortaa"/>
              </a:rPr>
              <a:t>- There are two types of hotel in this dataset. First is City hotel and another is resort hotel.</a:t>
            </a:r>
            <a:endParaRPr>
              <a:latin typeface="Comfortaa"/>
              <a:ea typeface="Comfortaa"/>
              <a:cs typeface="Comfortaa"/>
              <a:sym typeface="Comfortaa"/>
            </a:endParaRPr>
          </a:p>
        </p:txBody>
      </p:sp>
      <p:sp>
        <p:nvSpPr>
          <p:cNvPr id="287" name="Google Shape;287;p28"/>
          <p:cNvSpPr txBox="1"/>
          <p:nvPr/>
        </p:nvSpPr>
        <p:spPr>
          <a:xfrm>
            <a:off x="228300" y="2177088"/>
            <a:ext cx="6352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9900"/>
                </a:solidFill>
                <a:latin typeface="Comfortaa"/>
                <a:ea typeface="Comfortaa"/>
                <a:cs typeface="Comfortaa"/>
                <a:sym typeface="Comfortaa"/>
              </a:rPr>
              <a:t>Country</a:t>
            </a:r>
            <a:r>
              <a:rPr lang="en">
                <a:latin typeface="Comfortaa"/>
                <a:ea typeface="Comfortaa"/>
                <a:cs typeface="Comfortaa"/>
                <a:sym typeface="Comfortaa"/>
              </a:rPr>
              <a:t>-  In this columns, we have given the different names of country from which the guest was originated.</a:t>
            </a:r>
            <a:endParaRPr>
              <a:latin typeface="Comfortaa"/>
              <a:ea typeface="Comfortaa"/>
              <a:cs typeface="Comfortaa"/>
              <a:sym typeface="Comfortaa"/>
            </a:endParaRPr>
          </a:p>
        </p:txBody>
      </p:sp>
      <p:sp>
        <p:nvSpPr>
          <p:cNvPr id="288" name="Google Shape;288;p28"/>
          <p:cNvSpPr txBox="1"/>
          <p:nvPr/>
        </p:nvSpPr>
        <p:spPr>
          <a:xfrm>
            <a:off x="228300" y="2808950"/>
            <a:ext cx="733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9900"/>
                </a:solidFill>
                <a:latin typeface="Comfortaa"/>
                <a:ea typeface="Comfortaa"/>
                <a:cs typeface="Comfortaa"/>
                <a:sym typeface="Comfortaa"/>
              </a:rPr>
              <a:t>Is_ canceled</a:t>
            </a:r>
            <a:r>
              <a:rPr lang="en">
                <a:latin typeface="Comfortaa"/>
                <a:ea typeface="Comfortaa"/>
                <a:cs typeface="Comfortaa"/>
                <a:sym typeface="Comfortaa"/>
              </a:rPr>
              <a:t>- In this column, we have given the either the booking done or closed.</a:t>
            </a:r>
            <a:endParaRPr>
              <a:latin typeface="Comfortaa"/>
              <a:ea typeface="Comfortaa"/>
              <a:cs typeface="Comfortaa"/>
              <a:sym typeface="Comfortaa"/>
            </a:endParaRPr>
          </a:p>
        </p:txBody>
      </p:sp>
      <p:sp>
        <p:nvSpPr>
          <p:cNvPr id="289" name="Google Shape;289;p28"/>
          <p:cNvSpPr txBox="1"/>
          <p:nvPr/>
        </p:nvSpPr>
        <p:spPr>
          <a:xfrm>
            <a:off x="228300" y="3424525"/>
            <a:ext cx="7338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9900"/>
                </a:solidFill>
                <a:latin typeface="Comfortaa"/>
                <a:ea typeface="Comfortaa"/>
                <a:cs typeface="Comfortaa"/>
                <a:sym typeface="Comfortaa"/>
              </a:rPr>
              <a:t>Lead_time</a:t>
            </a:r>
            <a:r>
              <a:rPr lang="en" b="1">
                <a:latin typeface="Comfortaa"/>
                <a:ea typeface="Comfortaa"/>
                <a:cs typeface="Comfortaa"/>
                <a:sym typeface="Comfortaa"/>
              </a:rPr>
              <a:t>- </a:t>
            </a:r>
            <a:r>
              <a:rPr lang="en">
                <a:latin typeface="Comfortaa"/>
                <a:ea typeface="Comfortaa"/>
                <a:cs typeface="Comfortaa"/>
                <a:sym typeface="Comfortaa"/>
              </a:rPr>
              <a:t>The lead time is the time lapse between reservation and actual arrival time.</a:t>
            </a:r>
            <a:endParaRPr>
              <a:latin typeface="Comfortaa"/>
              <a:ea typeface="Comfortaa"/>
              <a:cs typeface="Comfortaa"/>
              <a:sym typeface="Comfortaa"/>
            </a:endParaRPr>
          </a:p>
          <a:p>
            <a:pPr marL="0" lvl="0" indent="0" algn="l" rtl="0">
              <a:spcBef>
                <a:spcPts val="0"/>
              </a:spcBef>
              <a:spcAft>
                <a:spcPts val="0"/>
              </a:spcAft>
              <a:buNone/>
            </a:pPr>
            <a:r>
              <a:rPr lang="en" b="1">
                <a:solidFill>
                  <a:srgbClr val="FF9900"/>
                </a:solidFill>
                <a:latin typeface="Comfortaa"/>
                <a:ea typeface="Comfortaa"/>
                <a:cs typeface="Comfortaa"/>
                <a:sym typeface="Comfortaa"/>
              </a:rPr>
              <a:t>Is_repeated_guest</a:t>
            </a:r>
            <a:r>
              <a:rPr lang="en" b="1">
                <a:latin typeface="Comfortaa"/>
                <a:ea typeface="Comfortaa"/>
                <a:cs typeface="Comfortaa"/>
                <a:sym typeface="Comfortaa"/>
              </a:rPr>
              <a:t>- </a:t>
            </a:r>
            <a:r>
              <a:rPr lang="en">
                <a:latin typeface="Comfortaa"/>
                <a:ea typeface="Comfortaa"/>
                <a:cs typeface="Comfortaa"/>
                <a:sym typeface="Comfortaa"/>
              </a:rPr>
              <a:t>This columns shows that the guest is repeated in any hotel or not. If the values is 1 then it means guest repeated here and if it shows 0 then the guest did not repeat the hotel.</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91775" y="0"/>
            <a:ext cx="77157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4600"/>
              <a:t>DATA SUMMARY </a:t>
            </a:r>
            <a:r>
              <a:rPr lang="en" sz="4100"/>
              <a:t>(2)</a:t>
            </a:r>
            <a:endParaRPr sz="2700"/>
          </a:p>
        </p:txBody>
      </p:sp>
      <p:sp>
        <p:nvSpPr>
          <p:cNvPr id="295" name="Google Shape;295;p29"/>
          <p:cNvSpPr txBox="1"/>
          <p:nvPr/>
        </p:nvSpPr>
        <p:spPr>
          <a:xfrm>
            <a:off x="228300" y="1517525"/>
            <a:ext cx="75204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9900"/>
                </a:solidFill>
                <a:latin typeface="Comfortaa"/>
                <a:ea typeface="Comfortaa"/>
                <a:cs typeface="Comfortaa"/>
                <a:sym typeface="Comfortaa"/>
              </a:rPr>
              <a:t>Customer_type</a:t>
            </a:r>
            <a:r>
              <a:rPr lang="en">
                <a:solidFill>
                  <a:srgbClr val="FF9900"/>
                </a:solidFill>
                <a:latin typeface="Comfortaa"/>
                <a:ea typeface="Comfortaa"/>
                <a:cs typeface="Comfortaa"/>
                <a:sym typeface="Comfortaa"/>
              </a:rPr>
              <a:t>-</a:t>
            </a:r>
            <a:r>
              <a:rPr lang="en">
                <a:latin typeface="Comfortaa"/>
                <a:ea typeface="Comfortaa"/>
                <a:cs typeface="Comfortaa"/>
                <a:sym typeface="Comfortaa"/>
              </a:rPr>
              <a:t> In this column, we have different type of customer. For example, Transient, group, etc</a:t>
            </a:r>
            <a:endParaRPr>
              <a:latin typeface="Comfortaa"/>
              <a:ea typeface="Comfortaa"/>
              <a:cs typeface="Comfortaa"/>
              <a:sym typeface="Comfortaa"/>
            </a:endParaRPr>
          </a:p>
          <a:p>
            <a:pPr marL="0" lvl="0" indent="0" algn="l" rtl="0">
              <a:spcBef>
                <a:spcPts val="0"/>
              </a:spcBef>
              <a:spcAft>
                <a:spcPts val="0"/>
              </a:spcAft>
              <a:buNone/>
            </a:pPr>
            <a:endParaRPr>
              <a:latin typeface="Comfortaa"/>
              <a:ea typeface="Comfortaa"/>
              <a:cs typeface="Comfortaa"/>
              <a:sym typeface="Comfortaa"/>
            </a:endParaRPr>
          </a:p>
          <a:p>
            <a:pPr marL="0" lvl="0" indent="0" algn="l" rtl="0">
              <a:spcBef>
                <a:spcPts val="0"/>
              </a:spcBef>
              <a:spcAft>
                <a:spcPts val="0"/>
              </a:spcAft>
              <a:buNone/>
            </a:pPr>
            <a:r>
              <a:rPr lang="en" b="1">
                <a:solidFill>
                  <a:srgbClr val="FF9900"/>
                </a:solidFill>
                <a:latin typeface="Comfortaa"/>
                <a:ea typeface="Comfortaa"/>
                <a:cs typeface="Comfortaa"/>
                <a:sym typeface="Comfortaa"/>
              </a:rPr>
              <a:t>Days_in_waiting_list</a:t>
            </a:r>
            <a:r>
              <a:rPr lang="en">
                <a:solidFill>
                  <a:srgbClr val="FF9900"/>
                </a:solidFill>
                <a:latin typeface="Comfortaa"/>
                <a:ea typeface="Comfortaa"/>
                <a:cs typeface="Comfortaa"/>
                <a:sym typeface="Comfortaa"/>
              </a:rPr>
              <a:t>-</a:t>
            </a:r>
            <a:r>
              <a:rPr lang="en">
                <a:latin typeface="Comfortaa"/>
                <a:ea typeface="Comfortaa"/>
                <a:cs typeface="Comfortaa"/>
                <a:sym typeface="Comfortaa"/>
              </a:rPr>
              <a:t>  Number of days between actual booking and transact.</a:t>
            </a:r>
            <a:endParaRPr>
              <a:latin typeface="Comfortaa"/>
              <a:ea typeface="Comfortaa"/>
              <a:cs typeface="Comfortaa"/>
              <a:sym typeface="Comfortaa"/>
            </a:endParaRPr>
          </a:p>
          <a:p>
            <a:pPr marL="0" lvl="0" indent="0" algn="l" rtl="0">
              <a:spcBef>
                <a:spcPts val="0"/>
              </a:spcBef>
              <a:spcAft>
                <a:spcPts val="0"/>
              </a:spcAft>
              <a:buNone/>
            </a:pPr>
            <a:endParaRPr>
              <a:latin typeface="Comfortaa"/>
              <a:ea typeface="Comfortaa"/>
              <a:cs typeface="Comfortaa"/>
              <a:sym typeface="Comfortaa"/>
            </a:endParaRPr>
          </a:p>
          <a:p>
            <a:pPr marL="0" lvl="0" indent="0" algn="l" rtl="0">
              <a:spcBef>
                <a:spcPts val="0"/>
              </a:spcBef>
              <a:spcAft>
                <a:spcPts val="0"/>
              </a:spcAft>
              <a:buNone/>
            </a:pPr>
            <a:r>
              <a:rPr lang="en" b="1">
                <a:solidFill>
                  <a:srgbClr val="FF9900"/>
                </a:solidFill>
                <a:latin typeface="Comfortaa"/>
                <a:ea typeface="Comfortaa"/>
                <a:cs typeface="Comfortaa"/>
                <a:sym typeface="Comfortaa"/>
              </a:rPr>
              <a:t>stayed_in_weekend_nights</a:t>
            </a:r>
            <a:r>
              <a:rPr lang="en">
                <a:solidFill>
                  <a:srgbClr val="FF9900"/>
                </a:solidFill>
                <a:latin typeface="Comfortaa"/>
                <a:ea typeface="Comfortaa"/>
                <a:cs typeface="Comfortaa"/>
                <a:sym typeface="Comfortaa"/>
              </a:rPr>
              <a:t>:-</a:t>
            </a:r>
            <a:r>
              <a:rPr lang="en">
                <a:latin typeface="Comfortaa"/>
                <a:ea typeface="Comfortaa"/>
                <a:cs typeface="Comfortaa"/>
                <a:sym typeface="Comfortaa"/>
              </a:rPr>
              <a:t>The number of stay per weekend nights.</a:t>
            </a:r>
            <a:endParaRPr>
              <a:latin typeface="Comfortaa"/>
              <a:ea typeface="Comfortaa"/>
              <a:cs typeface="Comfortaa"/>
              <a:sym typeface="Comfortaa"/>
            </a:endParaRPr>
          </a:p>
          <a:p>
            <a:pPr marL="0" lvl="0" indent="0" algn="l" rtl="0">
              <a:spcBef>
                <a:spcPts val="0"/>
              </a:spcBef>
              <a:spcAft>
                <a:spcPts val="0"/>
              </a:spcAft>
              <a:buNone/>
            </a:pPr>
            <a:endParaRPr>
              <a:latin typeface="Comfortaa"/>
              <a:ea typeface="Comfortaa"/>
              <a:cs typeface="Comfortaa"/>
              <a:sym typeface="Comfortaa"/>
            </a:endParaRPr>
          </a:p>
          <a:p>
            <a:pPr marL="0" lvl="0" indent="0" algn="l" rtl="0">
              <a:spcBef>
                <a:spcPts val="0"/>
              </a:spcBef>
              <a:spcAft>
                <a:spcPts val="0"/>
              </a:spcAft>
              <a:buNone/>
            </a:pPr>
            <a:r>
              <a:rPr lang="en" b="1">
                <a:solidFill>
                  <a:srgbClr val="FF9900"/>
                </a:solidFill>
                <a:latin typeface="Comfortaa"/>
                <a:ea typeface="Comfortaa"/>
                <a:cs typeface="Comfortaa"/>
                <a:sym typeface="Comfortaa"/>
              </a:rPr>
              <a:t>Reservation_status</a:t>
            </a:r>
            <a:r>
              <a:rPr lang="en">
                <a:solidFill>
                  <a:srgbClr val="FF9900"/>
                </a:solidFill>
                <a:latin typeface="Comfortaa"/>
                <a:ea typeface="Comfortaa"/>
                <a:cs typeface="Comfortaa"/>
                <a:sym typeface="Comfortaa"/>
              </a:rPr>
              <a:t>- </a:t>
            </a:r>
            <a:r>
              <a:rPr lang="en">
                <a:latin typeface="Comfortaa"/>
                <a:ea typeface="Comfortaa"/>
                <a:cs typeface="Comfortaa"/>
                <a:sym typeface="Comfortaa"/>
              </a:rPr>
              <a:t> There are two types of reservation status. For example, Checked out or canceled.</a:t>
            </a:r>
            <a:endParaRPr>
              <a:latin typeface="Comfortaa"/>
              <a:ea typeface="Comfortaa"/>
              <a:cs typeface="Comfortaa"/>
              <a:sym typeface="Comfortaa"/>
            </a:endParaRPr>
          </a:p>
          <a:p>
            <a:pPr marL="0" lvl="0" indent="0" algn="l" rtl="0">
              <a:spcBef>
                <a:spcPts val="0"/>
              </a:spcBef>
              <a:spcAft>
                <a:spcPts val="0"/>
              </a:spcAft>
              <a:buNone/>
            </a:pPr>
            <a:endParaRPr>
              <a:latin typeface="Antonio"/>
              <a:ea typeface="Antonio"/>
              <a:cs typeface="Antonio"/>
              <a:sym typeface="Antoni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99"/>
        <p:cNvGrpSpPr/>
        <p:nvPr/>
      </p:nvGrpSpPr>
      <p:grpSpPr>
        <a:xfrm>
          <a:off x="0" y="0"/>
          <a:ext cx="0" cy="0"/>
          <a:chOff x="0" y="0"/>
          <a:chExt cx="0" cy="0"/>
        </a:xfrm>
      </p:grpSpPr>
      <p:sp>
        <p:nvSpPr>
          <p:cNvPr id="300" name="Google Shape;300;p30"/>
          <p:cNvSpPr txBox="1"/>
          <p:nvPr/>
        </p:nvSpPr>
        <p:spPr>
          <a:xfrm>
            <a:off x="99925" y="-67150"/>
            <a:ext cx="87024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900">
                <a:latin typeface="Antonio"/>
                <a:ea typeface="Antonio"/>
                <a:cs typeface="Antonio"/>
                <a:sym typeface="Antonio"/>
              </a:rPr>
              <a:t>Hotel Booking Analysis</a:t>
            </a:r>
            <a:endParaRPr sz="4500" b="1">
              <a:solidFill>
                <a:schemeClr val="dk1"/>
              </a:solidFill>
              <a:latin typeface="Antonio"/>
              <a:ea typeface="Antonio"/>
              <a:cs typeface="Antonio"/>
              <a:sym typeface="Antonio"/>
            </a:endParaRPr>
          </a:p>
        </p:txBody>
      </p:sp>
      <p:sp>
        <p:nvSpPr>
          <p:cNvPr id="301" name="Google Shape;301;p30"/>
          <p:cNvSpPr txBox="1"/>
          <p:nvPr/>
        </p:nvSpPr>
        <p:spPr>
          <a:xfrm>
            <a:off x="268600" y="725200"/>
            <a:ext cx="7628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0000FF"/>
                </a:solidFill>
              </a:rPr>
              <a:t>We have explored the following points while doing  this analysis-</a:t>
            </a:r>
            <a:endParaRPr sz="1600" b="1">
              <a:solidFill>
                <a:srgbClr val="0000FF"/>
              </a:solidFill>
            </a:endParaRPr>
          </a:p>
          <a:p>
            <a:pPr marL="0" lvl="0" indent="0" algn="l" rtl="0">
              <a:spcBef>
                <a:spcPts val="0"/>
              </a:spcBef>
              <a:spcAft>
                <a:spcPts val="0"/>
              </a:spcAft>
              <a:buNone/>
            </a:pPr>
            <a:r>
              <a:rPr lang="en" sz="1600" b="1">
                <a:solidFill>
                  <a:srgbClr val="0000FF"/>
                </a:solidFill>
              </a:rPr>
              <a:t>The following points/questions are given below:-</a:t>
            </a:r>
            <a:endParaRPr sz="1600" b="1">
              <a:solidFill>
                <a:srgbClr val="0000FF"/>
              </a:solidFill>
            </a:endParaRPr>
          </a:p>
        </p:txBody>
      </p:sp>
      <p:sp>
        <p:nvSpPr>
          <p:cNvPr id="302" name="Google Shape;302;p30"/>
          <p:cNvSpPr txBox="1"/>
          <p:nvPr/>
        </p:nvSpPr>
        <p:spPr>
          <a:xfrm>
            <a:off x="416325" y="1356375"/>
            <a:ext cx="8702400" cy="3193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700" b="1">
                <a:solidFill>
                  <a:schemeClr val="dk1"/>
                </a:solidFill>
              </a:rPr>
              <a:t>1. Finding the correlation between the numerical data. </a:t>
            </a:r>
            <a:endParaRPr sz="1700" b="1"/>
          </a:p>
          <a:p>
            <a:pPr marL="0" lvl="0" indent="0" algn="l" rtl="0">
              <a:lnSpc>
                <a:spcPct val="150000"/>
              </a:lnSpc>
              <a:spcBef>
                <a:spcPts val="0"/>
              </a:spcBef>
              <a:spcAft>
                <a:spcPts val="0"/>
              </a:spcAft>
              <a:buNone/>
            </a:pPr>
            <a:r>
              <a:rPr lang="en" sz="1700" b="1"/>
              <a:t>2. Preferred hotel types.</a:t>
            </a:r>
            <a:endParaRPr sz="1700" b="1"/>
          </a:p>
          <a:p>
            <a:pPr marL="0" lvl="0" indent="0" algn="l" rtl="0">
              <a:lnSpc>
                <a:spcPct val="150000"/>
              </a:lnSpc>
              <a:spcBef>
                <a:spcPts val="0"/>
              </a:spcBef>
              <a:spcAft>
                <a:spcPts val="0"/>
              </a:spcAft>
              <a:buNone/>
            </a:pPr>
            <a:r>
              <a:rPr lang="en" sz="1700" b="1"/>
              <a:t>3. </a:t>
            </a:r>
            <a:r>
              <a:rPr lang="en" sz="1700" b="1">
                <a:solidFill>
                  <a:schemeClr val="dk1"/>
                </a:solidFill>
              </a:rPr>
              <a:t>Which month has most peak booking?</a:t>
            </a:r>
            <a:endParaRPr sz="1700" b="1"/>
          </a:p>
          <a:p>
            <a:pPr marL="0" lvl="0" indent="0" algn="l" rtl="0">
              <a:lnSpc>
                <a:spcPct val="150000"/>
              </a:lnSpc>
              <a:spcBef>
                <a:spcPts val="0"/>
              </a:spcBef>
              <a:spcAft>
                <a:spcPts val="0"/>
              </a:spcAft>
              <a:buNone/>
            </a:pPr>
            <a:r>
              <a:rPr lang="en" sz="1700" b="1"/>
              <a:t>4. </a:t>
            </a:r>
            <a:r>
              <a:rPr lang="en" sz="1700" b="1">
                <a:solidFill>
                  <a:schemeClr val="dk1"/>
                </a:solidFill>
              </a:rPr>
              <a:t>Optimal length of the stay in the hotel.</a:t>
            </a:r>
            <a:endParaRPr sz="1700" b="1"/>
          </a:p>
          <a:p>
            <a:pPr marL="0" lvl="0" indent="0" algn="l" rtl="0">
              <a:lnSpc>
                <a:spcPct val="150000"/>
              </a:lnSpc>
              <a:spcBef>
                <a:spcPts val="0"/>
              </a:spcBef>
              <a:spcAft>
                <a:spcPts val="0"/>
              </a:spcAft>
              <a:buNone/>
            </a:pPr>
            <a:r>
              <a:rPr lang="en" sz="1700" b="1"/>
              <a:t>5. </a:t>
            </a:r>
            <a:r>
              <a:rPr lang="en" sz="1700" b="1">
                <a:solidFill>
                  <a:schemeClr val="dk1"/>
                </a:solidFill>
              </a:rPr>
              <a:t>Which year has most peak booking?</a:t>
            </a:r>
            <a:endParaRPr sz="1700" b="1"/>
          </a:p>
          <a:p>
            <a:pPr marL="0" lvl="0" indent="0" algn="l" rtl="0">
              <a:lnSpc>
                <a:spcPct val="150000"/>
              </a:lnSpc>
              <a:spcBef>
                <a:spcPts val="0"/>
              </a:spcBef>
              <a:spcAft>
                <a:spcPts val="0"/>
              </a:spcAft>
              <a:buNone/>
            </a:pPr>
            <a:r>
              <a:rPr lang="en" sz="1700" b="1"/>
              <a:t>6.</a:t>
            </a:r>
            <a:r>
              <a:rPr lang="en" sz="1700" b="1">
                <a:solidFill>
                  <a:schemeClr val="dk1"/>
                </a:solidFill>
              </a:rPr>
              <a:t>Which country has the most numbers booking done by the customer?</a:t>
            </a:r>
            <a:endParaRPr sz="1700" b="1"/>
          </a:p>
          <a:p>
            <a:pPr marL="0" lvl="0" indent="0" algn="l" rtl="0">
              <a:lnSpc>
                <a:spcPct val="150000"/>
              </a:lnSpc>
              <a:spcBef>
                <a:spcPts val="0"/>
              </a:spcBef>
              <a:spcAft>
                <a:spcPts val="0"/>
              </a:spcAft>
              <a:buNone/>
            </a:pPr>
            <a:r>
              <a:rPr lang="en" sz="1700" b="1"/>
              <a:t>7.</a:t>
            </a:r>
            <a:r>
              <a:rPr lang="en" sz="1700" b="1">
                <a:solidFill>
                  <a:srgbClr val="212121"/>
                </a:solidFill>
                <a:highlight>
                  <a:srgbClr val="CCCCCC"/>
                </a:highlight>
              </a:rPr>
              <a:t>Preferred stay in each hotel on the basis of  total number of bookings.</a:t>
            </a:r>
            <a:endParaRPr sz="1700" b="1">
              <a:solidFill>
                <a:schemeClr val="dk1"/>
              </a:solidFill>
              <a:highlight>
                <a:srgbClr val="CCCCCC"/>
              </a:highlight>
            </a:endParaRPr>
          </a:p>
          <a:p>
            <a:pPr marL="0" lvl="0" indent="0" algn="l" rtl="0">
              <a:lnSpc>
                <a:spcPct val="150000"/>
              </a:lnSpc>
              <a:spcBef>
                <a:spcPts val="0"/>
              </a:spcBef>
              <a:spcAft>
                <a:spcPts val="0"/>
              </a:spcAft>
              <a:buNone/>
            </a:pPr>
            <a:endParaRPr sz="1700"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31"/>
          <p:cNvPicPr preferRelativeResize="0"/>
          <p:nvPr/>
        </p:nvPicPr>
        <p:blipFill>
          <a:blip r:embed="rId3">
            <a:alphaModFix/>
          </a:blip>
          <a:stretch>
            <a:fillRect/>
          </a:stretch>
        </p:blipFill>
        <p:spPr>
          <a:xfrm>
            <a:off x="142000" y="467950"/>
            <a:ext cx="8488350" cy="4738675"/>
          </a:xfrm>
          <a:prstGeom prst="rect">
            <a:avLst/>
          </a:prstGeom>
          <a:noFill/>
          <a:ln>
            <a:noFill/>
          </a:ln>
        </p:spPr>
      </p:pic>
      <p:sp>
        <p:nvSpPr>
          <p:cNvPr id="308" name="Google Shape;308;p31"/>
          <p:cNvSpPr txBox="1"/>
          <p:nvPr/>
        </p:nvSpPr>
        <p:spPr>
          <a:xfrm>
            <a:off x="0" y="15775"/>
            <a:ext cx="7099800" cy="415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AutoNum type="arabicPeriod"/>
            </a:pPr>
            <a:r>
              <a:rPr lang="en" sz="1500" b="1"/>
              <a:t>Correlation between the numerical data</a:t>
            </a:r>
            <a:endParaRPr sz="15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p:nvPr/>
        </p:nvSpPr>
        <p:spPr>
          <a:xfrm>
            <a:off x="1309525" y="1072875"/>
            <a:ext cx="6942300" cy="28794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600"/>
              </a:spcBef>
              <a:spcAft>
                <a:spcPts val="0"/>
              </a:spcAft>
              <a:buClr>
                <a:srgbClr val="212121"/>
              </a:buClr>
              <a:buSzPts val="1800"/>
              <a:buChar char="●"/>
            </a:pPr>
            <a:r>
              <a:rPr lang="en" sz="1800" b="1">
                <a:solidFill>
                  <a:srgbClr val="212121"/>
                </a:solidFill>
                <a:highlight>
                  <a:srgbClr val="CFD9E0"/>
                </a:highlight>
              </a:rPr>
              <a:t>Here adr(average daily rate) is correlated with no_of_people. It simply indicates that more revenue generated when number of people increases.</a:t>
            </a:r>
            <a:endParaRPr sz="1800" b="1">
              <a:solidFill>
                <a:srgbClr val="212121"/>
              </a:solidFill>
              <a:highlight>
                <a:srgbClr val="CFD9E0"/>
              </a:highlight>
            </a:endParaRPr>
          </a:p>
          <a:p>
            <a:pPr marL="457200" lvl="0" indent="0" algn="l" rtl="0">
              <a:lnSpc>
                <a:spcPct val="115000"/>
              </a:lnSpc>
              <a:spcBef>
                <a:spcPts val="600"/>
              </a:spcBef>
              <a:spcAft>
                <a:spcPts val="0"/>
              </a:spcAft>
              <a:buNone/>
            </a:pPr>
            <a:endParaRPr sz="1800" b="1">
              <a:solidFill>
                <a:srgbClr val="212121"/>
              </a:solidFill>
              <a:highlight>
                <a:srgbClr val="CFD9E0"/>
              </a:highlight>
            </a:endParaRPr>
          </a:p>
          <a:p>
            <a:pPr marL="457200" lvl="0" indent="-342900" algn="l" rtl="0">
              <a:lnSpc>
                <a:spcPct val="115000"/>
              </a:lnSpc>
              <a:spcBef>
                <a:spcPts val="600"/>
              </a:spcBef>
              <a:spcAft>
                <a:spcPts val="0"/>
              </a:spcAft>
              <a:buClr>
                <a:srgbClr val="212121"/>
              </a:buClr>
              <a:buSzPts val="1800"/>
              <a:buChar char="●"/>
            </a:pPr>
            <a:r>
              <a:rPr lang="en" sz="1800" b="1">
                <a:solidFill>
                  <a:srgbClr val="212121"/>
                </a:solidFill>
                <a:highlight>
                  <a:srgbClr val="CFD9E0"/>
                </a:highlight>
              </a:rPr>
              <a:t>Then,lead time and number of stays are correlated it indicates that people take longer stay in hotels when booking is done more before then they arrive to stay.</a:t>
            </a:r>
            <a:endParaRPr sz="1800" b="1">
              <a:solidFill>
                <a:srgbClr val="212121"/>
              </a:solidFill>
              <a:highlight>
                <a:srgbClr val="CFD9E0"/>
              </a:highlight>
            </a:endParaRPr>
          </a:p>
          <a:p>
            <a:pPr marL="0" lvl="0" indent="0" algn="l" rtl="0">
              <a:spcBef>
                <a:spcPts val="500"/>
              </a:spcBef>
              <a:spcAft>
                <a:spcPts val="0"/>
              </a:spcAft>
              <a:buNone/>
            </a:pPr>
            <a:endParaRPr sz="1600">
              <a:latin typeface="Antonio"/>
              <a:ea typeface="Antonio"/>
              <a:cs typeface="Antonio"/>
              <a:sym typeface="Antoni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cxnSp>
        <p:nvCxnSpPr>
          <p:cNvPr id="318" name="Google Shape;318;p33"/>
          <p:cNvCxnSpPr/>
          <p:nvPr/>
        </p:nvCxnSpPr>
        <p:spPr>
          <a:xfrm rot="10800000">
            <a:off x="1983904" y="3605391"/>
            <a:ext cx="5176200" cy="0"/>
          </a:xfrm>
          <a:prstGeom prst="straightConnector1">
            <a:avLst/>
          </a:prstGeom>
          <a:noFill/>
          <a:ln w="9525" cap="flat" cmpd="sng">
            <a:solidFill>
              <a:schemeClr val="dk1"/>
            </a:solidFill>
            <a:prstDash val="solid"/>
            <a:round/>
            <a:headEnd type="none" w="med" len="med"/>
            <a:tailEnd type="none" w="med" len="med"/>
          </a:ln>
        </p:spPr>
      </p:cxnSp>
      <p:sp>
        <p:nvSpPr>
          <p:cNvPr id="319" name="Google Shape;319;p33"/>
          <p:cNvSpPr txBox="1"/>
          <p:nvPr/>
        </p:nvSpPr>
        <p:spPr>
          <a:xfrm>
            <a:off x="26850" y="26850"/>
            <a:ext cx="8379900" cy="446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700" b="1">
                <a:solidFill>
                  <a:schemeClr val="dk1"/>
                </a:solidFill>
              </a:rPr>
              <a:t>2.Preferred hotels types.</a:t>
            </a:r>
            <a:endParaRPr>
              <a:latin typeface="Antonio"/>
              <a:ea typeface="Antonio"/>
              <a:cs typeface="Antonio"/>
              <a:sym typeface="Antonio"/>
            </a:endParaRPr>
          </a:p>
        </p:txBody>
      </p:sp>
      <p:sp>
        <p:nvSpPr>
          <p:cNvPr id="320" name="Google Shape;320;p33"/>
          <p:cNvSpPr txBox="1"/>
          <p:nvPr/>
        </p:nvSpPr>
        <p:spPr>
          <a:xfrm>
            <a:off x="114150" y="3542150"/>
            <a:ext cx="82053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a:t>From the above pie chart, it seems like mostly people prefer city hotel type over resort hotel type. So, resort hotel type are more vacant than city hotel type.The percentage of city hotel is 66.45% while the percentage of resort hotel is 33.55%.</a:t>
            </a:r>
            <a:endParaRPr sz="1600" b="1"/>
          </a:p>
        </p:txBody>
      </p:sp>
      <p:pic>
        <p:nvPicPr>
          <p:cNvPr id="321" name="Google Shape;321;p33"/>
          <p:cNvPicPr preferRelativeResize="0"/>
          <p:nvPr/>
        </p:nvPicPr>
        <p:blipFill>
          <a:blip r:embed="rId3">
            <a:alphaModFix/>
          </a:blip>
          <a:stretch>
            <a:fillRect/>
          </a:stretch>
        </p:blipFill>
        <p:spPr>
          <a:xfrm>
            <a:off x="2410475" y="137275"/>
            <a:ext cx="4323050" cy="3807100"/>
          </a:xfrm>
          <a:prstGeom prst="rect">
            <a:avLst/>
          </a:prstGeom>
          <a:noFill/>
          <a:ln>
            <a:noFill/>
          </a:ln>
        </p:spPr>
      </p:pic>
    </p:spTree>
  </p:cSld>
  <p:clrMapOvr>
    <a:masterClrMapping/>
  </p:clrMapOvr>
</p:sld>
</file>

<file path=ppt/theme/theme1.xml><?xml version="1.0" encoding="utf-8"?>
<a:theme xmlns:a="http://schemas.openxmlformats.org/drawingml/2006/main" name="How Anesthesia Works Breakthrough by Slidesgo">
  <a:themeElements>
    <a:clrScheme name="Simple Light">
      <a:dk1>
        <a:srgbClr val="000000"/>
      </a:dk1>
      <a:lt1>
        <a:srgbClr val="FFFFFF"/>
      </a:lt1>
      <a:dk2>
        <a:srgbClr val="EAEAEA"/>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On-screen Show (16:9)</PresentationFormat>
  <Paragraphs>71</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Chakra Petch</vt:lpstr>
      <vt:lpstr>Roboto Condensed Light</vt:lpstr>
      <vt:lpstr>Dosis</vt:lpstr>
      <vt:lpstr>Comfortaa</vt:lpstr>
      <vt:lpstr>Arial</vt:lpstr>
      <vt:lpstr>Comic Sans MS</vt:lpstr>
      <vt:lpstr>Antonio</vt:lpstr>
      <vt:lpstr>Georgia</vt:lpstr>
      <vt:lpstr>How Anesthesia Works Breakthrough by Slidesgo</vt:lpstr>
      <vt:lpstr>Hotel Booking Analysis </vt:lpstr>
      <vt:lpstr>Content to discuss in this presentation</vt:lpstr>
      <vt:lpstr>1.INTRODUCTION TO OUR PROJECT</vt:lpstr>
      <vt:lpstr>DATA SUMMARY (1)</vt:lpstr>
      <vt:lpstr>DATA SUMMARY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 </dc:title>
  <cp:lastModifiedBy>Microsoft account</cp:lastModifiedBy>
  <cp:revision>1</cp:revision>
  <dcterms:modified xsi:type="dcterms:W3CDTF">2022-10-09T15:11:47Z</dcterms:modified>
</cp:coreProperties>
</file>