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3B2-6BC5-9215-73FD-7CF7CB2F2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E98F69-BC7B-66F5-78E4-D8379AAF5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563B55-11F4-1880-F1DC-DA2D71A42C6D}"/>
              </a:ext>
            </a:extLst>
          </p:cNvPr>
          <p:cNvSpPr>
            <a:spLocks noGrp="1"/>
          </p:cNvSpPr>
          <p:nvPr>
            <p:ph type="dt" sz="half" idx="10"/>
          </p:nvPr>
        </p:nvSpPr>
        <p:spPr/>
        <p:txBody>
          <a:bodyPr/>
          <a:lstStyle/>
          <a:p>
            <a:fld id="{54B3F194-DC93-4961-AB4F-D7E86A12C8EC}" type="datetimeFigureOut">
              <a:rPr lang="en-IN" smtClean="0"/>
              <a:t>06-02-2023</a:t>
            </a:fld>
            <a:endParaRPr lang="en-IN"/>
          </a:p>
        </p:txBody>
      </p:sp>
      <p:sp>
        <p:nvSpPr>
          <p:cNvPr id="5" name="Footer Placeholder 4">
            <a:extLst>
              <a:ext uri="{FF2B5EF4-FFF2-40B4-BE49-F238E27FC236}">
                <a16:creationId xmlns:a16="http://schemas.microsoft.com/office/drawing/2014/main" id="{17D0B690-88C0-9991-F730-D3C1196EA7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C93823-1D10-A48D-A962-F37180F47EF6}"/>
              </a:ext>
            </a:extLst>
          </p:cNvPr>
          <p:cNvSpPr>
            <a:spLocks noGrp="1"/>
          </p:cNvSpPr>
          <p:nvPr>
            <p:ph type="sldNum" sz="quarter" idx="12"/>
          </p:nvPr>
        </p:nvSpPr>
        <p:spPr/>
        <p:txBody>
          <a:bodyPr/>
          <a:lstStyle/>
          <a:p>
            <a:fld id="{83FEB2D8-0987-4D26-A1CF-406FC5EE9702}" type="slidenum">
              <a:rPr lang="en-IN" smtClean="0"/>
              <a:t>‹#›</a:t>
            </a:fld>
            <a:endParaRPr lang="en-IN"/>
          </a:p>
        </p:txBody>
      </p:sp>
    </p:spTree>
    <p:extLst>
      <p:ext uri="{BB962C8B-B14F-4D97-AF65-F5344CB8AC3E}">
        <p14:creationId xmlns:p14="http://schemas.microsoft.com/office/powerpoint/2010/main" val="2592707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7C43-6668-D5C7-E8CD-BB97149F50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884A95-CFF8-33D2-DBF2-B9AAC273C2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8D4167-DBB2-8CEE-3665-D9C9C13AB096}"/>
              </a:ext>
            </a:extLst>
          </p:cNvPr>
          <p:cNvSpPr>
            <a:spLocks noGrp="1"/>
          </p:cNvSpPr>
          <p:nvPr>
            <p:ph type="dt" sz="half" idx="10"/>
          </p:nvPr>
        </p:nvSpPr>
        <p:spPr/>
        <p:txBody>
          <a:bodyPr/>
          <a:lstStyle/>
          <a:p>
            <a:fld id="{54B3F194-DC93-4961-AB4F-D7E86A12C8EC}" type="datetimeFigureOut">
              <a:rPr lang="en-IN" smtClean="0"/>
              <a:t>06-02-2023</a:t>
            </a:fld>
            <a:endParaRPr lang="en-IN"/>
          </a:p>
        </p:txBody>
      </p:sp>
      <p:sp>
        <p:nvSpPr>
          <p:cNvPr id="5" name="Footer Placeholder 4">
            <a:extLst>
              <a:ext uri="{FF2B5EF4-FFF2-40B4-BE49-F238E27FC236}">
                <a16:creationId xmlns:a16="http://schemas.microsoft.com/office/drawing/2014/main" id="{8BFC8C17-5FD6-9CA8-FBFD-3037D2C809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AEE776-13A1-C2E0-DC93-12D38913CAA9}"/>
              </a:ext>
            </a:extLst>
          </p:cNvPr>
          <p:cNvSpPr>
            <a:spLocks noGrp="1"/>
          </p:cNvSpPr>
          <p:nvPr>
            <p:ph type="sldNum" sz="quarter" idx="12"/>
          </p:nvPr>
        </p:nvSpPr>
        <p:spPr/>
        <p:txBody>
          <a:bodyPr/>
          <a:lstStyle/>
          <a:p>
            <a:fld id="{83FEB2D8-0987-4D26-A1CF-406FC5EE9702}" type="slidenum">
              <a:rPr lang="en-IN" smtClean="0"/>
              <a:t>‹#›</a:t>
            </a:fld>
            <a:endParaRPr lang="en-IN"/>
          </a:p>
        </p:txBody>
      </p:sp>
    </p:spTree>
    <p:extLst>
      <p:ext uri="{BB962C8B-B14F-4D97-AF65-F5344CB8AC3E}">
        <p14:creationId xmlns:p14="http://schemas.microsoft.com/office/powerpoint/2010/main" val="4029384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76CE-ACB8-4D8B-D2E9-76891A9390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73E407-3F1F-AAB2-7CE6-526112DF94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7C9814-88ED-C228-113B-F1171B62B197}"/>
              </a:ext>
            </a:extLst>
          </p:cNvPr>
          <p:cNvSpPr>
            <a:spLocks noGrp="1"/>
          </p:cNvSpPr>
          <p:nvPr>
            <p:ph type="dt" sz="half" idx="10"/>
          </p:nvPr>
        </p:nvSpPr>
        <p:spPr/>
        <p:txBody>
          <a:bodyPr/>
          <a:lstStyle/>
          <a:p>
            <a:fld id="{54B3F194-DC93-4961-AB4F-D7E86A12C8EC}" type="datetimeFigureOut">
              <a:rPr lang="en-IN" smtClean="0"/>
              <a:t>06-02-2023</a:t>
            </a:fld>
            <a:endParaRPr lang="en-IN"/>
          </a:p>
        </p:txBody>
      </p:sp>
      <p:sp>
        <p:nvSpPr>
          <p:cNvPr id="5" name="Footer Placeholder 4">
            <a:extLst>
              <a:ext uri="{FF2B5EF4-FFF2-40B4-BE49-F238E27FC236}">
                <a16:creationId xmlns:a16="http://schemas.microsoft.com/office/drawing/2014/main" id="{69022943-2749-0ADB-3986-C811AAFEDF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596E46-500F-77B3-2EA1-B6A26C1360A7}"/>
              </a:ext>
            </a:extLst>
          </p:cNvPr>
          <p:cNvSpPr>
            <a:spLocks noGrp="1"/>
          </p:cNvSpPr>
          <p:nvPr>
            <p:ph type="sldNum" sz="quarter" idx="12"/>
          </p:nvPr>
        </p:nvSpPr>
        <p:spPr/>
        <p:txBody>
          <a:bodyPr/>
          <a:lstStyle/>
          <a:p>
            <a:fld id="{83FEB2D8-0987-4D26-A1CF-406FC5EE9702}" type="slidenum">
              <a:rPr lang="en-IN" smtClean="0"/>
              <a:t>‹#›</a:t>
            </a:fld>
            <a:endParaRPr lang="en-IN"/>
          </a:p>
        </p:txBody>
      </p:sp>
    </p:spTree>
    <p:extLst>
      <p:ext uri="{BB962C8B-B14F-4D97-AF65-F5344CB8AC3E}">
        <p14:creationId xmlns:p14="http://schemas.microsoft.com/office/powerpoint/2010/main" val="168372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7B38-3B8B-CC9F-1965-F0B068E170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370EF1-DE79-89BD-0501-A391CC2142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F82CD-173B-DF0F-011A-DC31F8B5E2B7}"/>
              </a:ext>
            </a:extLst>
          </p:cNvPr>
          <p:cNvSpPr>
            <a:spLocks noGrp="1"/>
          </p:cNvSpPr>
          <p:nvPr>
            <p:ph type="dt" sz="half" idx="10"/>
          </p:nvPr>
        </p:nvSpPr>
        <p:spPr/>
        <p:txBody>
          <a:bodyPr/>
          <a:lstStyle/>
          <a:p>
            <a:fld id="{54B3F194-DC93-4961-AB4F-D7E86A12C8EC}" type="datetimeFigureOut">
              <a:rPr lang="en-IN" smtClean="0"/>
              <a:t>06-02-2023</a:t>
            </a:fld>
            <a:endParaRPr lang="en-IN"/>
          </a:p>
        </p:txBody>
      </p:sp>
      <p:sp>
        <p:nvSpPr>
          <p:cNvPr id="5" name="Footer Placeholder 4">
            <a:extLst>
              <a:ext uri="{FF2B5EF4-FFF2-40B4-BE49-F238E27FC236}">
                <a16:creationId xmlns:a16="http://schemas.microsoft.com/office/drawing/2014/main" id="{A25C81B6-679A-BF21-BA16-514A0A45B4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896C2D-C578-CF82-42D9-C9D69C6EA887}"/>
              </a:ext>
            </a:extLst>
          </p:cNvPr>
          <p:cNvSpPr>
            <a:spLocks noGrp="1"/>
          </p:cNvSpPr>
          <p:nvPr>
            <p:ph type="sldNum" sz="quarter" idx="12"/>
          </p:nvPr>
        </p:nvSpPr>
        <p:spPr/>
        <p:txBody>
          <a:bodyPr/>
          <a:lstStyle/>
          <a:p>
            <a:fld id="{83FEB2D8-0987-4D26-A1CF-406FC5EE9702}" type="slidenum">
              <a:rPr lang="en-IN" smtClean="0"/>
              <a:t>‹#›</a:t>
            </a:fld>
            <a:endParaRPr lang="en-IN"/>
          </a:p>
        </p:txBody>
      </p:sp>
    </p:spTree>
    <p:extLst>
      <p:ext uri="{BB962C8B-B14F-4D97-AF65-F5344CB8AC3E}">
        <p14:creationId xmlns:p14="http://schemas.microsoft.com/office/powerpoint/2010/main" val="265923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FD1AD-AA70-7A09-7B5E-CC1A7B059F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539695-1E65-ED32-D3AB-1F2177907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8206B-A82F-BD58-75B6-82A7ECBC8537}"/>
              </a:ext>
            </a:extLst>
          </p:cNvPr>
          <p:cNvSpPr>
            <a:spLocks noGrp="1"/>
          </p:cNvSpPr>
          <p:nvPr>
            <p:ph type="dt" sz="half" idx="10"/>
          </p:nvPr>
        </p:nvSpPr>
        <p:spPr/>
        <p:txBody>
          <a:bodyPr/>
          <a:lstStyle/>
          <a:p>
            <a:fld id="{54B3F194-DC93-4961-AB4F-D7E86A12C8EC}" type="datetimeFigureOut">
              <a:rPr lang="en-IN" smtClean="0"/>
              <a:t>06-02-2023</a:t>
            </a:fld>
            <a:endParaRPr lang="en-IN"/>
          </a:p>
        </p:txBody>
      </p:sp>
      <p:sp>
        <p:nvSpPr>
          <p:cNvPr id="5" name="Footer Placeholder 4">
            <a:extLst>
              <a:ext uri="{FF2B5EF4-FFF2-40B4-BE49-F238E27FC236}">
                <a16:creationId xmlns:a16="http://schemas.microsoft.com/office/drawing/2014/main" id="{228A28DC-BD52-6306-05A8-470DA0FBA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295A3-C043-6C2F-AE2C-ED727599F71D}"/>
              </a:ext>
            </a:extLst>
          </p:cNvPr>
          <p:cNvSpPr>
            <a:spLocks noGrp="1"/>
          </p:cNvSpPr>
          <p:nvPr>
            <p:ph type="sldNum" sz="quarter" idx="12"/>
          </p:nvPr>
        </p:nvSpPr>
        <p:spPr/>
        <p:txBody>
          <a:bodyPr/>
          <a:lstStyle/>
          <a:p>
            <a:fld id="{83FEB2D8-0987-4D26-A1CF-406FC5EE9702}" type="slidenum">
              <a:rPr lang="en-IN" smtClean="0"/>
              <a:t>‹#›</a:t>
            </a:fld>
            <a:endParaRPr lang="en-IN"/>
          </a:p>
        </p:txBody>
      </p:sp>
    </p:spTree>
    <p:extLst>
      <p:ext uri="{BB962C8B-B14F-4D97-AF65-F5344CB8AC3E}">
        <p14:creationId xmlns:p14="http://schemas.microsoft.com/office/powerpoint/2010/main" val="383077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330B-D853-DE8E-C74D-8369E54BD9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7EC813-9E74-2376-6785-76CF797B7E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BCBB3-B930-1ED4-0695-531DCC628A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A467FA-3689-3541-E5B0-D211A5F54A56}"/>
              </a:ext>
            </a:extLst>
          </p:cNvPr>
          <p:cNvSpPr>
            <a:spLocks noGrp="1"/>
          </p:cNvSpPr>
          <p:nvPr>
            <p:ph type="dt" sz="half" idx="10"/>
          </p:nvPr>
        </p:nvSpPr>
        <p:spPr/>
        <p:txBody>
          <a:bodyPr/>
          <a:lstStyle/>
          <a:p>
            <a:fld id="{54B3F194-DC93-4961-AB4F-D7E86A12C8EC}" type="datetimeFigureOut">
              <a:rPr lang="en-IN" smtClean="0"/>
              <a:t>06-02-2023</a:t>
            </a:fld>
            <a:endParaRPr lang="en-IN"/>
          </a:p>
        </p:txBody>
      </p:sp>
      <p:sp>
        <p:nvSpPr>
          <p:cNvPr id="6" name="Footer Placeholder 5">
            <a:extLst>
              <a:ext uri="{FF2B5EF4-FFF2-40B4-BE49-F238E27FC236}">
                <a16:creationId xmlns:a16="http://schemas.microsoft.com/office/drawing/2014/main" id="{6530011E-DDC5-D175-7774-E84043F676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0C5597-2449-8350-BF22-057D74FDCBAE}"/>
              </a:ext>
            </a:extLst>
          </p:cNvPr>
          <p:cNvSpPr>
            <a:spLocks noGrp="1"/>
          </p:cNvSpPr>
          <p:nvPr>
            <p:ph type="sldNum" sz="quarter" idx="12"/>
          </p:nvPr>
        </p:nvSpPr>
        <p:spPr/>
        <p:txBody>
          <a:bodyPr/>
          <a:lstStyle/>
          <a:p>
            <a:fld id="{83FEB2D8-0987-4D26-A1CF-406FC5EE9702}" type="slidenum">
              <a:rPr lang="en-IN" smtClean="0"/>
              <a:t>‹#›</a:t>
            </a:fld>
            <a:endParaRPr lang="en-IN"/>
          </a:p>
        </p:txBody>
      </p:sp>
    </p:spTree>
    <p:extLst>
      <p:ext uri="{BB962C8B-B14F-4D97-AF65-F5344CB8AC3E}">
        <p14:creationId xmlns:p14="http://schemas.microsoft.com/office/powerpoint/2010/main" val="408969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1859-1B0D-8FEB-6A07-E08C5D0E0F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CD6798-D95E-2730-2E79-53B1440BD8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A2F84B-16D1-6CD1-8287-A6EDC053C6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4F8701-5C28-611F-7D5C-CBEA6BFD8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B3A0C9-7F77-26AF-0382-D768EB89D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BC9A5E-0A7C-B737-3936-19321F4C4FED}"/>
              </a:ext>
            </a:extLst>
          </p:cNvPr>
          <p:cNvSpPr>
            <a:spLocks noGrp="1"/>
          </p:cNvSpPr>
          <p:nvPr>
            <p:ph type="dt" sz="half" idx="10"/>
          </p:nvPr>
        </p:nvSpPr>
        <p:spPr/>
        <p:txBody>
          <a:bodyPr/>
          <a:lstStyle/>
          <a:p>
            <a:fld id="{54B3F194-DC93-4961-AB4F-D7E86A12C8EC}" type="datetimeFigureOut">
              <a:rPr lang="en-IN" smtClean="0"/>
              <a:t>06-02-2023</a:t>
            </a:fld>
            <a:endParaRPr lang="en-IN"/>
          </a:p>
        </p:txBody>
      </p:sp>
      <p:sp>
        <p:nvSpPr>
          <p:cNvPr id="8" name="Footer Placeholder 7">
            <a:extLst>
              <a:ext uri="{FF2B5EF4-FFF2-40B4-BE49-F238E27FC236}">
                <a16:creationId xmlns:a16="http://schemas.microsoft.com/office/drawing/2014/main" id="{20044E0A-7DAE-0EEB-6E1B-9EEE89F413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F6F933-5147-F0B5-E2A7-8814FB417A51}"/>
              </a:ext>
            </a:extLst>
          </p:cNvPr>
          <p:cNvSpPr>
            <a:spLocks noGrp="1"/>
          </p:cNvSpPr>
          <p:nvPr>
            <p:ph type="sldNum" sz="quarter" idx="12"/>
          </p:nvPr>
        </p:nvSpPr>
        <p:spPr/>
        <p:txBody>
          <a:bodyPr/>
          <a:lstStyle/>
          <a:p>
            <a:fld id="{83FEB2D8-0987-4D26-A1CF-406FC5EE9702}" type="slidenum">
              <a:rPr lang="en-IN" smtClean="0"/>
              <a:t>‹#›</a:t>
            </a:fld>
            <a:endParaRPr lang="en-IN"/>
          </a:p>
        </p:txBody>
      </p:sp>
    </p:spTree>
    <p:extLst>
      <p:ext uri="{BB962C8B-B14F-4D97-AF65-F5344CB8AC3E}">
        <p14:creationId xmlns:p14="http://schemas.microsoft.com/office/powerpoint/2010/main" val="398624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8F7D-261C-1308-0727-FE1096F19B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89A33B-2BDF-BE1F-1CFF-8AB23C7F0E05}"/>
              </a:ext>
            </a:extLst>
          </p:cNvPr>
          <p:cNvSpPr>
            <a:spLocks noGrp="1"/>
          </p:cNvSpPr>
          <p:nvPr>
            <p:ph type="dt" sz="half" idx="10"/>
          </p:nvPr>
        </p:nvSpPr>
        <p:spPr/>
        <p:txBody>
          <a:bodyPr/>
          <a:lstStyle/>
          <a:p>
            <a:fld id="{54B3F194-DC93-4961-AB4F-D7E86A12C8EC}" type="datetimeFigureOut">
              <a:rPr lang="en-IN" smtClean="0"/>
              <a:t>06-02-2023</a:t>
            </a:fld>
            <a:endParaRPr lang="en-IN"/>
          </a:p>
        </p:txBody>
      </p:sp>
      <p:sp>
        <p:nvSpPr>
          <p:cNvPr id="4" name="Footer Placeholder 3">
            <a:extLst>
              <a:ext uri="{FF2B5EF4-FFF2-40B4-BE49-F238E27FC236}">
                <a16:creationId xmlns:a16="http://schemas.microsoft.com/office/drawing/2014/main" id="{664918CE-46F8-66CC-AA90-6B760EE555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8A1D5B-767D-618C-5E8A-EE308070A299}"/>
              </a:ext>
            </a:extLst>
          </p:cNvPr>
          <p:cNvSpPr>
            <a:spLocks noGrp="1"/>
          </p:cNvSpPr>
          <p:nvPr>
            <p:ph type="sldNum" sz="quarter" idx="12"/>
          </p:nvPr>
        </p:nvSpPr>
        <p:spPr/>
        <p:txBody>
          <a:bodyPr/>
          <a:lstStyle/>
          <a:p>
            <a:fld id="{83FEB2D8-0987-4D26-A1CF-406FC5EE9702}" type="slidenum">
              <a:rPr lang="en-IN" smtClean="0"/>
              <a:t>‹#›</a:t>
            </a:fld>
            <a:endParaRPr lang="en-IN"/>
          </a:p>
        </p:txBody>
      </p:sp>
    </p:spTree>
    <p:extLst>
      <p:ext uri="{BB962C8B-B14F-4D97-AF65-F5344CB8AC3E}">
        <p14:creationId xmlns:p14="http://schemas.microsoft.com/office/powerpoint/2010/main" val="127213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4A5A4-494F-7327-C6FF-8A301DB3D18B}"/>
              </a:ext>
            </a:extLst>
          </p:cNvPr>
          <p:cNvSpPr>
            <a:spLocks noGrp="1"/>
          </p:cNvSpPr>
          <p:nvPr>
            <p:ph type="dt" sz="half" idx="10"/>
          </p:nvPr>
        </p:nvSpPr>
        <p:spPr/>
        <p:txBody>
          <a:bodyPr/>
          <a:lstStyle/>
          <a:p>
            <a:fld id="{54B3F194-DC93-4961-AB4F-D7E86A12C8EC}" type="datetimeFigureOut">
              <a:rPr lang="en-IN" smtClean="0"/>
              <a:t>06-02-2023</a:t>
            </a:fld>
            <a:endParaRPr lang="en-IN"/>
          </a:p>
        </p:txBody>
      </p:sp>
      <p:sp>
        <p:nvSpPr>
          <p:cNvPr id="3" name="Footer Placeholder 2">
            <a:extLst>
              <a:ext uri="{FF2B5EF4-FFF2-40B4-BE49-F238E27FC236}">
                <a16:creationId xmlns:a16="http://schemas.microsoft.com/office/drawing/2014/main" id="{F1128407-4278-C88B-47C3-57494712DF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C9A216-A626-39ED-D778-5FE9A31FF43E}"/>
              </a:ext>
            </a:extLst>
          </p:cNvPr>
          <p:cNvSpPr>
            <a:spLocks noGrp="1"/>
          </p:cNvSpPr>
          <p:nvPr>
            <p:ph type="sldNum" sz="quarter" idx="12"/>
          </p:nvPr>
        </p:nvSpPr>
        <p:spPr/>
        <p:txBody>
          <a:bodyPr/>
          <a:lstStyle/>
          <a:p>
            <a:fld id="{83FEB2D8-0987-4D26-A1CF-406FC5EE9702}" type="slidenum">
              <a:rPr lang="en-IN" smtClean="0"/>
              <a:t>‹#›</a:t>
            </a:fld>
            <a:endParaRPr lang="en-IN"/>
          </a:p>
        </p:txBody>
      </p:sp>
    </p:spTree>
    <p:extLst>
      <p:ext uri="{BB962C8B-B14F-4D97-AF65-F5344CB8AC3E}">
        <p14:creationId xmlns:p14="http://schemas.microsoft.com/office/powerpoint/2010/main" val="2508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0379-C74B-7418-1705-8B5657565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ACB3AD-CE50-D2BA-B0AB-77BFB17BE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66AE50-2C26-F449-918C-5D954B877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280DA-3108-DA5C-9EAC-699821D09076}"/>
              </a:ext>
            </a:extLst>
          </p:cNvPr>
          <p:cNvSpPr>
            <a:spLocks noGrp="1"/>
          </p:cNvSpPr>
          <p:nvPr>
            <p:ph type="dt" sz="half" idx="10"/>
          </p:nvPr>
        </p:nvSpPr>
        <p:spPr/>
        <p:txBody>
          <a:bodyPr/>
          <a:lstStyle/>
          <a:p>
            <a:fld id="{54B3F194-DC93-4961-AB4F-D7E86A12C8EC}" type="datetimeFigureOut">
              <a:rPr lang="en-IN" smtClean="0"/>
              <a:t>06-02-2023</a:t>
            </a:fld>
            <a:endParaRPr lang="en-IN"/>
          </a:p>
        </p:txBody>
      </p:sp>
      <p:sp>
        <p:nvSpPr>
          <p:cNvPr id="6" name="Footer Placeholder 5">
            <a:extLst>
              <a:ext uri="{FF2B5EF4-FFF2-40B4-BE49-F238E27FC236}">
                <a16:creationId xmlns:a16="http://schemas.microsoft.com/office/drawing/2014/main" id="{C0965504-CDDB-3C11-7D61-CEAE4D6F5F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660371-2F8B-EB4E-EA6D-C19489542AF9}"/>
              </a:ext>
            </a:extLst>
          </p:cNvPr>
          <p:cNvSpPr>
            <a:spLocks noGrp="1"/>
          </p:cNvSpPr>
          <p:nvPr>
            <p:ph type="sldNum" sz="quarter" idx="12"/>
          </p:nvPr>
        </p:nvSpPr>
        <p:spPr/>
        <p:txBody>
          <a:bodyPr/>
          <a:lstStyle/>
          <a:p>
            <a:fld id="{83FEB2D8-0987-4D26-A1CF-406FC5EE9702}" type="slidenum">
              <a:rPr lang="en-IN" smtClean="0"/>
              <a:t>‹#›</a:t>
            </a:fld>
            <a:endParaRPr lang="en-IN"/>
          </a:p>
        </p:txBody>
      </p:sp>
    </p:spTree>
    <p:extLst>
      <p:ext uri="{BB962C8B-B14F-4D97-AF65-F5344CB8AC3E}">
        <p14:creationId xmlns:p14="http://schemas.microsoft.com/office/powerpoint/2010/main" val="1332153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958E-B5D4-FF12-90AF-F58351D46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D170FA-BA4B-F8EB-D592-D213B275C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1796B0-21A9-5EF9-3171-FDB1A93D3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9B79C-6E86-8DB2-A796-69ACA83B2511}"/>
              </a:ext>
            </a:extLst>
          </p:cNvPr>
          <p:cNvSpPr>
            <a:spLocks noGrp="1"/>
          </p:cNvSpPr>
          <p:nvPr>
            <p:ph type="dt" sz="half" idx="10"/>
          </p:nvPr>
        </p:nvSpPr>
        <p:spPr/>
        <p:txBody>
          <a:bodyPr/>
          <a:lstStyle/>
          <a:p>
            <a:fld id="{54B3F194-DC93-4961-AB4F-D7E86A12C8EC}" type="datetimeFigureOut">
              <a:rPr lang="en-IN" smtClean="0"/>
              <a:t>06-02-2023</a:t>
            </a:fld>
            <a:endParaRPr lang="en-IN"/>
          </a:p>
        </p:txBody>
      </p:sp>
      <p:sp>
        <p:nvSpPr>
          <p:cNvPr id="6" name="Footer Placeholder 5">
            <a:extLst>
              <a:ext uri="{FF2B5EF4-FFF2-40B4-BE49-F238E27FC236}">
                <a16:creationId xmlns:a16="http://schemas.microsoft.com/office/drawing/2014/main" id="{AF58A453-EDF4-83F2-6314-60A4CA6BF3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0BE6A5-7E6C-8F0C-AFED-61532A408A94}"/>
              </a:ext>
            </a:extLst>
          </p:cNvPr>
          <p:cNvSpPr>
            <a:spLocks noGrp="1"/>
          </p:cNvSpPr>
          <p:nvPr>
            <p:ph type="sldNum" sz="quarter" idx="12"/>
          </p:nvPr>
        </p:nvSpPr>
        <p:spPr/>
        <p:txBody>
          <a:bodyPr/>
          <a:lstStyle/>
          <a:p>
            <a:fld id="{83FEB2D8-0987-4D26-A1CF-406FC5EE9702}" type="slidenum">
              <a:rPr lang="en-IN" smtClean="0"/>
              <a:t>‹#›</a:t>
            </a:fld>
            <a:endParaRPr lang="en-IN"/>
          </a:p>
        </p:txBody>
      </p:sp>
    </p:spTree>
    <p:extLst>
      <p:ext uri="{BB962C8B-B14F-4D97-AF65-F5344CB8AC3E}">
        <p14:creationId xmlns:p14="http://schemas.microsoft.com/office/powerpoint/2010/main" val="1450956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AC7B38-A8F5-F714-E072-8C0B76A393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95C1F2-1281-99EB-3AB7-6C35266A2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FE8330-4FF9-3C23-939D-8D783A61F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3F194-DC93-4961-AB4F-D7E86A12C8EC}" type="datetimeFigureOut">
              <a:rPr lang="en-IN" smtClean="0"/>
              <a:t>06-02-2023</a:t>
            </a:fld>
            <a:endParaRPr lang="en-IN"/>
          </a:p>
        </p:txBody>
      </p:sp>
      <p:sp>
        <p:nvSpPr>
          <p:cNvPr id="5" name="Footer Placeholder 4">
            <a:extLst>
              <a:ext uri="{FF2B5EF4-FFF2-40B4-BE49-F238E27FC236}">
                <a16:creationId xmlns:a16="http://schemas.microsoft.com/office/drawing/2014/main" id="{5D752AF6-EBF7-2494-3EF9-FAAE038464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DB255F-8175-2510-EF1C-3AA7E1BF58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EB2D8-0987-4D26-A1CF-406FC5EE9702}" type="slidenum">
              <a:rPr lang="en-IN" smtClean="0"/>
              <a:t>‹#›</a:t>
            </a:fld>
            <a:endParaRPr lang="en-IN"/>
          </a:p>
        </p:txBody>
      </p:sp>
    </p:spTree>
    <p:extLst>
      <p:ext uri="{BB962C8B-B14F-4D97-AF65-F5344CB8AC3E}">
        <p14:creationId xmlns:p14="http://schemas.microsoft.com/office/powerpoint/2010/main" val="3740218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0433E8-846C-E2BA-E8DE-1328489FEEB7}"/>
              </a:ext>
            </a:extLst>
          </p:cNvPr>
          <p:cNvSpPr>
            <a:spLocks noGrp="1"/>
          </p:cNvSpPr>
          <p:nvPr>
            <p:ph type="ctrTitle"/>
          </p:nvPr>
        </p:nvSpPr>
        <p:spPr>
          <a:xfrm>
            <a:off x="699714" y="5490971"/>
            <a:ext cx="6962072" cy="1159200"/>
          </a:xfrm>
        </p:spPr>
        <p:txBody>
          <a:bodyPr anchor="ctr">
            <a:normAutofit/>
          </a:bodyPr>
          <a:lstStyle/>
          <a:p>
            <a:pPr algn="l"/>
            <a:r>
              <a:rPr lang="en-IN" sz="4000">
                <a:solidFill>
                  <a:srgbClr val="FFFFFF"/>
                </a:solidFill>
              </a:rPr>
              <a:t>Vitaline Food Private Limited</a:t>
            </a:r>
          </a:p>
        </p:txBody>
      </p:sp>
      <p:sp>
        <p:nvSpPr>
          <p:cNvPr id="3" name="Subtitle 2">
            <a:extLst>
              <a:ext uri="{FF2B5EF4-FFF2-40B4-BE49-F238E27FC236}">
                <a16:creationId xmlns:a16="http://schemas.microsoft.com/office/drawing/2014/main" id="{F26CEF26-6DF9-A937-23F7-3B1B22EFDC34}"/>
              </a:ext>
            </a:extLst>
          </p:cNvPr>
          <p:cNvSpPr>
            <a:spLocks noGrp="1"/>
          </p:cNvSpPr>
          <p:nvPr>
            <p:ph type="subTitle" idx="1"/>
          </p:nvPr>
        </p:nvSpPr>
        <p:spPr>
          <a:xfrm>
            <a:off x="8456522" y="5633765"/>
            <a:ext cx="3408555" cy="873612"/>
          </a:xfrm>
        </p:spPr>
        <p:txBody>
          <a:bodyPr anchor="ctr">
            <a:normAutofit/>
          </a:bodyPr>
          <a:lstStyle/>
          <a:p>
            <a:pPr algn="l"/>
            <a:r>
              <a:rPr lang="en-IN" sz="2000" dirty="0">
                <a:solidFill>
                  <a:srgbClr val="FFFFFF"/>
                </a:solidFill>
              </a:rPr>
              <a:t>Our Goal is Improved Health</a:t>
            </a:r>
          </a:p>
        </p:txBody>
      </p:sp>
      <p:pic>
        <p:nvPicPr>
          <p:cNvPr id="5" name="Picture 4" descr="Logo&#10;&#10;Description automatically generated">
            <a:extLst>
              <a:ext uri="{FF2B5EF4-FFF2-40B4-BE49-F238E27FC236}">
                <a16:creationId xmlns:a16="http://schemas.microsoft.com/office/drawing/2014/main" id="{5D44E91E-0405-C1E2-E8B8-762DBC328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032" y="390832"/>
            <a:ext cx="9666554" cy="4519114"/>
          </a:xfrm>
          <a:prstGeom prst="rect">
            <a:avLst/>
          </a:prstGeom>
        </p:spPr>
      </p:pic>
    </p:spTree>
    <p:extLst>
      <p:ext uri="{BB962C8B-B14F-4D97-AF65-F5344CB8AC3E}">
        <p14:creationId xmlns:p14="http://schemas.microsoft.com/office/powerpoint/2010/main" val="113638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688A1C-7995-CF6A-AC61-C5F78CF06A44}"/>
              </a:ext>
            </a:extLst>
          </p:cNvPr>
          <p:cNvSpPr>
            <a:spLocks noGrp="1"/>
          </p:cNvSpPr>
          <p:nvPr>
            <p:ph type="title"/>
          </p:nvPr>
        </p:nvSpPr>
        <p:spPr>
          <a:xfrm>
            <a:off x="686834" y="1153572"/>
            <a:ext cx="3200400" cy="4461163"/>
          </a:xfrm>
        </p:spPr>
        <p:txBody>
          <a:bodyPr>
            <a:normAutofit/>
          </a:bodyPr>
          <a:lstStyle/>
          <a:p>
            <a:r>
              <a:rPr lang="en-IN" dirty="0">
                <a:solidFill>
                  <a:srgbClr val="FFFFFF"/>
                </a:solidFill>
                <a:latin typeface="Calibri" panose="020F0502020204030204" pitchFamily="34" charset="0"/>
              </a:rPr>
              <a:t>About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98C3158-190F-D69F-0DBC-B271866B8AA4}"/>
              </a:ext>
            </a:extLst>
          </p:cNvPr>
          <p:cNvSpPr>
            <a:spLocks noGrp="1"/>
          </p:cNvSpPr>
          <p:nvPr>
            <p:ph idx="1"/>
          </p:nvPr>
        </p:nvSpPr>
        <p:spPr>
          <a:xfrm>
            <a:off x="4447308" y="591344"/>
            <a:ext cx="6906491" cy="5585619"/>
          </a:xfrm>
        </p:spPr>
        <p:txBody>
          <a:bodyPr anchor="ctr">
            <a:normAutofit/>
          </a:bodyPr>
          <a:lstStyle/>
          <a:p>
            <a:pPr algn="just">
              <a:lnSpc>
                <a:spcPct val="200000"/>
              </a:lnSpc>
            </a:pPr>
            <a:r>
              <a:rPr lang="en-IN" sz="1600" dirty="0" err="1">
                <a:effectLst/>
                <a:latin typeface="Calibri" panose="020F0502020204030204" pitchFamily="34" charset="0"/>
                <a:ea typeface="Times New Roman" panose="02020603050405020304" pitchFamily="18" charset="0"/>
              </a:rPr>
              <a:t>Vitaline</a:t>
            </a:r>
            <a:r>
              <a:rPr lang="en-IN" sz="1600" dirty="0">
                <a:effectLst/>
                <a:latin typeface="Calibri" panose="020F0502020204030204" pitchFamily="34" charset="0"/>
                <a:ea typeface="Times New Roman" panose="02020603050405020304" pitchFamily="18" charset="0"/>
              </a:rPr>
              <a:t> is a venture of </a:t>
            </a:r>
            <a:r>
              <a:rPr lang="en-IN" sz="1600" dirty="0" err="1">
                <a:effectLst/>
                <a:latin typeface="Calibri" panose="020F0502020204030204" pitchFamily="34" charset="0"/>
                <a:ea typeface="Times New Roman" panose="02020603050405020304" pitchFamily="18" charset="0"/>
              </a:rPr>
              <a:t>Tulsi</a:t>
            </a:r>
            <a:r>
              <a:rPr lang="en-IN" sz="1600" dirty="0">
                <a:effectLst/>
                <a:latin typeface="Calibri" panose="020F0502020204030204" pitchFamily="34" charset="0"/>
                <a:ea typeface="Times New Roman" panose="02020603050405020304" pitchFamily="18" charset="0"/>
              </a:rPr>
              <a:t> </a:t>
            </a:r>
            <a:r>
              <a:rPr lang="en-IN" sz="1600" dirty="0" err="1">
                <a:effectLst/>
                <a:latin typeface="Calibri" panose="020F0502020204030204" pitchFamily="34" charset="0"/>
                <a:ea typeface="Times New Roman" panose="02020603050405020304" pitchFamily="18" charset="0"/>
              </a:rPr>
              <a:t>Agro</a:t>
            </a:r>
            <a:r>
              <a:rPr lang="en-IN" sz="1600" dirty="0">
                <a:effectLst/>
                <a:latin typeface="Calibri" panose="020F0502020204030204" pitchFamily="34" charset="0"/>
                <a:ea typeface="Times New Roman" panose="02020603050405020304" pitchFamily="18" charset="0"/>
              </a:rPr>
              <a:t> for producing all kinds of Premix for the Fortification of Foods. A Modern State of Art Production facility of </a:t>
            </a:r>
            <a:r>
              <a:rPr lang="en-IN" sz="1600" dirty="0" err="1">
                <a:effectLst/>
                <a:latin typeface="Calibri" panose="020F0502020204030204" pitchFamily="34" charset="0"/>
                <a:ea typeface="Times New Roman" panose="02020603050405020304" pitchFamily="18" charset="0"/>
              </a:rPr>
              <a:t>Vitaline</a:t>
            </a:r>
            <a:r>
              <a:rPr lang="en-IN" sz="1600" dirty="0">
                <a:effectLst/>
                <a:latin typeface="Calibri" panose="020F0502020204030204" pitchFamily="34" charset="0"/>
                <a:ea typeface="Times New Roman" panose="02020603050405020304" pitchFamily="18" charset="0"/>
              </a:rPr>
              <a:t> is situated at Rajkot, Industrial Area. </a:t>
            </a:r>
            <a:r>
              <a:rPr lang="en-IN" sz="1600" dirty="0" err="1">
                <a:effectLst/>
                <a:latin typeface="Calibri" panose="020F0502020204030204" pitchFamily="34" charset="0"/>
                <a:ea typeface="Times New Roman" panose="02020603050405020304" pitchFamily="18" charset="0"/>
              </a:rPr>
              <a:t>Tulsi</a:t>
            </a:r>
            <a:r>
              <a:rPr lang="en-IN" sz="1600" dirty="0">
                <a:effectLst/>
                <a:latin typeface="Calibri" panose="020F0502020204030204" pitchFamily="34" charset="0"/>
                <a:ea typeface="Times New Roman" panose="02020603050405020304" pitchFamily="18" charset="0"/>
              </a:rPr>
              <a:t> </a:t>
            </a:r>
            <a:r>
              <a:rPr lang="en-IN" sz="1600" dirty="0" err="1">
                <a:effectLst/>
                <a:latin typeface="Calibri" panose="020F0502020204030204" pitchFamily="34" charset="0"/>
                <a:ea typeface="Times New Roman" panose="02020603050405020304" pitchFamily="18" charset="0"/>
              </a:rPr>
              <a:t>Agro</a:t>
            </a:r>
            <a:r>
              <a:rPr lang="en-IN" sz="1600" dirty="0">
                <a:effectLst/>
                <a:latin typeface="Calibri" panose="020F0502020204030204" pitchFamily="34" charset="0"/>
                <a:ea typeface="Times New Roman" panose="02020603050405020304" pitchFamily="18" charset="0"/>
              </a:rPr>
              <a:t> is one of the renowned brands of Food Production and Agricultural Machineries. </a:t>
            </a:r>
            <a:r>
              <a:rPr lang="en-IN" sz="1600" dirty="0" err="1">
                <a:effectLst/>
                <a:latin typeface="Calibri" panose="020F0502020204030204" pitchFamily="34" charset="0"/>
                <a:ea typeface="Times New Roman" panose="02020603050405020304" pitchFamily="18" charset="0"/>
              </a:rPr>
              <a:t>Tulsi</a:t>
            </a:r>
            <a:r>
              <a:rPr lang="en-IN" sz="1600" dirty="0">
                <a:effectLst/>
                <a:latin typeface="Calibri" panose="020F0502020204030204" pitchFamily="34" charset="0"/>
                <a:ea typeface="Times New Roman" panose="02020603050405020304" pitchFamily="18" charset="0"/>
              </a:rPr>
              <a:t> </a:t>
            </a:r>
            <a:r>
              <a:rPr lang="en-IN" sz="1600" dirty="0" err="1">
                <a:effectLst/>
                <a:latin typeface="Calibri" panose="020F0502020204030204" pitchFamily="34" charset="0"/>
                <a:ea typeface="Times New Roman" panose="02020603050405020304" pitchFamily="18" charset="0"/>
              </a:rPr>
              <a:t>agro</a:t>
            </a:r>
            <a:r>
              <a:rPr lang="en-IN" sz="1600" dirty="0">
                <a:effectLst/>
                <a:latin typeface="Calibri" panose="020F0502020204030204" pitchFamily="34" charset="0"/>
                <a:ea typeface="Times New Roman" panose="02020603050405020304" pitchFamily="18" charset="0"/>
              </a:rPr>
              <a:t> is supplying machineries to Amul, Gujrat Government, Uttar Pradesh Government/SRLM and United Nations World Food Programme.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939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36AED-CA14-ADB6-A822-A93420C7EBB6}"/>
              </a:ext>
            </a:extLst>
          </p:cNvPr>
          <p:cNvSpPr>
            <a:spLocks noGrp="1"/>
          </p:cNvSpPr>
          <p:nvPr>
            <p:ph type="title"/>
          </p:nvPr>
        </p:nvSpPr>
        <p:spPr>
          <a:xfrm>
            <a:off x="1389278" y="1233241"/>
            <a:ext cx="3240506" cy="4064628"/>
          </a:xfrm>
        </p:spPr>
        <p:txBody>
          <a:bodyPr>
            <a:normAutofit/>
          </a:bodyPr>
          <a:lstStyle/>
          <a:p>
            <a:r>
              <a:rPr lang="en-IN" dirty="0">
                <a:solidFill>
                  <a:srgbClr val="FFFFFF"/>
                </a:solidFill>
                <a:latin typeface="Calibri" panose="020F0502020204030204" pitchFamily="34" charset="0"/>
              </a:rPr>
              <a:t>Company Address </a:t>
            </a:r>
            <a:r>
              <a:rPr lang="en-IN" dirty="0">
                <a:solidFill>
                  <a:srgbClr val="FFFFFF"/>
                </a:solidFill>
                <a:effectLst/>
                <a:latin typeface="Calibri" panose="020F0502020204030204" pitchFamily="34" charset="0"/>
                <a:ea typeface="Times New Roman" panose="02020603050405020304" pitchFamily="18" charset="0"/>
              </a:rPr>
              <a:t>–</a:t>
            </a:r>
            <a:br>
              <a:rPr lang="en-IN" dirty="0">
                <a:solidFill>
                  <a:srgbClr val="FFFFFF"/>
                </a:solidFill>
                <a:effectLst/>
                <a:latin typeface="Times New Roman" panose="02020603050405020304" pitchFamily="18" charset="0"/>
                <a:ea typeface="Times New Roman" panose="02020603050405020304" pitchFamily="18" charset="0"/>
              </a:rPr>
            </a:br>
            <a:endParaRPr lang="en-IN"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11E0275-DA33-7A63-7AA0-8D076566AE01}"/>
              </a:ext>
            </a:extLst>
          </p:cNvPr>
          <p:cNvSpPr>
            <a:spLocks noGrp="1"/>
          </p:cNvSpPr>
          <p:nvPr>
            <p:ph idx="1"/>
          </p:nvPr>
        </p:nvSpPr>
        <p:spPr>
          <a:xfrm>
            <a:off x="6096000" y="820880"/>
            <a:ext cx="5257799" cy="4889350"/>
          </a:xfrm>
        </p:spPr>
        <p:txBody>
          <a:bodyPr anchor="t">
            <a:normAutofit/>
          </a:bodyPr>
          <a:lstStyle/>
          <a:p>
            <a:pPr algn="just">
              <a:lnSpc>
                <a:spcPct val="200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Manufacturing Unit: -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200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VITALINE NUTRI FOODS PRIVATE LIMITED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200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SUNLIGHT IND AREA, RIBDA, GONDAL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200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Rajkot, Gujarat, India, 360311.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200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Noida Office Address –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200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Rajkot Office Address-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131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D040-CF72-C70D-D74F-4DB1D3217CC4}"/>
              </a:ext>
            </a:extLst>
          </p:cNvPr>
          <p:cNvSpPr>
            <a:spLocks noGrp="1"/>
          </p:cNvSpPr>
          <p:nvPr>
            <p:ph type="title"/>
          </p:nvPr>
        </p:nvSpPr>
        <p:spPr>
          <a:xfrm>
            <a:off x="1389278" y="1233241"/>
            <a:ext cx="3240506" cy="4064628"/>
          </a:xfrm>
        </p:spPr>
        <p:txBody>
          <a:bodyPr>
            <a:normAutofit/>
          </a:bodyPr>
          <a:lstStyle/>
          <a:p>
            <a:r>
              <a:rPr lang="en-IN" dirty="0">
                <a:solidFill>
                  <a:srgbClr val="FFFFFF"/>
                </a:solidFill>
                <a:effectLst/>
                <a:latin typeface="Calibri" panose="020F0502020204030204" pitchFamily="34" charset="0"/>
                <a:ea typeface="Times New Roman" panose="02020603050405020304" pitchFamily="18" charset="0"/>
              </a:rPr>
              <a:t>    Our Aim</a:t>
            </a:r>
            <a:endParaRPr lang="en-IN"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C4325D9-058A-0A9F-7069-F356818AB989}"/>
              </a:ext>
            </a:extLst>
          </p:cNvPr>
          <p:cNvSpPr>
            <a:spLocks noGrp="1"/>
          </p:cNvSpPr>
          <p:nvPr>
            <p:ph idx="1"/>
          </p:nvPr>
        </p:nvSpPr>
        <p:spPr>
          <a:xfrm>
            <a:off x="6096000" y="820880"/>
            <a:ext cx="5257799" cy="4889350"/>
          </a:xfrm>
        </p:spPr>
        <p:txBody>
          <a:bodyPr anchor="t">
            <a:normAutofit/>
          </a:bodyPr>
          <a:lstStyle/>
          <a:p>
            <a:pPr algn="just">
              <a:lnSpc>
                <a:spcPct val="200000"/>
              </a:lnSpc>
            </a:pPr>
            <a:r>
              <a:rPr lang="en-IN" sz="1600" dirty="0" err="1">
                <a:latin typeface="Calibri" panose="020F0502020204030204" pitchFamily="34" charset="0"/>
              </a:rPr>
              <a:t>Vitaline</a:t>
            </a:r>
            <a:r>
              <a:rPr lang="en-IN" sz="1600" dirty="0">
                <a:latin typeface="Calibri" panose="020F0502020204030204" pitchFamily="34" charset="0"/>
              </a:rPr>
              <a:t> aims to fulfil the requirements of today's nutritional needs. As we know the world is facing a great challenge and burden of Micronutrient Malnutrition. We aim to deliver value-added ingredients/Micronutrient Premix to the food, Rice, Wheat, and nutrition industry.</a:t>
            </a:r>
          </a:p>
          <a:p>
            <a:endParaRPr lang="en-IN"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68096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BBB479-BFAE-11FF-CB0D-4185BDADB638}"/>
              </a:ext>
            </a:extLst>
          </p:cNvPr>
          <p:cNvSpPr>
            <a:spLocks noGrp="1"/>
          </p:cNvSpPr>
          <p:nvPr>
            <p:ph type="title"/>
          </p:nvPr>
        </p:nvSpPr>
        <p:spPr>
          <a:xfrm>
            <a:off x="5894962" y="479493"/>
            <a:ext cx="5458838" cy="1325563"/>
          </a:xfrm>
        </p:spPr>
        <p:txBody>
          <a:bodyPr>
            <a:normAutofit/>
          </a:bodyPr>
          <a:lstStyle/>
          <a:p>
            <a:r>
              <a:rPr lang="en-IN" dirty="0">
                <a:effectLst/>
                <a:latin typeface="Calibri" panose="020F0502020204030204" pitchFamily="34" charset="0"/>
                <a:ea typeface="Times New Roman" panose="02020603050405020304" pitchFamily="18" charset="0"/>
              </a:rPr>
              <a:t>Our Values</a:t>
            </a:r>
            <a:br>
              <a:rPr lang="en-IN" dirty="0">
                <a:effectLst/>
                <a:latin typeface="Times New Roman" panose="02020603050405020304" pitchFamily="18" charset="0"/>
                <a:ea typeface="Times New Roman" panose="02020603050405020304" pitchFamily="18" charset="0"/>
              </a:rPr>
            </a:br>
            <a:endParaRPr lang="en-IN"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cales of Justice">
            <a:extLst>
              <a:ext uri="{FF2B5EF4-FFF2-40B4-BE49-F238E27FC236}">
                <a16:creationId xmlns:a16="http://schemas.microsoft.com/office/drawing/2014/main" id="{301DE21A-ED43-B9F3-252E-0CB58649C0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1CE30BF4-66DB-FFE4-6D14-10A34CEF2BA8}"/>
              </a:ext>
            </a:extLst>
          </p:cNvPr>
          <p:cNvSpPr>
            <a:spLocks noGrp="1"/>
          </p:cNvSpPr>
          <p:nvPr>
            <p:ph idx="1"/>
          </p:nvPr>
        </p:nvSpPr>
        <p:spPr>
          <a:xfrm>
            <a:off x="5894962" y="1984443"/>
            <a:ext cx="5458838" cy="4192520"/>
          </a:xfrm>
        </p:spPr>
        <p:txBody>
          <a:bodyPr>
            <a:normAutofit/>
          </a:bodyPr>
          <a:lstStyle/>
          <a:p>
            <a:r>
              <a:rPr lang="en-IN" dirty="0">
                <a:effectLst/>
                <a:latin typeface="Calibri" panose="020F0502020204030204" pitchFamily="34" charset="0"/>
                <a:ea typeface="Times New Roman" panose="02020603050405020304" pitchFamily="18" charset="0"/>
              </a:rPr>
              <a:t>Humanity</a:t>
            </a:r>
            <a:endParaRPr lang="en-IN" dirty="0">
              <a:effectLst/>
              <a:latin typeface="Times New Roman" panose="02020603050405020304" pitchFamily="18" charset="0"/>
              <a:ea typeface="Times New Roman" panose="02020603050405020304" pitchFamily="18" charset="0"/>
            </a:endParaRPr>
          </a:p>
          <a:p>
            <a:r>
              <a:rPr lang="en-IN" dirty="0">
                <a:effectLst/>
                <a:latin typeface="Calibri" panose="020F0502020204030204" pitchFamily="34" charset="0"/>
                <a:ea typeface="Times New Roman" panose="02020603050405020304" pitchFamily="18" charset="0"/>
              </a:rPr>
              <a:t>Honesty</a:t>
            </a:r>
            <a:endParaRPr lang="en-IN" dirty="0">
              <a:effectLst/>
              <a:latin typeface="Times New Roman" panose="02020603050405020304" pitchFamily="18" charset="0"/>
              <a:ea typeface="Times New Roman" panose="02020603050405020304" pitchFamily="18" charset="0"/>
            </a:endParaRPr>
          </a:p>
          <a:p>
            <a:r>
              <a:rPr lang="en-IN" dirty="0">
                <a:effectLst/>
                <a:latin typeface="Calibri" panose="020F0502020204030204" pitchFamily="34" charset="0"/>
                <a:ea typeface="Times New Roman" panose="02020603050405020304" pitchFamily="18" charset="0"/>
              </a:rPr>
              <a:t>Hygiene and Safety</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6096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6B9C352-1691-0352-C5A2-76E4B93036CE}"/>
              </a:ext>
            </a:extLst>
          </p:cNvPr>
          <p:cNvSpPr>
            <a:spLocks noGrp="1"/>
          </p:cNvSpPr>
          <p:nvPr>
            <p:ph type="title"/>
          </p:nvPr>
        </p:nvSpPr>
        <p:spPr>
          <a:xfrm>
            <a:off x="640080" y="1243013"/>
            <a:ext cx="3855720" cy="4371974"/>
          </a:xfrm>
        </p:spPr>
        <p:txBody>
          <a:bodyPr>
            <a:normAutofit/>
          </a:bodyPr>
          <a:lstStyle/>
          <a:p>
            <a:r>
              <a:rPr lang="en-IN" sz="3600" dirty="0">
                <a:solidFill>
                  <a:schemeClr val="tx2"/>
                </a:solidFill>
                <a:effectLst/>
                <a:latin typeface="Calibri" panose="020F0502020204030204" pitchFamily="34" charset="0"/>
                <a:ea typeface="Times New Roman" panose="02020603050405020304" pitchFamily="18" charset="0"/>
              </a:rPr>
              <a:t>Our Work</a:t>
            </a:r>
            <a:endParaRPr lang="en-IN" sz="3600" dirty="0">
              <a:solidFill>
                <a:schemeClr val="tx2"/>
              </a:solidFill>
            </a:endParaRPr>
          </a:p>
        </p:txBody>
      </p:sp>
      <p:sp>
        <p:nvSpPr>
          <p:cNvPr id="3" name="Content Placeholder 2">
            <a:extLst>
              <a:ext uri="{FF2B5EF4-FFF2-40B4-BE49-F238E27FC236}">
                <a16:creationId xmlns:a16="http://schemas.microsoft.com/office/drawing/2014/main" id="{EC9F788E-424F-EE16-7884-3EC5FD3AE667}"/>
              </a:ext>
            </a:extLst>
          </p:cNvPr>
          <p:cNvSpPr>
            <a:spLocks noGrp="1"/>
          </p:cNvSpPr>
          <p:nvPr>
            <p:ph idx="1"/>
          </p:nvPr>
        </p:nvSpPr>
        <p:spPr>
          <a:xfrm>
            <a:off x="6172200" y="804672"/>
            <a:ext cx="5221224" cy="5230368"/>
          </a:xfrm>
        </p:spPr>
        <p:txBody>
          <a:bodyPr anchor="ctr">
            <a:normAutofit fontScale="62500" lnSpcReduction="20000"/>
          </a:bodyPr>
          <a:lstStyle/>
          <a:p>
            <a:pPr algn="just">
              <a:lnSpc>
                <a:spcPct val="220000"/>
              </a:lnSpc>
            </a:pPr>
            <a:r>
              <a:rPr lang="en-IN" sz="2600" dirty="0">
                <a:latin typeface="Calibri" panose="020F0502020204030204" pitchFamily="34" charset="0"/>
              </a:rPr>
              <a:t>Due to different challenges like eating habits, Economical crises, Poverty, War, and Climate Change. People are not getting the optimum micronutrients through their food. To tackle these challenges government is promoting Food Fortification in different Staple Foods, Milk, and Edible Oil. As well as giving supplementary food (THR) by adding micronutrients to the targeted population through ICDS. </a:t>
            </a:r>
            <a:r>
              <a:rPr lang="en-IN" sz="2600" dirty="0" err="1">
                <a:latin typeface="Calibri" panose="020F0502020204030204" pitchFamily="34" charset="0"/>
              </a:rPr>
              <a:t>Vitaline</a:t>
            </a:r>
            <a:r>
              <a:rPr lang="en-IN" sz="2600" dirty="0">
                <a:latin typeface="Calibri" panose="020F0502020204030204" pitchFamily="34" charset="0"/>
              </a:rPr>
              <a:t> is providing all kinds of Premix for fortification purposes like Wheat, Rice (Fortified Rice Kernel).</a:t>
            </a:r>
          </a:p>
          <a:p>
            <a:endParaRPr lang="en-IN" sz="1800" dirty="0">
              <a:solidFill>
                <a:schemeClr val="tx2"/>
              </a:solidFill>
            </a:endParaRPr>
          </a:p>
        </p:txBody>
      </p:sp>
    </p:spTree>
    <p:extLst>
      <p:ext uri="{BB962C8B-B14F-4D97-AF65-F5344CB8AC3E}">
        <p14:creationId xmlns:p14="http://schemas.microsoft.com/office/powerpoint/2010/main" val="302645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286F7-368A-09AD-B61F-D3318F355688}"/>
              </a:ext>
            </a:extLst>
          </p:cNvPr>
          <p:cNvSpPr>
            <a:spLocks noGrp="1"/>
          </p:cNvSpPr>
          <p:nvPr>
            <p:ph type="title"/>
          </p:nvPr>
        </p:nvSpPr>
        <p:spPr>
          <a:xfrm>
            <a:off x="6892119" y="891540"/>
            <a:ext cx="4589493" cy="1578308"/>
          </a:xfrm>
        </p:spPr>
        <p:txBody>
          <a:bodyPr>
            <a:normAutofit/>
          </a:bodyPr>
          <a:lstStyle/>
          <a:p>
            <a:r>
              <a:rPr lang="en-IN" sz="3700" dirty="0">
                <a:effectLst/>
                <a:latin typeface="Calibri" panose="020F0502020204030204" pitchFamily="34" charset="0"/>
                <a:ea typeface="Times New Roman" panose="02020603050405020304" pitchFamily="18" charset="0"/>
              </a:rPr>
              <a:t>Our Products are – Micronutrient/Premix</a:t>
            </a:r>
            <a:endParaRPr lang="en-IN" sz="3700" dirty="0"/>
          </a:p>
        </p:txBody>
      </p:sp>
      <p:pic>
        <p:nvPicPr>
          <p:cNvPr id="5" name="Picture 4" descr="Open bags of varieties grain seeds">
            <a:extLst>
              <a:ext uri="{FF2B5EF4-FFF2-40B4-BE49-F238E27FC236}">
                <a16:creationId xmlns:a16="http://schemas.microsoft.com/office/drawing/2014/main" id="{152682DC-66A1-ABB4-8762-AF5FDF01BB07}"/>
              </a:ext>
            </a:extLst>
          </p:cNvPr>
          <p:cNvPicPr>
            <a:picLocks noChangeAspect="1"/>
          </p:cNvPicPr>
          <p:nvPr/>
        </p:nvPicPr>
        <p:blipFill rotWithShape="1">
          <a:blip r:embed="rId2"/>
          <a:srcRect l="13406" r="20090" b="-1"/>
          <a:stretch/>
        </p:blipFill>
        <p:spPr>
          <a:xfrm>
            <a:off x="1" y="10"/>
            <a:ext cx="6832674" cy="6857990"/>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3" name="Content Placeholder 2">
            <a:extLst>
              <a:ext uri="{FF2B5EF4-FFF2-40B4-BE49-F238E27FC236}">
                <a16:creationId xmlns:a16="http://schemas.microsoft.com/office/drawing/2014/main" id="{9475B6F5-6B30-DC3B-4C2F-C1B1F4A25EC6}"/>
              </a:ext>
            </a:extLst>
          </p:cNvPr>
          <p:cNvSpPr>
            <a:spLocks noGrp="1"/>
          </p:cNvSpPr>
          <p:nvPr>
            <p:ph idx="1"/>
          </p:nvPr>
        </p:nvSpPr>
        <p:spPr>
          <a:xfrm>
            <a:off x="6892119" y="2630161"/>
            <a:ext cx="4589491" cy="3332489"/>
          </a:xfrm>
        </p:spPr>
        <p:txBody>
          <a:bodyPr>
            <a:normAutofit/>
          </a:bodyPr>
          <a:lstStyle/>
          <a:p>
            <a:pPr marL="342900" lvl="0" indent="-342900">
              <a:spcAft>
                <a:spcPts val="500"/>
              </a:spcAft>
              <a:buFont typeface="+mj-lt"/>
              <a:buAutoNum type="arabicPeriod"/>
            </a:pPr>
            <a:r>
              <a:rPr lang="en-IN" sz="1400" dirty="0">
                <a:effectLst/>
                <a:latin typeface="Calibri" panose="020F0502020204030204" pitchFamily="34" charset="0"/>
                <a:ea typeface="Times New Roman" panose="02020603050405020304" pitchFamily="18" charset="0"/>
              </a:rPr>
              <a:t>Micronutrient Premix</a:t>
            </a:r>
          </a:p>
          <a:p>
            <a:pPr marL="342900" lvl="0" indent="-342900">
              <a:spcAft>
                <a:spcPts val="500"/>
              </a:spcAft>
              <a:buFont typeface="+mj-lt"/>
              <a:buAutoNum type="arabicPeriod"/>
            </a:pPr>
            <a:r>
              <a:rPr lang="en-IN" sz="1400" dirty="0">
                <a:latin typeface="Calibri" panose="020F0502020204030204" pitchFamily="34" charset="0"/>
                <a:ea typeface="Times New Roman" panose="02020603050405020304" pitchFamily="18" charset="0"/>
              </a:rPr>
              <a:t>FRK Rice Premix </a:t>
            </a:r>
            <a:r>
              <a:rPr lang="en-IN" sz="1400" dirty="0">
                <a:effectLst/>
                <a:latin typeface="Calibri" panose="020F0502020204030204" pitchFamily="34" charset="0"/>
                <a:ea typeface="Times New Roman" panose="02020603050405020304" pitchFamily="18" charset="0"/>
              </a:rPr>
              <a:t>(Fortified Rice Kernel)</a:t>
            </a:r>
            <a:endParaRPr lang="en-IN" sz="1400" dirty="0">
              <a:effectLst/>
              <a:latin typeface="Times New Roman" panose="02020603050405020304" pitchFamily="18" charset="0"/>
              <a:ea typeface="Times New Roman" panose="02020603050405020304" pitchFamily="18" charset="0"/>
            </a:endParaRPr>
          </a:p>
          <a:p>
            <a:pPr marL="342900" lvl="0" indent="-342900">
              <a:spcAft>
                <a:spcPts val="500"/>
              </a:spcAft>
              <a:buFont typeface="+mj-lt"/>
              <a:buAutoNum type="arabicPeriod"/>
            </a:pPr>
            <a:r>
              <a:rPr lang="en-IN" sz="1400" dirty="0">
                <a:effectLst/>
                <a:latin typeface="Calibri" panose="020F0502020204030204" pitchFamily="34" charset="0"/>
                <a:ea typeface="Times New Roman" panose="02020603050405020304" pitchFamily="18" charset="0"/>
              </a:rPr>
              <a:t>Wheat Flour/Atta Premix</a:t>
            </a:r>
            <a:endParaRPr lang="en-IN" sz="1400" dirty="0">
              <a:effectLst/>
              <a:latin typeface="Times New Roman" panose="02020603050405020304" pitchFamily="18" charset="0"/>
              <a:ea typeface="Times New Roman" panose="02020603050405020304" pitchFamily="18" charset="0"/>
            </a:endParaRPr>
          </a:p>
          <a:p>
            <a:pPr marL="342900" lvl="0" indent="-342900">
              <a:spcAft>
                <a:spcPts val="500"/>
              </a:spcAft>
              <a:buFont typeface="+mj-lt"/>
              <a:buAutoNum type="arabicPeriod"/>
            </a:pPr>
            <a:r>
              <a:rPr lang="en-IN" sz="1400" dirty="0">
                <a:effectLst/>
                <a:latin typeface="Calibri" panose="020F0502020204030204" pitchFamily="34" charset="0"/>
                <a:ea typeface="Times New Roman" panose="02020603050405020304" pitchFamily="18" charset="0"/>
              </a:rPr>
              <a:t>THR Premix</a:t>
            </a:r>
            <a:endParaRPr lang="en-IN" sz="1400" dirty="0">
              <a:effectLst/>
              <a:latin typeface="Times New Roman" panose="02020603050405020304" pitchFamily="18" charset="0"/>
              <a:ea typeface="Times New Roman" panose="02020603050405020304" pitchFamily="18" charset="0"/>
            </a:endParaRPr>
          </a:p>
          <a:p>
            <a:pPr marL="342900" lvl="0" indent="-342900">
              <a:spcAft>
                <a:spcPts val="500"/>
              </a:spcAft>
              <a:buFont typeface="+mj-lt"/>
              <a:buAutoNum type="arabicPeriod"/>
            </a:pPr>
            <a:r>
              <a:rPr lang="en-IN" sz="1400" dirty="0">
                <a:effectLst/>
                <a:latin typeface="Calibri" panose="020F0502020204030204" pitchFamily="34" charset="0"/>
                <a:ea typeface="Times New Roman" panose="02020603050405020304" pitchFamily="18" charset="0"/>
              </a:rPr>
              <a:t>Maida Premix</a:t>
            </a:r>
          </a:p>
          <a:p>
            <a:pPr marL="342900" lvl="0" indent="-342900">
              <a:spcAft>
                <a:spcPts val="500"/>
              </a:spcAft>
              <a:buFont typeface="+mj-lt"/>
              <a:buAutoNum type="arabicPeriod"/>
            </a:pPr>
            <a:r>
              <a:rPr lang="en-IN" sz="1400" dirty="0">
                <a:latin typeface="Calibri" panose="020F0502020204030204" pitchFamily="34" charset="0"/>
                <a:ea typeface="Times New Roman" panose="02020603050405020304" pitchFamily="18" charset="0"/>
              </a:rPr>
              <a:t>Custom Premixes for Nutritional Purpose</a:t>
            </a:r>
          </a:p>
          <a:p>
            <a:pPr marL="342900" lvl="0" indent="-342900">
              <a:spcAft>
                <a:spcPts val="500"/>
              </a:spcAft>
              <a:buFont typeface="+mj-lt"/>
              <a:buAutoNum type="arabicPeriod"/>
            </a:pPr>
            <a:r>
              <a:rPr lang="en-IN" sz="1400" dirty="0">
                <a:effectLst/>
                <a:latin typeface="Calibri" panose="020F0502020204030204" pitchFamily="34" charset="0"/>
                <a:ea typeface="Times New Roman" panose="02020603050405020304" pitchFamily="18" charset="0"/>
              </a:rPr>
              <a:t>Food </a:t>
            </a:r>
            <a:r>
              <a:rPr lang="en-IN" sz="1400" dirty="0">
                <a:latin typeface="Calibri" panose="020F0502020204030204" pitchFamily="34" charset="0"/>
                <a:ea typeface="Times New Roman" panose="02020603050405020304" pitchFamily="18" charset="0"/>
              </a:rPr>
              <a:t>Fortification Premixes</a:t>
            </a:r>
            <a:endParaRPr lang="en-IN" sz="1400" dirty="0">
              <a:effectLst/>
              <a:latin typeface="Times New Roman" panose="02020603050405020304" pitchFamily="18" charset="0"/>
              <a:ea typeface="Times New Roman" panose="02020603050405020304" pitchFamily="18" charset="0"/>
            </a:endParaRPr>
          </a:p>
          <a:p>
            <a:pPr marL="342900" lvl="0" indent="-342900">
              <a:spcAft>
                <a:spcPts val="500"/>
              </a:spcAft>
              <a:buFont typeface="+mj-lt"/>
              <a:buAutoNum type="arabicPeriod"/>
            </a:pPr>
            <a:r>
              <a:rPr lang="en-IN" sz="1400" dirty="0">
                <a:effectLst/>
                <a:latin typeface="Calibri" panose="020F0502020204030204" pitchFamily="34" charset="0"/>
                <a:ea typeface="Times New Roman" panose="02020603050405020304" pitchFamily="18" charset="0"/>
              </a:rPr>
              <a:t>All other kinds of Staple Food Fortification Premix</a:t>
            </a:r>
            <a:endParaRPr lang="en-IN" sz="1400" dirty="0">
              <a:effectLst/>
              <a:latin typeface="Times New Roman" panose="02020603050405020304" pitchFamily="18" charset="0"/>
              <a:ea typeface="Times New Roman" panose="02020603050405020304" pitchFamily="18" charset="0"/>
            </a:endParaRPr>
          </a:p>
          <a:p>
            <a:endParaRPr lang="en-IN" sz="1400" dirty="0"/>
          </a:p>
        </p:txBody>
      </p:sp>
    </p:spTree>
    <p:extLst>
      <p:ext uri="{BB962C8B-B14F-4D97-AF65-F5344CB8AC3E}">
        <p14:creationId xmlns:p14="http://schemas.microsoft.com/office/powerpoint/2010/main" val="147725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99A2-9CC7-0F68-E7F0-60E2FE9A65AC}"/>
              </a:ext>
            </a:extLst>
          </p:cNvPr>
          <p:cNvSpPr>
            <a:spLocks noGrp="1"/>
          </p:cNvSpPr>
          <p:nvPr>
            <p:ph type="title"/>
          </p:nvPr>
        </p:nvSpPr>
        <p:spPr>
          <a:xfrm>
            <a:off x="4278337" y="2574388"/>
            <a:ext cx="3635326" cy="2112719"/>
          </a:xfrm>
        </p:spPr>
        <p:txBody>
          <a:bodyPr/>
          <a:lstStyle/>
          <a:p>
            <a:pPr algn="ctr"/>
            <a:r>
              <a:rPr lang="en-IN" dirty="0"/>
              <a:t>Thanks</a:t>
            </a:r>
          </a:p>
        </p:txBody>
      </p:sp>
    </p:spTree>
    <p:extLst>
      <p:ext uri="{BB962C8B-B14F-4D97-AF65-F5344CB8AC3E}">
        <p14:creationId xmlns:p14="http://schemas.microsoft.com/office/powerpoint/2010/main" val="2637662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311</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Vitaline Food Private Limited</vt:lpstr>
      <vt:lpstr>About</vt:lpstr>
      <vt:lpstr>Company Address – </vt:lpstr>
      <vt:lpstr>    Our Aim</vt:lpstr>
      <vt:lpstr>Our Values </vt:lpstr>
      <vt:lpstr>Our Work</vt:lpstr>
      <vt:lpstr>Our Products are – Micronutrient/Premix</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Vitaline Food Private Limited</dc:title>
  <dc:creator>Manish Kumar</dc:creator>
  <cp:lastModifiedBy>Manish Kumar</cp:lastModifiedBy>
  <cp:revision>1</cp:revision>
  <dcterms:created xsi:type="dcterms:W3CDTF">2023-02-06T11:19:11Z</dcterms:created>
  <dcterms:modified xsi:type="dcterms:W3CDTF">2023-02-06T11:38:49Z</dcterms:modified>
</cp:coreProperties>
</file>