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4c89751a0_1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64c89751a0_1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64c89751a0_1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64c89751a0_1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64c89751a0_1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64c89751a0_1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4c89751a0_1_3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64c89751a0_1_3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64c89751a0_1_34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64c89751a0_1_34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4c89751a0_1_34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264c89751a0_1_34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4c89751a0_1_3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64c89751a0_1_3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64c89751a0_1_37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64c89751a0_1_37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64c89751a0_1_37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64c89751a0_1_37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4c89751a0_1_10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64c89751a0_1_10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264c89751a0_1_10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4c89751a0_1_10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64c89751a0_1_10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64c89751a0_1_10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c89751a0_1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4c89751a0_1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64c89751a0_1_1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64c89751a0_1_1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64c89751a0_1_12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64c89751a0_1_1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c89751a0_1_1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64c89751a0_1_1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64c89751a0_1_16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64c89751a0_1_16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4c89751a0_1_16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64c89751a0_1_16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4c89751a0_1_19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64c89751a0_1_19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64c89751a0_1_19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4c89751a0_1_19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64c89751a0_1_19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64c89751a0_1_19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4c89751a0_1_2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64c89751a0_1_2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64c89751a0_1_22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64c89751a0_1_22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64c89751a0_1_22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64c89751a0_1_22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4c89751a0_1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64c89751a0_1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64c89751a0_1_26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64c89751a0_1_26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64c89751a0_1_26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64c89751a0_1_26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4c89751a0_1_2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64c89751a0_1_2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64c89751a0_1_28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64c89751a0_1_28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64c89751a0_1_28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64c89751a0_1_28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4c89751a0_1_3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64c89751a0_1_3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64c89751a0_1_31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64c89751a0_1_3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64c89751a0_1_31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64c89751a0_1_3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4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3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3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8197366" y="0"/>
            <a:ext cx="94663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3272867" y="203076"/>
            <a:ext cx="5021267" cy="4737346"/>
            <a:chOff x="0" y="0"/>
            <a:chExt cx="13390046" cy="12632924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3"/>
          <p:cNvGrpSpPr/>
          <p:nvPr/>
        </p:nvGrpSpPr>
        <p:grpSpPr>
          <a:xfrm>
            <a:off x="552450" y="412142"/>
            <a:ext cx="4375422" cy="4159097"/>
            <a:chOff x="-1" y="-1"/>
            <a:chExt cx="11667792" cy="11090924"/>
          </a:xfrm>
        </p:grpSpPr>
        <p:sp>
          <p:nvSpPr>
            <p:cNvPr id="77" name="Google Shape;77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3"/>
          <p:cNvSpPr txBox="1"/>
          <p:nvPr/>
        </p:nvSpPr>
        <p:spPr>
          <a:xfrm>
            <a:off x="1156188" y="1652675"/>
            <a:ext cx="2741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DATA ANALYSIS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2501851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1113666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3890035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2719149" y="580903"/>
            <a:ext cx="2518377" cy="398169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228600" y="2269800"/>
            <a:ext cx="235177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700"/>
          </a:p>
        </p:txBody>
      </p:sp>
      <p:grpSp>
        <p:nvGrpSpPr>
          <p:cNvPr id="353" name="Google Shape;353;p22"/>
          <p:cNvGrpSpPr/>
          <p:nvPr/>
        </p:nvGrpSpPr>
        <p:grpSpPr>
          <a:xfrm>
            <a:off x="163516" y="4740713"/>
            <a:ext cx="4855669" cy="1008540"/>
            <a:chOff x="0" y="0"/>
            <a:chExt cx="12948452" cy="2689439"/>
          </a:xfrm>
        </p:grpSpPr>
        <p:pic>
          <p:nvPicPr>
            <p:cNvPr id="354" name="Google Shape;35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2"/>
          <p:cNvGrpSpPr/>
          <p:nvPr/>
        </p:nvGrpSpPr>
        <p:grpSpPr>
          <a:xfrm>
            <a:off x="163516" y="-589802"/>
            <a:ext cx="4855669" cy="1008540"/>
            <a:chOff x="0" y="0"/>
            <a:chExt cx="12948452" cy="2689439"/>
          </a:xfrm>
        </p:grpSpPr>
        <p:pic>
          <p:nvPicPr>
            <p:cNvPr id="359" name="Google Shape;35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22"/>
          <p:cNvGrpSpPr/>
          <p:nvPr/>
        </p:nvGrpSpPr>
        <p:grpSpPr>
          <a:xfrm>
            <a:off x="5790917" y="790215"/>
            <a:ext cx="2838734" cy="433809"/>
            <a:chOff x="0" y="-47625"/>
            <a:chExt cx="7569956" cy="1156823"/>
          </a:xfrm>
        </p:grpSpPr>
        <p:sp>
          <p:nvSpPr>
            <p:cNvPr id="364" name="Google Shape;364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5790917" y="3482434"/>
            <a:ext cx="2838734" cy="433808"/>
            <a:chOff x="0" y="-47625"/>
            <a:chExt cx="7569956" cy="1156823"/>
          </a:xfrm>
        </p:grpSpPr>
        <p:sp>
          <p:nvSpPr>
            <p:cNvPr id="367" name="Google Shape;367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2"/>
          <p:cNvSpPr txBox="1"/>
          <p:nvPr/>
        </p:nvSpPr>
        <p:spPr>
          <a:xfrm>
            <a:off x="5376299" y="790215"/>
            <a:ext cx="3615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Science and Technology  are the most popular categories of content showing that people enjoy “real-life” and “factual” content the most.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5376299" y="2043635"/>
            <a:ext cx="3615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 is a common theme with the top 5 Categories with “Science” ranking the highest. This may give an indication to the audience within your user base. You could use the insight to create a campaign and work with healthy eating brands to boots user engagement.</a:t>
            </a:r>
            <a:endParaRPr sz="700"/>
          </a:p>
        </p:txBody>
      </p:sp>
      <p:sp>
        <p:nvSpPr>
          <p:cNvPr id="371" name="Google Shape;371;p22"/>
          <p:cNvSpPr txBox="1"/>
          <p:nvPr/>
        </p:nvSpPr>
        <p:spPr>
          <a:xfrm>
            <a:off x="5376299" y="3722586"/>
            <a:ext cx="3604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 ad-hoc analysis is insightful, but it’s time to take this analysis into large scale production for real-time understanding of your business. We can show you how to do this.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/>
        </p:nvSpPr>
        <p:spPr>
          <a:xfrm>
            <a:off x="2710956" y="2776123"/>
            <a:ext cx="2692869" cy="20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700"/>
          </a:p>
        </p:txBody>
      </p:sp>
      <p:grpSp>
        <p:nvGrpSpPr>
          <p:cNvPr id="381" name="Google Shape;381;p23"/>
          <p:cNvGrpSpPr/>
          <p:nvPr/>
        </p:nvGrpSpPr>
        <p:grpSpPr>
          <a:xfrm>
            <a:off x="364214" y="1799612"/>
            <a:ext cx="1773298" cy="1685624"/>
            <a:chOff x="0" y="0"/>
            <a:chExt cx="4728794" cy="4494997"/>
          </a:xfrm>
        </p:grpSpPr>
        <p:sp>
          <p:nvSpPr>
            <p:cNvPr id="382" name="Google Shape;382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3" name="Google Shape;383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23"/>
          <p:cNvSpPr txBox="1"/>
          <p:nvPr/>
        </p:nvSpPr>
        <p:spPr>
          <a:xfrm>
            <a:off x="2334538" y="2089188"/>
            <a:ext cx="28649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700"/>
          </a:p>
        </p:txBody>
      </p:sp>
      <p:grpSp>
        <p:nvGrpSpPr>
          <p:cNvPr id="385" name="Google Shape;385;p23"/>
          <p:cNvGrpSpPr/>
          <p:nvPr/>
        </p:nvGrpSpPr>
        <p:grpSpPr>
          <a:xfrm>
            <a:off x="258557" y="-570153"/>
            <a:ext cx="8626888" cy="1008540"/>
            <a:chOff x="0" y="0"/>
            <a:chExt cx="23005033" cy="2689439"/>
          </a:xfrm>
        </p:grpSpPr>
        <p:pic>
          <p:nvPicPr>
            <p:cNvPr id="386" name="Google Shape;38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3"/>
          <p:cNvGrpSpPr/>
          <p:nvPr/>
        </p:nvGrpSpPr>
        <p:grpSpPr>
          <a:xfrm>
            <a:off x="258557" y="4697185"/>
            <a:ext cx="8626888" cy="1008540"/>
            <a:chOff x="0" y="0"/>
            <a:chExt cx="23005033" cy="2689439"/>
          </a:xfrm>
        </p:grpSpPr>
        <p:pic>
          <p:nvPicPr>
            <p:cNvPr id="394" name="Google Shape;39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1460796" y="1642651"/>
            <a:ext cx="4336722" cy="1881419"/>
            <a:chOff x="0" y="0"/>
            <a:chExt cx="11564591" cy="5017118"/>
          </a:xfrm>
        </p:grpSpPr>
        <p:sp>
          <p:nvSpPr>
            <p:cNvPr id="89" name="Google Shape;89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 sz="700"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700"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7653621" y="-842575"/>
            <a:ext cx="1772754" cy="1685151"/>
            <a:chOff x="0" y="0"/>
            <a:chExt cx="4727344" cy="4493736"/>
          </a:xfrm>
        </p:grpSpPr>
        <p:sp>
          <p:nvSpPr>
            <p:cNvPr id="92" name="Google Shape;9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3" name="Google Shape;9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4"/>
          <p:cNvGrpSpPr/>
          <p:nvPr/>
        </p:nvGrpSpPr>
        <p:grpSpPr>
          <a:xfrm>
            <a:off x="6805035" y="1729175"/>
            <a:ext cx="1772754" cy="1685151"/>
            <a:chOff x="0" y="0"/>
            <a:chExt cx="4727344" cy="4493736"/>
          </a:xfrm>
        </p:grpSpPr>
        <p:sp>
          <p:nvSpPr>
            <p:cNvPr id="95" name="Google Shape;95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6" name="Google Shape;96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4"/>
          <p:cNvGrpSpPr/>
          <p:nvPr/>
        </p:nvGrpSpPr>
        <p:grpSpPr>
          <a:xfrm>
            <a:off x="5956449" y="4300924"/>
            <a:ext cx="1772754" cy="1685151"/>
            <a:chOff x="0" y="0"/>
            <a:chExt cx="4727344" cy="4493736"/>
          </a:xfrm>
        </p:grpSpPr>
        <p:sp>
          <p:nvSpPr>
            <p:cNvPr id="98" name="Google Shape;98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9" name="Google Shape;99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4"/>
          <p:cNvGrpSpPr/>
          <p:nvPr/>
        </p:nvGrpSpPr>
        <p:grpSpPr>
          <a:xfrm>
            <a:off x="-463778" y="203076"/>
            <a:ext cx="1126900" cy="4737346"/>
            <a:chOff x="0" y="0"/>
            <a:chExt cx="3005065" cy="12632924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258557" y="292301"/>
            <a:ext cx="8626888" cy="4558900"/>
            <a:chOff x="0" y="0"/>
            <a:chExt cx="23005033" cy="12157065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5"/>
          <p:cNvSpPr/>
          <p:nvPr/>
        </p:nvSpPr>
        <p:spPr>
          <a:xfrm>
            <a:off x="2836325" y="954825"/>
            <a:ext cx="5329200" cy="31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-158750" lvl="0" marL="177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991524" y="954834"/>
            <a:ext cx="3226952" cy="32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1484507" y="1967850"/>
            <a:ext cx="2240987" cy="1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 sz="700"/>
          </a:p>
        </p:txBody>
      </p:sp>
      <p:sp>
        <p:nvSpPr>
          <p:cNvPr id="145" name="Google Shape;145;p15"/>
          <p:cNvSpPr txBox="1"/>
          <p:nvPr/>
        </p:nvSpPr>
        <p:spPr>
          <a:xfrm>
            <a:off x="4423825" y="1502825"/>
            <a:ext cx="35244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fast growing technology unicorn that need to adapt quickly to its global scale.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Accenture has begun a 3 month POC focusing on these tasks: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77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Social Buzz’s  big data practice </a:t>
            </a:r>
            <a:endParaRPr sz="400">
              <a:solidFill>
                <a:schemeClr val="dk1"/>
              </a:solidFill>
            </a:endParaRPr>
          </a:p>
          <a:p>
            <a:pPr indent="-158750" lvl="0" marL="177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a successful IPO</a:t>
            </a:r>
            <a:endParaRPr sz="400">
              <a:solidFill>
                <a:schemeClr val="dk1"/>
              </a:solidFill>
            </a:endParaRPr>
          </a:p>
          <a:p>
            <a:pPr indent="-158750" lvl="0" marL="177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Buzz’s top 5 most popular categories of content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6"/>
          <p:cNvGrpSpPr/>
          <p:nvPr/>
        </p:nvGrpSpPr>
        <p:grpSpPr>
          <a:xfrm>
            <a:off x="4572000" y="4097848"/>
            <a:ext cx="1772754" cy="1685151"/>
            <a:chOff x="0" y="0"/>
            <a:chExt cx="4727344" cy="4493736"/>
          </a:xfrm>
        </p:grpSpPr>
        <p:sp>
          <p:nvSpPr>
            <p:cNvPr id="155" name="Google Shape;155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16"/>
          <p:cNvSpPr/>
          <p:nvPr/>
        </p:nvSpPr>
        <p:spPr>
          <a:xfrm>
            <a:off x="0" y="0"/>
            <a:ext cx="4982241" cy="51435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-73140" y="203076"/>
            <a:ext cx="1126900" cy="4737346"/>
            <a:chOff x="0" y="0"/>
            <a:chExt cx="3005065" cy="12632924"/>
          </a:xfrm>
        </p:grpSpPr>
        <p:pic>
          <p:nvPicPr>
            <p:cNvPr id="159" name="Google Shape;159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6"/>
          <p:cNvGrpSpPr/>
          <p:nvPr/>
        </p:nvGrpSpPr>
        <p:grpSpPr>
          <a:xfrm>
            <a:off x="649344" y="674280"/>
            <a:ext cx="1777172" cy="1706549"/>
            <a:chOff x="0" y="-1"/>
            <a:chExt cx="4739124" cy="4550798"/>
          </a:xfrm>
        </p:grpSpPr>
        <p:sp>
          <p:nvSpPr>
            <p:cNvPr id="164" name="Google Shape;164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6"/>
          <p:cNvGrpSpPr/>
          <p:nvPr/>
        </p:nvGrpSpPr>
        <p:grpSpPr>
          <a:xfrm>
            <a:off x="7993134" y="-530674"/>
            <a:ext cx="1772754" cy="1685151"/>
            <a:chOff x="0" y="0"/>
            <a:chExt cx="4727344" cy="4493736"/>
          </a:xfrm>
        </p:grpSpPr>
        <p:sp>
          <p:nvSpPr>
            <p:cNvPr id="167" name="Google Shape;167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5503742" y="514350"/>
            <a:ext cx="312590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/>
        </p:nvSpPr>
        <p:spPr>
          <a:xfrm>
            <a:off x="1534869" y="1154477"/>
            <a:ext cx="28934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171" name="Google Shape;171;p16"/>
          <p:cNvSpPr txBox="1"/>
          <p:nvPr/>
        </p:nvSpPr>
        <p:spPr>
          <a:xfrm>
            <a:off x="1397000" y="2582325"/>
            <a:ext cx="3471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</a:t>
            </a:r>
            <a:r>
              <a:rPr lang="en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posts per day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pieces of content per year!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how to Capitalize on it when there is so much?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Buzz’s top 5 most popular categories of content</a:t>
            </a:r>
            <a:endParaRPr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7"/>
          <p:cNvGrpSpPr/>
          <p:nvPr/>
        </p:nvGrpSpPr>
        <p:grpSpPr>
          <a:xfrm>
            <a:off x="253361" y="203076"/>
            <a:ext cx="4969922" cy="4737346"/>
            <a:chOff x="0" y="0"/>
            <a:chExt cx="13253125" cy="12632924"/>
          </a:xfrm>
        </p:grpSpPr>
        <p:pic>
          <p:nvPicPr>
            <p:cNvPr id="181" name="Google Shape;18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17"/>
          <p:cNvSpPr/>
          <p:nvPr/>
        </p:nvSpPr>
        <p:spPr>
          <a:xfrm>
            <a:off x="1055372" y="912763"/>
            <a:ext cx="3375407" cy="3317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5912899" y="635365"/>
            <a:ext cx="1042568" cy="1042569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7"/>
          <p:cNvGrpSpPr/>
          <p:nvPr/>
        </p:nvGrpSpPr>
        <p:grpSpPr>
          <a:xfrm>
            <a:off x="5705758" y="525428"/>
            <a:ext cx="1093667" cy="1061541"/>
            <a:chOff x="-23042" y="66269"/>
            <a:chExt cx="6542159" cy="6349987"/>
          </a:xfrm>
        </p:grpSpPr>
        <p:sp>
          <p:nvSpPr>
            <p:cNvPr id="196" name="Google Shape;196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7"/>
          <p:cNvSpPr/>
          <p:nvPr/>
        </p:nvSpPr>
        <p:spPr>
          <a:xfrm>
            <a:off x="5912899" y="2110974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5705758" y="2001037"/>
            <a:ext cx="1093667" cy="1061541"/>
            <a:chOff x="-23042" y="66269"/>
            <a:chExt cx="6542158" cy="6349987"/>
          </a:xfrm>
        </p:grpSpPr>
        <p:sp>
          <p:nvSpPr>
            <p:cNvPr id="200" name="Google Shape;200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/>
          <p:nvPr/>
        </p:nvSpPr>
        <p:spPr>
          <a:xfrm>
            <a:off x="5912899" y="3586582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335254" y="1665900"/>
            <a:ext cx="280613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sz="700"/>
          </a:p>
        </p:txBody>
      </p:sp>
      <p:sp>
        <p:nvSpPr>
          <p:cNvPr id="204" name="Google Shape;204;p17"/>
          <p:cNvSpPr txBox="1"/>
          <p:nvPr/>
        </p:nvSpPr>
        <p:spPr>
          <a:xfrm>
            <a:off x="7176165" y="753495"/>
            <a:ext cx="152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7337450" y="2075674"/>
            <a:ext cx="133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MARCUS</a:t>
            </a: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ROMPTON</a:t>
            </a:r>
            <a:endParaRPr b="1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7271427" y="3783803"/>
            <a:ext cx="133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VIKAS GUPTA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6100" y="3385875"/>
            <a:ext cx="1042500" cy="10425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8"/>
          <p:cNvGrpSpPr/>
          <p:nvPr/>
        </p:nvGrpSpPr>
        <p:grpSpPr>
          <a:xfrm>
            <a:off x="222648" y="203076"/>
            <a:ext cx="5021267" cy="4737346"/>
            <a:chOff x="0" y="0"/>
            <a:chExt cx="13390046" cy="12632924"/>
          </a:xfrm>
        </p:grpSpPr>
        <p:pic>
          <p:nvPicPr>
            <p:cNvPr id="217" name="Google Shape;21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18"/>
          <p:cNvGrpSpPr/>
          <p:nvPr/>
        </p:nvGrpSpPr>
        <p:grpSpPr>
          <a:xfrm>
            <a:off x="951696" y="513946"/>
            <a:ext cx="927481" cy="890624"/>
            <a:chOff x="0" y="0"/>
            <a:chExt cx="2473282" cy="2374997"/>
          </a:xfrm>
        </p:grpSpPr>
        <p:sp>
          <p:nvSpPr>
            <p:cNvPr id="228" name="Google Shape;228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" name="Google Shape;229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18"/>
          <p:cNvGrpSpPr/>
          <p:nvPr/>
        </p:nvGrpSpPr>
        <p:grpSpPr>
          <a:xfrm>
            <a:off x="1879377" y="1319990"/>
            <a:ext cx="927481" cy="890624"/>
            <a:chOff x="0" y="0"/>
            <a:chExt cx="2473282" cy="2374997"/>
          </a:xfrm>
        </p:grpSpPr>
        <p:sp>
          <p:nvSpPr>
            <p:cNvPr id="231" name="Google Shape;231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2" name="Google Shape;232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18"/>
          <p:cNvGrpSpPr/>
          <p:nvPr/>
        </p:nvGrpSpPr>
        <p:grpSpPr>
          <a:xfrm>
            <a:off x="2807059" y="2126034"/>
            <a:ext cx="927481" cy="890624"/>
            <a:chOff x="0" y="0"/>
            <a:chExt cx="2473282" cy="2374997"/>
          </a:xfrm>
        </p:grpSpPr>
        <p:sp>
          <p:nvSpPr>
            <p:cNvPr id="234" name="Google Shape;234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5" name="Google Shape;235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18"/>
          <p:cNvGrpSpPr/>
          <p:nvPr/>
        </p:nvGrpSpPr>
        <p:grpSpPr>
          <a:xfrm>
            <a:off x="3734740" y="2932078"/>
            <a:ext cx="927481" cy="890624"/>
            <a:chOff x="0" y="0"/>
            <a:chExt cx="2473282" cy="2374997"/>
          </a:xfrm>
        </p:grpSpPr>
        <p:sp>
          <p:nvSpPr>
            <p:cNvPr id="237" name="Google Shape;237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8" name="Google Shape;238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18"/>
          <p:cNvGrpSpPr/>
          <p:nvPr/>
        </p:nvGrpSpPr>
        <p:grpSpPr>
          <a:xfrm>
            <a:off x="4662422" y="3738122"/>
            <a:ext cx="927481" cy="890624"/>
            <a:chOff x="0" y="0"/>
            <a:chExt cx="2473282" cy="2374997"/>
          </a:xfrm>
        </p:grpSpPr>
        <p:sp>
          <p:nvSpPr>
            <p:cNvPr id="240" name="Google Shape;24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1" name="Google Shape;24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18"/>
          <p:cNvSpPr txBox="1"/>
          <p:nvPr/>
        </p:nvSpPr>
        <p:spPr>
          <a:xfrm>
            <a:off x="5333909" y="514350"/>
            <a:ext cx="33212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700"/>
          </a:p>
        </p:txBody>
      </p:sp>
      <p:sp>
        <p:nvSpPr>
          <p:cNvPr id="243" name="Google Shape;243;p18"/>
          <p:cNvSpPr txBox="1"/>
          <p:nvPr/>
        </p:nvSpPr>
        <p:spPr>
          <a:xfrm>
            <a:off x="1315472" y="686179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244" name="Google Shape;244;p18"/>
          <p:cNvSpPr txBox="1"/>
          <p:nvPr/>
        </p:nvSpPr>
        <p:spPr>
          <a:xfrm>
            <a:off x="2267323" y="1492022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245" name="Google Shape;245;p18"/>
          <p:cNvSpPr txBox="1"/>
          <p:nvPr/>
        </p:nvSpPr>
        <p:spPr>
          <a:xfrm>
            <a:off x="5054112" y="3914310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/>
          </a:p>
        </p:txBody>
      </p:sp>
      <p:sp>
        <p:nvSpPr>
          <p:cNvPr id="246" name="Google Shape;246;p18"/>
          <p:cNvSpPr txBox="1"/>
          <p:nvPr/>
        </p:nvSpPr>
        <p:spPr>
          <a:xfrm>
            <a:off x="4096940" y="3102383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/>
          </a:p>
        </p:txBody>
      </p:sp>
      <p:sp>
        <p:nvSpPr>
          <p:cNvPr id="247" name="Google Shape;247;p18"/>
          <p:cNvSpPr txBox="1"/>
          <p:nvPr/>
        </p:nvSpPr>
        <p:spPr>
          <a:xfrm>
            <a:off x="3198375" y="2302626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/>
          </a:p>
        </p:txBody>
      </p:sp>
      <p:sp>
        <p:nvSpPr>
          <p:cNvPr id="248" name="Google Shape;248;p18"/>
          <p:cNvSpPr txBox="1"/>
          <p:nvPr/>
        </p:nvSpPr>
        <p:spPr>
          <a:xfrm>
            <a:off x="2028332" y="674057"/>
            <a:ext cx="274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2882067" y="1553577"/>
            <a:ext cx="1215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3901613" y="2390684"/>
            <a:ext cx="1215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5668855" y="4018667"/>
            <a:ext cx="147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4862943" y="3103117"/>
            <a:ext cx="1215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79" y="3240403"/>
            <a:ext cx="1486110" cy="4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514350" y="430458"/>
            <a:ext cx="231806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70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258556" y="3905250"/>
            <a:ext cx="8626888" cy="1008540"/>
            <a:chOff x="0" y="0"/>
            <a:chExt cx="23005033" cy="2689439"/>
          </a:xfrm>
        </p:grpSpPr>
        <p:pic>
          <p:nvPicPr>
            <p:cNvPr id="264" name="Google Shape;26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092" y="3240154"/>
            <a:ext cx="1486110" cy="44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171" y="3240154"/>
            <a:ext cx="1486109" cy="4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 txBox="1"/>
          <p:nvPr/>
        </p:nvSpPr>
        <p:spPr>
          <a:xfrm>
            <a:off x="1425634" y="2029350"/>
            <a:ext cx="76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3857153" y="2029350"/>
            <a:ext cx="94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1091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Reactions to  “Food” posts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6172651" y="2032472"/>
            <a:ext cx="181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February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Month with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most posts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0"/>
          <p:cNvGrpSpPr/>
          <p:nvPr/>
        </p:nvGrpSpPr>
        <p:grpSpPr>
          <a:xfrm>
            <a:off x="277607" y="4745493"/>
            <a:ext cx="8626888" cy="1008540"/>
            <a:chOff x="0" y="0"/>
            <a:chExt cx="23005033" cy="2689439"/>
          </a:xfrm>
        </p:grpSpPr>
        <p:pic>
          <p:nvPicPr>
            <p:cNvPr id="285" name="Google Shape;28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20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293" name="Google Shape;293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4" name="Google Shape;294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20"/>
          <p:cNvGrpSpPr/>
          <p:nvPr/>
        </p:nvGrpSpPr>
        <p:grpSpPr>
          <a:xfrm>
            <a:off x="327875" y="-355119"/>
            <a:ext cx="8626888" cy="1008540"/>
            <a:chOff x="0" y="0"/>
            <a:chExt cx="23005033" cy="2689439"/>
          </a:xfrm>
        </p:grpSpPr>
        <p:pic>
          <p:nvPicPr>
            <p:cNvPr id="296" name="Google Shape;29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20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305" name="Google Shape;305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6" name="Google Shape;306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327" y="691917"/>
            <a:ext cx="7350600" cy="38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1"/>
          <p:cNvGrpSpPr/>
          <p:nvPr/>
        </p:nvGrpSpPr>
        <p:grpSpPr>
          <a:xfrm>
            <a:off x="277607" y="4745493"/>
            <a:ext cx="8626888" cy="1008540"/>
            <a:chOff x="0" y="0"/>
            <a:chExt cx="23005033" cy="2689439"/>
          </a:xfrm>
        </p:grpSpPr>
        <p:pic>
          <p:nvPicPr>
            <p:cNvPr id="317" name="Google Shape;31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21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325" name="Google Shape;325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1"/>
          <p:cNvGrpSpPr/>
          <p:nvPr/>
        </p:nvGrpSpPr>
        <p:grpSpPr>
          <a:xfrm>
            <a:off x="327876" y="-617691"/>
            <a:ext cx="8626888" cy="1008540"/>
            <a:chOff x="0" y="0"/>
            <a:chExt cx="23005033" cy="2689439"/>
          </a:xfrm>
        </p:grpSpPr>
        <p:pic>
          <p:nvPicPr>
            <p:cNvPr id="328" name="Google Shape;32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p21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337" name="Google Shape;337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8" name="Google Shape;338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" name="Google Shape;33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2609" y="691916"/>
            <a:ext cx="7520100" cy="3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