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Comfortaa" panose="020B0604020202020204" charset="0"/>
      <p:regular r:id="rId26"/>
      <p:bold r:id="rId27"/>
    </p:embeddedFont>
    <p:embeddedFont>
      <p:font typeface="Lato" panose="020B0604020202020204" charset="0"/>
      <p:regular r:id="rId28"/>
      <p:bold r:id="rId29"/>
      <p:italic r:id="rId30"/>
      <p:boldItalic r:id="rId31"/>
    </p:embeddedFont>
    <p:embeddedFont>
      <p:font typeface="Comfortaa SemiBold" panose="020B0604020202020204" charset="0"/>
      <p:regular r:id="rId32"/>
      <p:bold r:id="rId33"/>
    </p:embeddedFont>
    <p:embeddedFont>
      <p:font typeface="Comfortaa Medium" panose="020B0604020202020204" charset="0"/>
      <p:regular r:id="rId34"/>
      <p:bold r:id="rId35"/>
    </p:embeddedFont>
    <p:embeddedFont>
      <p:font typeface="Quantic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490"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8de08fa4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38de08fa4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8de08fa488_0_1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38de08fa488_0_1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38de08fa488_0_1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38de08fa488_0_1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38de08fa488_0_1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38de08fa488_0_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8de08fa488_0_1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8de08fa488_0_1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8e0db4535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8e0db4535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8e0db45357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38e0db45357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38e0db45357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38e0db4535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38e0db45357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38e0db4535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38de08fa488_0_1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38de08fa488_0_1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38de08fa488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38de08fa488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8de08fa48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8de08fa48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38e0db4535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38e0db4535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38e0db45357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38e0db4535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38de08fa488_0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38de08fa488_0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38e0db4535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38e0db4535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8de08fa488_0_1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8de08fa488_0_1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38de08fa48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38de08fa48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38de08fa48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38de08fa48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38de08fa488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38de08fa48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38de08fa48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38de08fa48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38de08fa488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38de08fa488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38de08fa488_0_1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38de08fa488_0_1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BLANK_16_1_1">
    <p:bg>
      <p:bgPr>
        <a:solidFill>
          <a:schemeClr val="lt2"/>
        </a:solidFill>
        <a:effectLst/>
      </p:bgPr>
    </p:bg>
    <p:spTree>
      <p:nvGrpSpPr>
        <p:cNvPr id="1" name="Shape 8"/>
        <p:cNvGrpSpPr/>
        <p:nvPr/>
      </p:nvGrpSpPr>
      <p:grpSpPr>
        <a:xfrm>
          <a:off x="0" y="0"/>
          <a:ext cx="0" cy="0"/>
          <a:chOff x="0" y="0"/>
          <a:chExt cx="0" cy="0"/>
        </a:xfrm>
      </p:grpSpPr>
      <p:sp>
        <p:nvSpPr>
          <p:cNvPr id="9" name="Google Shape;9;p2"/>
          <p:cNvSpPr/>
          <p:nvPr/>
        </p:nvSpPr>
        <p:spPr>
          <a:xfrm>
            <a:off x="0" y="0"/>
            <a:ext cx="5440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0" name="Google Shape;10;p2"/>
          <p:cNvSpPr/>
          <p:nvPr/>
        </p:nvSpPr>
        <p:spPr>
          <a:xfrm>
            <a:off x="5440200" y="555250"/>
            <a:ext cx="3703800" cy="4588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1" name="Google Shape;11;p2"/>
          <p:cNvSpPr/>
          <p:nvPr/>
        </p:nvSpPr>
        <p:spPr>
          <a:xfrm>
            <a:off x="636875" y="563400"/>
            <a:ext cx="4803000" cy="45882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2" name="Google Shape;12;p2"/>
          <p:cNvSpPr txBox="1">
            <a:spLocks noGrp="1"/>
          </p:cNvSpPr>
          <p:nvPr>
            <p:ph type="title"/>
          </p:nvPr>
        </p:nvSpPr>
        <p:spPr>
          <a:xfrm>
            <a:off x="876900" y="874250"/>
            <a:ext cx="4387500" cy="2632500"/>
          </a:xfrm>
          <a:prstGeom prst="rect">
            <a:avLst/>
          </a:prstGeom>
        </p:spPr>
        <p:txBody>
          <a:bodyPr spcFirstLastPara="1" wrap="square" lIns="0" tIns="0" rIns="91425" bIns="0" anchor="t" anchorCtr="0">
            <a:noAutofit/>
          </a:bodyPr>
          <a:lstStyle>
            <a:lvl1pPr lvl="0">
              <a:lnSpc>
                <a:spcPct val="80000"/>
              </a:lnSpc>
              <a:spcBef>
                <a:spcPts val="0"/>
              </a:spcBef>
              <a:spcAft>
                <a:spcPts val="0"/>
              </a:spcAft>
              <a:buSzPts val="3000"/>
              <a:buNone/>
              <a:defRPr sz="7500"/>
            </a:lvl1pPr>
            <a:lvl2pPr lvl="1">
              <a:lnSpc>
                <a:spcPct val="80000"/>
              </a:lnSpc>
              <a:spcBef>
                <a:spcPts val="0"/>
              </a:spcBef>
              <a:spcAft>
                <a:spcPts val="0"/>
              </a:spcAft>
              <a:buSzPts val="3000"/>
              <a:buNone/>
              <a:defRPr sz="7500">
                <a:latin typeface="Quantico"/>
                <a:ea typeface="Quantico"/>
                <a:cs typeface="Quantico"/>
                <a:sym typeface="Quantico"/>
              </a:defRPr>
            </a:lvl2pPr>
            <a:lvl3pPr lvl="2">
              <a:lnSpc>
                <a:spcPct val="80000"/>
              </a:lnSpc>
              <a:spcBef>
                <a:spcPts val="0"/>
              </a:spcBef>
              <a:spcAft>
                <a:spcPts val="0"/>
              </a:spcAft>
              <a:buSzPts val="3000"/>
              <a:buNone/>
              <a:defRPr sz="7500">
                <a:latin typeface="Quantico"/>
                <a:ea typeface="Quantico"/>
                <a:cs typeface="Quantico"/>
                <a:sym typeface="Quantico"/>
              </a:defRPr>
            </a:lvl3pPr>
            <a:lvl4pPr lvl="3">
              <a:lnSpc>
                <a:spcPct val="80000"/>
              </a:lnSpc>
              <a:spcBef>
                <a:spcPts val="0"/>
              </a:spcBef>
              <a:spcAft>
                <a:spcPts val="0"/>
              </a:spcAft>
              <a:buSzPts val="3000"/>
              <a:buNone/>
              <a:defRPr sz="7500">
                <a:latin typeface="Quantico"/>
                <a:ea typeface="Quantico"/>
                <a:cs typeface="Quantico"/>
                <a:sym typeface="Quantico"/>
              </a:defRPr>
            </a:lvl4pPr>
            <a:lvl5pPr lvl="4">
              <a:lnSpc>
                <a:spcPct val="80000"/>
              </a:lnSpc>
              <a:spcBef>
                <a:spcPts val="0"/>
              </a:spcBef>
              <a:spcAft>
                <a:spcPts val="0"/>
              </a:spcAft>
              <a:buSzPts val="3000"/>
              <a:buNone/>
              <a:defRPr sz="7500">
                <a:latin typeface="Quantico"/>
                <a:ea typeface="Quantico"/>
                <a:cs typeface="Quantico"/>
                <a:sym typeface="Quantico"/>
              </a:defRPr>
            </a:lvl5pPr>
            <a:lvl6pPr lvl="5">
              <a:lnSpc>
                <a:spcPct val="80000"/>
              </a:lnSpc>
              <a:spcBef>
                <a:spcPts val="0"/>
              </a:spcBef>
              <a:spcAft>
                <a:spcPts val="0"/>
              </a:spcAft>
              <a:buSzPts val="3000"/>
              <a:buNone/>
              <a:defRPr sz="7500">
                <a:latin typeface="Quantico"/>
                <a:ea typeface="Quantico"/>
                <a:cs typeface="Quantico"/>
                <a:sym typeface="Quantico"/>
              </a:defRPr>
            </a:lvl6pPr>
            <a:lvl7pPr lvl="6">
              <a:lnSpc>
                <a:spcPct val="80000"/>
              </a:lnSpc>
              <a:spcBef>
                <a:spcPts val="0"/>
              </a:spcBef>
              <a:spcAft>
                <a:spcPts val="0"/>
              </a:spcAft>
              <a:buSzPts val="3000"/>
              <a:buNone/>
              <a:defRPr sz="7500">
                <a:latin typeface="Quantico"/>
                <a:ea typeface="Quantico"/>
                <a:cs typeface="Quantico"/>
                <a:sym typeface="Quantico"/>
              </a:defRPr>
            </a:lvl7pPr>
            <a:lvl8pPr lvl="7">
              <a:lnSpc>
                <a:spcPct val="80000"/>
              </a:lnSpc>
              <a:spcBef>
                <a:spcPts val="0"/>
              </a:spcBef>
              <a:spcAft>
                <a:spcPts val="0"/>
              </a:spcAft>
              <a:buSzPts val="3000"/>
              <a:buNone/>
              <a:defRPr sz="7500">
                <a:latin typeface="Quantico"/>
                <a:ea typeface="Quantico"/>
                <a:cs typeface="Quantico"/>
                <a:sym typeface="Quantico"/>
              </a:defRPr>
            </a:lvl8pPr>
            <a:lvl9pPr lvl="8">
              <a:lnSpc>
                <a:spcPct val="80000"/>
              </a:lnSpc>
              <a:spcBef>
                <a:spcPts val="0"/>
              </a:spcBef>
              <a:spcAft>
                <a:spcPts val="0"/>
              </a:spcAft>
              <a:buSzPts val="3000"/>
              <a:buNone/>
              <a:defRPr sz="7500">
                <a:latin typeface="Quantico"/>
                <a:ea typeface="Quantico"/>
                <a:cs typeface="Quantico"/>
                <a:sym typeface="Quantico"/>
              </a:defRPr>
            </a:lvl9pPr>
          </a:lstStyle>
          <a:p>
            <a:endParaRPr/>
          </a:p>
        </p:txBody>
      </p:sp>
      <p:sp>
        <p:nvSpPr>
          <p:cNvPr id="13" name="Google Shape;13;p2"/>
          <p:cNvSpPr txBox="1">
            <a:spLocks noGrp="1"/>
          </p:cNvSpPr>
          <p:nvPr>
            <p:ph type="subTitle" idx="1"/>
          </p:nvPr>
        </p:nvSpPr>
        <p:spPr>
          <a:xfrm>
            <a:off x="958450" y="4298625"/>
            <a:ext cx="2008500" cy="4527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dk1"/>
              </a:buClr>
              <a:buSzPts val="1100"/>
              <a:buNone/>
              <a:defRPr>
                <a:solidFill>
                  <a:schemeClr val="dk1"/>
                </a:solidFill>
              </a:defRPr>
            </a:lvl1pPr>
            <a:lvl2pPr lvl="1">
              <a:lnSpc>
                <a:spcPct val="115000"/>
              </a:lnSpc>
              <a:spcBef>
                <a:spcPts val="1000"/>
              </a:spcBef>
              <a:spcAft>
                <a:spcPts val="0"/>
              </a:spcAft>
              <a:buClr>
                <a:schemeClr val="dk1"/>
              </a:buClr>
              <a:buSzPts val="1100"/>
              <a:buNone/>
              <a:defRPr>
                <a:solidFill>
                  <a:schemeClr val="dk1"/>
                </a:solidFill>
              </a:defRPr>
            </a:lvl2pPr>
            <a:lvl3pPr lvl="2">
              <a:lnSpc>
                <a:spcPct val="115000"/>
              </a:lnSpc>
              <a:spcBef>
                <a:spcPts val="1000"/>
              </a:spcBef>
              <a:spcAft>
                <a:spcPts val="0"/>
              </a:spcAft>
              <a:buClr>
                <a:schemeClr val="dk1"/>
              </a:buClr>
              <a:buSzPts val="1100"/>
              <a:buNone/>
              <a:defRPr>
                <a:solidFill>
                  <a:schemeClr val="dk1"/>
                </a:solidFill>
              </a:defRPr>
            </a:lvl3pPr>
            <a:lvl4pPr lvl="3">
              <a:lnSpc>
                <a:spcPct val="115000"/>
              </a:lnSpc>
              <a:spcBef>
                <a:spcPts val="1000"/>
              </a:spcBef>
              <a:spcAft>
                <a:spcPts val="0"/>
              </a:spcAft>
              <a:buClr>
                <a:schemeClr val="dk1"/>
              </a:buClr>
              <a:buSzPts val="1100"/>
              <a:buNone/>
              <a:defRPr>
                <a:solidFill>
                  <a:schemeClr val="dk1"/>
                </a:solidFill>
              </a:defRPr>
            </a:lvl4pPr>
            <a:lvl5pPr lvl="4">
              <a:lnSpc>
                <a:spcPct val="115000"/>
              </a:lnSpc>
              <a:spcBef>
                <a:spcPts val="1000"/>
              </a:spcBef>
              <a:spcAft>
                <a:spcPts val="0"/>
              </a:spcAft>
              <a:buClr>
                <a:schemeClr val="dk1"/>
              </a:buClr>
              <a:buSzPts val="1100"/>
              <a:buNone/>
              <a:defRPr>
                <a:solidFill>
                  <a:schemeClr val="dk1"/>
                </a:solidFill>
              </a:defRPr>
            </a:lvl5pPr>
            <a:lvl6pPr lvl="5">
              <a:lnSpc>
                <a:spcPct val="115000"/>
              </a:lnSpc>
              <a:spcBef>
                <a:spcPts val="1000"/>
              </a:spcBef>
              <a:spcAft>
                <a:spcPts val="0"/>
              </a:spcAft>
              <a:buClr>
                <a:schemeClr val="dk1"/>
              </a:buClr>
              <a:buSzPts val="1100"/>
              <a:buNone/>
              <a:defRPr>
                <a:solidFill>
                  <a:schemeClr val="dk1"/>
                </a:solidFill>
              </a:defRPr>
            </a:lvl6pPr>
            <a:lvl7pPr lvl="6">
              <a:lnSpc>
                <a:spcPct val="115000"/>
              </a:lnSpc>
              <a:spcBef>
                <a:spcPts val="1000"/>
              </a:spcBef>
              <a:spcAft>
                <a:spcPts val="0"/>
              </a:spcAft>
              <a:buClr>
                <a:schemeClr val="dk1"/>
              </a:buClr>
              <a:buSzPts val="1100"/>
              <a:buNone/>
              <a:defRPr>
                <a:solidFill>
                  <a:schemeClr val="dk1"/>
                </a:solidFill>
              </a:defRPr>
            </a:lvl7pPr>
            <a:lvl8pPr lvl="7">
              <a:lnSpc>
                <a:spcPct val="115000"/>
              </a:lnSpc>
              <a:spcBef>
                <a:spcPts val="1000"/>
              </a:spcBef>
              <a:spcAft>
                <a:spcPts val="0"/>
              </a:spcAft>
              <a:buClr>
                <a:schemeClr val="dk1"/>
              </a:buClr>
              <a:buSzPts val="1100"/>
              <a:buNone/>
              <a:defRPr>
                <a:solidFill>
                  <a:schemeClr val="dk1"/>
                </a:solidFill>
              </a:defRPr>
            </a:lvl8pPr>
            <a:lvl9pPr lvl="8">
              <a:lnSpc>
                <a:spcPct val="115000"/>
              </a:lnSpc>
              <a:spcBef>
                <a:spcPts val="1000"/>
              </a:spcBef>
              <a:spcAft>
                <a:spcPts val="1000"/>
              </a:spcAft>
              <a:buClr>
                <a:schemeClr val="dk1"/>
              </a:buClr>
              <a:buSzPts val="1100"/>
              <a:buNone/>
              <a:defRPr>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Storyboards">
  <p:cSld name="BLANK_1_1_1_1_1_1_1_1_1_1_1_1_1_1_1_1_1">
    <p:bg>
      <p:bgPr>
        <a:solidFill>
          <a:schemeClr val="accent5"/>
        </a:solidFill>
        <a:effectLst/>
      </p:bgPr>
    </p:bg>
    <p:spTree>
      <p:nvGrpSpPr>
        <p:cNvPr id="1" name="Shape 89"/>
        <p:cNvGrpSpPr/>
        <p:nvPr/>
      </p:nvGrpSpPr>
      <p:grpSpPr>
        <a:xfrm>
          <a:off x="0" y="0"/>
          <a:ext cx="0" cy="0"/>
          <a:chOff x="0" y="0"/>
          <a:chExt cx="0" cy="0"/>
        </a:xfrm>
      </p:grpSpPr>
      <p:sp>
        <p:nvSpPr>
          <p:cNvPr id="90" name="Google Shape;90;p11"/>
          <p:cNvSpPr/>
          <p:nvPr/>
        </p:nvSpPr>
        <p:spPr>
          <a:xfrm>
            <a:off x="696050" y="619550"/>
            <a:ext cx="8448000" cy="45252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91" name="Google Shape;91;p11"/>
          <p:cNvSpPr/>
          <p:nvPr/>
        </p:nvSpPr>
        <p:spPr>
          <a:xfrm>
            <a:off x="4930700" y="619550"/>
            <a:ext cx="4213200" cy="45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92" name="Google Shape;92;p11"/>
          <p:cNvSpPr>
            <a:spLocks noGrp="1"/>
          </p:cNvSpPr>
          <p:nvPr>
            <p:ph type="pic" idx="2"/>
          </p:nvPr>
        </p:nvSpPr>
        <p:spPr>
          <a:xfrm flipH="1">
            <a:off x="4930693" y="619550"/>
            <a:ext cx="2100300" cy="1513500"/>
          </a:xfrm>
          <a:prstGeom prst="snip1Rect">
            <a:avLst>
              <a:gd name="adj" fmla="val 0"/>
            </a:avLst>
          </a:prstGeom>
          <a:noFill/>
          <a:ln>
            <a:noFill/>
          </a:ln>
        </p:spPr>
      </p:sp>
      <p:sp>
        <p:nvSpPr>
          <p:cNvPr id="93" name="Google Shape;93;p11"/>
          <p:cNvSpPr txBox="1">
            <a:spLocks noGrp="1"/>
          </p:cNvSpPr>
          <p:nvPr>
            <p:ph type="title"/>
          </p:nvPr>
        </p:nvSpPr>
        <p:spPr>
          <a:xfrm>
            <a:off x="929475" y="914400"/>
            <a:ext cx="3633000" cy="10773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400"/>
              <a:buNone/>
              <a:defRPr sz="2400"/>
            </a:lvl1pPr>
            <a:lvl2pPr lvl="1">
              <a:lnSpc>
                <a:spcPct val="80000"/>
              </a:lnSpc>
              <a:spcBef>
                <a:spcPts val="0"/>
              </a:spcBef>
              <a:spcAft>
                <a:spcPts val="0"/>
              </a:spcAft>
              <a:buClr>
                <a:schemeClr val="dk1"/>
              </a:buClr>
              <a:buSzPts val="3000"/>
              <a:buNone/>
              <a:defRPr sz="5500">
                <a:latin typeface="Quantico"/>
                <a:ea typeface="Quantico"/>
                <a:cs typeface="Quantico"/>
                <a:sym typeface="Quantico"/>
              </a:defRPr>
            </a:lvl2pPr>
            <a:lvl3pPr lvl="2">
              <a:lnSpc>
                <a:spcPct val="80000"/>
              </a:lnSpc>
              <a:spcBef>
                <a:spcPts val="0"/>
              </a:spcBef>
              <a:spcAft>
                <a:spcPts val="0"/>
              </a:spcAft>
              <a:buClr>
                <a:schemeClr val="dk1"/>
              </a:buClr>
              <a:buSzPts val="3000"/>
              <a:buNone/>
              <a:defRPr sz="5500">
                <a:latin typeface="Quantico"/>
                <a:ea typeface="Quantico"/>
                <a:cs typeface="Quantico"/>
                <a:sym typeface="Quantico"/>
              </a:defRPr>
            </a:lvl3pPr>
            <a:lvl4pPr lvl="3">
              <a:lnSpc>
                <a:spcPct val="80000"/>
              </a:lnSpc>
              <a:spcBef>
                <a:spcPts val="0"/>
              </a:spcBef>
              <a:spcAft>
                <a:spcPts val="0"/>
              </a:spcAft>
              <a:buClr>
                <a:schemeClr val="dk1"/>
              </a:buClr>
              <a:buSzPts val="3000"/>
              <a:buNone/>
              <a:defRPr sz="5500">
                <a:latin typeface="Quantico"/>
                <a:ea typeface="Quantico"/>
                <a:cs typeface="Quantico"/>
                <a:sym typeface="Quantico"/>
              </a:defRPr>
            </a:lvl4pPr>
            <a:lvl5pPr lvl="4">
              <a:lnSpc>
                <a:spcPct val="80000"/>
              </a:lnSpc>
              <a:spcBef>
                <a:spcPts val="0"/>
              </a:spcBef>
              <a:spcAft>
                <a:spcPts val="0"/>
              </a:spcAft>
              <a:buClr>
                <a:schemeClr val="dk1"/>
              </a:buClr>
              <a:buSzPts val="3000"/>
              <a:buNone/>
              <a:defRPr sz="5500">
                <a:latin typeface="Quantico"/>
                <a:ea typeface="Quantico"/>
                <a:cs typeface="Quantico"/>
                <a:sym typeface="Quantico"/>
              </a:defRPr>
            </a:lvl5pPr>
            <a:lvl6pPr lvl="5">
              <a:lnSpc>
                <a:spcPct val="80000"/>
              </a:lnSpc>
              <a:spcBef>
                <a:spcPts val="0"/>
              </a:spcBef>
              <a:spcAft>
                <a:spcPts val="0"/>
              </a:spcAft>
              <a:buClr>
                <a:schemeClr val="dk1"/>
              </a:buClr>
              <a:buSzPts val="3000"/>
              <a:buNone/>
              <a:defRPr sz="5500">
                <a:latin typeface="Quantico"/>
                <a:ea typeface="Quantico"/>
                <a:cs typeface="Quantico"/>
                <a:sym typeface="Quantico"/>
              </a:defRPr>
            </a:lvl6pPr>
            <a:lvl7pPr lvl="6">
              <a:lnSpc>
                <a:spcPct val="80000"/>
              </a:lnSpc>
              <a:spcBef>
                <a:spcPts val="0"/>
              </a:spcBef>
              <a:spcAft>
                <a:spcPts val="0"/>
              </a:spcAft>
              <a:buClr>
                <a:schemeClr val="dk1"/>
              </a:buClr>
              <a:buSzPts val="3000"/>
              <a:buNone/>
              <a:defRPr sz="5500">
                <a:latin typeface="Quantico"/>
                <a:ea typeface="Quantico"/>
                <a:cs typeface="Quantico"/>
                <a:sym typeface="Quantico"/>
              </a:defRPr>
            </a:lvl7pPr>
            <a:lvl8pPr lvl="7">
              <a:lnSpc>
                <a:spcPct val="80000"/>
              </a:lnSpc>
              <a:spcBef>
                <a:spcPts val="0"/>
              </a:spcBef>
              <a:spcAft>
                <a:spcPts val="0"/>
              </a:spcAft>
              <a:buClr>
                <a:schemeClr val="dk1"/>
              </a:buClr>
              <a:buSzPts val="3000"/>
              <a:buNone/>
              <a:defRPr sz="5500">
                <a:latin typeface="Quantico"/>
                <a:ea typeface="Quantico"/>
                <a:cs typeface="Quantico"/>
                <a:sym typeface="Quantico"/>
              </a:defRPr>
            </a:lvl8pPr>
            <a:lvl9pPr lvl="8">
              <a:lnSpc>
                <a:spcPct val="80000"/>
              </a:lnSpc>
              <a:spcBef>
                <a:spcPts val="0"/>
              </a:spcBef>
              <a:spcAft>
                <a:spcPts val="0"/>
              </a:spcAft>
              <a:buClr>
                <a:schemeClr val="dk1"/>
              </a:buClr>
              <a:buSzPts val="3000"/>
              <a:buNone/>
              <a:defRPr sz="5500">
                <a:latin typeface="Quantico"/>
                <a:ea typeface="Quantico"/>
                <a:cs typeface="Quantico"/>
                <a:sym typeface="Quantico"/>
              </a:defRPr>
            </a:lvl9pPr>
          </a:lstStyle>
          <a:p>
            <a:endParaRPr/>
          </a:p>
        </p:txBody>
      </p:sp>
      <p:sp>
        <p:nvSpPr>
          <p:cNvPr id="94" name="Google Shape;94;p11"/>
          <p:cNvSpPr>
            <a:spLocks noGrp="1"/>
          </p:cNvSpPr>
          <p:nvPr>
            <p:ph type="pic" idx="3"/>
          </p:nvPr>
        </p:nvSpPr>
        <p:spPr>
          <a:xfrm flipH="1">
            <a:off x="696043" y="2125400"/>
            <a:ext cx="2129100" cy="1513500"/>
          </a:xfrm>
          <a:prstGeom prst="snip1Rect">
            <a:avLst>
              <a:gd name="adj" fmla="val 0"/>
            </a:avLst>
          </a:prstGeom>
          <a:noFill/>
          <a:ln>
            <a:noFill/>
          </a:ln>
        </p:spPr>
      </p:sp>
      <p:sp>
        <p:nvSpPr>
          <p:cNvPr id="95" name="Google Shape;95;p11"/>
          <p:cNvSpPr>
            <a:spLocks noGrp="1"/>
          </p:cNvSpPr>
          <p:nvPr>
            <p:ph type="pic" idx="4"/>
          </p:nvPr>
        </p:nvSpPr>
        <p:spPr>
          <a:xfrm flipH="1">
            <a:off x="4930693" y="3635300"/>
            <a:ext cx="2100300" cy="1513500"/>
          </a:xfrm>
          <a:prstGeom prst="snip1Rect">
            <a:avLst>
              <a:gd name="adj" fmla="val 0"/>
            </a:avLst>
          </a:prstGeom>
          <a:noFill/>
          <a:ln>
            <a:noFill/>
          </a:ln>
        </p:spPr>
      </p:sp>
      <p:sp>
        <p:nvSpPr>
          <p:cNvPr id="96" name="Google Shape;96;p11"/>
          <p:cNvSpPr txBox="1">
            <a:spLocks noGrp="1"/>
          </p:cNvSpPr>
          <p:nvPr>
            <p:ph type="title" idx="5"/>
          </p:nvPr>
        </p:nvSpPr>
        <p:spPr>
          <a:xfrm>
            <a:off x="7243093" y="851546"/>
            <a:ext cx="1696500" cy="269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b="1">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b="1">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b="1">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b="1">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b="1">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b="1">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b="1">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b="1">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b="1">
                <a:latin typeface="Lato"/>
                <a:ea typeface="Lato"/>
                <a:cs typeface="Lato"/>
                <a:sym typeface="Lato"/>
              </a:defRPr>
            </a:lvl9pPr>
          </a:lstStyle>
          <a:p>
            <a:endParaRPr/>
          </a:p>
        </p:txBody>
      </p:sp>
      <p:sp>
        <p:nvSpPr>
          <p:cNvPr id="97" name="Google Shape;97;p11"/>
          <p:cNvSpPr txBox="1">
            <a:spLocks noGrp="1"/>
          </p:cNvSpPr>
          <p:nvPr>
            <p:ph type="title" idx="6"/>
          </p:nvPr>
        </p:nvSpPr>
        <p:spPr>
          <a:xfrm>
            <a:off x="3257860" y="2361757"/>
            <a:ext cx="1696500" cy="269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b="1">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b="1">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b="1">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b="1">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b="1">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b="1">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b="1">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b="1">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b="1">
                <a:latin typeface="Lato"/>
                <a:ea typeface="Lato"/>
                <a:cs typeface="Lato"/>
                <a:sym typeface="Lato"/>
              </a:defRPr>
            </a:lvl9pPr>
          </a:lstStyle>
          <a:p>
            <a:endParaRPr/>
          </a:p>
        </p:txBody>
      </p:sp>
      <p:sp>
        <p:nvSpPr>
          <p:cNvPr id="98" name="Google Shape;98;p11"/>
          <p:cNvSpPr txBox="1">
            <a:spLocks noGrp="1"/>
          </p:cNvSpPr>
          <p:nvPr>
            <p:ph type="title" idx="7"/>
          </p:nvPr>
        </p:nvSpPr>
        <p:spPr>
          <a:xfrm>
            <a:off x="7229582" y="3878226"/>
            <a:ext cx="1696500" cy="269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b="1">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b="1">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b="1">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b="1">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b="1">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b="1">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b="1">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b="1">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b="1">
                <a:latin typeface="Lato"/>
                <a:ea typeface="Lato"/>
                <a:cs typeface="Lato"/>
                <a:sym typeface="Lato"/>
              </a:defRPr>
            </a:lvl9pPr>
          </a:lstStyle>
          <a:p>
            <a:endParaRPr/>
          </a:p>
        </p:txBody>
      </p:sp>
      <p:sp>
        <p:nvSpPr>
          <p:cNvPr id="99" name="Google Shape;99;p11"/>
          <p:cNvSpPr txBox="1">
            <a:spLocks noGrp="1"/>
          </p:cNvSpPr>
          <p:nvPr>
            <p:ph type="body" idx="1"/>
          </p:nvPr>
        </p:nvSpPr>
        <p:spPr>
          <a:xfrm>
            <a:off x="3257120" y="2663823"/>
            <a:ext cx="1578900" cy="830100"/>
          </a:xfrm>
          <a:prstGeom prst="rect">
            <a:avLst/>
          </a:prstGeom>
        </p:spPr>
        <p:txBody>
          <a:bodyPr spcFirstLastPara="1" wrap="square" lIns="0" tIns="0" rIns="91425" bIns="0"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100" name="Google Shape;100;p11"/>
          <p:cNvSpPr txBox="1">
            <a:spLocks noGrp="1"/>
          </p:cNvSpPr>
          <p:nvPr>
            <p:ph type="body" idx="8"/>
          </p:nvPr>
        </p:nvSpPr>
        <p:spPr>
          <a:xfrm>
            <a:off x="7237317" y="4178575"/>
            <a:ext cx="1784400" cy="830100"/>
          </a:xfrm>
          <a:prstGeom prst="rect">
            <a:avLst/>
          </a:prstGeom>
        </p:spPr>
        <p:txBody>
          <a:bodyPr spcFirstLastPara="1" wrap="square" lIns="0" tIns="0" rIns="91425" bIns="0"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101" name="Google Shape;101;p11"/>
          <p:cNvSpPr txBox="1">
            <a:spLocks noGrp="1"/>
          </p:cNvSpPr>
          <p:nvPr>
            <p:ph type="body" idx="9"/>
          </p:nvPr>
        </p:nvSpPr>
        <p:spPr>
          <a:xfrm>
            <a:off x="7246218" y="1157300"/>
            <a:ext cx="1680000" cy="830100"/>
          </a:xfrm>
          <a:prstGeom prst="rect">
            <a:avLst/>
          </a:prstGeom>
        </p:spPr>
        <p:txBody>
          <a:bodyPr spcFirstLastPara="1" wrap="square" lIns="0" tIns="0" rIns="91425" bIns="0"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 Alt 4">
  <p:cSld name="CUSTOM_15">
    <p:bg>
      <p:bgPr>
        <a:solidFill>
          <a:schemeClr val="lt1"/>
        </a:solidFill>
        <a:effectLst/>
      </p:bgPr>
    </p:bg>
    <p:spTree>
      <p:nvGrpSpPr>
        <p:cNvPr id="1" name="Shape 102"/>
        <p:cNvGrpSpPr/>
        <p:nvPr/>
      </p:nvGrpSpPr>
      <p:grpSpPr>
        <a:xfrm>
          <a:off x="0" y="0"/>
          <a:ext cx="0" cy="0"/>
          <a:chOff x="0" y="0"/>
          <a:chExt cx="0" cy="0"/>
        </a:xfrm>
      </p:grpSpPr>
      <p:pic>
        <p:nvPicPr>
          <p:cNvPr id="103" name="Google Shape;103;p12"/>
          <p:cNvPicPr preferRelativeResize="0"/>
          <p:nvPr/>
        </p:nvPicPr>
        <p:blipFill rotWithShape="1">
          <a:blip r:embed="rId2">
            <a:alphaModFix amt="10000"/>
          </a:blip>
          <a:srcRect l="9" r="34"/>
          <a:stretch/>
        </p:blipFill>
        <p:spPr>
          <a:xfrm>
            <a:off x="0" y="-125"/>
            <a:ext cx="6696900" cy="5143500"/>
          </a:xfrm>
          <a:prstGeom prst="snip1Rect">
            <a:avLst>
              <a:gd name="adj" fmla="val 16667"/>
            </a:avLst>
          </a:prstGeom>
          <a:noFill/>
          <a:ln>
            <a:noFill/>
          </a:ln>
        </p:spPr>
      </p:pic>
      <p:sp>
        <p:nvSpPr>
          <p:cNvPr id="104" name="Google Shape;104;p12"/>
          <p:cNvSpPr txBox="1">
            <a:spLocks noGrp="1"/>
          </p:cNvSpPr>
          <p:nvPr>
            <p:ph type="title"/>
          </p:nvPr>
        </p:nvSpPr>
        <p:spPr>
          <a:xfrm>
            <a:off x="705550" y="39343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05" name="Google Shape;105;p12"/>
          <p:cNvSpPr txBox="1">
            <a:spLocks noGrp="1"/>
          </p:cNvSpPr>
          <p:nvPr>
            <p:ph type="title" idx="2"/>
          </p:nvPr>
        </p:nvSpPr>
        <p:spPr>
          <a:xfrm>
            <a:off x="705550" y="26352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06" name="Google Shape;106;p12"/>
          <p:cNvSpPr txBox="1">
            <a:spLocks noGrp="1"/>
          </p:cNvSpPr>
          <p:nvPr>
            <p:ph type="title" idx="3"/>
          </p:nvPr>
        </p:nvSpPr>
        <p:spPr>
          <a:xfrm>
            <a:off x="3461750" y="39343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07" name="Google Shape;107;p12"/>
          <p:cNvSpPr txBox="1">
            <a:spLocks noGrp="1"/>
          </p:cNvSpPr>
          <p:nvPr>
            <p:ph type="title" idx="4"/>
          </p:nvPr>
        </p:nvSpPr>
        <p:spPr>
          <a:xfrm>
            <a:off x="3461750" y="26352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08" name="Google Shape;108;p12"/>
          <p:cNvSpPr txBox="1">
            <a:spLocks noGrp="1"/>
          </p:cNvSpPr>
          <p:nvPr>
            <p:ph type="title" idx="5"/>
          </p:nvPr>
        </p:nvSpPr>
        <p:spPr>
          <a:xfrm>
            <a:off x="6219150" y="39343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09" name="Google Shape;109;p12"/>
          <p:cNvSpPr txBox="1">
            <a:spLocks noGrp="1"/>
          </p:cNvSpPr>
          <p:nvPr>
            <p:ph type="title" idx="6"/>
          </p:nvPr>
        </p:nvSpPr>
        <p:spPr>
          <a:xfrm>
            <a:off x="6219150" y="2635250"/>
            <a:ext cx="2247900" cy="9234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2800"/>
              <a:buFont typeface="Lato"/>
              <a:buNone/>
              <a:defRPr sz="1000">
                <a:solidFill>
                  <a:schemeClr val="accent6"/>
                </a:solidFill>
                <a:latin typeface="Lato"/>
                <a:ea typeface="Lato"/>
                <a:cs typeface="Lato"/>
                <a:sym typeface="Lato"/>
              </a:defRPr>
            </a:lvl9pPr>
          </a:lstStyle>
          <a:p>
            <a:endParaRPr/>
          </a:p>
        </p:txBody>
      </p:sp>
      <p:sp>
        <p:nvSpPr>
          <p:cNvPr id="110" name="Google Shape;110;p12"/>
          <p:cNvSpPr txBox="1">
            <a:spLocks noGrp="1"/>
          </p:cNvSpPr>
          <p:nvPr>
            <p:ph type="title" idx="7"/>
          </p:nvPr>
        </p:nvSpPr>
        <p:spPr>
          <a:xfrm>
            <a:off x="430209" y="907725"/>
            <a:ext cx="6815400" cy="10389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3700"/>
              <a:buNone/>
              <a:defRPr sz="3700">
                <a:solidFill>
                  <a:schemeClr val="accent6"/>
                </a:solidFill>
              </a:defRPr>
            </a:lvl1pPr>
            <a:lvl2pPr lvl="1">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2pPr>
            <a:lvl3pPr lvl="2">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3pPr>
            <a:lvl4pPr lvl="3">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4pPr>
            <a:lvl5pPr lvl="4">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5pPr>
            <a:lvl6pPr lvl="5">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6pPr>
            <a:lvl7pPr lvl="6">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7pPr>
            <a:lvl8pPr lvl="7">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8pPr>
            <a:lvl9pPr lvl="8">
              <a:spcBef>
                <a:spcPts val="0"/>
              </a:spcBef>
              <a:spcAft>
                <a:spcPts val="0"/>
              </a:spcAft>
              <a:buClr>
                <a:schemeClr val="accent6"/>
              </a:buClr>
              <a:buSzPts val="4800"/>
              <a:buNone/>
              <a:defRPr sz="4800" b="1">
                <a:solidFill>
                  <a:schemeClr val="accent6"/>
                </a:solidFill>
                <a:latin typeface="Quantico"/>
                <a:ea typeface="Quantico"/>
                <a:cs typeface="Quantico"/>
                <a:sym typeface="Quantic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 Alt 9 ">
  <p:cSld name="BLANK_1_1_1_1_1_1_1_1_1_1_1_1_1_1_1_1_1_1_1">
    <p:spTree>
      <p:nvGrpSpPr>
        <p:cNvPr id="1" name="Shape 111"/>
        <p:cNvGrpSpPr/>
        <p:nvPr/>
      </p:nvGrpSpPr>
      <p:grpSpPr>
        <a:xfrm>
          <a:off x="0" y="0"/>
          <a:ext cx="0" cy="0"/>
          <a:chOff x="0" y="0"/>
          <a:chExt cx="0" cy="0"/>
        </a:xfrm>
      </p:grpSpPr>
      <p:sp>
        <p:nvSpPr>
          <p:cNvPr id="112" name="Google Shape;112;p13"/>
          <p:cNvSpPr/>
          <p:nvPr/>
        </p:nvSpPr>
        <p:spPr>
          <a:xfrm>
            <a:off x="3400700" y="0"/>
            <a:ext cx="5742900" cy="1427100"/>
          </a:xfrm>
          <a:prstGeom prst="snip1Rect">
            <a:avLst>
              <a:gd name="adj" fmla="val 27405"/>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13" name="Google Shape;113;p13"/>
          <p:cNvSpPr txBox="1">
            <a:spLocks noGrp="1"/>
          </p:cNvSpPr>
          <p:nvPr>
            <p:ph type="subTitle" idx="1"/>
          </p:nvPr>
        </p:nvSpPr>
        <p:spPr>
          <a:xfrm>
            <a:off x="3718425" y="402000"/>
            <a:ext cx="1459500" cy="12519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400"/>
              <a:buFont typeface="Quantico"/>
              <a:buNone/>
              <a:defRPr sz="1400">
                <a:solidFill>
                  <a:schemeClr val="accent6"/>
                </a:solidFill>
                <a:latin typeface="Quantico"/>
                <a:ea typeface="Quantico"/>
                <a:cs typeface="Quantico"/>
                <a:sym typeface="Quantico"/>
              </a:defRPr>
            </a:lvl9pPr>
          </a:lstStyle>
          <a:p>
            <a:endParaRPr/>
          </a:p>
        </p:txBody>
      </p:sp>
      <p:sp>
        <p:nvSpPr>
          <p:cNvPr id="114" name="Google Shape;114;p13"/>
          <p:cNvSpPr/>
          <p:nvPr/>
        </p:nvSpPr>
        <p:spPr>
          <a:xfrm>
            <a:off x="3400700" y="1427100"/>
            <a:ext cx="5742900" cy="1790400"/>
          </a:xfrm>
          <a:prstGeom prst="snip1Rect">
            <a:avLst>
              <a:gd name="adj" fmla="val 23783"/>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15" name="Google Shape;115;p13"/>
          <p:cNvSpPr/>
          <p:nvPr/>
        </p:nvSpPr>
        <p:spPr>
          <a:xfrm>
            <a:off x="3400700" y="3217500"/>
            <a:ext cx="5742900" cy="1924500"/>
          </a:xfrm>
          <a:prstGeom prst="snip1Rect">
            <a:avLst>
              <a:gd name="adj" fmla="val 2219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16" name="Google Shape;116;p13"/>
          <p:cNvSpPr txBox="1">
            <a:spLocks noGrp="1"/>
          </p:cNvSpPr>
          <p:nvPr>
            <p:ph type="subTitle" idx="2"/>
          </p:nvPr>
        </p:nvSpPr>
        <p:spPr>
          <a:xfrm>
            <a:off x="4249525" y="402000"/>
            <a:ext cx="4315800" cy="7455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6"/>
              </a:buClr>
              <a:buSzPts val="1000"/>
              <a:buFont typeface="Lato"/>
              <a:buNone/>
              <a:defRPr>
                <a:solidFill>
                  <a:schemeClr val="accent6"/>
                </a:solidFill>
              </a:defRPr>
            </a:lvl1pPr>
            <a:lvl2pPr lvl="1">
              <a:lnSpc>
                <a:spcPct val="115000"/>
              </a:lnSpc>
              <a:spcBef>
                <a:spcPts val="1000"/>
              </a:spcBef>
              <a:spcAft>
                <a:spcPts val="0"/>
              </a:spcAft>
              <a:buClr>
                <a:schemeClr val="accent6"/>
              </a:buClr>
              <a:buSzPts val="1000"/>
              <a:buFont typeface="Lato"/>
              <a:buNone/>
              <a:defRPr>
                <a:solidFill>
                  <a:schemeClr val="accent6"/>
                </a:solidFill>
              </a:defRPr>
            </a:lvl2pPr>
            <a:lvl3pPr lvl="2">
              <a:lnSpc>
                <a:spcPct val="115000"/>
              </a:lnSpc>
              <a:spcBef>
                <a:spcPts val="1000"/>
              </a:spcBef>
              <a:spcAft>
                <a:spcPts val="0"/>
              </a:spcAft>
              <a:buClr>
                <a:schemeClr val="accent6"/>
              </a:buClr>
              <a:buSzPts val="1000"/>
              <a:buFont typeface="Lato"/>
              <a:buNone/>
              <a:defRPr>
                <a:solidFill>
                  <a:schemeClr val="accent6"/>
                </a:solidFill>
              </a:defRPr>
            </a:lvl3pPr>
            <a:lvl4pPr lvl="3">
              <a:lnSpc>
                <a:spcPct val="115000"/>
              </a:lnSpc>
              <a:spcBef>
                <a:spcPts val="1000"/>
              </a:spcBef>
              <a:spcAft>
                <a:spcPts val="0"/>
              </a:spcAft>
              <a:buClr>
                <a:schemeClr val="accent6"/>
              </a:buClr>
              <a:buSzPts val="1000"/>
              <a:buFont typeface="Lato"/>
              <a:buNone/>
              <a:defRPr>
                <a:solidFill>
                  <a:schemeClr val="accent6"/>
                </a:solidFill>
              </a:defRPr>
            </a:lvl4pPr>
            <a:lvl5pPr lvl="4">
              <a:lnSpc>
                <a:spcPct val="115000"/>
              </a:lnSpc>
              <a:spcBef>
                <a:spcPts val="1000"/>
              </a:spcBef>
              <a:spcAft>
                <a:spcPts val="0"/>
              </a:spcAft>
              <a:buClr>
                <a:schemeClr val="accent6"/>
              </a:buClr>
              <a:buSzPts val="1000"/>
              <a:buFont typeface="Lato"/>
              <a:buNone/>
              <a:defRPr>
                <a:solidFill>
                  <a:schemeClr val="accent6"/>
                </a:solidFill>
              </a:defRPr>
            </a:lvl5pPr>
            <a:lvl6pPr lvl="5">
              <a:lnSpc>
                <a:spcPct val="115000"/>
              </a:lnSpc>
              <a:spcBef>
                <a:spcPts val="1000"/>
              </a:spcBef>
              <a:spcAft>
                <a:spcPts val="0"/>
              </a:spcAft>
              <a:buClr>
                <a:schemeClr val="accent6"/>
              </a:buClr>
              <a:buSzPts val="1000"/>
              <a:buFont typeface="Lato"/>
              <a:buNone/>
              <a:defRPr>
                <a:solidFill>
                  <a:schemeClr val="accent6"/>
                </a:solidFill>
              </a:defRPr>
            </a:lvl6pPr>
            <a:lvl7pPr lvl="6">
              <a:lnSpc>
                <a:spcPct val="115000"/>
              </a:lnSpc>
              <a:spcBef>
                <a:spcPts val="1000"/>
              </a:spcBef>
              <a:spcAft>
                <a:spcPts val="0"/>
              </a:spcAft>
              <a:buClr>
                <a:schemeClr val="accent6"/>
              </a:buClr>
              <a:buSzPts val="1000"/>
              <a:buFont typeface="Lato"/>
              <a:buNone/>
              <a:defRPr>
                <a:solidFill>
                  <a:schemeClr val="accent6"/>
                </a:solidFill>
              </a:defRPr>
            </a:lvl7pPr>
            <a:lvl8pPr lvl="7">
              <a:lnSpc>
                <a:spcPct val="115000"/>
              </a:lnSpc>
              <a:spcBef>
                <a:spcPts val="1000"/>
              </a:spcBef>
              <a:spcAft>
                <a:spcPts val="0"/>
              </a:spcAft>
              <a:buClr>
                <a:schemeClr val="accent6"/>
              </a:buClr>
              <a:buSzPts val="1000"/>
              <a:buFont typeface="Lato"/>
              <a:buNone/>
              <a:defRPr>
                <a:solidFill>
                  <a:schemeClr val="accent6"/>
                </a:solidFill>
              </a:defRPr>
            </a:lvl8pPr>
            <a:lvl9pPr lvl="8">
              <a:lnSpc>
                <a:spcPct val="115000"/>
              </a:lnSpc>
              <a:spcBef>
                <a:spcPts val="1000"/>
              </a:spcBef>
              <a:spcAft>
                <a:spcPts val="1000"/>
              </a:spcAft>
              <a:buClr>
                <a:schemeClr val="accent6"/>
              </a:buClr>
              <a:buSzPts val="1000"/>
              <a:buFont typeface="Lato"/>
              <a:buNone/>
              <a:defRPr>
                <a:solidFill>
                  <a:schemeClr val="accent6"/>
                </a:solidFill>
              </a:defRPr>
            </a:lvl9pPr>
          </a:lstStyle>
          <a:p>
            <a:endParaRPr/>
          </a:p>
        </p:txBody>
      </p:sp>
      <p:sp>
        <p:nvSpPr>
          <p:cNvPr id="117" name="Google Shape;117;p13"/>
          <p:cNvSpPr txBox="1">
            <a:spLocks noGrp="1"/>
          </p:cNvSpPr>
          <p:nvPr>
            <p:ph type="subTitle" idx="3"/>
          </p:nvPr>
        </p:nvSpPr>
        <p:spPr>
          <a:xfrm>
            <a:off x="3718425" y="1696338"/>
            <a:ext cx="1459500" cy="12519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400"/>
              <a:buFont typeface="Quantico"/>
              <a:buNone/>
              <a:defRPr sz="1400">
                <a:solidFill>
                  <a:schemeClr val="accent6"/>
                </a:solidFill>
                <a:latin typeface="Quantico"/>
                <a:ea typeface="Quantico"/>
                <a:cs typeface="Quantico"/>
                <a:sym typeface="Quantico"/>
              </a:defRPr>
            </a:lvl9pPr>
          </a:lstStyle>
          <a:p>
            <a:endParaRPr/>
          </a:p>
        </p:txBody>
      </p:sp>
      <p:sp>
        <p:nvSpPr>
          <p:cNvPr id="118" name="Google Shape;118;p13"/>
          <p:cNvSpPr txBox="1">
            <a:spLocks noGrp="1"/>
          </p:cNvSpPr>
          <p:nvPr>
            <p:ph type="subTitle" idx="4"/>
          </p:nvPr>
        </p:nvSpPr>
        <p:spPr>
          <a:xfrm>
            <a:off x="4249525" y="1696338"/>
            <a:ext cx="1868400" cy="1251900"/>
          </a:xfrm>
          <a:prstGeom prst="rect">
            <a:avLst/>
          </a:prstGeom>
        </p:spPr>
        <p:txBody>
          <a:bodyPr spcFirstLastPara="1" wrap="square" lIns="0" tIns="0" rIns="91425" bIns="0" anchor="t" anchorCtr="0">
            <a:noAutofit/>
          </a:bodyPr>
          <a:lstStyle>
            <a:lvl1pPr lvl="0">
              <a:lnSpc>
                <a:spcPct val="130000"/>
              </a:lnSpc>
              <a:spcBef>
                <a:spcPts val="0"/>
              </a:spcBef>
              <a:spcAft>
                <a:spcPts val="0"/>
              </a:spcAft>
              <a:buClr>
                <a:schemeClr val="accent6"/>
              </a:buClr>
              <a:buSzPts val="1000"/>
              <a:buFont typeface="Lato"/>
              <a:buNone/>
              <a:defRPr>
                <a:solidFill>
                  <a:schemeClr val="accent6"/>
                </a:solidFill>
              </a:defRPr>
            </a:lvl1pPr>
            <a:lvl2pPr lvl="1">
              <a:lnSpc>
                <a:spcPct val="130000"/>
              </a:lnSpc>
              <a:spcBef>
                <a:spcPts val="0"/>
              </a:spcBef>
              <a:spcAft>
                <a:spcPts val="0"/>
              </a:spcAft>
              <a:buClr>
                <a:schemeClr val="accent6"/>
              </a:buClr>
              <a:buSzPts val="1000"/>
              <a:buFont typeface="Lato"/>
              <a:buNone/>
              <a:defRPr>
                <a:solidFill>
                  <a:schemeClr val="accent6"/>
                </a:solidFill>
              </a:defRPr>
            </a:lvl2pPr>
            <a:lvl3pPr lvl="2">
              <a:lnSpc>
                <a:spcPct val="130000"/>
              </a:lnSpc>
              <a:spcBef>
                <a:spcPts val="0"/>
              </a:spcBef>
              <a:spcAft>
                <a:spcPts val="0"/>
              </a:spcAft>
              <a:buClr>
                <a:schemeClr val="accent6"/>
              </a:buClr>
              <a:buSzPts val="1000"/>
              <a:buFont typeface="Lato"/>
              <a:buNone/>
              <a:defRPr>
                <a:solidFill>
                  <a:schemeClr val="accent6"/>
                </a:solidFill>
              </a:defRPr>
            </a:lvl3pPr>
            <a:lvl4pPr lvl="3">
              <a:lnSpc>
                <a:spcPct val="130000"/>
              </a:lnSpc>
              <a:spcBef>
                <a:spcPts val="0"/>
              </a:spcBef>
              <a:spcAft>
                <a:spcPts val="0"/>
              </a:spcAft>
              <a:buClr>
                <a:schemeClr val="accent6"/>
              </a:buClr>
              <a:buSzPts val="1000"/>
              <a:buFont typeface="Lato"/>
              <a:buNone/>
              <a:defRPr>
                <a:solidFill>
                  <a:schemeClr val="accent6"/>
                </a:solidFill>
              </a:defRPr>
            </a:lvl4pPr>
            <a:lvl5pPr lvl="4">
              <a:lnSpc>
                <a:spcPct val="130000"/>
              </a:lnSpc>
              <a:spcBef>
                <a:spcPts val="0"/>
              </a:spcBef>
              <a:spcAft>
                <a:spcPts val="0"/>
              </a:spcAft>
              <a:buClr>
                <a:schemeClr val="accent6"/>
              </a:buClr>
              <a:buSzPts val="1000"/>
              <a:buFont typeface="Lato"/>
              <a:buNone/>
              <a:defRPr>
                <a:solidFill>
                  <a:schemeClr val="accent6"/>
                </a:solidFill>
              </a:defRPr>
            </a:lvl5pPr>
            <a:lvl6pPr lvl="5">
              <a:lnSpc>
                <a:spcPct val="130000"/>
              </a:lnSpc>
              <a:spcBef>
                <a:spcPts val="0"/>
              </a:spcBef>
              <a:spcAft>
                <a:spcPts val="0"/>
              </a:spcAft>
              <a:buClr>
                <a:schemeClr val="accent6"/>
              </a:buClr>
              <a:buSzPts val="1000"/>
              <a:buFont typeface="Lato"/>
              <a:buNone/>
              <a:defRPr>
                <a:solidFill>
                  <a:schemeClr val="accent6"/>
                </a:solidFill>
              </a:defRPr>
            </a:lvl6pPr>
            <a:lvl7pPr lvl="6">
              <a:lnSpc>
                <a:spcPct val="130000"/>
              </a:lnSpc>
              <a:spcBef>
                <a:spcPts val="0"/>
              </a:spcBef>
              <a:spcAft>
                <a:spcPts val="0"/>
              </a:spcAft>
              <a:buClr>
                <a:schemeClr val="accent6"/>
              </a:buClr>
              <a:buSzPts val="1000"/>
              <a:buFont typeface="Lato"/>
              <a:buNone/>
              <a:defRPr>
                <a:solidFill>
                  <a:schemeClr val="accent6"/>
                </a:solidFill>
              </a:defRPr>
            </a:lvl7pPr>
            <a:lvl8pPr lvl="7">
              <a:lnSpc>
                <a:spcPct val="130000"/>
              </a:lnSpc>
              <a:spcBef>
                <a:spcPts val="0"/>
              </a:spcBef>
              <a:spcAft>
                <a:spcPts val="0"/>
              </a:spcAft>
              <a:buClr>
                <a:schemeClr val="accent6"/>
              </a:buClr>
              <a:buSzPts val="1000"/>
              <a:buFont typeface="Lato"/>
              <a:buNone/>
              <a:defRPr>
                <a:solidFill>
                  <a:schemeClr val="accent6"/>
                </a:solidFill>
              </a:defRPr>
            </a:lvl8pPr>
            <a:lvl9pPr lvl="8">
              <a:lnSpc>
                <a:spcPct val="130000"/>
              </a:lnSpc>
              <a:spcBef>
                <a:spcPts val="0"/>
              </a:spcBef>
              <a:spcAft>
                <a:spcPts val="0"/>
              </a:spcAft>
              <a:buClr>
                <a:schemeClr val="accent6"/>
              </a:buClr>
              <a:buSzPts val="1000"/>
              <a:buFont typeface="Lato"/>
              <a:buNone/>
              <a:defRPr>
                <a:solidFill>
                  <a:schemeClr val="accent6"/>
                </a:solidFill>
              </a:defRPr>
            </a:lvl9pPr>
          </a:lstStyle>
          <a:p>
            <a:endParaRPr/>
          </a:p>
        </p:txBody>
      </p:sp>
      <p:sp>
        <p:nvSpPr>
          <p:cNvPr id="119" name="Google Shape;119;p13"/>
          <p:cNvSpPr txBox="1">
            <a:spLocks noGrp="1"/>
          </p:cNvSpPr>
          <p:nvPr>
            <p:ph type="title"/>
          </p:nvPr>
        </p:nvSpPr>
        <p:spPr>
          <a:xfrm>
            <a:off x="556500" y="531900"/>
            <a:ext cx="2714700" cy="10392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None/>
              <a:defRPr sz="2400"/>
            </a:lvl1pPr>
            <a:lvl2pPr lvl="1">
              <a:lnSpc>
                <a:spcPct val="90000"/>
              </a:lnSpc>
              <a:spcBef>
                <a:spcPts val="0"/>
              </a:spcBef>
              <a:spcAft>
                <a:spcPts val="0"/>
              </a:spcAft>
              <a:buClr>
                <a:schemeClr val="dk1"/>
              </a:buClr>
              <a:buSzPts val="3000"/>
              <a:buNone/>
              <a:defRPr sz="2400">
                <a:latin typeface="Quantico"/>
                <a:ea typeface="Quantico"/>
                <a:cs typeface="Quantico"/>
                <a:sym typeface="Quantico"/>
              </a:defRPr>
            </a:lvl2pPr>
            <a:lvl3pPr lvl="2">
              <a:lnSpc>
                <a:spcPct val="90000"/>
              </a:lnSpc>
              <a:spcBef>
                <a:spcPts val="0"/>
              </a:spcBef>
              <a:spcAft>
                <a:spcPts val="0"/>
              </a:spcAft>
              <a:buClr>
                <a:schemeClr val="dk1"/>
              </a:buClr>
              <a:buSzPts val="3000"/>
              <a:buNone/>
              <a:defRPr sz="2400">
                <a:latin typeface="Quantico"/>
                <a:ea typeface="Quantico"/>
                <a:cs typeface="Quantico"/>
                <a:sym typeface="Quantico"/>
              </a:defRPr>
            </a:lvl3pPr>
            <a:lvl4pPr lvl="3">
              <a:lnSpc>
                <a:spcPct val="90000"/>
              </a:lnSpc>
              <a:spcBef>
                <a:spcPts val="0"/>
              </a:spcBef>
              <a:spcAft>
                <a:spcPts val="0"/>
              </a:spcAft>
              <a:buClr>
                <a:schemeClr val="dk1"/>
              </a:buClr>
              <a:buSzPts val="3000"/>
              <a:buNone/>
              <a:defRPr sz="2400">
                <a:latin typeface="Quantico"/>
                <a:ea typeface="Quantico"/>
                <a:cs typeface="Quantico"/>
                <a:sym typeface="Quantico"/>
              </a:defRPr>
            </a:lvl4pPr>
            <a:lvl5pPr lvl="4">
              <a:lnSpc>
                <a:spcPct val="90000"/>
              </a:lnSpc>
              <a:spcBef>
                <a:spcPts val="0"/>
              </a:spcBef>
              <a:spcAft>
                <a:spcPts val="0"/>
              </a:spcAft>
              <a:buClr>
                <a:schemeClr val="dk1"/>
              </a:buClr>
              <a:buSzPts val="3000"/>
              <a:buNone/>
              <a:defRPr sz="2400">
                <a:latin typeface="Quantico"/>
                <a:ea typeface="Quantico"/>
                <a:cs typeface="Quantico"/>
                <a:sym typeface="Quantico"/>
              </a:defRPr>
            </a:lvl5pPr>
            <a:lvl6pPr lvl="5">
              <a:lnSpc>
                <a:spcPct val="90000"/>
              </a:lnSpc>
              <a:spcBef>
                <a:spcPts val="0"/>
              </a:spcBef>
              <a:spcAft>
                <a:spcPts val="0"/>
              </a:spcAft>
              <a:buClr>
                <a:schemeClr val="dk1"/>
              </a:buClr>
              <a:buSzPts val="3000"/>
              <a:buNone/>
              <a:defRPr sz="2400">
                <a:latin typeface="Quantico"/>
                <a:ea typeface="Quantico"/>
                <a:cs typeface="Quantico"/>
                <a:sym typeface="Quantico"/>
              </a:defRPr>
            </a:lvl6pPr>
            <a:lvl7pPr lvl="6">
              <a:lnSpc>
                <a:spcPct val="90000"/>
              </a:lnSpc>
              <a:spcBef>
                <a:spcPts val="0"/>
              </a:spcBef>
              <a:spcAft>
                <a:spcPts val="0"/>
              </a:spcAft>
              <a:buClr>
                <a:schemeClr val="dk1"/>
              </a:buClr>
              <a:buSzPts val="3000"/>
              <a:buNone/>
              <a:defRPr sz="2400">
                <a:latin typeface="Quantico"/>
                <a:ea typeface="Quantico"/>
                <a:cs typeface="Quantico"/>
                <a:sym typeface="Quantico"/>
              </a:defRPr>
            </a:lvl7pPr>
            <a:lvl8pPr lvl="7">
              <a:lnSpc>
                <a:spcPct val="90000"/>
              </a:lnSpc>
              <a:spcBef>
                <a:spcPts val="0"/>
              </a:spcBef>
              <a:spcAft>
                <a:spcPts val="0"/>
              </a:spcAft>
              <a:buClr>
                <a:schemeClr val="dk1"/>
              </a:buClr>
              <a:buSzPts val="3000"/>
              <a:buNone/>
              <a:defRPr sz="2400">
                <a:latin typeface="Quantico"/>
                <a:ea typeface="Quantico"/>
                <a:cs typeface="Quantico"/>
                <a:sym typeface="Quantico"/>
              </a:defRPr>
            </a:lvl8pPr>
            <a:lvl9pPr lvl="8">
              <a:lnSpc>
                <a:spcPct val="90000"/>
              </a:lnSpc>
              <a:spcBef>
                <a:spcPts val="0"/>
              </a:spcBef>
              <a:spcAft>
                <a:spcPts val="0"/>
              </a:spcAft>
              <a:buClr>
                <a:schemeClr val="dk1"/>
              </a:buClr>
              <a:buSzPts val="3000"/>
              <a:buNone/>
              <a:defRPr sz="2400">
                <a:latin typeface="Quantico"/>
                <a:ea typeface="Quantico"/>
                <a:cs typeface="Quantico"/>
                <a:sym typeface="Quantico"/>
              </a:defRPr>
            </a:lvl9pPr>
          </a:lstStyle>
          <a:p>
            <a:endParaRPr/>
          </a:p>
        </p:txBody>
      </p:sp>
      <p:sp>
        <p:nvSpPr>
          <p:cNvPr id="120" name="Google Shape;120;p13"/>
          <p:cNvSpPr>
            <a:spLocks noGrp="1"/>
          </p:cNvSpPr>
          <p:nvPr>
            <p:ph type="pic" idx="5"/>
          </p:nvPr>
        </p:nvSpPr>
        <p:spPr>
          <a:xfrm>
            <a:off x="75" y="2673275"/>
            <a:ext cx="3400800" cy="2471400"/>
          </a:xfrm>
          <a:prstGeom prst="snip1Rect">
            <a:avLst>
              <a:gd name="adj" fmla="val 21231"/>
            </a:avLst>
          </a:prstGeom>
          <a:noFill/>
          <a:ln>
            <a:noFill/>
          </a:ln>
        </p:spPr>
      </p:sp>
      <p:sp>
        <p:nvSpPr>
          <p:cNvPr id="121" name="Google Shape;121;p13"/>
          <p:cNvSpPr txBox="1">
            <a:spLocks noGrp="1"/>
          </p:cNvSpPr>
          <p:nvPr>
            <p:ph type="subTitle" idx="6"/>
          </p:nvPr>
        </p:nvSpPr>
        <p:spPr>
          <a:xfrm>
            <a:off x="582450" y="1733025"/>
            <a:ext cx="2400600" cy="7455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dk1"/>
              </a:buClr>
              <a:buSzPts val="1000"/>
              <a:buFont typeface="Lato"/>
              <a:buNone/>
              <a:defRPr>
                <a:solidFill>
                  <a:schemeClr val="dk1"/>
                </a:solidFill>
              </a:defRPr>
            </a:lvl1pPr>
            <a:lvl2pPr lvl="1">
              <a:lnSpc>
                <a:spcPct val="115000"/>
              </a:lnSpc>
              <a:spcBef>
                <a:spcPts val="1000"/>
              </a:spcBef>
              <a:spcAft>
                <a:spcPts val="0"/>
              </a:spcAft>
              <a:buClr>
                <a:schemeClr val="dk1"/>
              </a:buClr>
              <a:buSzPts val="1000"/>
              <a:buFont typeface="Lato"/>
              <a:buNone/>
              <a:defRPr>
                <a:solidFill>
                  <a:schemeClr val="dk1"/>
                </a:solidFill>
              </a:defRPr>
            </a:lvl2pPr>
            <a:lvl3pPr lvl="2">
              <a:lnSpc>
                <a:spcPct val="115000"/>
              </a:lnSpc>
              <a:spcBef>
                <a:spcPts val="1000"/>
              </a:spcBef>
              <a:spcAft>
                <a:spcPts val="0"/>
              </a:spcAft>
              <a:buClr>
                <a:schemeClr val="dk1"/>
              </a:buClr>
              <a:buSzPts val="1000"/>
              <a:buFont typeface="Lato"/>
              <a:buNone/>
              <a:defRPr>
                <a:solidFill>
                  <a:schemeClr val="dk1"/>
                </a:solidFill>
              </a:defRPr>
            </a:lvl3pPr>
            <a:lvl4pPr lvl="3">
              <a:lnSpc>
                <a:spcPct val="115000"/>
              </a:lnSpc>
              <a:spcBef>
                <a:spcPts val="1000"/>
              </a:spcBef>
              <a:spcAft>
                <a:spcPts val="0"/>
              </a:spcAft>
              <a:buClr>
                <a:schemeClr val="dk1"/>
              </a:buClr>
              <a:buSzPts val="1000"/>
              <a:buFont typeface="Lato"/>
              <a:buNone/>
              <a:defRPr>
                <a:solidFill>
                  <a:schemeClr val="dk1"/>
                </a:solidFill>
              </a:defRPr>
            </a:lvl4pPr>
            <a:lvl5pPr lvl="4">
              <a:lnSpc>
                <a:spcPct val="115000"/>
              </a:lnSpc>
              <a:spcBef>
                <a:spcPts val="1000"/>
              </a:spcBef>
              <a:spcAft>
                <a:spcPts val="0"/>
              </a:spcAft>
              <a:buClr>
                <a:schemeClr val="dk1"/>
              </a:buClr>
              <a:buSzPts val="1000"/>
              <a:buFont typeface="Lato"/>
              <a:buNone/>
              <a:defRPr>
                <a:solidFill>
                  <a:schemeClr val="dk1"/>
                </a:solidFill>
              </a:defRPr>
            </a:lvl5pPr>
            <a:lvl6pPr lvl="5">
              <a:lnSpc>
                <a:spcPct val="115000"/>
              </a:lnSpc>
              <a:spcBef>
                <a:spcPts val="1000"/>
              </a:spcBef>
              <a:spcAft>
                <a:spcPts val="0"/>
              </a:spcAft>
              <a:buClr>
                <a:schemeClr val="dk1"/>
              </a:buClr>
              <a:buSzPts val="1000"/>
              <a:buFont typeface="Lato"/>
              <a:buNone/>
              <a:defRPr>
                <a:solidFill>
                  <a:schemeClr val="dk1"/>
                </a:solidFill>
              </a:defRPr>
            </a:lvl6pPr>
            <a:lvl7pPr lvl="6">
              <a:lnSpc>
                <a:spcPct val="115000"/>
              </a:lnSpc>
              <a:spcBef>
                <a:spcPts val="1000"/>
              </a:spcBef>
              <a:spcAft>
                <a:spcPts val="0"/>
              </a:spcAft>
              <a:buClr>
                <a:schemeClr val="dk1"/>
              </a:buClr>
              <a:buSzPts val="1000"/>
              <a:buFont typeface="Lato"/>
              <a:buNone/>
              <a:defRPr>
                <a:solidFill>
                  <a:schemeClr val="dk1"/>
                </a:solidFill>
              </a:defRPr>
            </a:lvl7pPr>
            <a:lvl8pPr lvl="7">
              <a:lnSpc>
                <a:spcPct val="115000"/>
              </a:lnSpc>
              <a:spcBef>
                <a:spcPts val="1000"/>
              </a:spcBef>
              <a:spcAft>
                <a:spcPts val="0"/>
              </a:spcAft>
              <a:buClr>
                <a:schemeClr val="dk1"/>
              </a:buClr>
              <a:buSzPts val="1000"/>
              <a:buFont typeface="Lato"/>
              <a:buNone/>
              <a:defRPr>
                <a:solidFill>
                  <a:schemeClr val="dk1"/>
                </a:solidFill>
              </a:defRPr>
            </a:lvl8pPr>
            <a:lvl9pPr lvl="8">
              <a:lnSpc>
                <a:spcPct val="115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22" name="Google Shape;122;p13"/>
          <p:cNvSpPr txBox="1">
            <a:spLocks noGrp="1"/>
          </p:cNvSpPr>
          <p:nvPr>
            <p:ph type="subTitle" idx="7"/>
          </p:nvPr>
        </p:nvSpPr>
        <p:spPr>
          <a:xfrm>
            <a:off x="3718450" y="3470325"/>
            <a:ext cx="3678300" cy="454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400"/>
              <a:buFont typeface="Quantico"/>
              <a:buNone/>
              <a:defRPr sz="1400">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400"/>
              <a:buFont typeface="Quantico"/>
              <a:buNone/>
              <a:defRPr sz="1400">
                <a:solidFill>
                  <a:schemeClr val="accent6"/>
                </a:solidFill>
                <a:latin typeface="Quantico"/>
                <a:ea typeface="Quantico"/>
                <a:cs typeface="Quantico"/>
                <a:sym typeface="Quantico"/>
              </a:defRPr>
            </a:lvl9pPr>
          </a:lstStyle>
          <a:p>
            <a:endParaRPr/>
          </a:p>
        </p:txBody>
      </p:sp>
      <p:sp>
        <p:nvSpPr>
          <p:cNvPr id="123" name="Google Shape;123;p13"/>
          <p:cNvSpPr txBox="1">
            <a:spLocks noGrp="1"/>
          </p:cNvSpPr>
          <p:nvPr>
            <p:ph type="subTitle" idx="8"/>
          </p:nvPr>
        </p:nvSpPr>
        <p:spPr>
          <a:xfrm>
            <a:off x="3724200" y="3884675"/>
            <a:ext cx="5063100" cy="1039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a:endParaRPr/>
          </a:p>
        </p:txBody>
      </p:sp>
      <p:sp>
        <p:nvSpPr>
          <p:cNvPr id="124" name="Google Shape;124;p13"/>
          <p:cNvSpPr txBox="1">
            <a:spLocks noGrp="1"/>
          </p:cNvSpPr>
          <p:nvPr>
            <p:ph type="subTitle" idx="9"/>
          </p:nvPr>
        </p:nvSpPr>
        <p:spPr>
          <a:xfrm>
            <a:off x="5999175" y="1696338"/>
            <a:ext cx="2787300" cy="1251900"/>
          </a:xfrm>
          <a:prstGeom prst="rect">
            <a:avLst/>
          </a:prstGeom>
        </p:spPr>
        <p:txBody>
          <a:bodyPr spcFirstLastPara="1" wrap="square" lIns="0" tIns="0" rIns="91425" bIns="0" anchor="t" anchorCtr="0">
            <a:noAutofit/>
          </a:bodyPr>
          <a:lstStyle>
            <a:lvl1pPr lvl="0">
              <a:lnSpc>
                <a:spcPct val="130000"/>
              </a:lnSpc>
              <a:spcBef>
                <a:spcPts val="0"/>
              </a:spcBef>
              <a:spcAft>
                <a:spcPts val="0"/>
              </a:spcAft>
              <a:buClr>
                <a:schemeClr val="accent6"/>
              </a:buClr>
              <a:buSzPts val="1000"/>
              <a:buFont typeface="Lato"/>
              <a:buNone/>
              <a:defRPr>
                <a:solidFill>
                  <a:schemeClr val="accent6"/>
                </a:solidFill>
              </a:defRPr>
            </a:lvl1pPr>
            <a:lvl2pPr lvl="1">
              <a:lnSpc>
                <a:spcPct val="130000"/>
              </a:lnSpc>
              <a:spcBef>
                <a:spcPts val="0"/>
              </a:spcBef>
              <a:spcAft>
                <a:spcPts val="0"/>
              </a:spcAft>
              <a:buClr>
                <a:schemeClr val="accent6"/>
              </a:buClr>
              <a:buSzPts val="1000"/>
              <a:buFont typeface="Lato"/>
              <a:buNone/>
              <a:defRPr>
                <a:solidFill>
                  <a:schemeClr val="accent6"/>
                </a:solidFill>
              </a:defRPr>
            </a:lvl2pPr>
            <a:lvl3pPr lvl="2">
              <a:lnSpc>
                <a:spcPct val="130000"/>
              </a:lnSpc>
              <a:spcBef>
                <a:spcPts val="0"/>
              </a:spcBef>
              <a:spcAft>
                <a:spcPts val="0"/>
              </a:spcAft>
              <a:buClr>
                <a:schemeClr val="accent6"/>
              </a:buClr>
              <a:buSzPts val="1000"/>
              <a:buFont typeface="Lato"/>
              <a:buNone/>
              <a:defRPr>
                <a:solidFill>
                  <a:schemeClr val="accent6"/>
                </a:solidFill>
              </a:defRPr>
            </a:lvl3pPr>
            <a:lvl4pPr lvl="3">
              <a:lnSpc>
                <a:spcPct val="130000"/>
              </a:lnSpc>
              <a:spcBef>
                <a:spcPts val="0"/>
              </a:spcBef>
              <a:spcAft>
                <a:spcPts val="0"/>
              </a:spcAft>
              <a:buClr>
                <a:schemeClr val="accent6"/>
              </a:buClr>
              <a:buSzPts val="1000"/>
              <a:buFont typeface="Lato"/>
              <a:buNone/>
              <a:defRPr>
                <a:solidFill>
                  <a:schemeClr val="accent6"/>
                </a:solidFill>
              </a:defRPr>
            </a:lvl4pPr>
            <a:lvl5pPr lvl="4">
              <a:lnSpc>
                <a:spcPct val="130000"/>
              </a:lnSpc>
              <a:spcBef>
                <a:spcPts val="0"/>
              </a:spcBef>
              <a:spcAft>
                <a:spcPts val="0"/>
              </a:spcAft>
              <a:buClr>
                <a:schemeClr val="accent6"/>
              </a:buClr>
              <a:buSzPts val="1000"/>
              <a:buFont typeface="Lato"/>
              <a:buNone/>
              <a:defRPr>
                <a:solidFill>
                  <a:schemeClr val="accent6"/>
                </a:solidFill>
              </a:defRPr>
            </a:lvl5pPr>
            <a:lvl6pPr lvl="5">
              <a:lnSpc>
                <a:spcPct val="130000"/>
              </a:lnSpc>
              <a:spcBef>
                <a:spcPts val="0"/>
              </a:spcBef>
              <a:spcAft>
                <a:spcPts val="0"/>
              </a:spcAft>
              <a:buClr>
                <a:schemeClr val="accent6"/>
              </a:buClr>
              <a:buSzPts val="1000"/>
              <a:buFont typeface="Lato"/>
              <a:buNone/>
              <a:defRPr>
                <a:solidFill>
                  <a:schemeClr val="accent6"/>
                </a:solidFill>
              </a:defRPr>
            </a:lvl6pPr>
            <a:lvl7pPr lvl="6">
              <a:lnSpc>
                <a:spcPct val="130000"/>
              </a:lnSpc>
              <a:spcBef>
                <a:spcPts val="0"/>
              </a:spcBef>
              <a:spcAft>
                <a:spcPts val="0"/>
              </a:spcAft>
              <a:buClr>
                <a:schemeClr val="accent6"/>
              </a:buClr>
              <a:buSzPts val="1000"/>
              <a:buFont typeface="Lato"/>
              <a:buNone/>
              <a:defRPr>
                <a:solidFill>
                  <a:schemeClr val="accent6"/>
                </a:solidFill>
              </a:defRPr>
            </a:lvl7pPr>
            <a:lvl8pPr lvl="7">
              <a:lnSpc>
                <a:spcPct val="130000"/>
              </a:lnSpc>
              <a:spcBef>
                <a:spcPts val="0"/>
              </a:spcBef>
              <a:spcAft>
                <a:spcPts val="0"/>
              </a:spcAft>
              <a:buClr>
                <a:schemeClr val="accent6"/>
              </a:buClr>
              <a:buSzPts val="1000"/>
              <a:buFont typeface="Lato"/>
              <a:buNone/>
              <a:defRPr>
                <a:solidFill>
                  <a:schemeClr val="accent6"/>
                </a:solidFill>
              </a:defRPr>
            </a:lvl8pPr>
            <a:lvl9pPr lvl="8">
              <a:lnSpc>
                <a:spcPct val="130000"/>
              </a:lnSpc>
              <a:spcBef>
                <a:spcPts val="0"/>
              </a:spcBef>
              <a:spcAft>
                <a:spcPts val="0"/>
              </a:spcAft>
              <a:buClr>
                <a:schemeClr val="accent6"/>
              </a:buClr>
              <a:buSzPts val="1000"/>
              <a:buFont typeface="Lato"/>
              <a:buNone/>
              <a:defRPr>
                <a:solidFill>
                  <a:schemeClr val="accent6"/>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 Alt 10">
  <p:cSld name="BLANK_1_1_1_1_1_1_1_1_1_1_1_1_1_1_1_1_1_1">
    <p:spTree>
      <p:nvGrpSpPr>
        <p:cNvPr id="1" name="Shape 125"/>
        <p:cNvGrpSpPr/>
        <p:nvPr/>
      </p:nvGrpSpPr>
      <p:grpSpPr>
        <a:xfrm>
          <a:off x="0" y="0"/>
          <a:ext cx="0" cy="0"/>
          <a:chOff x="0" y="0"/>
          <a:chExt cx="0" cy="0"/>
        </a:xfrm>
      </p:grpSpPr>
      <p:sp>
        <p:nvSpPr>
          <p:cNvPr id="126" name="Google Shape;126;p14"/>
          <p:cNvSpPr txBox="1">
            <a:spLocks noGrp="1"/>
          </p:cNvSpPr>
          <p:nvPr>
            <p:ph type="title"/>
          </p:nvPr>
        </p:nvSpPr>
        <p:spPr>
          <a:xfrm>
            <a:off x="508000" y="466750"/>
            <a:ext cx="3752700" cy="18681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lt1"/>
              </a:buClr>
              <a:buSzPts val="3000"/>
              <a:buNone/>
              <a:defRPr sz="2400">
                <a:solidFill>
                  <a:schemeClr val="lt1"/>
                </a:solidFill>
              </a:defRPr>
            </a:lvl1pPr>
            <a:lvl2pPr lvl="1">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2pPr>
            <a:lvl3pPr lvl="2">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3pPr>
            <a:lvl4pPr lvl="3">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4pPr>
            <a:lvl5pPr lvl="4">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5pPr>
            <a:lvl6pPr lvl="5">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6pPr>
            <a:lvl7pPr lvl="6">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7pPr>
            <a:lvl8pPr lvl="7">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8pPr>
            <a:lvl9pPr lvl="8">
              <a:lnSpc>
                <a:spcPct val="90000"/>
              </a:lnSpc>
              <a:spcBef>
                <a:spcPts val="0"/>
              </a:spcBef>
              <a:spcAft>
                <a:spcPts val="0"/>
              </a:spcAft>
              <a:buClr>
                <a:schemeClr val="lt1"/>
              </a:buClr>
              <a:buSzPts val="3000"/>
              <a:buNone/>
              <a:defRPr sz="2400">
                <a:solidFill>
                  <a:schemeClr val="lt1"/>
                </a:solidFill>
                <a:latin typeface="Quantico"/>
                <a:ea typeface="Quantico"/>
                <a:cs typeface="Quantico"/>
                <a:sym typeface="Quantico"/>
              </a:defRPr>
            </a:lvl9pPr>
          </a:lstStyle>
          <a:p>
            <a:endParaRPr/>
          </a:p>
        </p:txBody>
      </p:sp>
      <p:sp>
        <p:nvSpPr>
          <p:cNvPr id="127" name="Google Shape;127;p14"/>
          <p:cNvSpPr>
            <a:spLocks noGrp="1"/>
          </p:cNvSpPr>
          <p:nvPr>
            <p:ph type="pic" idx="2"/>
          </p:nvPr>
        </p:nvSpPr>
        <p:spPr>
          <a:xfrm>
            <a:off x="75" y="2673275"/>
            <a:ext cx="3014400" cy="2471400"/>
          </a:xfrm>
          <a:prstGeom prst="snip1Rect">
            <a:avLst>
              <a:gd name="adj" fmla="val 0"/>
            </a:avLst>
          </a:prstGeom>
          <a:noFill/>
          <a:ln>
            <a:noFill/>
          </a:ln>
        </p:spPr>
      </p:sp>
      <p:sp>
        <p:nvSpPr>
          <p:cNvPr id="128" name="Google Shape;128;p14"/>
          <p:cNvSpPr>
            <a:spLocks noGrp="1"/>
          </p:cNvSpPr>
          <p:nvPr>
            <p:ph type="pic" idx="3"/>
          </p:nvPr>
        </p:nvSpPr>
        <p:spPr>
          <a:xfrm>
            <a:off x="5341625" y="-3800"/>
            <a:ext cx="3802500" cy="1899300"/>
          </a:xfrm>
          <a:prstGeom prst="snip1Rect">
            <a:avLst>
              <a:gd name="adj" fmla="val 17337"/>
            </a:avLst>
          </a:prstGeom>
          <a:noFill/>
          <a:ln>
            <a:noFill/>
          </a:ln>
        </p:spPr>
      </p:sp>
      <p:sp>
        <p:nvSpPr>
          <p:cNvPr id="129" name="Google Shape;129;p14"/>
          <p:cNvSpPr/>
          <p:nvPr/>
        </p:nvSpPr>
        <p:spPr>
          <a:xfrm>
            <a:off x="5341400" y="1709375"/>
            <a:ext cx="3802500" cy="3435300"/>
          </a:xfrm>
          <a:prstGeom prst="snip1Rect">
            <a:avLst>
              <a:gd name="adj"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30" name="Google Shape;130;p14"/>
          <p:cNvSpPr/>
          <p:nvPr/>
        </p:nvSpPr>
        <p:spPr>
          <a:xfrm>
            <a:off x="3014300" y="2673275"/>
            <a:ext cx="2327100" cy="2471400"/>
          </a:xfrm>
          <a:prstGeom prst="snip1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31" name="Google Shape;131;p14"/>
          <p:cNvSpPr txBox="1">
            <a:spLocks noGrp="1"/>
          </p:cNvSpPr>
          <p:nvPr>
            <p:ph type="subTitle" idx="1"/>
          </p:nvPr>
        </p:nvSpPr>
        <p:spPr>
          <a:xfrm>
            <a:off x="3364075" y="3159975"/>
            <a:ext cx="1459500" cy="18681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6"/>
              </a:buClr>
              <a:buSzPts val="1000"/>
              <a:buFont typeface="Lato"/>
              <a:buNone/>
              <a:defRPr>
                <a:solidFill>
                  <a:schemeClr val="accent6"/>
                </a:solidFill>
              </a:defRPr>
            </a:lvl1pPr>
            <a:lvl2pPr lvl="1">
              <a:lnSpc>
                <a:spcPct val="115000"/>
              </a:lnSpc>
              <a:spcBef>
                <a:spcPts val="1000"/>
              </a:spcBef>
              <a:spcAft>
                <a:spcPts val="0"/>
              </a:spcAft>
              <a:buClr>
                <a:schemeClr val="accent6"/>
              </a:buClr>
              <a:buSzPts val="1000"/>
              <a:buFont typeface="Lato"/>
              <a:buNone/>
              <a:defRPr>
                <a:solidFill>
                  <a:schemeClr val="accent6"/>
                </a:solidFill>
              </a:defRPr>
            </a:lvl2pPr>
            <a:lvl3pPr lvl="2">
              <a:lnSpc>
                <a:spcPct val="115000"/>
              </a:lnSpc>
              <a:spcBef>
                <a:spcPts val="1000"/>
              </a:spcBef>
              <a:spcAft>
                <a:spcPts val="0"/>
              </a:spcAft>
              <a:buClr>
                <a:schemeClr val="accent6"/>
              </a:buClr>
              <a:buSzPts val="1000"/>
              <a:buFont typeface="Lato"/>
              <a:buNone/>
              <a:defRPr>
                <a:solidFill>
                  <a:schemeClr val="accent6"/>
                </a:solidFill>
              </a:defRPr>
            </a:lvl3pPr>
            <a:lvl4pPr lvl="3">
              <a:lnSpc>
                <a:spcPct val="115000"/>
              </a:lnSpc>
              <a:spcBef>
                <a:spcPts val="1000"/>
              </a:spcBef>
              <a:spcAft>
                <a:spcPts val="0"/>
              </a:spcAft>
              <a:buClr>
                <a:schemeClr val="accent6"/>
              </a:buClr>
              <a:buSzPts val="1000"/>
              <a:buFont typeface="Lato"/>
              <a:buNone/>
              <a:defRPr>
                <a:solidFill>
                  <a:schemeClr val="accent6"/>
                </a:solidFill>
              </a:defRPr>
            </a:lvl4pPr>
            <a:lvl5pPr lvl="4">
              <a:lnSpc>
                <a:spcPct val="115000"/>
              </a:lnSpc>
              <a:spcBef>
                <a:spcPts val="1000"/>
              </a:spcBef>
              <a:spcAft>
                <a:spcPts val="0"/>
              </a:spcAft>
              <a:buClr>
                <a:schemeClr val="accent6"/>
              </a:buClr>
              <a:buSzPts val="1000"/>
              <a:buFont typeface="Lato"/>
              <a:buNone/>
              <a:defRPr>
                <a:solidFill>
                  <a:schemeClr val="accent6"/>
                </a:solidFill>
              </a:defRPr>
            </a:lvl5pPr>
            <a:lvl6pPr lvl="5">
              <a:lnSpc>
                <a:spcPct val="115000"/>
              </a:lnSpc>
              <a:spcBef>
                <a:spcPts val="1000"/>
              </a:spcBef>
              <a:spcAft>
                <a:spcPts val="0"/>
              </a:spcAft>
              <a:buClr>
                <a:schemeClr val="accent6"/>
              </a:buClr>
              <a:buSzPts val="1000"/>
              <a:buFont typeface="Lato"/>
              <a:buNone/>
              <a:defRPr>
                <a:solidFill>
                  <a:schemeClr val="accent6"/>
                </a:solidFill>
              </a:defRPr>
            </a:lvl6pPr>
            <a:lvl7pPr lvl="6">
              <a:lnSpc>
                <a:spcPct val="115000"/>
              </a:lnSpc>
              <a:spcBef>
                <a:spcPts val="1000"/>
              </a:spcBef>
              <a:spcAft>
                <a:spcPts val="0"/>
              </a:spcAft>
              <a:buClr>
                <a:schemeClr val="accent6"/>
              </a:buClr>
              <a:buSzPts val="1000"/>
              <a:buFont typeface="Lato"/>
              <a:buNone/>
              <a:defRPr>
                <a:solidFill>
                  <a:schemeClr val="accent6"/>
                </a:solidFill>
              </a:defRPr>
            </a:lvl7pPr>
            <a:lvl8pPr lvl="7">
              <a:lnSpc>
                <a:spcPct val="115000"/>
              </a:lnSpc>
              <a:spcBef>
                <a:spcPts val="1000"/>
              </a:spcBef>
              <a:spcAft>
                <a:spcPts val="0"/>
              </a:spcAft>
              <a:buClr>
                <a:schemeClr val="accent6"/>
              </a:buClr>
              <a:buSzPts val="1000"/>
              <a:buFont typeface="Lato"/>
              <a:buNone/>
              <a:defRPr>
                <a:solidFill>
                  <a:schemeClr val="accent6"/>
                </a:solidFill>
              </a:defRPr>
            </a:lvl8pPr>
            <a:lvl9pPr lvl="8">
              <a:lnSpc>
                <a:spcPct val="115000"/>
              </a:lnSpc>
              <a:spcBef>
                <a:spcPts val="1000"/>
              </a:spcBef>
              <a:spcAft>
                <a:spcPts val="1000"/>
              </a:spcAft>
              <a:buClr>
                <a:schemeClr val="accent6"/>
              </a:buClr>
              <a:buSzPts val="1000"/>
              <a:buFont typeface="Lato"/>
              <a:buNone/>
              <a:defRPr>
                <a:solidFill>
                  <a:schemeClr val="accent6"/>
                </a:solidFill>
              </a:defRPr>
            </a:lvl9pPr>
          </a:lstStyle>
          <a:p>
            <a:endParaRPr/>
          </a:p>
        </p:txBody>
      </p:sp>
      <p:sp>
        <p:nvSpPr>
          <p:cNvPr id="132" name="Google Shape;132;p14"/>
          <p:cNvSpPr txBox="1">
            <a:spLocks noGrp="1"/>
          </p:cNvSpPr>
          <p:nvPr>
            <p:ph type="subTitle" idx="4"/>
          </p:nvPr>
        </p:nvSpPr>
        <p:spPr>
          <a:xfrm>
            <a:off x="5794450" y="2073450"/>
            <a:ext cx="1459500" cy="1642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a:endParaRPr/>
          </a:p>
        </p:txBody>
      </p:sp>
      <p:sp>
        <p:nvSpPr>
          <p:cNvPr id="133" name="Google Shape;133;p14"/>
          <p:cNvSpPr txBox="1">
            <a:spLocks noGrp="1"/>
          </p:cNvSpPr>
          <p:nvPr>
            <p:ph type="subTitle" idx="5"/>
          </p:nvPr>
        </p:nvSpPr>
        <p:spPr>
          <a:xfrm>
            <a:off x="7371675" y="2073450"/>
            <a:ext cx="1294500" cy="1642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a:endParaRPr/>
          </a:p>
        </p:txBody>
      </p:sp>
      <p:sp>
        <p:nvSpPr>
          <p:cNvPr id="134" name="Google Shape;134;p14"/>
          <p:cNvSpPr txBox="1">
            <a:spLocks noGrp="1"/>
          </p:cNvSpPr>
          <p:nvPr>
            <p:ph type="subTitle" idx="6"/>
          </p:nvPr>
        </p:nvSpPr>
        <p:spPr>
          <a:xfrm>
            <a:off x="5794450" y="3940350"/>
            <a:ext cx="2831400" cy="917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200"/>
              <a:buFont typeface="Lato"/>
              <a:buNone/>
              <a:defRPr>
                <a:solidFill>
                  <a:schemeClr val="accent6"/>
                </a:solidFill>
              </a:defRPr>
            </a:lvl1pPr>
            <a:lvl2pPr lvl="1">
              <a:lnSpc>
                <a:spcPct val="100000"/>
              </a:lnSpc>
              <a:spcBef>
                <a:spcPts val="1000"/>
              </a:spcBef>
              <a:spcAft>
                <a:spcPts val="0"/>
              </a:spcAft>
              <a:buClr>
                <a:schemeClr val="accent6"/>
              </a:buClr>
              <a:buSzPts val="1200"/>
              <a:buFont typeface="Lato"/>
              <a:buNone/>
              <a:defRPr>
                <a:solidFill>
                  <a:schemeClr val="accent6"/>
                </a:solidFill>
              </a:defRPr>
            </a:lvl2pPr>
            <a:lvl3pPr lvl="2">
              <a:lnSpc>
                <a:spcPct val="100000"/>
              </a:lnSpc>
              <a:spcBef>
                <a:spcPts val="1000"/>
              </a:spcBef>
              <a:spcAft>
                <a:spcPts val="0"/>
              </a:spcAft>
              <a:buClr>
                <a:schemeClr val="accent6"/>
              </a:buClr>
              <a:buSzPts val="1200"/>
              <a:buFont typeface="Lato"/>
              <a:buNone/>
              <a:defRPr>
                <a:solidFill>
                  <a:schemeClr val="accent6"/>
                </a:solidFill>
              </a:defRPr>
            </a:lvl3pPr>
            <a:lvl4pPr lvl="3">
              <a:lnSpc>
                <a:spcPct val="100000"/>
              </a:lnSpc>
              <a:spcBef>
                <a:spcPts val="1000"/>
              </a:spcBef>
              <a:spcAft>
                <a:spcPts val="0"/>
              </a:spcAft>
              <a:buClr>
                <a:schemeClr val="accent6"/>
              </a:buClr>
              <a:buSzPts val="1200"/>
              <a:buFont typeface="Lato"/>
              <a:buNone/>
              <a:defRPr>
                <a:solidFill>
                  <a:schemeClr val="accent6"/>
                </a:solidFill>
              </a:defRPr>
            </a:lvl4pPr>
            <a:lvl5pPr lvl="4">
              <a:lnSpc>
                <a:spcPct val="100000"/>
              </a:lnSpc>
              <a:spcBef>
                <a:spcPts val="1000"/>
              </a:spcBef>
              <a:spcAft>
                <a:spcPts val="0"/>
              </a:spcAft>
              <a:buClr>
                <a:schemeClr val="accent6"/>
              </a:buClr>
              <a:buSzPts val="1200"/>
              <a:buFont typeface="Lato"/>
              <a:buNone/>
              <a:defRPr>
                <a:solidFill>
                  <a:schemeClr val="accent6"/>
                </a:solidFill>
              </a:defRPr>
            </a:lvl5pPr>
            <a:lvl6pPr lvl="5">
              <a:lnSpc>
                <a:spcPct val="100000"/>
              </a:lnSpc>
              <a:spcBef>
                <a:spcPts val="1000"/>
              </a:spcBef>
              <a:spcAft>
                <a:spcPts val="0"/>
              </a:spcAft>
              <a:buClr>
                <a:schemeClr val="accent6"/>
              </a:buClr>
              <a:buSzPts val="1200"/>
              <a:buFont typeface="Lato"/>
              <a:buNone/>
              <a:defRPr>
                <a:solidFill>
                  <a:schemeClr val="accent6"/>
                </a:solidFill>
              </a:defRPr>
            </a:lvl6pPr>
            <a:lvl7pPr lvl="6">
              <a:lnSpc>
                <a:spcPct val="100000"/>
              </a:lnSpc>
              <a:spcBef>
                <a:spcPts val="1000"/>
              </a:spcBef>
              <a:spcAft>
                <a:spcPts val="0"/>
              </a:spcAft>
              <a:buClr>
                <a:schemeClr val="accent6"/>
              </a:buClr>
              <a:buSzPts val="1200"/>
              <a:buFont typeface="Lato"/>
              <a:buNone/>
              <a:defRPr>
                <a:solidFill>
                  <a:schemeClr val="accent6"/>
                </a:solidFill>
              </a:defRPr>
            </a:lvl7pPr>
            <a:lvl8pPr lvl="7">
              <a:lnSpc>
                <a:spcPct val="100000"/>
              </a:lnSpc>
              <a:spcBef>
                <a:spcPts val="1000"/>
              </a:spcBef>
              <a:spcAft>
                <a:spcPts val="0"/>
              </a:spcAft>
              <a:buClr>
                <a:schemeClr val="accent6"/>
              </a:buClr>
              <a:buSzPts val="1200"/>
              <a:buFont typeface="Lato"/>
              <a:buNone/>
              <a:defRPr>
                <a:solidFill>
                  <a:schemeClr val="accent6"/>
                </a:solidFill>
              </a:defRPr>
            </a:lvl8pPr>
            <a:lvl9pPr lvl="8">
              <a:lnSpc>
                <a:spcPct val="100000"/>
              </a:lnSpc>
              <a:spcBef>
                <a:spcPts val="1000"/>
              </a:spcBef>
              <a:spcAft>
                <a:spcPts val="1000"/>
              </a:spcAft>
              <a:buClr>
                <a:schemeClr val="accent6"/>
              </a:buClr>
              <a:buSzPts val="1200"/>
              <a:buFont typeface="Lato"/>
              <a:buNone/>
              <a:defRPr>
                <a:solidFill>
                  <a:schemeClr val="accent6"/>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 Alt 11">
  <p:cSld name="BLANK_1_1_1_1_1_1_1_1_1_1_1_1_1_1_1">
    <p:bg>
      <p:bgPr>
        <a:solidFill>
          <a:schemeClr val="lt1"/>
        </a:solidFill>
        <a:effectLst/>
      </p:bgPr>
    </p:bg>
    <p:spTree>
      <p:nvGrpSpPr>
        <p:cNvPr id="1" name="Shape 135"/>
        <p:cNvGrpSpPr/>
        <p:nvPr/>
      </p:nvGrpSpPr>
      <p:grpSpPr>
        <a:xfrm>
          <a:off x="0" y="0"/>
          <a:ext cx="0" cy="0"/>
          <a:chOff x="0" y="0"/>
          <a:chExt cx="0" cy="0"/>
        </a:xfrm>
      </p:grpSpPr>
      <p:sp>
        <p:nvSpPr>
          <p:cNvPr id="136" name="Google Shape;136;p15"/>
          <p:cNvSpPr txBox="1">
            <a:spLocks noGrp="1"/>
          </p:cNvSpPr>
          <p:nvPr>
            <p:ph type="subTitle" idx="1"/>
          </p:nvPr>
        </p:nvSpPr>
        <p:spPr>
          <a:xfrm>
            <a:off x="455153" y="1847050"/>
            <a:ext cx="1278600" cy="410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37" name="Google Shape;137;p15"/>
          <p:cNvSpPr txBox="1">
            <a:spLocks noGrp="1"/>
          </p:cNvSpPr>
          <p:nvPr>
            <p:ph type="subTitle" idx="2"/>
          </p:nvPr>
        </p:nvSpPr>
        <p:spPr>
          <a:xfrm>
            <a:off x="455153" y="2961963"/>
            <a:ext cx="1278600" cy="410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38" name="Google Shape;138;p15"/>
          <p:cNvSpPr txBox="1">
            <a:spLocks noGrp="1"/>
          </p:cNvSpPr>
          <p:nvPr>
            <p:ph type="subTitle" idx="3"/>
          </p:nvPr>
        </p:nvSpPr>
        <p:spPr>
          <a:xfrm>
            <a:off x="455146" y="3929375"/>
            <a:ext cx="1278600" cy="410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39" name="Google Shape;139;p15"/>
          <p:cNvSpPr txBox="1">
            <a:spLocks noGrp="1"/>
          </p:cNvSpPr>
          <p:nvPr>
            <p:ph type="subTitle" idx="4"/>
          </p:nvPr>
        </p:nvSpPr>
        <p:spPr>
          <a:xfrm>
            <a:off x="1781075" y="1241375"/>
            <a:ext cx="1498800" cy="276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40" name="Google Shape;140;p15"/>
          <p:cNvSpPr txBox="1">
            <a:spLocks noGrp="1"/>
          </p:cNvSpPr>
          <p:nvPr>
            <p:ph type="subTitle" idx="5"/>
          </p:nvPr>
        </p:nvSpPr>
        <p:spPr>
          <a:xfrm>
            <a:off x="3596300" y="1241375"/>
            <a:ext cx="1498800" cy="276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41" name="Google Shape;141;p15"/>
          <p:cNvSpPr txBox="1">
            <a:spLocks noGrp="1"/>
          </p:cNvSpPr>
          <p:nvPr>
            <p:ph type="subTitle" idx="6"/>
          </p:nvPr>
        </p:nvSpPr>
        <p:spPr>
          <a:xfrm>
            <a:off x="5411525" y="1241375"/>
            <a:ext cx="1498800" cy="276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42" name="Google Shape;142;p15"/>
          <p:cNvSpPr txBox="1">
            <a:spLocks noGrp="1"/>
          </p:cNvSpPr>
          <p:nvPr>
            <p:ph type="subTitle" idx="7"/>
          </p:nvPr>
        </p:nvSpPr>
        <p:spPr>
          <a:xfrm>
            <a:off x="7226750" y="1241375"/>
            <a:ext cx="1498800" cy="264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000"/>
              <a:buFont typeface="Quantico"/>
              <a:buNone/>
              <a:defRPr>
                <a:solidFill>
                  <a:schemeClr val="accent6"/>
                </a:solidFill>
                <a:latin typeface="Quantico"/>
                <a:ea typeface="Quantico"/>
                <a:cs typeface="Quantico"/>
                <a:sym typeface="Quantico"/>
              </a:defRPr>
            </a:lvl1pPr>
            <a:lvl2pPr lvl="1">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2pPr>
            <a:lvl3pPr lvl="2">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3pPr>
            <a:lvl4pPr lvl="3">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4pPr>
            <a:lvl5pPr lvl="4">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5pPr>
            <a:lvl6pPr lvl="5">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6pPr>
            <a:lvl7pPr lvl="6">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7pPr>
            <a:lvl8pPr lvl="7">
              <a:lnSpc>
                <a:spcPct val="100000"/>
              </a:lnSpc>
              <a:spcBef>
                <a:spcPts val="1000"/>
              </a:spcBef>
              <a:spcAft>
                <a:spcPts val="0"/>
              </a:spcAft>
              <a:buClr>
                <a:schemeClr val="accent6"/>
              </a:buClr>
              <a:buSzPts val="1000"/>
              <a:buFont typeface="Quantico"/>
              <a:buNone/>
              <a:defRPr>
                <a:solidFill>
                  <a:schemeClr val="accent6"/>
                </a:solidFill>
                <a:latin typeface="Quantico"/>
                <a:ea typeface="Quantico"/>
                <a:cs typeface="Quantico"/>
                <a:sym typeface="Quantico"/>
              </a:defRPr>
            </a:lvl8pPr>
            <a:lvl9pPr lvl="8">
              <a:lnSpc>
                <a:spcPct val="100000"/>
              </a:lnSpc>
              <a:spcBef>
                <a:spcPts val="1000"/>
              </a:spcBef>
              <a:spcAft>
                <a:spcPts val="1000"/>
              </a:spcAft>
              <a:buClr>
                <a:schemeClr val="accent6"/>
              </a:buClr>
              <a:buSzPts val="1000"/>
              <a:buFont typeface="Quantico"/>
              <a:buNone/>
              <a:defRPr>
                <a:solidFill>
                  <a:schemeClr val="accent6"/>
                </a:solidFill>
                <a:latin typeface="Quantico"/>
                <a:ea typeface="Quantico"/>
                <a:cs typeface="Quantico"/>
                <a:sym typeface="Quantico"/>
              </a:defRPr>
            </a:lvl9pPr>
          </a:lstStyle>
          <a:p>
            <a:endParaRPr/>
          </a:p>
        </p:txBody>
      </p:sp>
      <p:sp>
        <p:nvSpPr>
          <p:cNvPr id="143" name="Google Shape;143;p15"/>
          <p:cNvSpPr txBox="1">
            <a:spLocks noGrp="1"/>
          </p:cNvSpPr>
          <p:nvPr>
            <p:ph type="subTitle" idx="8"/>
          </p:nvPr>
        </p:nvSpPr>
        <p:spPr>
          <a:xfrm>
            <a:off x="1979675" y="17903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44" name="Google Shape;144;p15"/>
          <p:cNvSpPr txBox="1">
            <a:spLocks noGrp="1"/>
          </p:cNvSpPr>
          <p:nvPr>
            <p:ph type="subTitle" idx="9"/>
          </p:nvPr>
        </p:nvSpPr>
        <p:spPr>
          <a:xfrm>
            <a:off x="1979675" y="2883669"/>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45" name="Google Shape;145;p15"/>
          <p:cNvSpPr txBox="1">
            <a:spLocks noGrp="1"/>
          </p:cNvSpPr>
          <p:nvPr>
            <p:ph type="subTitle" idx="13"/>
          </p:nvPr>
        </p:nvSpPr>
        <p:spPr>
          <a:xfrm>
            <a:off x="1979675" y="40400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46" name="Google Shape;146;p15"/>
          <p:cNvSpPr txBox="1">
            <a:spLocks noGrp="1"/>
          </p:cNvSpPr>
          <p:nvPr>
            <p:ph type="subTitle" idx="14"/>
          </p:nvPr>
        </p:nvSpPr>
        <p:spPr>
          <a:xfrm>
            <a:off x="3805975" y="17903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47" name="Google Shape;147;p15"/>
          <p:cNvSpPr txBox="1">
            <a:spLocks noGrp="1"/>
          </p:cNvSpPr>
          <p:nvPr>
            <p:ph type="subTitle" idx="15"/>
          </p:nvPr>
        </p:nvSpPr>
        <p:spPr>
          <a:xfrm>
            <a:off x="3805975" y="2883669"/>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48" name="Google Shape;148;p15"/>
          <p:cNvSpPr txBox="1">
            <a:spLocks noGrp="1"/>
          </p:cNvSpPr>
          <p:nvPr>
            <p:ph type="subTitle" idx="16"/>
          </p:nvPr>
        </p:nvSpPr>
        <p:spPr>
          <a:xfrm>
            <a:off x="3805975" y="40400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49" name="Google Shape;149;p15"/>
          <p:cNvSpPr txBox="1">
            <a:spLocks noGrp="1"/>
          </p:cNvSpPr>
          <p:nvPr>
            <p:ph type="subTitle" idx="17"/>
          </p:nvPr>
        </p:nvSpPr>
        <p:spPr>
          <a:xfrm>
            <a:off x="5632275" y="17903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50" name="Google Shape;150;p15"/>
          <p:cNvSpPr txBox="1">
            <a:spLocks noGrp="1"/>
          </p:cNvSpPr>
          <p:nvPr>
            <p:ph type="subTitle" idx="18"/>
          </p:nvPr>
        </p:nvSpPr>
        <p:spPr>
          <a:xfrm>
            <a:off x="5632275" y="2883669"/>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51" name="Google Shape;151;p15"/>
          <p:cNvSpPr txBox="1">
            <a:spLocks noGrp="1"/>
          </p:cNvSpPr>
          <p:nvPr>
            <p:ph type="subTitle" idx="19"/>
          </p:nvPr>
        </p:nvSpPr>
        <p:spPr>
          <a:xfrm>
            <a:off x="5632275" y="40400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52" name="Google Shape;152;p15"/>
          <p:cNvSpPr txBox="1">
            <a:spLocks noGrp="1"/>
          </p:cNvSpPr>
          <p:nvPr>
            <p:ph type="subTitle" idx="20"/>
          </p:nvPr>
        </p:nvSpPr>
        <p:spPr>
          <a:xfrm>
            <a:off x="7458575" y="17903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53" name="Google Shape;153;p15"/>
          <p:cNvSpPr txBox="1">
            <a:spLocks noGrp="1"/>
          </p:cNvSpPr>
          <p:nvPr>
            <p:ph type="subTitle" idx="21"/>
          </p:nvPr>
        </p:nvSpPr>
        <p:spPr>
          <a:xfrm>
            <a:off x="7458575" y="2883669"/>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54" name="Google Shape;154;p15"/>
          <p:cNvSpPr txBox="1">
            <a:spLocks noGrp="1"/>
          </p:cNvSpPr>
          <p:nvPr>
            <p:ph type="subTitle" idx="22"/>
          </p:nvPr>
        </p:nvSpPr>
        <p:spPr>
          <a:xfrm>
            <a:off x="7458575" y="4040075"/>
            <a:ext cx="1381200" cy="4884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155" name="Google Shape;155;p15"/>
          <p:cNvSpPr txBox="1">
            <a:spLocks noGrp="1"/>
          </p:cNvSpPr>
          <p:nvPr>
            <p:ph type="title"/>
          </p:nvPr>
        </p:nvSpPr>
        <p:spPr>
          <a:xfrm>
            <a:off x="452621" y="455239"/>
            <a:ext cx="6964800" cy="651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3000"/>
              <a:buNone/>
              <a:defRPr sz="2400">
                <a:solidFill>
                  <a:schemeClr val="accent6"/>
                </a:solidFill>
              </a:defRPr>
            </a:lvl1pPr>
            <a:lvl2pPr lvl="1">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lnSpc>
                <a:spcPct val="9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 Alt 12">
  <p:cSld name="CUSTOM_14">
    <p:bg>
      <p:bgPr>
        <a:solidFill>
          <a:schemeClr val="lt1"/>
        </a:solidFill>
        <a:effectLst/>
      </p:bgPr>
    </p:bg>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966625" y="1926200"/>
            <a:ext cx="1589700" cy="301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a:endParaRPr/>
          </a:p>
        </p:txBody>
      </p:sp>
      <p:sp>
        <p:nvSpPr>
          <p:cNvPr id="158" name="Google Shape;158;p16"/>
          <p:cNvSpPr txBox="1">
            <a:spLocks noGrp="1"/>
          </p:cNvSpPr>
          <p:nvPr>
            <p:ph type="title" idx="2"/>
          </p:nvPr>
        </p:nvSpPr>
        <p:spPr>
          <a:xfrm>
            <a:off x="2768150" y="1926200"/>
            <a:ext cx="1518900" cy="301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a:endParaRPr/>
          </a:p>
        </p:txBody>
      </p:sp>
      <p:sp>
        <p:nvSpPr>
          <p:cNvPr id="159" name="Google Shape;159;p16"/>
          <p:cNvSpPr txBox="1">
            <a:spLocks noGrp="1"/>
          </p:cNvSpPr>
          <p:nvPr>
            <p:ph type="title" idx="3"/>
          </p:nvPr>
        </p:nvSpPr>
        <p:spPr>
          <a:xfrm>
            <a:off x="4609425" y="1926200"/>
            <a:ext cx="1620000" cy="301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a:endParaRPr/>
          </a:p>
        </p:txBody>
      </p:sp>
      <p:sp>
        <p:nvSpPr>
          <p:cNvPr id="160" name="Google Shape;160;p16"/>
          <p:cNvSpPr txBox="1">
            <a:spLocks noGrp="1"/>
          </p:cNvSpPr>
          <p:nvPr>
            <p:ph type="title" idx="4"/>
          </p:nvPr>
        </p:nvSpPr>
        <p:spPr>
          <a:xfrm>
            <a:off x="2876400" y="4053150"/>
            <a:ext cx="1376700" cy="109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9pPr>
          </a:lstStyle>
          <a:p>
            <a:endParaRPr/>
          </a:p>
        </p:txBody>
      </p:sp>
      <p:sp>
        <p:nvSpPr>
          <p:cNvPr id="161" name="Google Shape;161;p16"/>
          <p:cNvSpPr txBox="1">
            <a:spLocks noGrp="1"/>
          </p:cNvSpPr>
          <p:nvPr>
            <p:ph type="title" idx="5"/>
          </p:nvPr>
        </p:nvSpPr>
        <p:spPr>
          <a:xfrm>
            <a:off x="6564575" y="4053150"/>
            <a:ext cx="1376700" cy="109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600"/>
              <a:buNone/>
              <a:defRPr sz="800">
                <a:solidFill>
                  <a:schemeClr val="accent6"/>
                </a:solidFill>
                <a:latin typeface="Lato"/>
                <a:ea typeface="Lato"/>
                <a:cs typeface="Lato"/>
                <a:sym typeface="Lato"/>
              </a:defRPr>
            </a:lvl9pPr>
          </a:lstStyle>
          <a:p>
            <a:endParaRPr/>
          </a:p>
        </p:txBody>
      </p:sp>
      <p:sp>
        <p:nvSpPr>
          <p:cNvPr id="162" name="Google Shape;162;p16"/>
          <p:cNvSpPr txBox="1">
            <a:spLocks noGrp="1"/>
          </p:cNvSpPr>
          <p:nvPr>
            <p:ph type="title" idx="6"/>
          </p:nvPr>
        </p:nvSpPr>
        <p:spPr>
          <a:xfrm>
            <a:off x="966625" y="2228000"/>
            <a:ext cx="1294500" cy="10911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a:endParaRPr/>
          </a:p>
        </p:txBody>
      </p:sp>
      <p:sp>
        <p:nvSpPr>
          <p:cNvPr id="163" name="Google Shape;163;p16"/>
          <p:cNvSpPr txBox="1">
            <a:spLocks noGrp="1"/>
          </p:cNvSpPr>
          <p:nvPr>
            <p:ph type="title" idx="7"/>
          </p:nvPr>
        </p:nvSpPr>
        <p:spPr>
          <a:xfrm>
            <a:off x="2768161" y="2228000"/>
            <a:ext cx="1294500" cy="10911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a:endParaRPr/>
          </a:p>
        </p:txBody>
      </p:sp>
      <p:sp>
        <p:nvSpPr>
          <p:cNvPr id="164" name="Google Shape;164;p16"/>
          <p:cNvSpPr txBox="1">
            <a:spLocks noGrp="1"/>
          </p:cNvSpPr>
          <p:nvPr>
            <p:ph type="title" idx="8"/>
          </p:nvPr>
        </p:nvSpPr>
        <p:spPr>
          <a:xfrm>
            <a:off x="4609425" y="2228000"/>
            <a:ext cx="1376700" cy="10911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a:endParaRPr/>
          </a:p>
        </p:txBody>
      </p:sp>
      <p:sp>
        <p:nvSpPr>
          <p:cNvPr id="165" name="Google Shape;165;p16"/>
          <p:cNvSpPr txBox="1">
            <a:spLocks noGrp="1"/>
          </p:cNvSpPr>
          <p:nvPr>
            <p:ph type="title" idx="9"/>
          </p:nvPr>
        </p:nvSpPr>
        <p:spPr>
          <a:xfrm>
            <a:off x="6437300" y="1926200"/>
            <a:ext cx="1376700" cy="301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accent4"/>
              </a:buClr>
              <a:buSzPts val="1200"/>
              <a:buNone/>
              <a:defRPr sz="1200">
                <a:solidFill>
                  <a:schemeClr val="accent4"/>
                </a:solidFill>
                <a:latin typeface="Quantico"/>
                <a:ea typeface="Quantico"/>
                <a:cs typeface="Quantico"/>
                <a:sym typeface="Quantico"/>
              </a:defRPr>
            </a:lvl2pPr>
            <a:lvl3pPr lvl="2">
              <a:spcBef>
                <a:spcPts val="0"/>
              </a:spcBef>
              <a:spcAft>
                <a:spcPts val="0"/>
              </a:spcAft>
              <a:buClr>
                <a:schemeClr val="accent4"/>
              </a:buClr>
              <a:buSzPts val="1200"/>
              <a:buNone/>
              <a:defRPr sz="1200">
                <a:solidFill>
                  <a:schemeClr val="accent4"/>
                </a:solidFill>
                <a:latin typeface="Quantico"/>
                <a:ea typeface="Quantico"/>
                <a:cs typeface="Quantico"/>
                <a:sym typeface="Quantico"/>
              </a:defRPr>
            </a:lvl3pPr>
            <a:lvl4pPr lvl="3">
              <a:spcBef>
                <a:spcPts val="0"/>
              </a:spcBef>
              <a:spcAft>
                <a:spcPts val="0"/>
              </a:spcAft>
              <a:buClr>
                <a:schemeClr val="accent4"/>
              </a:buClr>
              <a:buSzPts val="1200"/>
              <a:buNone/>
              <a:defRPr sz="1200">
                <a:solidFill>
                  <a:schemeClr val="accent4"/>
                </a:solidFill>
                <a:latin typeface="Quantico"/>
                <a:ea typeface="Quantico"/>
                <a:cs typeface="Quantico"/>
                <a:sym typeface="Quantico"/>
              </a:defRPr>
            </a:lvl4pPr>
            <a:lvl5pPr lvl="4">
              <a:spcBef>
                <a:spcPts val="0"/>
              </a:spcBef>
              <a:spcAft>
                <a:spcPts val="0"/>
              </a:spcAft>
              <a:buClr>
                <a:schemeClr val="accent4"/>
              </a:buClr>
              <a:buSzPts val="1200"/>
              <a:buNone/>
              <a:defRPr sz="1200">
                <a:solidFill>
                  <a:schemeClr val="accent4"/>
                </a:solidFill>
                <a:latin typeface="Quantico"/>
                <a:ea typeface="Quantico"/>
                <a:cs typeface="Quantico"/>
                <a:sym typeface="Quantico"/>
              </a:defRPr>
            </a:lvl5pPr>
            <a:lvl6pPr lvl="5">
              <a:spcBef>
                <a:spcPts val="0"/>
              </a:spcBef>
              <a:spcAft>
                <a:spcPts val="0"/>
              </a:spcAft>
              <a:buClr>
                <a:schemeClr val="accent4"/>
              </a:buClr>
              <a:buSzPts val="1200"/>
              <a:buNone/>
              <a:defRPr sz="1200">
                <a:solidFill>
                  <a:schemeClr val="accent4"/>
                </a:solidFill>
                <a:latin typeface="Quantico"/>
                <a:ea typeface="Quantico"/>
                <a:cs typeface="Quantico"/>
                <a:sym typeface="Quantico"/>
              </a:defRPr>
            </a:lvl6pPr>
            <a:lvl7pPr lvl="6">
              <a:spcBef>
                <a:spcPts val="0"/>
              </a:spcBef>
              <a:spcAft>
                <a:spcPts val="0"/>
              </a:spcAft>
              <a:buClr>
                <a:schemeClr val="accent4"/>
              </a:buClr>
              <a:buSzPts val="1200"/>
              <a:buNone/>
              <a:defRPr sz="1200">
                <a:solidFill>
                  <a:schemeClr val="accent4"/>
                </a:solidFill>
                <a:latin typeface="Quantico"/>
                <a:ea typeface="Quantico"/>
                <a:cs typeface="Quantico"/>
                <a:sym typeface="Quantico"/>
              </a:defRPr>
            </a:lvl7pPr>
            <a:lvl8pPr lvl="7">
              <a:spcBef>
                <a:spcPts val="0"/>
              </a:spcBef>
              <a:spcAft>
                <a:spcPts val="0"/>
              </a:spcAft>
              <a:buClr>
                <a:schemeClr val="accent4"/>
              </a:buClr>
              <a:buSzPts val="1200"/>
              <a:buNone/>
              <a:defRPr sz="1200">
                <a:solidFill>
                  <a:schemeClr val="accent4"/>
                </a:solidFill>
                <a:latin typeface="Quantico"/>
                <a:ea typeface="Quantico"/>
                <a:cs typeface="Quantico"/>
                <a:sym typeface="Quantico"/>
              </a:defRPr>
            </a:lvl8pPr>
            <a:lvl9pPr lvl="8">
              <a:spcBef>
                <a:spcPts val="0"/>
              </a:spcBef>
              <a:spcAft>
                <a:spcPts val="0"/>
              </a:spcAft>
              <a:buClr>
                <a:schemeClr val="accent4"/>
              </a:buClr>
              <a:buSzPts val="1200"/>
              <a:buNone/>
              <a:defRPr sz="1200">
                <a:solidFill>
                  <a:schemeClr val="accent4"/>
                </a:solidFill>
                <a:latin typeface="Quantico"/>
                <a:ea typeface="Quantico"/>
                <a:cs typeface="Quantico"/>
                <a:sym typeface="Quantico"/>
              </a:defRPr>
            </a:lvl9pPr>
          </a:lstStyle>
          <a:p>
            <a:endParaRPr/>
          </a:p>
        </p:txBody>
      </p:sp>
      <p:sp>
        <p:nvSpPr>
          <p:cNvPr id="166" name="Google Shape;166;p16"/>
          <p:cNvSpPr txBox="1">
            <a:spLocks noGrp="1"/>
          </p:cNvSpPr>
          <p:nvPr>
            <p:ph type="title" idx="13"/>
          </p:nvPr>
        </p:nvSpPr>
        <p:spPr>
          <a:xfrm>
            <a:off x="6437293" y="2228000"/>
            <a:ext cx="1244400" cy="1091100"/>
          </a:xfrm>
          <a:prstGeom prst="rect">
            <a:avLst/>
          </a:prstGeom>
        </p:spPr>
        <p:txBody>
          <a:bodyPr spcFirstLastPara="1" wrap="square" lIns="0" tIns="0" rIns="0" bIns="0" anchor="t" anchorCtr="0">
            <a:noAutofit/>
          </a:bodyPr>
          <a:lstStyle>
            <a:lvl1pPr lvl="0">
              <a:lnSpc>
                <a:spcPct val="100000"/>
              </a:lnSpc>
              <a:spcBef>
                <a:spcPts val="0"/>
              </a:spcBef>
              <a:spcAft>
                <a:spcPts val="0"/>
              </a:spcAft>
              <a:buClr>
                <a:schemeClr val="accent6"/>
              </a:buClr>
              <a:buSzPts val="1000"/>
              <a:buNone/>
              <a:defRPr sz="1000">
                <a:solidFill>
                  <a:schemeClr val="accent6"/>
                </a:solidFill>
                <a:latin typeface="Lato"/>
                <a:ea typeface="Lato"/>
                <a:cs typeface="Lato"/>
                <a:sym typeface="Lato"/>
              </a:defRPr>
            </a:lvl1pPr>
            <a:lvl2pPr lvl="1">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2800"/>
              <a:buNone/>
              <a:defRPr sz="1000">
                <a:solidFill>
                  <a:schemeClr val="accent6"/>
                </a:solidFill>
                <a:latin typeface="Lato"/>
                <a:ea typeface="Lato"/>
                <a:cs typeface="Lato"/>
                <a:sym typeface="Lato"/>
              </a:defRPr>
            </a:lvl9pPr>
          </a:lstStyle>
          <a:p>
            <a:endParaRPr/>
          </a:p>
        </p:txBody>
      </p:sp>
      <p:sp>
        <p:nvSpPr>
          <p:cNvPr id="167" name="Google Shape;167;p16"/>
          <p:cNvSpPr txBox="1">
            <a:spLocks noGrp="1"/>
          </p:cNvSpPr>
          <p:nvPr>
            <p:ph type="title" idx="14"/>
          </p:nvPr>
        </p:nvSpPr>
        <p:spPr>
          <a:xfrm>
            <a:off x="474675" y="467679"/>
            <a:ext cx="3593100" cy="10083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1500"/>
              <a:buNone/>
              <a:defRPr sz="1500">
                <a:solidFill>
                  <a:schemeClr val="accent6"/>
                </a:solidFill>
              </a:defRPr>
            </a:lvl1pPr>
            <a:lvl2pPr lvl="1">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2pPr>
            <a:lvl3pPr lvl="2">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3pPr>
            <a:lvl4pPr lvl="3">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4pPr>
            <a:lvl5pPr lvl="4">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5pPr>
            <a:lvl6pPr lvl="5">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6pPr>
            <a:lvl7pPr lvl="6">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7pPr>
            <a:lvl8pPr lvl="7">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8pPr>
            <a:lvl9pPr lvl="8">
              <a:lnSpc>
                <a:spcPct val="100000"/>
              </a:lnSpc>
              <a:spcBef>
                <a:spcPts val="0"/>
              </a:spcBef>
              <a:spcAft>
                <a:spcPts val="0"/>
              </a:spcAft>
              <a:buClr>
                <a:schemeClr val="accent6"/>
              </a:buClr>
              <a:buSzPts val="1500"/>
              <a:buNone/>
              <a:defRPr sz="1500">
                <a:solidFill>
                  <a:schemeClr val="accent6"/>
                </a:solidFill>
                <a:latin typeface="Lato"/>
                <a:ea typeface="Lato"/>
                <a:cs typeface="Lato"/>
                <a:sym typeface="Lat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 Alt 13">
  <p:cSld name="BLANK_1_1_1_1_1_1_1_1_1_1_1_1_1_1_2">
    <p:bg>
      <p:bgPr>
        <a:solidFill>
          <a:schemeClr val="lt1"/>
        </a:solidFill>
        <a:effectLst/>
      </p:bgPr>
    </p:bg>
    <p:spTree>
      <p:nvGrpSpPr>
        <p:cNvPr id="1" name="Shape 168"/>
        <p:cNvGrpSpPr/>
        <p:nvPr/>
      </p:nvGrpSpPr>
      <p:grpSpPr>
        <a:xfrm>
          <a:off x="0" y="0"/>
          <a:ext cx="0" cy="0"/>
          <a:chOff x="0" y="0"/>
          <a:chExt cx="0" cy="0"/>
        </a:xfrm>
      </p:grpSpPr>
      <p:sp>
        <p:nvSpPr>
          <p:cNvPr id="169" name="Google Shape;169;p17"/>
          <p:cNvSpPr/>
          <p:nvPr/>
        </p:nvSpPr>
        <p:spPr>
          <a:xfrm>
            <a:off x="2070256" y="436468"/>
            <a:ext cx="4729500" cy="4415700"/>
          </a:xfrm>
          <a:prstGeom prst="snip1Rect">
            <a:avLst>
              <a:gd name="adj" fmla="val 12424"/>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70" name="Google Shape;170;p17"/>
          <p:cNvSpPr/>
          <p:nvPr/>
        </p:nvSpPr>
        <p:spPr>
          <a:xfrm>
            <a:off x="847072" y="436468"/>
            <a:ext cx="4729500" cy="4415700"/>
          </a:xfrm>
          <a:prstGeom prst="snip1Rect">
            <a:avLst>
              <a:gd name="adj" fmla="val 12424"/>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71" name="Google Shape;171;p17"/>
          <p:cNvSpPr/>
          <p:nvPr/>
        </p:nvSpPr>
        <p:spPr>
          <a:xfrm>
            <a:off x="203824" y="436468"/>
            <a:ext cx="4729500" cy="4415700"/>
          </a:xfrm>
          <a:prstGeom prst="snip1Rect">
            <a:avLst>
              <a:gd name="adj" fmla="val 12424"/>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72" name="Google Shape;172;p17"/>
          <p:cNvSpPr/>
          <p:nvPr/>
        </p:nvSpPr>
        <p:spPr>
          <a:xfrm>
            <a:off x="0" y="432050"/>
            <a:ext cx="4665600" cy="4689000"/>
          </a:xfrm>
          <a:prstGeom prst="snip1Rect">
            <a:avLst>
              <a:gd name="adj" fmla="val 1153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73" name="Google Shape;173;p17"/>
          <p:cNvSpPr txBox="1">
            <a:spLocks noGrp="1"/>
          </p:cNvSpPr>
          <p:nvPr>
            <p:ph type="title"/>
          </p:nvPr>
        </p:nvSpPr>
        <p:spPr>
          <a:xfrm>
            <a:off x="443725" y="920775"/>
            <a:ext cx="3730500" cy="10959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2400"/>
              <a:buNone/>
              <a:defRPr sz="2400">
                <a:solidFill>
                  <a:schemeClr val="accent6"/>
                </a:solidFill>
              </a:defRPr>
            </a:lvl1pPr>
            <a:lvl2pPr lvl="1">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2400"/>
              <a:buNone/>
              <a:defRPr sz="2400">
                <a:solidFill>
                  <a:schemeClr val="accent6"/>
                </a:solidFill>
                <a:latin typeface="Quantico"/>
                <a:ea typeface="Quantico"/>
                <a:cs typeface="Quantico"/>
                <a:sym typeface="Quantico"/>
              </a:defRPr>
            </a:lvl9pPr>
          </a:lstStyle>
          <a:p>
            <a:endParaRPr/>
          </a:p>
        </p:txBody>
      </p:sp>
      <p:sp>
        <p:nvSpPr>
          <p:cNvPr id="174" name="Google Shape;174;p17"/>
          <p:cNvSpPr/>
          <p:nvPr/>
        </p:nvSpPr>
        <p:spPr>
          <a:xfrm>
            <a:off x="24725" y="2393073"/>
            <a:ext cx="9144000" cy="2750400"/>
          </a:xfrm>
          <a:prstGeom prst="snip1Rect">
            <a:avLst>
              <a:gd name="adj" fmla="val 15953"/>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75" name="Google Shape;175;p17"/>
          <p:cNvSpPr/>
          <p:nvPr/>
        </p:nvSpPr>
        <p:spPr>
          <a:xfrm>
            <a:off x="0" y="2393075"/>
            <a:ext cx="3186600" cy="27504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76" name="Google Shape;176;p17"/>
          <p:cNvSpPr txBox="1">
            <a:spLocks noGrp="1"/>
          </p:cNvSpPr>
          <p:nvPr>
            <p:ph type="title" idx="2"/>
          </p:nvPr>
        </p:nvSpPr>
        <p:spPr>
          <a:xfrm>
            <a:off x="507250" y="2657169"/>
            <a:ext cx="2344800" cy="446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2900"/>
              <a:buFont typeface="Quantico"/>
              <a:buNone/>
              <a:defRPr sz="1200" b="1"/>
            </a:lvl1pPr>
            <a:lvl2pPr lvl="1">
              <a:lnSpc>
                <a:spcPct val="100000"/>
              </a:lnSpc>
              <a:spcBef>
                <a:spcPts val="0"/>
              </a:spcBef>
              <a:spcAft>
                <a:spcPts val="0"/>
              </a:spcAft>
              <a:buClr>
                <a:schemeClr val="dk1"/>
              </a:buClr>
              <a:buSzPts val="3000"/>
              <a:buNone/>
              <a:defRPr sz="1300" b="1">
                <a:latin typeface="Lato"/>
                <a:ea typeface="Lato"/>
                <a:cs typeface="Lato"/>
                <a:sym typeface="Lato"/>
              </a:defRPr>
            </a:lvl2pPr>
            <a:lvl3pPr lvl="2">
              <a:lnSpc>
                <a:spcPct val="100000"/>
              </a:lnSpc>
              <a:spcBef>
                <a:spcPts val="0"/>
              </a:spcBef>
              <a:spcAft>
                <a:spcPts val="0"/>
              </a:spcAft>
              <a:buClr>
                <a:schemeClr val="dk1"/>
              </a:buClr>
              <a:buSzPts val="3000"/>
              <a:buNone/>
              <a:defRPr sz="1300" b="1">
                <a:latin typeface="Lato"/>
                <a:ea typeface="Lato"/>
                <a:cs typeface="Lato"/>
                <a:sym typeface="Lato"/>
              </a:defRPr>
            </a:lvl3pPr>
            <a:lvl4pPr lvl="3">
              <a:lnSpc>
                <a:spcPct val="100000"/>
              </a:lnSpc>
              <a:spcBef>
                <a:spcPts val="0"/>
              </a:spcBef>
              <a:spcAft>
                <a:spcPts val="0"/>
              </a:spcAft>
              <a:buClr>
                <a:schemeClr val="dk1"/>
              </a:buClr>
              <a:buSzPts val="3000"/>
              <a:buNone/>
              <a:defRPr sz="1300" b="1">
                <a:latin typeface="Lato"/>
                <a:ea typeface="Lato"/>
                <a:cs typeface="Lato"/>
                <a:sym typeface="Lato"/>
              </a:defRPr>
            </a:lvl4pPr>
            <a:lvl5pPr lvl="4">
              <a:lnSpc>
                <a:spcPct val="100000"/>
              </a:lnSpc>
              <a:spcBef>
                <a:spcPts val="0"/>
              </a:spcBef>
              <a:spcAft>
                <a:spcPts val="0"/>
              </a:spcAft>
              <a:buClr>
                <a:schemeClr val="dk1"/>
              </a:buClr>
              <a:buSzPts val="3000"/>
              <a:buNone/>
              <a:defRPr sz="1300" b="1">
                <a:latin typeface="Lato"/>
                <a:ea typeface="Lato"/>
                <a:cs typeface="Lato"/>
                <a:sym typeface="Lato"/>
              </a:defRPr>
            </a:lvl5pPr>
            <a:lvl6pPr lvl="5">
              <a:lnSpc>
                <a:spcPct val="100000"/>
              </a:lnSpc>
              <a:spcBef>
                <a:spcPts val="0"/>
              </a:spcBef>
              <a:spcAft>
                <a:spcPts val="0"/>
              </a:spcAft>
              <a:buClr>
                <a:schemeClr val="dk1"/>
              </a:buClr>
              <a:buSzPts val="3000"/>
              <a:buNone/>
              <a:defRPr sz="1300" b="1">
                <a:latin typeface="Lato"/>
                <a:ea typeface="Lato"/>
                <a:cs typeface="Lato"/>
                <a:sym typeface="Lato"/>
              </a:defRPr>
            </a:lvl6pPr>
            <a:lvl7pPr lvl="6">
              <a:lnSpc>
                <a:spcPct val="100000"/>
              </a:lnSpc>
              <a:spcBef>
                <a:spcPts val="0"/>
              </a:spcBef>
              <a:spcAft>
                <a:spcPts val="0"/>
              </a:spcAft>
              <a:buClr>
                <a:schemeClr val="dk1"/>
              </a:buClr>
              <a:buSzPts val="3000"/>
              <a:buNone/>
              <a:defRPr sz="1300" b="1">
                <a:latin typeface="Lato"/>
                <a:ea typeface="Lato"/>
                <a:cs typeface="Lato"/>
                <a:sym typeface="Lato"/>
              </a:defRPr>
            </a:lvl7pPr>
            <a:lvl8pPr lvl="7">
              <a:lnSpc>
                <a:spcPct val="100000"/>
              </a:lnSpc>
              <a:spcBef>
                <a:spcPts val="0"/>
              </a:spcBef>
              <a:spcAft>
                <a:spcPts val="0"/>
              </a:spcAft>
              <a:buClr>
                <a:schemeClr val="dk1"/>
              </a:buClr>
              <a:buSzPts val="3000"/>
              <a:buNone/>
              <a:defRPr sz="1300" b="1">
                <a:latin typeface="Lato"/>
                <a:ea typeface="Lato"/>
                <a:cs typeface="Lato"/>
                <a:sym typeface="Lato"/>
              </a:defRPr>
            </a:lvl8pPr>
            <a:lvl9pPr lvl="8">
              <a:lnSpc>
                <a:spcPct val="100000"/>
              </a:lnSpc>
              <a:spcBef>
                <a:spcPts val="0"/>
              </a:spcBef>
              <a:spcAft>
                <a:spcPts val="0"/>
              </a:spcAft>
              <a:buClr>
                <a:schemeClr val="dk1"/>
              </a:buClr>
              <a:buSzPts val="3000"/>
              <a:buNone/>
              <a:defRPr sz="1300" b="1">
                <a:latin typeface="Lato"/>
                <a:ea typeface="Lato"/>
                <a:cs typeface="Lato"/>
                <a:sym typeface="Lato"/>
              </a:defRPr>
            </a:lvl9pPr>
          </a:lstStyle>
          <a:p>
            <a:endParaRPr/>
          </a:p>
        </p:txBody>
      </p:sp>
      <p:sp>
        <p:nvSpPr>
          <p:cNvPr id="177" name="Google Shape;177;p17"/>
          <p:cNvSpPr txBox="1">
            <a:spLocks noGrp="1"/>
          </p:cNvSpPr>
          <p:nvPr>
            <p:ph type="title" idx="3"/>
          </p:nvPr>
        </p:nvSpPr>
        <p:spPr>
          <a:xfrm>
            <a:off x="454725" y="1387875"/>
            <a:ext cx="3109200" cy="7080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1pPr>
            <a:lvl2pPr lvl="1">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2pPr>
            <a:lvl3pPr lvl="2">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3pPr>
            <a:lvl4pPr lvl="3">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4pPr>
            <a:lvl5pPr lvl="4">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5pPr>
            <a:lvl6pPr lvl="5">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6pPr>
            <a:lvl7pPr lvl="6">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7pPr>
            <a:lvl8pPr lvl="7">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8pPr>
            <a:lvl9pPr lvl="8">
              <a:lnSpc>
                <a:spcPct val="90000"/>
              </a:lnSpc>
              <a:spcBef>
                <a:spcPts val="0"/>
              </a:spcBef>
              <a:spcAft>
                <a:spcPts val="0"/>
              </a:spcAft>
              <a:buClr>
                <a:schemeClr val="accent6"/>
              </a:buClr>
              <a:buSzPts val="3400"/>
              <a:buFont typeface="Lato"/>
              <a:buNone/>
              <a:defRPr sz="1600">
                <a:solidFill>
                  <a:schemeClr val="accent6"/>
                </a:solidFill>
                <a:latin typeface="Lato"/>
                <a:ea typeface="Lato"/>
                <a:cs typeface="Lato"/>
                <a:sym typeface="Lato"/>
              </a:defRPr>
            </a:lvl9pPr>
          </a:lstStyle>
          <a:p>
            <a:endParaRPr/>
          </a:p>
        </p:txBody>
      </p:sp>
      <p:sp>
        <p:nvSpPr>
          <p:cNvPr id="178" name="Google Shape;178;p17"/>
          <p:cNvSpPr txBox="1">
            <a:spLocks noGrp="1"/>
          </p:cNvSpPr>
          <p:nvPr>
            <p:ph type="title" idx="4"/>
          </p:nvPr>
        </p:nvSpPr>
        <p:spPr>
          <a:xfrm>
            <a:off x="507250" y="3648688"/>
            <a:ext cx="2137800" cy="5745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Font typeface="Quantico"/>
              <a:buNone/>
              <a:defRPr sz="1300" b="1"/>
            </a:lvl1pPr>
            <a:lvl2pPr lvl="1">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9pPr>
          </a:lstStyle>
          <a:p>
            <a:endParaRPr/>
          </a:p>
        </p:txBody>
      </p:sp>
      <p:sp>
        <p:nvSpPr>
          <p:cNvPr id="179" name="Google Shape;179;p17"/>
          <p:cNvSpPr txBox="1">
            <a:spLocks noGrp="1"/>
          </p:cNvSpPr>
          <p:nvPr>
            <p:ph type="title" idx="5"/>
          </p:nvPr>
        </p:nvSpPr>
        <p:spPr>
          <a:xfrm>
            <a:off x="507250" y="3960850"/>
            <a:ext cx="2242500" cy="708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180" name="Google Shape;180;p17"/>
          <p:cNvSpPr txBox="1">
            <a:spLocks noGrp="1"/>
          </p:cNvSpPr>
          <p:nvPr>
            <p:ph type="title" idx="6"/>
          </p:nvPr>
        </p:nvSpPr>
        <p:spPr>
          <a:xfrm>
            <a:off x="507250" y="2950200"/>
            <a:ext cx="2242500" cy="643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181" name="Google Shape;181;p17"/>
          <p:cNvSpPr txBox="1">
            <a:spLocks noGrp="1"/>
          </p:cNvSpPr>
          <p:nvPr>
            <p:ph type="title" idx="7"/>
          </p:nvPr>
        </p:nvSpPr>
        <p:spPr>
          <a:xfrm>
            <a:off x="5654225" y="2657175"/>
            <a:ext cx="961200" cy="40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2900"/>
              <a:buFont typeface="Quantico"/>
              <a:buNone/>
              <a:defRPr sz="1200" b="1"/>
            </a:lvl1pPr>
            <a:lvl2pPr lvl="1">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9pPr>
          </a:lstStyle>
          <a:p>
            <a:endParaRPr/>
          </a:p>
        </p:txBody>
      </p:sp>
      <p:sp>
        <p:nvSpPr>
          <p:cNvPr id="182" name="Google Shape;182;p17"/>
          <p:cNvSpPr txBox="1">
            <a:spLocks noGrp="1"/>
          </p:cNvSpPr>
          <p:nvPr>
            <p:ph type="title" idx="8"/>
          </p:nvPr>
        </p:nvSpPr>
        <p:spPr>
          <a:xfrm>
            <a:off x="7295800" y="2657175"/>
            <a:ext cx="1109100" cy="40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2900"/>
              <a:buFont typeface="Quantico"/>
              <a:buNone/>
              <a:defRPr sz="1200" b="1"/>
            </a:lvl1pPr>
            <a:lvl2pPr lvl="1">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9pPr>
          </a:lstStyle>
          <a:p>
            <a:endParaRPr/>
          </a:p>
        </p:txBody>
      </p:sp>
      <p:sp>
        <p:nvSpPr>
          <p:cNvPr id="183" name="Google Shape;183;p17"/>
          <p:cNvSpPr txBox="1">
            <a:spLocks noGrp="1"/>
          </p:cNvSpPr>
          <p:nvPr>
            <p:ph type="title" idx="9"/>
          </p:nvPr>
        </p:nvSpPr>
        <p:spPr>
          <a:xfrm>
            <a:off x="3958525" y="2657175"/>
            <a:ext cx="1003500" cy="40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2900"/>
              <a:buFont typeface="Quantico"/>
              <a:buNone/>
              <a:defRPr sz="1200" b="1"/>
            </a:lvl1pPr>
            <a:lvl2pPr lvl="1">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2pPr>
            <a:lvl3pPr lvl="2">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3pPr>
            <a:lvl4pPr lvl="3">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4pPr>
            <a:lvl5pPr lvl="4">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5pPr>
            <a:lvl6pPr lvl="5">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6pPr>
            <a:lvl7pPr lvl="6">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7pPr>
            <a:lvl8pPr lvl="7">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8pPr>
            <a:lvl9pPr lvl="8">
              <a:lnSpc>
                <a:spcPct val="90000"/>
              </a:lnSpc>
              <a:spcBef>
                <a:spcPts val="0"/>
              </a:spcBef>
              <a:spcAft>
                <a:spcPts val="0"/>
              </a:spcAft>
              <a:buClr>
                <a:schemeClr val="dk1"/>
              </a:buClr>
              <a:buSzPts val="3000"/>
              <a:buFont typeface="Quantico"/>
              <a:buNone/>
              <a:defRPr sz="1300" b="1">
                <a:latin typeface="Quantico"/>
                <a:ea typeface="Quantico"/>
                <a:cs typeface="Quantico"/>
                <a:sym typeface="Quantico"/>
              </a:defRPr>
            </a:lvl9pPr>
          </a:lstStyle>
          <a:p>
            <a:endParaRPr/>
          </a:p>
        </p:txBody>
      </p:sp>
      <p:sp>
        <p:nvSpPr>
          <p:cNvPr id="184" name="Google Shape;184;p17"/>
          <p:cNvSpPr txBox="1">
            <a:spLocks noGrp="1"/>
          </p:cNvSpPr>
          <p:nvPr>
            <p:ph type="title" idx="13"/>
          </p:nvPr>
        </p:nvSpPr>
        <p:spPr>
          <a:xfrm>
            <a:off x="3477950" y="3170975"/>
            <a:ext cx="1583400" cy="643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185" name="Google Shape;185;p17"/>
          <p:cNvSpPr txBox="1">
            <a:spLocks noGrp="1"/>
          </p:cNvSpPr>
          <p:nvPr>
            <p:ph type="title" idx="14"/>
          </p:nvPr>
        </p:nvSpPr>
        <p:spPr>
          <a:xfrm>
            <a:off x="5156125" y="3170975"/>
            <a:ext cx="15516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186" name="Google Shape;186;p17"/>
          <p:cNvSpPr txBox="1">
            <a:spLocks noGrp="1"/>
          </p:cNvSpPr>
          <p:nvPr>
            <p:ph type="title" idx="15"/>
          </p:nvPr>
        </p:nvSpPr>
        <p:spPr>
          <a:xfrm>
            <a:off x="6837850" y="3170975"/>
            <a:ext cx="2022000" cy="1596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0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0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0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0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0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0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0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0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187" name="Google Shape;187;p17"/>
          <p:cNvSpPr txBox="1">
            <a:spLocks noGrp="1"/>
          </p:cNvSpPr>
          <p:nvPr>
            <p:ph type="title" idx="16"/>
          </p:nvPr>
        </p:nvSpPr>
        <p:spPr>
          <a:xfrm>
            <a:off x="3624875" y="4016425"/>
            <a:ext cx="1436400" cy="7506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5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5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5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5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5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5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5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5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
        <p:nvSpPr>
          <p:cNvPr id="188" name="Google Shape;188;p17"/>
          <p:cNvSpPr txBox="1">
            <a:spLocks noGrp="1"/>
          </p:cNvSpPr>
          <p:nvPr>
            <p:ph type="title" idx="17"/>
          </p:nvPr>
        </p:nvSpPr>
        <p:spPr>
          <a:xfrm>
            <a:off x="5303050" y="4016425"/>
            <a:ext cx="1404600" cy="7506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1000"/>
              <a:buFont typeface="Lato"/>
              <a:buNone/>
              <a:defRPr sz="1000">
                <a:latin typeface="Lato"/>
                <a:ea typeface="Lato"/>
                <a:cs typeface="Lato"/>
                <a:sym typeface="Lato"/>
              </a:defRPr>
            </a:lvl1pPr>
            <a:lvl2pPr lvl="1">
              <a:lnSpc>
                <a:spcPct val="150000"/>
              </a:lnSpc>
              <a:spcBef>
                <a:spcPts val="0"/>
              </a:spcBef>
              <a:spcAft>
                <a:spcPts val="0"/>
              </a:spcAft>
              <a:buClr>
                <a:schemeClr val="dk1"/>
              </a:buClr>
              <a:buSzPts val="1000"/>
              <a:buFont typeface="Lato"/>
              <a:buNone/>
              <a:defRPr sz="1000">
                <a:latin typeface="Lato"/>
                <a:ea typeface="Lato"/>
                <a:cs typeface="Lato"/>
                <a:sym typeface="Lato"/>
              </a:defRPr>
            </a:lvl2pPr>
            <a:lvl3pPr lvl="2">
              <a:lnSpc>
                <a:spcPct val="150000"/>
              </a:lnSpc>
              <a:spcBef>
                <a:spcPts val="0"/>
              </a:spcBef>
              <a:spcAft>
                <a:spcPts val="0"/>
              </a:spcAft>
              <a:buClr>
                <a:schemeClr val="dk1"/>
              </a:buClr>
              <a:buSzPts val="1000"/>
              <a:buFont typeface="Lato"/>
              <a:buNone/>
              <a:defRPr sz="1000">
                <a:latin typeface="Lato"/>
                <a:ea typeface="Lato"/>
                <a:cs typeface="Lato"/>
                <a:sym typeface="Lato"/>
              </a:defRPr>
            </a:lvl3pPr>
            <a:lvl4pPr lvl="3">
              <a:lnSpc>
                <a:spcPct val="150000"/>
              </a:lnSpc>
              <a:spcBef>
                <a:spcPts val="0"/>
              </a:spcBef>
              <a:spcAft>
                <a:spcPts val="0"/>
              </a:spcAft>
              <a:buClr>
                <a:schemeClr val="dk1"/>
              </a:buClr>
              <a:buSzPts val="1000"/>
              <a:buFont typeface="Lato"/>
              <a:buNone/>
              <a:defRPr sz="1000">
                <a:latin typeface="Lato"/>
                <a:ea typeface="Lato"/>
                <a:cs typeface="Lato"/>
                <a:sym typeface="Lato"/>
              </a:defRPr>
            </a:lvl4pPr>
            <a:lvl5pPr lvl="4">
              <a:lnSpc>
                <a:spcPct val="150000"/>
              </a:lnSpc>
              <a:spcBef>
                <a:spcPts val="0"/>
              </a:spcBef>
              <a:spcAft>
                <a:spcPts val="0"/>
              </a:spcAft>
              <a:buClr>
                <a:schemeClr val="dk1"/>
              </a:buClr>
              <a:buSzPts val="1000"/>
              <a:buFont typeface="Lato"/>
              <a:buNone/>
              <a:defRPr sz="1000">
                <a:latin typeface="Lato"/>
                <a:ea typeface="Lato"/>
                <a:cs typeface="Lato"/>
                <a:sym typeface="Lato"/>
              </a:defRPr>
            </a:lvl5pPr>
            <a:lvl6pPr lvl="5">
              <a:lnSpc>
                <a:spcPct val="150000"/>
              </a:lnSpc>
              <a:spcBef>
                <a:spcPts val="0"/>
              </a:spcBef>
              <a:spcAft>
                <a:spcPts val="0"/>
              </a:spcAft>
              <a:buClr>
                <a:schemeClr val="dk1"/>
              </a:buClr>
              <a:buSzPts val="1000"/>
              <a:buFont typeface="Lato"/>
              <a:buNone/>
              <a:defRPr sz="1000">
                <a:latin typeface="Lato"/>
                <a:ea typeface="Lato"/>
                <a:cs typeface="Lato"/>
                <a:sym typeface="Lato"/>
              </a:defRPr>
            </a:lvl6pPr>
            <a:lvl7pPr lvl="6">
              <a:lnSpc>
                <a:spcPct val="150000"/>
              </a:lnSpc>
              <a:spcBef>
                <a:spcPts val="0"/>
              </a:spcBef>
              <a:spcAft>
                <a:spcPts val="0"/>
              </a:spcAft>
              <a:buClr>
                <a:schemeClr val="dk1"/>
              </a:buClr>
              <a:buSzPts val="1000"/>
              <a:buFont typeface="Lato"/>
              <a:buNone/>
              <a:defRPr sz="1000">
                <a:latin typeface="Lato"/>
                <a:ea typeface="Lato"/>
                <a:cs typeface="Lato"/>
                <a:sym typeface="Lato"/>
              </a:defRPr>
            </a:lvl7pPr>
            <a:lvl8pPr lvl="7">
              <a:lnSpc>
                <a:spcPct val="150000"/>
              </a:lnSpc>
              <a:spcBef>
                <a:spcPts val="0"/>
              </a:spcBef>
              <a:spcAft>
                <a:spcPts val="0"/>
              </a:spcAft>
              <a:buClr>
                <a:schemeClr val="dk1"/>
              </a:buClr>
              <a:buSzPts val="1000"/>
              <a:buFont typeface="Lato"/>
              <a:buNone/>
              <a:defRPr sz="1000">
                <a:latin typeface="Lato"/>
                <a:ea typeface="Lato"/>
                <a:cs typeface="Lato"/>
                <a:sym typeface="Lato"/>
              </a:defRPr>
            </a:lvl8pPr>
            <a:lvl9pPr lvl="8">
              <a:lnSpc>
                <a:spcPct val="150000"/>
              </a:lnSpc>
              <a:spcBef>
                <a:spcPts val="0"/>
              </a:spcBef>
              <a:spcAft>
                <a:spcPts val="0"/>
              </a:spcAft>
              <a:buClr>
                <a:schemeClr val="dk1"/>
              </a:buClr>
              <a:buSzPts val="1000"/>
              <a:buFont typeface="Lato"/>
              <a:buNone/>
              <a:defRPr sz="1000">
                <a:latin typeface="Lato"/>
                <a:ea typeface="Lato"/>
                <a:cs typeface="Lato"/>
                <a:sym typeface="Lato"/>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 Alt 14">
  <p:cSld name="CUSTOM_5_1">
    <p:bg>
      <p:bgPr>
        <a:solidFill>
          <a:schemeClr val="lt1"/>
        </a:solidFill>
        <a:effectLst/>
      </p:bgPr>
    </p:bg>
    <p:spTree>
      <p:nvGrpSpPr>
        <p:cNvPr id="1" name="Shape 189"/>
        <p:cNvGrpSpPr/>
        <p:nvPr/>
      </p:nvGrpSpPr>
      <p:grpSpPr>
        <a:xfrm>
          <a:off x="0" y="0"/>
          <a:ext cx="0" cy="0"/>
          <a:chOff x="0" y="0"/>
          <a:chExt cx="0" cy="0"/>
        </a:xfrm>
      </p:grpSpPr>
      <p:sp>
        <p:nvSpPr>
          <p:cNvPr id="190" name="Google Shape;190;p18"/>
          <p:cNvSpPr/>
          <p:nvPr/>
        </p:nvSpPr>
        <p:spPr>
          <a:xfrm>
            <a:off x="1067025" y="437190"/>
            <a:ext cx="7197300" cy="3865800"/>
          </a:xfrm>
          <a:prstGeom prst="snip1Rect">
            <a:avLst>
              <a:gd name="adj" fmla="val 1150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91" name="Google Shape;191;p18"/>
          <p:cNvSpPr/>
          <p:nvPr/>
        </p:nvSpPr>
        <p:spPr>
          <a:xfrm>
            <a:off x="1491600" y="1330871"/>
            <a:ext cx="7197300" cy="3674400"/>
          </a:xfrm>
          <a:prstGeom prst="snip1Rect">
            <a:avLst>
              <a:gd name="adj" fmla="val 1150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92" name="Google Shape;192;p18"/>
          <p:cNvSpPr/>
          <p:nvPr/>
        </p:nvSpPr>
        <p:spPr>
          <a:xfrm>
            <a:off x="114875" y="875230"/>
            <a:ext cx="7197300" cy="3977100"/>
          </a:xfrm>
          <a:prstGeom prst="snip1Rect">
            <a:avLst>
              <a:gd name="adj" fmla="val 11506"/>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93" name="Google Shape;193;p18"/>
          <p:cNvSpPr/>
          <p:nvPr/>
        </p:nvSpPr>
        <p:spPr>
          <a:xfrm>
            <a:off x="-8050" y="432050"/>
            <a:ext cx="3686700" cy="4689000"/>
          </a:xfrm>
          <a:prstGeom prst="snip1Rect">
            <a:avLst>
              <a:gd name="adj" fmla="val 1153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194" name="Google Shape;194;p18"/>
          <p:cNvSpPr txBox="1">
            <a:spLocks noGrp="1"/>
          </p:cNvSpPr>
          <p:nvPr>
            <p:ph type="title"/>
          </p:nvPr>
        </p:nvSpPr>
        <p:spPr>
          <a:xfrm>
            <a:off x="451900" y="843775"/>
            <a:ext cx="2968200" cy="10398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3000"/>
              <a:buNone/>
              <a:defRPr sz="2400">
                <a:solidFill>
                  <a:schemeClr val="accent6"/>
                </a:solidFill>
              </a:defRPr>
            </a:lvl1pPr>
            <a:lvl2pPr lvl="1">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195" name="Google Shape;195;p18"/>
          <p:cNvSpPr txBox="1">
            <a:spLocks noGrp="1"/>
          </p:cNvSpPr>
          <p:nvPr>
            <p:ph type="subTitle" idx="1"/>
          </p:nvPr>
        </p:nvSpPr>
        <p:spPr>
          <a:xfrm>
            <a:off x="478650" y="2476500"/>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196" name="Google Shape;196;p18"/>
          <p:cNvSpPr txBox="1">
            <a:spLocks noGrp="1"/>
          </p:cNvSpPr>
          <p:nvPr>
            <p:ph type="title" idx="2"/>
          </p:nvPr>
        </p:nvSpPr>
        <p:spPr>
          <a:xfrm>
            <a:off x="488175" y="2044800"/>
            <a:ext cx="14520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197" name="Google Shape;197;p18"/>
          <p:cNvSpPr txBox="1">
            <a:spLocks noGrp="1"/>
          </p:cNvSpPr>
          <p:nvPr>
            <p:ph type="subTitle" idx="3"/>
          </p:nvPr>
        </p:nvSpPr>
        <p:spPr>
          <a:xfrm>
            <a:off x="2102625" y="2476488"/>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198" name="Google Shape;198;p18"/>
          <p:cNvSpPr txBox="1">
            <a:spLocks noGrp="1"/>
          </p:cNvSpPr>
          <p:nvPr>
            <p:ph type="title" idx="4"/>
          </p:nvPr>
        </p:nvSpPr>
        <p:spPr>
          <a:xfrm>
            <a:off x="2102625" y="2044800"/>
            <a:ext cx="15825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199" name="Google Shape;199;p18"/>
          <p:cNvSpPr txBox="1">
            <a:spLocks noGrp="1"/>
          </p:cNvSpPr>
          <p:nvPr>
            <p:ph type="subTitle" idx="5"/>
          </p:nvPr>
        </p:nvSpPr>
        <p:spPr>
          <a:xfrm>
            <a:off x="3875050" y="2476488"/>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200" name="Google Shape;200;p18"/>
          <p:cNvSpPr txBox="1">
            <a:spLocks noGrp="1"/>
          </p:cNvSpPr>
          <p:nvPr>
            <p:ph type="title" idx="6"/>
          </p:nvPr>
        </p:nvSpPr>
        <p:spPr>
          <a:xfrm>
            <a:off x="3875051" y="2044800"/>
            <a:ext cx="15579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201" name="Google Shape;201;p18"/>
          <p:cNvSpPr txBox="1">
            <a:spLocks noGrp="1"/>
          </p:cNvSpPr>
          <p:nvPr>
            <p:ph type="subTitle" idx="7"/>
          </p:nvPr>
        </p:nvSpPr>
        <p:spPr>
          <a:xfrm>
            <a:off x="5618263" y="2476488"/>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202" name="Google Shape;202;p18"/>
          <p:cNvSpPr txBox="1">
            <a:spLocks noGrp="1"/>
          </p:cNvSpPr>
          <p:nvPr>
            <p:ph type="title" idx="8"/>
          </p:nvPr>
        </p:nvSpPr>
        <p:spPr>
          <a:xfrm>
            <a:off x="5618275" y="2044800"/>
            <a:ext cx="15579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203" name="Google Shape;203;p18"/>
          <p:cNvSpPr txBox="1">
            <a:spLocks noGrp="1"/>
          </p:cNvSpPr>
          <p:nvPr>
            <p:ph type="subTitle" idx="9"/>
          </p:nvPr>
        </p:nvSpPr>
        <p:spPr>
          <a:xfrm>
            <a:off x="7354438" y="2476488"/>
            <a:ext cx="1374300" cy="4167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000"/>
              <a:buFont typeface="Lato"/>
              <a:buNone/>
              <a:defRPr b="1">
                <a:solidFill>
                  <a:schemeClr val="dk1"/>
                </a:solidFill>
              </a:defRPr>
            </a:lvl1pPr>
            <a:lvl2pPr lvl="1">
              <a:lnSpc>
                <a:spcPct val="90000"/>
              </a:lnSpc>
              <a:spcBef>
                <a:spcPts val="0"/>
              </a:spcBef>
              <a:spcAft>
                <a:spcPts val="0"/>
              </a:spcAft>
              <a:buClr>
                <a:schemeClr val="dk1"/>
              </a:buClr>
              <a:buSzPts val="1000"/>
              <a:buFont typeface="Lato"/>
              <a:buNone/>
              <a:defRPr b="1">
                <a:solidFill>
                  <a:schemeClr val="dk1"/>
                </a:solidFill>
              </a:defRPr>
            </a:lvl2pPr>
            <a:lvl3pPr lvl="2">
              <a:lnSpc>
                <a:spcPct val="90000"/>
              </a:lnSpc>
              <a:spcBef>
                <a:spcPts val="0"/>
              </a:spcBef>
              <a:spcAft>
                <a:spcPts val="0"/>
              </a:spcAft>
              <a:buClr>
                <a:schemeClr val="dk1"/>
              </a:buClr>
              <a:buSzPts val="1000"/>
              <a:buFont typeface="Lato"/>
              <a:buNone/>
              <a:defRPr b="1">
                <a:solidFill>
                  <a:schemeClr val="dk1"/>
                </a:solidFill>
              </a:defRPr>
            </a:lvl3pPr>
            <a:lvl4pPr lvl="3">
              <a:lnSpc>
                <a:spcPct val="90000"/>
              </a:lnSpc>
              <a:spcBef>
                <a:spcPts val="0"/>
              </a:spcBef>
              <a:spcAft>
                <a:spcPts val="0"/>
              </a:spcAft>
              <a:buClr>
                <a:schemeClr val="dk1"/>
              </a:buClr>
              <a:buSzPts val="1000"/>
              <a:buFont typeface="Lato"/>
              <a:buNone/>
              <a:defRPr b="1">
                <a:solidFill>
                  <a:schemeClr val="dk1"/>
                </a:solidFill>
              </a:defRPr>
            </a:lvl4pPr>
            <a:lvl5pPr lvl="4">
              <a:lnSpc>
                <a:spcPct val="90000"/>
              </a:lnSpc>
              <a:spcBef>
                <a:spcPts val="0"/>
              </a:spcBef>
              <a:spcAft>
                <a:spcPts val="0"/>
              </a:spcAft>
              <a:buClr>
                <a:schemeClr val="dk1"/>
              </a:buClr>
              <a:buSzPts val="1000"/>
              <a:buFont typeface="Lato"/>
              <a:buNone/>
              <a:defRPr b="1">
                <a:solidFill>
                  <a:schemeClr val="dk1"/>
                </a:solidFill>
              </a:defRPr>
            </a:lvl5pPr>
            <a:lvl6pPr lvl="5">
              <a:lnSpc>
                <a:spcPct val="90000"/>
              </a:lnSpc>
              <a:spcBef>
                <a:spcPts val="0"/>
              </a:spcBef>
              <a:spcAft>
                <a:spcPts val="0"/>
              </a:spcAft>
              <a:buClr>
                <a:schemeClr val="dk1"/>
              </a:buClr>
              <a:buSzPts val="1000"/>
              <a:buFont typeface="Lato"/>
              <a:buNone/>
              <a:defRPr b="1">
                <a:solidFill>
                  <a:schemeClr val="dk1"/>
                </a:solidFill>
              </a:defRPr>
            </a:lvl6pPr>
            <a:lvl7pPr lvl="6">
              <a:lnSpc>
                <a:spcPct val="90000"/>
              </a:lnSpc>
              <a:spcBef>
                <a:spcPts val="0"/>
              </a:spcBef>
              <a:spcAft>
                <a:spcPts val="0"/>
              </a:spcAft>
              <a:buClr>
                <a:schemeClr val="dk1"/>
              </a:buClr>
              <a:buSzPts val="1000"/>
              <a:buFont typeface="Lato"/>
              <a:buNone/>
              <a:defRPr b="1">
                <a:solidFill>
                  <a:schemeClr val="dk1"/>
                </a:solidFill>
              </a:defRPr>
            </a:lvl7pPr>
            <a:lvl8pPr lvl="7">
              <a:lnSpc>
                <a:spcPct val="90000"/>
              </a:lnSpc>
              <a:spcBef>
                <a:spcPts val="0"/>
              </a:spcBef>
              <a:spcAft>
                <a:spcPts val="0"/>
              </a:spcAft>
              <a:buClr>
                <a:schemeClr val="dk1"/>
              </a:buClr>
              <a:buSzPts val="1000"/>
              <a:buFont typeface="Lato"/>
              <a:buNone/>
              <a:defRPr b="1">
                <a:solidFill>
                  <a:schemeClr val="dk1"/>
                </a:solidFill>
              </a:defRPr>
            </a:lvl8pPr>
            <a:lvl9pPr lvl="8">
              <a:lnSpc>
                <a:spcPct val="90000"/>
              </a:lnSpc>
              <a:spcBef>
                <a:spcPts val="0"/>
              </a:spcBef>
              <a:spcAft>
                <a:spcPts val="0"/>
              </a:spcAft>
              <a:buClr>
                <a:schemeClr val="dk1"/>
              </a:buClr>
              <a:buSzPts val="1000"/>
              <a:buFont typeface="Lato"/>
              <a:buNone/>
              <a:defRPr b="1">
                <a:solidFill>
                  <a:schemeClr val="dk1"/>
                </a:solidFill>
              </a:defRPr>
            </a:lvl9pPr>
          </a:lstStyle>
          <a:p>
            <a:endParaRPr/>
          </a:p>
        </p:txBody>
      </p:sp>
      <p:sp>
        <p:nvSpPr>
          <p:cNvPr id="204" name="Google Shape;204;p18"/>
          <p:cNvSpPr txBox="1">
            <a:spLocks noGrp="1"/>
          </p:cNvSpPr>
          <p:nvPr>
            <p:ph type="title" idx="13"/>
          </p:nvPr>
        </p:nvSpPr>
        <p:spPr>
          <a:xfrm>
            <a:off x="7354449" y="2044799"/>
            <a:ext cx="1797600" cy="372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2700"/>
              <a:buFont typeface="Quantico"/>
              <a:buNone/>
              <a:defRPr sz="1400" b="1"/>
            </a:lvl1pPr>
            <a:lvl2pPr lvl="1">
              <a:lnSpc>
                <a:spcPct val="80000"/>
              </a:lnSpc>
              <a:spcBef>
                <a:spcPts val="0"/>
              </a:spcBef>
              <a:spcAft>
                <a:spcPts val="0"/>
              </a:spcAft>
              <a:buClr>
                <a:schemeClr val="dk1"/>
              </a:buClr>
              <a:buSzPts val="3000"/>
              <a:buNone/>
              <a:defRPr sz="1700" b="1">
                <a:latin typeface="Lato"/>
                <a:ea typeface="Lato"/>
                <a:cs typeface="Lato"/>
                <a:sym typeface="Lato"/>
              </a:defRPr>
            </a:lvl2pPr>
            <a:lvl3pPr lvl="2">
              <a:lnSpc>
                <a:spcPct val="80000"/>
              </a:lnSpc>
              <a:spcBef>
                <a:spcPts val="0"/>
              </a:spcBef>
              <a:spcAft>
                <a:spcPts val="0"/>
              </a:spcAft>
              <a:buClr>
                <a:schemeClr val="dk1"/>
              </a:buClr>
              <a:buSzPts val="3000"/>
              <a:buNone/>
              <a:defRPr sz="1700" b="1">
                <a:latin typeface="Lato"/>
                <a:ea typeface="Lato"/>
                <a:cs typeface="Lato"/>
                <a:sym typeface="Lato"/>
              </a:defRPr>
            </a:lvl3pPr>
            <a:lvl4pPr lvl="3">
              <a:lnSpc>
                <a:spcPct val="80000"/>
              </a:lnSpc>
              <a:spcBef>
                <a:spcPts val="0"/>
              </a:spcBef>
              <a:spcAft>
                <a:spcPts val="0"/>
              </a:spcAft>
              <a:buClr>
                <a:schemeClr val="dk1"/>
              </a:buClr>
              <a:buSzPts val="3000"/>
              <a:buNone/>
              <a:defRPr sz="1700" b="1">
                <a:latin typeface="Lato"/>
                <a:ea typeface="Lato"/>
                <a:cs typeface="Lato"/>
                <a:sym typeface="Lato"/>
              </a:defRPr>
            </a:lvl4pPr>
            <a:lvl5pPr lvl="4">
              <a:lnSpc>
                <a:spcPct val="80000"/>
              </a:lnSpc>
              <a:spcBef>
                <a:spcPts val="0"/>
              </a:spcBef>
              <a:spcAft>
                <a:spcPts val="0"/>
              </a:spcAft>
              <a:buClr>
                <a:schemeClr val="dk1"/>
              </a:buClr>
              <a:buSzPts val="3000"/>
              <a:buNone/>
              <a:defRPr sz="1700" b="1">
                <a:latin typeface="Lato"/>
                <a:ea typeface="Lato"/>
                <a:cs typeface="Lato"/>
                <a:sym typeface="Lato"/>
              </a:defRPr>
            </a:lvl5pPr>
            <a:lvl6pPr lvl="5">
              <a:lnSpc>
                <a:spcPct val="80000"/>
              </a:lnSpc>
              <a:spcBef>
                <a:spcPts val="0"/>
              </a:spcBef>
              <a:spcAft>
                <a:spcPts val="0"/>
              </a:spcAft>
              <a:buClr>
                <a:schemeClr val="dk1"/>
              </a:buClr>
              <a:buSzPts val="3000"/>
              <a:buNone/>
              <a:defRPr sz="1700" b="1">
                <a:latin typeface="Lato"/>
                <a:ea typeface="Lato"/>
                <a:cs typeface="Lato"/>
                <a:sym typeface="Lato"/>
              </a:defRPr>
            </a:lvl6pPr>
            <a:lvl7pPr lvl="6">
              <a:lnSpc>
                <a:spcPct val="80000"/>
              </a:lnSpc>
              <a:spcBef>
                <a:spcPts val="0"/>
              </a:spcBef>
              <a:spcAft>
                <a:spcPts val="0"/>
              </a:spcAft>
              <a:buClr>
                <a:schemeClr val="dk1"/>
              </a:buClr>
              <a:buSzPts val="3000"/>
              <a:buNone/>
              <a:defRPr sz="1700" b="1">
                <a:latin typeface="Lato"/>
                <a:ea typeface="Lato"/>
                <a:cs typeface="Lato"/>
                <a:sym typeface="Lato"/>
              </a:defRPr>
            </a:lvl7pPr>
            <a:lvl8pPr lvl="7">
              <a:lnSpc>
                <a:spcPct val="80000"/>
              </a:lnSpc>
              <a:spcBef>
                <a:spcPts val="0"/>
              </a:spcBef>
              <a:spcAft>
                <a:spcPts val="0"/>
              </a:spcAft>
              <a:buClr>
                <a:schemeClr val="dk1"/>
              </a:buClr>
              <a:buSzPts val="3000"/>
              <a:buNone/>
              <a:defRPr sz="1700" b="1">
                <a:latin typeface="Lato"/>
                <a:ea typeface="Lato"/>
                <a:cs typeface="Lato"/>
                <a:sym typeface="Lato"/>
              </a:defRPr>
            </a:lvl8pPr>
            <a:lvl9pPr lvl="8">
              <a:lnSpc>
                <a:spcPct val="80000"/>
              </a:lnSpc>
              <a:spcBef>
                <a:spcPts val="0"/>
              </a:spcBef>
              <a:spcAft>
                <a:spcPts val="0"/>
              </a:spcAft>
              <a:buClr>
                <a:schemeClr val="dk1"/>
              </a:buClr>
              <a:buSzPts val="3000"/>
              <a:buNone/>
              <a:defRPr sz="1700" b="1">
                <a:latin typeface="Lato"/>
                <a:ea typeface="Lato"/>
                <a:cs typeface="Lato"/>
                <a:sym typeface="Lato"/>
              </a:defRPr>
            </a:lvl9pPr>
          </a:lstStyle>
          <a:p>
            <a:endParaRPr/>
          </a:p>
        </p:txBody>
      </p:sp>
      <p:sp>
        <p:nvSpPr>
          <p:cNvPr id="205" name="Google Shape;205;p18"/>
          <p:cNvSpPr txBox="1">
            <a:spLocks noGrp="1"/>
          </p:cNvSpPr>
          <p:nvPr>
            <p:ph type="subTitle" idx="14"/>
          </p:nvPr>
        </p:nvSpPr>
        <p:spPr>
          <a:xfrm>
            <a:off x="478650" y="3104100"/>
            <a:ext cx="1452000" cy="61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06" name="Google Shape;206;p18"/>
          <p:cNvSpPr txBox="1">
            <a:spLocks noGrp="1"/>
          </p:cNvSpPr>
          <p:nvPr>
            <p:ph type="subTitle" idx="15"/>
          </p:nvPr>
        </p:nvSpPr>
        <p:spPr>
          <a:xfrm>
            <a:off x="2102625" y="3104100"/>
            <a:ext cx="1582500" cy="642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07" name="Google Shape;207;p18"/>
          <p:cNvSpPr txBox="1">
            <a:spLocks noGrp="1"/>
          </p:cNvSpPr>
          <p:nvPr>
            <p:ph type="subTitle" idx="16"/>
          </p:nvPr>
        </p:nvSpPr>
        <p:spPr>
          <a:xfrm>
            <a:off x="5618275" y="3104109"/>
            <a:ext cx="1238400" cy="73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08" name="Google Shape;208;p18"/>
          <p:cNvSpPr txBox="1">
            <a:spLocks noGrp="1"/>
          </p:cNvSpPr>
          <p:nvPr>
            <p:ph type="subTitle" idx="17"/>
          </p:nvPr>
        </p:nvSpPr>
        <p:spPr>
          <a:xfrm>
            <a:off x="7354450" y="3104109"/>
            <a:ext cx="1238400" cy="73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09" name="Google Shape;209;p18"/>
          <p:cNvSpPr txBox="1">
            <a:spLocks noGrp="1"/>
          </p:cNvSpPr>
          <p:nvPr>
            <p:ph type="subTitle" idx="18"/>
          </p:nvPr>
        </p:nvSpPr>
        <p:spPr>
          <a:xfrm>
            <a:off x="625400" y="3960650"/>
            <a:ext cx="1139700" cy="73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Char char="●"/>
              <a:defRPr>
                <a:solidFill>
                  <a:schemeClr val="dk1"/>
                </a:solidFill>
              </a:defRPr>
            </a:lvl1pPr>
            <a:lvl2pPr lvl="1">
              <a:lnSpc>
                <a:spcPct val="100000"/>
              </a:lnSpc>
              <a:spcBef>
                <a:spcPts val="1000"/>
              </a:spcBef>
              <a:spcAft>
                <a:spcPts val="0"/>
              </a:spcAft>
              <a:buClr>
                <a:schemeClr val="dk1"/>
              </a:buClr>
              <a:buSzPts val="1200"/>
              <a:buFont typeface="Lato"/>
              <a:buChar char="○"/>
              <a:defRPr>
                <a:solidFill>
                  <a:schemeClr val="dk1"/>
                </a:solidFill>
              </a:defRPr>
            </a:lvl2pPr>
            <a:lvl3pPr lvl="2">
              <a:lnSpc>
                <a:spcPct val="100000"/>
              </a:lnSpc>
              <a:spcBef>
                <a:spcPts val="1000"/>
              </a:spcBef>
              <a:spcAft>
                <a:spcPts val="0"/>
              </a:spcAft>
              <a:buClr>
                <a:schemeClr val="dk1"/>
              </a:buClr>
              <a:buSzPts val="1200"/>
              <a:buFont typeface="Lato"/>
              <a:buChar char="■"/>
              <a:defRPr>
                <a:solidFill>
                  <a:schemeClr val="dk1"/>
                </a:solidFill>
              </a:defRPr>
            </a:lvl3pPr>
            <a:lvl4pPr lvl="3">
              <a:lnSpc>
                <a:spcPct val="100000"/>
              </a:lnSpc>
              <a:spcBef>
                <a:spcPts val="1000"/>
              </a:spcBef>
              <a:spcAft>
                <a:spcPts val="0"/>
              </a:spcAft>
              <a:buClr>
                <a:schemeClr val="dk1"/>
              </a:buClr>
              <a:buSzPts val="1200"/>
              <a:buFont typeface="Lato"/>
              <a:buChar char="●"/>
              <a:defRPr>
                <a:solidFill>
                  <a:schemeClr val="dk1"/>
                </a:solidFill>
              </a:defRPr>
            </a:lvl4pPr>
            <a:lvl5pPr lvl="4">
              <a:lnSpc>
                <a:spcPct val="100000"/>
              </a:lnSpc>
              <a:spcBef>
                <a:spcPts val="1000"/>
              </a:spcBef>
              <a:spcAft>
                <a:spcPts val="0"/>
              </a:spcAft>
              <a:buClr>
                <a:schemeClr val="dk1"/>
              </a:buClr>
              <a:buSzPts val="1200"/>
              <a:buFont typeface="Lato"/>
              <a:buChar char="○"/>
              <a:defRPr>
                <a:solidFill>
                  <a:schemeClr val="dk1"/>
                </a:solidFill>
              </a:defRPr>
            </a:lvl5pPr>
            <a:lvl6pPr lvl="5">
              <a:lnSpc>
                <a:spcPct val="100000"/>
              </a:lnSpc>
              <a:spcBef>
                <a:spcPts val="1000"/>
              </a:spcBef>
              <a:spcAft>
                <a:spcPts val="0"/>
              </a:spcAft>
              <a:buClr>
                <a:schemeClr val="dk1"/>
              </a:buClr>
              <a:buSzPts val="1200"/>
              <a:buFont typeface="Lato"/>
              <a:buChar char="■"/>
              <a:defRPr>
                <a:solidFill>
                  <a:schemeClr val="dk1"/>
                </a:solidFill>
              </a:defRPr>
            </a:lvl6pPr>
            <a:lvl7pPr lvl="6">
              <a:lnSpc>
                <a:spcPct val="100000"/>
              </a:lnSpc>
              <a:spcBef>
                <a:spcPts val="1000"/>
              </a:spcBef>
              <a:spcAft>
                <a:spcPts val="0"/>
              </a:spcAft>
              <a:buClr>
                <a:schemeClr val="dk1"/>
              </a:buClr>
              <a:buSzPts val="1200"/>
              <a:buFont typeface="Lato"/>
              <a:buChar char="●"/>
              <a:defRPr>
                <a:solidFill>
                  <a:schemeClr val="dk1"/>
                </a:solidFill>
              </a:defRPr>
            </a:lvl7pPr>
            <a:lvl8pPr lvl="7">
              <a:lnSpc>
                <a:spcPct val="100000"/>
              </a:lnSpc>
              <a:spcBef>
                <a:spcPts val="1000"/>
              </a:spcBef>
              <a:spcAft>
                <a:spcPts val="0"/>
              </a:spcAft>
              <a:buClr>
                <a:schemeClr val="dk1"/>
              </a:buClr>
              <a:buSzPts val="1200"/>
              <a:buFont typeface="Lato"/>
              <a:buChar char="○"/>
              <a:defRPr>
                <a:solidFill>
                  <a:schemeClr val="dk1"/>
                </a:solidFill>
              </a:defRPr>
            </a:lvl8pPr>
            <a:lvl9pPr lvl="8">
              <a:lnSpc>
                <a:spcPct val="100000"/>
              </a:lnSpc>
              <a:spcBef>
                <a:spcPts val="1000"/>
              </a:spcBef>
              <a:spcAft>
                <a:spcPts val="1000"/>
              </a:spcAft>
              <a:buClr>
                <a:schemeClr val="dk1"/>
              </a:buClr>
              <a:buSzPts val="1200"/>
              <a:buFont typeface="Lato"/>
              <a:buChar char="■"/>
              <a:defRPr>
                <a:solidFill>
                  <a:schemeClr val="dk1"/>
                </a:solidFill>
              </a:defRPr>
            </a:lvl9pPr>
          </a:lstStyle>
          <a:p>
            <a:endParaRPr/>
          </a:p>
        </p:txBody>
      </p:sp>
      <p:sp>
        <p:nvSpPr>
          <p:cNvPr id="210" name="Google Shape;210;p18"/>
          <p:cNvSpPr txBox="1">
            <a:spLocks noGrp="1"/>
          </p:cNvSpPr>
          <p:nvPr>
            <p:ph type="subTitle" idx="19"/>
          </p:nvPr>
        </p:nvSpPr>
        <p:spPr>
          <a:xfrm>
            <a:off x="2239700" y="3960657"/>
            <a:ext cx="1139700" cy="813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11" name="Google Shape;211;p18"/>
          <p:cNvSpPr txBox="1">
            <a:spLocks noGrp="1"/>
          </p:cNvSpPr>
          <p:nvPr>
            <p:ph type="subTitle" idx="20"/>
          </p:nvPr>
        </p:nvSpPr>
        <p:spPr>
          <a:xfrm>
            <a:off x="4021800" y="3960660"/>
            <a:ext cx="1139700" cy="897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12" name="Google Shape;212;p18"/>
          <p:cNvSpPr txBox="1">
            <a:spLocks noGrp="1"/>
          </p:cNvSpPr>
          <p:nvPr>
            <p:ph type="subTitle" idx="21"/>
          </p:nvPr>
        </p:nvSpPr>
        <p:spPr>
          <a:xfrm>
            <a:off x="5765025" y="3960650"/>
            <a:ext cx="1411200" cy="897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13" name="Google Shape;213;p18"/>
          <p:cNvSpPr txBox="1">
            <a:spLocks noGrp="1"/>
          </p:cNvSpPr>
          <p:nvPr>
            <p:ph type="subTitle" idx="22"/>
          </p:nvPr>
        </p:nvSpPr>
        <p:spPr>
          <a:xfrm>
            <a:off x="7491550" y="3960657"/>
            <a:ext cx="1139700" cy="774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
        <p:nvSpPr>
          <p:cNvPr id="214" name="Google Shape;214;p18"/>
          <p:cNvSpPr txBox="1">
            <a:spLocks noGrp="1"/>
          </p:cNvSpPr>
          <p:nvPr>
            <p:ph type="subTitle" idx="23"/>
          </p:nvPr>
        </p:nvSpPr>
        <p:spPr>
          <a:xfrm>
            <a:off x="3875050" y="3104100"/>
            <a:ext cx="1557900" cy="7323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a:solidFill>
                  <a:schemeClr val="dk1"/>
                </a:solidFill>
              </a:defRPr>
            </a:lvl1pPr>
            <a:lvl2pPr lvl="1">
              <a:lnSpc>
                <a:spcPct val="100000"/>
              </a:lnSpc>
              <a:spcBef>
                <a:spcPts val="1000"/>
              </a:spcBef>
              <a:spcAft>
                <a:spcPts val="0"/>
              </a:spcAft>
              <a:buClr>
                <a:schemeClr val="dk1"/>
              </a:buClr>
              <a:buSzPts val="1200"/>
              <a:buFont typeface="Lato"/>
              <a:buNone/>
              <a:defRPr>
                <a:solidFill>
                  <a:schemeClr val="dk1"/>
                </a:solidFill>
              </a:defRPr>
            </a:lvl2pPr>
            <a:lvl3pPr lvl="2">
              <a:lnSpc>
                <a:spcPct val="100000"/>
              </a:lnSpc>
              <a:spcBef>
                <a:spcPts val="1000"/>
              </a:spcBef>
              <a:spcAft>
                <a:spcPts val="0"/>
              </a:spcAft>
              <a:buClr>
                <a:schemeClr val="dk1"/>
              </a:buClr>
              <a:buSzPts val="1200"/>
              <a:buFont typeface="Lato"/>
              <a:buNone/>
              <a:defRPr>
                <a:solidFill>
                  <a:schemeClr val="dk1"/>
                </a:solidFill>
              </a:defRPr>
            </a:lvl3pPr>
            <a:lvl4pPr lvl="3">
              <a:lnSpc>
                <a:spcPct val="100000"/>
              </a:lnSpc>
              <a:spcBef>
                <a:spcPts val="1000"/>
              </a:spcBef>
              <a:spcAft>
                <a:spcPts val="0"/>
              </a:spcAft>
              <a:buClr>
                <a:schemeClr val="dk1"/>
              </a:buClr>
              <a:buSzPts val="1200"/>
              <a:buFont typeface="Lato"/>
              <a:buNone/>
              <a:defRPr>
                <a:solidFill>
                  <a:schemeClr val="dk1"/>
                </a:solidFill>
              </a:defRPr>
            </a:lvl4pPr>
            <a:lvl5pPr lvl="4">
              <a:lnSpc>
                <a:spcPct val="100000"/>
              </a:lnSpc>
              <a:spcBef>
                <a:spcPts val="1000"/>
              </a:spcBef>
              <a:spcAft>
                <a:spcPts val="0"/>
              </a:spcAft>
              <a:buClr>
                <a:schemeClr val="dk1"/>
              </a:buClr>
              <a:buSzPts val="1200"/>
              <a:buFont typeface="Lato"/>
              <a:buNone/>
              <a:defRPr>
                <a:solidFill>
                  <a:schemeClr val="dk1"/>
                </a:solidFill>
              </a:defRPr>
            </a:lvl5pPr>
            <a:lvl6pPr lvl="5">
              <a:lnSpc>
                <a:spcPct val="100000"/>
              </a:lnSpc>
              <a:spcBef>
                <a:spcPts val="1000"/>
              </a:spcBef>
              <a:spcAft>
                <a:spcPts val="0"/>
              </a:spcAft>
              <a:buClr>
                <a:schemeClr val="dk1"/>
              </a:buClr>
              <a:buSzPts val="1200"/>
              <a:buFont typeface="Lato"/>
              <a:buNone/>
              <a:defRPr>
                <a:solidFill>
                  <a:schemeClr val="dk1"/>
                </a:solidFill>
              </a:defRPr>
            </a:lvl6pPr>
            <a:lvl7pPr lvl="6">
              <a:lnSpc>
                <a:spcPct val="100000"/>
              </a:lnSpc>
              <a:spcBef>
                <a:spcPts val="1000"/>
              </a:spcBef>
              <a:spcAft>
                <a:spcPts val="0"/>
              </a:spcAft>
              <a:buClr>
                <a:schemeClr val="dk1"/>
              </a:buClr>
              <a:buSzPts val="1200"/>
              <a:buFont typeface="Lato"/>
              <a:buNone/>
              <a:defRPr>
                <a:solidFill>
                  <a:schemeClr val="dk1"/>
                </a:solidFill>
              </a:defRPr>
            </a:lvl7pPr>
            <a:lvl8pPr lvl="7">
              <a:lnSpc>
                <a:spcPct val="100000"/>
              </a:lnSpc>
              <a:spcBef>
                <a:spcPts val="1000"/>
              </a:spcBef>
              <a:spcAft>
                <a:spcPts val="0"/>
              </a:spcAft>
              <a:buClr>
                <a:schemeClr val="dk1"/>
              </a:buClr>
              <a:buSzPts val="1200"/>
              <a:buFont typeface="Lato"/>
              <a:buNone/>
              <a:defRPr>
                <a:solidFill>
                  <a:schemeClr val="dk1"/>
                </a:solidFill>
              </a:defRPr>
            </a:lvl8pPr>
            <a:lvl9pPr lvl="8">
              <a:lnSpc>
                <a:spcPct val="100000"/>
              </a:lnSpc>
              <a:spcBef>
                <a:spcPts val="1000"/>
              </a:spcBef>
              <a:spcAft>
                <a:spcPts val="1000"/>
              </a:spcAft>
              <a:buClr>
                <a:schemeClr val="dk1"/>
              </a:buClr>
              <a:buSzPts val="1200"/>
              <a:buFont typeface="Lato"/>
              <a:buNone/>
              <a:defRPr>
                <a:solidFill>
                  <a:schemeClr val="dk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o-to-market ideas - ALT 1">
  <p:cSld name="CUSTOM_5_1_1_1_4">
    <p:spTree>
      <p:nvGrpSpPr>
        <p:cNvPr id="1" name="Shape 215"/>
        <p:cNvGrpSpPr/>
        <p:nvPr/>
      </p:nvGrpSpPr>
      <p:grpSpPr>
        <a:xfrm>
          <a:off x="0" y="0"/>
          <a:ext cx="0" cy="0"/>
          <a:chOff x="0" y="0"/>
          <a:chExt cx="0" cy="0"/>
        </a:xfrm>
      </p:grpSpPr>
      <p:sp>
        <p:nvSpPr>
          <p:cNvPr id="216" name="Google Shape;216;p19"/>
          <p:cNvSpPr>
            <a:spLocks noGrp="1"/>
          </p:cNvSpPr>
          <p:nvPr>
            <p:ph type="pic" idx="2"/>
          </p:nvPr>
        </p:nvSpPr>
        <p:spPr>
          <a:xfrm>
            <a:off x="-1600" y="1969350"/>
            <a:ext cx="9144000" cy="3174600"/>
          </a:xfrm>
          <a:prstGeom prst="snip1Rect">
            <a:avLst>
              <a:gd name="adj" fmla="val 19548"/>
            </a:avLst>
          </a:prstGeom>
          <a:noFill/>
          <a:ln>
            <a:noFill/>
          </a:ln>
        </p:spPr>
      </p:sp>
      <p:sp>
        <p:nvSpPr>
          <p:cNvPr id="217" name="Google Shape;217;p19"/>
          <p:cNvSpPr txBox="1">
            <a:spLocks noGrp="1"/>
          </p:cNvSpPr>
          <p:nvPr>
            <p:ph type="title"/>
          </p:nvPr>
        </p:nvSpPr>
        <p:spPr>
          <a:xfrm>
            <a:off x="525425" y="2247450"/>
            <a:ext cx="1624500" cy="160200"/>
          </a:xfrm>
          <a:prstGeom prst="rect">
            <a:avLst/>
          </a:prstGeom>
        </p:spPr>
        <p:txBody>
          <a:bodyPr spcFirstLastPara="1" wrap="square" lIns="0" tIns="0" rIns="0" bIns="0" anchor="ctr" anchorCtr="0">
            <a:noAutofit/>
          </a:bodyPr>
          <a:lstStyle>
            <a:lvl1pPr lvl="0">
              <a:spcBef>
                <a:spcPts val="0"/>
              </a:spcBef>
              <a:spcAft>
                <a:spcPts val="0"/>
              </a:spcAft>
              <a:buClr>
                <a:schemeClr val="dk1"/>
              </a:buClr>
              <a:buSzPts val="1300"/>
              <a:buFont typeface="Lato"/>
              <a:buNone/>
              <a:defRPr sz="1300" b="1">
                <a:latin typeface="Lato"/>
                <a:ea typeface="Lato"/>
                <a:cs typeface="Lato"/>
                <a:sym typeface="Lato"/>
              </a:defRPr>
            </a:lvl1pPr>
            <a:lvl2pPr lvl="1">
              <a:spcBef>
                <a:spcPts val="0"/>
              </a:spcBef>
              <a:spcAft>
                <a:spcPts val="0"/>
              </a:spcAft>
              <a:buClr>
                <a:schemeClr val="dk1"/>
              </a:buClr>
              <a:buSzPts val="1300"/>
              <a:buFont typeface="Lato"/>
              <a:buNone/>
              <a:defRPr sz="1300" b="1">
                <a:latin typeface="Lato"/>
                <a:ea typeface="Lato"/>
                <a:cs typeface="Lato"/>
                <a:sym typeface="Lato"/>
              </a:defRPr>
            </a:lvl2pPr>
            <a:lvl3pPr lvl="2">
              <a:spcBef>
                <a:spcPts val="0"/>
              </a:spcBef>
              <a:spcAft>
                <a:spcPts val="0"/>
              </a:spcAft>
              <a:buClr>
                <a:schemeClr val="dk1"/>
              </a:buClr>
              <a:buSzPts val="1300"/>
              <a:buFont typeface="Lato"/>
              <a:buNone/>
              <a:defRPr sz="1300" b="1">
                <a:latin typeface="Lato"/>
                <a:ea typeface="Lato"/>
                <a:cs typeface="Lato"/>
                <a:sym typeface="Lato"/>
              </a:defRPr>
            </a:lvl3pPr>
            <a:lvl4pPr lvl="3">
              <a:spcBef>
                <a:spcPts val="0"/>
              </a:spcBef>
              <a:spcAft>
                <a:spcPts val="0"/>
              </a:spcAft>
              <a:buClr>
                <a:schemeClr val="dk1"/>
              </a:buClr>
              <a:buSzPts val="1300"/>
              <a:buFont typeface="Lato"/>
              <a:buNone/>
              <a:defRPr sz="1300" b="1">
                <a:latin typeface="Lato"/>
                <a:ea typeface="Lato"/>
                <a:cs typeface="Lato"/>
                <a:sym typeface="Lato"/>
              </a:defRPr>
            </a:lvl4pPr>
            <a:lvl5pPr lvl="4">
              <a:spcBef>
                <a:spcPts val="0"/>
              </a:spcBef>
              <a:spcAft>
                <a:spcPts val="0"/>
              </a:spcAft>
              <a:buClr>
                <a:schemeClr val="dk1"/>
              </a:buClr>
              <a:buSzPts val="1300"/>
              <a:buFont typeface="Lato"/>
              <a:buNone/>
              <a:defRPr sz="1300" b="1">
                <a:latin typeface="Lato"/>
                <a:ea typeface="Lato"/>
                <a:cs typeface="Lato"/>
                <a:sym typeface="Lato"/>
              </a:defRPr>
            </a:lvl5pPr>
            <a:lvl6pPr lvl="5">
              <a:spcBef>
                <a:spcPts val="0"/>
              </a:spcBef>
              <a:spcAft>
                <a:spcPts val="0"/>
              </a:spcAft>
              <a:buClr>
                <a:schemeClr val="dk1"/>
              </a:buClr>
              <a:buSzPts val="1300"/>
              <a:buFont typeface="Lato"/>
              <a:buNone/>
              <a:defRPr sz="1300" b="1">
                <a:latin typeface="Lato"/>
                <a:ea typeface="Lato"/>
                <a:cs typeface="Lato"/>
                <a:sym typeface="Lato"/>
              </a:defRPr>
            </a:lvl6pPr>
            <a:lvl7pPr lvl="6">
              <a:spcBef>
                <a:spcPts val="0"/>
              </a:spcBef>
              <a:spcAft>
                <a:spcPts val="0"/>
              </a:spcAft>
              <a:buClr>
                <a:schemeClr val="dk1"/>
              </a:buClr>
              <a:buSzPts val="1300"/>
              <a:buFont typeface="Lato"/>
              <a:buNone/>
              <a:defRPr sz="1300" b="1">
                <a:latin typeface="Lato"/>
                <a:ea typeface="Lato"/>
                <a:cs typeface="Lato"/>
                <a:sym typeface="Lato"/>
              </a:defRPr>
            </a:lvl7pPr>
            <a:lvl8pPr lvl="7">
              <a:spcBef>
                <a:spcPts val="0"/>
              </a:spcBef>
              <a:spcAft>
                <a:spcPts val="0"/>
              </a:spcAft>
              <a:buClr>
                <a:schemeClr val="dk1"/>
              </a:buClr>
              <a:buSzPts val="1300"/>
              <a:buFont typeface="Lato"/>
              <a:buNone/>
              <a:defRPr sz="1300" b="1">
                <a:latin typeface="Lato"/>
                <a:ea typeface="Lato"/>
                <a:cs typeface="Lato"/>
                <a:sym typeface="Lato"/>
              </a:defRPr>
            </a:lvl8pPr>
            <a:lvl9pPr lvl="8">
              <a:spcBef>
                <a:spcPts val="0"/>
              </a:spcBef>
              <a:spcAft>
                <a:spcPts val="0"/>
              </a:spcAft>
              <a:buClr>
                <a:schemeClr val="dk1"/>
              </a:buClr>
              <a:buSzPts val="1300"/>
              <a:buFont typeface="Lato"/>
              <a:buNone/>
              <a:defRPr sz="1300" b="1">
                <a:latin typeface="Lato"/>
                <a:ea typeface="Lato"/>
                <a:cs typeface="Lato"/>
                <a:sym typeface="Lato"/>
              </a:defRPr>
            </a:lvl9pPr>
          </a:lstStyle>
          <a:p>
            <a:endParaRPr/>
          </a:p>
        </p:txBody>
      </p:sp>
      <p:sp>
        <p:nvSpPr>
          <p:cNvPr id="218" name="Google Shape;218;p19"/>
          <p:cNvSpPr txBox="1">
            <a:spLocks noGrp="1"/>
          </p:cNvSpPr>
          <p:nvPr>
            <p:ph type="body" idx="1"/>
          </p:nvPr>
        </p:nvSpPr>
        <p:spPr>
          <a:xfrm>
            <a:off x="525425" y="2446425"/>
            <a:ext cx="1624500" cy="869700"/>
          </a:xfrm>
          <a:prstGeom prst="rect">
            <a:avLst/>
          </a:prstGeom>
        </p:spPr>
        <p:txBody>
          <a:bodyPr spcFirstLastPara="1" wrap="square" lIns="0" tIns="91425" rIns="91425" bIns="91425"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219" name="Google Shape;219;p19"/>
          <p:cNvSpPr txBox="1">
            <a:spLocks noGrp="1"/>
          </p:cNvSpPr>
          <p:nvPr>
            <p:ph type="title" idx="3"/>
          </p:nvPr>
        </p:nvSpPr>
        <p:spPr>
          <a:xfrm>
            <a:off x="2409625" y="2247450"/>
            <a:ext cx="1624500" cy="160200"/>
          </a:xfrm>
          <a:prstGeom prst="rect">
            <a:avLst/>
          </a:prstGeom>
        </p:spPr>
        <p:txBody>
          <a:bodyPr spcFirstLastPara="1" wrap="square" lIns="0" tIns="0" rIns="0" bIns="0" anchor="ctr" anchorCtr="0">
            <a:noAutofit/>
          </a:bodyPr>
          <a:lstStyle>
            <a:lvl1pPr lvl="0">
              <a:spcBef>
                <a:spcPts val="0"/>
              </a:spcBef>
              <a:spcAft>
                <a:spcPts val="0"/>
              </a:spcAft>
              <a:buClr>
                <a:schemeClr val="dk1"/>
              </a:buClr>
              <a:buSzPts val="1300"/>
              <a:buFont typeface="Lato"/>
              <a:buNone/>
              <a:defRPr sz="1300" b="1">
                <a:latin typeface="Lato"/>
                <a:ea typeface="Lato"/>
                <a:cs typeface="Lato"/>
                <a:sym typeface="Lato"/>
              </a:defRPr>
            </a:lvl1pPr>
            <a:lvl2pPr lvl="1">
              <a:spcBef>
                <a:spcPts val="0"/>
              </a:spcBef>
              <a:spcAft>
                <a:spcPts val="0"/>
              </a:spcAft>
              <a:buClr>
                <a:schemeClr val="dk1"/>
              </a:buClr>
              <a:buSzPts val="1300"/>
              <a:buFont typeface="Lato"/>
              <a:buNone/>
              <a:defRPr sz="1300" b="1">
                <a:latin typeface="Lato"/>
                <a:ea typeface="Lato"/>
                <a:cs typeface="Lato"/>
                <a:sym typeface="Lato"/>
              </a:defRPr>
            </a:lvl2pPr>
            <a:lvl3pPr lvl="2">
              <a:spcBef>
                <a:spcPts val="0"/>
              </a:spcBef>
              <a:spcAft>
                <a:spcPts val="0"/>
              </a:spcAft>
              <a:buClr>
                <a:schemeClr val="dk1"/>
              </a:buClr>
              <a:buSzPts val="1300"/>
              <a:buFont typeface="Lato"/>
              <a:buNone/>
              <a:defRPr sz="1300" b="1">
                <a:latin typeface="Lato"/>
                <a:ea typeface="Lato"/>
                <a:cs typeface="Lato"/>
                <a:sym typeface="Lato"/>
              </a:defRPr>
            </a:lvl3pPr>
            <a:lvl4pPr lvl="3">
              <a:spcBef>
                <a:spcPts val="0"/>
              </a:spcBef>
              <a:spcAft>
                <a:spcPts val="0"/>
              </a:spcAft>
              <a:buClr>
                <a:schemeClr val="dk1"/>
              </a:buClr>
              <a:buSzPts val="1300"/>
              <a:buFont typeface="Lato"/>
              <a:buNone/>
              <a:defRPr sz="1300" b="1">
                <a:latin typeface="Lato"/>
                <a:ea typeface="Lato"/>
                <a:cs typeface="Lato"/>
                <a:sym typeface="Lato"/>
              </a:defRPr>
            </a:lvl4pPr>
            <a:lvl5pPr lvl="4">
              <a:spcBef>
                <a:spcPts val="0"/>
              </a:spcBef>
              <a:spcAft>
                <a:spcPts val="0"/>
              </a:spcAft>
              <a:buClr>
                <a:schemeClr val="dk1"/>
              </a:buClr>
              <a:buSzPts val="1300"/>
              <a:buFont typeface="Lato"/>
              <a:buNone/>
              <a:defRPr sz="1300" b="1">
                <a:latin typeface="Lato"/>
                <a:ea typeface="Lato"/>
                <a:cs typeface="Lato"/>
                <a:sym typeface="Lato"/>
              </a:defRPr>
            </a:lvl5pPr>
            <a:lvl6pPr lvl="5">
              <a:spcBef>
                <a:spcPts val="0"/>
              </a:spcBef>
              <a:spcAft>
                <a:spcPts val="0"/>
              </a:spcAft>
              <a:buClr>
                <a:schemeClr val="dk1"/>
              </a:buClr>
              <a:buSzPts val="1300"/>
              <a:buFont typeface="Lato"/>
              <a:buNone/>
              <a:defRPr sz="1300" b="1">
                <a:latin typeface="Lato"/>
                <a:ea typeface="Lato"/>
                <a:cs typeface="Lato"/>
                <a:sym typeface="Lato"/>
              </a:defRPr>
            </a:lvl6pPr>
            <a:lvl7pPr lvl="6">
              <a:spcBef>
                <a:spcPts val="0"/>
              </a:spcBef>
              <a:spcAft>
                <a:spcPts val="0"/>
              </a:spcAft>
              <a:buClr>
                <a:schemeClr val="dk1"/>
              </a:buClr>
              <a:buSzPts val="1300"/>
              <a:buFont typeface="Lato"/>
              <a:buNone/>
              <a:defRPr sz="1300" b="1">
                <a:latin typeface="Lato"/>
                <a:ea typeface="Lato"/>
                <a:cs typeface="Lato"/>
                <a:sym typeface="Lato"/>
              </a:defRPr>
            </a:lvl7pPr>
            <a:lvl8pPr lvl="7">
              <a:spcBef>
                <a:spcPts val="0"/>
              </a:spcBef>
              <a:spcAft>
                <a:spcPts val="0"/>
              </a:spcAft>
              <a:buClr>
                <a:schemeClr val="dk1"/>
              </a:buClr>
              <a:buSzPts val="1300"/>
              <a:buFont typeface="Lato"/>
              <a:buNone/>
              <a:defRPr sz="1300" b="1">
                <a:latin typeface="Lato"/>
                <a:ea typeface="Lato"/>
                <a:cs typeface="Lato"/>
                <a:sym typeface="Lato"/>
              </a:defRPr>
            </a:lvl8pPr>
            <a:lvl9pPr lvl="8">
              <a:spcBef>
                <a:spcPts val="0"/>
              </a:spcBef>
              <a:spcAft>
                <a:spcPts val="0"/>
              </a:spcAft>
              <a:buClr>
                <a:schemeClr val="dk1"/>
              </a:buClr>
              <a:buSzPts val="1300"/>
              <a:buFont typeface="Lato"/>
              <a:buNone/>
              <a:defRPr sz="1300" b="1">
                <a:latin typeface="Lato"/>
                <a:ea typeface="Lato"/>
                <a:cs typeface="Lato"/>
                <a:sym typeface="Lato"/>
              </a:defRPr>
            </a:lvl9pPr>
          </a:lstStyle>
          <a:p>
            <a:endParaRPr/>
          </a:p>
        </p:txBody>
      </p:sp>
      <p:sp>
        <p:nvSpPr>
          <p:cNvPr id="220" name="Google Shape;220;p19"/>
          <p:cNvSpPr txBox="1">
            <a:spLocks noGrp="1"/>
          </p:cNvSpPr>
          <p:nvPr>
            <p:ph type="body" idx="4"/>
          </p:nvPr>
        </p:nvSpPr>
        <p:spPr>
          <a:xfrm>
            <a:off x="2409625" y="2446425"/>
            <a:ext cx="1624500" cy="869700"/>
          </a:xfrm>
          <a:prstGeom prst="rect">
            <a:avLst/>
          </a:prstGeom>
        </p:spPr>
        <p:txBody>
          <a:bodyPr spcFirstLastPara="1" wrap="square" lIns="0" tIns="91425" rIns="91425" bIns="91425"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221" name="Google Shape;221;p19"/>
          <p:cNvSpPr txBox="1">
            <a:spLocks noGrp="1"/>
          </p:cNvSpPr>
          <p:nvPr>
            <p:ph type="title" idx="5"/>
          </p:nvPr>
        </p:nvSpPr>
        <p:spPr>
          <a:xfrm>
            <a:off x="4293825" y="2247450"/>
            <a:ext cx="1624500" cy="160200"/>
          </a:xfrm>
          <a:prstGeom prst="rect">
            <a:avLst/>
          </a:prstGeom>
        </p:spPr>
        <p:txBody>
          <a:bodyPr spcFirstLastPara="1" wrap="square" lIns="0" tIns="0" rIns="0" bIns="0" anchor="ctr" anchorCtr="0">
            <a:noAutofit/>
          </a:bodyPr>
          <a:lstStyle>
            <a:lvl1pPr lvl="0">
              <a:spcBef>
                <a:spcPts val="0"/>
              </a:spcBef>
              <a:spcAft>
                <a:spcPts val="0"/>
              </a:spcAft>
              <a:buClr>
                <a:schemeClr val="dk1"/>
              </a:buClr>
              <a:buSzPts val="1300"/>
              <a:buFont typeface="Lato"/>
              <a:buNone/>
              <a:defRPr sz="1300" b="1">
                <a:latin typeface="Lato"/>
                <a:ea typeface="Lato"/>
                <a:cs typeface="Lato"/>
                <a:sym typeface="Lato"/>
              </a:defRPr>
            </a:lvl1pPr>
            <a:lvl2pPr lvl="1">
              <a:spcBef>
                <a:spcPts val="0"/>
              </a:spcBef>
              <a:spcAft>
                <a:spcPts val="0"/>
              </a:spcAft>
              <a:buClr>
                <a:schemeClr val="dk1"/>
              </a:buClr>
              <a:buSzPts val="1300"/>
              <a:buFont typeface="Lato"/>
              <a:buNone/>
              <a:defRPr sz="1300" b="1">
                <a:latin typeface="Lato"/>
                <a:ea typeface="Lato"/>
                <a:cs typeface="Lato"/>
                <a:sym typeface="Lato"/>
              </a:defRPr>
            </a:lvl2pPr>
            <a:lvl3pPr lvl="2">
              <a:spcBef>
                <a:spcPts val="0"/>
              </a:spcBef>
              <a:spcAft>
                <a:spcPts val="0"/>
              </a:spcAft>
              <a:buClr>
                <a:schemeClr val="dk1"/>
              </a:buClr>
              <a:buSzPts val="1300"/>
              <a:buFont typeface="Lato"/>
              <a:buNone/>
              <a:defRPr sz="1300" b="1">
                <a:latin typeface="Lato"/>
                <a:ea typeface="Lato"/>
                <a:cs typeface="Lato"/>
                <a:sym typeface="Lato"/>
              </a:defRPr>
            </a:lvl3pPr>
            <a:lvl4pPr lvl="3">
              <a:spcBef>
                <a:spcPts val="0"/>
              </a:spcBef>
              <a:spcAft>
                <a:spcPts val="0"/>
              </a:spcAft>
              <a:buClr>
                <a:schemeClr val="dk1"/>
              </a:buClr>
              <a:buSzPts val="1300"/>
              <a:buFont typeface="Lato"/>
              <a:buNone/>
              <a:defRPr sz="1300" b="1">
                <a:latin typeface="Lato"/>
                <a:ea typeface="Lato"/>
                <a:cs typeface="Lato"/>
                <a:sym typeface="Lato"/>
              </a:defRPr>
            </a:lvl4pPr>
            <a:lvl5pPr lvl="4">
              <a:spcBef>
                <a:spcPts val="0"/>
              </a:spcBef>
              <a:spcAft>
                <a:spcPts val="0"/>
              </a:spcAft>
              <a:buClr>
                <a:schemeClr val="dk1"/>
              </a:buClr>
              <a:buSzPts val="1300"/>
              <a:buFont typeface="Lato"/>
              <a:buNone/>
              <a:defRPr sz="1300" b="1">
                <a:latin typeface="Lato"/>
                <a:ea typeface="Lato"/>
                <a:cs typeface="Lato"/>
                <a:sym typeface="Lato"/>
              </a:defRPr>
            </a:lvl5pPr>
            <a:lvl6pPr lvl="5">
              <a:spcBef>
                <a:spcPts val="0"/>
              </a:spcBef>
              <a:spcAft>
                <a:spcPts val="0"/>
              </a:spcAft>
              <a:buClr>
                <a:schemeClr val="dk1"/>
              </a:buClr>
              <a:buSzPts val="1300"/>
              <a:buFont typeface="Lato"/>
              <a:buNone/>
              <a:defRPr sz="1300" b="1">
                <a:latin typeface="Lato"/>
                <a:ea typeface="Lato"/>
                <a:cs typeface="Lato"/>
                <a:sym typeface="Lato"/>
              </a:defRPr>
            </a:lvl6pPr>
            <a:lvl7pPr lvl="6">
              <a:spcBef>
                <a:spcPts val="0"/>
              </a:spcBef>
              <a:spcAft>
                <a:spcPts val="0"/>
              </a:spcAft>
              <a:buClr>
                <a:schemeClr val="dk1"/>
              </a:buClr>
              <a:buSzPts val="1300"/>
              <a:buFont typeface="Lato"/>
              <a:buNone/>
              <a:defRPr sz="1300" b="1">
                <a:latin typeface="Lato"/>
                <a:ea typeface="Lato"/>
                <a:cs typeface="Lato"/>
                <a:sym typeface="Lato"/>
              </a:defRPr>
            </a:lvl7pPr>
            <a:lvl8pPr lvl="7">
              <a:spcBef>
                <a:spcPts val="0"/>
              </a:spcBef>
              <a:spcAft>
                <a:spcPts val="0"/>
              </a:spcAft>
              <a:buClr>
                <a:schemeClr val="dk1"/>
              </a:buClr>
              <a:buSzPts val="1300"/>
              <a:buFont typeface="Lato"/>
              <a:buNone/>
              <a:defRPr sz="1300" b="1">
                <a:latin typeface="Lato"/>
                <a:ea typeface="Lato"/>
                <a:cs typeface="Lato"/>
                <a:sym typeface="Lato"/>
              </a:defRPr>
            </a:lvl8pPr>
            <a:lvl9pPr lvl="8">
              <a:spcBef>
                <a:spcPts val="0"/>
              </a:spcBef>
              <a:spcAft>
                <a:spcPts val="0"/>
              </a:spcAft>
              <a:buClr>
                <a:schemeClr val="dk1"/>
              </a:buClr>
              <a:buSzPts val="1300"/>
              <a:buFont typeface="Lato"/>
              <a:buNone/>
              <a:defRPr sz="1300" b="1">
                <a:latin typeface="Lato"/>
                <a:ea typeface="Lato"/>
                <a:cs typeface="Lato"/>
                <a:sym typeface="Lato"/>
              </a:defRPr>
            </a:lvl9pPr>
          </a:lstStyle>
          <a:p>
            <a:endParaRPr/>
          </a:p>
        </p:txBody>
      </p:sp>
      <p:sp>
        <p:nvSpPr>
          <p:cNvPr id="222" name="Google Shape;222;p19"/>
          <p:cNvSpPr txBox="1">
            <a:spLocks noGrp="1"/>
          </p:cNvSpPr>
          <p:nvPr>
            <p:ph type="body" idx="6"/>
          </p:nvPr>
        </p:nvSpPr>
        <p:spPr>
          <a:xfrm>
            <a:off x="4293825" y="2446425"/>
            <a:ext cx="1624500" cy="869700"/>
          </a:xfrm>
          <a:prstGeom prst="rect">
            <a:avLst/>
          </a:prstGeom>
        </p:spPr>
        <p:txBody>
          <a:bodyPr spcFirstLastPara="1" wrap="square" lIns="0" tIns="91425" rIns="91425" bIns="91425"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223" name="Google Shape;223;p19"/>
          <p:cNvSpPr txBox="1">
            <a:spLocks noGrp="1"/>
          </p:cNvSpPr>
          <p:nvPr>
            <p:ph type="title" idx="7"/>
          </p:nvPr>
        </p:nvSpPr>
        <p:spPr>
          <a:xfrm>
            <a:off x="6178025" y="2247450"/>
            <a:ext cx="1624500" cy="160200"/>
          </a:xfrm>
          <a:prstGeom prst="rect">
            <a:avLst/>
          </a:prstGeom>
        </p:spPr>
        <p:txBody>
          <a:bodyPr spcFirstLastPara="1" wrap="square" lIns="0" tIns="0" rIns="0" bIns="0" anchor="ctr" anchorCtr="0">
            <a:noAutofit/>
          </a:bodyPr>
          <a:lstStyle>
            <a:lvl1pPr lvl="0">
              <a:spcBef>
                <a:spcPts val="0"/>
              </a:spcBef>
              <a:spcAft>
                <a:spcPts val="0"/>
              </a:spcAft>
              <a:buClr>
                <a:schemeClr val="dk1"/>
              </a:buClr>
              <a:buSzPts val="1300"/>
              <a:buFont typeface="Lato"/>
              <a:buNone/>
              <a:defRPr sz="1300" b="1">
                <a:latin typeface="Lato"/>
                <a:ea typeface="Lato"/>
                <a:cs typeface="Lato"/>
                <a:sym typeface="Lato"/>
              </a:defRPr>
            </a:lvl1pPr>
            <a:lvl2pPr lvl="1">
              <a:spcBef>
                <a:spcPts val="0"/>
              </a:spcBef>
              <a:spcAft>
                <a:spcPts val="0"/>
              </a:spcAft>
              <a:buClr>
                <a:schemeClr val="dk1"/>
              </a:buClr>
              <a:buSzPts val="1300"/>
              <a:buFont typeface="Lato"/>
              <a:buNone/>
              <a:defRPr sz="1300" b="1">
                <a:latin typeface="Lato"/>
                <a:ea typeface="Lato"/>
                <a:cs typeface="Lato"/>
                <a:sym typeface="Lato"/>
              </a:defRPr>
            </a:lvl2pPr>
            <a:lvl3pPr lvl="2">
              <a:spcBef>
                <a:spcPts val="0"/>
              </a:spcBef>
              <a:spcAft>
                <a:spcPts val="0"/>
              </a:spcAft>
              <a:buClr>
                <a:schemeClr val="dk1"/>
              </a:buClr>
              <a:buSzPts val="1300"/>
              <a:buFont typeface="Lato"/>
              <a:buNone/>
              <a:defRPr sz="1300" b="1">
                <a:latin typeface="Lato"/>
                <a:ea typeface="Lato"/>
                <a:cs typeface="Lato"/>
                <a:sym typeface="Lato"/>
              </a:defRPr>
            </a:lvl3pPr>
            <a:lvl4pPr lvl="3">
              <a:spcBef>
                <a:spcPts val="0"/>
              </a:spcBef>
              <a:spcAft>
                <a:spcPts val="0"/>
              </a:spcAft>
              <a:buClr>
                <a:schemeClr val="dk1"/>
              </a:buClr>
              <a:buSzPts val="1300"/>
              <a:buFont typeface="Lato"/>
              <a:buNone/>
              <a:defRPr sz="1300" b="1">
                <a:latin typeface="Lato"/>
                <a:ea typeface="Lato"/>
                <a:cs typeface="Lato"/>
                <a:sym typeface="Lato"/>
              </a:defRPr>
            </a:lvl4pPr>
            <a:lvl5pPr lvl="4">
              <a:spcBef>
                <a:spcPts val="0"/>
              </a:spcBef>
              <a:spcAft>
                <a:spcPts val="0"/>
              </a:spcAft>
              <a:buClr>
                <a:schemeClr val="dk1"/>
              </a:buClr>
              <a:buSzPts val="1300"/>
              <a:buFont typeface="Lato"/>
              <a:buNone/>
              <a:defRPr sz="1300" b="1">
                <a:latin typeface="Lato"/>
                <a:ea typeface="Lato"/>
                <a:cs typeface="Lato"/>
                <a:sym typeface="Lato"/>
              </a:defRPr>
            </a:lvl5pPr>
            <a:lvl6pPr lvl="5">
              <a:spcBef>
                <a:spcPts val="0"/>
              </a:spcBef>
              <a:spcAft>
                <a:spcPts val="0"/>
              </a:spcAft>
              <a:buClr>
                <a:schemeClr val="dk1"/>
              </a:buClr>
              <a:buSzPts val="1300"/>
              <a:buFont typeface="Lato"/>
              <a:buNone/>
              <a:defRPr sz="1300" b="1">
                <a:latin typeface="Lato"/>
                <a:ea typeface="Lato"/>
                <a:cs typeface="Lato"/>
                <a:sym typeface="Lato"/>
              </a:defRPr>
            </a:lvl6pPr>
            <a:lvl7pPr lvl="6">
              <a:spcBef>
                <a:spcPts val="0"/>
              </a:spcBef>
              <a:spcAft>
                <a:spcPts val="0"/>
              </a:spcAft>
              <a:buClr>
                <a:schemeClr val="dk1"/>
              </a:buClr>
              <a:buSzPts val="1300"/>
              <a:buFont typeface="Lato"/>
              <a:buNone/>
              <a:defRPr sz="1300" b="1">
                <a:latin typeface="Lato"/>
                <a:ea typeface="Lato"/>
                <a:cs typeface="Lato"/>
                <a:sym typeface="Lato"/>
              </a:defRPr>
            </a:lvl7pPr>
            <a:lvl8pPr lvl="7">
              <a:spcBef>
                <a:spcPts val="0"/>
              </a:spcBef>
              <a:spcAft>
                <a:spcPts val="0"/>
              </a:spcAft>
              <a:buClr>
                <a:schemeClr val="dk1"/>
              </a:buClr>
              <a:buSzPts val="1300"/>
              <a:buFont typeface="Lato"/>
              <a:buNone/>
              <a:defRPr sz="1300" b="1">
                <a:latin typeface="Lato"/>
                <a:ea typeface="Lato"/>
                <a:cs typeface="Lato"/>
                <a:sym typeface="Lato"/>
              </a:defRPr>
            </a:lvl8pPr>
            <a:lvl9pPr lvl="8">
              <a:spcBef>
                <a:spcPts val="0"/>
              </a:spcBef>
              <a:spcAft>
                <a:spcPts val="0"/>
              </a:spcAft>
              <a:buClr>
                <a:schemeClr val="dk1"/>
              </a:buClr>
              <a:buSzPts val="1300"/>
              <a:buFont typeface="Lato"/>
              <a:buNone/>
              <a:defRPr sz="1300" b="1">
                <a:latin typeface="Lato"/>
                <a:ea typeface="Lato"/>
                <a:cs typeface="Lato"/>
                <a:sym typeface="Lato"/>
              </a:defRPr>
            </a:lvl9pPr>
          </a:lstStyle>
          <a:p>
            <a:endParaRPr/>
          </a:p>
        </p:txBody>
      </p:sp>
      <p:sp>
        <p:nvSpPr>
          <p:cNvPr id="224" name="Google Shape;224;p19"/>
          <p:cNvSpPr txBox="1">
            <a:spLocks noGrp="1"/>
          </p:cNvSpPr>
          <p:nvPr>
            <p:ph type="body" idx="8"/>
          </p:nvPr>
        </p:nvSpPr>
        <p:spPr>
          <a:xfrm>
            <a:off x="6178025" y="2446425"/>
            <a:ext cx="1624500" cy="869700"/>
          </a:xfrm>
          <a:prstGeom prst="rect">
            <a:avLst/>
          </a:prstGeom>
        </p:spPr>
        <p:txBody>
          <a:bodyPr spcFirstLastPara="1" wrap="square" lIns="0" tIns="91425" rIns="91425" bIns="91425" anchor="t" anchorCtr="0">
            <a:noAutofit/>
          </a:bodyPr>
          <a:lstStyle>
            <a:lvl1pPr marL="457200" lvl="0" indent="-292100">
              <a:lnSpc>
                <a:spcPct val="115000"/>
              </a:lnSpc>
              <a:spcBef>
                <a:spcPts val="0"/>
              </a:spcBef>
              <a:spcAft>
                <a:spcPts val="0"/>
              </a:spcAft>
              <a:buClr>
                <a:schemeClr val="dk1"/>
              </a:buClr>
              <a:buSzPts val="1000"/>
              <a:buChar char="●"/>
              <a:defRPr>
                <a:solidFill>
                  <a:schemeClr val="dk1"/>
                </a:solidFill>
              </a:defRPr>
            </a:lvl1pPr>
            <a:lvl2pPr marL="914400" lvl="1" indent="-292100">
              <a:lnSpc>
                <a:spcPct val="115000"/>
              </a:lnSpc>
              <a:spcBef>
                <a:spcPts val="1000"/>
              </a:spcBef>
              <a:spcAft>
                <a:spcPts val="0"/>
              </a:spcAft>
              <a:buClr>
                <a:schemeClr val="dk1"/>
              </a:buClr>
              <a:buSzPts val="1000"/>
              <a:buChar char="○"/>
              <a:defRPr>
                <a:solidFill>
                  <a:schemeClr val="dk1"/>
                </a:solidFill>
              </a:defRPr>
            </a:lvl2pPr>
            <a:lvl3pPr marL="1371600" lvl="2" indent="-292100">
              <a:lnSpc>
                <a:spcPct val="115000"/>
              </a:lnSpc>
              <a:spcBef>
                <a:spcPts val="1000"/>
              </a:spcBef>
              <a:spcAft>
                <a:spcPts val="0"/>
              </a:spcAft>
              <a:buClr>
                <a:schemeClr val="dk1"/>
              </a:buClr>
              <a:buSzPts val="1000"/>
              <a:buChar char="■"/>
              <a:defRPr>
                <a:solidFill>
                  <a:schemeClr val="dk1"/>
                </a:solidFill>
              </a:defRPr>
            </a:lvl3pPr>
            <a:lvl4pPr marL="1828800" lvl="3" indent="-292100">
              <a:lnSpc>
                <a:spcPct val="115000"/>
              </a:lnSpc>
              <a:spcBef>
                <a:spcPts val="1000"/>
              </a:spcBef>
              <a:spcAft>
                <a:spcPts val="0"/>
              </a:spcAft>
              <a:buClr>
                <a:schemeClr val="dk1"/>
              </a:buClr>
              <a:buSzPts val="1000"/>
              <a:buChar char="●"/>
              <a:defRPr>
                <a:solidFill>
                  <a:schemeClr val="dk1"/>
                </a:solidFill>
              </a:defRPr>
            </a:lvl4pPr>
            <a:lvl5pPr marL="2286000" lvl="4" indent="-292100">
              <a:lnSpc>
                <a:spcPct val="115000"/>
              </a:lnSpc>
              <a:spcBef>
                <a:spcPts val="1000"/>
              </a:spcBef>
              <a:spcAft>
                <a:spcPts val="0"/>
              </a:spcAft>
              <a:buClr>
                <a:schemeClr val="dk1"/>
              </a:buClr>
              <a:buSzPts val="1000"/>
              <a:buChar char="○"/>
              <a:defRPr>
                <a:solidFill>
                  <a:schemeClr val="dk1"/>
                </a:solidFill>
              </a:defRPr>
            </a:lvl5pPr>
            <a:lvl6pPr marL="2743200" lvl="5" indent="-292100">
              <a:lnSpc>
                <a:spcPct val="115000"/>
              </a:lnSpc>
              <a:spcBef>
                <a:spcPts val="1000"/>
              </a:spcBef>
              <a:spcAft>
                <a:spcPts val="0"/>
              </a:spcAft>
              <a:buClr>
                <a:schemeClr val="dk1"/>
              </a:buClr>
              <a:buSzPts val="1000"/>
              <a:buChar char="■"/>
              <a:defRPr>
                <a:solidFill>
                  <a:schemeClr val="dk1"/>
                </a:solidFill>
              </a:defRPr>
            </a:lvl6pPr>
            <a:lvl7pPr marL="3200400" lvl="6" indent="-292100">
              <a:lnSpc>
                <a:spcPct val="115000"/>
              </a:lnSpc>
              <a:spcBef>
                <a:spcPts val="1000"/>
              </a:spcBef>
              <a:spcAft>
                <a:spcPts val="0"/>
              </a:spcAft>
              <a:buClr>
                <a:schemeClr val="dk1"/>
              </a:buClr>
              <a:buSzPts val="1000"/>
              <a:buChar char="●"/>
              <a:defRPr>
                <a:solidFill>
                  <a:schemeClr val="dk1"/>
                </a:solidFill>
              </a:defRPr>
            </a:lvl7pPr>
            <a:lvl8pPr marL="3657600" lvl="7" indent="-292100">
              <a:lnSpc>
                <a:spcPct val="115000"/>
              </a:lnSpc>
              <a:spcBef>
                <a:spcPts val="1000"/>
              </a:spcBef>
              <a:spcAft>
                <a:spcPts val="0"/>
              </a:spcAft>
              <a:buClr>
                <a:schemeClr val="dk1"/>
              </a:buClr>
              <a:buSzPts val="1000"/>
              <a:buChar char="○"/>
              <a:defRPr>
                <a:solidFill>
                  <a:schemeClr val="dk1"/>
                </a:solidFill>
              </a:defRPr>
            </a:lvl8pPr>
            <a:lvl9pPr marL="4114800" lvl="8" indent="-292100">
              <a:lnSpc>
                <a:spcPct val="115000"/>
              </a:lnSpc>
              <a:spcBef>
                <a:spcPts val="1000"/>
              </a:spcBef>
              <a:spcAft>
                <a:spcPts val="1000"/>
              </a:spcAft>
              <a:buClr>
                <a:schemeClr val="dk1"/>
              </a:buClr>
              <a:buSzPts val="1000"/>
              <a:buChar char="■"/>
              <a:defRPr>
                <a:solidFill>
                  <a:schemeClr val="dk1"/>
                </a:solidFill>
              </a:defRPr>
            </a:lvl9pPr>
          </a:lstStyle>
          <a:p>
            <a:endParaRPr/>
          </a:p>
        </p:txBody>
      </p:sp>
      <p:sp>
        <p:nvSpPr>
          <p:cNvPr id="225" name="Google Shape;225;p19"/>
          <p:cNvSpPr txBox="1">
            <a:spLocks noGrp="1"/>
          </p:cNvSpPr>
          <p:nvPr>
            <p:ph type="subTitle" idx="9"/>
          </p:nvPr>
        </p:nvSpPr>
        <p:spPr>
          <a:xfrm>
            <a:off x="2409625" y="3381375"/>
            <a:ext cx="1624500" cy="1579200"/>
          </a:xfrm>
          <a:prstGeom prst="rect">
            <a:avLst/>
          </a:prstGeom>
        </p:spPr>
        <p:txBody>
          <a:bodyPr spcFirstLastPara="1" wrap="square" lIns="274300" tIns="91425" rIns="91425" bIns="91425" anchor="t" anchorCtr="0">
            <a:noAutofit/>
          </a:bodyPr>
          <a:lstStyle>
            <a:lvl1pPr lvl="0">
              <a:lnSpc>
                <a:spcPct val="225000"/>
              </a:lnSpc>
              <a:spcBef>
                <a:spcPts val="0"/>
              </a:spcBef>
              <a:spcAft>
                <a:spcPts val="0"/>
              </a:spcAft>
              <a:buClr>
                <a:schemeClr val="dk1"/>
              </a:buClr>
              <a:buSzPts val="1400"/>
              <a:buFont typeface="Quantico"/>
              <a:buNone/>
              <a:defRPr sz="1400" b="1">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a:endParaRPr/>
          </a:p>
        </p:txBody>
      </p:sp>
      <p:sp>
        <p:nvSpPr>
          <p:cNvPr id="226" name="Google Shape;226;p19"/>
          <p:cNvSpPr txBox="1">
            <a:spLocks noGrp="1"/>
          </p:cNvSpPr>
          <p:nvPr>
            <p:ph type="subTitle" idx="13"/>
          </p:nvPr>
        </p:nvSpPr>
        <p:spPr>
          <a:xfrm>
            <a:off x="525425" y="3381375"/>
            <a:ext cx="1624500" cy="1579200"/>
          </a:xfrm>
          <a:prstGeom prst="rect">
            <a:avLst/>
          </a:prstGeom>
        </p:spPr>
        <p:txBody>
          <a:bodyPr spcFirstLastPara="1" wrap="square" lIns="274300" tIns="91425" rIns="91425" bIns="91425" anchor="t" anchorCtr="0">
            <a:noAutofit/>
          </a:bodyPr>
          <a:lstStyle>
            <a:lvl1pPr lvl="0">
              <a:lnSpc>
                <a:spcPct val="225000"/>
              </a:lnSpc>
              <a:spcBef>
                <a:spcPts val="0"/>
              </a:spcBef>
              <a:spcAft>
                <a:spcPts val="0"/>
              </a:spcAft>
              <a:buClr>
                <a:schemeClr val="dk1"/>
              </a:buClr>
              <a:buSzPts val="1400"/>
              <a:buFont typeface="Quantico"/>
              <a:buNone/>
              <a:defRPr sz="1400" b="1">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a:endParaRPr/>
          </a:p>
        </p:txBody>
      </p:sp>
      <p:sp>
        <p:nvSpPr>
          <p:cNvPr id="227" name="Google Shape;227;p19"/>
          <p:cNvSpPr txBox="1">
            <a:spLocks noGrp="1"/>
          </p:cNvSpPr>
          <p:nvPr>
            <p:ph type="subTitle" idx="14"/>
          </p:nvPr>
        </p:nvSpPr>
        <p:spPr>
          <a:xfrm>
            <a:off x="4293825" y="3381375"/>
            <a:ext cx="1624500" cy="1579200"/>
          </a:xfrm>
          <a:prstGeom prst="rect">
            <a:avLst/>
          </a:prstGeom>
        </p:spPr>
        <p:txBody>
          <a:bodyPr spcFirstLastPara="1" wrap="square" lIns="274300" tIns="91425" rIns="91425" bIns="91425" anchor="t" anchorCtr="0">
            <a:noAutofit/>
          </a:bodyPr>
          <a:lstStyle>
            <a:lvl1pPr lvl="0">
              <a:lnSpc>
                <a:spcPct val="225000"/>
              </a:lnSpc>
              <a:spcBef>
                <a:spcPts val="0"/>
              </a:spcBef>
              <a:spcAft>
                <a:spcPts val="0"/>
              </a:spcAft>
              <a:buClr>
                <a:schemeClr val="dk1"/>
              </a:buClr>
              <a:buSzPts val="1400"/>
              <a:buFont typeface="Quantico"/>
              <a:buNone/>
              <a:defRPr sz="1400" b="1">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a:endParaRPr/>
          </a:p>
        </p:txBody>
      </p:sp>
      <p:sp>
        <p:nvSpPr>
          <p:cNvPr id="228" name="Google Shape;228;p19"/>
          <p:cNvSpPr txBox="1">
            <a:spLocks noGrp="1"/>
          </p:cNvSpPr>
          <p:nvPr>
            <p:ph type="subTitle" idx="15"/>
          </p:nvPr>
        </p:nvSpPr>
        <p:spPr>
          <a:xfrm>
            <a:off x="6178025" y="3381375"/>
            <a:ext cx="1624500" cy="1579200"/>
          </a:xfrm>
          <a:prstGeom prst="rect">
            <a:avLst/>
          </a:prstGeom>
        </p:spPr>
        <p:txBody>
          <a:bodyPr spcFirstLastPara="1" wrap="square" lIns="274300" tIns="91425" rIns="91425" bIns="91425" anchor="t" anchorCtr="0">
            <a:noAutofit/>
          </a:bodyPr>
          <a:lstStyle>
            <a:lvl1pPr lvl="0">
              <a:lnSpc>
                <a:spcPct val="225000"/>
              </a:lnSpc>
              <a:spcBef>
                <a:spcPts val="0"/>
              </a:spcBef>
              <a:spcAft>
                <a:spcPts val="0"/>
              </a:spcAft>
              <a:buClr>
                <a:schemeClr val="dk1"/>
              </a:buClr>
              <a:buSzPts val="1400"/>
              <a:buFont typeface="Quantico"/>
              <a:buNone/>
              <a:defRPr sz="1400" b="1">
                <a:solidFill>
                  <a:schemeClr val="dk1"/>
                </a:solidFill>
                <a:latin typeface="Quantico"/>
                <a:ea typeface="Quantico"/>
                <a:cs typeface="Quantico"/>
                <a:sym typeface="Quantico"/>
              </a:defRPr>
            </a:lvl1pPr>
            <a:lvl2pPr lvl="1">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2pPr>
            <a:lvl3pPr lvl="2">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3pPr>
            <a:lvl4pPr lvl="3">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4pPr>
            <a:lvl5pPr lvl="4">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5pPr>
            <a:lvl6pPr lvl="5">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6pPr>
            <a:lvl7pPr lvl="6">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7pPr>
            <a:lvl8pPr lvl="7">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8pPr>
            <a:lvl9pPr lvl="8">
              <a:lnSpc>
                <a:spcPct val="225000"/>
              </a:lnSpc>
              <a:spcBef>
                <a:spcPts val="0"/>
              </a:spcBef>
              <a:spcAft>
                <a:spcPts val="0"/>
              </a:spcAft>
              <a:buClr>
                <a:schemeClr val="dk1"/>
              </a:buClr>
              <a:buSzPts val="1000"/>
              <a:buFont typeface="Quantico"/>
              <a:buNone/>
              <a:defRPr b="1">
                <a:solidFill>
                  <a:schemeClr val="dk1"/>
                </a:solidFill>
                <a:latin typeface="Quantico"/>
                <a:ea typeface="Quantico"/>
                <a:cs typeface="Quantico"/>
                <a:sym typeface="Quantico"/>
              </a:defRPr>
            </a:lvl9pPr>
          </a:lstStyle>
          <a:p>
            <a:endParaRPr/>
          </a:p>
        </p:txBody>
      </p:sp>
      <p:sp>
        <p:nvSpPr>
          <p:cNvPr id="229" name="Google Shape;229;p19"/>
          <p:cNvSpPr txBox="1">
            <a:spLocks noGrp="1"/>
          </p:cNvSpPr>
          <p:nvPr>
            <p:ph type="title" idx="16"/>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None/>
              <a:defRPr sz="2400"/>
            </a:lvl1pPr>
            <a:lvl2pPr lvl="1">
              <a:spcBef>
                <a:spcPts val="0"/>
              </a:spcBef>
              <a:spcAft>
                <a:spcPts val="0"/>
              </a:spcAft>
              <a:buClr>
                <a:schemeClr val="dk1"/>
              </a:buClr>
              <a:buSzPts val="3000"/>
              <a:buNone/>
              <a:defRPr sz="2400">
                <a:latin typeface="Quantico"/>
                <a:ea typeface="Quantico"/>
                <a:cs typeface="Quantico"/>
                <a:sym typeface="Quantico"/>
              </a:defRPr>
            </a:lvl2pPr>
            <a:lvl3pPr lvl="2">
              <a:spcBef>
                <a:spcPts val="0"/>
              </a:spcBef>
              <a:spcAft>
                <a:spcPts val="0"/>
              </a:spcAft>
              <a:buClr>
                <a:schemeClr val="dk1"/>
              </a:buClr>
              <a:buSzPts val="3000"/>
              <a:buNone/>
              <a:defRPr sz="2400">
                <a:latin typeface="Quantico"/>
                <a:ea typeface="Quantico"/>
                <a:cs typeface="Quantico"/>
                <a:sym typeface="Quantico"/>
              </a:defRPr>
            </a:lvl3pPr>
            <a:lvl4pPr lvl="3">
              <a:spcBef>
                <a:spcPts val="0"/>
              </a:spcBef>
              <a:spcAft>
                <a:spcPts val="0"/>
              </a:spcAft>
              <a:buClr>
                <a:schemeClr val="dk1"/>
              </a:buClr>
              <a:buSzPts val="3000"/>
              <a:buNone/>
              <a:defRPr sz="2400">
                <a:latin typeface="Quantico"/>
                <a:ea typeface="Quantico"/>
                <a:cs typeface="Quantico"/>
                <a:sym typeface="Quantico"/>
              </a:defRPr>
            </a:lvl4pPr>
            <a:lvl5pPr lvl="4">
              <a:spcBef>
                <a:spcPts val="0"/>
              </a:spcBef>
              <a:spcAft>
                <a:spcPts val="0"/>
              </a:spcAft>
              <a:buClr>
                <a:schemeClr val="dk1"/>
              </a:buClr>
              <a:buSzPts val="3000"/>
              <a:buNone/>
              <a:defRPr sz="2400">
                <a:latin typeface="Quantico"/>
                <a:ea typeface="Quantico"/>
                <a:cs typeface="Quantico"/>
                <a:sym typeface="Quantico"/>
              </a:defRPr>
            </a:lvl5pPr>
            <a:lvl6pPr lvl="5">
              <a:spcBef>
                <a:spcPts val="0"/>
              </a:spcBef>
              <a:spcAft>
                <a:spcPts val="0"/>
              </a:spcAft>
              <a:buClr>
                <a:schemeClr val="dk1"/>
              </a:buClr>
              <a:buSzPts val="3000"/>
              <a:buNone/>
              <a:defRPr sz="2400">
                <a:latin typeface="Quantico"/>
                <a:ea typeface="Quantico"/>
                <a:cs typeface="Quantico"/>
                <a:sym typeface="Quantico"/>
              </a:defRPr>
            </a:lvl6pPr>
            <a:lvl7pPr lvl="6">
              <a:spcBef>
                <a:spcPts val="0"/>
              </a:spcBef>
              <a:spcAft>
                <a:spcPts val="0"/>
              </a:spcAft>
              <a:buClr>
                <a:schemeClr val="dk1"/>
              </a:buClr>
              <a:buSzPts val="3000"/>
              <a:buNone/>
              <a:defRPr sz="2400">
                <a:latin typeface="Quantico"/>
                <a:ea typeface="Quantico"/>
                <a:cs typeface="Quantico"/>
                <a:sym typeface="Quantico"/>
              </a:defRPr>
            </a:lvl7pPr>
            <a:lvl8pPr lvl="7">
              <a:spcBef>
                <a:spcPts val="0"/>
              </a:spcBef>
              <a:spcAft>
                <a:spcPts val="0"/>
              </a:spcAft>
              <a:buClr>
                <a:schemeClr val="dk1"/>
              </a:buClr>
              <a:buSzPts val="3000"/>
              <a:buNone/>
              <a:defRPr sz="2400">
                <a:latin typeface="Quantico"/>
                <a:ea typeface="Quantico"/>
                <a:cs typeface="Quantico"/>
                <a:sym typeface="Quantico"/>
              </a:defRPr>
            </a:lvl8pPr>
            <a:lvl9pPr lvl="8">
              <a:spcBef>
                <a:spcPts val="0"/>
              </a:spcBef>
              <a:spcAft>
                <a:spcPts val="0"/>
              </a:spcAft>
              <a:buClr>
                <a:schemeClr val="dk1"/>
              </a:buClr>
              <a:buSzPts val="3000"/>
              <a:buNone/>
              <a:defRPr sz="2400">
                <a:latin typeface="Quantico"/>
                <a:ea typeface="Quantico"/>
                <a:cs typeface="Quantico"/>
                <a:sym typeface="Quantico"/>
              </a:defRPr>
            </a:lvl9pPr>
          </a:lstStyle>
          <a:p>
            <a:endParaRPr/>
          </a:p>
        </p:txBody>
      </p:sp>
      <p:sp>
        <p:nvSpPr>
          <p:cNvPr id="230" name="Google Shape;230;p19"/>
          <p:cNvSpPr txBox="1">
            <a:spLocks noGrp="1"/>
          </p:cNvSpPr>
          <p:nvPr>
            <p:ph type="subTitle" idx="17"/>
          </p:nvPr>
        </p:nvSpPr>
        <p:spPr>
          <a:xfrm>
            <a:off x="446900" y="39765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700"/>
              <a:buFont typeface="Lato"/>
              <a:buNone/>
              <a:defRPr sz="1600">
                <a:solidFill>
                  <a:schemeClr val="dk1"/>
                </a:solidFill>
              </a:defRPr>
            </a:lvl1pPr>
            <a:lvl2pPr lvl="1">
              <a:spcBef>
                <a:spcPts val="1000"/>
              </a:spcBef>
              <a:spcAft>
                <a:spcPts val="0"/>
              </a:spcAft>
              <a:buClr>
                <a:schemeClr val="dk1"/>
              </a:buClr>
              <a:buSzPts val="1700"/>
              <a:buFont typeface="Lato"/>
              <a:buNone/>
              <a:defRPr sz="1600">
                <a:solidFill>
                  <a:schemeClr val="dk1"/>
                </a:solidFill>
              </a:defRPr>
            </a:lvl2pPr>
            <a:lvl3pPr lvl="2">
              <a:spcBef>
                <a:spcPts val="1000"/>
              </a:spcBef>
              <a:spcAft>
                <a:spcPts val="0"/>
              </a:spcAft>
              <a:buClr>
                <a:schemeClr val="dk1"/>
              </a:buClr>
              <a:buSzPts val="1700"/>
              <a:buFont typeface="Lato"/>
              <a:buNone/>
              <a:defRPr sz="1600">
                <a:solidFill>
                  <a:schemeClr val="dk1"/>
                </a:solidFill>
              </a:defRPr>
            </a:lvl3pPr>
            <a:lvl4pPr lvl="3">
              <a:spcBef>
                <a:spcPts val="1000"/>
              </a:spcBef>
              <a:spcAft>
                <a:spcPts val="0"/>
              </a:spcAft>
              <a:buClr>
                <a:schemeClr val="dk1"/>
              </a:buClr>
              <a:buSzPts val="1700"/>
              <a:buFont typeface="Lato"/>
              <a:buNone/>
              <a:defRPr sz="1600">
                <a:solidFill>
                  <a:schemeClr val="dk1"/>
                </a:solidFill>
              </a:defRPr>
            </a:lvl4pPr>
            <a:lvl5pPr lvl="4">
              <a:spcBef>
                <a:spcPts val="1000"/>
              </a:spcBef>
              <a:spcAft>
                <a:spcPts val="0"/>
              </a:spcAft>
              <a:buClr>
                <a:schemeClr val="dk1"/>
              </a:buClr>
              <a:buSzPts val="1700"/>
              <a:buFont typeface="Lato"/>
              <a:buNone/>
              <a:defRPr sz="1600">
                <a:solidFill>
                  <a:schemeClr val="dk1"/>
                </a:solidFill>
              </a:defRPr>
            </a:lvl5pPr>
            <a:lvl6pPr lvl="5">
              <a:spcBef>
                <a:spcPts val="1000"/>
              </a:spcBef>
              <a:spcAft>
                <a:spcPts val="0"/>
              </a:spcAft>
              <a:buClr>
                <a:schemeClr val="dk1"/>
              </a:buClr>
              <a:buSzPts val="1700"/>
              <a:buFont typeface="Lato"/>
              <a:buNone/>
              <a:defRPr sz="1600">
                <a:solidFill>
                  <a:schemeClr val="dk1"/>
                </a:solidFill>
              </a:defRPr>
            </a:lvl6pPr>
            <a:lvl7pPr lvl="6">
              <a:spcBef>
                <a:spcPts val="1000"/>
              </a:spcBef>
              <a:spcAft>
                <a:spcPts val="0"/>
              </a:spcAft>
              <a:buClr>
                <a:schemeClr val="dk1"/>
              </a:buClr>
              <a:buSzPts val="1700"/>
              <a:buFont typeface="Lato"/>
              <a:buNone/>
              <a:defRPr sz="1600">
                <a:solidFill>
                  <a:schemeClr val="dk1"/>
                </a:solidFill>
              </a:defRPr>
            </a:lvl7pPr>
            <a:lvl8pPr lvl="7">
              <a:spcBef>
                <a:spcPts val="1000"/>
              </a:spcBef>
              <a:spcAft>
                <a:spcPts val="0"/>
              </a:spcAft>
              <a:buClr>
                <a:schemeClr val="dk1"/>
              </a:buClr>
              <a:buSzPts val="1700"/>
              <a:buFont typeface="Lato"/>
              <a:buNone/>
              <a:defRPr sz="1600">
                <a:solidFill>
                  <a:schemeClr val="dk1"/>
                </a:solidFill>
              </a:defRPr>
            </a:lvl8pPr>
            <a:lvl9pPr lvl="8">
              <a:spcBef>
                <a:spcPts val="1000"/>
              </a:spcBef>
              <a:spcAft>
                <a:spcPts val="1000"/>
              </a:spcAft>
              <a:buClr>
                <a:schemeClr val="dk1"/>
              </a:buClr>
              <a:buSzPts val="1700"/>
              <a:buFont typeface="Lato"/>
              <a:buNone/>
              <a:defRPr sz="1600">
                <a:solidFill>
                  <a:schemeClr val="dk1"/>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Go-to-market ideas - ALT 4">
  <p:cSld name="CUSTOM_5_1_1_1_1">
    <p:bg>
      <p:bgPr>
        <a:solidFill>
          <a:schemeClr val="lt1"/>
        </a:solidFill>
        <a:effectLst/>
      </p:bgPr>
    </p:bg>
    <p:spTree>
      <p:nvGrpSpPr>
        <p:cNvPr id="1" name="Shape 231"/>
        <p:cNvGrpSpPr/>
        <p:nvPr/>
      </p:nvGrpSpPr>
      <p:grpSpPr>
        <a:xfrm>
          <a:off x="0" y="0"/>
          <a:ext cx="0" cy="0"/>
          <a:chOff x="0" y="0"/>
          <a:chExt cx="0" cy="0"/>
        </a:xfrm>
      </p:grpSpPr>
      <p:sp>
        <p:nvSpPr>
          <p:cNvPr id="232" name="Google Shape;232;p20"/>
          <p:cNvSpPr txBox="1"/>
          <p:nvPr/>
        </p:nvSpPr>
        <p:spPr>
          <a:xfrm>
            <a:off x="8578200" y="4960647"/>
            <a:ext cx="281100" cy="107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500"/>
              <a:buFont typeface="Arial"/>
              <a:buNone/>
            </a:pPr>
            <a:fld id="{00000000-1234-1234-1234-123412341234}" type="slidenum">
              <a:rPr lang="en" sz="500">
                <a:solidFill>
                  <a:schemeClr val="dk2"/>
                </a:solidFill>
                <a:latin typeface="Lato"/>
                <a:ea typeface="Lato"/>
                <a:cs typeface="Lato"/>
                <a:sym typeface="Lato"/>
              </a:rPr>
              <a:t>‹#›</a:t>
            </a:fld>
            <a:endParaRPr sz="500">
              <a:solidFill>
                <a:schemeClr val="dk2"/>
              </a:solidFill>
              <a:latin typeface="Lato"/>
              <a:ea typeface="Lato"/>
              <a:cs typeface="Lato"/>
              <a:sym typeface="Lato"/>
            </a:endParaRPr>
          </a:p>
          <a:p>
            <a:pPr marL="0" lvl="0" indent="0" algn="r" rtl="0">
              <a:lnSpc>
                <a:spcPct val="150000"/>
              </a:lnSpc>
              <a:spcBef>
                <a:spcPts val="0"/>
              </a:spcBef>
              <a:spcAft>
                <a:spcPts val="0"/>
              </a:spcAft>
              <a:buSzPts val="500"/>
              <a:buNone/>
            </a:pPr>
            <a:endParaRPr sz="500">
              <a:solidFill>
                <a:schemeClr val="dk2"/>
              </a:solidFill>
              <a:latin typeface="Lato"/>
              <a:ea typeface="Lato"/>
              <a:cs typeface="Lato"/>
              <a:sym typeface="Lato"/>
            </a:endParaRPr>
          </a:p>
          <a:p>
            <a:pPr marL="0" lvl="0" indent="0" algn="r" rtl="0">
              <a:lnSpc>
                <a:spcPct val="150000"/>
              </a:lnSpc>
              <a:spcBef>
                <a:spcPts val="0"/>
              </a:spcBef>
              <a:spcAft>
                <a:spcPts val="0"/>
              </a:spcAft>
              <a:buSzPts val="500"/>
              <a:buNone/>
            </a:pPr>
            <a:endParaRPr sz="500">
              <a:solidFill>
                <a:schemeClr val="dk2"/>
              </a:solidFill>
              <a:latin typeface="Lato"/>
              <a:ea typeface="Lato"/>
              <a:cs typeface="Lato"/>
              <a:sym typeface="Lato"/>
            </a:endParaRPr>
          </a:p>
        </p:txBody>
      </p:sp>
      <p:sp>
        <p:nvSpPr>
          <p:cNvPr id="233" name="Google Shape;233;p20"/>
          <p:cNvSpPr txBox="1">
            <a:spLocks noGrp="1"/>
          </p:cNvSpPr>
          <p:nvPr>
            <p:ph type="title"/>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234" name="Google Shape;234;p20"/>
          <p:cNvSpPr txBox="1">
            <a:spLocks noGrp="1"/>
          </p:cNvSpPr>
          <p:nvPr>
            <p:ph type="subTitle" idx="1"/>
          </p:nvPr>
        </p:nvSpPr>
        <p:spPr>
          <a:xfrm>
            <a:off x="446900" y="39765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a:endParaRPr/>
          </a:p>
        </p:txBody>
      </p:sp>
      <p:sp>
        <p:nvSpPr>
          <p:cNvPr id="235" name="Google Shape;235;p20"/>
          <p:cNvSpPr txBox="1">
            <a:spLocks noGrp="1"/>
          </p:cNvSpPr>
          <p:nvPr>
            <p:ph type="title" idx="2"/>
          </p:nvPr>
        </p:nvSpPr>
        <p:spPr>
          <a:xfrm>
            <a:off x="602600"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36" name="Google Shape;236;p20"/>
          <p:cNvSpPr txBox="1">
            <a:spLocks noGrp="1"/>
          </p:cNvSpPr>
          <p:nvPr>
            <p:ph type="body" idx="3"/>
          </p:nvPr>
        </p:nvSpPr>
        <p:spPr>
          <a:xfrm>
            <a:off x="602600"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37" name="Google Shape;237;p20"/>
          <p:cNvSpPr txBox="1">
            <a:spLocks noGrp="1"/>
          </p:cNvSpPr>
          <p:nvPr>
            <p:ph type="title" idx="4"/>
          </p:nvPr>
        </p:nvSpPr>
        <p:spPr>
          <a:xfrm>
            <a:off x="2253138"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38" name="Google Shape;238;p20"/>
          <p:cNvSpPr txBox="1">
            <a:spLocks noGrp="1"/>
          </p:cNvSpPr>
          <p:nvPr>
            <p:ph type="body" idx="5"/>
          </p:nvPr>
        </p:nvSpPr>
        <p:spPr>
          <a:xfrm>
            <a:off x="2253138"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39" name="Google Shape;239;p20"/>
          <p:cNvSpPr txBox="1">
            <a:spLocks noGrp="1"/>
          </p:cNvSpPr>
          <p:nvPr>
            <p:ph type="title" idx="6"/>
          </p:nvPr>
        </p:nvSpPr>
        <p:spPr>
          <a:xfrm>
            <a:off x="3903575"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40" name="Google Shape;240;p20"/>
          <p:cNvSpPr txBox="1">
            <a:spLocks noGrp="1"/>
          </p:cNvSpPr>
          <p:nvPr>
            <p:ph type="body" idx="7"/>
          </p:nvPr>
        </p:nvSpPr>
        <p:spPr>
          <a:xfrm>
            <a:off x="3903575"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41" name="Google Shape;241;p20"/>
          <p:cNvSpPr txBox="1">
            <a:spLocks noGrp="1"/>
          </p:cNvSpPr>
          <p:nvPr>
            <p:ph type="title" idx="8"/>
          </p:nvPr>
        </p:nvSpPr>
        <p:spPr>
          <a:xfrm>
            <a:off x="5554050"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42" name="Google Shape;242;p20"/>
          <p:cNvSpPr txBox="1">
            <a:spLocks noGrp="1"/>
          </p:cNvSpPr>
          <p:nvPr>
            <p:ph type="body" idx="9"/>
          </p:nvPr>
        </p:nvSpPr>
        <p:spPr>
          <a:xfrm>
            <a:off x="5554050"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43" name="Google Shape;243;p20"/>
          <p:cNvSpPr txBox="1">
            <a:spLocks noGrp="1"/>
          </p:cNvSpPr>
          <p:nvPr>
            <p:ph type="title" idx="13"/>
          </p:nvPr>
        </p:nvSpPr>
        <p:spPr>
          <a:xfrm>
            <a:off x="7204500" y="2574475"/>
            <a:ext cx="1336800" cy="410100"/>
          </a:xfrm>
          <a:prstGeom prst="rect">
            <a:avLst/>
          </a:prstGeom>
        </p:spPr>
        <p:txBody>
          <a:bodyPr spcFirstLastPara="1" wrap="square" lIns="0" tIns="91425" rIns="91425" bIns="91425" anchor="ctr" anchorCtr="0">
            <a:noAutofit/>
          </a:bodyPr>
          <a:lstStyle>
            <a:lvl1pPr lvl="0">
              <a:spcBef>
                <a:spcPts val="0"/>
              </a:spcBef>
              <a:spcAft>
                <a:spcPts val="0"/>
              </a:spcAft>
              <a:buClr>
                <a:schemeClr val="accent6"/>
              </a:buClr>
              <a:buSzPts val="1000"/>
              <a:buNone/>
              <a:defRPr sz="1000">
                <a:solidFill>
                  <a:schemeClr val="accent6"/>
                </a:solidFill>
              </a:defRPr>
            </a:lvl1pPr>
            <a:lvl2pPr lvl="1">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2pPr>
            <a:lvl3pPr lvl="2">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3pPr>
            <a:lvl4pPr lvl="3">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4pPr>
            <a:lvl5pPr lvl="4">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5pPr>
            <a:lvl6pPr lvl="5">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6pPr>
            <a:lvl7pPr lvl="6">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7pPr>
            <a:lvl8pPr lvl="7">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8pPr>
            <a:lvl9pPr lvl="8">
              <a:spcBef>
                <a:spcPts val="0"/>
              </a:spcBef>
              <a:spcAft>
                <a:spcPts val="0"/>
              </a:spcAft>
              <a:buClr>
                <a:schemeClr val="accent6"/>
              </a:buClr>
              <a:buSzPts val="1000"/>
              <a:buFont typeface="Quantico"/>
              <a:buNone/>
              <a:defRPr sz="1000">
                <a:solidFill>
                  <a:schemeClr val="accent6"/>
                </a:solidFill>
                <a:latin typeface="Quantico"/>
                <a:ea typeface="Quantico"/>
                <a:cs typeface="Quantico"/>
                <a:sym typeface="Quantico"/>
              </a:defRPr>
            </a:lvl9pPr>
          </a:lstStyle>
          <a:p>
            <a:endParaRPr/>
          </a:p>
        </p:txBody>
      </p:sp>
      <p:sp>
        <p:nvSpPr>
          <p:cNvPr id="244" name="Google Shape;244;p20"/>
          <p:cNvSpPr txBox="1">
            <a:spLocks noGrp="1"/>
          </p:cNvSpPr>
          <p:nvPr>
            <p:ph type="body" idx="14"/>
          </p:nvPr>
        </p:nvSpPr>
        <p:spPr>
          <a:xfrm>
            <a:off x="7204500" y="3034200"/>
            <a:ext cx="1336800" cy="1416000"/>
          </a:xfrm>
          <a:prstGeom prst="rect">
            <a:avLst/>
          </a:prstGeom>
        </p:spPr>
        <p:txBody>
          <a:bodyPr spcFirstLastPara="1" wrap="square" lIns="0" tIns="0" rIns="91425" bIns="91425" anchor="t"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 Alt 2">
  <p:cSld name="BLANK_1_1_1_1_1_1_1_1_1_1_1">
    <p:bg>
      <p:bgPr>
        <a:solidFill>
          <a:schemeClr val="lt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subTitle" idx="1"/>
          </p:nvPr>
        </p:nvSpPr>
        <p:spPr>
          <a:xfrm>
            <a:off x="411875" y="389750"/>
            <a:ext cx="2237100" cy="8169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1pPr>
            <a:lvl2pPr lvl="1">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1200"/>
              <a:buFont typeface="Quantico"/>
              <a:buNone/>
              <a:defRPr sz="2400">
                <a:solidFill>
                  <a:schemeClr val="accent6"/>
                </a:solidFill>
                <a:latin typeface="Quantico"/>
                <a:ea typeface="Quantico"/>
                <a:cs typeface="Quantico"/>
                <a:sym typeface="Quantico"/>
              </a:defRPr>
            </a:lvl9pPr>
          </a:lstStyle>
          <a:p>
            <a:endParaRPr/>
          </a:p>
        </p:txBody>
      </p:sp>
      <p:sp>
        <p:nvSpPr>
          <p:cNvPr id="16" name="Google Shape;16;p3"/>
          <p:cNvSpPr txBox="1">
            <a:spLocks noGrp="1"/>
          </p:cNvSpPr>
          <p:nvPr>
            <p:ph type="subTitle" idx="2"/>
          </p:nvPr>
        </p:nvSpPr>
        <p:spPr>
          <a:xfrm>
            <a:off x="3469838" y="218278"/>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accent6"/>
              </a:buClr>
              <a:buSzPts val="1000"/>
              <a:buNone/>
              <a:defRPr sz="2200">
                <a:solidFill>
                  <a:schemeClr val="accent6"/>
                </a:solidFill>
              </a:defRPr>
            </a:lvl1pPr>
            <a:lvl2pPr lvl="1">
              <a:lnSpc>
                <a:spcPct val="80000"/>
              </a:lnSpc>
              <a:spcBef>
                <a:spcPts val="0"/>
              </a:spcBef>
              <a:spcAft>
                <a:spcPts val="0"/>
              </a:spcAft>
              <a:buClr>
                <a:schemeClr val="accent6"/>
              </a:buClr>
              <a:buSzPts val="1000"/>
              <a:buNone/>
              <a:defRPr sz="2200">
                <a:solidFill>
                  <a:schemeClr val="accent6"/>
                </a:solidFill>
              </a:defRPr>
            </a:lvl2pPr>
            <a:lvl3pPr lvl="2">
              <a:lnSpc>
                <a:spcPct val="80000"/>
              </a:lnSpc>
              <a:spcBef>
                <a:spcPts val="0"/>
              </a:spcBef>
              <a:spcAft>
                <a:spcPts val="0"/>
              </a:spcAft>
              <a:buClr>
                <a:schemeClr val="accent6"/>
              </a:buClr>
              <a:buSzPts val="1000"/>
              <a:buNone/>
              <a:defRPr sz="2200">
                <a:solidFill>
                  <a:schemeClr val="accent6"/>
                </a:solidFill>
              </a:defRPr>
            </a:lvl3pPr>
            <a:lvl4pPr lvl="3">
              <a:lnSpc>
                <a:spcPct val="80000"/>
              </a:lnSpc>
              <a:spcBef>
                <a:spcPts val="0"/>
              </a:spcBef>
              <a:spcAft>
                <a:spcPts val="0"/>
              </a:spcAft>
              <a:buClr>
                <a:schemeClr val="accent6"/>
              </a:buClr>
              <a:buSzPts val="1000"/>
              <a:buNone/>
              <a:defRPr sz="2200">
                <a:solidFill>
                  <a:schemeClr val="accent6"/>
                </a:solidFill>
              </a:defRPr>
            </a:lvl4pPr>
            <a:lvl5pPr lvl="4">
              <a:lnSpc>
                <a:spcPct val="80000"/>
              </a:lnSpc>
              <a:spcBef>
                <a:spcPts val="0"/>
              </a:spcBef>
              <a:spcAft>
                <a:spcPts val="0"/>
              </a:spcAft>
              <a:buClr>
                <a:schemeClr val="accent6"/>
              </a:buClr>
              <a:buSzPts val="1000"/>
              <a:buNone/>
              <a:defRPr sz="2200">
                <a:solidFill>
                  <a:schemeClr val="accent6"/>
                </a:solidFill>
              </a:defRPr>
            </a:lvl5pPr>
            <a:lvl6pPr lvl="5">
              <a:lnSpc>
                <a:spcPct val="80000"/>
              </a:lnSpc>
              <a:spcBef>
                <a:spcPts val="0"/>
              </a:spcBef>
              <a:spcAft>
                <a:spcPts val="0"/>
              </a:spcAft>
              <a:buClr>
                <a:schemeClr val="accent6"/>
              </a:buClr>
              <a:buSzPts val="1000"/>
              <a:buNone/>
              <a:defRPr sz="2200">
                <a:solidFill>
                  <a:schemeClr val="accent6"/>
                </a:solidFill>
              </a:defRPr>
            </a:lvl6pPr>
            <a:lvl7pPr lvl="6">
              <a:lnSpc>
                <a:spcPct val="80000"/>
              </a:lnSpc>
              <a:spcBef>
                <a:spcPts val="0"/>
              </a:spcBef>
              <a:spcAft>
                <a:spcPts val="0"/>
              </a:spcAft>
              <a:buClr>
                <a:schemeClr val="accent6"/>
              </a:buClr>
              <a:buSzPts val="1000"/>
              <a:buNone/>
              <a:defRPr sz="2200">
                <a:solidFill>
                  <a:schemeClr val="accent6"/>
                </a:solidFill>
              </a:defRPr>
            </a:lvl7pPr>
            <a:lvl8pPr lvl="7">
              <a:lnSpc>
                <a:spcPct val="80000"/>
              </a:lnSpc>
              <a:spcBef>
                <a:spcPts val="0"/>
              </a:spcBef>
              <a:spcAft>
                <a:spcPts val="0"/>
              </a:spcAft>
              <a:buClr>
                <a:schemeClr val="accent6"/>
              </a:buClr>
              <a:buSzPts val="1000"/>
              <a:buNone/>
              <a:defRPr sz="2200">
                <a:solidFill>
                  <a:schemeClr val="accent6"/>
                </a:solidFill>
              </a:defRPr>
            </a:lvl8pPr>
            <a:lvl9pPr lvl="8">
              <a:lnSpc>
                <a:spcPct val="80000"/>
              </a:lnSpc>
              <a:spcBef>
                <a:spcPts val="0"/>
              </a:spcBef>
              <a:spcAft>
                <a:spcPts val="0"/>
              </a:spcAft>
              <a:buClr>
                <a:schemeClr val="accent6"/>
              </a:buClr>
              <a:buSzPts val="1000"/>
              <a:buNone/>
              <a:defRPr sz="2200">
                <a:solidFill>
                  <a:schemeClr val="accent6"/>
                </a:solidFill>
              </a:defRPr>
            </a:lvl9pPr>
          </a:lstStyle>
          <a:p>
            <a:endParaRPr/>
          </a:p>
        </p:txBody>
      </p:sp>
      <p:sp>
        <p:nvSpPr>
          <p:cNvPr id="17" name="Google Shape;17;p3"/>
          <p:cNvSpPr txBox="1">
            <a:spLocks noGrp="1"/>
          </p:cNvSpPr>
          <p:nvPr>
            <p:ph type="subTitle" idx="3"/>
          </p:nvPr>
        </p:nvSpPr>
        <p:spPr>
          <a:xfrm>
            <a:off x="3469838" y="1064402"/>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accent6"/>
              </a:buClr>
              <a:buSzPts val="1000"/>
              <a:buNone/>
              <a:defRPr sz="2200">
                <a:solidFill>
                  <a:schemeClr val="accent6"/>
                </a:solidFill>
              </a:defRPr>
            </a:lvl1pPr>
            <a:lvl2pPr lvl="1">
              <a:lnSpc>
                <a:spcPct val="80000"/>
              </a:lnSpc>
              <a:spcBef>
                <a:spcPts val="0"/>
              </a:spcBef>
              <a:spcAft>
                <a:spcPts val="0"/>
              </a:spcAft>
              <a:buClr>
                <a:schemeClr val="accent6"/>
              </a:buClr>
              <a:buSzPts val="1000"/>
              <a:buNone/>
              <a:defRPr sz="2200">
                <a:solidFill>
                  <a:schemeClr val="accent6"/>
                </a:solidFill>
              </a:defRPr>
            </a:lvl2pPr>
            <a:lvl3pPr lvl="2">
              <a:lnSpc>
                <a:spcPct val="80000"/>
              </a:lnSpc>
              <a:spcBef>
                <a:spcPts val="0"/>
              </a:spcBef>
              <a:spcAft>
                <a:spcPts val="0"/>
              </a:spcAft>
              <a:buClr>
                <a:schemeClr val="accent6"/>
              </a:buClr>
              <a:buSzPts val="1000"/>
              <a:buNone/>
              <a:defRPr sz="2200">
                <a:solidFill>
                  <a:schemeClr val="accent6"/>
                </a:solidFill>
              </a:defRPr>
            </a:lvl3pPr>
            <a:lvl4pPr lvl="3">
              <a:lnSpc>
                <a:spcPct val="80000"/>
              </a:lnSpc>
              <a:spcBef>
                <a:spcPts val="0"/>
              </a:spcBef>
              <a:spcAft>
                <a:spcPts val="0"/>
              </a:spcAft>
              <a:buClr>
                <a:schemeClr val="accent6"/>
              </a:buClr>
              <a:buSzPts val="1000"/>
              <a:buNone/>
              <a:defRPr sz="2200">
                <a:solidFill>
                  <a:schemeClr val="accent6"/>
                </a:solidFill>
              </a:defRPr>
            </a:lvl4pPr>
            <a:lvl5pPr lvl="4">
              <a:lnSpc>
                <a:spcPct val="80000"/>
              </a:lnSpc>
              <a:spcBef>
                <a:spcPts val="0"/>
              </a:spcBef>
              <a:spcAft>
                <a:spcPts val="0"/>
              </a:spcAft>
              <a:buClr>
                <a:schemeClr val="accent6"/>
              </a:buClr>
              <a:buSzPts val="1000"/>
              <a:buNone/>
              <a:defRPr sz="2200">
                <a:solidFill>
                  <a:schemeClr val="accent6"/>
                </a:solidFill>
              </a:defRPr>
            </a:lvl5pPr>
            <a:lvl6pPr lvl="5">
              <a:lnSpc>
                <a:spcPct val="80000"/>
              </a:lnSpc>
              <a:spcBef>
                <a:spcPts val="0"/>
              </a:spcBef>
              <a:spcAft>
                <a:spcPts val="0"/>
              </a:spcAft>
              <a:buClr>
                <a:schemeClr val="accent6"/>
              </a:buClr>
              <a:buSzPts val="1000"/>
              <a:buNone/>
              <a:defRPr sz="2200">
                <a:solidFill>
                  <a:schemeClr val="accent6"/>
                </a:solidFill>
              </a:defRPr>
            </a:lvl6pPr>
            <a:lvl7pPr lvl="6">
              <a:lnSpc>
                <a:spcPct val="80000"/>
              </a:lnSpc>
              <a:spcBef>
                <a:spcPts val="0"/>
              </a:spcBef>
              <a:spcAft>
                <a:spcPts val="0"/>
              </a:spcAft>
              <a:buClr>
                <a:schemeClr val="accent6"/>
              </a:buClr>
              <a:buSzPts val="1000"/>
              <a:buNone/>
              <a:defRPr sz="2200">
                <a:solidFill>
                  <a:schemeClr val="accent6"/>
                </a:solidFill>
              </a:defRPr>
            </a:lvl7pPr>
            <a:lvl8pPr lvl="7">
              <a:lnSpc>
                <a:spcPct val="80000"/>
              </a:lnSpc>
              <a:spcBef>
                <a:spcPts val="0"/>
              </a:spcBef>
              <a:spcAft>
                <a:spcPts val="0"/>
              </a:spcAft>
              <a:buClr>
                <a:schemeClr val="accent6"/>
              </a:buClr>
              <a:buSzPts val="1000"/>
              <a:buNone/>
              <a:defRPr sz="2200">
                <a:solidFill>
                  <a:schemeClr val="accent6"/>
                </a:solidFill>
              </a:defRPr>
            </a:lvl8pPr>
            <a:lvl9pPr lvl="8">
              <a:lnSpc>
                <a:spcPct val="80000"/>
              </a:lnSpc>
              <a:spcBef>
                <a:spcPts val="0"/>
              </a:spcBef>
              <a:spcAft>
                <a:spcPts val="0"/>
              </a:spcAft>
              <a:buClr>
                <a:schemeClr val="accent6"/>
              </a:buClr>
              <a:buSzPts val="1000"/>
              <a:buNone/>
              <a:defRPr sz="2200">
                <a:solidFill>
                  <a:schemeClr val="accent6"/>
                </a:solidFill>
              </a:defRPr>
            </a:lvl9pPr>
          </a:lstStyle>
          <a:p>
            <a:endParaRPr/>
          </a:p>
        </p:txBody>
      </p:sp>
      <p:sp>
        <p:nvSpPr>
          <p:cNvPr id="18" name="Google Shape;18;p3"/>
          <p:cNvSpPr txBox="1">
            <a:spLocks noGrp="1"/>
          </p:cNvSpPr>
          <p:nvPr>
            <p:ph type="subTitle" idx="4"/>
          </p:nvPr>
        </p:nvSpPr>
        <p:spPr>
          <a:xfrm>
            <a:off x="3469838" y="1923965"/>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accent6"/>
              </a:buClr>
              <a:buSzPts val="1000"/>
              <a:buNone/>
              <a:defRPr sz="2200">
                <a:solidFill>
                  <a:schemeClr val="accent6"/>
                </a:solidFill>
              </a:defRPr>
            </a:lvl1pPr>
            <a:lvl2pPr lvl="1">
              <a:lnSpc>
                <a:spcPct val="80000"/>
              </a:lnSpc>
              <a:spcBef>
                <a:spcPts val="0"/>
              </a:spcBef>
              <a:spcAft>
                <a:spcPts val="0"/>
              </a:spcAft>
              <a:buClr>
                <a:schemeClr val="accent6"/>
              </a:buClr>
              <a:buSzPts val="1000"/>
              <a:buNone/>
              <a:defRPr sz="2200">
                <a:solidFill>
                  <a:schemeClr val="accent6"/>
                </a:solidFill>
              </a:defRPr>
            </a:lvl2pPr>
            <a:lvl3pPr lvl="2">
              <a:lnSpc>
                <a:spcPct val="80000"/>
              </a:lnSpc>
              <a:spcBef>
                <a:spcPts val="0"/>
              </a:spcBef>
              <a:spcAft>
                <a:spcPts val="0"/>
              </a:spcAft>
              <a:buClr>
                <a:schemeClr val="accent6"/>
              </a:buClr>
              <a:buSzPts val="1000"/>
              <a:buNone/>
              <a:defRPr sz="2200">
                <a:solidFill>
                  <a:schemeClr val="accent6"/>
                </a:solidFill>
              </a:defRPr>
            </a:lvl3pPr>
            <a:lvl4pPr lvl="3">
              <a:lnSpc>
                <a:spcPct val="80000"/>
              </a:lnSpc>
              <a:spcBef>
                <a:spcPts val="0"/>
              </a:spcBef>
              <a:spcAft>
                <a:spcPts val="0"/>
              </a:spcAft>
              <a:buClr>
                <a:schemeClr val="accent6"/>
              </a:buClr>
              <a:buSzPts val="1000"/>
              <a:buNone/>
              <a:defRPr sz="2200">
                <a:solidFill>
                  <a:schemeClr val="accent6"/>
                </a:solidFill>
              </a:defRPr>
            </a:lvl4pPr>
            <a:lvl5pPr lvl="4">
              <a:lnSpc>
                <a:spcPct val="80000"/>
              </a:lnSpc>
              <a:spcBef>
                <a:spcPts val="0"/>
              </a:spcBef>
              <a:spcAft>
                <a:spcPts val="0"/>
              </a:spcAft>
              <a:buClr>
                <a:schemeClr val="accent6"/>
              </a:buClr>
              <a:buSzPts val="1000"/>
              <a:buNone/>
              <a:defRPr sz="2200">
                <a:solidFill>
                  <a:schemeClr val="accent6"/>
                </a:solidFill>
              </a:defRPr>
            </a:lvl5pPr>
            <a:lvl6pPr lvl="5">
              <a:lnSpc>
                <a:spcPct val="80000"/>
              </a:lnSpc>
              <a:spcBef>
                <a:spcPts val="0"/>
              </a:spcBef>
              <a:spcAft>
                <a:spcPts val="0"/>
              </a:spcAft>
              <a:buClr>
                <a:schemeClr val="accent6"/>
              </a:buClr>
              <a:buSzPts val="1000"/>
              <a:buNone/>
              <a:defRPr sz="2200">
                <a:solidFill>
                  <a:schemeClr val="accent6"/>
                </a:solidFill>
              </a:defRPr>
            </a:lvl6pPr>
            <a:lvl7pPr lvl="6">
              <a:lnSpc>
                <a:spcPct val="80000"/>
              </a:lnSpc>
              <a:spcBef>
                <a:spcPts val="0"/>
              </a:spcBef>
              <a:spcAft>
                <a:spcPts val="0"/>
              </a:spcAft>
              <a:buClr>
                <a:schemeClr val="accent6"/>
              </a:buClr>
              <a:buSzPts val="1000"/>
              <a:buNone/>
              <a:defRPr sz="2200">
                <a:solidFill>
                  <a:schemeClr val="accent6"/>
                </a:solidFill>
              </a:defRPr>
            </a:lvl7pPr>
            <a:lvl8pPr lvl="7">
              <a:lnSpc>
                <a:spcPct val="80000"/>
              </a:lnSpc>
              <a:spcBef>
                <a:spcPts val="0"/>
              </a:spcBef>
              <a:spcAft>
                <a:spcPts val="0"/>
              </a:spcAft>
              <a:buClr>
                <a:schemeClr val="accent6"/>
              </a:buClr>
              <a:buSzPts val="1000"/>
              <a:buNone/>
              <a:defRPr sz="2200">
                <a:solidFill>
                  <a:schemeClr val="accent6"/>
                </a:solidFill>
              </a:defRPr>
            </a:lvl8pPr>
            <a:lvl9pPr lvl="8">
              <a:lnSpc>
                <a:spcPct val="80000"/>
              </a:lnSpc>
              <a:spcBef>
                <a:spcPts val="0"/>
              </a:spcBef>
              <a:spcAft>
                <a:spcPts val="0"/>
              </a:spcAft>
              <a:buClr>
                <a:schemeClr val="accent6"/>
              </a:buClr>
              <a:buSzPts val="1000"/>
              <a:buNone/>
              <a:defRPr sz="2200">
                <a:solidFill>
                  <a:schemeClr val="accent6"/>
                </a:solidFill>
              </a:defRPr>
            </a:lvl9pPr>
          </a:lstStyle>
          <a:p>
            <a:endParaRPr/>
          </a:p>
        </p:txBody>
      </p:sp>
      <p:sp>
        <p:nvSpPr>
          <p:cNvPr id="19" name="Google Shape;19;p3"/>
          <p:cNvSpPr txBox="1">
            <a:spLocks noGrp="1"/>
          </p:cNvSpPr>
          <p:nvPr>
            <p:ph type="subTitle" idx="5"/>
          </p:nvPr>
        </p:nvSpPr>
        <p:spPr>
          <a:xfrm>
            <a:off x="3469838" y="2810376"/>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dk1"/>
              </a:buClr>
              <a:buSzPts val="1000"/>
              <a:buNone/>
              <a:defRPr sz="2200">
                <a:solidFill>
                  <a:schemeClr val="dk1"/>
                </a:solidFill>
              </a:defRPr>
            </a:lvl1pPr>
            <a:lvl2pPr lvl="1">
              <a:lnSpc>
                <a:spcPct val="80000"/>
              </a:lnSpc>
              <a:spcBef>
                <a:spcPts val="0"/>
              </a:spcBef>
              <a:spcAft>
                <a:spcPts val="0"/>
              </a:spcAft>
              <a:buClr>
                <a:schemeClr val="dk1"/>
              </a:buClr>
              <a:buSzPts val="1000"/>
              <a:buNone/>
              <a:defRPr sz="2200">
                <a:solidFill>
                  <a:schemeClr val="dk1"/>
                </a:solidFill>
              </a:defRPr>
            </a:lvl2pPr>
            <a:lvl3pPr lvl="2">
              <a:lnSpc>
                <a:spcPct val="80000"/>
              </a:lnSpc>
              <a:spcBef>
                <a:spcPts val="0"/>
              </a:spcBef>
              <a:spcAft>
                <a:spcPts val="0"/>
              </a:spcAft>
              <a:buClr>
                <a:schemeClr val="dk1"/>
              </a:buClr>
              <a:buSzPts val="1000"/>
              <a:buNone/>
              <a:defRPr sz="2200">
                <a:solidFill>
                  <a:schemeClr val="dk1"/>
                </a:solidFill>
              </a:defRPr>
            </a:lvl3pPr>
            <a:lvl4pPr lvl="3">
              <a:lnSpc>
                <a:spcPct val="80000"/>
              </a:lnSpc>
              <a:spcBef>
                <a:spcPts val="0"/>
              </a:spcBef>
              <a:spcAft>
                <a:spcPts val="0"/>
              </a:spcAft>
              <a:buClr>
                <a:schemeClr val="dk1"/>
              </a:buClr>
              <a:buSzPts val="1000"/>
              <a:buNone/>
              <a:defRPr sz="2200">
                <a:solidFill>
                  <a:schemeClr val="dk1"/>
                </a:solidFill>
              </a:defRPr>
            </a:lvl4pPr>
            <a:lvl5pPr lvl="4">
              <a:lnSpc>
                <a:spcPct val="80000"/>
              </a:lnSpc>
              <a:spcBef>
                <a:spcPts val="0"/>
              </a:spcBef>
              <a:spcAft>
                <a:spcPts val="0"/>
              </a:spcAft>
              <a:buClr>
                <a:schemeClr val="dk1"/>
              </a:buClr>
              <a:buSzPts val="1000"/>
              <a:buNone/>
              <a:defRPr sz="2200">
                <a:solidFill>
                  <a:schemeClr val="dk1"/>
                </a:solidFill>
              </a:defRPr>
            </a:lvl5pPr>
            <a:lvl6pPr lvl="5">
              <a:lnSpc>
                <a:spcPct val="80000"/>
              </a:lnSpc>
              <a:spcBef>
                <a:spcPts val="0"/>
              </a:spcBef>
              <a:spcAft>
                <a:spcPts val="0"/>
              </a:spcAft>
              <a:buClr>
                <a:schemeClr val="dk1"/>
              </a:buClr>
              <a:buSzPts val="1000"/>
              <a:buNone/>
              <a:defRPr sz="2200">
                <a:solidFill>
                  <a:schemeClr val="dk1"/>
                </a:solidFill>
              </a:defRPr>
            </a:lvl6pPr>
            <a:lvl7pPr lvl="6">
              <a:lnSpc>
                <a:spcPct val="80000"/>
              </a:lnSpc>
              <a:spcBef>
                <a:spcPts val="0"/>
              </a:spcBef>
              <a:spcAft>
                <a:spcPts val="0"/>
              </a:spcAft>
              <a:buClr>
                <a:schemeClr val="dk1"/>
              </a:buClr>
              <a:buSzPts val="1000"/>
              <a:buNone/>
              <a:defRPr sz="2200">
                <a:solidFill>
                  <a:schemeClr val="dk1"/>
                </a:solidFill>
              </a:defRPr>
            </a:lvl7pPr>
            <a:lvl8pPr lvl="7">
              <a:lnSpc>
                <a:spcPct val="80000"/>
              </a:lnSpc>
              <a:spcBef>
                <a:spcPts val="0"/>
              </a:spcBef>
              <a:spcAft>
                <a:spcPts val="0"/>
              </a:spcAft>
              <a:buClr>
                <a:schemeClr val="dk1"/>
              </a:buClr>
              <a:buSzPts val="1000"/>
              <a:buNone/>
              <a:defRPr sz="2200">
                <a:solidFill>
                  <a:schemeClr val="dk1"/>
                </a:solidFill>
              </a:defRPr>
            </a:lvl8pPr>
            <a:lvl9pPr lvl="8">
              <a:lnSpc>
                <a:spcPct val="80000"/>
              </a:lnSpc>
              <a:spcBef>
                <a:spcPts val="0"/>
              </a:spcBef>
              <a:spcAft>
                <a:spcPts val="0"/>
              </a:spcAft>
              <a:buClr>
                <a:schemeClr val="dk1"/>
              </a:buClr>
              <a:buSzPts val="1000"/>
              <a:buNone/>
              <a:defRPr sz="2200">
                <a:solidFill>
                  <a:schemeClr val="dk1"/>
                </a:solidFill>
              </a:defRPr>
            </a:lvl9pPr>
          </a:lstStyle>
          <a:p>
            <a:endParaRPr/>
          </a:p>
        </p:txBody>
      </p:sp>
      <p:sp>
        <p:nvSpPr>
          <p:cNvPr id="20" name="Google Shape;20;p3"/>
          <p:cNvSpPr txBox="1">
            <a:spLocks noGrp="1"/>
          </p:cNvSpPr>
          <p:nvPr>
            <p:ph type="subTitle" idx="6"/>
          </p:nvPr>
        </p:nvSpPr>
        <p:spPr>
          <a:xfrm>
            <a:off x="3469838" y="3646164"/>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dk1"/>
              </a:buClr>
              <a:buSzPts val="1000"/>
              <a:buNone/>
              <a:defRPr sz="2200">
                <a:solidFill>
                  <a:schemeClr val="dk1"/>
                </a:solidFill>
              </a:defRPr>
            </a:lvl1pPr>
            <a:lvl2pPr lvl="1">
              <a:lnSpc>
                <a:spcPct val="80000"/>
              </a:lnSpc>
              <a:spcBef>
                <a:spcPts val="0"/>
              </a:spcBef>
              <a:spcAft>
                <a:spcPts val="0"/>
              </a:spcAft>
              <a:buClr>
                <a:schemeClr val="dk1"/>
              </a:buClr>
              <a:buSzPts val="1000"/>
              <a:buNone/>
              <a:defRPr sz="2200">
                <a:solidFill>
                  <a:schemeClr val="dk1"/>
                </a:solidFill>
              </a:defRPr>
            </a:lvl2pPr>
            <a:lvl3pPr lvl="2">
              <a:lnSpc>
                <a:spcPct val="80000"/>
              </a:lnSpc>
              <a:spcBef>
                <a:spcPts val="0"/>
              </a:spcBef>
              <a:spcAft>
                <a:spcPts val="0"/>
              </a:spcAft>
              <a:buClr>
                <a:schemeClr val="dk1"/>
              </a:buClr>
              <a:buSzPts val="1000"/>
              <a:buNone/>
              <a:defRPr sz="2200">
                <a:solidFill>
                  <a:schemeClr val="dk1"/>
                </a:solidFill>
              </a:defRPr>
            </a:lvl3pPr>
            <a:lvl4pPr lvl="3">
              <a:lnSpc>
                <a:spcPct val="80000"/>
              </a:lnSpc>
              <a:spcBef>
                <a:spcPts val="0"/>
              </a:spcBef>
              <a:spcAft>
                <a:spcPts val="0"/>
              </a:spcAft>
              <a:buClr>
                <a:schemeClr val="dk1"/>
              </a:buClr>
              <a:buSzPts val="1000"/>
              <a:buNone/>
              <a:defRPr sz="2200">
                <a:solidFill>
                  <a:schemeClr val="dk1"/>
                </a:solidFill>
              </a:defRPr>
            </a:lvl4pPr>
            <a:lvl5pPr lvl="4">
              <a:lnSpc>
                <a:spcPct val="80000"/>
              </a:lnSpc>
              <a:spcBef>
                <a:spcPts val="0"/>
              </a:spcBef>
              <a:spcAft>
                <a:spcPts val="0"/>
              </a:spcAft>
              <a:buClr>
                <a:schemeClr val="dk1"/>
              </a:buClr>
              <a:buSzPts val="1000"/>
              <a:buNone/>
              <a:defRPr sz="2200">
                <a:solidFill>
                  <a:schemeClr val="dk1"/>
                </a:solidFill>
              </a:defRPr>
            </a:lvl5pPr>
            <a:lvl6pPr lvl="5">
              <a:lnSpc>
                <a:spcPct val="80000"/>
              </a:lnSpc>
              <a:spcBef>
                <a:spcPts val="0"/>
              </a:spcBef>
              <a:spcAft>
                <a:spcPts val="0"/>
              </a:spcAft>
              <a:buClr>
                <a:schemeClr val="dk1"/>
              </a:buClr>
              <a:buSzPts val="1000"/>
              <a:buNone/>
              <a:defRPr sz="2200">
                <a:solidFill>
                  <a:schemeClr val="dk1"/>
                </a:solidFill>
              </a:defRPr>
            </a:lvl6pPr>
            <a:lvl7pPr lvl="6">
              <a:lnSpc>
                <a:spcPct val="80000"/>
              </a:lnSpc>
              <a:spcBef>
                <a:spcPts val="0"/>
              </a:spcBef>
              <a:spcAft>
                <a:spcPts val="0"/>
              </a:spcAft>
              <a:buClr>
                <a:schemeClr val="dk1"/>
              </a:buClr>
              <a:buSzPts val="1000"/>
              <a:buNone/>
              <a:defRPr sz="2200">
                <a:solidFill>
                  <a:schemeClr val="dk1"/>
                </a:solidFill>
              </a:defRPr>
            </a:lvl7pPr>
            <a:lvl8pPr lvl="7">
              <a:lnSpc>
                <a:spcPct val="80000"/>
              </a:lnSpc>
              <a:spcBef>
                <a:spcPts val="0"/>
              </a:spcBef>
              <a:spcAft>
                <a:spcPts val="0"/>
              </a:spcAft>
              <a:buClr>
                <a:schemeClr val="dk1"/>
              </a:buClr>
              <a:buSzPts val="1000"/>
              <a:buNone/>
              <a:defRPr sz="2200">
                <a:solidFill>
                  <a:schemeClr val="dk1"/>
                </a:solidFill>
              </a:defRPr>
            </a:lvl8pPr>
            <a:lvl9pPr lvl="8">
              <a:lnSpc>
                <a:spcPct val="80000"/>
              </a:lnSpc>
              <a:spcBef>
                <a:spcPts val="0"/>
              </a:spcBef>
              <a:spcAft>
                <a:spcPts val="0"/>
              </a:spcAft>
              <a:buClr>
                <a:schemeClr val="dk1"/>
              </a:buClr>
              <a:buSzPts val="1000"/>
              <a:buNone/>
              <a:defRPr sz="2200">
                <a:solidFill>
                  <a:schemeClr val="dk1"/>
                </a:solidFill>
              </a:defRPr>
            </a:lvl9pPr>
          </a:lstStyle>
          <a:p>
            <a:endParaRPr/>
          </a:p>
        </p:txBody>
      </p:sp>
      <p:sp>
        <p:nvSpPr>
          <p:cNvPr id="21" name="Google Shape;21;p3"/>
          <p:cNvSpPr txBox="1">
            <a:spLocks noGrp="1"/>
          </p:cNvSpPr>
          <p:nvPr>
            <p:ph type="subTitle" idx="7"/>
          </p:nvPr>
        </p:nvSpPr>
        <p:spPr>
          <a:xfrm>
            <a:off x="3469838" y="4530963"/>
            <a:ext cx="5659800" cy="452700"/>
          </a:xfrm>
          <a:prstGeom prst="rect">
            <a:avLst/>
          </a:prstGeom>
        </p:spPr>
        <p:txBody>
          <a:bodyPr spcFirstLastPara="1" wrap="square" lIns="0" tIns="0" rIns="91425" bIns="0" anchor="ctr" anchorCtr="0">
            <a:noAutofit/>
          </a:bodyPr>
          <a:lstStyle>
            <a:lvl1pPr lvl="0">
              <a:lnSpc>
                <a:spcPct val="80000"/>
              </a:lnSpc>
              <a:spcBef>
                <a:spcPts val="0"/>
              </a:spcBef>
              <a:spcAft>
                <a:spcPts val="0"/>
              </a:spcAft>
              <a:buClr>
                <a:schemeClr val="dk1"/>
              </a:buClr>
              <a:buSzPts val="1000"/>
              <a:buNone/>
              <a:defRPr sz="2200">
                <a:solidFill>
                  <a:schemeClr val="dk1"/>
                </a:solidFill>
              </a:defRPr>
            </a:lvl1pPr>
            <a:lvl2pPr lvl="1">
              <a:lnSpc>
                <a:spcPct val="80000"/>
              </a:lnSpc>
              <a:spcBef>
                <a:spcPts val="0"/>
              </a:spcBef>
              <a:spcAft>
                <a:spcPts val="0"/>
              </a:spcAft>
              <a:buClr>
                <a:schemeClr val="dk1"/>
              </a:buClr>
              <a:buSzPts val="1000"/>
              <a:buNone/>
              <a:defRPr sz="2200">
                <a:solidFill>
                  <a:schemeClr val="dk1"/>
                </a:solidFill>
              </a:defRPr>
            </a:lvl2pPr>
            <a:lvl3pPr lvl="2">
              <a:lnSpc>
                <a:spcPct val="80000"/>
              </a:lnSpc>
              <a:spcBef>
                <a:spcPts val="0"/>
              </a:spcBef>
              <a:spcAft>
                <a:spcPts val="0"/>
              </a:spcAft>
              <a:buClr>
                <a:schemeClr val="dk1"/>
              </a:buClr>
              <a:buSzPts val="1000"/>
              <a:buNone/>
              <a:defRPr sz="2200">
                <a:solidFill>
                  <a:schemeClr val="dk1"/>
                </a:solidFill>
              </a:defRPr>
            </a:lvl3pPr>
            <a:lvl4pPr lvl="3">
              <a:lnSpc>
                <a:spcPct val="80000"/>
              </a:lnSpc>
              <a:spcBef>
                <a:spcPts val="0"/>
              </a:spcBef>
              <a:spcAft>
                <a:spcPts val="0"/>
              </a:spcAft>
              <a:buClr>
                <a:schemeClr val="dk1"/>
              </a:buClr>
              <a:buSzPts val="1000"/>
              <a:buNone/>
              <a:defRPr sz="2200">
                <a:solidFill>
                  <a:schemeClr val="dk1"/>
                </a:solidFill>
              </a:defRPr>
            </a:lvl4pPr>
            <a:lvl5pPr lvl="4">
              <a:lnSpc>
                <a:spcPct val="80000"/>
              </a:lnSpc>
              <a:spcBef>
                <a:spcPts val="0"/>
              </a:spcBef>
              <a:spcAft>
                <a:spcPts val="0"/>
              </a:spcAft>
              <a:buClr>
                <a:schemeClr val="dk1"/>
              </a:buClr>
              <a:buSzPts val="1000"/>
              <a:buNone/>
              <a:defRPr sz="2200">
                <a:solidFill>
                  <a:schemeClr val="dk1"/>
                </a:solidFill>
              </a:defRPr>
            </a:lvl5pPr>
            <a:lvl6pPr lvl="5">
              <a:lnSpc>
                <a:spcPct val="80000"/>
              </a:lnSpc>
              <a:spcBef>
                <a:spcPts val="0"/>
              </a:spcBef>
              <a:spcAft>
                <a:spcPts val="0"/>
              </a:spcAft>
              <a:buClr>
                <a:schemeClr val="dk1"/>
              </a:buClr>
              <a:buSzPts val="1000"/>
              <a:buNone/>
              <a:defRPr sz="2200">
                <a:solidFill>
                  <a:schemeClr val="dk1"/>
                </a:solidFill>
              </a:defRPr>
            </a:lvl6pPr>
            <a:lvl7pPr lvl="6">
              <a:lnSpc>
                <a:spcPct val="80000"/>
              </a:lnSpc>
              <a:spcBef>
                <a:spcPts val="0"/>
              </a:spcBef>
              <a:spcAft>
                <a:spcPts val="0"/>
              </a:spcAft>
              <a:buClr>
                <a:schemeClr val="dk1"/>
              </a:buClr>
              <a:buSzPts val="1000"/>
              <a:buNone/>
              <a:defRPr sz="2200">
                <a:solidFill>
                  <a:schemeClr val="dk1"/>
                </a:solidFill>
              </a:defRPr>
            </a:lvl7pPr>
            <a:lvl8pPr lvl="7">
              <a:lnSpc>
                <a:spcPct val="80000"/>
              </a:lnSpc>
              <a:spcBef>
                <a:spcPts val="0"/>
              </a:spcBef>
              <a:spcAft>
                <a:spcPts val="0"/>
              </a:spcAft>
              <a:buClr>
                <a:schemeClr val="dk1"/>
              </a:buClr>
              <a:buSzPts val="1000"/>
              <a:buNone/>
              <a:defRPr sz="2200">
                <a:solidFill>
                  <a:schemeClr val="dk1"/>
                </a:solidFill>
              </a:defRPr>
            </a:lvl8pPr>
            <a:lvl9pPr lvl="8">
              <a:lnSpc>
                <a:spcPct val="80000"/>
              </a:lnSpc>
              <a:spcBef>
                <a:spcPts val="0"/>
              </a:spcBef>
              <a:spcAft>
                <a:spcPts val="0"/>
              </a:spcAft>
              <a:buClr>
                <a:schemeClr val="dk1"/>
              </a:buClr>
              <a:buSzPts val="1000"/>
              <a:buNone/>
              <a:defRPr sz="2200">
                <a:solidFill>
                  <a:schemeClr val="dk1"/>
                </a:solidFil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big ideas - Alt 2">
  <p:cSld name="CUSTOM_3">
    <p:bg>
      <p:bgPr>
        <a:solidFill>
          <a:schemeClr val="accent4"/>
        </a:solidFill>
        <a:effectLst/>
      </p:bgPr>
    </p:bg>
    <p:spTree>
      <p:nvGrpSpPr>
        <p:cNvPr id="1" name="Shape 245"/>
        <p:cNvGrpSpPr/>
        <p:nvPr/>
      </p:nvGrpSpPr>
      <p:grpSpPr>
        <a:xfrm>
          <a:off x="0" y="0"/>
          <a:ext cx="0" cy="0"/>
          <a:chOff x="0" y="0"/>
          <a:chExt cx="0" cy="0"/>
        </a:xfrm>
      </p:grpSpPr>
      <p:sp>
        <p:nvSpPr>
          <p:cNvPr id="246" name="Google Shape;246;p21"/>
          <p:cNvSpPr/>
          <p:nvPr/>
        </p:nvSpPr>
        <p:spPr>
          <a:xfrm>
            <a:off x="0" y="0"/>
            <a:ext cx="5521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47" name="Google Shape;247;p21"/>
          <p:cNvSpPr txBox="1">
            <a:spLocks noGrp="1"/>
          </p:cNvSpPr>
          <p:nvPr>
            <p:ph type="subTitle" idx="1"/>
          </p:nvPr>
        </p:nvSpPr>
        <p:spPr>
          <a:xfrm>
            <a:off x="462950" y="41990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700"/>
              <a:buFont typeface="Lato"/>
              <a:buNone/>
              <a:defRPr sz="1600">
                <a:solidFill>
                  <a:schemeClr val="dk1"/>
                </a:solidFill>
              </a:defRPr>
            </a:lvl1pPr>
            <a:lvl2pPr lvl="1">
              <a:spcBef>
                <a:spcPts val="1000"/>
              </a:spcBef>
              <a:spcAft>
                <a:spcPts val="0"/>
              </a:spcAft>
              <a:buClr>
                <a:schemeClr val="dk1"/>
              </a:buClr>
              <a:buSzPts val="1700"/>
              <a:buFont typeface="Lato"/>
              <a:buNone/>
              <a:defRPr sz="1600">
                <a:solidFill>
                  <a:schemeClr val="dk1"/>
                </a:solidFill>
              </a:defRPr>
            </a:lvl2pPr>
            <a:lvl3pPr lvl="2">
              <a:spcBef>
                <a:spcPts val="1000"/>
              </a:spcBef>
              <a:spcAft>
                <a:spcPts val="0"/>
              </a:spcAft>
              <a:buClr>
                <a:schemeClr val="dk1"/>
              </a:buClr>
              <a:buSzPts val="1700"/>
              <a:buFont typeface="Lato"/>
              <a:buNone/>
              <a:defRPr sz="1600">
                <a:solidFill>
                  <a:schemeClr val="dk1"/>
                </a:solidFill>
              </a:defRPr>
            </a:lvl3pPr>
            <a:lvl4pPr lvl="3">
              <a:spcBef>
                <a:spcPts val="1000"/>
              </a:spcBef>
              <a:spcAft>
                <a:spcPts val="0"/>
              </a:spcAft>
              <a:buClr>
                <a:schemeClr val="dk1"/>
              </a:buClr>
              <a:buSzPts val="1700"/>
              <a:buFont typeface="Lato"/>
              <a:buNone/>
              <a:defRPr sz="1600">
                <a:solidFill>
                  <a:schemeClr val="dk1"/>
                </a:solidFill>
              </a:defRPr>
            </a:lvl4pPr>
            <a:lvl5pPr lvl="4">
              <a:spcBef>
                <a:spcPts val="1000"/>
              </a:spcBef>
              <a:spcAft>
                <a:spcPts val="0"/>
              </a:spcAft>
              <a:buClr>
                <a:schemeClr val="dk1"/>
              </a:buClr>
              <a:buSzPts val="1700"/>
              <a:buFont typeface="Lato"/>
              <a:buNone/>
              <a:defRPr sz="1600">
                <a:solidFill>
                  <a:schemeClr val="dk1"/>
                </a:solidFill>
              </a:defRPr>
            </a:lvl5pPr>
            <a:lvl6pPr lvl="5">
              <a:spcBef>
                <a:spcPts val="1000"/>
              </a:spcBef>
              <a:spcAft>
                <a:spcPts val="0"/>
              </a:spcAft>
              <a:buClr>
                <a:schemeClr val="dk1"/>
              </a:buClr>
              <a:buSzPts val="1700"/>
              <a:buFont typeface="Lato"/>
              <a:buNone/>
              <a:defRPr sz="1600">
                <a:solidFill>
                  <a:schemeClr val="dk1"/>
                </a:solidFill>
              </a:defRPr>
            </a:lvl6pPr>
            <a:lvl7pPr lvl="6">
              <a:spcBef>
                <a:spcPts val="1000"/>
              </a:spcBef>
              <a:spcAft>
                <a:spcPts val="0"/>
              </a:spcAft>
              <a:buClr>
                <a:schemeClr val="dk1"/>
              </a:buClr>
              <a:buSzPts val="1700"/>
              <a:buFont typeface="Lato"/>
              <a:buNone/>
              <a:defRPr sz="1600">
                <a:solidFill>
                  <a:schemeClr val="dk1"/>
                </a:solidFill>
              </a:defRPr>
            </a:lvl7pPr>
            <a:lvl8pPr lvl="7">
              <a:spcBef>
                <a:spcPts val="1000"/>
              </a:spcBef>
              <a:spcAft>
                <a:spcPts val="0"/>
              </a:spcAft>
              <a:buClr>
                <a:schemeClr val="dk1"/>
              </a:buClr>
              <a:buSzPts val="1700"/>
              <a:buFont typeface="Lato"/>
              <a:buNone/>
              <a:defRPr sz="1600">
                <a:solidFill>
                  <a:schemeClr val="dk1"/>
                </a:solidFill>
              </a:defRPr>
            </a:lvl8pPr>
            <a:lvl9pPr lvl="8">
              <a:spcBef>
                <a:spcPts val="1000"/>
              </a:spcBef>
              <a:spcAft>
                <a:spcPts val="1000"/>
              </a:spcAft>
              <a:buClr>
                <a:schemeClr val="dk1"/>
              </a:buClr>
              <a:buSzPts val="1700"/>
              <a:buFont typeface="Lato"/>
              <a:buNone/>
              <a:defRPr sz="1600">
                <a:solidFill>
                  <a:schemeClr val="dk1"/>
                </a:solidFill>
              </a:defRPr>
            </a:lvl9pPr>
          </a:lstStyle>
          <a:p>
            <a:endParaRPr/>
          </a:p>
        </p:txBody>
      </p:sp>
      <p:sp>
        <p:nvSpPr>
          <p:cNvPr id="248" name="Google Shape;248;p21"/>
          <p:cNvSpPr txBox="1">
            <a:spLocks noGrp="1"/>
          </p:cNvSpPr>
          <p:nvPr>
            <p:ph type="title"/>
          </p:nvPr>
        </p:nvSpPr>
        <p:spPr>
          <a:xfrm>
            <a:off x="459325" y="1827800"/>
            <a:ext cx="3977700" cy="61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2800"/>
              <a:buNone/>
              <a:defRPr sz="1000">
                <a:latin typeface="Lato"/>
                <a:ea typeface="Lato"/>
                <a:cs typeface="Lato"/>
                <a:sym typeface="Lato"/>
              </a:defRPr>
            </a:lvl1pPr>
            <a:lvl2pPr lvl="1">
              <a:lnSpc>
                <a:spcPct val="100000"/>
              </a:lnSpc>
              <a:spcBef>
                <a:spcPts val="0"/>
              </a:spcBef>
              <a:spcAft>
                <a:spcPts val="0"/>
              </a:spcAft>
              <a:buClr>
                <a:schemeClr val="dk1"/>
              </a:buClr>
              <a:buSzPts val="2800"/>
              <a:buNone/>
              <a:defRPr sz="1000">
                <a:latin typeface="Lato"/>
                <a:ea typeface="Lato"/>
                <a:cs typeface="Lato"/>
                <a:sym typeface="Lato"/>
              </a:defRPr>
            </a:lvl2pPr>
            <a:lvl3pPr lvl="2">
              <a:lnSpc>
                <a:spcPct val="100000"/>
              </a:lnSpc>
              <a:spcBef>
                <a:spcPts val="0"/>
              </a:spcBef>
              <a:spcAft>
                <a:spcPts val="0"/>
              </a:spcAft>
              <a:buClr>
                <a:schemeClr val="dk1"/>
              </a:buClr>
              <a:buSzPts val="2800"/>
              <a:buNone/>
              <a:defRPr sz="1000">
                <a:latin typeface="Lato"/>
                <a:ea typeface="Lato"/>
                <a:cs typeface="Lato"/>
                <a:sym typeface="Lato"/>
              </a:defRPr>
            </a:lvl3pPr>
            <a:lvl4pPr lvl="3">
              <a:lnSpc>
                <a:spcPct val="100000"/>
              </a:lnSpc>
              <a:spcBef>
                <a:spcPts val="0"/>
              </a:spcBef>
              <a:spcAft>
                <a:spcPts val="0"/>
              </a:spcAft>
              <a:buClr>
                <a:schemeClr val="dk1"/>
              </a:buClr>
              <a:buSzPts val="2800"/>
              <a:buNone/>
              <a:defRPr sz="1000">
                <a:latin typeface="Lato"/>
                <a:ea typeface="Lato"/>
                <a:cs typeface="Lato"/>
                <a:sym typeface="Lato"/>
              </a:defRPr>
            </a:lvl4pPr>
            <a:lvl5pPr lvl="4">
              <a:lnSpc>
                <a:spcPct val="100000"/>
              </a:lnSpc>
              <a:spcBef>
                <a:spcPts val="0"/>
              </a:spcBef>
              <a:spcAft>
                <a:spcPts val="0"/>
              </a:spcAft>
              <a:buClr>
                <a:schemeClr val="dk1"/>
              </a:buClr>
              <a:buSzPts val="2800"/>
              <a:buNone/>
              <a:defRPr sz="1000">
                <a:latin typeface="Lato"/>
                <a:ea typeface="Lato"/>
                <a:cs typeface="Lato"/>
                <a:sym typeface="Lato"/>
              </a:defRPr>
            </a:lvl5pPr>
            <a:lvl6pPr lvl="5">
              <a:lnSpc>
                <a:spcPct val="100000"/>
              </a:lnSpc>
              <a:spcBef>
                <a:spcPts val="0"/>
              </a:spcBef>
              <a:spcAft>
                <a:spcPts val="0"/>
              </a:spcAft>
              <a:buClr>
                <a:schemeClr val="dk1"/>
              </a:buClr>
              <a:buSzPts val="2800"/>
              <a:buNone/>
              <a:defRPr sz="1000">
                <a:latin typeface="Lato"/>
                <a:ea typeface="Lato"/>
                <a:cs typeface="Lato"/>
                <a:sym typeface="Lato"/>
              </a:defRPr>
            </a:lvl6pPr>
            <a:lvl7pPr lvl="6">
              <a:lnSpc>
                <a:spcPct val="100000"/>
              </a:lnSpc>
              <a:spcBef>
                <a:spcPts val="0"/>
              </a:spcBef>
              <a:spcAft>
                <a:spcPts val="0"/>
              </a:spcAft>
              <a:buClr>
                <a:schemeClr val="dk1"/>
              </a:buClr>
              <a:buSzPts val="2800"/>
              <a:buNone/>
              <a:defRPr sz="1000">
                <a:latin typeface="Lato"/>
                <a:ea typeface="Lato"/>
                <a:cs typeface="Lato"/>
                <a:sym typeface="Lato"/>
              </a:defRPr>
            </a:lvl7pPr>
            <a:lvl8pPr lvl="7">
              <a:lnSpc>
                <a:spcPct val="100000"/>
              </a:lnSpc>
              <a:spcBef>
                <a:spcPts val="0"/>
              </a:spcBef>
              <a:spcAft>
                <a:spcPts val="0"/>
              </a:spcAft>
              <a:buClr>
                <a:schemeClr val="dk1"/>
              </a:buClr>
              <a:buSzPts val="2800"/>
              <a:buNone/>
              <a:defRPr sz="1000">
                <a:latin typeface="Lato"/>
                <a:ea typeface="Lato"/>
                <a:cs typeface="Lato"/>
                <a:sym typeface="Lato"/>
              </a:defRPr>
            </a:lvl8pPr>
            <a:lvl9pPr lvl="8">
              <a:lnSpc>
                <a:spcPct val="100000"/>
              </a:lnSpc>
              <a:spcBef>
                <a:spcPts val="0"/>
              </a:spcBef>
              <a:spcAft>
                <a:spcPts val="0"/>
              </a:spcAft>
              <a:buClr>
                <a:schemeClr val="dk1"/>
              </a:buClr>
              <a:buSzPts val="2800"/>
              <a:buNone/>
              <a:defRPr sz="1000">
                <a:latin typeface="Lato"/>
                <a:ea typeface="Lato"/>
                <a:cs typeface="Lato"/>
                <a:sym typeface="Lato"/>
              </a:defRPr>
            </a:lvl9pPr>
          </a:lstStyle>
          <a:p>
            <a:endParaRPr/>
          </a:p>
        </p:txBody>
      </p:sp>
      <p:sp>
        <p:nvSpPr>
          <p:cNvPr id="249" name="Google Shape;249;p21"/>
          <p:cNvSpPr txBox="1">
            <a:spLocks noGrp="1"/>
          </p:cNvSpPr>
          <p:nvPr>
            <p:ph type="title" idx="2"/>
          </p:nvPr>
        </p:nvSpPr>
        <p:spPr>
          <a:xfrm>
            <a:off x="642250" y="2940425"/>
            <a:ext cx="1927500" cy="5745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400"/>
              <a:buNone/>
              <a:defRPr sz="1400" b="1"/>
            </a:lvl1pPr>
            <a:lvl2pPr lvl="1">
              <a:spcBef>
                <a:spcPts val="0"/>
              </a:spcBef>
              <a:spcAft>
                <a:spcPts val="0"/>
              </a:spcAft>
              <a:buClr>
                <a:schemeClr val="dk1"/>
              </a:buClr>
              <a:buSzPts val="1400"/>
              <a:buNone/>
              <a:defRPr sz="1400" b="1">
                <a:latin typeface="Quantico"/>
                <a:ea typeface="Quantico"/>
                <a:cs typeface="Quantico"/>
                <a:sym typeface="Quantico"/>
              </a:defRPr>
            </a:lvl2pPr>
            <a:lvl3pPr lvl="2">
              <a:spcBef>
                <a:spcPts val="0"/>
              </a:spcBef>
              <a:spcAft>
                <a:spcPts val="0"/>
              </a:spcAft>
              <a:buClr>
                <a:schemeClr val="dk1"/>
              </a:buClr>
              <a:buSzPts val="1400"/>
              <a:buNone/>
              <a:defRPr sz="1400" b="1">
                <a:latin typeface="Quantico"/>
                <a:ea typeface="Quantico"/>
                <a:cs typeface="Quantico"/>
                <a:sym typeface="Quantico"/>
              </a:defRPr>
            </a:lvl3pPr>
            <a:lvl4pPr lvl="3">
              <a:spcBef>
                <a:spcPts val="0"/>
              </a:spcBef>
              <a:spcAft>
                <a:spcPts val="0"/>
              </a:spcAft>
              <a:buClr>
                <a:schemeClr val="dk1"/>
              </a:buClr>
              <a:buSzPts val="1400"/>
              <a:buNone/>
              <a:defRPr sz="1400" b="1">
                <a:latin typeface="Quantico"/>
                <a:ea typeface="Quantico"/>
                <a:cs typeface="Quantico"/>
                <a:sym typeface="Quantico"/>
              </a:defRPr>
            </a:lvl4pPr>
            <a:lvl5pPr lvl="4">
              <a:spcBef>
                <a:spcPts val="0"/>
              </a:spcBef>
              <a:spcAft>
                <a:spcPts val="0"/>
              </a:spcAft>
              <a:buClr>
                <a:schemeClr val="dk1"/>
              </a:buClr>
              <a:buSzPts val="1400"/>
              <a:buNone/>
              <a:defRPr sz="1400" b="1">
                <a:latin typeface="Quantico"/>
                <a:ea typeface="Quantico"/>
                <a:cs typeface="Quantico"/>
                <a:sym typeface="Quantico"/>
              </a:defRPr>
            </a:lvl5pPr>
            <a:lvl6pPr lvl="5">
              <a:spcBef>
                <a:spcPts val="0"/>
              </a:spcBef>
              <a:spcAft>
                <a:spcPts val="0"/>
              </a:spcAft>
              <a:buClr>
                <a:schemeClr val="dk1"/>
              </a:buClr>
              <a:buSzPts val="1400"/>
              <a:buNone/>
              <a:defRPr sz="1400" b="1">
                <a:latin typeface="Quantico"/>
                <a:ea typeface="Quantico"/>
                <a:cs typeface="Quantico"/>
                <a:sym typeface="Quantico"/>
              </a:defRPr>
            </a:lvl6pPr>
            <a:lvl7pPr lvl="6">
              <a:spcBef>
                <a:spcPts val="0"/>
              </a:spcBef>
              <a:spcAft>
                <a:spcPts val="0"/>
              </a:spcAft>
              <a:buClr>
                <a:schemeClr val="dk1"/>
              </a:buClr>
              <a:buSzPts val="1400"/>
              <a:buNone/>
              <a:defRPr sz="1400" b="1">
                <a:latin typeface="Quantico"/>
                <a:ea typeface="Quantico"/>
                <a:cs typeface="Quantico"/>
                <a:sym typeface="Quantico"/>
              </a:defRPr>
            </a:lvl7pPr>
            <a:lvl8pPr lvl="7">
              <a:spcBef>
                <a:spcPts val="0"/>
              </a:spcBef>
              <a:spcAft>
                <a:spcPts val="0"/>
              </a:spcAft>
              <a:buClr>
                <a:schemeClr val="dk1"/>
              </a:buClr>
              <a:buSzPts val="1400"/>
              <a:buNone/>
              <a:defRPr sz="1400" b="1">
                <a:latin typeface="Quantico"/>
                <a:ea typeface="Quantico"/>
                <a:cs typeface="Quantico"/>
                <a:sym typeface="Quantico"/>
              </a:defRPr>
            </a:lvl8pPr>
            <a:lvl9pPr lvl="8">
              <a:spcBef>
                <a:spcPts val="0"/>
              </a:spcBef>
              <a:spcAft>
                <a:spcPts val="0"/>
              </a:spcAft>
              <a:buClr>
                <a:schemeClr val="dk1"/>
              </a:buClr>
              <a:buSzPts val="1400"/>
              <a:buNone/>
              <a:defRPr sz="1400" b="1">
                <a:latin typeface="Quantico"/>
                <a:ea typeface="Quantico"/>
                <a:cs typeface="Quantico"/>
                <a:sym typeface="Quantico"/>
              </a:defRPr>
            </a:lvl9pPr>
          </a:lstStyle>
          <a:p>
            <a:endParaRPr/>
          </a:p>
        </p:txBody>
      </p:sp>
      <p:sp>
        <p:nvSpPr>
          <p:cNvPr id="250" name="Google Shape;250;p21"/>
          <p:cNvSpPr txBox="1">
            <a:spLocks noGrp="1"/>
          </p:cNvSpPr>
          <p:nvPr>
            <p:ph type="title" idx="3"/>
          </p:nvPr>
        </p:nvSpPr>
        <p:spPr>
          <a:xfrm>
            <a:off x="639625" y="3619500"/>
            <a:ext cx="2212500" cy="11133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2800"/>
              <a:buNone/>
              <a:defRPr sz="1000">
                <a:latin typeface="Lato"/>
                <a:ea typeface="Lato"/>
                <a:cs typeface="Lato"/>
                <a:sym typeface="Lato"/>
              </a:defRPr>
            </a:lvl1pPr>
            <a:lvl2pPr lvl="1">
              <a:lnSpc>
                <a:spcPct val="150000"/>
              </a:lnSpc>
              <a:spcBef>
                <a:spcPts val="0"/>
              </a:spcBef>
              <a:spcAft>
                <a:spcPts val="0"/>
              </a:spcAft>
              <a:buClr>
                <a:schemeClr val="dk1"/>
              </a:buClr>
              <a:buSzPts val="2800"/>
              <a:buNone/>
              <a:defRPr sz="1000">
                <a:latin typeface="Lato"/>
                <a:ea typeface="Lato"/>
                <a:cs typeface="Lato"/>
                <a:sym typeface="Lato"/>
              </a:defRPr>
            </a:lvl2pPr>
            <a:lvl3pPr lvl="2">
              <a:lnSpc>
                <a:spcPct val="150000"/>
              </a:lnSpc>
              <a:spcBef>
                <a:spcPts val="0"/>
              </a:spcBef>
              <a:spcAft>
                <a:spcPts val="0"/>
              </a:spcAft>
              <a:buClr>
                <a:schemeClr val="dk1"/>
              </a:buClr>
              <a:buSzPts val="2800"/>
              <a:buNone/>
              <a:defRPr sz="1000">
                <a:latin typeface="Lato"/>
                <a:ea typeface="Lato"/>
                <a:cs typeface="Lato"/>
                <a:sym typeface="Lato"/>
              </a:defRPr>
            </a:lvl3pPr>
            <a:lvl4pPr lvl="3">
              <a:lnSpc>
                <a:spcPct val="150000"/>
              </a:lnSpc>
              <a:spcBef>
                <a:spcPts val="0"/>
              </a:spcBef>
              <a:spcAft>
                <a:spcPts val="0"/>
              </a:spcAft>
              <a:buClr>
                <a:schemeClr val="dk1"/>
              </a:buClr>
              <a:buSzPts val="2800"/>
              <a:buNone/>
              <a:defRPr sz="1000">
                <a:latin typeface="Lato"/>
                <a:ea typeface="Lato"/>
                <a:cs typeface="Lato"/>
                <a:sym typeface="Lato"/>
              </a:defRPr>
            </a:lvl4pPr>
            <a:lvl5pPr lvl="4">
              <a:lnSpc>
                <a:spcPct val="150000"/>
              </a:lnSpc>
              <a:spcBef>
                <a:spcPts val="0"/>
              </a:spcBef>
              <a:spcAft>
                <a:spcPts val="0"/>
              </a:spcAft>
              <a:buClr>
                <a:schemeClr val="dk1"/>
              </a:buClr>
              <a:buSzPts val="2800"/>
              <a:buNone/>
              <a:defRPr sz="1000">
                <a:latin typeface="Lato"/>
                <a:ea typeface="Lato"/>
                <a:cs typeface="Lato"/>
                <a:sym typeface="Lato"/>
              </a:defRPr>
            </a:lvl5pPr>
            <a:lvl6pPr lvl="5">
              <a:lnSpc>
                <a:spcPct val="150000"/>
              </a:lnSpc>
              <a:spcBef>
                <a:spcPts val="0"/>
              </a:spcBef>
              <a:spcAft>
                <a:spcPts val="0"/>
              </a:spcAft>
              <a:buClr>
                <a:schemeClr val="dk1"/>
              </a:buClr>
              <a:buSzPts val="2800"/>
              <a:buNone/>
              <a:defRPr sz="1000">
                <a:latin typeface="Lato"/>
                <a:ea typeface="Lato"/>
                <a:cs typeface="Lato"/>
                <a:sym typeface="Lato"/>
              </a:defRPr>
            </a:lvl6pPr>
            <a:lvl7pPr lvl="6">
              <a:lnSpc>
                <a:spcPct val="150000"/>
              </a:lnSpc>
              <a:spcBef>
                <a:spcPts val="0"/>
              </a:spcBef>
              <a:spcAft>
                <a:spcPts val="0"/>
              </a:spcAft>
              <a:buClr>
                <a:schemeClr val="dk1"/>
              </a:buClr>
              <a:buSzPts val="2800"/>
              <a:buNone/>
              <a:defRPr sz="1000">
                <a:latin typeface="Lato"/>
                <a:ea typeface="Lato"/>
                <a:cs typeface="Lato"/>
                <a:sym typeface="Lato"/>
              </a:defRPr>
            </a:lvl7pPr>
            <a:lvl8pPr lvl="7">
              <a:lnSpc>
                <a:spcPct val="150000"/>
              </a:lnSpc>
              <a:spcBef>
                <a:spcPts val="0"/>
              </a:spcBef>
              <a:spcAft>
                <a:spcPts val="0"/>
              </a:spcAft>
              <a:buClr>
                <a:schemeClr val="dk1"/>
              </a:buClr>
              <a:buSzPts val="2800"/>
              <a:buNone/>
              <a:defRPr sz="1000">
                <a:latin typeface="Lato"/>
                <a:ea typeface="Lato"/>
                <a:cs typeface="Lato"/>
                <a:sym typeface="Lato"/>
              </a:defRPr>
            </a:lvl8pPr>
            <a:lvl9pPr lvl="8">
              <a:lnSpc>
                <a:spcPct val="150000"/>
              </a:lnSpc>
              <a:spcBef>
                <a:spcPts val="0"/>
              </a:spcBef>
              <a:spcAft>
                <a:spcPts val="0"/>
              </a:spcAft>
              <a:buClr>
                <a:schemeClr val="dk1"/>
              </a:buClr>
              <a:buSzPts val="2800"/>
              <a:buNone/>
              <a:defRPr sz="1000">
                <a:latin typeface="Lato"/>
                <a:ea typeface="Lato"/>
                <a:cs typeface="Lato"/>
                <a:sym typeface="Lato"/>
              </a:defRPr>
            </a:lvl9pPr>
          </a:lstStyle>
          <a:p>
            <a:endParaRPr/>
          </a:p>
        </p:txBody>
      </p:sp>
      <p:sp>
        <p:nvSpPr>
          <p:cNvPr id="251" name="Google Shape;251;p21"/>
          <p:cNvSpPr txBox="1">
            <a:spLocks noGrp="1"/>
          </p:cNvSpPr>
          <p:nvPr>
            <p:ph type="title" idx="4"/>
          </p:nvPr>
        </p:nvSpPr>
        <p:spPr>
          <a:xfrm>
            <a:off x="3222225" y="2940425"/>
            <a:ext cx="1927500" cy="5745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400"/>
              <a:buNone/>
              <a:defRPr sz="1400" b="1"/>
            </a:lvl1pPr>
            <a:lvl2pPr lvl="1">
              <a:spcBef>
                <a:spcPts val="0"/>
              </a:spcBef>
              <a:spcAft>
                <a:spcPts val="0"/>
              </a:spcAft>
              <a:buClr>
                <a:schemeClr val="dk1"/>
              </a:buClr>
              <a:buSzPts val="1400"/>
              <a:buNone/>
              <a:defRPr sz="1400" b="1">
                <a:latin typeface="Quantico"/>
                <a:ea typeface="Quantico"/>
                <a:cs typeface="Quantico"/>
                <a:sym typeface="Quantico"/>
              </a:defRPr>
            </a:lvl2pPr>
            <a:lvl3pPr lvl="2">
              <a:spcBef>
                <a:spcPts val="0"/>
              </a:spcBef>
              <a:spcAft>
                <a:spcPts val="0"/>
              </a:spcAft>
              <a:buClr>
                <a:schemeClr val="dk1"/>
              </a:buClr>
              <a:buSzPts val="1400"/>
              <a:buNone/>
              <a:defRPr sz="1400" b="1">
                <a:latin typeface="Quantico"/>
                <a:ea typeface="Quantico"/>
                <a:cs typeface="Quantico"/>
                <a:sym typeface="Quantico"/>
              </a:defRPr>
            </a:lvl3pPr>
            <a:lvl4pPr lvl="3">
              <a:spcBef>
                <a:spcPts val="0"/>
              </a:spcBef>
              <a:spcAft>
                <a:spcPts val="0"/>
              </a:spcAft>
              <a:buClr>
                <a:schemeClr val="dk1"/>
              </a:buClr>
              <a:buSzPts val="1400"/>
              <a:buNone/>
              <a:defRPr sz="1400" b="1">
                <a:latin typeface="Quantico"/>
                <a:ea typeface="Quantico"/>
                <a:cs typeface="Quantico"/>
                <a:sym typeface="Quantico"/>
              </a:defRPr>
            </a:lvl4pPr>
            <a:lvl5pPr lvl="4">
              <a:spcBef>
                <a:spcPts val="0"/>
              </a:spcBef>
              <a:spcAft>
                <a:spcPts val="0"/>
              </a:spcAft>
              <a:buClr>
                <a:schemeClr val="dk1"/>
              </a:buClr>
              <a:buSzPts val="1400"/>
              <a:buNone/>
              <a:defRPr sz="1400" b="1">
                <a:latin typeface="Quantico"/>
                <a:ea typeface="Quantico"/>
                <a:cs typeface="Quantico"/>
                <a:sym typeface="Quantico"/>
              </a:defRPr>
            </a:lvl5pPr>
            <a:lvl6pPr lvl="5">
              <a:spcBef>
                <a:spcPts val="0"/>
              </a:spcBef>
              <a:spcAft>
                <a:spcPts val="0"/>
              </a:spcAft>
              <a:buClr>
                <a:schemeClr val="dk1"/>
              </a:buClr>
              <a:buSzPts val="1400"/>
              <a:buNone/>
              <a:defRPr sz="1400" b="1">
                <a:latin typeface="Quantico"/>
                <a:ea typeface="Quantico"/>
                <a:cs typeface="Quantico"/>
                <a:sym typeface="Quantico"/>
              </a:defRPr>
            </a:lvl6pPr>
            <a:lvl7pPr lvl="6">
              <a:spcBef>
                <a:spcPts val="0"/>
              </a:spcBef>
              <a:spcAft>
                <a:spcPts val="0"/>
              </a:spcAft>
              <a:buClr>
                <a:schemeClr val="dk1"/>
              </a:buClr>
              <a:buSzPts val="1400"/>
              <a:buNone/>
              <a:defRPr sz="1400" b="1">
                <a:latin typeface="Quantico"/>
                <a:ea typeface="Quantico"/>
                <a:cs typeface="Quantico"/>
                <a:sym typeface="Quantico"/>
              </a:defRPr>
            </a:lvl7pPr>
            <a:lvl8pPr lvl="7">
              <a:spcBef>
                <a:spcPts val="0"/>
              </a:spcBef>
              <a:spcAft>
                <a:spcPts val="0"/>
              </a:spcAft>
              <a:buClr>
                <a:schemeClr val="dk1"/>
              </a:buClr>
              <a:buSzPts val="1400"/>
              <a:buNone/>
              <a:defRPr sz="1400" b="1">
                <a:latin typeface="Quantico"/>
                <a:ea typeface="Quantico"/>
                <a:cs typeface="Quantico"/>
                <a:sym typeface="Quantico"/>
              </a:defRPr>
            </a:lvl8pPr>
            <a:lvl9pPr lvl="8">
              <a:spcBef>
                <a:spcPts val="0"/>
              </a:spcBef>
              <a:spcAft>
                <a:spcPts val="0"/>
              </a:spcAft>
              <a:buClr>
                <a:schemeClr val="dk1"/>
              </a:buClr>
              <a:buSzPts val="1400"/>
              <a:buNone/>
              <a:defRPr sz="1400" b="1">
                <a:latin typeface="Quantico"/>
                <a:ea typeface="Quantico"/>
                <a:cs typeface="Quantico"/>
                <a:sym typeface="Quantico"/>
              </a:defRPr>
            </a:lvl9pPr>
          </a:lstStyle>
          <a:p>
            <a:endParaRPr/>
          </a:p>
        </p:txBody>
      </p:sp>
      <p:sp>
        <p:nvSpPr>
          <p:cNvPr id="252" name="Google Shape;252;p21"/>
          <p:cNvSpPr txBox="1">
            <a:spLocks noGrp="1"/>
          </p:cNvSpPr>
          <p:nvPr>
            <p:ph type="title" idx="5"/>
          </p:nvPr>
        </p:nvSpPr>
        <p:spPr>
          <a:xfrm>
            <a:off x="3219600" y="3619500"/>
            <a:ext cx="2212500" cy="11133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2800"/>
              <a:buNone/>
              <a:defRPr sz="1000">
                <a:latin typeface="Lato"/>
                <a:ea typeface="Lato"/>
                <a:cs typeface="Lato"/>
                <a:sym typeface="Lato"/>
              </a:defRPr>
            </a:lvl1pPr>
            <a:lvl2pPr lvl="1">
              <a:lnSpc>
                <a:spcPct val="150000"/>
              </a:lnSpc>
              <a:spcBef>
                <a:spcPts val="0"/>
              </a:spcBef>
              <a:spcAft>
                <a:spcPts val="0"/>
              </a:spcAft>
              <a:buClr>
                <a:schemeClr val="dk1"/>
              </a:buClr>
              <a:buSzPts val="2800"/>
              <a:buNone/>
              <a:defRPr sz="1000">
                <a:latin typeface="Lato"/>
                <a:ea typeface="Lato"/>
                <a:cs typeface="Lato"/>
                <a:sym typeface="Lato"/>
              </a:defRPr>
            </a:lvl2pPr>
            <a:lvl3pPr lvl="2">
              <a:lnSpc>
                <a:spcPct val="150000"/>
              </a:lnSpc>
              <a:spcBef>
                <a:spcPts val="0"/>
              </a:spcBef>
              <a:spcAft>
                <a:spcPts val="0"/>
              </a:spcAft>
              <a:buClr>
                <a:schemeClr val="dk1"/>
              </a:buClr>
              <a:buSzPts val="2800"/>
              <a:buNone/>
              <a:defRPr sz="1000">
                <a:latin typeface="Lato"/>
                <a:ea typeface="Lato"/>
                <a:cs typeface="Lato"/>
                <a:sym typeface="Lato"/>
              </a:defRPr>
            </a:lvl3pPr>
            <a:lvl4pPr lvl="3">
              <a:lnSpc>
                <a:spcPct val="150000"/>
              </a:lnSpc>
              <a:spcBef>
                <a:spcPts val="0"/>
              </a:spcBef>
              <a:spcAft>
                <a:spcPts val="0"/>
              </a:spcAft>
              <a:buClr>
                <a:schemeClr val="dk1"/>
              </a:buClr>
              <a:buSzPts val="2800"/>
              <a:buNone/>
              <a:defRPr sz="1000">
                <a:latin typeface="Lato"/>
                <a:ea typeface="Lato"/>
                <a:cs typeface="Lato"/>
                <a:sym typeface="Lato"/>
              </a:defRPr>
            </a:lvl4pPr>
            <a:lvl5pPr lvl="4">
              <a:lnSpc>
                <a:spcPct val="150000"/>
              </a:lnSpc>
              <a:spcBef>
                <a:spcPts val="0"/>
              </a:spcBef>
              <a:spcAft>
                <a:spcPts val="0"/>
              </a:spcAft>
              <a:buClr>
                <a:schemeClr val="dk1"/>
              </a:buClr>
              <a:buSzPts val="2800"/>
              <a:buNone/>
              <a:defRPr sz="1000">
                <a:latin typeface="Lato"/>
                <a:ea typeface="Lato"/>
                <a:cs typeface="Lato"/>
                <a:sym typeface="Lato"/>
              </a:defRPr>
            </a:lvl5pPr>
            <a:lvl6pPr lvl="5">
              <a:lnSpc>
                <a:spcPct val="150000"/>
              </a:lnSpc>
              <a:spcBef>
                <a:spcPts val="0"/>
              </a:spcBef>
              <a:spcAft>
                <a:spcPts val="0"/>
              </a:spcAft>
              <a:buClr>
                <a:schemeClr val="dk1"/>
              </a:buClr>
              <a:buSzPts val="2800"/>
              <a:buNone/>
              <a:defRPr sz="1000">
                <a:latin typeface="Lato"/>
                <a:ea typeface="Lato"/>
                <a:cs typeface="Lato"/>
                <a:sym typeface="Lato"/>
              </a:defRPr>
            </a:lvl6pPr>
            <a:lvl7pPr lvl="6">
              <a:lnSpc>
                <a:spcPct val="150000"/>
              </a:lnSpc>
              <a:spcBef>
                <a:spcPts val="0"/>
              </a:spcBef>
              <a:spcAft>
                <a:spcPts val="0"/>
              </a:spcAft>
              <a:buClr>
                <a:schemeClr val="dk1"/>
              </a:buClr>
              <a:buSzPts val="2800"/>
              <a:buNone/>
              <a:defRPr sz="1000">
                <a:latin typeface="Lato"/>
                <a:ea typeface="Lato"/>
                <a:cs typeface="Lato"/>
                <a:sym typeface="Lato"/>
              </a:defRPr>
            </a:lvl7pPr>
            <a:lvl8pPr lvl="7">
              <a:lnSpc>
                <a:spcPct val="150000"/>
              </a:lnSpc>
              <a:spcBef>
                <a:spcPts val="0"/>
              </a:spcBef>
              <a:spcAft>
                <a:spcPts val="0"/>
              </a:spcAft>
              <a:buClr>
                <a:schemeClr val="dk1"/>
              </a:buClr>
              <a:buSzPts val="2800"/>
              <a:buNone/>
              <a:defRPr sz="1000">
                <a:latin typeface="Lato"/>
                <a:ea typeface="Lato"/>
                <a:cs typeface="Lato"/>
                <a:sym typeface="Lato"/>
              </a:defRPr>
            </a:lvl8pPr>
            <a:lvl9pPr lvl="8">
              <a:lnSpc>
                <a:spcPct val="150000"/>
              </a:lnSpc>
              <a:spcBef>
                <a:spcPts val="0"/>
              </a:spcBef>
              <a:spcAft>
                <a:spcPts val="0"/>
              </a:spcAft>
              <a:buClr>
                <a:schemeClr val="dk1"/>
              </a:buClr>
              <a:buSzPts val="2800"/>
              <a:buNone/>
              <a:defRPr sz="1000">
                <a:latin typeface="Lato"/>
                <a:ea typeface="Lato"/>
                <a:cs typeface="Lato"/>
                <a:sym typeface="Lato"/>
              </a:defRPr>
            </a:lvl9pPr>
          </a:lstStyle>
          <a:p>
            <a:endParaRPr/>
          </a:p>
        </p:txBody>
      </p:sp>
      <p:sp>
        <p:nvSpPr>
          <p:cNvPr id="253" name="Google Shape;253;p21"/>
          <p:cNvSpPr txBox="1">
            <a:spLocks noGrp="1"/>
          </p:cNvSpPr>
          <p:nvPr>
            <p:ph type="title" idx="6"/>
          </p:nvPr>
        </p:nvSpPr>
        <p:spPr>
          <a:xfrm>
            <a:off x="5807450" y="2940425"/>
            <a:ext cx="1927500" cy="5745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1400"/>
              <a:buNone/>
              <a:defRPr sz="1400" b="1"/>
            </a:lvl1pPr>
            <a:lvl2pPr lvl="1">
              <a:spcBef>
                <a:spcPts val="0"/>
              </a:spcBef>
              <a:spcAft>
                <a:spcPts val="0"/>
              </a:spcAft>
              <a:buClr>
                <a:schemeClr val="dk1"/>
              </a:buClr>
              <a:buSzPts val="1400"/>
              <a:buNone/>
              <a:defRPr sz="1400" b="1">
                <a:latin typeface="Quantico"/>
                <a:ea typeface="Quantico"/>
                <a:cs typeface="Quantico"/>
                <a:sym typeface="Quantico"/>
              </a:defRPr>
            </a:lvl2pPr>
            <a:lvl3pPr lvl="2">
              <a:spcBef>
                <a:spcPts val="0"/>
              </a:spcBef>
              <a:spcAft>
                <a:spcPts val="0"/>
              </a:spcAft>
              <a:buClr>
                <a:schemeClr val="dk1"/>
              </a:buClr>
              <a:buSzPts val="1400"/>
              <a:buNone/>
              <a:defRPr sz="1400" b="1">
                <a:latin typeface="Quantico"/>
                <a:ea typeface="Quantico"/>
                <a:cs typeface="Quantico"/>
                <a:sym typeface="Quantico"/>
              </a:defRPr>
            </a:lvl3pPr>
            <a:lvl4pPr lvl="3">
              <a:spcBef>
                <a:spcPts val="0"/>
              </a:spcBef>
              <a:spcAft>
                <a:spcPts val="0"/>
              </a:spcAft>
              <a:buClr>
                <a:schemeClr val="dk1"/>
              </a:buClr>
              <a:buSzPts val="1400"/>
              <a:buNone/>
              <a:defRPr sz="1400" b="1">
                <a:latin typeface="Quantico"/>
                <a:ea typeface="Quantico"/>
                <a:cs typeface="Quantico"/>
                <a:sym typeface="Quantico"/>
              </a:defRPr>
            </a:lvl4pPr>
            <a:lvl5pPr lvl="4">
              <a:spcBef>
                <a:spcPts val="0"/>
              </a:spcBef>
              <a:spcAft>
                <a:spcPts val="0"/>
              </a:spcAft>
              <a:buClr>
                <a:schemeClr val="dk1"/>
              </a:buClr>
              <a:buSzPts val="1400"/>
              <a:buNone/>
              <a:defRPr sz="1400" b="1">
                <a:latin typeface="Quantico"/>
                <a:ea typeface="Quantico"/>
                <a:cs typeface="Quantico"/>
                <a:sym typeface="Quantico"/>
              </a:defRPr>
            </a:lvl5pPr>
            <a:lvl6pPr lvl="5">
              <a:spcBef>
                <a:spcPts val="0"/>
              </a:spcBef>
              <a:spcAft>
                <a:spcPts val="0"/>
              </a:spcAft>
              <a:buClr>
                <a:schemeClr val="dk1"/>
              </a:buClr>
              <a:buSzPts val="1400"/>
              <a:buNone/>
              <a:defRPr sz="1400" b="1">
                <a:latin typeface="Quantico"/>
                <a:ea typeface="Quantico"/>
                <a:cs typeface="Quantico"/>
                <a:sym typeface="Quantico"/>
              </a:defRPr>
            </a:lvl6pPr>
            <a:lvl7pPr lvl="6">
              <a:spcBef>
                <a:spcPts val="0"/>
              </a:spcBef>
              <a:spcAft>
                <a:spcPts val="0"/>
              </a:spcAft>
              <a:buClr>
                <a:schemeClr val="dk1"/>
              </a:buClr>
              <a:buSzPts val="1400"/>
              <a:buNone/>
              <a:defRPr sz="1400" b="1">
                <a:latin typeface="Quantico"/>
                <a:ea typeface="Quantico"/>
                <a:cs typeface="Quantico"/>
                <a:sym typeface="Quantico"/>
              </a:defRPr>
            </a:lvl7pPr>
            <a:lvl8pPr lvl="7">
              <a:spcBef>
                <a:spcPts val="0"/>
              </a:spcBef>
              <a:spcAft>
                <a:spcPts val="0"/>
              </a:spcAft>
              <a:buClr>
                <a:schemeClr val="dk1"/>
              </a:buClr>
              <a:buSzPts val="1400"/>
              <a:buNone/>
              <a:defRPr sz="1400" b="1">
                <a:latin typeface="Quantico"/>
                <a:ea typeface="Quantico"/>
                <a:cs typeface="Quantico"/>
                <a:sym typeface="Quantico"/>
              </a:defRPr>
            </a:lvl8pPr>
            <a:lvl9pPr lvl="8">
              <a:spcBef>
                <a:spcPts val="0"/>
              </a:spcBef>
              <a:spcAft>
                <a:spcPts val="0"/>
              </a:spcAft>
              <a:buClr>
                <a:schemeClr val="dk1"/>
              </a:buClr>
              <a:buSzPts val="1400"/>
              <a:buNone/>
              <a:defRPr sz="1400" b="1">
                <a:latin typeface="Quantico"/>
                <a:ea typeface="Quantico"/>
                <a:cs typeface="Quantico"/>
                <a:sym typeface="Quantico"/>
              </a:defRPr>
            </a:lvl9pPr>
          </a:lstStyle>
          <a:p>
            <a:endParaRPr/>
          </a:p>
        </p:txBody>
      </p:sp>
      <p:sp>
        <p:nvSpPr>
          <p:cNvPr id="254" name="Google Shape;254;p21"/>
          <p:cNvSpPr txBox="1">
            <a:spLocks noGrp="1"/>
          </p:cNvSpPr>
          <p:nvPr>
            <p:ph type="title" idx="7"/>
          </p:nvPr>
        </p:nvSpPr>
        <p:spPr>
          <a:xfrm>
            <a:off x="5804825" y="3619500"/>
            <a:ext cx="2212500" cy="1113300"/>
          </a:xfrm>
          <a:prstGeom prst="rect">
            <a:avLst/>
          </a:prstGeom>
        </p:spPr>
        <p:txBody>
          <a:bodyPr spcFirstLastPara="1" wrap="square" lIns="0" tIns="0" rIns="91425" bIns="0" anchor="t" anchorCtr="0">
            <a:noAutofit/>
          </a:bodyPr>
          <a:lstStyle>
            <a:lvl1pPr lvl="0">
              <a:lnSpc>
                <a:spcPct val="150000"/>
              </a:lnSpc>
              <a:spcBef>
                <a:spcPts val="0"/>
              </a:spcBef>
              <a:spcAft>
                <a:spcPts val="0"/>
              </a:spcAft>
              <a:buClr>
                <a:schemeClr val="dk1"/>
              </a:buClr>
              <a:buSzPts val="2800"/>
              <a:buNone/>
              <a:defRPr sz="1000">
                <a:latin typeface="Lato"/>
                <a:ea typeface="Lato"/>
                <a:cs typeface="Lato"/>
                <a:sym typeface="Lato"/>
              </a:defRPr>
            </a:lvl1pPr>
            <a:lvl2pPr lvl="1">
              <a:lnSpc>
                <a:spcPct val="150000"/>
              </a:lnSpc>
              <a:spcBef>
                <a:spcPts val="0"/>
              </a:spcBef>
              <a:spcAft>
                <a:spcPts val="0"/>
              </a:spcAft>
              <a:buClr>
                <a:schemeClr val="dk1"/>
              </a:buClr>
              <a:buSzPts val="2800"/>
              <a:buNone/>
              <a:defRPr sz="1000">
                <a:latin typeface="Lato"/>
                <a:ea typeface="Lato"/>
                <a:cs typeface="Lato"/>
                <a:sym typeface="Lato"/>
              </a:defRPr>
            </a:lvl2pPr>
            <a:lvl3pPr lvl="2">
              <a:lnSpc>
                <a:spcPct val="150000"/>
              </a:lnSpc>
              <a:spcBef>
                <a:spcPts val="0"/>
              </a:spcBef>
              <a:spcAft>
                <a:spcPts val="0"/>
              </a:spcAft>
              <a:buClr>
                <a:schemeClr val="dk1"/>
              </a:buClr>
              <a:buSzPts val="2800"/>
              <a:buNone/>
              <a:defRPr sz="1000">
                <a:latin typeface="Lato"/>
                <a:ea typeface="Lato"/>
                <a:cs typeface="Lato"/>
                <a:sym typeface="Lato"/>
              </a:defRPr>
            </a:lvl3pPr>
            <a:lvl4pPr lvl="3">
              <a:lnSpc>
                <a:spcPct val="150000"/>
              </a:lnSpc>
              <a:spcBef>
                <a:spcPts val="0"/>
              </a:spcBef>
              <a:spcAft>
                <a:spcPts val="0"/>
              </a:spcAft>
              <a:buClr>
                <a:schemeClr val="dk1"/>
              </a:buClr>
              <a:buSzPts val="2800"/>
              <a:buNone/>
              <a:defRPr sz="1000">
                <a:latin typeface="Lato"/>
                <a:ea typeface="Lato"/>
                <a:cs typeface="Lato"/>
                <a:sym typeface="Lato"/>
              </a:defRPr>
            </a:lvl4pPr>
            <a:lvl5pPr lvl="4">
              <a:lnSpc>
                <a:spcPct val="150000"/>
              </a:lnSpc>
              <a:spcBef>
                <a:spcPts val="0"/>
              </a:spcBef>
              <a:spcAft>
                <a:spcPts val="0"/>
              </a:spcAft>
              <a:buClr>
                <a:schemeClr val="dk1"/>
              </a:buClr>
              <a:buSzPts val="2800"/>
              <a:buNone/>
              <a:defRPr sz="1000">
                <a:latin typeface="Lato"/>
                <a:ea typeface="Lato"/>
                <a:cs typeface="Lato"/>
                <a:sym typeface="Lato"/>
              </a:defRPr>
            </a:lvl5pPr>
            <a:lvl6pPr lvl="5">
              <a:lnSpc>
                <a:spcPct val="150000"/>
              </a:lnSpc>
              <a:spcBef>
                <a:spcPts val="0"/>
              </a:spcBef>
              <a:spcAft>
                <a:spcPts val="0"/>
              </a:spcAft>
              <a:buClr>
                <a:schemeClr val="dk1"/>
              </a:buClr>
              <a:buSzPts val="2800"/>
              <a:buNone/>
              <a:defRPr sz="1000">
                <a:latin typeface="Lato"/>
                <a:ea typeface="Lato"/>
                <a:cs typeface="Lato"/>
                <a:sym typeface="Lato"/>
              </a:defRPr>
            </a:lvl6pPr>
            <a:lvl7pPr lvl="6">
              <a:lnSpc>
                <a:spcPct val="150000"/>
              </a:lnSpc>
              <a:spcBef>
                <a:spcPts val="0"/>
              </a:spcBef>
              <a:spcAft>
                <a:spcPts val="0"/>
              </a:spcAft>
              <a:buClr>
                <a:schemeClr val="dk1"/>
              </a:buClr>
              <a:buSzPts val="2800"/>
              <a:buNone/>
              <a:defRPr sz="1000">
                <a:latin typeface="Lato"/>
                <a:ea typeface="Lato"/>
                <a:cs typeface="Lato"/>
                <a:sym typeface="Lato"/>
              </a:defRPr>
            </a:lvl7pPr>
            <a:lvl8pPr lvl="7">
              <a:lnSpc>
                <a:spcPct val="150000"/>
              </a:lnSpc>
              <a:spcBef>
                <a:spcPts val="0"/>
              </a:spcBef>
              <a:spcAft>
                <a:spcPts val="0"/>
              </a:spcAft>
              <a:buClr>
                <a:schemeClr val="dk1"/>
              </a:buClr>
              <a:buSzPts val="2800"/>
              <a:buNone/>
              <a:defRPr sz="1000">
                <a:latin typeface="Lato"/>
                <a:ea typeface="Lato"/>
                <a:cs typeface="Lato"/>
                <a:sym typeface="Lato"/>
              </a:defRPr>
            </a:lvl8pPr>
            <a:lvl9pPr lvl="8">
              <a:lnSpc>
                <a:spcPct val="150000"/>
              </a:lnSpc>
              <a:spcBef>
                <a:spcPts val="0"/>
              </a:spcBef>
              <a:spcAft>
                <a:spcPts val="0"/>
              </a:spcAft>
              <a:buClr>
                <a:schemeClr val="dk1"/>
              </a:buClr>
              <a:buSzPts val="2800"/>
              <a:buNone/>
              <a:defRPr sz="1000">
                <a:latin typeface="Lato"/>
                <a:ea typeface="Lato"/>
                <a:cs typeface="Lato"/>
                <a:sym typeface="Lato"/>
              </a:defRPr>
            </a:lvl9pPr>
          </a:lstStyle>
          <a:p>
            <a:endParaRPr/>
          </a:p>
        </p:txBody>
      </p:sp>
      <p:sp>
        <p:nvSpPr>
          <p:cNvPr id="255" name="Google Shape;255;p21"/>
          <p:cNvSpPr txBox="1">
            <a:spLocks noGrp="1"/>
          </p:cNvSpPr>
          <p:nvPr>
            <p:ph type="title" idx="8"/>
          </p:nvPr>
        </p:nvSpPr>
        <p:spPr>
          <a:xfrm>
            <a:off x="459325" y="788000"/>
            <a:ext cx="46482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None/>
              <a:defRPr sz="2400"/>
            </a:lvl1pPr>
            <a:lvl2pPr lvl="1">
              <a:spcBef>
                <a:spcPts val="0"/>
              </a:spcBef>
              <a:spcAft>
                <a:spcPts val="0"/>
              </a:spcAft>
              <a:buClr>
                <a:schemeClr val="dk1"/>
              </a:buClr>
              <a:buSzPts val="3000"/>
              <a:buNone/>
              <a:defRPr sz="2400">
                <a:latin typeface="Quantico"/>
                <a:ea typeface="Quantico"/>
                <a:cs typeface="Quantico"/>
                <a:sym typeface="Quantico"/>
              </a:defRPr>
            </a:lvl2pPr>
            <a:lvl3pPr lvl="2">
              <a:spcBef>
                <a:spcPts val="0"/>
              </a:spcBef>
              <a:spcAft>
                <a:spcPts val="0"/>
              </a:spcAft>
              <a:buClr>
                <a:schemeClr val="dk1"/>
              </a:buClr>
              <a:buSzPts val="3000"/>
              <a:buNone/>
              <a:defRPr sz="2400">
                <a:latin typeface="Quantico"/>
                <a:ea typeface="Quantico"/>
                <a:cs typeface="Quantico"/>
                <a:sym typeface="Quantico"/>
              </a:defRPr>
            </a:lvl3pPr>
            <a:lvl4pPr lvl="3">
              <a:spcBef>
                <a:spcPts val="0"/>
              </a:spcBef>
              <a:spcAft>
                <a:spcPts val="0"/>
              </a:spcAft>
              <a:buClr>
                <a:schemeClr val="dk1"/>
              </a:buClr>
              <a:buSzPts val="3000"/>
              <a:buNone/>
              <a:defRPr sz="2400">
                <a:latin typeface="Quantico"/>
                <a:ea typeface="Quantico"/>
                <a:cs typeface="Quantico"/>
                <a:sym typeface="Quantico"/>
              </a:defRPr>
            </a:lvl4pPr>
            <a:lvl5pPr lvl="4">
              <a:spcBef>
                <a:spcPts val="0"/>
              </a:spcBef>
              <a:spcAft>
                <a:spcPts val="0"/>
              </a:spcAft>
              <a:buClr>
                <a:schemeClr val="dk1"/>
              </a:buClr>
              <a:buSzPts val="3000"/>
              <a:buNone/>
              <a:defRPr sz="2400">
                <a:latin typeface="Quantico"/>
                <a:ea typeface="Quantico"/>
                <a:cs typeface="Quantico"/>
                <a:sym typeface="Quantico"/>
              </a:defRPr>
            </a:lvl5pPr>
            <a:lvl6pPr lvl="5">
              <a:spcBef>
                <a:spcPts val="0"/>
              </a:spcBef>
              <a:spcAft>
                <a:spcPts val="0"/>
              </a:spcAft>
              <a:buClr>
                <a:schemeClr val="dk1"/>
              </a:buClr>
              <a:buSzPts val="3000"/>
              <a:buNone/>
              <a:defRPr sz="2400">
                <a:latin typeface="Quantico"/>
                <a:ea typeface="Quantico"/>
                <a:cs typeface="Quantico"/>
                <a:sym typeface="Quantico"/>
              </a:defRPr>
            </a:lvl6pPr>
            <a:lvl7pPr lvl="6">
              <a:spcBef>
                <a:spcPts val="0"/>
              </a:spcBef>
              <a:spcAft>
                <a:spcPts val="0"/>
              </a:spcAft>
              <a:buClr>
                <a:schemeClr val="dk1"/>
              </a:buClr>
              <a:buSzPts val="3000"/>
              <a:buNone/>
              <a:defRPr sz="2400">
                <a:latin typeface="Quantico"/>
                <a:ea typeface="Quantico"/>
                <a:cs typeface="Quantico"/>
                <a:sym typeface="Quantico"/>
              </a:defRPr>
            </a:lvl7pPr>
            <a:lvl8pPr lvl="7">
              <a:spcBef>
                <a:spcPts val="0"/>
              </a:spcBef>
              <a:spcAft>
                <a:spcPts val="0"/>
              </a:spcAft>
              <a:buClr>
                <a:schemeClr val="dk1"/>
              </a:buClr>
              <a:buSzPts val="3000"/>
              <a:buNone/>
              <a:defRPr sz="2400">
                <a:latin typeface="Quantico"/>
                <a:ea typeface="Quantico"/>
                <a:cs typeface="Quantico"/>
                <a:sym typeface="Quantico"/>
              </a:defRPr>
            </a:lvl8pPr>
            <a:lvl9pPr lvl="8">
              <a:spcBef>
                <a:spcPts val="0"/>
              </a:spcBef>
              <a:spcAft>
                <a:spcPts val="0"/>
              </a:spcAft>
              <a:buClr>
                <a:schemeClr val="dk1"/>
              </a:buClr>
              <a:buSzPts val="3000"/>
              <a:buNone/>
              <a:defRPr sz="2400">
                <a:latin typeface="Quantico"/>
                <a:ea typeface="Quantico"/>
                <a:cs typeface="Quantico"/>
                <a:sym typeface="Quantico"/>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Go-to-market ideas - ALT 3">
  <p:cSld name="CUSTOM_5_1_1_1_2">
    <p:bg>
      <p:bgPr>
        <a:solidFill>
          <a:schemeClr val="lt1"/>
        </a:solidFill>
        <a:effectLst/>
      </p:bgPr>
    </p:bg>
    <p:spTree>
      <p:nvGrpSpPr>
        <p:cNvPr id="1" name="Shape 256"/>
        <p:cNvGrpSpPr/>
        <p:nvPr/>
      </p:nvGrpSpPr>
      <p:grpSpPr>
        <a:xfrm>
          <a:off x="0" y="0"/>
          <a:ext cx="0" cy="0"/>
          <a:chOff x="0" y="0"/>
          <a:chExt cx="0" cy="0"/>
        </a:xfrm>
      </p:grpSpPr>
      <p:sp>
        <p:nvSpPr>
          <p:cNvPr id="257" name="Google Shape;257;p22"/>
          <p:cNvSpPr txBox="1"/>
          <p:nvPr/>
        </p:nvSpPr>
        <p:spPr>
          <a:xfrm>
            <a:off x="8578200" y="4960647"/>
            <a:ext cx="281100" cy="1077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500"/>
              <a:buFont typeface="Arial"/>
              <a:buNone/>
            </a:pPr>
            <a:fld id="{00000000-1234-1234-1234-123412341234}" type="slidenum">
              <a:rPr lang="en" sz="500">
                <a:solidFill>
                  <a:schemeClr val="dk2"/>
                </a:solidFill>
                <a:latin typeface="Lato"/>
                <a:ea typeface="Lato"/>
                <a:cs typeface="Lato"/>
                <a:sym typeface="Lato"/>
              </a:rPr>
              <a:t>‹#›</a:t>
            </a:fld>
            <a:endParaRPr sz="500">
              <a:solidFill>
                <a:schemeClr val="dk2"/>
              </a:solidFill>
              <a:latin typeface="Lato"/>
              <a:ea typeface="Lato"/>
              <a:cs typeface="Lato"/>
              <a:sym typeface="Lato"/>
            </a:endParaRPr>
          </a:p>
          <a:p>
            <a:pPr marL="0" lvl="0" indent="0" algn="r" rtl="0">
              <a:lnSpc>
                <a:spcPct val="150000"/>
              </a:lnSpc>
              <a:spcBef>
                <a:spcPts val="0"/>
              </a:spcBef>
              <a:spcAft>
                <a:spcPts val="0"/>
              </a:spcAft>
              <a:buSzPts val="500"/>
              <a:buNone/>
            </a:pPr>
            <a:endParaRPr sz="500">
              <a:solidFill>
                <a:schemeClr val="dk2"/>
              </a:solidFill>
              <a:latin typeface="Lato"/>
              <a:ea typeface="Lato"/>
              <a:cs typeface="Lato"/>
              <a:sym typeface="Lato"/>
            </a:endParaRPr>
          </a:p>
          <a:p>
            <a:pPr marL="0" lvl="0" indent="0" algn="r" rtl="0">
              <a:lnSpc>
                <a:spcPct val="150000"/>
              </a:lnSpc>
              <a:spcBef>
                <a:spcPts val="0"/>
              </a:spcBef>
              <a:spcAft>
                <a:spcPts val="0"/>
              </a:spcAft>
              <a:buSzPts val="500"/>
              <a:buNone/>
            </a:pPr>
            <a:endParaRPr sz="500">
              <a:solidFill>
                <a:schemeClr val="dk2"/>
              </a:solidFill>
              <a:latin typeface="Lato"/>
              <a:ea typeface="Lato"/>
              <a:cs typeface="Lato"/>
              <a:sym typeface="Lato"/>
            </a:endParaRPr>
          </a:p>
        </p:txBody>
      </p:sp>
      <p:sp>
        <p:nvSpPr>
          <p:cNvPr id="258" name="Google Shape;258;p22"/>
          <p:cNvSpPr txBox="1">
            <a:spLocks noGrp="1"/>
          </p:cNvSpPr>
          <p:nvPr>
            <p:ph type="title"/>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259" name="Google Shape;259;p22"/>
          <p:cNvSpPr txBox="1">
            <a:spLocks noGrp="1"/>
          </p:cNvSpPr>
          <p:nvPr>
            <p:ph type="subTitle" idx="1"/>
          </p:nvPr>
        </p:nvSpPr>
        <p:spPr>
          <a:xfrm>
            <a:off x="446900" y="39765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a:endParaRPr/>
          </a:p>
        </p:txBody>
      </p:sp>
      <p:sp>
        <p:nvSpPr>
          <p:cNvPr id="260" name="Google Shape;260;p22"/>
          <p:cNvSpPr txBox="1">
            <a:spLocks noGrp="1"/>
          </p:cNvSpPr>
          <p:nvPr>
            <p:ph type="title" idx="2"/>
          </p:nvPr>
        </p:nvSpPr>
        <p:spPr>
          <a:xfrm>
            <a:off x="423025" y="2331750"/>
            <a:ext cx="16002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261" name="Google Shape;261;p22"/>
          <p:cNvSpPr txBox="1">
            <a:spLocks noGrp="1"/>
          </p:cNvSpPr>
          <p:nvPr>
            <p:ph type="body" idx="3"/>
          </p:nvPr>
        </p:nvSpPr>
        <p:spPr>
          <a:xfrm>
            <a:off x="423025" y="2733050"/>
            <a:ext cx="16002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
        <p:nvSpPr>
          <p:cNvPr id="262" name="Google Shape;262;p22"/>
          <p:cNvSpPr txBox="1">
            <a:spLocks noGrp="1"/>
          </p:cNvSpPr>
          <p:nvPr>
            <p:ph type="title" idx="4"/>
          </p:nvPr>
        </p:nvSpPr>
        <p:spPr>
          <a:xfrm>
            <a:off x="2568575" y="2331750"/>
            <a:ext cx="17223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263" name="Google Shape;263;p22"/>
          <p:cNvSpPr txBox="1">
            <a:spLocks noGrp="1"/>
          </p:cNvSpPr>
          <p:nvPr>
            <p:ph type="body" idx="5"/>
          </p:nvPr>
        </p:nvSpPr>
        <p:spPr>
          <a:xfrm>
            <a:off x="2568575" y="2733050"/>
            <a:ext cx="17223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
        <p:nvSpPr>
          <p:cNvPr id="264" name="Google Shape;264;p22"/>
          <p:cNvSpPr txBox="1">
            <a:spLocks noGrp="1"/>
          </p:cNvSpPr>
          <p:nvPr>
            <p:ph type="title" idx="6"/>
          </p:nvPr>
        </p:nvSpPr>
        <p:spPr>
          <a:xfrm>
            <a:off x="4751950" y="2331750"/>
            <a:ext cx="17223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265" name="Google Shape;265;p22"/>
          <p:cNvSpPr txBox="1">
            <a:spLocks noGrp="1"/>
          </p:cNvSpPr>
          <p:nvPr>
            <p:ph type="body" idx="7"/>
          </p:nvPr>
        </p:nvSpPr>
        <p:spPr>
          <a:xfrm>
            <a:off x="4751950" y="2733050"/>
            <a:ext cx="17223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
        <p:nvSpPr>
          <p:cNvPr id="266" name="Google Shape;266;p22"/>
          <p:cNvSpPr txBox="1">
            <a:spLocks noGrp="1"/>
          </p:cNvSpPr>
          <p:nvPr>
            <p:ph type="title" idx="8"/>
          </p:nvPr>
        </p:nvSpPr>
        <p:spPr>
          <a:xfrm>
            <a:off x="6909425" y="2331750"/>
            <a:ext cx="1722300" cy="252000"/>
          </a:xfrm>
          <a:prstGeom prst="rect">
            <a:avLst/>
          </a:prstGeom>
        </p:spPr>
        <p:txBody>
          <a:bodyPr spcFirstLastPara="1" wrap="square" lIns="0" tIns="0" rIns="91425" bIns="0" anchor="ctr" anchorCtr="0">
            <a:noAutofit/>
          </a:bodyPr>
          <a:lstStyle>
            <a:lvl1pPr lvl="0">
              <a:spcBef>
                <a:spcPts val="0"/>
              </a:spcBef>
              <a:spcAft>
                <a:spcPts val="0"/>
              </a:spcAft>
              <a:buClr>
                <a:schemeClr val="accent6"/>
              </a:buClr>
              <a:buSzPts val="1200"/>
              <a:buNone/>
              <a:defRPr sz="1200">
                <a:solidFill>
                  <a:schemeClr val="accent6"/>
                </a:solidFill>
              </a:defRPr>
            </a:lvl1pPr>
            <a:lvl2pPr lvl="1">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2pPr>
            <a:lvl3pPr lvl="2">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3pPr>
            <a:lvl4pPr lvl="3">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4pPr>
            <a:lvl5pPr lvl="4">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5pPr>
            <a:lvl6pPr lvl="5">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6pPr>
            <a:lvl7pPr lvl="6">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7pPr>
            <a:lvl8pPr lvl="7">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8pPr>
            <a:lvl9pPr lvl="8">
              <a:spcBef>
                <a:spcPts val="0"/>
              </a:spcBef>
              <a:spcAft>
                <a:spcPts val="0"/>
              </a:spcAft>
              <a:buClr>
                <a:schemeClr val="accent6"/>
              </a:buClr>
              <a:buSzPts val="1200"/>
              <a:buFont typeface="Quantico"/>
              <a:buNone/>
              <a:defRPr sz="1200">
                <a:solidFill>
                  <a:schemeClr val="accent6"/>
                </a:solidFill>
                <a:latin typeface="Quantico"/>
                <a:ea typeface="Quantico"/>
                <a:cs typeface="Quantico"/>
                <a:sym typeface="Quantico"/>
              </a:defRPr>
            </a:lvl9pPr>
          </a:lstStyle>
          <a:p>
            <a:endParaRPr/>
          </a:p>
        </p:txBody>
      </p:sp>
      <p:sp>
        <p:nvSpPr>
          <p:cNvPr id="267" name="Google Shape;267;p22"/>
          <p:cNvSpPr txBox="1">
            <a:spLocks noGrp="1"/>
          </p:cNvSpPr>
          <p:nvPr>
            <p:ph type="body" idx="9"/>
          </p:nvPr>
        </p:nvSpPr>
        <p:spPr>
          <a:xfrm>
            <a:off x="6855900" y="2733050"/>
            <a:ext cx="1722300" cy="1957200"/>
          </a:xfrm>
          <a:prstGeom prst="rect">
            <a:avLst/>
          </a:prstGeom>
        </p:spPr>
        <p:txBody>
          <a:bodyPr spcFirstLastPara="1" wrap="square" lIns="0" tIns="0" rIns="0" bIns="0" anchor="t" anchorCtr="0">
            <a:normAutofit/>
          </a:bodyPr>
          <a:lstStyle>
            <a:lvl1pPr marL="457200" lvl="0" indent="-285750">
              <a:lnSpc>
                <a:spcPct val="115000"/>
              </a:lnSpc>
              <a:spcBef>
                <a:spcPts val="0"/>
              </a:spcBef>
              <a:spcAft>
                <a:spcPts val="0"/>
              </a:spcAft>
              <a:buClr>
                <a:schemeClr val="accent6"/>
              </a:buClr>
              <a:buSzPts val="900"/>
              <a:buChar char="●"/>
              <a:defRPr sz="900">
                <a:solidFill>
                  <a:schemeClr val="accent6"/>
                </a:solidFill>
              </a:defRPr>
            </a:lvl1pPr>
            <a:lvl2pPr marL="914400" lvl="1" indent="-285750">
              <a:lnSpc>
                <a:spcPct val="115000"/>
              </a:lnSpc>
              <a:spcBef>
                <a:spcPts val="1000"/>
              </a:spcBef>
              <a:spcAft>
                <a:spcPts val="0"/>
              </a:spcAft>
              <a:buClr>
                <a:schemeClr val="accent6"/>
              </a:buClr>
              <a:buSzPts val="900"/>
              <a:buChar char="○"/>
              <a:defRPr sz="900">
                <a:solidFill>
                  <a:schemeClr val="accent6"/>
                </a:solidFill>
              </a:defRPr>
            </a:lvl2pPr>
            <a:lvl3pPr marL="1371600" lvl="2" indent="-285750">
              <a:lnSpc>
                <a:spcPct val="115000"/>
              </a:lnSpc>
              <a:spcBef>
                <a:spcPts val="1000"/>
              </a:spcBef>
              <a:spcAft>
                <a:spcPts val="0"/>
              </a:spcAft>
              <a:buClr>
                <a:schemeClr val="accent6"/>
              </a:buClr>
              <a:buSzPts val="900"/>
              <a:buChar char="■"/>
              <a:defRPr sz="900">
                <a:solidFill>
                  <a:schemeClr val="accent6"/>
                </a:solidFill>
              </a:defRPr>
            </a:lvl3pPr>
            <a:lvl4pPr marL="1828800" lvl="3" indent="-285750">
              <a:lnSpc>
                <a:spcPct val="115000"/>
              </a:lnSpc>
              <a:spcBef>
                <a:spcPts val="1000"/>
              </a:spcBef>
              <a:spcAft>
                <a:spcPts val="0"/>
              </a:spcAft>
              <a:buClr>
                <a:schemeClr val="accent6"/>
              </a:buClr>
              <a:buSzPts val="900"/>
              <a:buChar char="●"/>
              <a:defRPr sz="900">
                <a:solidFill>
                  <a:schemeClr val="accent6"/>
                </a:solidFill>
              </a:defRPr>
            </a:lvl4pPr>
            <a:lvl5pPr marL="2286000" lvl="4" indent="-285750">
              <a:lnSpc>
                <a:spcPct val="115000"/>
              </a:lnSpc>
              <a:spcBef>
                <a:spcPts val="1000"/>
              </a:spcBef>
              <a:spcAft>
                <a:spcPts val="0"/>
              </a:spcAft>
              <a:buClr>
                <a:schemeClr val="accent6"/>
              </a:buClr>
              <a:buSzPts val="900"/>
              <a:buChar char="○"/>
              <a:defRPr sz="900">
                <a:solidFill>
                  <a:schemeClr val="accent6"/>
                </a:solidFill>
              </a:defRPr>
            </a:lvl5pPr>
            <a:lvl6pPr marL="2743200" lvl="5" indent="-285750">
              <a:lnSpc>
                <a:spcPct val="115000"/>
              </a:lnSpc>
              <a:spcBef>
                <a:spcPts val="1000"/>
              </a:spcBef>
              <a:spcAft>
                <a:spcPts val="0"/>
              </a:spcAft>
              <a:buClr>
                <a:schemeClr val="accent6"/>
              </a:buClr>
              <a:buSzPts val="900"/>
              <a:buChar char="■"/>
              <a:defRPr sz="900">
                <a:solidFill>
                  <a:schemeClr val="accent6"/>
                </a:solidFill>
              </a:defRPr>
            </a:lvl6pPr>
            <a:lvl7pPr marL="3200400" lvl="6" indent="-285750">
              <a:lnSpc>
                <a:spcPct val="115000"/>
              </a:lnSpc>
              <a:spcBef>
                <a:spcPts val="1000"/>
              </a:spcBef>
              <a:spcAft>
                <a:spcPts val="0"/>
              </a:spcAft>
              <a:buClr>
                <a:schemeClr val="accent6"/>
              </a:buClr>
              <a:buSzPts val="900"/>
              <a:buChar char="●"/>
              <a:defRPr sz="900">
                <a:solidFill>
                  <a:schemeClr val="accent6"/>
                </a:solidFill>
              </a:defRPr>
            </a:lvl7pPr>
            <a:lvl8pPr marL="3657600" lvl="7" indent="-285750">
              <a:lnSpc>
                <a:spcPct val="115000"/>
              </a:lnSpc>
              <a:spcBef>
                <a:spcPts val="1000"/>
              </a:spcBef>
              <a:spcAft>
                <a:spcPts val="0"/>
              </a:spcAft>
              <a:buClr>
                <a:schemeClr val="accent6"/>
              </a:buClr>
              <a:buSzPts val="900"/>
              <a:buChar char="○"/>
              <a:defRPr sz="900">
                <a:solidFill>
                  <a:schemeClr val="accent6"/>
                </a:solidFill>
              </a:defRPr>
            </a:lvl8pPr>
            <a:lvl9pPr marL="4114800" lvl="8" indent="-285750">
              <a:lnSpc>
                <a:spcPct val="115000"/>
              </a:lnSpc>
              <a:spcBef>
                <a:spcPts val="1000"/>
              </a:spcBef>
              <a:spcAft>
                <a:spcPts val="1000"/>
              </a:spcAft>
              <a:buClr>
                <a:schemeClr val="accent6"/>
              </a:buClr>
              <a:buSzPts val="900"/>
              <a:buChar char="■"/>
              <a:defRPr sz="900">
                <a:solidFill>
                  <a:schemeClr val="accent6"/>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Go-to-market ideas - ALT 2">
  <p:cSld name="CUSTOM_5_1_1_1_3">
    <p:bg>
      <p:bgPr>
        <a:solidFill>
          <a:schemeClr val="lt1"/>
        </a:solidFill>
        <a:effectLst/>
      </p:bgPr>
    </p:bg>
    <p:spTree>
      <p:nvGrpSpPr>
        <p:cNvPr id="1" name="Shape 268"/>
        <p:cNvGrpSpPr/>
        <p:nvPr/>
      </p:nvGrpSpPr>
      <p:grpSpPr>
        <a:xfrm>
          <a:off x="0" y="0"/>
          <a:ext cx="0" cy="0"/>
          <a:chOff x="0" y="0"/>
          <a:chExt cx="0" cy="0"/>
        </a:xfrm>
      </p:grpSpPr>
      <p:sp>
        <p:nvSpPr>
          <p:cNvPr id="269" name="Google Shape;269;p23"/>
          <p:cNvSpPr txBox="1">
            <a:spLocks noGrp="1"/>
          </p:cNvSpPr>
          <p:nvPr>
            <p:ph type="title"/>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270" name="Google Shape;270;p23"/>
          <p:cNvSpPr txBox="1">
            <a:spLocks noGrp="1"/>
          </p:cNvSpPr>
          <p:nvPr>
            <p:ph type="subTitle" idx="1"/>
          </p:nvPr>
        </p:nvSpPr>
        <p:spPr>
          <a:xfrm>
            <a:off x="446900" y="397650"/>
            <a:ext cx="5344500" cy="574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a:endParaRPr/>
          </a:p>
        </p:txBody>
      </p:sp>
      <p:sp>
        <p:nvSpPr>
          <p:cNvPr id="271" name="Google Shape;271;p23"/>
          <p:cNvSpPr txBox="1">
            <a:spLocks noGrp="1"/>
          </p:cNvSpPr>
          <p:nvPr>
            <p:ph type="subTitle" idx="2"/>
          </p:nvPr>
        </p:nvSpPr>
        <p:spPr>
          <a:xfrm>
            <a:off x="705575" y="2387975"/>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272" name="Google Shape;272;p23"/>
          <p:cNvSpPr txBox="1">
            <a:spLocks noGrp="1"/>
          </p:cNvSpPr>
          <p:nvPr>
            <p:ph type="subTitle" idx="3"/>
          </p:nvPr>
        </p:nvSpPr>
        <p:spPr>
          <a:xfrm>
            <a:off x="705575" y="2948575"/>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273" name="Google Shape;273;p23"/>
          <p:cNvSpPr txBox="1">
            <a:spLocks noGrp="1"/>
          </p:cNvSpPr>
          <p:nvPr>
            <p:ph type="subTitle" idx="4"/>
          </p:nvPr>
        </p:nvSpPr>
        <p:spPr>
          <a:xfrm>
            <a:off x="705575" y="3518838"/>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274" name="Google Shape;274;p23"/>
          <p:cNvSpPr txBox="1">
            <a:spLocks noGrp="1"/>
          </p:cNvSpPr>
          <p:nvPr>
            <p:ph type="subTitle" idx="5"/>
          </p:nvPr>
        </p:nvSpPr>
        <p:spPr>
          <a:xfrm>
            <a:off x="705575" y="4092600"/>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275" name="Google Shape;275;p23"/>
          <p:cNvSpPr txBox="1">
            <a:spLocks noGrp="1"/>
          </p:cNvSpPr>
          <p:nvPr>
            <p:ph type="subTitle" idx="6"/>
          </p:nvPr>
        </p:nvSpPr>
        <p:spPr>
          <a:xfrm>
            <a:off x="705575" y="4654250"/>
            <a:ext cx="1236900" cy="391500"/>
          </a:xfrm>
          <a:prstGeom prst="rect">
            <a:avLst/>
          </a:prstGeom>
        </p:spPr>
        <p:txBody>
          <a:bodyPr spcFirstLastPara="1" wrap="square" lIns="0" tIns="0" rIns="91425" bIns="0" anchor="ctr" anchorCtr="0">
            <a:noAutofit/>
          </a:bodyPr>
          <a:lstStyle>
            <a:lvl1pPr lvl="0">
              <a:lnSpc>
                <a:spcPct val="100000"/>
              </a:lnSpc>
              <a:spcBef>
                <a:spcPts val="0"/>
              </a:spcBef>
              <a:spcAft>
                <a:spcPts val="0"/>
              </a:spcAft>
              <a:buClr>
                <a:schemeClr val="accent6"/>
              </a:buClr>
              <a:buSzPts val="900"/>
              <a:buNone/>
              <a:defRPr sz="900">
                <a:solidFill>
                  <a:schemeClr val="accent6"/>
                </a:solidFill>
              </a:defRPr>
            </a:lvl1pPr>
            <a:lvl2pPr lvl="1">
              <a:lnSpc>
                <a:spcPct val="100000"/>
              </a:lnSpc>
              <a:spcBef>
                <a:spcPts val="1000"/>
              </a:spcBef>
              <a:spcAft>
                <a:spcPts val="0"/>
              </a:spcAft>
              <a:buClr>
                <a:schemeClr val="accent6"/>
              </a:buClr>
              <a:buSzPts val="900"/>
              <a:buNone/>
              <a:defRPr sz="900">
                <a:solidFill>
                  <a:schemeClr val="accent6"/>
                </a:solidFill>
              </a:defRPr>
            </a:lvl2pPr>
            <a:lvl3pPr lvl="2">
              <a:lnSpc>
                <a:spcPct val="100000"/>
              </a:lnSpc>
              <a:spcBef>
                <a:spcPts val="1000"/>
              </a:spcBef>
              <a:spcAft>
                <a:spcPts val="0"/>
              </a:spcAft>
              <a:buClr>
                <a:schemeClr val="accent6"/>
              </a:buClr>
              <a:buSzPts val="900"/>
              <a:buNone/>
              <a:defRPr sz="900">
                <a:solidFill>
                  <a:schemeClr val="accent6"/>
                </a:solidFill>
              </a:defRPr>
            </a:lvl3pPr>
            <a:lvl4pPr lvl="3">
              <a:lnSpc>
                <a:spcPct val="100000"/>
              </a:lnSpc>
              <a:spcBef>
                <a:spcPts val="1000"/>
              </a:spcBef>
              <a:spcAft>
                <a:spcPts val="0"/>
              </a:spcAft>
              <a:buClr>
                <a:schemeClr val="accent6"/>
              </a:buClr>
              <a:buSzPts val="900"/>
              <a:buNone/>
              <a:defRPr sz="900">
                <a:solidFill>
                  <a:schemeClr val="accent6"/>
                </a:solidFill>
              </a:defRPr>
            </a:lvl4pPr>
            <a:lvl5pPr lvl="4">
              <a:lnSpc>
                <a:spcPct val="100000"/>
              </a:lnSpc>
              <a:spcBef>
                <a:spcPts val="1000"/>
              </a:spcBef>
              <a:spcAft>
                <a:spcPts val="0"/>
              </a:spcAft>
              <a:buClr>
                <a:schemeClr val="accent6"/>
              </a:buClr>
              <a:buSzPts val="900"/>
              <a:buNone/>
              <a:defRPr sz="900">
                <a:solidFill>
                  <a:schemeClr val="accent6"/>
                </a:solidFill>
              </a:defRPr>
            </a:lvl5pPr>
            <a:lvl6pPr lvl="5">
              <a:lnSpc>
                <a:spcPct val="100000"/>
              </a:lnSpc>
              <a:spcBef>
                <a:spcPts val="1000"/>
              </a:spcBef>
              <a:spcAft>
                <a:spcPts val="0"/>
              </a:spcAft>
              <a:buClr>
                <a:schemeClr val="accent6"/>
              </a:buClr>
              <a:buSzPts val="900"/>
              <a:buNone/>
              <a:defRPr sz="900">
                <a:solidFill>
                  <a:schemeClr val="accent6"/>
                </a:solidFill>
              </a:defRPr>
            </a:lvl6pPr>
            <a:lvl7pPr lvl="6">
              <a:lnSpc>
                <a:spcPct val="100000"/>
              </a:lnSpc>
              <a:spcBef>
                <a:spcPts val="1000"/>
              </a:spcBef>
              <a:spcAft>
                <a:spcPts val="0"/>
              </a:spcAft>
              <a:buClr>
                <a:schemeClr val="accent6"/>
              </a:buClr>
              <a:buSzPts val="900"/>
              <a:buNone/>
              <a:defRPr sz="900">
                <a:solidFill>
                  <a:schemeClr val="accent6"/>
                </a:solidFill>
              </a:defRPr>
            </a:lvl7pPr>
            <a:lvl8pPr lvl="7">
              <a:lnSpc>
                <a:spcPct val="100000"/>
              </a:lnSpc>
              <a:spcBef>
                <a:spcPts val="1000"/>
              </a:spcBef>
              <a:spcAft>
                <a:spcPts val="0"/>
              </a:spcAft>
              <a:buClr>
                <a:schemeClr val="accent6"/>
              </a:buClr>
              <a:buSzPts val="900"/>
              <a:buNone/>
              <a:defRPr sz="900">
                <a:solidFill>
                  <a:schemeClr val="accent6"/>
                </a:solidFill>
              </a:defRPr>
            </a:lvl8pPr>
            <a:lvl9pPr lvl="8">
              <a:lnSpc>
                <a:spcPct val="100000"/>
              </a:lnSpc>
              <a:spcBef>
                <a:spcPts val="1000"/>
              </a:spcBef>
              <a:spcAft>
                <a:spcPts val="1000"/>
              </a:spcAft>
              <a:buClr>
                <a:schemeClr val="accent6"/>
              </a:buClr>
              <a:buSzPts val="900"/>
              <a:buNone/>
              <a:defRPr sz="900">
                <a:solidFill>
                  <a:schemeClr val="accent6"/>
                </a:solidFill>
              </a:defRPr>
            </a:lvl9pPr>
          </a:lstStyle>
          <a:p>
            <a:endParaRPr/>
          </a:p>
        </p:txBody>
      </p:sp>
      <p:sp>
        <p:nvSpPr>
          <p:cNvPr id="276" name="Google Shape;276;p23"/>
          <p:cNvSpPr txBox="1">
            <a:spLocks noGrp="1"/>
          </p:cNvSpPr>
          <p:nvPr>
            <p:ph type="body" idx="7"/>
          </p:nvPr>
        </p:nvSpPr>
        <p:spPr>
          <a:xfrm>
            <a:off x="5843600" y="4634675"/>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77" name="Google Shape;277;p23"/>
          <p:cNvSpPr txBox="1">
            <a:spLocks noGrp="1"/>
          </p:cNvSpPr>
          <p:nvPr>
            <p:ph type="body" idx="8"/>
          </p:nvPr>
        </p:nvSpPr>
        <p:spPr>
          <a:xfrm>
            <a:off x="5843600" y="4088050"/>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78" name="Google Shape;278;p23"/>
          <p:cNvSpPr txBox="1">
            <a:spLocks noGrp="1"/>
          </p:cNvSpPr>
          <p:nvPr>
            <p:ph type="body" idx="9"/>
          </p:nvPr>
        </p:nvSpPr>
        <p:spPr>
          <a:xfrm>
            <a:off x="5843600" y="3509538"/>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79" name="Google Shape;279;p23"/>
          <p:cNvSpPr txBox="1">
            <a:spLocks noGrp="1"/>
          </p:cNvSpPr>
          <p:nvPr>
            <p:ph type="body" idx="13"/>
          </p:nvPr>
        </p:nvSpPr>
        <p:spPr>
          <a:xfrm>
            <a:off x="5843600" y="2948725"/>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0" name="Google Shape;280;p23"/>
          <p:cNvSpPr txBox="1">
            <a:spLocks noGrp="1"/>
          </p:cNvSpPr>
          <p:nvPr>
            <p:ph type="title" idx="14"/>
          </p:nvPr>
        </p:nvSpPr>
        <p:spPr>
          <a:xfrm>
            <a:off x="523500" y="1876038"/>
            <a:ext cx="1419000" cy="338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a:endParaRPr/>
          </a:p>
        </p:txBody>
      </p:sp>
      <p:sp>
        <p:nvSpPr>
          <p:cNvPr id="281" name="Google Shape;281;p23"/>
          <p:cNvSpPr txBox="1">
            <a:spLocks noGrp="1"/>
          </p:cNvSpPr>
          <p:nvPr>
            <p:ph type="title" idx="15"/>
          </p:nvPr>
        </p:nvSpPr>
        <p:spPr>
          <a:xfrm>
            <a:off x="2227800" y="1876038"/>
            <a:ext cx="1419000" cy="338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a:endParaRPr/>
          </a:p>
        </p:txBody>
      </p:sp>
      <p:sp>
        <p:nvSpPr>
          <p:cNvPr id="282" name="Google Shape;282;p23"/>
          <p:cNvSpPr txBox="1">
            <a:spLocks noGrp="1"/>
          </p:cNvSpPr>
          <p:nvPr>
            <p:ph type="title" idx="16"/>
          </p:nvPr>
        </p:nvSpPr>
        <p:spPr>
          <a:xfrm>
            <a:off x="3932100" y="1876038"/>
            <a:ext cx="1419000" cy="338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a:endParaRPr/>
          </a:p>
        </p:txBody>
      </p:sp>
      <p:sp>
        <p:nvSpPr>
          <p:cNvPr id="283" name="Google Shape;283;p23"/>
          <p:cNvSpPr txBox="1">
            <a:spLocks noGrp="1"/>
          </p:cNvSpPr>
          <p:nvPr>
            <p:ph type="title" idx="17"/>
          </p:nvPr>
        </p:nvSpPr>
        <p:spPr>
          <a:xfrm>
            <a:off x="5845325" y="1876038"/>
            <a:ext cx="1419000" cy="338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accent6"/>
              </a:buClr>
              <a:buSzPts val="1000"/>
              <a:buNone/>
              <a:defRPr sz="1000">
                <a:solidFill>
                  <a:schemeClr val="accent6"/>
                </a:solidFill>
              </a:defRPr>
            </a:lvl1pPr>
            <a:lvl2pPr lvl="1">
              <a:lnSpc>
                <a:spcPct val="100000"/>
              </a:lnSpc>
              <a:spcBef>
                <a:spcPts val="0"/>
              </a:spcBef>
              <a:spcAft>
                <a:spcPts val="0"/>
              </a:spcAft>
              <a:buClr>
                <a:schemeClr val="accent6"/>
              </a:buClr>
              <a:buSzPts val="1000"/>
              <a:buNone/>
              <a:defRPr sz="1000">
                <a:solidFill>
                  <a:schemeClr val="accent6"/>
                </a:solidFill>
              </a:defRPr>
            </a:lvl2pPr>
            <a:lvl3pPr lvl="2">
              <a:lnSpc>
                <a:spcPct val="100000"/>
              </a:lnSpc>
              <a:spcBef>
                <a:spcPts val="0"/>
              </a:spcBef>
              <a:spcAft>
                <a:spcPts val="0"/>
              </a:spcAft>
              <a:buClr>
                <a:schemeClr val="accent6"/>
              </a:buClr>
              <a:buSzPts val="1000"/>
              <a:buNone/>
              <a:defRPr sz="1000">
                <a:solidFill>
                  <a:schemeClr val="accent6"/>
                </a:solidFill>
              </a:defRPr>
            </a:lvl3pPr>
            <a:lvl4pPr lvl="3">
              <a:lnSpc>
                <a:spcPct val="100000"/>
              </a:lnSpc>
              <a:spcBef>
                <a:spcPts val="0"/>
              </a:spcBef>
              <a:spcAft>
                <a:spcPts val="0"/>
              </a:spcAft>
              <a:buClr>
                <a:schemeClr val="accent6"/>
              </a:buClr>
              <a:buSzPts val="1000"/>
              <a:buNone/>
              <a:defRPr sz="1000">
                <a:solidFill>
                  <a:schemeClr val="accent6"/>
                </a:solidFill>
              </a:defRPr>
            </a:lvl4pPr>
            <a:lvl5pPr lvl="4">
              <a:lnSpc>
                <a:spcPct val="100000"/>
              </a:lnSpc>
              <a:spcBef>
                <a:spcPts val="0"/>
              </a:spcBef>
              <a:spcAft>
                <a:spcPts val="0"/>
              </a:spcAft>
              <a:buClr>
                <a:schemeClr val="accent6"/>
              </a:buClr>
              <a:buSzPts val="1000"/>
              <a:buNone/>
              <a:defRPr sz="1000">
                <a:solidFill>
                  <a:schemeClr val="accent6"/>
                </a:solidFill>
              </a:defRPr>
            </a:lvl5pPr>
            <a:lvl6pPr lvl="5">
              <a:lnSpc>
                <a:spcPct val="100000"/>
              </a:lnSpc>
              <a:spcBef>
                <a:spcPts val="0"/>
              </a:spcBef>
              <a:spcAft>
                <a:spcPts val="0"/>
              </a:spcAft>
              <a:buClr>
                <a:schemeClr val="accent6"/>
              </a:buClr>
              <a:buSzPts val="1000"/>
              <a:buNone/>
              <a:defRPr sz="1000">
                <a:solidFill>
                  <a:schemeClr val="accent6"/>
                </a:solidFill>
              </a:defRPr>
            </a:lvl6pPr>
            <a:lvl7pPr lvl="6">
              <a:lnSpc>
                <a:spcPct val="100000"/>
              </a:lnSpc>
              <a:spcBef>
                <a:spcPts val="0"/>
              </a:spcBef>
              <a:spcAft>
                <a:spcPts val="0"/>
              </a:spcAft>
              <a:buClr>
                <a:schemeClr val="accent6"/>
              </a:buClr>
              <a:buSzPts val="1000"/>
              <a:buNone/>
              <a:defRPr sz="1000">
                <a:solidFill>
                  <a:schemeClr val="accent6"/>
                </a:solidFill>
              </a:defRPr>
            </a:lvl7pPr>
            <a:lvl8pPr lvl="7">
              <a:lnSpc>
                <a:spcPct val="100000"/>
              </a:lnSpc>
              <a:spcBef>
                <a:spcPts val="0"/>
              </a:spcBef>
              <a:spcAft>
                <a:spcPts val="0"/>
              </a:spcAft>
              <a:buClr>
                <a:schemeClr val="accent6"/>
              </a:buClr>
              <a:buSzPts val="1000"/>
              <a:buNone/>
              <a:defRPr sz="1000">
                <a:solidFill>
                  <a:schemeClr val="accent6"/>
                </a:solidFill>
              </a:defRPr>
            </a:lvl8pPr>
            <a:lvl9pPr lvl="8">
              <a:lnSpc>
                <a:spcPct val="100000"/>
              </a:lnSpc>
              <a:spcBef>
                <a:spcPts val="0"/>
              </a:spcBef>
              <a:spcAft>
                <a:spcPts val="0"/>
              </a:spcAft>
              <a:buClr>
                <a:schemeClr val="accent6"/>
              </a:buClr>
              <a:buSzPts val="1000"/>
              <a:buNone/>
              <a:defRPr sz="1000">
                <a:solidFill>
                  <a:schemeClr val="accent6"/>
                </a:solidFill>
              </a:defRPr>
            </a:lvl9pPr>
          </a:lstStyle>
          <a:p>
            <a:endParaRPr/>
          </a:p>
        </p:txBody>
      </p:sp>
      <p:sp>
        <p:nvSpPr>
          <p:cNvPr id="284" name="Google Shape;284;p23"/>
          <p:cNvSpPr txBox="1">
            <a:spLocks noGrp="1"/>
          </p:cNvSpPr>
          <p:nvPr>
            <p:ph type="body" idx="18"/>
          </p:nvPr>
        </p:nvSpPr>
        <p:spPr>
          <a:xfrm>
            <a:off x="3930375" y="4634677"/>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5" name="Google Shape;285;p23"/>
          <p:cNvSpPr txBox="1">
            <a:spLocks noGrp="1"/>
          </p:cNvSpPr>
          <p:nvPr>
            <p:ph type="body" idx="19"/>
          </p:nvPr>
        </p:nvSpPr>
        <p:spPr>
          <a:xfrm>
            <a:off x="3930375" y="4088055"/>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6" name="Google Shape;286;p23"/>
          <p:cNvSpPr txBox="1">
            <a:spLocks noGrp="1"/>
          </p:cNvSpPr>
          <p:nvPr>
            <p:ph type="body" idx="20"/>
          </p:nvPr>
        </p:nvSpPr>
        <p:spPr>
          <a:xfrm>
            <a:off x="3930375" y="3509545"/>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7" name="Google Shape;287;p23"/>
          <p:cNvSpPr txBox="1">
            <a:spLocks noGrp="1"/>
          </p:cNvSpPr>
          <p:nvPr>
            <p:ph type="body" idx="21"/>
          </p:nvPr>
        </p:nvSpPr>
        <p:spPr>
          <a:xfrm>
            <a:off x="3930375" y="2948735"/>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8" name="Google Shape;288;p23"/>
          <p:cNvSpPr txBox="1">
            <a:spLocks noGrp="1"/>
          </p:cNvSpPr>
          <p:nvPr>
            <p:ph type="body" idx="22"/>
          </p:nvPr>
        </p:nvSpPr>
        <p:spPr>
          <a:xfrm>
            <a:off x="2226950" y="4634675"/>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89" name="Google Shape;289;p23"/>
          <p:cNvSpPr txBox="1">
            <a:spLocks noGrp="1"/>
          </p:cNvSpPr>
          <p:nvPr>
            <p:ph type="body" idx="23"/>
          </p:nvPr>
        </p:nvSpPr>
        <p:spPr>
          <a:xfrm>
            <a:off x="2226950" y="4088053"/>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90" name="Google Shape;290;p23"/>
          <p:cNvSpPr txBox="1">
            <a:spLocks noGrp="1"/>
          </p:cNvSpPr>
          <p:nvPr>
            <p:ph type="body" idx="24"/>
          </p:nvPr>
        </p:nvSpPr>
        <p:spPr>
          <a:xfrm>
            <a:off x="2226950" y="3509544"/>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91" name="Google Shape;291;p23"/>
          <p:cNvSpPr txBox="1">
            <a:spLocks noGrp="1"/>
          </p:cNvSpPr>
          <p:nvPr>
            <p:ph type="body" idx="25"/>
          </p:nvPr>
        </p:nvSpPr>
        <p:spPr>
          <a:xfrm>
            <a:off x="2226950" y="2948734"/>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92" name="Google Shape;292;p23"/>
          <p:cNvSpPr txBox="1">
            <a:spLocks noGrp="1"/>
          </p:cNvSpPr>
          <p:nvPr>
            <p:ph type="body" idx="26"/>
          </p:nvPr>
        </p:nvSpPr>
        <p:spPr>
          <a:xfrm>
            <a:off x="5843600" y="2388163"/>
            <a:ext cx="24771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93" name="Google Shape;293;p23"/>
          <p:cNvSpPr txBox="1">
            <a:spLocks noGrp="1"/>
          </p:cNvSpPr>
          <p:nvPr>
            <p:ph type="body" idx="27"/>
          </p:nvPr>
        </p:nvSpPr>
        <p:spPr>
          <a:xfrm>
            <a:off x="3930375" y="2388175"/>
            <a:ext cx="17538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294" name="Google Shape;294;p23"/>
          <p:cNvSpPr txBox="1">
            <a:spLocks noGrp="1"/>
          </p:cNvSpPr>
          <p:nvPr>
            <p:ph type="body" idx="28"/>
          </p:nvPr>
        </p:nvSpPr>
        <p:spPr>
          <a:xfrm>
            <a:off x="2226950" y="2388175"/>
            <a:ext cx="1662000" cy="410100"/>
          </a:xfrm>
          <a:prstGeom prst="rect">
            <a:avLst/>
          </a:prstGeom>
        </p:spPr>
        <p:txBody>
          <a:bodyPr spcFirstLastPara="1" wrap="square" lIns="91425" tIns="91425" rIns="91425" bIns="91425"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 Alt 20">
  <p:cSld name="CUSTOM_2_1_1">
    <p:bg>
      <p:bgPr>
        <a:solidFill>
          <a:schemeClr val="lt1"/>
        </a:solidFill>
        <a:effectLst/>
      </p:bgPr>
    </p:bg>
    <p:spTree>
      <p:nvGrpSpPr>
        <p:cNvPr id="1" name="Shape 295"/>
        <p:cNvGrpSpPr/>
        <p:nvPr/>
      </p:nvGrpSpPr>
      <p:grpSpPr>
        <a:xfrm>
          <a:off x="0" y="0"/>
          <a:ext cx="0" cy="0"/>
          <a:chOff x="0" y="0"/>
          <a:chExt cx="0" cy="0"/>
        </a:xfrm>
      </p:grpSpPr>
      <p:sp>
        <p:nvSpPr>
          <p:cNvPr id="296" name="Google Shape;296;p24"/>
          <p:cNvSpPr txBox="1">
            <a:spLocks noGrp="1"/>
          </p:cNvSpPr>
          <p:nvPr>
            <p:ph type="title"/>
          </p:nvPr>
        </p:nvSpPr>
        <p:spPr>
          <a:xfrm>
            <a:off x="5135225" y="2600350"/>
            <a:ext cx="554100" cy="367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2"/>
              </a:buClr>
              <a:buSzPts val="2800"/>
              <a:buNone/>
              <a:defRPr sz="2200" b="1">
                <a:solidFill>
                  <a:schemeClr val="accent2"/>
                </a:solidFill>
              </a:defRPr>
            </a:lvl1pPr>
            <a:lvl2pPr lvl="1">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2pPr>
            <a:lvl3pPr lvl="2">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3pPr>
            <a:lvl4pPr lvl="3">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4pPr>
            <a:lvl5pPr lvl="4">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5pPr>
            <a:lvl6pPr lvl="5">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6pPr>
            <a:lvl7pPr lvl="6">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7pPr>
            <a:lvl8pPr lvl="7">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8pPr>
            <a:lvl9pPr lvl="8">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9pPr>
          </a:lstStyle>
          <a:p>
            <a:endParaRPr/>
          </a:p>
        </p:txBody>
      </p:sp>
      <p:sp>
        <p:nvSpPr>
          <p:cNvPr id="297" name="Google Shape;297;p24"/>
          <p:cNvSpPr txBox="1">
            <a:spLocks noGrp="1"/>
          </p:cNvSpPr>
          <p:nvPr>
            <p:ph type="title" idx="2"/>
          </p:nvPr>
        </p:nvSpPr>
        <p:spPr>
          <a:xfrm>
            <a:off x="5135225" y="3562743"/>
            <a:ext cx="554100" cy="367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2"/>
              </a:buClr>
              <a:buSzPts val="2800"/>
              <a:buNone/>
              <a:defRPr sz="2200" b="1">
                <a:solidFill>
                  <a:schemeClr val="accent2"/>
                </a:solidFill>
              </a:defRPr>
            </a:lvl1pPr>
            <a:lvl2pPr lvl="1">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2pPr>
            <a:lvl3pPr lvl="2">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3pPr>
            <a:lvl4pPr lvl="3">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4pPr>
            <a:lvl5pPr lvl="4">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5pPr>
            <a:lvl6pPr lvl="5">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6pPr>
            <a:lvl7pPr lvl="6">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7pPr>
            <a:lvl8pPr lvl="7">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8pPr>
            <a:lvl9pPr lvl="8">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9pPr>
          </a:lstStyle>
          <a:p>
            <a:endParaRPr/>
          </a:p>
        </p:txBody>
      </p:sp>
      <p:sp>
        <p:nvSpPr>
          <p:cNvPr id="298" name="Google Shape;298;p24"/>
          <p:cNvSpPr txBox="1">
            <a:spLocks noGrp="1"/>
          </p:cNvSpPr>
          <p:nvPr>
            <p:ph type="title" idx="3"/>
          </p:nvPr>
        </p:nvSpPr>
        <p:spPr>
          <a:xfrm>
            <a:off x="5135225" y="4500074"/>
            <a:ext cx="554100" cy="367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2"/>
              </a:buClr>
              <a:buSzPts val="2800"/>
              <a:buNone/>
              <a:defRPr sz="2200" b="1">
                <a:solidFill>
                  <a:schemeClr val="accent2"/>
                </a:solidFill>
              </a:defRPr>
            </a:lvl1pPr>
            <a:lvl2pPr lvl="1">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2pPr>
            <a:lvl3pPr lvl="2">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3pPr>
            <a:lvl4pPr lvl="3">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4pPr>
            <a:lvl5pPr lvl="4">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5pPr>
            <a:lvl6pPr lvl="5">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6pPr>
            <a:lvl7pPr lvl="6">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7pPr>
            <a:lvl8pPr lvl="7">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8pPr>
            <a:lvl9pPr lvl="8">
              <a:spcBef>
                <a:spcPts val="0"/>
              </a:spcBef>
              <a:spcAft>
                <a:spcPts val="0"/>
              </a:spcAft>
              <a:buClr>
                <a:schemeClr val="accent2"/>
              </a:buClr>
              <a:buSzPts val="2800"/>
              <a:buNone/>
              <a:defRPr sz="2200" b="1">
                <a:solidFill>
                  <a:schemeClr val="accent2"/>
                </a:solidFill>
                <a:latin typeface="Quantico"/>
                <a:ea typeface="Quantico"/>
                <a:cs typeface="Quantico"/>
                <a:sym typeface="Quantico"/>
              </a:defRPr>
            </a:lvl9pPr>
          </a:lstStyle>
          <a:p>
            <a:endParaRPr/>
          </a:p>
        </p:txBody>
      </p:sp>
      <p:sp>
        <p:nvSpPr>
          <p:cNvPr id="299" name="Google Shape;299;p24"/>
          <p:cNvSpPr txBox="1">
            <a:spLocks noGrp="1"/>
          </p:cNvSpPr>
          <p:nvPr>
            <p:ph type="title" idx="4"/>
          </p:nvPr>
        </p:nvSpPr>
        <p:spPr>
          <a:xfrm>
            <a:off x="439550" y="765750"/>
            <a:ext cx="5045700" cy="10398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300" name="Google Shape;300;p24"/>
          <p:cNvSpPr txBox="1">
            <a:spLocks noGrp="1"/>
          </p:cNvSpPr>
          <p:nvPr>
            <p:ph type="subTitle" idx="1"/>
          </p:nvPr>
        </p:nvSpPr>
        <p:spPr>
          <a:xfrm>
            <a:off x="446900" y="397650"/>
            <a:ext cx="5344500" cy="3099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1700"/>
              <a:buFont typeface="Lato"/>
              <a:buNone/>
              <a:defRPr sz="1600">
                <a:solidFill>
                  <a:schemeClr val="accent6"/>
                </a:solidFill>
              </a:defRPr>
            </a:lvl1pPr>
            <a:lvl2pPr lvl="1">
              <a:spcBef>
                <a:spcPts val="1000"/>
              </a:spcBef>
              <a:spcAft>
                <a:spcPts val="0"/>
              </a:spcAft>
              <a:buClr>
                <a:schemeClr val="accent6"/>
              </a:buClr>
              <a:buSzPts val="1700"/>
              <a:buFont typeface="Lato"/>
              <a:buNone/>
              <a:defRPr sz="1600">
                <a:solidFill>
                  <a:schemeClr val="accent6"/>
                </a:solidFill>
              </a:defRPr>
            </a:lvl2pPr>
            <a:lvl3pPr lvl="2">
              <a:spcBef>
                <a:spcPts val="1000"/>
              </a:spcBef>
              <a:spcAft>
                <a:spcPts val="0"/>
              </a:spcAft>
              <a:buClr>
                <a:schemeClr val="accent6"/>
              </a:buClr>
              <a:buSzPts val="1700"/>
              <a:buFont typeface="Lato"/>
              <a:buNone/>
              <a:defRPr sz="1600">
                <a:solidFill>
                  <a:schemeClr val="accent6"/>
                </a:solidFill>
              </a:defRPr>
            </a:lvl3pPr>
            <a:lvl4pPr lvl="3">
              <a:spcBef>
                <a:spcPts val="1000"/>
              </a:spcBef>
              <a:spcAft>
                <a:spcPts val="0"/>
              </a:spcAft>
              <a:buClr>
                <a:schemeClr val="accent6"/>
              </a:buClr>
              <a:buSzPts val="1700"/>
              <a:buFont typeface="Lato"/>
              <a:buNone/>
              <a:defRPr sz="1600">
                <a:solidFill>
                  <a:schemeClr val="accent6"/>
                </a:solidFill>
              </a:defRPr>
            </a:lvl4pPr>
            <a:lvl5pPr lvl="4">
              <a:spcBef>
                <a:spcPts val="1000"/>
              </a:spcBef>
              <a:spcAft>
                <a:spcPts val="0"/>
              </a:spcAft>
              <a:buClr>
                <a:schemeClr val="accent6"/>
              </a:buClr>
              <a:buSzPts val="1700"/>
              <a:buFont typeface="Lato"/>
              <a:buNone/>
              <a:defRPr sz="1600">
                <a:solidFill>
                  <a:schemeClr val="accent6"/>
                </a:solidFill>
              </a:defRPr>
            </a:lvl5pPr>
            <a:lvl6pPr lvl="5">
              <a:spcBef>
                <a:spcPts val="1000"/>
              </a:spcBef>
              <a:spcAft>
                <a:spcPts val="0"/>
              </a:spcAft>
              <a:buClr>
                <a:schemeClr val="accent6"/>
              </a:buClr>
              <a:buSzPts val="1700"/>
              <a:buFont typeface="Lato"/>
              <a:buNone/>
              <a:defRPr sz="1600">
                <a:solidFill>
                  <a:schemeClr val="accent6"/>
                </a:solidFill>
              </a:defRPr>
            </a:lvl6pPr>
            <a:lvl7pPr lvl="6">
              <a:spcBef>
                <a:spcPts val="1000"/>
              </a:spcBef>
              <a:spcAft>
                <a:spcPts val="0"/>
              </a:spcAft>
              <a:buClr>
                <a:schemeClr val="accent6"/>
              </a:buClr>
              <a:buSzPts val="1700"/>
              <a:buFont typeface="Lato"/>
              <a:buNone/>
              <a:defRPr sz="1600">
                <a:solidFill>
                  <a:schemeClr val="accent6"/>
                </a:solidFill>
              </a:defRPr>
            </a:lvl7pPr>
            <a:lvl8pPr lvl="7">
              <a:spcBef>
                <a:spcPts val="1000"/>
              </a:spcBef>
              <a:spcAft>
                <a:spcPts val="0"/>
              </a:spcAft>
              <a:buClr>
                <a:schemeClr val="accent6"/>
              </a:buClr>
              <a:buSzPts val="1700"/>
              <a:buFont typeface="Lato"/>
              <a:buNone/>
              <a:defRPr sz="1600">
                <a:solidFill>
                  <a:schemeClr val="accent6"/>
                </a:solidFill>
              </a:defRPr>
            </a:lvl8pPr>
            <a:lvl9pPr lvl="8">
              <a:spcBef>
                <a:spcPts val="1000"/>
              </a:spcBef>
              <a:spcAft>
                <a:spcPts val="1000"/>
              </a:spcAft>
              <a:buClr>
                <a:schemeClr val="accent6"/>
              </a:buClr>
              <a:buSzPts val="1700"/>
              <a:buFont typeface="Lato"/>
              <a:buNone/>
              <a:defRPr sz="1600">
                <a:solidFill>
                  <a:schemeClr val="accent6"/>
                </a:solidFill>
              </a:defRPr>
            </a:lvl9pPr>
          </a:lstStyle>
          <a:p>
            <a:endParaRPr/>
          </a:p>
        </p:txBody>
      </p:sp>
      <p:sp>
        <p:nvSpPr>
          <p:cNvPr id="301" name="Google Shape;301;p24"/>
          <p:cNvSpPr txBox="1">
            <a:spLocks noGrp="1"/>
          </p:cNvSpPr>
          <p:nvPr>
            <p:ph type="body" idx="5"/>
          </p:nvPr>
        </p:nvSpPr>
        <p:spPr>
          <a:xfrm>
            <a:off x="5761162" y="2472057"/>
            <a:ext cx="2955900" cy="518400"/>
          </a:xfrm>
          <a:prstGeom prst="rect">
            <a:avLst/>
          </a:prstGeom>
        </p:spPr>
        <p:txBody>
          <a:bodyPr spcFirstLastPara="1" wrap="square" lIns="0" tIns="0" rIns="91425" bIns="0"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02" name="Google Shape;302;p24"/>
          <p:cNvSpPr txBox="1">
            <a:spLocks noGrp="1"/>
          </p:cNvSpPr>
          <p:nvPr>
            <p:ph type="body" idx="6"/>
          </p:nvPr>
        </p:nvSpPr>
        <p:spPr>
          <a:xfrm>
            <a:off x="5761162" y="3436244"/>
            <a:ext cx="2955900" cy="518400"/>
          </a:xfrm>
          <a:prstGeom prst="rect">
            <a:avLst/>
          </a:prstGeom>
        </p:spPr>
        <p:txBody>
          <a:bodyPr spcFirstLastPara="1" wrap="square" lIns="0" tIns="0" rIns="91425" bIns="0"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03" name="Google Shape;303;p24"/>
          <p:cNvSpPr txBox="1">
            <a:spLocks noGrp="1"/>
          </p:cNvSpPr>
          <p:nvPr>
            <p:ph type="body" idx="7"/>
          </p:nvPr>
        </p:nvSpPr>
        <p:spPr>
          <a:xfrm>
            <a:off x="5761162" y="4399826"/>
            <a:ext cx="2955900" cy="518400"/>
          </a:xfrm>
          <a:prstGeom prst="rect">
            <a:avLst/>
          </a:prstGeom>
        </p:spPr>
        <p:txBody>
          <a:bodyPr spcFirstLastPara="1" wrap="square" lIns="0" tIns="0" rIns="91425" bIns="0" anchor="ctr" anchorCtr="0">
            <a:noAutofit/>
          </a:bodyPr>
          <a:lstStyle>
            <a:lvl1pPr marL="457200" lvl="0" indent="-292100">
              <a:lnSpc>
                <a:spcPct val="100000"/>
              </a:lnSpc>
              <a:spcBef>
                <a:spcPts val="0"/>
              </a:spcBef>
              <a:spcAft>
                <a:spcPts val="0"/>
              </a:spcAft>
              <a:buClr>
                <a:schemeClr val="accent6"/>
              </a:buClr>
              <a:buSzPts val="1000"/>
              <a:buChar char="●"/>
              <a:defRPr>
                <a:solidFill>
                  <a:schemeClr val="accent6"/>
                </a:solidFill>
              </a:defRPr>
            </a:lvl1pPr>
            <a:lvl2pPr marL="914400" lvl="1" indent="-292100">
              <a:lnSpc>
                <a:spcPct val="100000"/>
              </a:lnSpc>
              <a:spcBef>
                <a:spcPts val="1000"/>
              </a:spcBef>
              <a:spcAft>
                <a:spcPts val="0"/>
              </a:spcAft>
              <a:buClr>
                <a:schemeClr val="accent6"/>
              </a:buClr>
              <a:buSzPts val="1000"/>
              <a:buChar char="○"/>
              <a:defRPr>
                <a:solidFill>
                  <a:schemeClr val="accent6"/>
                </a:solidFill>
              </a:defRPr>
            </a:lvl2pPr>
            <a:lvl3pPr marL="1371600" lvl="2" indent="-292100">
              <a:lnSpc>
                <a:spcPct val="100000"/>
              </a:lnSpc>
              <a:spcBef>
                <a:spcPts val="1000"/>
              </a:spcBef>
              <a:spcAft>
                <a:spcPts val="0"/>
              </a:spcAft>
              <a:buClr>
                <a:schemeClr val="accent6"/>
              </a:buClr>
              <a:buSzPts val="1000"/>
              <a:buChar char="■"/>
              <a:defRPr>
                <a:solidFill>
                  <a:schemeClr val="accent6"/>
                </a:solidFill>
              </a:defRPr>
            </a:lvl3pPr>
            <a:lvl4pPr marL="1828800" lvl="3" indent="-292100">
              <a:lnSpc>
                <a:spcPct val="100000"/>
              </a:lnSpc>
              <a:spcBef>
                <a:spcPts val="1000"/>
              </a:spcBef>
              <a:spcAft>
                <a:spcPts val="0"/>
              </a:spcAft>
              <a:buClr>
                <a:schemeClr val="accent6"/>
              </a:buClr>
              <a:buSzPts val="1000"/>
              <a:buChar char="●"/>
              <a:defRPr>
                <a:solidFill>
                  <a:schemeClr val="accent6"/>
                </a:solidFill>
              </a:defRPr>
            </a:lvl4pPr>
            <a:lvl5pPr marL="2286000" lvl="4" indent="-292100">
              <a:lnSpc>
                <a:spcPct val="100000"/>
              </a:lnSpc>
              <a:spcBef>
                <a:spcPts val="1000"/>
              </a:spcBef>
              <a:spcAft>
                <a:spcPts val="0"/>
              </a:spcAft>
              <a:buClr>
                <a:schemeClr val="accent6"/>
              </a:buClr>
              <a:buSzPts val="1000"/>
              <a:buChar char="○"/>
              <a:defRPr>
                <a:solidFill>
                  <a:schemeClr val="accent6"/>
                </a:solidFill>
              </a:defRPr>
            </a:lvl5pPr>
            <a:lvl6pPr marL="2743200" lvl="5" indent="-292100">
              <a:lnSpc>
                <a:spcPct val="100000"/>
              </a:lnSpc>
              <a:spcBef>
                <a:spcPts val="1000"/>
              </a:spcBef>
              <a:spcAft>
                <a:spcPts val="0"/>
              </a:spcAft>
              <a:buClr>
                <a:schemeClr val="accent6"/>
              </a:buClr>
              <a:buSzPts val="1000"/>
              <a:buChar char="■"/>
              <a:defRPr>
                <a:solidFill>
                  <a:schemeClr val="accent6"/>
                </a:solidFill>
              </a:defRPr>
            </a:lvl6pPr>
            <a:lvl7pPr marL="3200400" lvl="6" indent="-292100">
              <a:lnSpc>
                <a:spcPct val="100000"/>
              </a:lnSpc>
              <a:spcBef>
                <a:spcPts val="1000"/>
              </a:spcBef>
              <a:spcAft>
                <a:spcPts val="0"/>
              </a:spcAft>
              <a:buClr>
                <a:schemeClr val="accent6"/>
              </a:buClr>
              <a:buSzPts val="1000"/>
              <a:buChar char="●"/>
              <a:defRPr>
                <a:solidFill>
                  <a:schemeClr val="accent6"/>
                </a:solidFill>
              </a:defRPr>
            </a:lvl7pPr>
            <a:lvl8pPr marL="3657600" lvl="7" indent="-292100">
              <a:lnSpc>
                <a:spcPct val="100000"/>
              </a:lnSpc>
              <a:spcBef>
                <a:spcPts val="1000"/>
              </a:spcBef>
              <a:spcAft>
                <a:spcPts val="0"/>
              </a:spcAft>
              <a:buClr>
                <a:schemeClr val="accent6"/>
              </a:buClr>
              <a:buSzPts val="1000"/>
              <a:buChar char="○"/>
              <a:defRPr>
                <a:solidFill>
                  <a:schemeClr val="accent6"/>
                </a:solidFill>
              </a:defRPr>
            </a:lvl8pPr>
            <a:lvl9pPr marL="4114800" lvl="8" indent="-292100">
              <a:lnSpc>
                <a:spcPct val="100000"/>
              </a:lnSpc>
              <a:spcBef>
                <a:spcPts val="1000"/>
              </a:spcBef>
              <a:spcAft>
                <a:spcPts val="1000"/>
              </a:spcAft>
              <a:buClr>
                <a:schemeClr val="accent6"/>
              </a:buClr>
              <a:buSzPts val="1000"/>
              <a:buChar char="■"/>
              <a:defRPr>
                <a:solidFill>
                  <a:schemeClr val="accent6"/>
                </a:solidFill>
              </a:defRPr>
            </a:lvl9pPr>
          </a:lstStyle>
          <a:p>
            <a:endParaRPr/>
          </a:p>
        </p:txBody>
      </p:sp>
      <p:sp>
        <p:nvSpPr>
          <p:cNvPr id="304" name="Google Shape;304;p24"/>
          <p:cNvSpPr txBox="1">
            <a:spLocks noGrp="1"/>
          </p:cNvSpPr>
          <p:nvPr>
            <p:ph type="body" idx="8"/>
          </p:nvPr>
        </p:nvSpPr>
        <p:spPr>
          <a:xfrm>
            <a:off x="706399" y="2753996"/>
            <a:ext cx="3288300" cy="1731000"/>
          </a:xfrm>
          <a:prstGeom prst="rect">
            <a:avLst/>
          </a:prstGeom>
        </p:spPr>
        <p:txBody>
          <a:bodyPr spcFirstLastPara="1" wrap="square" lIns="0" tIns="0" rIns="91425" bIns="0" anchor="ctr" anchorCtr="0">
            <a:noAutofit/>
          </a:bodyPr>
          <a:lstStyle>
            <a:lvl1pPr marL="457200" lvl="0" indent="-330200">
              <a:lnSpc>
                <a:spcPct val="115000"/>
              </a:lnSpc>
              <a:spcBef>
                <a:spcPts val="0"/>
              </a:spcBef>
              <a:spcAft>
                <a:spcPts val="0"/>
              </a:spcAft>
              <a:buClr>
                <a:schemeClr val="accent6"/>
              </a:buClr>
              <a:buSzPts val="1600"/>
              <a:buChar char="●"/>
              <a:defRPr sz="1600">
                <a:solidFill>
                  <a:schemeClr val="accent6"/>
                </a:solidFill>
              </a:defRPr>
            </a:lvl1pPr>
            <a:lvl2pPr marL="914400" lvl="1" indent="-330200">
              <a:lnSpc>
                <a:spcPct val="115000"/>
              </a:lnSpc>
              <a:spcBef>
                <a:spcPts val="1000"/>
              </a:spcBef>
              <a:spcAft>
                <a:spcPts val="0"/>
              </a:spcAft>
              <a:buClr>
                <a:schemeClr val="accent6"/>
              </a:buClr>
              <a:buSzPts val="1600"/>
              <a:buChar char="○"/>
              <a:defRPr sz="1600">
                <a:solidFill>
                  <a:schemeClr val="accent6"/>
                </a:solidFill>
              </a:defRPr>
            </a:lvl2pPr>
            <a:lvl3pPr marL="1371600" lvl="2" indent="-330200">
              <a:lnSpc>
                <a:spcPct val="115000"/>
              </a:lnSpc>
              <a:spcBef>
                <a:spcPts val="1000"/>
              </a:spcBef>
              <a:spcAft>
                <a:spcPts val="0"/>
              </a:spcAft>
              <a:buClr>
                <a:schemeClr val="accent6"/>
              </a:buClr>
              <a:buSzPts val="1600"/>
              <a:buChar char="■"/>
              <a:defRPr sz="1600">
                <a:solidFill>
                  <a:schemeClr val="accent6"/>
                </a:solidFill>
              </a:defRPr>
            </a:lvl3pPr>
            <a:lvl4pPr marL="1828800" lvl="3" indent="-330200">
              <a:lnSpc>
                <a:spcPct val="115000"/>
              </a:lnSpc>
              <a:spcBef>
                <a:spcPts val="1000"/>
              </a:spcBef>
              <a:spcAft>
                <a:spcPts val="0"/>
              </a:spcAft>
              <a:buClr>
                <a:schemeClr val="accent6"/>
              </a:buClr>
              <a:buSzPts val="1600"/>
              <a:buChar char="●"/>
              <a:defRPr sz="1600">
                <a:solidFill>
                  <a:schemeClr val="accent6"/>
                </a:solidFill>
              </a:defRPr>
            </a:lvl4pPr>
            <a:lvl5pPr marL="2286000" lvl="4" indent="-330200">
              <a:lnSpc>
                <a:spcPct val="115000"/>
              </a:lnSpc>
              <a:spcBef>
                <a:spcPts val="1000"/>
              </a:spcBef>
              <a:spcAft>
                <a:spcPts val="0"/>
              </a:spcAft>
              <a:buClr>
                <a:schemeClr val="accent6"/>
              </a:buClr>
              <a:buSzPts val="1600"/>
              <a:buChar char="○"/>
              <a:defRPr sz="1600">
                <a:solidFill>
                  <a:schemeClr val="accent6"/>
                </a:solidFill>
              </a:defRPr>
            </a:lvl5pPr>
            <a:lvl6pPr marL="2743200" lvl="5" indent="-330200">
              <a:lnSpc>
                <a:spcPct val="115000"/>
              </a:lnSpc>
              <a:spcBef>
                <a:spcPts val="1000"/>
              </a:spcBef>
              <a:spcAft>
                <a:spcPts val="0"/>
              </a:spcAft>
              <a:buClr>
                <a:schemeClr val="accent6"/>
              </a:buClr>
              <a:buSzPts val="1600"/>
              <a:buChar char="■"/>
              <a:defRPr sz="1600">
                <a:solidFill>
                  <a:schemeClr val="accent6"/>
                </a:solidFill>
              </a:defRPr>
            </a:lvl6pPr>
            <a:lvl7pPr marL="3200400" lvl="6" indent="-330200">
              <a:lnSpc>
                <a:spcPct val="115000"/>
              </a:lnSpc>
              <a:spcBef>
                <a:spcPts val="1000"/>
              </a:spcBef>
              <a:spcAft>
                <a:spcPts val="0"/>
              </a:spcAft>
              <a:buClr>
                <a:schemeClr val="accent6"/>
              </a:buClr>
              <a:buSzPts val="1600"/>
              <a:buChar char="●"/>
              <a:defRPr sz="1600">
                <a:solidFill>
                  <a:schemeClr val="accent6"/>
                </a:solidFill>
              </a:defRPr>
            </a:lvl7pPr>
            <a:lvl8pPr marL="3657600" lvl="7" indent="-330200">
              <a:lnSpc>
                <a:spcPct val="115000"/>
              </a:lnSpc>
              <a:spcBef>
                <a:spcPts val="1000"/>
              </a:spcBef>
              <a:spcAft>
                <a:spcPts val="0"/>
              </a:spcAft>
              <a:buClr>
                <a:schemeClr val="accent6"/>
              </a:buClr>
              <a:buSzPts val="1600"/>
              <a:buChar char="○"/>
              <a:defRPr sz="1600">
                <a:solidFill>
                  <a:schemeClr val="accent6"/>
                </a:solidFill>
              </a:defRPr>
            </a:lvl8pPr>
            <a:lvl9pPr marL="4114800" lvl="8" indent="-330200">
              <a:lnSpc>
                <a:spcPct val="115000"/>
              </a:lnSpc>
              <a:spcBef>
                <a:spcPts val="1000"/>
              </a:spcBef>
              <a:spcAft>
                <a:spcPts val="1000"/>
              </a:spcAft>
              <a:buClr>
                <a:schemeClr val="accent6"/>
              </a:buClr>
              <a:buSzPts val="1600"/>
              <a:buChar char="■"/>
              <a:defRPr sz="1600">
                <a:solidFill>
                  <a:schemeClr val="accent6"/>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p:cSld name="CUSTOM_2">
    <p:bg>
      <p:bgPr>
        <a:solidFill>
          <a:schemeClr val="lt1"/>
        </a:solidFill>
        <a:effectLst/>
      </p:bgPr>
    </p:bg>
    <p:spTree>
      <p:nvGrpSpPr>
        <p:cNvPr id="1" name="Shape 305"/>
        <p:cNvGrpSpPr/>
        <p:nvPr/>
      </p:nvGrpSpPr>
      <p:grpSpPr>
        <a:xfrm>
          <a:off x="0" y="0"/>
          <a:ext cx="0" cy="0"/>
          <a:chOff x="0" y="0"/>
          <a:chExt cx="0" cy="0"/>
        </a:xfrm>
      </p:grpSpPr>
      <p:sp>
        <p:nvSpPr>
          <p:cNvPr id="306" name="Google Shape;306;p25"/>
          <p:cNvSpPr/>
          <p:nvPr/>
        </p:nvSpPr>
        <p:spPr>
          <a:xfrm>
            <a:off x="0" y="1088675"/>
            <a:ext cx="3627900" cy="4054800"/>
          </a:xfrm>
          <a:prstGeom prst="snip1Rect">
            <a:avLst>
              <a:gd name="adj" fmla="val 1091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07" name="Google Shape;307;p25"/>
          <p:cNvSpPr txBox="1">
            <a:spLocks noGrp="1"/>
          </p:cNvSpPr>
          <p:nvPr>
            <p:ph type="title"/>
          </p:nvPr>
        </p:nvSpPr>
        <p:spPr>
          <a:xfrm>
            <a:off x="446100" y="396225"/>
            <a:ext cx="5101800" cy="8532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3000"/>
              <a:buNone/>
              <a:defRPr sz="2400">
                <a:solidFill>
                  <a:schemeClr val="accent6"/>
                </a:solidFill>
              </a:defRPr>
            </a:lvl1pPr>
            <a:lvl2pPr lvl="1">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308" name="Google Shape;308;p25"/>
          <p:cNvSpPr txBox="1">
            <a:spLocks noGrp="1"/>
          </p:cNvSpPr>
          <p:nvPr>
            <p:ph type="body" idx="1"/>
          </p:nvPr>
        </p:nvSpPr>
        <p:spPr>
          <a:xfrm>
            <a:off x="3869875" y="1390269"/>
            <a:ext cx="3173400" cy="34215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accent6"/>
              </a:buClr>
              <a:buSzPts val="1000"/>
              <a:buChar char="●"/>
              <a:defRPr>
                <a:solidFill>
                  <a:schemeClr val="accent6"/>
                </a:solidFill>
              </a:defRPr>
            </a:lvl1pPr>
            <a:lvl2pPr marL="914400" lvl="1" indent="-292100">
              <a:spcBef>
                <a:spcPts val="1000"/>
              </a:spcBef>
              <a:spcAft>
                <a:spcPts val="0"/>
              </a:spcAft>
              <a:buClr>
                <a:schemeClr val="accent6"/>
              </a:buClr>
              <a:buSzPts val="1000"/>
              <a:buChar char="○"/>
              <a:defRPr>
                <a:solidFill>
                  <a:schemeClr val="accent6"/>
                </a:solidFill>
              </a:defRPr>
            </a:lvl2pPr>
            <a:lvl3pPr marL="1371600" lvl="2" indent="-292100">
              <a:spcBef>
                <a:spcPts val="1000"/>
              </a:spcBef>
              <a:spcAft>
                <a:spcPts val="0"/>
              </a:spcAft>
              <a:buClr>
                <a:schemeClr val="accent6"/>
              </a:buClr>
              <a:buSzPts val="1000"/>
              <a:buChar char="■"/>
              <a:defRPr>
                <a:solidFill>
                  <a:schemeClr val="accent6"/>
                </a:solidFill>
              </a:defRPr>
            </a:lvl3pPr>
            <a:lvl4pPr marL="1828800" lvl="3" indent="-292100">
              <a:spcBef>
                <a:spcPts val="1000"/>
              </a:spcBef>
              <a:spcAft>
                <a:spcPts val="0"/>
              </a:spcAft>
              <a:buClr>
                <a:schemeClr val="accent6"/>
              </a:buClr>
              <a:buSzPts val="1000"/>
              <a:buChar char="●"/>
              <a:defRPr>
                <a:solidFill>
                  <a:schemeClr val="accent6"/>
                </a:solidFill>
              </a:defRPr>
            </a:lvl4pPr>
            <a:lvl5pPr marL="2286000" lvl="4" indent="-292100">
              <a:spcBef>
                <a:spcPts val="1000"/>
              </a:spcBef>
              <a:spcAft>
                <a:spcPts val="0"/>
              </a:spcAft>
              <a:buClr>
                <a:schemeClr val="accent6"/>
              </a:buClr>
              <a:buSzPts val="1000"/>
              <a:buChar char="○"/>
              <a:defRPr>
                <a:solidFill>
                  <a:schemeClr val="accent6"/>
                </a:solidFill>
              </a:defRPr>
            </a:lvl5pPr>
            <a:lvl6pPr marL="2743200" lvl="5" indent="-292100">
              <a:spcBef>
                <a:spcPts val="1000"/>
              </a:spcBef>
              <a:spcAft>
                <a:spcPts val="0"/>
              </a:spcAft>
              <a:buClr>
                <a:schemeClr val="accent6"/>
              </a:buClr>
              <a:buSzPts val="1000"/>
              <a:buChar char="■"/>
              <a:defRPr>
                <a:solidFill>
                  <a:schemeClr val="accent6"/>
                </a:solidFill>
              </a:defRPr>
            </a:lvl6pPr>
            <a:lvl7pPr marL="3200400" lvl="6" indent="-292100">
              <a:spcBef>
                <a:spcPts val="1000"/>
              </a:spcBef>
              <a:spcAft>
                <a:spcPts val="0"/>
              </a:spcAft>
              <a:buClr>
                <a:schemeClr val="accent6"/>
              </a:buClr>
              <a:buSzPts val="1000"/>
              <a:buChar char="●"/>
              <a:defRPr>
                <a:solidFill>
                  <a:schemeClr val="accent6"/>
                </a:solidFill>
              </a:defRPr>
            </a:lvl7pPr>
            <a:lvl8pPr marL="3657600" lvl="7" indent="-292100">
              <a:spcBef>
                <a:spcPts val="1000"/>
              </a:spcBef>
              <a:spcAft>
                <a:spcPts val="0"/>
              </a:spcAft>
              <a:buClr>
                <a:schemeClr val="accent6"/>
              </a:buClr>
              <a:buSzPts val="1000"/>
              <a:buChar char="○"/>
              <a:defRPr>
                <a:solidFill>
                  <a:schemeClr val="accent6"/>
                </a:solidFill>
              </a:defRPr>
            </a:lvl8pPr>
            <a:lvl9pPr marL="4114800" lvl="8" indent="-292100">
              <a:spcBef>
                <a:spcPts val="1000"/>
              </a:spcBef>
              <a:spcAft>
                <a:spcPts val="1000"/>
              </a:spcAft>
              <a:buClr>
                <a:schemeClr val="accent6"/>
              </a:buClr>
              <a:buSzPts val="1000"/>
              <a:buChar char="■"/>
              <a:defRPr>
                <a:solidFill>
                  <a:schemeClr val="accent6"/>
                </a:solidFill>
              </a:defRPr>
            </a:lvl9pPr>
          </a:lstStyle>
          <a:p>
            <a:endParaRPr/>
          </a:p>
        </p:txBody>
      </p:sp>
      <p:sp>
        <p:nvSpPr>
          <p:cNvPr id="309" name="Google Shape;309;p25"/>
          <p:cNvSpPr txBox="1">
            <a:spLocks noGrp="1"/>
          </p:cNvSpPr>
          <p:nvPr>
            <p:ph type="body" idx="2"/>
          </p:nvPr>
        </p:nvSpPr>
        <p:spPr>
          <a:xfrm>
            <a:off x="474675" y="1390150"/>
            <a:ext cx="2571300" cy="34215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accent6"/>
              </a:buClr>
              <a:buSzPts val="1000"/>
              <a:buChar char="●"/>
              <a:defRPr>
                <a:solidFill>
                  <a:schemeClr val="accent6"/>
                </a:solidFill>
              </a:defRPr>
            </a:lvl1pPr>
            <a:lvl2pPr marL="914400" lvl="1" indent="-292100">
              <a:spcBef>
                <a:spcPts val="1000"/>
              </a:spcBef>
              <a:spcAft>
                <a:spcPts val="0"/>
              </a:spcAft>
              <a:buClr>
                <a:schemeClr val="accent6"/>
              </a:buClr>
              <a:buSzPts val="1000"/>
              <a:buChar char="○"/>
              <a:defRPr>
                <a:solidFill>
                  <a:schemeClr val="accent6"/>
                </a:solidFill>
              </a:defRPr>
            </a:lvl2pPr>
            <a:lvl3pPr marL="1371600" lvl="2" indent="-292100">
              <a:spcBef>
                <a:spcPts val="1000"/>
              </a:spcBef>
              <a:spcAft>
                <a:spcPts val="0"/>
              </a:spcAft>
              <a:buClr>
                <a:schemeClr val="accent6"/>
              </a:buClr>
              <a:buSzPts val="1000"/>
              <a:buChar char="■"/>
              <a:defRPr>
                <a:solidFill>
                  <a:schemeClr val="accent6"/>
                </a:solidFill>
              </a:defRPr>
            </a:lvl3pPr>
            <a:lvl4pPr marL="1828800" lvl="3" indent="-292100">
              <a:spcBef>
                <a:spcPts val="1000"/>
              </a:spcBef>
              <a:spcAft>
                <a:spcPts val="0"/>
              </a:spcAft>
              <a:buClr>
                <a:schemeClr val="accent6"/>
              </a:buClr>
              <a:buSzPts val="1000"/>
              <a:buChar char="●"/>
              <a:defRPr>
                <a:solidFill>
                  <a:schemeClr val="accent6"/>
                </a:solidFill>
              </a:defRPr>
            </a:lvl4pPr>
            <a:lvl5pPr marL="2286000" lvl="4" indent="-292100">
              <a:spcBef>
                <a:spcPts val="1000"/>
              </a:spcBef>
              <a:spcAft>
                <a:spcPts val="0"/>
              </a:spcAft>
              <a:buClr>
                <a:schemeClr val="accent6"/>
              </a:buClr>
              <a:buSzPts val="1000"/>
              <a:buChar char="○"/>
              <a:defRPr>
                <a:solidFill>
                  <a:schemeClr val="accent6"/>
                </a:solidFill>
              </a:defRPr>
            </a:lvl5pPr>
            <a:lvl6pPr marL="2743200" lvl="5" indent="-292100">
              <a:spcBef>
                <a:spcPts val="1000"/>
              </a:spcBef>
              <a:spcAft>
                <a:spcPts val="0"/>
              </a:spcAft>
              <a:buClr>
                <a:schemeClr val="accent6"/>
              </a:buClr>
              <a:buSzPts val="1000"/>
              <a:buChar char="■"/>
              <a:defRPr>
                <a:solidFill>
                  <a:schemeClr val="accent6"/>
                </a:solidFill>
              </a:defRPr>
            </a:lvl6pPr>
            <a:lvl7pPr marL="3200400" lvl="6" indent="-292100">
              <a:spcBef>
                <a:spcPts val="1000"/>
              </a:spcBef>
              <a:spcAft>
                <a:spcPts val="0"/>
              </a:spcAft>
              <a:buClr>
                <a:schemeClr val="accent6"/>
              </a:buClr>
              <a:buSzPts val="1000"/>
              <a:buChar char="●"/>
              <a:defRPr>
                <a:solidFill>
                  <a:schemeClr val="accent6"/>
                </a:solidFill>
              </a:defRPr>
            </a:lvl7pPr>
            <a:lvl8pPr marL="3657600" lvl="7" indent="-292100">
              <a:spcBef>
                <a:spcPts val="1000"/>
              </a:spcBef>
              <a:spcAft>
                <a:spcPts val="0"/>
              </a:spcAft>
              <a:buClr>
                <a:schemeClr val="accent6"/>
              </a:buClr>
              <a:buSzPts val="1000"/>
              <a:buChar char="○"/>
              <a:defRPr>
                <a:solidFill>
                  <a:schemeClr val="accent6"/>
                </a:solidFill>
              </a:defRPr>
            </a:lvl8pPr>
            <a:lvl9pPr marL="4114800" lvl="8" indent="-292100">
              <a:spcBef>
                <a:spcPts val="1000"/>
              </a:spcBef>
              <a:spcAft>
                <a:spcPts val="1000"/>
              </a:spcAft>
              <a:buClr>
                <a:schemeClr val="accent6"/>
              </a:buClr>
              <a:buSzPts val="1000"/>
              <a:buChar char="■"/>
              <a:defRPr>
                <a:solidFill>
                  <a:schemeClr val="accent6"/>
                </a:solidFill>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 Alt 19">
  <p:cSld name="CUSTOM_1">
    <p:bg>
      <p:bgPr>
        <a:solidFill>
          <a:schemeClr val="accent1"/>
        </a:solidFill>
        <a:effectLst/>
      </p:bgPr>
    </p:bg>
    <p:spTree>
      <p:nvGrpSpPr>
        <p:cNvPr id="1" name="Shape 310"/>
        <p:cNvGrpSpPr/>
        <p:nvPr/>
      </p:nvGrpSpPr>
      <p:grpSpPr>
        <a:xfrm>
          <a:off x="0" y="0"/>
          <a:ext cx="0" cy="0"/>
          <a:chOff x="0" y="0"/>
          <a:chExt cx="0" cy="0"/>
        </a:xfrm>
      </p:grpSpPr>
      <p:sp>
        <p:nvSpPr>
          <p:cNvPr id="311" name="Google Shape;311;p26"/>
          <p:cNvSpPr/>
          <p:nvPr/>
        </p:nvSpPr>
        <p:spPr>
          <a:xfrm flipH="1">
            <a:off x="433300" y="-6150"/>
            <a:ext cx="8560200" cy="5151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12" name="Google Shape;312;p26"/>
          <p:cNvSpPr/>
          <p:nvPr/>
        </p:nvSpPr>
        <p:spPr>
          <a:xfrm flipH="1">
            <a:off x="433300" y="-2175"/>
            <a:ext cx="8415900" cy="5151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13" name="Google Shape;313;p26"/>
          <p:cNvSpPr/>
          <p:nvPr/>
        </p:nvSpPr>
        <p:spPr>
          <a:xfrm flipH="1">
            <a:off x="-10550" y="-6150"/>
            <a:ext cx="8710800" cy="51558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14" name="Google Shape;314;p26"/>
          <p:cNvSpPr txBox="1">
            <a:spLocks noGrp="1"/>
          </p:cNvSpPr>
          <p:nvPr>
            <p:ph type="title"/>
          </p:nvPr>
        </p:nvSpPr>
        <p:spPr>
          <a:xfrm>
            <a:off x="409625" y="401500"/>
            <a:ext cx="4011600" cy="4371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dk1"/>
              </a:buClr>
              <a:buSzPts val="3000"/>
              <a:buNone/>
              <a:defRPr sz="2400"/>
            </a:lvl1pPr>
            <a:lvl2pPr lvl="1">
              <a:spcBef>
                <a:spcPts val="0"/>
              </a:spcBef>
              <a:spcAft>
                <a:spcPts val="0"/>
              </a:spcAft>
              <a:buClr>
                <a:schemeClr val="dk1"/>
              </a:buClr>
              <a:buSzPts val="3000"/>
              <a:buNone/>
              <a:defRPr sz="2400">
                <a:latin typeface="Quantico"/>
                <a:ea typeface="Quantico"/>
                <a:cs typeface="Quantico"/>
                <a:sym typeface="Quantico"/>
              </a:defRPr>
            </a:lvl2pPr>
            <a:lvl3pPr lvl="2">
              <a:spcBef>
                <a:spcPts val="0"/>
              </a:spcBef>
              <a:spcAft>
                <a:spcPts val="0"/>
              </a:spcAft>
              <a:buClr>
                <a:schemeClr val="dk1"/>
              </a:buClr>
              <a:buSzPts val="3000"/>
              <a:buNone/>
              <a:defRPr sz="2400">
                <a:latin typeface="Quantico"/>
                <a:ea typeface="Quantico"/>
                <a:cs typeface="Quantico"/>
                <a:sym typeface="Quantico"/>
              </a:defRPr>
            </a:lvl3pPr>
            <a:lvl4pPr lvl="3">
              <a:spcBef>
                <a:spcPts val="0"/>
              </a:spcBef>
              <a:spcAft>
                <a:spcPts val="0"/>
              </a:spcAft>
              <a:buClr>
                <a:schemeClr val="dk1"/>
              </a:buClr>
              <a:buSzPts val="3000"/>
              <a:buNone/>
              <a:defRPr sz="2400">
                <a:latin typeface="Quantico"/>
                <a:ea typeface="Quantico"/>
                <a:cs typeface="Quantico"/>
                <a:sym typeface="Quantico"/>
              </a:defRPr>
            </a:lvl4pPr>
            <a:lvl5pPr lvl="4">
              <a:spcBef>
                <a:spcPts val="0"/>
              </a:spcBef>
              <a:spcAft>
                <a:spcPts val="0"/>
              </a:spcAft>
              <a:buClr>
                <a:schemeClr val="dk1"/>
              </a:buClr>
              <a:buSzPts val="3000"/>
              <a:buNone/>
              <a:defRPr sz="2400">
                <a:latin typeface="Quantico"/>
                <a:ea typeface="Quantico"/>
                <a:cs typeface="Quantico"/>
                <a:sym typeface="Quantico"/>
              </a:defRPr>
            </a:lvl5pPr>
            <a:lvl6pPr lvl="5">
              <a:spcBef>
                <a:spcPts val="0"/>
              </a:spcBef>
              <a:spcAft>
                <a:spcPts val="0"/>
              </a:spcAft>
              <a:buClr>
                <a:schemeClr val="dk1"/>
              </a:buClr>
              <a:buSzPts val="3000"/>
              <a:buNone/>
              <a:defRPr sz="2400">
                <a:latin typeface="Quantico"/>
                <a:ea typeface="Quantico"/>
                <a:cs typeface="Quantico"/>
                <a:sym typeface="Quantico"/>
              </a:defRPr>
            </a:lvl6pPr>
            <a:lvl7pPr lvl="6">
              <a:spcBef>
                <a:spcPts val="0"/>
              </a:spcBef>
              <a:spcAft>
                <a:spcPts val="0"/>
              </a:spcAft>
              <a:buClr>
                <a:schemeClr val="dk1"/>
              </a:buClr>
              <a:buSzPts val="3000"/>
              <a:buNone/>
              <a:defRPr sz="2400">
                <a:latin typeface="Quantico"/>
                <a:ea typeface="Quantico"/>
                <a:cs typeface="Quantico"/>
                <a:sym typeface="Quantico"/>
              </a:defRPr>
            </a:lvl7pPr>
            <a:lvl8pPr lvl="7">
              <a:spcBef>
                <a:spcPts val="0"/>
              </a:spcBef>
              <a:spcAft>
                <a:spcPts val="0"/>
              </a:spcAft>
              <a:buClr>
                <a:schemeClr val="dk1"/>
              </a:buClr>
              <a:buSzPts val="3000"/>
              <a:buNone/>
              <a:defRPr sz="2400">
                <a:latin typeface="Quantico"/>
                <a:ea typeface="Quantico"/>
                <a:cs typeface="Quantico"/>
                <a:sym typeface="Quantico"/>
              </a:defRPr>
            </a:lvl8pPr>
            <a:lvl9pPr lvl="8">
              <a:spcBef>
                <a:spcPts val="0"/>
              </a:spcBef>
              <a:spcAft>
                <a:spcPts val="0"/>
              </a:spcAft>
              <a:buClr>
                <a:schemeClr val="dk1"/>
              </a:buClr>
              <a:buSzPts val="3000"/>
              <a:buNone/>
              <a:defRPr sz="2400">
                <a:latin typeface="Quantico"/>
                <a:ea typeface="Quantico"/>
                <a:cs typeface="Quantico"/>
                <a:sym typeface="Quantico"/>
              </a:defRPr>
            </a:lvl9pPr>
          </a:lstStyle>
          <a:p>
            <a:endParaRPr/>
          </a:p>
        </p:txBody>
      </p:sp>
      <p:sp>
        <p:nvSpPr>
          <p:cNvPr id="315" name="Google Shape;315;p26"/>
          <p:cNvSpPr txBox="1">
            <a:spLocks noGrp="1"/>
          </p:cNvSpPr>
          <p:nvPr>
            <p:ph type="title" idx="2"/>
          </p:nvPr>
        </p:nvSpPr>
        <p:spPr>
          <a:xfrm>
            <a:off x="420000" y="860450"/>
            <a:ext cx="3511200" cy="109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3400"/>
              <a:buNone/>
              <a:defRPr sz="1600">
                <a:latin typeface="Lato"/>
                <a:ea typeface="Lato"/>
                <a:cs typeface="Lato"/>
                <a:sym typeface="Lato"/>
              </a:defRPr>
            </a:lvl1pPr>
            <a:lvl2pPr lvl="1">
              <a:lnSpc>
                <a:spcPct val="100000"/>
              </a:lnSpc>
              <a:spcBef>
                <a:spcPts val="0"/>
              </a:spcBef>
              <a:spcAft>
                <a:spcPts val="0"/>
              </a:spcAft>
              <a:buClr>
                <a:schemeClr val="dk1"/>
              </a:buClr>
              <a:buSzPts val="3400"/>
              <a:buNone/>
              <a:defRPr sz="1600">
                <a:latin typeface="Lato"/>
                <a:ea typeface="Lato"/>
                <a:cs typeface="Lato"/>
                <a:sym typeface="Lato"/>
              </a:defRPr>
            </a:lvl2pPr>
            <a:lvl3pPr lvl="2">
              <a:lnSpc>
                <a:spcPct val="100000"/>
              </a:lnSpc>
              <a:spcBef>
                <a:spcPts val="0"/>
              </a:spcBef>
              <a:spcAft>
                <a:spcPts val="0"/>
              </a:spcAft>
              <a:buClr>
                <a:schemeClr val="dk1"/>
              </a:buClr>
              <a:buSzPts val="3400"/>
              <a:buNone/>
              <a:defRPr sz="1600">
                <a:latin typeface="Lato"/>
                <a:ea typeface="Lato"/>
                <a:cs typeface="Lato"/>
                <a:sym typeface="Lato"/>
              </a:defRPr>
            </a:lvl3pPr>
            <a:lvl4pPr lvl="3">
              <a:lnSpc>
                <a:spcPct val="100000"/>
              </a:lnSpc>
              <a:spcBef>
                <a:spcPts val="0"/>
              </a:spcBef>
              <a:spcAft>
                <a:spcPts val="0"/>
              </a:spcAft>
              <a:buClr>
                <a:schemeClr val="dk1"/>
              </a:buClr>
              <a:buSzPts val="3400"/>
              <a:buNone/>
              <a:defRPr sz="1600">
                <a:latin typeface="Lato"/>
                <a:ea typeface="Lato"/>
                <a:cs typeface="Lato"/>
                <a:sym typeface="Lato"/>
              </a:defRPr>
            </a:lvl4pPr>
            <a:lvl5pPr lvl="4">
              <a:lnSpc>
                <a:spcPct val="100000"/>
              </a:lnSpc>
              <a:spcBef>
                <a:spcPts val="0"/>
              </a:spcBef>
              <a:spcAft>
                <a:spcPts val="0"/>
              </a:spcAft>
              <a:buClr>
                <a:schemeClr val="dk1"/>
              </a:buClr>
              <a:buSzPts val="3400"/>
              <a:buNone/>
              <a:defRPr sz="1600">
                <a:latin typeface="Lato"/>
                <a:ea typeface="Lato"/>
                <a:cs typeface="Lato"/>
                <a:sym typeface="Lato"/>
              </a:defRPr>
            </a:lvl5pPr>
            <a:lvl6pPr lvl="5">
              <a:lnSpc>
                <a:spcPct val="100000"/>
              </a:lnSpc>
              <a:spcBef>
                <a:spcPts val="0"/>
              </a:spcBef>
              <a:spcAft>
                <a:spcPts val="0"/>
              </a:spcAft>
              <a:buClr>
                <a:schemeClr val="dk1"/>
              </a:buClr>
              <a:buSzPts val="3400"/>
              <a:buNone/>
              <a:defRPr sz="1600">
                <a:latin typeface="Lato"/>
                <a:ea typeface="Lato"/>
                <a:cs typeface="Lato"/>
                <a:sym typeface="Lato"/>
              </a:defRPr>
            </a:lvl6pPr>
            <a:lvl7pPr lvl="6">
              <a:lnSpc>
                <a:spcPct val="100000"/>
              </a:lnSpc>
              <a:spcBef>
                <a:spcPts val="0"/>
              </a:spcBef>
              <a:spcAft>
                <a:spcPts val="0"/>
              </a:spcAft>
              <a:buClr>
                <a:schemeClr val="dk1"/>
              </a:buClr>
              <a:buSzPts val="3400"/>
              <a:buNone/>
              <a:defRPr sz="1600">
                <a:latin typeface="Lato"/>
                <a:ea typeface="Lato"/>
                <a:cs typeface="Lato"/>
                <a:sym typeface="Lato"/>
              </a:defRPr>
            </a:lvl7pPr>
            <a:lvl8pPr lvl="7">
              <a:lnSpc>
                <a:spcPct val="100000"/>
              </a:lnSpc>
              <a:spcBef>
                <a:spcPts val="0"/>
              </a:spcBef>
              <a:spcAft>
                <a:spcPts val="0"/>
              </a:spcAft>
              <a:buClr>
                <a:schemeClr val="dk1"/>
              </a:buClr>
              <a:buSzPts val="3400"/>
              <a:buNone/>
              <a:defRPr sz="1600">
                <a:latin typeface="Lato"/>
                <a:ea typeface="Lato"/>
                <a:cs typeface="Lato"/>
                <a:sym typeface="Lato"/>
              </a:defRPr>
            </a:lvl8pPr>
            <a:lvl9pPr lvl="8">
              <a:lnSpc>
                <a:spcPct val="100000"/>
              </a:lnSpc>
              <a:spcBef>
                <a:spcPts val="0"/>
              </a:spcBef>
              <a:spcAft>
                <a:spcPts val="0"/>
              </a:spcAft>
              <a:buClr>
                <a:schemeClr val="dk1"/>
              </a:buClr>
              <a:buSzPts val="3400"/>
              <a:buNone/>
              <a:defRPr sz="1600">
                <a:latin typeface="Lato"/>
                <a:ea typeface="Lato"/>
                <a:cs typeface="Lato"/>
                <a:sym typeface="Lato"/>
              </a:defRPr>
            </a:lvl9pPr>
          </a:lstStyle>
          <a:p>
            <a:endParaRPr/>
          </a:p>
        </p:txBody>
      </p:sp>
      <p:sp>
        <p:nvSpPr>
          <p:cNvPr id="316" name="Google Shape;316;p26"/>
          <p:cNvSpPr txBox="1">
            <a:spLocks noGrp="1"/>
          </p:cNvSpPr>
          <p:nvPr>
            <p:ph type="title" idx="3"/>
          </p:nvPr>
        </p:nvSpPr>
        <p:spPr>
          <a:xfrm>
            <a:off x="5128700" y="3896025"/>
            <a:ext cx="2026500" cy="38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a:endParaRPr/>
          </a:p>
        </p:txBody>
      </p:sp>
      <p:sp>
        <p:nvSpPr>
          <p:cNvPr id="317" name="Google Shape;317;p26"/>
          <p:cNvSpPr txBox="1">
            <a:spLocks noGrp="1"/>
          </p:cNvSpPr>
          <p:nvPr>
            <p:ph type="subTitle" idx="1"/>
          </p:nvPr>
        </p:nvSpPr>
        <p:spPr>
          <a:xfrm>
            <a:off x="7258100" y="3896025"/>
            <a:ext cx="811500" cy="3858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a:endParaRPr/>
          </a:p>
        </p:txBody>
      </p:sp>
      <p:sp>
        <p:nvSpPr>
          <p:cNvPr id="318" name="Google Shape;318;p26"/>
          <p:cNvSpPr txBox="1">
            <a:spLocks noGrp="1"/>
          </p:cNvSpPr>
          <p:nvPr>
            <p:ph type="title" idx="4"/>
          </p:nvPr>
        </p:nvSpPr>
        <p:spPr>
          <a:xfrm>
            <a:off x="5128700" y="2838325"/>
            <a:ext cx="2026500" cy="38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a:endParaRPr/>
          </a:p>
        </p:txBody>
      </p:sp>
      <p:sp>
        <p:nvSpPr>
          <p:cNvPr id="319" name="Google Shape;319;p26"/>
          <p:cNvSpPr txBox="1">
            <a:spLocks noGrp="1"/>
          </p:cNvSpPr>
          <p:nvPr>
            <p:ph type="subTitle" idx="5"/>
          </p:nvPr>
        </p:nvSpPr>
        <p:spPr>
          <a:xfrm>
            <a:off x="7258100" y="2838325"/>
            <a:ext cx="811500" cy="3858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a:endParaRPr/>
          </a:p>
        </p:txBody>
      </p:sp>
      <p:sp>
        <p:nvSpPr>
          <p:cNvPr id="320" name="Google Shape;320;p26"/>
          <p:cNvSpPr txBox="1">
            <a:spLocks noGrp="1"/>
          </p:cNvSpPr>
          <p:nvPr>
            <p:ph type="title" idx="6"/>
          </p:nvPr>
        </p:nvSpPr>
        <p:spPr>
          <a:xfrm>
            <a:off x="5128700" y="1812925"/>
            <a:ext cx="2026500" cy="38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a:endParaRPr/>
          </a:p>
        </p:txBody>
      </p:sp>
      <p:sp>
        <p:nvSpPr>
          <p:cNvPr id="321" name="Google Shape;321;p26"/>
          <p:cNvSpPr txBox="1">
            <a:spLocks noGrp="1"/>
          </p:cNvSpPr>
          <p:nvPr>
            <p:ph type="subTitle" idx="7"/>
          </p:nvPr>
        </p:nvSpPr>
        <p:spPr>
          <a:xfrm>
            <a:off x="7258100" y="1812925"/>
            <a:ext cx="811500" cy="3858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a:endParaRPr/>
          </a:p>
        </p:txBody>
      </p:sp>
      <p:sp>
        <p:nvSpPr>
          <p:cNvPr id="322" name="Google Shape;322;p26"/>
          <p:cNvSpPr txBox="1">
            <a:spLocks noGrp="1"/>
          </p:cNvSpPr>
          <p:nvPr>
            <p:ph type="title" idx="8"/>
          </p:nvPr>
        </p:nvSpPr>
        <p:spPr>
          <a:xfrm>
            <a:off x="5128700" y="838600"/>
            <a:ext cx="2026500" cy="38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200"/>
              <a:buFont typeface="Lato"/>
              <a:buNone/>
              <a:defRPr sz="1200">
                <a:latin typeface="Lato"/>
                <a:ea typeface="Lato"/>
                <a:cs typeface="Lato"/>
                <a:sym typeface="Lato"/>
              </a:defRPr>
            </a:lvl1pPr>
            <a:lvl2pPr lvl="1">
              <a:lnSpc>
                <a:spcPct val="100000"/>
              </a:lnSpc>
              <a:spcBef>
                <a:spcPts val="0"/>
              </a:spcBef>
              <a:spcAft>
                <a:spcPts val="0"/>
              </a:spcAft>
              <a:buClr>
                <a:schemeClr val="dk1"/>
              </a:buClr>
              <a:buSzPts val="1200"/>
              <a:buFont typeface="Lato"/>
              <a:buNone/>
              <a:defRPr sz="1200">
                <a:latin typeface="Lato"/>
                <a:ea typeface="Lato"/>
                <a:cs typeface="Lato"/>
                <a:sym typeface="Lato"/>
              </a:defRPr>
            </a:lvl2pPr>
            <a:lvl3pPr lvl="2">
              <a:lnSpc>
                <a:spcPct val="100000"/>
              </a:lnSpc>
              <a:spcBef>
                <a:spcPts val="0"/>
              </a:spcBef>
              <a:spcAft>
                <a:spcPts val="0"/>
              </a:spcAft>
              <a:buClr>
                <a:schemeClr val="dk1"/>
              </a:buClr>
              <a:buSzPts val="1200"/>
              <a:buFont typeface="Lato"/>
              <a:buNone/>
              <a:defRPr sz="1200">
                <a:latin typeface="Lato"/>
                <a:ea typeface="Lato"/>
                <a:cs typeface="Lato"/>
                <a:sym typeface="Lato"/>
              </a:defRPr>
            </a:lvl3pPr>
            <a:lvl4pPr lvl="3">
              <a:lnSpc>
                <a:spcPct val="100000"/>
              </a:lnSpc>
              <a:spcBef>
                <a:spcPts val="0"/>
              </a:spcBef>
              <a:spcAft>
                <a:spcPts val="0"/>
              </a:spcAft>
              <a:buClr>
                <a:schemeClr val="dk1"/>
              </a:buClr>
              <a:buSzPts val="1200"/>
              <a:buFont typeface="Lato"/>
              <a:buNone/>
              <a:defRPr sz="1200">
                <a:latin typeface="Lato"/>
                <a:ea typeface="Lato"/>
                <a:cs typeface="Lato"/>
                <a:sym typeface="Lato"/>
              </a:defRPr>
            </a:lvl4pPr>
            <a:lvl5pPr lvl="4">
              <a:lnSpc>
                <a:spcPct val="100000"/>
              </a:lnSpc>
              <a:spcBef>
                <a:spcPts val="0"/>
              </a:spcBef>
              <a:spcAft>
                <a:spcPts val="0"/>
              </a:spcAft>
              <a:buClr>
                <a:schemeClr val="dk1"/>
              </a:buClr>
              <a:buSzPts val="1200"/>
              <a:buFont typeface="Lato"/>
              <a:buNone/>
              <a:defRPr sz="1200">
                <a:latin typeface="Lato"/>
                <a:ea typeface="Lato"/>
                <a:cs typeface="Lato"/>
                <a:sym typeface="Lato"/>
              </a:defRPr>
            </a:lvl5pPr>
            <a:lvl6pPr lvl="5">
              <a:lnSpc>
                <a:spcPct val="100000"/>
              </a:lnSpc>
              <a:spcBef>
                <a:spcPts val="0"/>
              </a:spcBef>
              <a:spcAft>
                <a:spcPts val="0"/>
              </a:spcAft>
              <a:buClr>
                <a:schemeClr val="dk1"/>
              </a:buClr>
              <a:buSzPts val="1200"/>
              <a:buFont typeface="Lato"/>
              <a:buNone/>
              <a:defRPr sz="1200">
                <a:latin typeface="Lato"/>
                <a:ea typeface="Lato"/>
                <a:cs typeface="Lato"/>
                <a:sym typeface="Lato"/>
              </a:defRPr>
            </a:lvl6pPr>
            <a:lvl7pPr lvl="6">
              <a:lnSpc>
                <a:spcPct val="100000"/>
              </a:lnSpc>
              <a:spcBef>
                <a:spcPts val="0"/>
              </a:spcBef>
              <a:spcAft>
                <a:spcPts val="0"/>
              </a:spcAft>
              <a:buClr>
                <a:schemeClr val="dk1"/>
              </a:buClr>
              <a:buSzPts val="1200"/>
              <a:buFont typeface="Lato"/>
              <a:buNone/>
              <a:defRPr sz="1200">
                <a:latin typeface="Lato"/>
                <a:ea typeface="Lato"/>
                <a:cs typeface="Lato"/>
                <a:sym typeface="Lato"/>
              </a:defRPr>
            </a:lvl7pPr>
            <a:lvl8pPr lvl="7">
              <a:lnSpc>
                <a:spcPct val="100000"/>
              </a:lnSpc>
              <a:spcBef>
                <a:spcPts val="0"/>
              </a:spcBef>
              <a:spcAft>
                <a:spcPts val="0"/>
              </a:spcAft>
              <a:buClr>
                <a:schemeClr val="dk1"/>
              </a:buClr>
              <a:buSzPts val="1200"/>
              <a:buFont typeface="Lato"/>
              <a:buNone/>
              <a:defRPr sz="1200">
                <a:latin typeface="Lato"/>
                <a:ea typeface="Lato"/>
                <a:cs typeface="Lato"/>
                <a:sym typeface="Lato"/>
              </a:defRPr>
            </a:lvl8pPr>
            <a:lvl9pPr lvl="8">
              <a:lnSpc>
                <a:spcPct val="100000"/>
              </a:lnSpc>
              <a:spcBef>
                <a:spcPts val="0"/>
              </a:spcBef>
              <a:spcAft>
                <a:spcPts val="0"/>
              </a:spcAft>
              <a:buClr>
                <a:schemeClr val="dk1"/>
              </a:buClr>
              <a:buSzPts val="1200"/>
              <a:buFont typeface="Lato"/>
              <a:buNone/>
              <a:defRPr sz="1200">
                <a:latin typeface="Lato"/>
                <a:ea typeface="Lato"/>
                <a:cs typeface="Lato"/>
                <a:sym typeface="Lato"/>
              </a:defRPr>
            </a:lvl9pPr>
          </a:lstStyle>
          <a:p>
            <a:endParaRPr/>
          </a:p>
        </p:txBody>
      </p:sp>
      <p:sp>
        <p:nvSpPr>
          <p:cNvPr id="323" name="Google Shape;323;p26"/>
          <p:cNvSpPr txBox="1">
            <a:spLocks noGrp="1"/>
          </p:cNvSpPr>
          <p:nvPr>
            <p:ph type="subTitle" idx="9"/>
          </p:nvPr>
        </p:nvSpPr>
        <p:spPr>
          <a:xfrm>
            <a:off x="7258100" y="838600"/>
            <a:ext cx="811500" cy="3858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1"/>
              </a:buClr>
              <a:buSzPts val="1000"/>
              <a:buNone/>
              <a:defRPr>
                <a:solidFill>
                  <a:schemeClr val="accent1"/>
                </a:solidFill>
                <a:latin typeface="Quantico"/>
                <a:ea typeface="Quantico"/>
                <a:cs typeface="Quantico"/>
                <a:sym typeface="Quantico"/>
              </a:defRPr>
            </a:lvl1pPr>
            <a:lvl2pPr lvl="1">
              <a:spcBef>
                <a:spcPts val="1000"/>
              </a:spcBef>
              <a:spcAft>
                <a:spcPts val="0"/>
              </a:spcAft>
              <a:buClr>
                <a:schemeClr val="accent1"/>
              </a:buClr>
              <a:buSzPts val="1000"/>
              <a:buNone/>
              <a:defRPr>
                <a:solidFill>
                  <a:schemeClr val="accent1"/>
                </a:solidFill>
              </a:defRPr>
            </a:lvl2pPr>
            <a:lvl3pPr lvl="2">
              <a:spcBef>
                <a:spcPts val="1000"/>
              </a:spcBef>
              <a:spcAft>
                <a:spcPts val="0"/>
              </a:spcAft>
              <a:buClr>
                <a:schemeClr val="accent1"/>
              </a:buClr>
              <a:buSzPts val="1000"/>
              <a:buNone/>
              <a:defRPr>
                <a:solidFill>
                  <a:schemeClr val="accent1"/>
                </a:solidFill>
              </a:defRPr>
            </a:lvl3pPr>
            <a:lvl4pPr lvl="3">
              <a:spcBef>
                <a:spcPts val="1000"/>
              </a:spcBef>
              <a:spcAft>
                <a:spcPts val="0"/>
              </a:spcAft>
              <a:buClr>
                <a:schemeClr val="accent1"/>
              </a:buClr>
              <a:buSzPts val="1000"/>
              <a:buNone/>
              <a:defRPr>
                <a:solidFill>
                  <a:schemeClr val="accent1"/>
                </a:solidFill>
              </a:defRPr>
            </a:lvl4pPr>
            <a:lvl5pPr lvl="4">
              <a:spcBef>
                <a:spcPts val="1000"/>
              </a:spcBef>
              <a:spcAft>
                <a:spcPts val="0"/>
              </a:spcAft>
              <a:buClr>
                <a:schemeClr val="accent1"/>
              </a:buClr>
              <a:buSzPts val="1000"/>
              <a:buNone/>
              <a:defRPr>
                <a:solidFill>
                  <a:schemeClr val="accent1"/>
                </a:solidFill>
              </a:defRPr>
            </a:lvl5pPr>
            <a:lvl6pPr lvl="5">
              <a:spcBef>
                <a:spcPts val="1000"/>
              </a:spcBef>
              <a:spcAft>
                <a:spcPts val="0"/>
              </a:spcAft>
              <a:buClr>
                <a:schemeClr val="accent1"/>
              </a:buClr>
              <a:buSzPts val="1000"/>
              <a:buNone/>
              <a:defRPr>
                <a:solidFill>
                  <a:schemeClr val="accent1"/>
                </a:solidFill>
              </a:defRPr>
            </a:lvl6pPr>
            <a:lvl7pPr lvl="6">
              <a:spcBef>
                <a:spcPts val="1000"/>
              </a:spcBef>
              <a:spcAft>
                <a:spcPts val="0"/>
              </a:spcAft>
              <a:buClr>
                <a:schemeClr val="accent1"/>
              </a:buClr>
              <a:buSzPts val="1000"/>
              <a:buNone/>
              <a:defRPr>
                <a:solidFill>
                  <a:schemeClr val="accent1"/>
                </a:solidFill>
              </a:defRPr>
            </a:lvl7pPr>
            <a:lvl8pPr lvl="7">
              <a:spcBef>
                <a:spcPts val="1000"/>
              </a:spcBef>
              <a:spcAft>
                <a:spcPts val="0"/>
              </a:spcAft>
              <a:buClr>
                <a:schemeClr val="accent1"/>
              </a:buClr>
              <a:buSzPts val="1000"/>
              <a:buNone/>
              <a:defRPr>
                <a:solidFill>
                  <a:schemeClr val="accent1"/>
                </a:solidFill>
              </a:defRPr>
            </a:lvl8pPr>
            <a:lvl9pPr lvl="8">
              <a:spcBef>
                <a:spcPts val="1000"/>
              </a:spcBef>
              <a:spcAft>
                <a:spcPts val="1000"/>
              </a:spcAft>
              <a:buClr>
                <a:schemeClr val="accent1"/>
              </a:buClr>
              <a:buSzPts val="1000"/>
              <a:buNone/>
              <a:defRPr>
                <a:solidFill>
                  <a:schemeClr val="accent1"/>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 you">
  <p:cSld name="CUSTOM_1_1">
    <p:bg>
      <p:bgPr>
        <a:solidFill>
          <a:schemeClr val="accent1"/>
        </a:solidFill>
        <a:effectLst/>
      </p:bgPr>
    </p:bg>
    <p:spTree>
      <p:nvGrpSpPr>
        <p:cNvPr id="1" name="Shape 324"/>
        <p:cNvGrpSpPr/>
        <p:nvPr/>
      </p:nvGrpSpPr>
      <p:grpSpPr>
        <a:xfrm>
          <a:off x="0" y="0"/>
          <a:ext cx="0" cy="0"/>
          <a:chOff x="0" y="0"/>
          <a:chExt cx="0" cy="0"/>
        </a:xfrm>
      </p:grpSpPr>
      <p:sp>
        <p:nvSpPr>
          <p:cNvPr id="325" name="Google Shape;325;p27"/>
          <p:cNvSpPr/>
          <p:nvPr/>
        </p:nvSpPr>
        <p:spPr>
          <a:xfrm flipH="1">
            <a:off x="433300" y="0"/>
            <a:ext cx="85602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26" name="Google Shape;326;p27"/>
          <p:cNvSpPr/>
          <p:nvPr/>
        </p:nvSpPr>
        <p:spPr>
          <a:xfrm flipH="1">
            <a:off x="433300" y="0"/>
            <a:ext cx="8415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27" name="Google Shape;327;p27"/>
          <p:cNvSpPr/>
          <p:nvPr/>
        </p:nvSpPr>
        <p:spPr>
          <a:xfrm flipH="1">
            <a:off x="-10550" y="0"/>
            <a:ext cx="87108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28" name="Google Shape;328;p27"/>
          <p:cNvSpPr/>
          <p:nvPr/>
        </p:nvSpPr>
        <p:spPr>
          <a:xfrm>
            <a:off x="1504259" y="3582046"/>
            <a:ext cx="3354000" cy="1037700"/>
          </a:xfrm>
          <a:prstGeom prst="snip1Rect">
            <a:avLst>
              <a:gd name="adj" fmla="val 24462"/>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29" name="Google Shape;329;p27"/>
          <p:cNvSpPr txBox="1">
            <a:spLocks noGrp="1"/>
          </p:cNvSpPr>
          <p:nvPr>
            <p:ph type="title"/>
          </p:nvPr>
        </p:nvSpPr>
        <p:spPr>
          <a:xfrm>
            <a:off x="2131600" y="3667325"/>
            <a:ext cx="2026500" cy="367200"/>
          </a:xfrm>
          <a:prstGeom prst="rect">
            <a:avLst/>
          </a:prstGeom>
        </p:spPr>
        <p:txBody>
          <a:bodyPr spcFirstLastPara="1" wrap="square" lIns="0" tIns="0" rIns="91425" bIns="0" anchor="ctr" anchorCtr="0">
            <a:noAutofit/>
          </a:bodyPr>
          <a:lstStyle>
            <a:lvl1pPr lvl="0" algn="ctr">
              <a:lnSpc>
                <a:spcPct val="100000"/>
              </a:lnSpc>
              <a:spcBef>
                <a:spcPts val="0"/>
              </a:spcBef>
              <a:spcAft>
                <a:spcPts val="0"/>
              </a:spcAft>
              <a:buClr>
                <a:schemeClr val="dk1"/>
              </a:buClr>
              <a:buSzPts val="3000"/>
              <a:buNone/>
              <a:defRPr sz="1000"/>
            </a:lvl1pPr>
            <a:lvl2pPr lvl="1">
              <a:spcBef>
                <a:spcPts val="0"/>
              </a:spcBef>
              <a:spcAft>
                <a:spcPts val="0"/>
              </a:spcAft>
              <a:buClr>
                <a:schemeClr val="dk1"/>
              </a:buClr>
              <a:buSzPts val="3000"/>
              <a:buNone/>
              <a:defRPr/>
            </a:lvl2pPr>
            <a:lvl3pPr lvl="2">
              <a:spcBef>
                <a:spcPts val="0"/>
              </a:spcBef>
              <a:spcAft>
                <a:spcPts val="0"/>
              </a:spcAft>
              <a:buClr>
                <a:schemeClr val="dk1"/>
              </a:buClr>
              <a:buSzPts val="3000"/>
              <a:buNone/>
              <a:defRPr/>
            </a:lvl3pPr>
            <a:lvl4pPr lvl="3">
              <a:spcBef>
                <a:spcPts val="0"/>
              </a:spcBef>
              <a:spcAft>
                <a:spcPts val="0"/>
              </a:spcAft>
              <a:buClr>
                <a:schemeClr val="dk1"/>
              </a:buClr>
              <a:buSzPts val="3000"/>
              <a:buNone/>
              <a:defRPr/>
            </a:lvl4pPr>
            <a:lvl5pPr lvl="4">
              <a:spcBef>
                <a:spcPts val="0"/>
              </a:spcBef>
              <a:spcAft>
                <a:spcPts val="0"/>
              </a:spcAft>
              <a:buClr>
                <a:schemeClr val="dk1"/>
              </a:buClr>
              <a:buSzPts val="3000"/>
              <a:buNone/>
              <a:defRPr/>
            </a:lvl5pPr>
            <a:lvl6pPr lvl="5">
              <a:spcBef>
                <a:spcPts val="0"/>
              </a:spcBef>
              <a:spcAft>
                <a:spcPts val="0"/>
              </a:spcAft>
              <a:buClr>
                <a:schemeClr val="dk1"/>
              </a:buClr>
              <a:buSzPts val="3000"/>
              <a:buNone/>
              <a:defRPr/>
            </a:lvl6pPr>
            <a:lvl7pPr lvl="6">
              <a:spcBef>
                <a:spcPts val="0"/>
              </a:spcBef>
              <a:spcAft>
                <a:spcPts val="0"/>
              </a:spcAft>
              <a:buClr>
                <a:schemeClr val="dk1"/>
              </a:buClr>
              <a:buSzPts val="3000"/>
              <a:buNone/>
              <a:defRPr/>
            </a:lvl7pPr>
            <a:lvl8pPr lvl="7">
              <a:spcBef>
                <a:spcPts val="0"/>
              </a:spcBef>
              <a:spcAft>
                <a:spcPts val="0"/>
              </a:spcAft>
              <a:buClr>
                <a:schemeClr val="dk1"/>
              </a:buClr>
              <a:buSzPts val="3000"/>
              <a:buNone/>
              <a:defRPr/>
            </a:lvl8pPr>
            <a:lvl9pPr lvl="8">
              <a:spcBef>
                <a:spcPts val="0"/>
              </a:spcBef>
              <a:spcAft>
                <a:spcPts val="0"/>
              </a:spcAft>
              <a:buClr>
                <a:schemeClr val="dk1"/>
              </a:buClr>
              <a:buSzPts val="3000"/>
              <a:buNone/>
              <a:defRPr/>
            </a:lvl9pPr>
          </a:lstStyle>
          <a:p>
            <a:endParaRPr/>
          </a:p>
        </p:txBody>
      </p:sp>
      <p:sp>
        <p:nvSpPr>
          <p:cNvPr id="330" name="Google Shape;330;p27"/>
          <p:cNvSpPr txBox="1">
            <a:spLocks noGrp="1"/>
          </p:cNvSpPr>
          <p:nvPr>
            <p:ph type="subTitle" idx="1"/>
          </p:nvPr>
        </p:nvSpPr>
        <p:spPr>
          <a:xfrm>
            <a:off x="1917225" y="4072850"/>
            <a:ext cx="2536500" cy="5469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None/>
              <a:defRPr>
                <a:solidFill>
                  <a:schemeClr val="dk1"/>
                </a:solidFill>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
        <p:nvSpPr>
          <p:cNvPr id="331" name="Google Shape;331;p27"/>
          <p:cNvSpPr>
            <a:spLocks noGrp="1"/>
          </p:cNvSpPr>
          <p:nvPr>
            <p:ph type="pic" idx="2"/>
          </p:nvPr>
        </p:nvSpPr>
        <p:spPr>
          <a:xfrm>
            <a:off x="387475" y="3575855"/>
            <a:ext cx="1309500" cy="1050000"/>
          </a:xfrm>
          <a:prstGeom prst="snip1Rect">
            <a:avLst>
              <a:gd name="adj" fmla="val 16667"/>
            </a:avLst>
          </a:prstGeom>
          <a:noFill/>
          <a:ln>
            <a:noFill/>
          </a:ln>
        </p:spPr>
      </p:sp>
      <p:sp>
        <p:nvSpPr>
          <p:cNvPr id="332" name="Google Shape;332;p27"/>
          <p:cNvSpPr txBox="1">
            <a:spLocks noGrp="1"/>
          </p:cNvSpPr>
          <p:nvPr>
            <p:ph type="title" idx="3"/>
          </p:nvPr>
        </p:nvSpPr>
        <p:spPr>
          <a:xfrm>
            <a:off x="409500" y="1578275"/>
            <a:ext cx="3354000" cy="10911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3400"/>
              <a:buNone/>
              <a:defRPr sz="1600">
                <a:latin typeface="Lato"/>
                <a:ea typeface="Lato"/>
                <a:cs typeface="Lato"/>
                <a:sym typeface="Lato"/>
              </a:defRPr>
            </a:lvl1pPr>
            <a:lvl2pPr lvl="1">
              <a:lnSpc>
                <a:spcPct val="100000"/>
              </a:lnSpc>
              <a:spcBef>
                <a:spcPts val="0"/>
              </a:spcBef>
              <a:spcAft>
                <a:spcPts val="0"/>
              </a:spcAft>
              <a:buClr>
                <a:schemeClr val="dk1"/>
              </a:buClr>
              <a:buSzPts val="3400"/>
              <a:buNone/>
              <a:defRPr sz="1600">
                <a:latin typeface="Lato"/>
                <a:ea typeface="Lato"/>
                <a:cs typeface="Lato"/>
                <a:sym typeface="Lato"/>
              </a:defRPr>
            </a:lvl2pPr>
            <a:lvl3pPr lvl="2">
              <a:lnSpc>
                <a:spcPct val="100000"/>
              </a:lnSpc>
              <a:spcBef>
                <a:spcPts val="0"/>
              </a:spcBef>
              <a:spcAft>
                <a:spcPts val="0"/>
              </a:spcAft>
              <a:buClr>
                <a:schemeClr val="dk1"/>
              </a:buClr>
              <a:buSzPts val="3400"/>
              <a:buNone/>
              <a:defRPr sz="1600">
                <a:latin typeface="Lato"/>
                <a:ea typeface="Lato"/>
                <a:cs typeface="Lato"/>
                <a:sym typeface="Lato"/>
              </a:defRPr>
            </a:lvl3pPr>
            <a:lvl4pPr lvl="3">
              <a:lnSpc>
                <a:spcPct val="100000"/>
              </a:lnSpc>
              <a:spcBef>
                <a:spcPts val="0"/>
              </a:spcBef>
              <a:spcAft>
                <a:spcPts val="0"/>
              </a:spcAft>
              <a:buClr>
                <a:schemeClr val="dk1"/>
              </a:buClr>
              <a:buSzPts val="3400"/>
              <a:buNone/>
              <a:defRPr sz="1600">
                <a:latin typeface="Lato"/>
                <a:ea typeface="Lato"/>
                <a:cs typeface="Lato"/>
                <a:sym typeface="Lato"/>
              </a:defRPr>
            </a:lvl4pPr>
            <a:lvl5pPr lvl="4">
              <a:lnSpc>
                <a:spcPct val="100000"/>
              </a:lnSpc>
              <a:spcBef>
                <a:spcPts val="0"/>
              </a:spcBef>
              <a:spcAft>
                <a:spcPts val="0"/>
              </a:spcAft>
              <a:buClr>
                <a:schemeClr val="dk1"/>
              </a:buClr>
              <a:buSzPts val="3400"/>
              <a:buNone/>
              <a:defRPr sz="1600">
                <a:latin typeface="Lato"/>
                <a:ea typeface="Lato"/>
                <a:cs typeface="Lato"/>
                <a:sym typeface="Lato"/>
              </a:defRPr>
            </a:lvl5pPr>
            <a:lvl6pPr lvl="5">
              <a:lnSpc>
                <a:spcPct val="100000"/>
              </a:lnSpc>
              <a:spcBef>
                <a:spcPts val="0"/>
              </a:spcBef>
              <a:spcAft>
                <a:spcPts val="0"/>
              </a:spcAft>
              <a:buClr>
                <a:schemeClr val="dk1"/>
              </a:buClr>
              <a:buSzPts val="3400"/>
              <a:buNone/>
              <a:defRPr sz="1600">
                <a:latin typeface="Lato"/>
                <a:ea typeface="Lato"/>
                <a:cs typeface="Lato"/>
                <a:sym typeface="Lato"/>
              </a:defRPr>
            </a:lvl6pPr>
            <a:lvl7pPr lvl="6">
              <a:lnSpc>
                <a:spcPct val="100000"/>
              </a:lnSpc>
              <a:spcBef>
                <a:spcPts val="0"/>
              </a:spcBef>
              <a:spcAft>
                <a:spcPts val="0"/>
              </a:spcAft>
              <a:buClr>
                <a:schemeClr val="dk1"/>
              </a:buClr>
              <a:buSzPts val="3400"/>
              <a:buNone/>
              <a:defRPr sz="1600">
                <a:latin typeface="Lato"/>
                <a:ea typeface="Lato"/>
                <a:cs typeface="Lato"/>
                <a:sym typeface="Lato"/>
              </a:defRPr>
            </a:lvl7pPr>
            <a:lvl8pPr lvl="7">
              <a:lnSpc>
                <a:spcPct val="100000"/>
              </a:lnSpc>
              <a:spcBef>
                <a:spcPts val="0"/>
              </a:spcBef>
              <a:spcAft>
                <a:spcPts val="0"/>
              </a:spcAft>
              <a:buClr>
                <a:schemeClr val="dk1"/>
              </a:buClr>
              <a:buSzPts val="3400"/>
              <a:buNone/>
              <a:defRPr sz="1600">
                <a:latin typeface="Lato"/>
                <a:ea typeface="Lato"/>
                <a:cs typeface="Lato"/>
                <a:sym typeface="Lato"/>
              </a:defRPr>
            </a:lvl8pPr>
            <a:lvl9pPr lvl="8">
              <a:lnSpc>
                <a:spcPct val="100000"/>
              </a:lnSpc>
              <a:spcBef>
                <a:spcPts val="0"/>
              </a:spcBef>
              <a:spcAft>
                <a:spcPts val="0"/>
              </a:spcAft>
              <a:buClr>
                <a:schemeClr val="dk1"/>
              </a:buClr>
              <a:buSzPts val="3400"/>
              <a:buNone/>
              <a:defRPr sz="1600">
                <a:latin typeface="Lato"/>
                <a:ea typeface="Lato"/>
                <a:cs typeface="Lato"/>
                <a:sym typeface="Lato"/>
              </a:defRPr>
            </a:lvl9pPr>
          </a:lstStyle>
          <a:p>
            <a:endParaRPr/>
          </a:p>
        </p:txBody>
      </p:sp>
      <p:sp>
        <p:nvSpPr>
          <p:cNvPr id="333" name="Google Shape;333;p27"/>
          <p:cNvSpPr txBox="1">
            <a:spLocks noGrp="1"/>
          </p:cNvSpPr>
          <p:nvPr>
            <p:ph type="title" idx="4"/>
          </p:nvPr>
        </p:nvSpPr>
        <p:spPr>
          <a:xfrm>
            <a:off x="409500" y="401500"/>
            <a:ext cx="3748500" cy="1091100"/>
          </a:xfrm>
          <a:prstGeom prst="rect">
            <a:avLst/>
          </a:prstGeom>
        </p:spPr>
        <p:txBody>
          <a:bodyPr spcFirstLastPara="1" wrap="square" lIns="0" tIns="0" rIns="91425" bIns="0" anchor="ctr" anchorCtr="0">
            <a:noAutofit/>
          </a:bodyPr>
          <a:lstStyle>
            <a:lvl1pPr lvl="0">
              <a:lnSpc>
                <a:spcPct val="90000"/>
              </a:lnSpc>
              <a:spcBef>
                <a:spcPts val="0"/>
              </a:spcBef>
              <a:spcAft>
                <a:spcPts val="0"/>
              </a:spcAft>
              <a:buClr>
                <a:schemeClr val="dk1"/>
              </a:buClr>
              <a:buSzPts val="4800"/>
              <a:buNone/>
              <a:defRPr sz="4800"/>
            </a:lvl1pPr>
            <a:lvl2pPr lvl="1">
              <a:spcBef>
                <a:spcPts val="0"/>
              </a:spcBef>
              <a:spcAft>
                <a:spcPts val="0"/>
              </a:spcAft>
              <a:buClr>
                <a:schemeClr val="dk1"/>
              </a:buClr>
              <a:buSzPts val="4800"/>
              <a:buNone/>
              <a:defRPr sz="4800">
                <a:latin typeface="Quantico"/>
                <a:ea typeface="Quantico"/>
                <a:cs typeface="Quantico"/>
                <a:sym typeface="Quantico"/>
              </a:defRPr>
            </a:lvl2pPr>
            <a:lvl3pPr lvl="2">
              <a:spcBef>
                <a:spcPts val="0"/>
              </a:spcBef>
              <a:spcAft>
                <a:spcPts val="0"/>
              </a:spcAft>
              <a:buClr>
                <a:schemeClr val="dk1"/>
              </a:buClr>
              <a:buSzPts val="4800"/>
              <a:buNone/>
              <a:defRPr sz="4800">
                <a:latin typeface="Quantico"/>
                <a:ea typeface="Quantico"/>
                <a:cs typeface="Quantico"/>
                <a:sym typeface="Quantico"/>
              </a:defRPr>
            </a:lvl3pPr>
            <a:lvl4pPr lvl="3">
              <a:spcBef>
                <a:spcPts val="0"/>
              </a:spcBef>
              <a:spcAft>
                <a:spcPts val="0"/>
              </a:spcAft>
              <a:buClr>
                <a:schemeClr val="dk1"/>
              </a:buClr>
              <a:buSzPts val="4800"/>
              <a:buNone/>
              <a:defRPr sz="4800">
                <a:latin typeface="Quantico"/>
                <a:ea typeface="Quantico"/>
                <a:cs typeface="Quantico"/>
                <a:sym typeface="Quantico"/>
              </a:defRPr>
            </a:lvl4pPr>
            <a:lvl5pPr lvl="4">
              <a:spcBef>
                <a:spcPts val="0"/>
              </a:spcBef>
              <a:spcAft>
                <a:spcPts val="0"/>
              </a:spcAft>
              <a:buClr>
                <a:schemeClr val="dk1"/>
              </a:buClr>
              <a:buSzPts val="4800"/>
              <a:buNone/>
              <a:defRPr sz="4800">
                <a:latin typeface="Quantico"/>
                <a:ea typeface="Quantico"/>
                <a:cs typeface="Quantico"/>
                <a:sym typeface="Quantico"/>
              </a:defRPr>
            </a:lvl5pPr>
            <a:lvl6pPr lvl="5">
              <a:spcBef>
                <a:spcPts val="0"/>
              </a:spcBef>
              <a:spcAft>
                <a:spcPts val="0"/>
              </a:spcAft>
              <a:buClr>
                <a:schemeClr val="dk1"/>
              </a:buClr>
              <a:buSzPts val="4800"/>
              <a:buNone/>
              <a:defRPr sz="4800">
                <a:latin typeface="Quantico"/>
                <a:ea typeface="Quantico"/>
                <a:cs typeface="Quantico"/>
                <a:sym typeface="Quantico"/>
              </a:defRPr>
            </a:lvl6pPr>
            <a:lvl7pPr lvl="6">
              <a:spcBef>
                <a:spcPts val="0"/>
              </a:spcBef>
              <a:spcAft>
                <a:spcPts val="0"/>
              </a:spcAft>
              <a:buClr>
                <a:schemeClr val="dk1"/>
              </a:buClr>
              <a:buSzPts val="4800"/>
              <a:buNone/>
              <a:defRPr sz="4800">
                <a:latin typeface="Quantico"/>
                <a:ea typeface="Quantico"/>
                <a:cs typeface="Quantico"/>
                <a:sym typeface="Quantico"/>
              </a:defRPr>
            </a:lvl7pPr>
            <a:lvl8pPr lvl="7">
              <a:spcBef>
                <a:spcPts val="0"/>
              </a:spcBef>
              <a:spcAft>
                <a:spcPts val="0"/>
              </a:spcAft>
              <a:buClr>
                <a:schemeClr val="dk1"/>
              </a:buClr>
              <a:buSzPts val="4800"/>
              <a:buNone/>
              <a:defRPr sz="4800">
                <a:latin typeface="Quantico"/>
                <a:ea typeface="Quantico"/>
                <a:cs typeface="Quantico"/>
                <a:sym typeface="Quantico"/>
              </a:defRPr>
            </a:lvl8pPr>
            <a:lvl9pPr lvl="8">
              <a:spcBef>
                <a:spcPts val="0"/>
              </a:spcBef>
              <a:spcAft>
                <a:spcPts val="0"/>
              </a:spcAft>
              <a:buClr>
                <a:schemeClr val="dk1"/>
              </a:buClr>
              <a:buSzPts val="4800"/>
              <a:buNone/>
              <a:defRPr sz="4800">
                <a:latin typeface="Quantico"/>
                <a:ea typeface="Quantico"/>
                <a:cs typeface="Quantico"/>
                <a:sym typeface="Quantico"/>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34"/>
        <p:cNvGrpSpPr/>
        <p:nvPr/>
      </p:nvGrpSpPr>
      <p:grpSpPr>
        <a:xfrm>
          <a:off x="0" y="0"/>
          <a:ext cx="0" cy="0"/>
          <a:chOff x="0" y="0"/>
          <a:chExt cx="0" cy="0"/>
        </a:xfrm>
      </p:grpSpPr>
      <p:sp>
        <p:nvSpPr>
          <p:cNvPr id="335" name="Google Shape;335;p28"/>
          <p:cNvSpPr txBox="1">
            <a:spLocks noGrp="1"/>
          </p:cNvSpPr>
          <p:nvPr>
            <p:ph type="title"/>
          </p:nvPr>
        </p:nvSpPr>
        <p:spPr>
          <a:xfrm>
            <a:off x="311700" y="2150850"/>
            <a:ext cx="8520600" cy="841800"/>
          </a:xfrm>
          <a:prstGeom prst="rect">
            <a:avLst/>
          </a:prstGeom>
        </p:spPr>
        <p:txBody>
          <a:bodyPr spcFirstLastPara="1" wrap="square" lIns="0" tIns="0" rIns="91425"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336"/>
        <p:cNvGrpSpPr/>
        <p:nvPr/>
      </p:nvGrpSpPr>
      <p:grpSpPr>
        <a:xfrm>
          <a:off x="0" y="0"/>
          <a:ext cx="0" cy="0"/>
          <a:chOff x="0" y="0"/>
          <a:chExt cx="0" cy="0"/>
        </a:xfrm>
      </p:grpSpPr>
      <p:sp>
        <p:nvSpPr>
          <p:cNvPr id="337" name="Google Shape;337;p29"/>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8" name="Google Shape;338;p29"/>
          <p:cNvSpPr txBox="1">
            <a:spLocks noGrp="1"/>
          </p:cNvSpPr>
          <p:nvPr>
            <p:ph type="body" idx="1"/>
          </p:nvPr>
        </p:nvSpPr>
        <p:spPr>
          <a:xfrm>
            <a:off x="311700" y="1152475"/>
            <a:ext cx="8520600" cy="34164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39"/>
        <p:cNvGrpSpPr/>
        <p:nvPr/>
      </p:nvGrpSpPr>
      <p:grpSpPr>
        <a:xfrm>
          <a:off x="0" y="0"/>
          <a:ext cx="0" cy="0"/>
          <a:chOff x="0" y="0"/>
          <a:chExt cx="0" cy="0"/>
        </a:xfrm>
      </p:grpSpPr>
      <p:sp>
        <p:nvSpPr>
          <p:cNvPr id="340" name="Google Shape;340;p30"/>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Alt 1">
  <p:cSld name="BLANK_1_1_1_1_1_1_1_1">
    <p:bg>
      <p:bgPr>
        <a:solidFill>
          <a:schemeClr val="accent2"/>
        </a:solidFill>
        <a:effectLst/>
      </p:bgPr>
    </p:bg>
    <p:spTree>
      <p:nvGrpSpPr>
        <p:cNvPr id="1" name="Shape 22"/>
        <p:cNvGrpSpPr/>
        <p:nvPr/>
      </p:nvGrpSpPr>
      <p:grpSpPr>
        <a:xfrm>
          <a:off x="0" y="0"/>
          <a:ext cx="0" cy="0"/>
          <a:chOff x="0" y="0"/>
          <a:chExt cx="0" cy="0"/>
        </a:xfrm>
      </p:grpSpPr>
      <p:sp>
        <p:nvSpPr>
          <p:cNvPr id="23" name="Google Shape;23;p4"/>
          <p:cNvSpPr/>
          <p:nvPr/>
        </p:nvSpPr>
        <p:spPr>
          <a:xfrm>
            <a:off x="99900" y="99900"/>
            <a:ext cx="8944200" cy="4936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4" name="Google Shape;24;p4"/>
          <p:cNvSpPr/>
          <p:nvPr/>
        </p:nvSpPr>
        <p:spPr>
          <a:xfrm>
            <a:off x="252300" y="252300"/>
            <a:ext cx="8639400" cy="4631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5" name="Google Shape;25;p4"/>
          <p:cNvSpPr/>
          <p:nvPr/>
        </p:nvSpPr>
        <p:spPr>
          <a:xfrm>
            <a:off x="404700" y="404700"/>
            <a:ext cx="8334600" cy="4326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6" name="Google Shape;26;p4"/>
          <p:cNvSpPr/>
          <p:nvPr/>
        </p:nvSpPr>
        <p:spPr>
          <a:xfrm>
            <a:off x="557100" y="557100"/>
            <a:ext cx="8029800" cy="4022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27" name="Google Shape;27;p4"/>
          <p:cNvSpPr txBox="1">
            <a:spLocks noGrp="1"/>
          </p:cNvSpPr>
          <p:nvPr>
            <p:ph type="title"/>
          </p:nvPr>
        </p:nvSpPr>
        <p:spPr>
          <a:xfrm>
            <a:off x="941650" y="795275"/>
            <a:ext cx="2861400" cy="8166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6"/>
              </a:buClr>
              <a:buSzPts val="3000"/>
              <a:buNone/>
              <a:defRPr sz="2400">
                <a:solidFill>
                  <a:schemeClr val="accent6"/>
                </a:solidFill>
              </a:defRPr>
            </a:lvl1pPr>
            <a:lvl2pPr lvl="1">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2pPr>
            <a:lvl3pPr lvl="2">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3pPr>
            <a:lvl4pPr lvl="3">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4pPr>
            <a:lvl5pPr lvl="4">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5pPr>
            <a:lvl6pPr lvl="5">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6pPr>
            <a:lvl7pPr lvl="6">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7pPr>
            <a:lvl8pPr lvl="7">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8pPr>
            <a:lvl9pPr lvl="8">
              <a:lnSpc>
                <a:spcPct val="100000"/>
              </a:lnSpc>
              <a:spcBef>
                <a:spcPts val="0"/>
              </a:spcBef>
              <a:spcAft>
                <a:spcPts val="0"/>
              </a:spcAft>
              <a:buClr>
                <a:schemeClr val="accent6"/>
              </a:buClr>
              <a:buSzPts val="3000"/>
              <a:buNone/>
              <a:defRPr sz="2400">
                <a:solidFill>
                  <a:schemeClr val="accent6"/>
                </a:solidFill>
                <a:latin typeface="Quantico"/>
                <a:ea typeface="Quantico"/>
                <a:cs typeface="Quantico"/>
                <a:sym typeface="Quantico"/>
              </a:defRPr>
            </a:lvl9pPr>
          </a:lstStyle>
          <a:p>
            <a:endParaRPr/>
          </a:p>
        </p:txBody>
      </p:sp>
      <p:sp>
        <p:nvSpPr>
          <p:cNvPr id="28" name="Google Shape;28;p4"/>
          <p:cNvSpPr txBox="1">
            <a:spLocks noGrp="1"/>
          </p:cNvSpPr>
          <p:nvPr>
            <p:ph type="title" idx="2"/>
          </p:nvPr>
        </p:nvSpPr>
        <p:spPr>
          <a:xfrm>
            <a:off x="4399600" y="83542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29" name="Google Shape;29;p4"/>
          <p:cNvSpPr txBox="1">
            <a:spLocks noGrp="1"/>
          </p:cNvSpPr>
          <p:nvPr>
            <p:ph type="title" idx="3"/>
          </p:nvPr>
        </p:nvSpPr>
        <p:spPr>
          <a:xfrm>
            <a:off x="6496050" y="83542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30" name="Google Shape;30;p4"/>
          <p:cNvSpPr txBox="1">
            <a:spLocks noGrp="1"/>
          </p:cNvSpPr>
          <p:nvPr>
            <p:ph type="title" idx="4"/>
          </p:nvPr>
        </p:nvSpPr>
        <p:spPr>
          <a:xfrm>
            <a:off x="4385600" y="279757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31" name="Google Shape;31;p4"/>
          <p:cNvSpPr txBox="1">
            <a:spLocks noGrp="1"/>
          </p:cNvSpPr>
          <p:nvPr>
            <p:ph type="title" idx="5"/>
          </p:nvPr>
        </p:nvSpPr>
        <p:spPr>
          <a:xfrm>
            <a:off x="6496050" y="2797575"/>
            <a:ext cx="2703600" cy="772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3"/>
              </a:buClr>
              <a:buSzPts val="3000"/>
              <a:buNone/>
              <a:defRPr sz="2200">
                <a:solidFill>
                  <a:schemeClr val="accent3"/>
                </a:solidFill>
              </a:defRPr>
            </a:lvl1pPr>
            <a:lvl2pPr lvl="1">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2pPr>
            <a:lvl3pPr lvl="2">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3pPr>
            <a:lvl4pPr lvl="3">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4pPr>
            <a:lvl5pPr lvl="4">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5pPr>
            <a:lvl6pPr lvl="5">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6pPr>
            <a:lvl7pPr lvl="6">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7pPr>
            <a:lvl8pPr lvl="7">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8pPr>
            <a:lvl9pPr lvl="8">
              <a:lnSpc>
                <a:spcPct val="100000"/>
              </a:lnSpc>
              <a:spcBef>
                <a:spcPts val="0"/>
              </a:spcBef>
              <a:spcAft>
                <a:spcPts val="0"/>
              </a:spcAft>
              <a:buClr>
                <a:schemeClr val="accent3"/>
              </a:buClr>
              <a:buSzPts val="3000"/>
              <a:buNone/>
              <a:defRPr sz="2200">
                <a:solidFill>
                  <a:schemeClr val="accent3"/>
                </a:solidFill>
                <a:latin typeface="Quantico"/>
                <a:ea typeface="Quantico"/>
                <a:cs typeface="Quantico"/>
                <a:sym typeface="Quantico"/>
              </a:defRPr>
            </a:lvl9pPr>
          </a:lstStyle>
          <a:p>
            <a:endParaRPr/>
          </a:p>
        </p:txBody>
      </p:sp>
      <p:sp>
        <p:nvSpPr>
          <p:cNvPr id="32" name="Google Shape;32;p4"/>
          <p:cNvSpPr txBox="1">
            <a:spLocks noGrp="1"/>
          </p:cNvSpPr>
          <p:nvPr>
            <p:ph type="title" idx="6"/>
          </p:nvPr>
        </p:nvSpPr>
        <p:spPr>
          <a:xfrm>
            <a:off x="4423700" y="1379550"/>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33" name="Google Shape;33;p4"/>
          <p:cNvSpPr txBox="1">
            <a:spLocks noGrp="1"/>
          </p:cNvSpPr>
          <p:nvPr>
            <p:ph type="title" idx="7"/>
          </p:nvPr>
        </p:nvSpPr>
        <p:spPr>
          <a:xfrm>
            <a:off x="6562725" y="1379550"/>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34" name="Google Shape;34;p4"/>
          <p:cNvSpPr txBox="1">
            <a:spLocks noGrp="1"/>
          </p:cNvSpPr>
          <p:nvPr>
            <p:ph type="title" idx="8"/>
          </p:nvPr>
        </p:nvSpPr>
        <p:spPr>
          <a:xfrm>
            <a:off x="4423700" y="3341700"/>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35" name="Google Shape;35;p4"/>
          <p:cNvSpPr txBox="1">
            <a:spLocks noGrp="1"/>
          </p:cNvSpPr>
          <p:nvPr>
            <p:ph type="title" idx="9"/>
          </p:nvPr>
        </p:nvSpPr>
        <p:spPr>
          <a:xfrm>
            <a:off x="6562725" y="3341688"/>
            <a:ext cx="1703700" cy="772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000">
                <a:solidFill>
                  <a:schemeClr val="accent6"/>
                </a:solidFill>
                <a:latin typeface="Lato"/>
                <a:ea typeface="Lato"/>
                <a:cs typeface="Lato"/>
                <a:sym typeface="Lato"/>
              </a:defRPr>
            </a:lvl9pPr>
          </a:lstStyle>
          <a:p>
            <a:endParaRPr/>
          </a:p>
        </p:txBody>
      </p:sp>
      <p:sp>
        <p:nvSpPr>
          <p:cNvPr id="36" name="Google Shape;36;p4"/>
          <p:cNvSpPr txBox="1">
            <a:spLocks noGrp="1"/>
          </p:cNvSpPr>
          <p:nvPr>
            <p:ph type="title" idx="13"/>
          </p:nvPr>
        </p:nvSpPr>
        <p:spPr>
          <a:xfrm>
            <a:off x="966700" y="1417525"/>
            <a:ext cx="2072700" cy="1705200"/>
          </a:xfrm>
          <a:prstGeom prst="rect">
            <a:avLst/>
          </a:prstGeom>
        </p:spPr>
        <p:txBody>
          <a:bodyPr spcFirstLastPara="1" wrap="square" lIns="0" tIns="0" rIns="91425" bIns="0" anchor="t" anchorCtr="0">
            <a:noAutofit/>
          </a:bodyPr>
          <a:lstStyle>
            <a:lvl1pPr lvl="0">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1pPr>
            <a:lvl2pPr lvl="1">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2pPr>
            <a:lvl3pPr lvl="2">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3pPr>
            <a:lvl4pPr lvl="3">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4pPr>
            <a:lvl5pPr lvl="4">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5pPr>
            <a:lvl6pPr lvl="5">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6pPr>
            <a:lvl7pPr lvl="6">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7pPr>
            <a:lvl8pPr lvl="7">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8pPr>
            <a:lvl9pPr lvl="8">
              <a:spcBef>
                <a:spcPts val="0"/>
              </a:spcBef>
              <a:spcAft>
                <a:spcPts val="0"/>
              </a:spcAft>
              <a:buClr>
                <a:schemeClr val="accent6"/>
              </a:buClr>
              <a:buSzPts val="3100"/>
              <a:buFont typeface="Lato"/>
              <a:buNone/>
              <a:defRPr sz="1200">
                <a:solidFill>
                  <a:schemeClr val="accent6"/>
                </a:solidFill>
                <a:latin typeface="Lato"/>
                <a:ea typeface="Lato"/>
                <a:cs typeface="Lato"/>
                <a:sym typeface="Lato"/>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1"/>
        <p:cNvGrpSpPr/>
        <p:nvPr/>
      </p:nvGrpSpPr>
      <p:grpSpPr>
        <a:xfrm>
          <a:off x="0" y="0"/>
          <a:ext cx="0" cy="0"/>
          <a:chOff x="0" y="0"/>
          <a:chExt cx="0" cy="0"/>
        </a:xfrm>
      </p:grpSpPr>
      <p:sp>
        <p:nvSpPr>
          <p:cNvPr id="342" name="Google Shape;342;p31"/>
          <p:cNvSpPr txBox="1">
            <a:spLocks noGrp="1"/>
          </p:cNvSpPr>
          <p:nvPr>
            <p:ph type="title"/>
          </p:nvPr>
        </p:nvSpPr>
        <p:spPr>
          <a:xfrm>
            <a:off x="311700" y="555600"/>
            <a:ext cx="2808000" cy="755700"/>
          </a:xfrm>
          <a:prstGeom prst="rect">
            <a:avLst/>
          </a:prstGeom>
        </p:spPr>
        <p:txBody>
          <a:bodyPr spcFirstLastPara="1" wrap="square" lIns="0" tIns="0" rIns="91425" bIns="0"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3" name="Google Shape;343;p31"/>
          <p:cNvSpPr txBox="1">
            <a:spLocks noGrp="1"/>
          </p:cNvSpPr>
          <p:nvPr>
            <p:ph type="body" idx="1"/>
          </p:nvPr>
        </p:nvSpPr>
        <p:spPr>
          <a:xfrm>
            <a:off x="311700" y="1389600"/>
            <a:ext cx="2808000" cy="31794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44"/>
        <p:cNvGrpSpPr/>
        <p:nvPr/>
      </p:nvGrpSpPr>
      <p:grpSpPr>
        <a:xfrm>
          <a:off x="0" y="0"/>
          <a:ext cx="0" cy="0"/>
          <a:chOff x="0" y="0"/>
          <a:chExt cx="0" cy="0"/>
        </a:xfrm>
      </p:grpSpPr>
      <p:sp>
        <p:nvSpPr>
          <p:cNvPr id="345" name="Google Shape;345;p32"/>
          <p:cNvSpPr txBox="1">
            <a:spLocks noGrp="1"/>
          </p:cNvSpPr>
          <p:nvPr>
            <p:ph type="title"/>
          </p:nvPr>
        </p:nvSpPr>
        <p:spPr>
          <a:xfrm>
            <a:off x="490250" y="450150"/>
            <a:ext cx="6367800" cy="4090800"/>
          </a:xfrm>
          <a:prstGeom prst="rect">
            <a:avLst/>
          </a:prstGeom>
        </p:spPr>
        <p:txBody>
          <a:bodyPr spcFirstLastPara="1" wrap="square" lIns="0" tIns="0" rIns="91425" bIns="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46"/>
        <p:cNvGrpSpPr/>
        <p:nvPr/>
      </p:nvGrpSpPr>
      <p:grpSpPr>
        <a:xfrm>
          <a:off x="0" y="0"/>
          <a:ext cx="0" cy="0"/>
          <a:chOff x="0" y="0"/>
          <a:chExt cx="0" cy="0"/>
        </a:xfrm>
      </p:grpSpPr>
      <p:sp>
        <p:nvSpPr>
          <p:cNvPr id="347" name="Google Shape;347;p33"/>
          <p:cNvSpPr txBox="1">
            <a:spLocks noGrp="1"/>
          </p:cNvSpPr>
          <p:nvPr>
            <p:ph type="title"/>
          </p:nvPr>
        </p:nvSpPr>
        <p:spPr>
          <a:xfrm>
            <a:off x="265500" y="1233175"/>
            <a:ext cx="4045200" cy="1482300"/>
          </a:xfrm>
          <a:prstGeom prst="rect">
            <a:avLst/>
          </a:prstGeom>
        </p:spPr>
        <p:txBody>
          <a:bodyPr spcFirstLastPara="1" wrap="square" lIns="0" tIns="0" rIns="91425" bIns="0"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48" name="Google Shape;348;p33"/>
          <p:cNvSpPr txBox="1">
            <a:spLocks noGrp="1"/>
          </p:cNvSpPr>
          <p:nvPr>
            <p:ph type="subTitle" idx="1"/>
          </p:nvPr>
        </p:nvSpPr>
        <p:spPr>
          <a:xfrm>
            <a:off x="265500" y="2803075"/>
            <a:ext cx="4045200" cy="1235100"/>
          </a:xfrm>
          <a:prstGeom prst="rect">
            <a:avLst/>
          </a:prstGeom>
        </p:spPr>
        <p:txBody>
          <a:bodyPr spcFirstLastPara="1" wrap="square" lIns="0" tIns="0" rIns="91425" bIns="0"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1000"/>
              </a:spcBef>
              <a:spcAft>
                <a:spcPts val="0"/>
              </a:spcAft>
              <a:buSzPts val="2100"/>
              <a:buNone/>
              <a:defRPr sz="2100"/>
            </a:lvl2pPr>
            <a:lvl3pPr lvl="2" algn="ctr">
              <a:lnSpc>
                <a:spcPct val="100000"/>
              </a:lnSpc>
              <a:spcBef>
                <a:spcPts val="1000"/>
              </a:spcBef>
              <a:spcAft>
                <a:spcPts val="0"/>
              </a:spcAft>
              <a:buSzPts val="2100"/>
              <a:buNone/>
              <a:defRPr sz="2100"/>
            </a:lvl3pPr>
            <a:lvl4pPr lvl="3" algn="ctr">
              <a:lnSpc>
                <a:spcPct val="100000"/>
              </a:lnSpc>
              <a:spcBef>
                <a:spcPts val="1000"/>
              </a:spcBef>
              <a:spcAft>
                <a:spcPts val="0"/>
              </a:spcAft>
              <a:buSzPts val="2100"/>
              <a:buNone/>
              <a:defRPr sz="2100"/>
            </a:lvl4pPr>
            <a:lvl5pPr lvl="4" algn="ctr">
              <a:lnSpc>
                <a:spcPct val="100000"/>
              </a:lnSpc>
              <a:spcBef>
                <a:spcPts val="1000"/>
              </a:spcBef>
              <a:spcAft>
                <a:spcPts val="0"/>
              </a:spcAft>
              <a:buSzPts val="2100"/>
              <a:buNone/>
              <a:defRPr sz="2100"/>
            </a:lvl5pPr>
            <a:lvl6pPr lvl="5" algn="ctr">
              <a:lnSpc>
                <a:spcPct val="100000"/>
              </a:lnSpc>
              <a:spcBef>
                <a:spcPts val="1000"/>
              </a:spcBef>
              <a:spcAft>
                <a:spcPts val="0"/>
              </a:spcAft>
              <a:buSzPts val="2100"/>
              <a:buNone/>
              <a:defRPr sz="2100"/>
            </a:lvl6pPr>
            <a:lvl7pPr lvl="6" algn="ctr">
              <a:lnSpc>
                <a:spcPct val="100000"/>
              </a:lnSpc>
              <a:spcBef>
                <a:spcPts val="1000"/>
              </a:spcBef>
              <a:spcAft>
                <a:spcPts val="0"/>
              </a:spcAft>
              <a:buSzPts val="2100"/>
              <a:buNone/>
              <a:defRPr sz="2100"/>
            </a:lvl7pPr>
            <a:lvl8pPr lvl="7" algn="ctr">
              <a:lnSpc>
                <a:spcPct val="100000"/>
              </a:lnSpc>
              <a:spcBef>
                <a:spcPts val="1000"/>
              </a:spcBef>
              <a:spcAft>
                <a:spcPts val="0"/>
              </a:spcAft>
              <a:buSzPts val="2100"/>
              <a:buNone/>
              <a:defRPr sz="2100"/>
            </a:lvl8pPr>
            <a:lvl9pPr lvl="8" algn="ctr">
              <a:lnSpc>
                <a:spcPct val="100000"/>
              </a:lnSpc>
              <a:spcBef>
                <a:spcPts val="1000"/>
              </a:spcBef>
              <a:spcAft>
                <a:spcPts val="0"/>
              </a:spcAft>
              <a:buSzPts val="2100"/>
              <a:buNone/>
              <a:defRPr sz="2100"/>
            </a:lvl9pPr>
          </a:lstStyle>
          <a:p>
            <a:endParaRPr/>
          </a:p>
        </p:txBody>
      </p:sp>
      <p:sp>
        <p:nvSpPr>
          <p:cNvPr id="349" name="Google Shape;349;p33"/>
          <p:cNvSpPr txBox="1">
            <a:spLocks noGrp="1"/>
          </p:cNvSpPr>
          <p:nvPr>
            <p:ph type="body" idx="2"/>
          </p:nvPr>
        </p:nvSpPr>
        <p:spPr>
          <a:xfrm>
            <a:off x="4939500" y="724075"/>
            <a:ext cx="3837000" cy="3695100"/>
          </a:xfrm>
          <a:prstGeom prst="rect">
            <a:avLst/>
          </a:prstGeom>
        </p:spPr>
        <p:txBody>
          <a:bodyPr spcFirstLastPara="1" wrap="square" lIns="0" tIns="0" rIns="91425" bIns="0" anchor="ctr"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50"/>
        <p:cNvGrpSpPr/>
        <p:nvPr/>
      </p:nvGrpSpPr>
      <p:grpSpPr>
        <a:xfrm>
          <a:off x="0" y="0"/>
          <a:ext cx="0" cy="0"/>
          <a:chOff x="0" y="0"/>
          <a:chExt cx="0" cy="0"/>
        </a:xfrm>
      </p:grpSpPr>
      <p:sp>
        <p:nvSpPr>
          <p:cNvPr id="351" name="Google Shape;351;p34"/>
          <p:cNvSpPr txBox="1">
            <a:spLocks noGrp="1"/>
          </p:cNvSpPr>
          <p:nvPr>
            <p:ph type="body" idx="1"/>
          </p:nvPr>
        </p:nvSpPr>
        <p:spPr>
          <a:xfrm>
            <a:off x="311700" y="4230575"/>
            <a:ext cx="5998800" cy="605100"/>
          </a:xfrm>
          <a:prstGeom prst="rect">
            <a:avLst/>
          </a:prstGeom>
        </p:spPr>
        <p:txBody>
          <a:bodyPr spcFirstLastPara="1" wrap="square" lIns="0" tIns="0" rIns="91425" bIns="0" anchor="ctr" anchorCtr="0">
            <a:noAutofit/>
          </a:bodyPr>
          <a:lstStyle>
            <a:lvl1pPr marL="457200" lvl="0" indent="-228600">
              <a:lnSpc>
                <a:spcPct val="100000"/>
              </a:lnSpc>
              <a:spcBef>
                <a:spcPts val="0"/>
              </a:spcBef>
              <a:spcAft>
                <a:spcPts val="0"/>
              </a:spcAft>
              <a:buSzPts val="1000"/>
              <a:buNone/>
              <a:defRPr/>
            </a:lvl1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52"/>
        <p:cNvGrpSpPr/>
        <p:nvPr/>
      </p:nvGrpSpPr>
      <p:grpSpPr>
        <a:xfrm>
          <a:off x="0" y="0"/>
          <a:ext cx="0" cy="0"/>
          <a:chOff x="0" y="0"/>
          <a:chExt cx="0" cy="0"/>
        </a:xfrm>
      </p:grpSpPr>
      <p:sp>
        <p:nvSpPr>
          <p:cNvPr id="353" name="Google Shape;353;p35"/>
          <p:cNvSpPr txBox="1">
            <a:spLocks noGrp="1"/>
          </p:cNvSpPr>
          <p:nvPr>
            <p:ph type="title" hasCustomPrompt="1"/>
          </p:nvPr>
        </p:nvSpPr>
        <p:spPr>
          <a:xfrm>
            <a:off x="311700" y="1106125"/>
            <a:ext cx="8520600" cy="1963500"/>
          </a:xfrm>
          <a:prstGeom prst="rect">
            <a:avLst/>
          </a:prstGeom>
        </p:spPr>
        <p:txBody>
          <a:bodyPr spcFirstLastPara="1" wrap="square" lIns="0" tIns="0" rIns="91425" bIns="0"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54" name="Google Shape;354;p35"/>
          <p:cNvSpPr txBox="1">
            <a:spLocks noGrp="1"/>
          </p:cNvSpPr>
          <p:nvPr>
            <p:ph type="body" idx="1"/>
          </p:nvPr>
        </p:nvSpPr>
        <p:spPr>
          <a:xfrm>
            <a:off x="311700" y="3152225"/>
            <a:ext cx="8520600" cy="1300800"/>
          </a:xfrm>
          <a:prstGeom prst="rect">
            <a:avLst/>
          </a:prstGeom>
        </p:spPr>
        <p:txBody>
          <a:bodyPr spcFirstLastPara="1" wrap="square" lIns="0" tIns="0" rIns="91425" bIns="0" anchor="t" anchorCtr="0">
            <a:noAutofit/>
          </a:bodyPr>
          <a:lstStyle>
            <a:lvl1pPr marL="457200" lvl="0" indent="-292100" algn="ctr">
              <a:spcBef>
                <a:spcPts val="0"/>
              </a:spcBef>
              <a:spcAft>
                <a:spcPts val="0"/>
              </a:spcAft>
              <a:buSzPts val="1000"/>
              <a:buChar char="●"/>
              <a:defRPr/>
            </a:lvl1pPr>
            <a:lvl2pPr marL="914400" lvl="1" indent="-292100" algn="ctr">
              <a:spcBef>
                <a:spcPts val="1000"/>
              </a:spcBef>
              <a:spcAft>
                <a:spcPts val="0"/>
              </a:spcAft>
              <a:buSzPts val="1000"/>
              <a:buChar char="○"/>
              <a:defRPr/>
            </a:lvl2pPr>
            <a:lvl3pPr marL="1371600" lvl="2" indent="-292100" algn="ctr">
              <a:spcBef>
                <a:spcPts val="1000"/>
              </a:spcBef>
              <a:spcAft>
                <a:spcPts val="0"/>
              </a:spcAft>
              <a:buSzPts val="1000"/>
              <a:buChar char="■"/>
              <a:defRPr/>
            </a:lvl3pPr>
            <a:lvl4pPr marL="1828800" lvl="3" indent="-292100" algn="ctr">
              <a:spcBef>
                <a:spcPts val="1000"/>
              </a:spcBef>
              <a:spcAft>
                <a:spcPts val="0"/>
              </a:spcAft>
              <a:buSzPts val="1000"/>
              <a:buChar char="●"/>
              <a:defRPr/>
            </a:lvl4pPr>
            <a:lvl5pPr marL="2286000" lvl="4" indent="-292100" algn="ctr">
              <a:spcBef>
                <a:spcPts val="1000"/>
              </a:spcBef>
              <a:spcAft>
                <a:spcPts val="0"/>
              </a:spcAft>
              <a:buSzPts val="1000"/>
              <a:buChar char="○"/>
              <a:defRPr/>
            </a:lvl5pPr>
            <a:lvl6pPr marL="2743200" lvl="5" indent="-292100" algn="ctr">
              <a:spcBef>
                <a:spcPts val="1000"/>
              </a:spcBef>
              <a:spcAft>
                <a:spcPts val="0"/>
              </a:spcAft>
              <a:buSzPts val="1000"/>
              <a:buChar char="■"/>
              <a:defRPr/>
            </a:lvl6pPr>
            <a:lvl7pPr marL="3200400" lvl="6" indent="-292100" algn="ctr">
              <a:spcBef>
                <a:spcPts val="1000"/>
              </a:spcBef>
              <a:spcAft>
                <a:spcPts val="0"/>
              </a:spcAft>
              <a:buSzPts val="1000"/>
              <a:buChar char="●"/>
              <a:defRPr/>
            </a:lvl7pPr>
            <a:lvl8pPr marL="3657600" lvl="7" indent="-292100" algn="ctr">
              <a:spcBef>
                <a:spcPts val="1000"/>
              </a:spcBef>
              <a:spcAft>
                <a:spcPts val="0"/>
              </a:spcAft>
              <a:buSzPts val="1000"/>
              <a:buChar char="○"/>
              <a:defRPr/>
            </a:lvl8pPr>
            <a:lvl9pPr marL="4114800" lvl="8" indent="-292100" algn="ctr">
              <a:spcBef>
                <a:spcPts val="1000"/>
              </a:spcBef>
              <a:spcAft>
                <a:spcPts val="1000"/>
              </a:spcAft>
              <a:buSzPts val="10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5"/>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356"/>
        <p:cNvGrpSpPr/>
        <p:nvPr/>
      </p:nvGrpSpPr>
      <p:grpSpPr>
        <a:xfrm>
          <a:off x="0" y="0"/>
          <a:ext cx="0" cy="0"/>
          <a:chOff x="0" y="0"/>
          <a:chExt cx="0" cy="0"/>
        </a:xfrm>
      </p:grpSpPr>
      <p:sp>
        <p:nvSpPr>
          <p:cNvPr id="357" name="Google Shape;357;p37"/>
          <p:cNvSpPr txBox="1">
            <a:spLocks noGrp="1"/>
          </p:cNvSpPr>
          <p:nvPr>
            <p:ph type="title"/>
          </p:nvPr>
        </p:nvSpPr>
        <p:spPr>
          <a:xfrm>
            <a:off x="677325" y="1832775"/>
            <a:ext cx="3217200" cy="1484100"/>
          </a:xfrm>
          <a:prstGeom prst="rect">
            <a:avLst/>
          </a:prstGeom>
        </p:spPr>
        <p:txBody>
          <a:bodyPr spcFirstLastPara="1" wrap="square" lIns="0" tIns="0" rIns="91425" bIns="0" anchor="ctr" anchorCtr="0">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58" name="Google Shape;358;p37"/>
          <p:cNvSpPr txBox="1">
            <a:spLocks noGrp="1"/>
          </p:cNvSpPr>
          <p:nvPr>
            <p:ph type="subTitle" idx="1"/>
          </p:nvPr>
        </p:nvSpPr>
        <p:spPr>
          <a:xfrm>
            <a:off x="4406650" y="393750"/>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59" name="Google Shape;359;p37"/>
          <p:cNvSpPr txBox="1">
            <a:spLocks noGrp="1"/>
          </p:cNvSpPr>
          <p:nvPr>
            <p:ph type="subTitle" idx="2"/>
          </p:nvPr>
        </p:nvSpPr>
        <p:spPr>
          <a:xfrm>
            <a:off x="4406650" y="1151705"/>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60" name="Google Shape;360;p37"/>
          <p:cNvSpPr txBox="1">
            <a:spLocks noGrp="1"/>
          </p:cNvSpPr>
          <p:nvPr>
            <p:ph type="subTitle" idx="3"/>
          </p:nvPr>
        </p:nvSpPr>
        <p:spPr>
          <a:xfrm>
            <a:off x="4406650" y="3425570"/>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61" name="Google Shape;361;p37"/>
          <p:cNvSpPr txBox="1">
            <a:spLocks noGrp="1"/>
          </p:cNvSpPr>
          <p:nvPr>
            <p:ph type="subTitle" idx="4"/>
          </p:nvPr>
        </p:nvSpPr>
        <p:spPr>
          <a:xfrm>
            <a:off x="4406650" y="1909660"/>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62" name="Google Shape;362;p37"/>
          <p:cNvSpPr txBox="1">
            <a:spLocks noGrp="1"/>
          </p:cNvSpPr>
          <p:nvPr>
            <p:ph type="subTitle" idx="5"/>
          </p:nvPr>
        </p:nvSpPr>
        <p:spPr>
          <a:xfrm>
            <a:off x="4406650" y="4183525"/>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63" name="Google Shape;363;p37"/>
          <p:cNvSpPr txBox="1">
            <a:spLocks noGrp="1"/>
          </p:cNvSpPr>
          <p:nvPr>
            <p:ph type="subTitle" idx="6"/>
          </p:nvPr>
        </p:nvSpPr>
        <p:spPr>
          <a:xfrm>
            <a:off x="4406650" y="2667615"/>
            <a:ext cx="44097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body and image">
  <p:cSld name="Title, body and image">
    <p:spTree>
      <p:nvGrpSpPr>
        <p:cNvPr id="1" name="Shape 364"/>
        <p:cNvGrpSpPr/>
        <p:nvPr/>
      </p:nvGrpSpPr>
      <p:grpSpPr>
        <a:xfrm>
          <a:off x="0" y="0"/>
          <a:ext cx="0" cy="0"/>
          <a:chOff x="0" y="0"/>
          <a:chExt cx="0" cy="0"/>
        </a:xfrm>
      </p:grpSpPr>
      <p:sp>
        <p:nvSpPr>
          <p:cNvPr id="365" name="Google Shape;365;p38"/>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6" name="Google Shape;366;p38"/>
          <p:cNvSpPr txBox="1">
            <a:spLocks noGrp="1"/>
          </p:cNvSpPr>
          <p:nvPr>
            <p:ph type="body" idx="1"/>
          </p:nvPr>
        </p:nvSpPr>
        <p:spPr>
          <a:xfrm>
            <a:off x="311700" y="1152475"/>
            <a:ext cx="4473900" cy="34164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367" name="Google Shape;367;p38"/>
          <p:cNvSpPr>
            <a:spLocks noGrp="1"/>
          </p:cNvSpPr>
          <p:nvPr>
            <p:ph type="pic" idx="2"/>
          </p:nvPr>
        </p:nvSpPr>
        <p:spPr>
          <a:xfrm>
            <a:off x="4992024" y="1152775"/>
            <a:ext cx="3840300" cy="3416400"/>
          </a:xfrm>
          <a:prstGeom prst="rect">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wo big ideas">
  <p:cSld name="Two big ideas">
    <p:spTree>
      <p:nvGrpSpPr>
        <p:cNvPr id="1" name="Shape 368"/>
        <p:cNvGrpSpPr/>
        <p:nvPr/>
      </p:nvGrpSpPr>
      <p:grpSpPr>
        <a:xfrm>
          <a:off x="0" y="0"/>
          <a:ext cx="0" cy="0"/>
          <a:chOff x="0" y="0"/>
          <a:chExt cx="0" cy="0"/>
        </a:xfrm>
      </p:grpSpPr>
      <p:sp>
        <p:nvSpPr>
          <p:cNvPr id="369" name="Google Shape;369;p39"/>
          <p:cNvSpPr txBox="1">
            <a:spLocks noGrp="1"/>
          </p:cNvSpPr>
          <p:nvPr>
            <p:ph type="title"/>
          </p:nvPr>
        </p:nvSpPr>
        <p:spPr>
          <a:xfrm>
            <a:off x="483175" y="450025"/>
            <a:ext cx="8184600" cy="758100"/>
          </a:xfrm>
          <a:prstGeom prst="rect">
            <a:avLst/>
          </a:prstGeom>
        </p:spPr>
        <p:txBody>
          <a:bodyPr spcFirstLastPara="1" wrap="square" lIns="0" tIns="0" rIns="91425"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0" name="Google Shape;370;p39"/>
          <p:cNvSpPr txBox="1">
            <a:spLocks noGrp="1"/>
          </p:cNvSpPr>
          <p:nvPr>
            <p:ph type="body" idx="1"/>
          </p:nvPr>
        </p:nvSpPr>
        <p:spPr>
          <a:xfrm>
            <a:off x="483150" y="2237788"/>
            <a:ext cx="36198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371" name="Google Shape;371;p39"/>
          <p:cNvSpPr txBox="1">
            <a:spLocks noGrp="1"/>
          </p:cNvSpPr>
          <p:nvPr>
            <p:ph type="body" idx="2"/>
          </p:nvPr>
        </p:nvSpPr>
        <p:spPr>
          <a:xfrm>
            <a:off x="5048000" y="2237788"/>
            <a:ext cx="36198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372" name="Google Shape;372;p39"/>
          <p:cNvSpPr txBox="1">
            <a:spLocks noGrp="1"/>
          </p:cNvSpPr>
          <p:nvPr>
            <p:ph type="subTitle" idx="3"/>
          </p:nvPr>
        </p:nvSpPr>
        <p:spPr>
          <a:xfrm>
            <a:off x="483150" y="1336161"/>
            <a:ext cx="36198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73" name="Google Shape;373;p39"/>
          <p:cNvSpPr txBox="1">
            <a:spLocks noGrp="1"/>
          </p:cNvSpPr>
          <p:nvPr>
            <p:ph type="subTitle" idx="4"/>
          </p:nvPr>
        </p:nvSpPr>
        <p:spPr>
          <a:xfrm>
            <a:off x="5048000" y="1336161"/>
            <a:ext cx="3619800" cy="542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ree big ideas">
  <p:cSld name="Three big ideas">
    <p:spTree>
      <p:nvGrpSpPr>
        <p:cNvPr id="1" name="Shape 374"/>
        <p:cNvGrpSpPr/>
        <p:nvPr/>
      </p:nvGrpSpPr>
      <p:grpSpPr>
        <a:xfrm>
          <a:off x="0" y="0"/>
          <a:ext cx="0" cy="0"/>
          <a:chOff x="0" y="0"/>
          <a:chExt cx="0" cy="0"/>
        </a:xfrm>
      </p:grpSpPr>
      <p:sp>
        <p:nvSpPr>
          <p:cNvPr id="375" name="Google Shape;375;p40"/>
          <p:cNvSpPr txBox="1">
            <a:spLocks noGrp="1"/>
          </p:cNvSpPr>
          <p:nvPr>
            <p:ph type="body" idx="1"/>
          </p:nvPr>
        </p:nvSpPr>
        <p:spPr>
          <a:xfrm>
            <a:off x="483175" y="2417500"/>
            <a:ext cx="24555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376" name="Google Shape;376;p40"/>
          <p:cNvSpPr txBox="1">
            <a:spLocks noGrp="1"/>
          </p:cNvSpPr>
          <p:nvPr>
            <p:ph type="body" idx="2"/>
          </p:nvPr>
        </p:nvSpPr>
        <p:spPr>
          <a:xfrm>
            <a:off x="3347725" y="2417500"/>
            <a:ext cx="24555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377" name="Google Shape;377;p40"/>
          <p:cNvSpPr txBox="1">
            <a:spLocks noGrp="1"/>
          </p:cNvSpPr>
          <p:nvPr>
            <p:ph type="title"/>
          </p:nvPr>
        </p:nvSpPr>
        <p:spPr>
          <a:xfrm>
            <a:off x="483175" y="450025"/>
            <a:ext cx="8184600" cy="758100"/>
          </a:xfrm>
          <a:prstGeom prst="rect">
            <a:avLst/>
          </a:prstGeom>
        </p:spPr>
        <p:txBody>
          <a:bodyPr spcFirstLastPara="1" wrap="square" lIns="0" tIns="0" rIns="91425"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8" name="Google Shape;378;p40"/>
          <p:cNvSpPr txBox="1">
            <a:spLocks noGrp="1"/>
          </p:cNvSpPr>
          <p:nvPr>
            <p:ph type="subTitle" idx="3"/>
          </p:nvPr>
        </p:nvSpPr>
        <p:spPr>
          <a:xfrm>
            <a:off x="483175" y="1336150"/>
            <a:ext cx="2455500" cy="778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79" name="Google Shape;379;p40"/>
          <p:cNvSpPr txBox="1">
            <a:spLocks noGrp="1"/>
          </p:cNvSpPr>
          <p:nvPr>
            <p:ph type="subTitle" idx="4"/>
          </p:nvPr>
        </p:nvSpPr>
        <p:spPr>
          <a:xfrm>
            <a:off x="3347725" y="1336150"/>
            <a:ext cx="2455500" cy="778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80" name="Google Shape;380;p40"/>
          <p:cNvSpPr txBox="1">
            <a:spLocks noGrp="1"/>
          </p:cNvSpPr>
          <p:nvPr>
            <p:ph type="subTitle" idx="5"/>
          </p:nvPr>
        </p:nvSpPr>
        <p:spPr>
          <a:xfrm>
            <a:off x="6212275" y="1336150"/>
            <a:ext cx="2455500" cy="778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81" name="Google Shape;381;p40"/>
          <p:cNvSpPr txBox="1">
            <a:spLocks noGrp="1"/>
          </p:cNvSpPr>
          <p:nvPr>
            <p:ph type="body" idx="6"/>
          </p:nvPr>
        </p:nvSpPr>
        <p:spPr>
          <a:xfrm>
            <a:off x="6212275" y="2417500"/>
            <a:ext cx="2455500" cy="2373600"/>
          </a:xfrm>
          <a:prstGeom prst="rect">
            <a:avLst/>
          </a:prstGeom>
        </p:spPr>
        <p:txBody>
          <a:bodyPr spcFirstLastPara="1" wrap="square" lIns="0" tIns="0" rIns="91425" bIns="0" anchor="t" anchorCtr="0">
            <a:noAutofit/>
          </a:bodyPr>
          <a:lstStyle>
            <a:lvl1pPr marL="457200" lvl="0" indent="-292100">
              <a:spcBef>
                <a:spcPts val="0"/>
              </a:spcBef>
              <a:spcAft>
                <a:spcPts val="0"/>
              </a:spcAft>
              <a:buSzPts val="1000"/>
              <a:buChar char="●"/>
              <a:defRPr/>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 Alt 2">
  <p:cSld name="BLANK_1_1_1_1_1_1_1_1_1_1_1_1_1_1_1_1_1_1_1_1">
    <p:bg>
      <p:bgPr>
        <a:solidFill>
          <a:schemeClr val="dk2"/>
        </a:solidFill>
        <a:effectLst/>
      </p:bgPr>
    </p:bg>
    <p:spTree>
      <p:nvGrpSpPr>
        <p:cNvPr id="1" name="Shape 37"/>
        <p:cNvGrpSpPr/>
        <p:nvPr/>
      </p:nvGrpSpPr>
      <p:grpSpPr>
        <a:xfrm>
          <a:off x="0" y="0"/>
          <a:ext cx="0" cy="0"/>
          <a:chOff x="0" y="0"/>
          <a:chExt cx="0" cy="0"/>
        </a:xfrm>
      </p:grpSpPr>
      <p:sp>
        <p:nvSpPr>
          <p:cNvPr id="38" name="Google Shape;38;p5"/>
          <p:cNvSpPr/>
          <p:nvPr/>
        </p:nvSpPr>
        <p:spPr>
          <a:xfrm>
            <a:off x="5404500" y="-50"/>
            <a:ext cx="3739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39" name="Google Shape;39;p5"/>
          <p:cNvSpPr/>
          <p:nvPr/>
        </p:nvSpPr>
        <p:spPr>
          <a:xfrm>
            <a:off x="0" y="1499700"/>
            <a:ext cx="9144000" cy="36450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40" name="Google Shape;40;p5"/>
          <p:cNvSpPr/>
          <p:nvPr/>
        </p:nvSpPr>
        <p:spPr>
          <a:xfrm>
            <a:off x="5404500" y="1499700"/>
            <a:ext cx="3739500" cy="36450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41" name="Google Shape;41;p5"/>
          <p:cNvSpPr txBox="1">
            <a:spLocks noGrp="1"/>
          </p:cNvSpPr>
          <p:nvPr>
            <p:ph type="subTitle" idx="1"/>
          </p:nvPr>
        </p:nvSpPr>
        <p:spPr>
          <a:xfrm>
            <a:off x="5792075" y="1776150"/>
            <a:ext cx="2799600" cy="30921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1pPr>
            <a:lvl2pPr lvl="1">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2pPr>
            <a:lvl3pPr lvl="2">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3pPr>
            <a:lvl4pPr lvl="3">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4pPr>
            <a:lvl5pPr lvl="4">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5pPr>
            <a:lvl6pPr lvl="5">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6pPr>
            <a:lvl7pPr lvl="6">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7pPr>
            <a:lvl8pPr lvl="7">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8pPr>
            <a:lvl9pPr lvl="8">
              <a:lnSpc>
                <a:spcPct val="80000"/>
              </a:lnSpc>
              <a:spcBef>
                <a:spcPts val="0"/>
              </a:spcBef>
              <a:spcAft>
                <a:spcPts val="0"/>
              </a:spcAft>
              <a:buClr>
                <a:schemeClr val="dk1"/>
              </a:buClr>
              <a:buSzPts val="1000"/>
              <a:buNone/>
              <a:defRPr sz="3700">
                <a:solidFill>
                  <a:schemeClr val="dk1"/>
                </a:solidFill>
                <a:latin typeface="Quantico"/>
                <a:ea typeface="Quantico"/>
                <a:cs typeface="Quantico"/>
                <a:sym typeface="Quantico"/>
              </a:defRPr>
            </a:lvl9pPr>
          </a:lstStyle>
          <a:p>
            <a:endParaRPr/>
          </a:p>
        </p:txBody>
      </p:sp>
      <p:sp>
        <p:nvSpPr>
          <p:cNvPr id="42" name="Google Shape;42;p5"/>
          <p:cNvSpPr>
            <a:spLocks noGrp="1"/>
          </p:cNvSpPr>
          <p:nvPr>
            <p:ph type="pic" idx="2"/>
          </p:nvPr>
        </p:nvSpPr>
        <p:spPr>
          <a:xfrm>
            <a:off x="1801500" y="1497750"/>
            <a:ext cx="1801500" cy="1822500"/>
          </a:xfrm>
          <a:prstGeom prst="snip1Rect">
            <a:avLst>
              <a:gd name="adj" fmla="val 17337"/>
            </a:avLst>
          </a:prstGeom>
          <a:noFill/>
          <a:ln>
            <a:noFill/>
          </a:ln>
        </p:spPr>
      </p:sp>
      <p:sp>
        <p:nvSpPr>
          <p:cNvPr id="43" name="Google Shape;43;p5"/>
          <p:cNvSpPr>
            <a:spLocks noGrp="1"/>
          </p:cNvSpPr>
          <p:nvPr>
            <p:ph type="pic" idx="3"/>
          </p:nvPr>
        </p:nvSpPr>
        <p:spPr>
          <a:xfrm>
            <a:off x="1801500" y="3320250"/>
            <a:ext cx="1801500" cy="1822500"/>
          </a:xfrm>
          <a:prstGeom prst="snip1Rect">
            <a:avLst>
              <a:gd name="adj" fmla="val 17337"/>
            </a:avLst>
          </a:prstGeom>
          <a:noFill/>
          <a:ln>
            <a:noFill/>
          </a:ln>
        </p:spPr>
      </p:sp>
      <p:sp>
        <p:nvSpPr>
          <p:cNvPr id="44" name="Google Shape;44;p5"/>
          <p:cNvSpPr>
            <a:spLocks noGrp="1"/>
          </p:cNvSpPr>
          <p:nvPr>
            <p:ph type="pic" idx="4"/>
          </p:nvPr>
        </p:nvSpPr>
        <p:spPr>
          <a:xfrm>
            <a:off x="0" y="1497750"/>
            <a:ext cx="1801500" cy="1822500"/>
          </a:xfrm>
          <a:prstGeom prst="snip1Rect">
            <a:avLst>
              <a:gd name="adj" fmla="val 17337"/>
            </a:avLst>
          </a:prstGeom>
          <a:noFill/>
          <a:ln>
            <a:noFill/>
          </a:ln>
        </p:spPr>
      </p:sp>
      <p:sp>
        <p:nvSpPr>
          <p:cNvPr id="45" name="Google Shape;45;p5"/>
          <p:cNvSpPr>
            <a:spLocks noGrp="1"/>
          </p:cNvSpPr>
          <p:nvPr>
            <p:ph type="pic" idx="5"/>
          </p:nvPr>
        </p:nvSpPr>
        <p:spPr>
          <a:xfrm>
            <a:off x="0" y="3320250"/>
            <a:ext cx="1801500" cy="1822500"/>
          </a:xfrm>
          <a:prstGeom prst="snip1Rect">
            <a:avLst>
              <a:gd name="adj" fmla="val 17337"/>
            </a:avLst>
          </a:prstGeom>
          <a:noFill/>
          <a:ln>
            <a:noFill/>
          </a:ln>
        </p:spPr>
      </p:sp>
      <p:sp>
        <p:nvSpPr>
          <p:cNvPr id="46" name="Google Shape;46;p5"/>
          <p:cNvSpPr>
            <a:spLocks noGrp="1"/>
          </p:cNvSpPr>
          <p:nvPr>
            <p:ph type="pic" idx="6"/>
          </p:nvPr>
        </p:nvSpPr>
        <p:spPr>
          <a:xfrm>
            <a:off x="3603000" y="1497750"/>
            <a:ext cx="1801500" cy="1822500"/>
          </a:xfrm>
          <a:prstGeom prst="snip1Rect">
            <a:avLst>
              <a:gd name="adj" fmla="val 17337"/>
            </a:avLst>
          </a:prstGeom>
          <a:noFill/>
          <a:ln>
            <a:noFill/>
          </a:ln>
        </p:spPr>
      </p:sp>
      <p:sp>
        <p:nvSpPr>
          <p:cNvPr id="47" name="Google Shape;47;p5"/>
          <p:cNvSpPr>
            <a:spLocks noGrp="1"/>
          </p:cNvSpPr>
          <p:nvPr>
            <p:ph type="pic" idx="7"/>
          </p:nvPr>
        </p:nvSpPr>
        <p:spPr>
          <a:xfrm>
            <a:off x="3603000" y="3320250"/>
            <a:ext cx="1801500" cy="1822500"/>
          </a:xfrm>
          <a:prstGeom prst="snip1Rect">
            <a:avLst>
              <a:gd name="adj" fmla="val 17337"/>
            </a:avLst>
          </a:prstGeom>
          <a:noFill/>
          <a:ln>
            <a:noFill/>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Four big ideas">
  <p:cSld name="Four big ideas">
    <p:spTree>
      <p:nvGrpSpPr>
        <p:cNvPr id="1" name="Shape 382"/>
        <p:cNvGrpSpPr/>
        <p:nvPr/>
      </p:nvGrpSpPr>
      <p:grpSpPr>
        <a:xfrm>
          <a:off x="0" y="0"/>
          <a:ext cx="0" cy="0"/>
          <a:chOff x="0" y="0"/>
          <a:chExt cx="0" cy="0"/>
        </a:xfrm>
      </p:grpSpPr>
      <p:sp>
        <p:nvSpPr>
          <p:cNvPr id="383" name="Google Shape;383;p41"/>
          <p:cNvSpPr txBox="1">
            <a:spLocks noGrp="1"/>
          </p:cNvSpPr>
          <p:nvPr>
            <p:ph type="body" idx="1"/>
          </p:nvPr>
        </p:nvSpPr>
        <p:spPr>
          <a:xfrm>
            <a:off x="366725" y="1759093"/>
            <a:ext cx="3838500" cy="1138500"/>
          </a:xfrm>
          <a:prstGeom prst="rect">
            <a:avLst/>
          </a:prstGeom>
        </p:spPr>
        <p:txBody>
          <a:bodyPr spcFirstLastPara="1" wrap="square" lIns="0" tIns="0" rIns="91425" bIns="0" anchor="t" anchorCtr="0">
            <a:noAutofit/>
          </a:bodyPr>
          <a:lstStyle>
            <a:lvl1pPr marL="457200" lvl="0" indent="-317500">
              <a:spcBef>
                <a:spcPts val="0"/>
              </a:spcBef>
              <a:spcAft>
                <a:spcPts val="0"/>
              </a:spcAft>
              <a:buSzPts val="1400"/>
              <a:buChar char="●"/>
              <a:defRPr sz="1400"/>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384" name="Google Shape;384;p41"/>
          <p:cNvSpPr txBox="1">
            <a:spLocks noGrp="1"/>
          </p:cNvSpPr>
          <p:nvPr>
            <p:ph type="body" idx="2"/>
          </p:nvPr>
        </p:nvSpPr>
        <p:spPr>
          <a:xfrm>
            <a:off x="4938725" y="1759093"/>
            <a:ext cx="3838500" cy="1138500"/>
          </a:xfrm>
          <a:prstGeom prst="rect">
            <a:avLst/>
          </a:prstGeom>
        </p:spPr>
        <p:txBody>
          <a:bodyPr spcFirstLastPara="1" wrap="square" lIns="0" tIns="0" rIns="91425" bIns="0" anchor="t" anchorCtr="0">
            <a:noAutofit/>
          </a:bodyPr>
          <a:lstStyle>
            <a:lvl1pPr marL="457200" lvl="0" indent="-317500">
              <a:spcBef>
                <a:spcPts val="0"/>
              </a:spcBef>
              <a:spcAft>
                <a:spcPts val="0"/>
              </a:spcAft>
              <a:buSzPts val="1400"/>
              <a:buChar char="●"/>
              <a:defRPr sz="1400"/>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385" name="Google Shape;385;p41"/>
          <p:cNvSpPr txBox="1">
            <a:spLocks noGrp="1"/>
          </p:cNvSpPr>
          <p:nvPr>
            <p:ph type="body" idx="3"/>
          </p:nvPr>
        </p:nvSpPr>
        <p:spPr>
          <a:xfrm>
            <a:off x="366750" y="3648575"/>
            <a:ext cx="3838500" cy="1138500"/>
          </a:xfrm>
          <a:prstGeom prst="rect">
            <a:avLst/>
          </a:prstGeom>
        </p:spPr>
        <p:txBody>
          <a:bodyPr spcFirstLastPara="1" wrap="square" lIns="0" tIns="0" rIns="91425" bIns="0" anchor="t" anchorCtr="0">
            <a:noAutofit/>
          </a:bodyPr>
          <a:lstStyle>
            <a:lvl1pPr marL="457200" lvl="0" indent="-317500">
              <a:spcBef>
                <a:spcPts val="0"/>
              </a:spcBef>
              <a:spcAft>
                <a:spcPts val="0"/>
              </a:spcAft>
              <a:buSzPts val="1400"/>
              <a:buChar char="●"/>
              <a:defRPr sz="1400"/>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386" name="Google Shape;386;p41"/>
          <p:cNvSpPr txBox="1">
            <a:spLocks noGrp="1"/>
          </p:cNvSpPr>
          <p:nvPr>
            <p:ph type="body" idx="4"/>
          </p:nvPr>
        </p:nvSpPr>
        <p:spPr>
          <a:xfrm>
            <a:off x="4938750" y="3648575"/>
            <a:ext cx="3838500" cy="1138500"/>
          </a:xfrm>
          <a:prstGeom prst="rect">
            <a:avLst/>
          </a:prstGeom>
        </p:spPr>
        <p:txBody>
          <a:bodyPr spcFirstLastPara="1" wrap="square" lIns="0" tIns="0" rIns="91425" bIns="0" anchor="t" anchorCtr="0">
            <a:noAutofit/>
          </a:bodyPr>
          <a:lstStyle>
            <a:lvl1pPr marL="457200" lvl="0" indent="-317500">
              <a:spcBef>
                <a:spcPts val="0"/>
              </a:spcBef>
              <a:spcAft>
                <a:spcPts val="0"/>
              </a:spcAft>
              <a:buSzPts val="1400"/>
              <a:buChar char="●"/>
              <a:defRPr sz="1400"/>
            </a:lvl1pPr>
            <a:lvl2pPr marL="914400" lvl="1" indent="-292100">
              <a:spcBef>
                <a:spcPts val="1000"/>
              </a:spcBef>
              <a:spcAft>
                <a:spcPts val="0"/>
              </a:spcAft>
              <a:buSzPts val="1000"/>
              <a:buChar char="○"/>
              <a:defRPr/>
            </a:lvl2pPr>
            <a:lvl3pPr marL="1371600" lvl="2" indent="-292100">
              <a:spcBef>
                <a:spcPts val="1000"/>
              </a:spcBef>
              <a:spcAft>
                <a:spcPts val="0"/>
              </a:spcAft>
              <a:buSzPts val="1000"/>
              <a:buChar char="■"/>
              <a:defRPr/>
            </a:lvl3pPr>
            <a:lvl4pPr marL="1828800" lvl="3" indent="-292100">
              <a:spcBef>
                <a:spcPts val="1000"/>
              </a:spcBef>
              <a:spcAft>
                <a:spcPts val="0"/>
              </a:spcAft>
              <a:buSzPts val="1000"/>
              <a:buChar char="●"/>
              <a:defRPr/>
            </a:lvl4pPr>
            <a:lvl5pPr marL="2286000" lvl="4" indent="-292100">
              <a:spcBef>
                <a:spcPts val="1000"/>
              </a:spcBef>
              <a:spcAft>
                <a:spcPts val="0"/>
              </a:spcAft>
              <a:buSzPts val="1000"/>
              <a:buChar char="○"/>
              <a:defRPr/>
            </a:lvl5pPr>
            <a:lvl6pPr marL="2743200" lvl="5" indent="-292100">
              <a:spcBef>
                <a:spcPts val="1000"/>
              </a:spcBef>
              <a:spcAft>
                <a:spcPts val="0"/>
              </a:spcAft>
              <a:buSzPts val="1000"/>
              <a:buChar char="■"/>
              <a:defRPr/>
            </a:lvl6pPr>
            <a:lvl7pPr marL="3200400" lvl="6" indent="-292100">
              <a:spcBef>
                <a:spcPts val="1000"/>
              </a:spcBef>
              <a:spcAft>
                <a:spcPts val="0"/>
              </a:spcAft>
              <a:buSzPts val="1000"/>
              <a:buChar char="●"/>
              <a:defRPr/>
            </a:lvl7pPr>
            <a:lvl8pPr marL="3657600" lvl="7" indent="-292100">
              <a:spcBef>
                <a:spcPts val="1000"/>
              </a:spcBef>
              <a:spcAft>
                <a:spcPts val="0"/>
              </a:spcAft>
              <a:buSzPts val="1000"/>
              <a:buChar char="○"/>
              <a:defRPr/>
            </a:lvl8pPr>
            <a:lvl9pPr marL="4114800" lvl="8" indent="-292100">
              <a:spcBef>
                <a:spcPts val="1000"/>
              </a:spcBef>
              <a:spcAft>
                <a:spcPts val="1000"/>
              </a:spcAft>
              <a:buSzPts val="1000"/>
              <a:buChar char="■"/>
              <a:defRPr/>
            </a:lvl9pPr>
          </a:lstStyle>
          <a:p>
            <a:endParaRPr/>
          </a:p>
        </p:txBody>
      </p:sp>
      <p:sp>
        <p:nvSpPr>
          <p:cNvPr id="387" name="Google Shape;387;p41"/>
          <p:cNvSpPr txBox="1">
            <a:spLocks noGrp="1"/>
          </p:cNvSpPr>
          <p:nvPr>
            <p:ph type="title"/>
          </p:nvPr>
        </p:nvSpPr>
        <p:spPr>
          <a:xfrm>
            <a:off x="366750" y="450025"/>
            <a:ext cx="8184600" cy="758100"/>
          </a:xfrm>
          <a:prstGeom prst="rect">
            <a:avLst/>
          </a:prstGeom>
        </p:spPr>
        <p:txBody>
          <a:bodyPr spcFirstLastPara="1" wrap="square" lIns="0" tIns="0" rIns="91425" bIns="0" anchor="ctr"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8" name="Google Shape;388;p41"/>
          <p:cNvSpPr txBox="1">
            <a:spLocks noGrp="1"/>
          </p:cNvSpPr>
          <p:nvPr>
            <p:ph type="subTitle" idx="5"/>
          </p:nvPr>
        </p:nvSpPr>
        <p:spPr>
          <a:xfrm>
            <a:off x="366763" y="1277907"/>
            <a:ext cx="3838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89" name="Google Shape;389;p41"/>
          <p:cNvSpPr txBox="1">
            <a:spLocks noGrp="1"/>
          </p:cNvSpPr>
          <p:nvPr>
            <p:ph type="subTitle" idx="6"/>
          </p:nvPr>
        </p:nvSpPr>
        <p:spPr>
          <a:xfrm>
            <a:off x="4938738" y="1277907"/>
            <a:ext cx="3838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90" name="Google Shape;390;p41"/>
          <p:cNvSpPr txBox="1">
            <a:spLocks noGrp="1"/>
          </p:cNvSpPr>
          <p:nvPr>
            <p:ph type="subTitle" idx="7"/>
          </p:nvPr>
        </p:nvSpPr>
        <p:spPr>
          <a:xfrm>
            <a:off x="4938761" y="3167363"/>
            <a:ext cx="3838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
        <p:nvSpPr>
          <p:cNvPr id="391" name="Google Shape;391;p41"/>
          <p:cNvSpPr txBox="1">
            <a:spLocks noGrp="1"/>
          </p:cNvSpPr>
          <p:nvPr>
            <p:ph type="subTitle" idx="8"/>
          </p:nvPr>
        </p:nvSpPr>
        <p:spPr>
          <a:xfrm>
            <a:off x="366750" y="3167363"/>
            <a:ext cx="3838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2000"/>
              <a:buNone/>
              <a:defRPr sz="2000"/>
            </a:lvl1pPr>
            <a:lvl2pPr lvl="1">
              <a:lnSpc>
                <a:spcPct val="100000"/>
              </a:lnSpc>
              <a:spcBef>
                <a:spcPts val="1000"/>
              </a:spcBef>
              <a:spcAft>
                <a:spcPts val="0"/>
              </a:spcAft>
              <a:buSzPts val="2000"/>
              <a:buNone/>
              <a:defRPr sz="2000"/>
            </a:lvl2pPr>
            <a:lvl3pPr lvl="2">
              <a:lnSpc>
                <a:spcPct val="100000"/>
              </a:lnSpc>
              <a:spcBef>
                <a:spcPts val="1000"/>
              </a:spcBef>
              <a:spcAft>
                <a:spcPts val="0"/>
              </a:spcAft>
              <a:buSzPts val="2000"/>
              <a:buNone/>
              <a:defRPr sz="2000"/>
            </a:lvl3pPr>
            <a:lvl4pPr lvl="3">
              <a:lnSpc>
                <a:spcPct val="100000"/>
              </a:lnSpc>
              <a:spcBef>
                <a:spcPts val="1000"/>
              </a:spcBef>
              <a:spcAft>
                <a:spcPts val="0"/>
              </a:spcAft>
              <a:buSzPts val="2000"/>
              <a:buNone/>
              <a:defRPr sz="2000"/>
            </a:lvl4pPr>
            <a:lvl5pPr lvl="4">
              <a:lnSpc>
                <a:spcPct val="100000"/>
              </a:lnSpc>
              <a:spcBef>
                <a:spcPts val="1000"/>
              </a:spcBef>
              <a:spcAft>
                <a:spcPts val="0"/>
              </a:spcAft>
              <a:buSzPts val="2000"/>
              <a:buNone/>
              <a:defRPr sz="2000"/>
            </a:lvl5pPr>
            <a:lvl6pPr lvl="5">
              <a:lnSpc>
                <a:spcPct val="100000"/>
              </a:lnSpc>
              <a:spcBef>
                <a:spcPts val="1000"/>
              </a:spcBef>
              <a:spcAft>
                <a:spcPts val="0"/>
              </a:spcAft>
              <a:buSzPts val="2000"/>
              <a:buNone/>
              <a:defRPr sz="2000"/>
            </a:lvl6pPr>
            <a:lvl7pPr lvl="6">
              <a:lnSpc>
                <a:spcPct val="100000"/>
              </a:lnSpc>
              <a:spcBef>
                <a:spcPts val="1000"/>
              </a:spcBef>
              <a:spcAft>
                <a:spcPts val="0"/>
              </a:spcAft>
              <a:buSzPts val="2000"/>
              <a:buNone/>
              <a:defRPr sz="2000"/>
            </a:lvl7pPr>
            <a:lvl8pPr lvl="7">
              <a:lnSpc>
                <a:spcPct val="100000"/>
              </a:lnSpc>
              <a:spcBef>
                <a:spcPts val="1000"/>
              </a:spcBef>
              <a:spcAft>
                <a:spcPts val="0"/>
              </a:spcAft>
              <a:buSzPts val="2000"/>
              <a:buNone/>
              <a:defRPr sz="2000"/>
            </a:lvl8pPr>
            <a:lvl9pPr lvl="8">
              <a:lnSpc>
                <a:spcPct val="100000"/>
              </a:lnSpc>
              <a:spcBef>
                <a:spcPts val="1000"/>
              </a:spcBef>
              <a:spcAft>
                <a:spcPts val="0"/>
              </a:spcAft>
              <a:buSzPts val="2000"/>
              <a:buNone/>
              <a:defRPr sz="2000"/>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image">
  <p:cSld name="Title and image">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94" name="Google Shape;394;p42"/>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wo storyboards">
  <p:cSld name="Two storyboards">
    <p:spTree>
      <p:nvGrpSpPr>
        <p:cNvPr id="1" name="Shape 395"/>
        <p:cNvGrpSpPr/>
        <p:nvPr/>
      </p:nvGrpSpPr>
      <p:grpSpPr>
        <a:xfrm>
          <a:off x="0" y="0"/>
          <a:ext cx="0" cy="0"/>
          <a:chOff x="0" y="0"/>
          <a:chExt cx="0" cy="0"/>
        </a:xfrm>
      </p:grpSpPr>
      <p:sp>
        <p:nvSpPr>
          <p:cNvPr id="396" name="Google Shape;396;p43"/>
          <p:cNvSpPr txBox="1">
            <a:spLocks noGrp="1"/>
          </p:cNvSpPr>
          <p:nvPr>
            <p:ph type="body" idx="1"/>
          </p:nvPr>
        </p:nvSpPr>
        <p:spPr>
          <a:xfrm>
            <a:off x="311700" y="4080225"/>
            <a:ext cx="4027500" cy="9261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397" name="Google Shape;397;p43"/>
          <p:cNvSpPr>
            <a:spLocks noGrp="1"/>
          </p:cNvSpPr>
          <p:nvPr>
            <p:ph type="pic" idx="2"/>
          </p:nvPr>
        </p:nvSpPr>
        <p:spPr>
          <a:xfrm>
            <a:off x="4804825" y="1133300"/>
            <a:ext cx="4027500" cy="2392800"/>
          </a:xfrm>
          <a:prstGeom prst="rect">
            <a:avLst/>
          </a:prstGeom>
          <a:noFill/>
          <a:ln>
            <a:noFill/>
          </a:ln>
        </p:spPr>
      </p:sp>
      <p:sp>
        <p:nvSpPr>
          <p:cNvPr id="398" name="Google Shape;398;p43"/>
          <p:cNvSpPr>
            <a:spLocks noGrp="1"/>
          </p:cNvSpPr>
          <p:nvPr>
            <p:ph type="pic" idx="3"/>
          </p:nvPr>
        </p:nvSpPr>
        <p:spPr>
          <a:xfrm>
            <a:off x="311725" y="1133300"/>
            <a:ext cx="4027500" cy="2392800"/>
          </a:xfrm>
          <a:prstGeom prst="rect">
            <a:avLst/>
          </a:prstGeom>
          <a:noFill/>
          <a:ln>
            <a:noFill/>
          </a:ln>
        </p:spPr>
      </p:sp>
      <p:sp>
        <p:nvSpPr>
          <p:cNvPr id="399" name="Google Shape;399;p43"/>
          <p:cNvSpPr txBox="1">
            <a:spLocks noGrp="1"/>
          </p:cNvSpPr>
          <p:nvPr>
            <p:ph type="body" idx="4"/>
          </p:nvPr>
        </p:nvSpPr>
        <p:spPr>
          <a:xfrm>
            <a:off x="4804825" y="4080225"/>
            <a:ext cx="4027500" cy="9261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400" name="Google Shape;400;p43"/>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1" name="Google Shape;401;p43"/>
          <p:cNvSpPr txBox="1">
            <a:spLocks noGrp="1"/>
          </p:cNvSpPr>
          <p:nvPr>
            <p:ph type="subTitle" idx="5"/>
          </p:nvPr>
        </p:nvSpPr>
        <p:spPr>
          <a:xfrm>
            <a:off x="311725" y="3582900"/>
            <a:ext cx="4027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
        <p:nvSpPr>
          <p:cNvPr id="402" name="Google Shape;402;p43"/>
          <p:cNvSpPr txBox="1">
            <a:spLocks noGrp="1"/>
          </p:cNvSpPr>
          <p:nvPr>
            <p:ph type="subTitle" idx="6"/>
          </p:nvPr>
        </p:nvSpPr>
        <p:spPr>
          <a:xfrm>
            <a:off x="4804825" y="3582900"/>
            <a:ext cx="40275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hree storyboards">
  <p:cSld name="Three storyboards">
    <p:spTree>
      <p:nvGrpSpPr>
        <p:cNvPr id="1" name="Shape 403"/>
        <p:cNvGrpSpPr/>
        <p:nvPr/>
      </p:nvGrpSpPr>
      <p:grpSpPr>
        <a:xfrm>
          <a:off x="0" y="0"/>
          <a:ext cx="0" cy="0"/>
          <a:chOff x="0" y="0"/>
          <a:chExt cx="0" cy="0"/>
        </a:xfrm>
      </p:grpSpPr>
      <p:sp>
        <p:nvSpPr>
          <p:cNvPr id="404" name="Google Shape;404;p44"/>
          <p:cNvSpPr txBox="1">
            <a:spLocks noGrp="1"/>
          </p:cNvSpPr>
          <p:nvPr>
            <p:ph type="body" idx="1"/>
          </p:nvPr>
        </p:nvSpPr>
        <p:spPr>
          <a:xfrm>
            <a:off x="311700" y="3911700"/>
            <a:ext cx="2627100" cy="10185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405" name="Google Shape;405;p44"/>
          <p:cNvSpPr>
            <a:spLocks noGrp="1"/>
          </p:cNvSpPr>
          <p:nvPr>
            <p:ph type="pic" idx="2"/>
          </p:nvPr>
        </p:nvSpPr>
        <p:spPr>
          <a:xfrm>
            <a:off x="6205225" y="1128325"/>
            <a:ext cx="2627100" cy="2273100"/>
          </a:xfrm>
          <a:prstGeom prst="rect">
            <a:avLst/>
          </a:prstGeom>
          <a:noFill/>
          <a:ln>
            <a:noFill/>
          </a:ln>
        </p:spPr>
      </p:sp>
      <p:sp>
        <p:nvSpPr>
          <p:cNvPr id="406" name="Google Shape;406;p44"/>
          <p:cNvSpPr>
            <a:spLocks noGrp="1"/>
          </p:cNvSpPr>
          <p:nvPr>
            <p:ph type="pic" idx="3"/>
          </p:nvPr>
        </p:nvSpPr>
        <p:spPr>
          <a:xfrm>
            <a:off x="311725" y="1128325"/>
            <a:ext cx="2627100" cy="2273100"/>
          </a:xfrm>
          <a:prstGeom prst="rect">
            <a:avLst/>
          </a:prstGeom>
          <a:noFill/>
          <a:ln>
            <a:noFill/>
          </a:ln>
        </p:spPr>
      </p:sp>
      <p:sp>
        <p:nvSpPr>
          <p:cNvPr id="407" name="Google Shape;407;p44"/>
          <p:cNvSpPr txBox="1">
            <a:spLocks noGrp="1"/>
          </p:cNvSpPr>
          <p:nvPr>
            <p:ph type="body" idx="4"/>
          </p:nvPr>
        </p:nvSpPr>
        <p:spPr>
          <a:xfrm>
            <a:off x="6205225" y="3911700"/>
            <a:ext cx="2627100" cy="10185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408" name="Google Shape;408;p44"/>
          <p:cNvSpPr>
            <a:spLocks noGrp="1"/>
          </p:cNvSpPr>
          <p:nvPr>
            <p:ph type="pic" idx="5"/>
          </p:nvPr>
        </p:nvSpPr>
        <p:spPr>
          <a:xfrm>
            <a:off x="3255250" y="1128325"/>
            <a:ext cx="2627100" cy="2273100"/>
          </a:xfrm>
          <a:prstGeom prst="rect">
            <a:avLst/>
          </a:prstGeom>
          <a:noFill/>
          <a:ln>
            <a:noFill/>
          </a:ln>
        </p:spPr>
      </p:sp>
      <p:sp>
        <p:nvSpPr>
          <p:cNvPr id="409" name="Google Shape;409;p44"/>
          <p:cNvSpPr txBox="1">
            <a:spLocks noGrp="1"/>
          </p:cNvSpPr>
          <p:nvPr>
            <p:ph type="body" idx="6"/>
          </p:nvPr>
        </p:nvSpPr>
        <p:spPr>
          <a:xfrm>
            <a:off x="3255250" y="3911700"/>
            <a:ext cx="2627100" cy="1018500"/>
          </a:xfrm>
          <a:prstGeom prst="rect">
            <a:avLst/>
          </a:prstGeom>
        </p:spPr>
        <p:txBody>
          <a:bodyPr spcFirstLastPara="1" wrap="square" lIns="0" tIns="0" rIns="91425" bIns="0" anchor="t" anchorCtr="0">
            <a:no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410" name="Google Shape;410;p44"/>
          <p:cNvSpPr txBox="1">
            <a:spLocks noGrp="1"/>
          </p:cNvSpPr>
          <p:nvPr>
            <p:ph type="title"/>
          </p:nvPr>
        </p:nvSpPr>
        <p:spPr>
          <a:xfrm>
            <a:off x="311700" y="445025"/>
            <a:ext cx="8520600" cy="572700"/>
          </a:xfrm>
          <a:prstGeom prst="rect">
            <a:avLst/>
          </a:prstGeom>
        </p:spPr>
        <p:txBody>
          <a:bodyPr spcFirstLastPara="1" wrap="square" lIns="0" tIns="0" rIns="91425" bIns="0"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11" name="Google Shape;411;p44"/>
          <p:cNvSpPr txBox="1">
            <a:spLocks noGrp="1"/>
          </p:cNvSpPr>
          <p:nvPr>
            <p:ph type="subTitle" idx="7"/>
          </p:nvPr>
        </p:nvSpPr>
        <p:spPr>
          <a:xfrm>
            <a:off x="311725" y="3430500"/>
            <a:ext cx="26271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
        <p:nvSpPr>
          <p:cNvPr id="412" name="Google Shape;412;p44"/>
          <p:cNvSpPr txBox="1">
            <a:spLocks noGrp="1"/>
          </p:cNvSpPr>
          <p:nvPr>
            <p:ph type="subTitle" idx="8"/>
          </p:nvPr>
        </p:nvSpPr>
        <p:spPr>
          <a:xfrm>
            <a:off x="6205225" y="3430500"/>
            <a:ext cx="26271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
        <p:nvSpPr>
          <p:cNvPr id="413" name="Google Shape;413;p44"/>
          <p:cNvSpPr txBox="1">
            <a:spLocks noGrp="1"/>
          </p:cNvSpPr>
          <p:nvPr>
            <p:ph type="subTitle" idx="9"/>
          </p:nvPr>
        </p:nvSpPr>
        <p:spPr>
          <a:xfrm>
            <a:off x="3255250" y="3430500"/>
            <a:ext cx="2627100" cy="481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SzPts val="1000"/>
              <a:buNone/>
              <a:defRPr/>
            </a:lvl1pPr>
            <a:lvl2pPr lvl="1">
              <a:lnSpc>
                <a:spcPct val="100000"/>
              </a:lnSpc>
              <a:spcBef>
                <a:spcPts val="1000"/>
              </a:spcBef>
              <a:spcAft>
                <a:spcPts val="0"/>
              </a:spcAft>
              <a:buSzPts val="1800"/>
              <a:buNone/>
              <a:defRPr sz="1800"/>
            </a:lvl2pPr>
            <a:lvl3pPr lvl="2">
              <a:lnSpc>
                <a:spcPct val="100000"/>
              </a:lnSpc>
              <a:spcBef>
                <a:spcPts val="1000"/>
              </a:spcBef>
              <a:spcAft>
                <a:spcPts val="0"/>
              </a:spcAft>
              <a:buSzPts val="1800"/>
              <a:buNone/>
              <a:defRPr sz="1800"/>
            </a:lvl3pPr>
            <a:lvl4pPr lvl="3">
              <a:lnSpc>
                <a:spcPct val="100000"/>
              </a:lnSpc>
              <a:spcBef>
                <a:spcPts val="1000"/>
              </a:spcBef>
              <a:spcAft>
                <a:spcPts val="0"/>
              </a:spcAft>
              <a:buSzPts val="1800"/>
              <a:buNone/>
              <a:defRPr sz="1800"/>
            </a:lvl4pPr>
            <a:lvl5pPr lvl="4">
              <a:lnSpc>
                <a:spcPct val="100000"/>
              </a:lnSpc>
              <a:spcBef>
                <a:spcPts val="1000"/>
              </a:spcBef>
              <a:spcAft>
                <a:spcPts val="0"/>
              </a:spcAft>
              <a:buSzPts val="1800"/>
              <a:buNone/>
              <a:defRPr sz="1800"/>
            </a:lvl5pPr>
            <a:lvl6pPr lvl="5">
              <a:lnSpc>
                <a:spcPct val="100000"/>
              </a:lnSpc>
              <a:spcBef>
                <a:spcPts val="1000"/>
              </a:spcBef>
              <a:spcAft>
                <a:spcPts val="0"/>
              </a:spcAft>
              <a:buSzPts val="1800"/>
              <a:buNone/>
              <a:defRPr sz="1800"/>
            </a:lvl6pPr>
            <a:lvl7pPr lvl="6">
              <a:lnSpc>
                <a:spcPct val="100000"/>
              </a:lnSpc>
              <a:spcBef>
                <a:spcPts val="1000"/>
              </a:spcBef>
              <a:spcAft>
                <a:spcPts val="0"/>
              </a:spcAft>
              <a:buSzPts val="1800"/>
              <a:buNone/>
              <a:defRPr sz="1800"/>
            </a:lvl7pPr>
            <a:lvl8pPr lvl="7">
              <a:lnSpc>
                <a:spcPct val="100000"/>
              </a:lnSpc>
              <a:spcBef>
                <a:spcPts val="1000"/>
              </a:spcBef>
              <a:spcAft>
                <a:spcPts val="0"/>
              </a:spcAft>
              <a:buSzPts val="1800"/>
              <a:buNone/>
              <a:defRPr sz="1800"/>
            </a:lvl8pPr>
            <a:lvl9pPr lvl="8">
              <a:lnSpc>
                <a:spcPct val="100000"/>
              </a:lnSpc>
              <a:spcBef>
                <a:spcPts val="1000"/>
              </a:spcBef>
              <a:spcAft>
                <a:spcPts val="0"/>
              </a:spcAft>
              <a:buSzPts val="1800"/>
              <a:buNone/>
              <a:defRPr sz="1800"/>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Image only">
  <p:cSld name="Image only">
    <p:spTree>
      <p:nvGrpSpPr>
        <p:cNvPr id="1" name="Shape 414"/>
        <p:cNvGrpSpPr/>
        <p:nvPr/>
      </p:nvGrpSpPr>
      <p:grpSpPr>
        <a:xfrm>
          <a:off x="0" y="0"/>
          <a:ext cx="0" cy="0"/>
          <a:chOff x="0" y="0"/>
          <a:chExt cx="0" cy="0"/>
        </a:xfrm>
      </p:grpSpPr>
      <p:sp>
        <p:nvSpPr>
          <p:cNvPr id="415" name="Google Shape;415;p45"/>
          <p:cNvSpPr>
            <a:spLocks noGrp="1"/>
          </p:cNvSpPr>
          <p:nvPr>
            <p:ph type="pic" idx="2"/>
          </p:nvPr>
        </p:nvSpPr>
        <p:spPr>
          <a:xfrm>
            <a:off x="311700" y="445025"/>
            <a:ext cx="8520600" cy="4218300"/>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Image grid">
  <p:cSld name="Image grid">
    <p:spTree>
      <p:nvGrpSpPr>
        <p:cNvPr id="1" name="Shape 416"/>
        <p:cNvGrpSpPr/>
        <p:nvPr/>
      </p:nvGrpSpPr>
      <p:grpSpPr>
        <a:xfrm>
          <a:off x="0" y="0"/>
          <a:ext cx="0" cy="0"/>
          <a:chOff x="0" y="0"/>
          <a:chExt cx="0" cy="0"/>
        </a:xfrm>
      </p:grpSpPr>
      <p:sp>
        <p:nvSpPr>
          <p:cNvPr id="417" name="Google Shape;417;p46"/>
          <p:cNvSpPr>
            <a:spLocks noGrp="1"/>
          </p:cNvSpPr>
          <p:nvPr>
            <p:ph type="pic" idx="2"/>
          </p:nvPr>
        </p:nvSpPr>
        <p:spPr>
          <a:xfrm>
            <a:off x="3389600" y="118913"/>
            <a:ext cx="1643700" cy="1535100"/>
          </a:xfrm>
          <a:prstGeom prst="rect">
            <a:avLst/>
          </a:prstGeom>
          <a:noFill/>
          <a:ln>
            <a:noFill/>
          </a:ln>
        </p:spPr>
      </p:sp>
      <p:sp>
        <p:nvSpPr>
          <p:cNvPr id="418" name="Google Shape;418;p46"/>
          <p:cNvSpPr>
            <a:spLocks noGrp="1"/>
          </p:cNvSpPr>
          <p:nvPr>
            <p:ph type="pic" idx="3"/>
          </p:nvPr>
        </p:nvSpPr>
        <p:spPr>
          <a:xfrm>
            <a:off x="5195935" y="118913"/>
            <a:ext cx="1643700" cy="1535100"/>
          </a:xfrm>
          <a:prstGeom prst="rect">
            <a:avLst/>
          </a:prstGeom>
          <a:noFill/>
          <a:ln>
            <a:noFill/>
          </a:ln>
        </p:spPr>
      </p:sp>
      <p:sp>
        <p:nvSpPr>
          <p:cNvPr id="419" name="Google Shape;419;p46"/>
          <p:cNvSpPr>
            <a:spLocks noGrp="1"/>
          </p:cNvSpPr>
          <p:nvPr>
            <p:ph type="pic" idx="4"/>
          </p:nvPr>
        </p:nvSpPr>
        <p:spPr>
          <a:xfrm>
            <a:off x="7002270" y="118913"/>
            <a:ext cx="1643700" cy="1535100"/>
          </a:xfrm>
          <a:prstGeom prst="rect">
            <a:avLst/>
          </a:prstGeom>
          <a:noFill/>
          <a:ln>
            <a:noFill/>
          </a:ln>
        </p:spPr>
      </p:sp>
      <p:sp>
        <p:nvSpPr>
          <p:cNvPr id="420" name="Google Shape;420;p46"/>
          <p:cNvSpPr>
            <a:spLocks noGrp="1"/>
          </p:cNvSpPr>
          <p:nvPr>
            <p:ph type="pic" idx="5"/>
          </p:nvPr>
        </p:nvSpPr>
        <p:spPr>
          <a:xfrm>
            <a:off x="3389588" y="1804212"/>
            <a:ext cx="1643700" cy="1535100"/>
          </a:xfrm>
          <a:prstGeom prst="rect">
            <a:avLst/>
          </a:prstGeom>
          <a:noFill/>
          <a:ln>
            <a:noFill/>
          </a:ln>
        </p:spPr>
      </p:sp>
      <p:sp>
        <p:nvSpPr>
          <p:cNvPr id="421" name="Google Shape;421;p46"/>
          <p:cNvSpPr>
            <a:spLocks noGrp="1"/>
          </p:cNvSpPr>
          <p:nvPr>
            <p:ph type="pic" idx="6"/>
          </p:nvPr>
        </p:nvSpPr>
        <p:spPr>
          <a:xfrm>
            <a:off x="5195922" y="1804212"/>
            <a:ext cx="1643700" cy="1535100"/>
          </a:xfrm>
          <a:prstGeom prst="rect">
            <a:avLst/>
          </a:prstGeom>
          <a:noFill/>
          <a:ln>
            <a:noFill/>
          </a:ln>
        </p:spPr>
      </p:sp>
      <p:sp>
        <p:nvSpPr>
          <p:cNvPr id="422" name="Google Shape;422;p46"/>
          <p:cNvSpPr>
            <a:spLocks noGrp="1"/>
          </p:cNvSpPr>
          <p:nvPr>
            <p:ph type="pic" idx="7"/>
          </p:nvPr>
        </p:nvSpPr>
        <p:spPr>
          <a:xfrm>
            <a:off x="7002257" y="1804212"/>
            <a:ext cx="1643700" cy="1535100"/>
          </a:xfrm>
          <a:prstGeom prst="rect">
            <a:avLst/>
          </a:prstGeom>
          <a:noFill/>
          <a:ln>
            <a:noFill/>
          </a:ln>
        </p:spPr>
      </p:sp>
      <p:sp>
        <p:nvSpPr>
          <p:cNvPr id="423" name="Google Shape;423;p46"/>
          <p:cNvSpPr txBox="1">
            <a:spLocks noGrp="1"/>
          </p:cNvSpPr>
          <p:nvPr>
            <p:ph type="title"/>
          </p:nvPr>
        </p:nvSpPr>
        <p:spPr>
          <a:xfrm>
            <a:off x="351550" y="445025"/>
            <a:ext cx="2596800" cy="1706400"/>
          </a:xfrm>
          <a:prstGeom prst="rect">
            <a:avLst/>
          </a:prstGeom>
        </p:spPr>
        <p:txBody>
          <a:bodyPr spcFirstLastPara="1" wrap="square" lIns="0" tIns="0" rIns="91425" bIns="0" anchor="t" anchorCtr="0">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24" name="Google Shape;424;p46"/>
          <p:cNvSpPr>
            <a:spLocks noGrp="1"/>
          </p:cNvSpPr>
          <p:nvPr>
            <p:ph type="pic" idx="8"/>
          </p:nvPr>
        </p:nvSpPr>
        <p:spPr>
          <a:xfrm>
            <a:off x="3389588" y="3489487"/>
            <a:ext cx="1643700" cy="1535100"/>
          </a:xfrm>
          <a:prstGeom prst="rect">
            <a:avLst/>
          </a:prstGeom>
          <a:noFill/>
          <a:ln>
            <a:noFill/>
          </a:ln>
        </p:spPr>
      </p:sp>
      <p:sp>
        <p:nvSpPr>
          <p:cNvPr id="425" name="Google Shape;425;p46"/>
          <p:cNvSpPr>
            <a:spLocks noGrp="1"/>
          </p:cNvSpPr>
          <p:nvPr>
            <p:ph type="pic" idx="9"/>
          </p:nvPr>
        </p:nvSpPr>
        <p:spPr>
          <a:xfrm>
            <a:off x="5195922" y="3489487"/>
            <a:ext cx="1643700" cy="1535100"/>
          </a:xfrm>
          <a:prstGeom prst="rect">
            <a:avLst/>
          </a:prstGeom>
          <a:noFill/>
          <a:ln>
            <a:noFill/>
          </a:ln>
        </p:spPr>
      </p:sp>
      <p:sp>
        <p:nvSpPr>
          <p:cNvPr id="426" name="Google Shape;426;p46"/>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 Alt 3">
  <p:cSld name="BLANK_1_1_1_1_1_1_1_1_1_1_1_1">
    <p:bg>
      <p:bgPr>
        <a:solidFill>
          <a:schemeClr val="lt1"/>
        </a:solidFill>
        <a:effectLst/>
      </p:bgPr>
    </p:bg>
    <p:spTree>
      <p:nvGrpSpPr>
        <p:cNvPr id="1" name="Shape 48"/>
        <p:cNvGrpSpPr/>
        <p:nvPr/>
      </p:nvGrpSpPr>
      <p:grpSpPr>
        <a:xfrm>
          <a:off x="0" y="0"/>
          <a:ext cx="0" cy="0"/>
          <a:chOff x="0" y="0"/>
          <a:chExt cx="0" cy="0"/>
        </a:xfrm>
      </p:grpSpPr>
      <p:sp>
        <p:nvSpPr>
          <p:cNvPr id="49" name="Google Shape;49;p6"/>
          <p:cNvSpPr/>
          <p:nvPr/>
        </p:nvSpPr>
        <p:spPr>
          <a:xfrm>
            <a:off x="5404500" y="-50"/>
            <a:ext cx="37395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50" name="Google Shape;50;p6"/>
          <p:cNvSpPr/>
          <p:nvPr/>
        </p:nvSpPr>
        <p:spPr>
          <a:xfrm>
            <a:off x="0" y="1499700"/>
            <a:ext cx="9144000" cy="3645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51" name="Google Shape;51;p6"/>
          <p:cNvSpPr/>
          <p:nvPr/>
        </p:nvSpPr>
        <p:spPr>
          <a:xfrm>
            <a:off x="5404500" y="1499700"/>
            <a:ext cx="3739500" cy="36450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52" name="Google Shape;52;p6"/>
          <p:cNvSpPr txBox="1">
            <a:spLocks noGrp="1"/>
          </p:cNvSpPr>
          <p:nvPr>
            <p:ph type="title"/>
          </p:nvPr>
        </p:nvSpPr>
        <p:spPr>
          <a:xfrm>
            <a:off x="5821575" y="1709925"/>
            <a:ext cx="2882700" cy="6279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3600"/>
              <a:buFont typeface="Lato"/>
              <a:buNone/>
              <a:defRPr sz="2400" b="1">
                <a:latin typeface="Lato"/>
                <a:ea typeface="Lato"/>
                <a:cs typeface="Lato"/>
                <a:sym typeface="Lato"/>
              </a:defRPr>
            </a:lvl1pPr>
            <a:lvl2pPr lvl="1">
              <a:lnSpc>
                <a:spcPct val="80000"/>
              </a:lnSpc>
              <a:spcBef>
                <a:spcPts val="0"/>
              </a:spcBef>
              <a:spcAft>
                <a:spcPts val="0"/>
              </a:spcAft>
              <a:buClr>
                <a:schemeClr val="dk1"/>
              </a:buClr>
              <a:buSzPts val="3000"/>
              <a:buNone/>
              <a:defRPr sz="1800">
                <a:latin typeface="Quantico"/>
                <a:ea typeface="Quantico"/>
                <a:cs typeface="Quantico"/>
                <a:sym typeface="Quantico"/>
              </a:defRPr>
            </a:lvl2pPr>
            <a:lvl3pPr lvl="2">
              <a:lnSpc>
                <a:spcPct val="80000"/>
              </a:lnSpc>
              <a:spcBef>
                <a:spcPts val="0"/>
              </a:spcBef>
              <a:spcAft>
                <a:spcPts val="0"/>
              </a:spcAft>
              <a:buClr>
                <a:schemeClr val="dk1"/>
              </a:buClr>
              <a:buSzPts val="3000"/>
              <a:buNone/>
              <a:defRPr sz="1800">
                <a:latin typeface="Quantico"/>
                <a:ea typeface="Quantico"/>
                <a:cs typeface="Quantico"/>
                <a:sym typeface="Quantico"/>
              </a:defRPr>
            </a:lvl3pPr>
            <a:lvl4pPr lvl="3">
              <a:lnSpc>
                <a:spcPct val="80000"/>
              </a:lnSpc>
              <a:spcBef>
                <a:spcPts val="0"/>
              </a:spcBef>
              <a:spcAft>
                <a:spcPts val="0"/>
              </a:spcAft>
              <a:buClr>
                <a:schemeClr val="dk1"/>
              </a:buClr>
              <a:buSzPts val="3000"/>
              <a:buNone/>
              <a:defRPr sz="1800">
                <a:latin typeface="Quantico"/>
                <a:ea typeface="Quantico"/>
                <a:cs typeface="Quantico"/>
                <a:sym typeface="Quantico"/>
              </a:defRPr>
            </a:lvl4pPr>
            <a:lvl5pPr lvl="4">
              <a:lnSpc>
                <a:spcPct val="80000"/>
              </a:lnSpc>
              <a:spcBef>
                <a:spcPts val="0"/>
              </a:spcBef>
              <a:spcAft>
                <a:spcPts val="0"/>
              </a:spcAft>
              <a:buClr>
                <a:schemeClr val="dk1"/>
              </a:buClr>
              <a:buSzPts val="3000"/>
              <a:buNone/>
              <a:defRPr sz="1800">
                <a:latin typeface="Quantico"/>
                <a:ea typeface="Quantico"/>
                <a:cs typeface="Quantico"/>
                <a:sym typeface="Quantico"/>
              </a:defRPr>
            </a:lvl5pPr>
            <a:lvl6pPr lvl="5">
              <a:lnSpc>
                <a:spcPct val="80000"/>
              </a:lnSpc>
              <a:spcBef>
                <a:spcPts val="0"/>
              </a:spcBef>
              <a:spcAft>
                <a:spcPts val="0"/>
              </a:spcAft>
              <a:buClr>
                <a:schemeClr val="dk1"/>
              </a:buClr>
              <a:buSzPts val="3000"/>
              <a:buNone/>
              <a:defRPr sz="1800">
                <a:latin typeface="Quantico"/>
                <a:ea typeface="Quantico"/>
                <a:cs typeface="Quantico"/>
                <a:sym typeface="Quantico"/>
              </a:defRPr>
            </a:lvl6pPr>
            <a:lvl7pPr lvl="6">
              <a:lnSpc>
                <a:spcPct val="80000"/>
              </a:lnSpc>
              <a:spcBef>
                <a:spcPts val="0"/>
              </a:spcBef>
              <a:spcAft>
                <a:spcPts val="0"/>
              </a:spcAft>
              <a:buClr>
                <a:schemeClr val="dk1"/>
              </a:buClr>
              <a:buSzPts val="3000"/>
              <a:buNone/>
              <a:defRPr sz="1800">
                <a:latin typeface="Quantico"/>
                <a:ea typeface="Quantico"/>
                <a:cs typeface="Quantico"/>
                <a:sym typeface="Quantico"/>
              </a:defRPr>
            </a:lvl7pPr>
            <a:lvl8pPr lvl="7">
              <a:lnSpc>
                <a:spcPct val="80000"/>
              </a:lnSpc>
              <a:spcBef>
                <a:spcPts val="0"/>
              </a:spcBef>
              <a:spcAft>
                <a:spcPts val="0"/>
              </a:spcAft>
              <a:buClr>
                <a:schemeClr val="dk1"/>
              </a:buClr>
              <a:buSzPts val="3000"/>
              <a:buNone/>
              <a:defRPr sz="1800">
                <a:latin typeface="Quantico"/>
                <a:ea typeface="Quantico"/>
                <a:cs typeface="Quantico"/>
                <a:sym typeface="Quantico"/>
              </a:defRPr>
            </a:lvl8pPr>
            <a:lvl9pPr lvl="8">
              <a:lnSpc>
                <a:spcPct val="80000"/>
              </a:lnSpc>
              <a:spcBef>
                <a:spcPts val="0"/>
              </a:spcBef>
              <a:spcAft>
                <a:spcPts val="0"/>
              </a:spcAft>
              <a:buClr>
                <a:schemeClr val="dk1"/>
              </a:buClr>
              <a:buSzPts val="3000"/>
              <a:buNone/>
              <a:defRPr sz="1800">
                <a:latin typeface="Quantico"/>
                <a:ea typeface="Quantico"/>
                <a:cs typeface="Quantico"/>
                <a:sym typeface="Quantico"/>
              </a:defRPr>
            </a:lvl9pPr>
          </a:lstStyle>
          <a:p>
            <a:endParaRPr/>
          </a:p>
        </p:txBody>
      </p:sp>
      <p:sp>
        <p:nvSpPr>
          <p:cNvPr id="53" name="Google Shape;53;p6"/>
          <p:cNvSpPr txBox="1">
            <a:spLocks noGrp="1"/>
          </p:cNvSpPr>
          <p:nvPr>
            <p:ph type="title" idx="2"/>
          </p:nvPr>
        </p:nvSpPr>
        <p:spPr>
          <a:xfrm>
            <a:off x="516600" y="486575"/>
            <a:ext cx="3823500" cy="678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6"/>
              </a:buClr>
              <a:buSzPts val="3200"/>
              <a:buNone/>
              <a:defRPr sz="2400">
                <a:solidFill>
                  <a:schemeClr val="accent6"/>
                </a:solidFill>
              </a:defRPr>
            </a:lvl1pPr>
            <a:lvl2pPr lvl="1">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2pPr>
            <a:lvl3pPr lvl="2">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3pPr>
            <a:lvl4pPr lvl="3">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4pPr>
            <a:lvl5pPr lvl="4">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5pPr>
            <a:lvl6pPr lvl="5">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6pPr>
            <a:lvl7pPr lvl="6">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7pPr>
            <a:lvl8pPr lvl="7">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8pPr>
            <a:lvl9pPr lvl="8">
              <a:lnSpc>
                <a:spcPct val="80000"/>
              </a:lnSpc>
              <a:spcBef>
                <a:spcPts val="0"/>
              </a:spcBef>
              <a:spcAft>
                <a:spcPts val="0"/>
              </a:spcAft>
              <a:buClr>
                <a:schemeClr val="accent6"/>
              </a:buClr>
              <a:buSzPts val="3200"/>
              <a:buNone/>
              <a:defRPr sz="2400">
                <a:solidFill>
                  <a:schemeClr val="accent6"/>
                </a:solidFill>
                <a:latin typeface="Quantico"/>
                <a:ea typeface="Quantico"/>
                <a:cs typeface="Quantico"/>
                <a:sym typeface="Quantico"/>
              </a:defRPr>
            </a:lvl9pPr>
          </a:lstStyle>
          <a:p>
            <a:endParaRPr/>
          </a:p>
        </p:txBody>
      </p:sp>
      <p:sp>
        <p:nvSpPr>
          <p:cNvPr id="54" name="Google Shape;54;p6"/>
          <p:cNvSpPr txBox="1">
            <a:spLocks noGrp="1"/>
          </p:cNvSpPr>
          <p:nvPr>
            <p:ph type="subTitle" idx="1"/>
          </p:nvPr>
        </p:nvSpPr>
        <p:spPr>
          <a:xfrm>
            <a:off x="5821575" y="2476500"/>
            <a:ext cx="2019900" cy="4557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lnSpc>
                <a:spcPct val="100000"/>
              </a:lnSpc>
              <a:spcBef>
                <a:spcPts val="1000"/>
              </a:spcBef>
              <a:spcAft>
                <a:spcPts val="0"/>
              </a:spcAft>
              <a:buClr>
                <a:schemeClr val="dk1"/>
              </a:buClr>
              <a:buSzPts val="1000"/>
              <a:buFont typeface="Lato"/>
              <a:buNone/>
              <a:defRPr>
                <a:solidFill>
                  <a:schemeClr val="dk1"/>
                </a:solidFill>
              </a:defRPr>
            </a:lvl2pPr>
            <a:lvl3pPr lvl="2">
              <a:lnSpc>
                <a:spcPct val="100000"/>
              </a:lnSpc>
              <a:spcBef>
                <a:spcPts val="1000"/>
              </a:spcBef>
              <a:spcAft>
                <a:spcPts val="0"/>
              </a:spcAft>
              <a:buClr>
                <a:schemeClr val="dk1"/>
              </a:buClr>
              <a:buSzPts val="1000"/>
              <a:buFont typeface="Lato"/>
              <a:buNone/>
              <a:defRPr>
                <a:solidFill>
                  <a:schemeClr val="dk1"/>
                </a:solidFill>
              </a:defRPr>
            </a:lvl3pPr>
            <a:lvl4pPr lvl="3">
              <a:lnSpc>
                <a:spcPct val="100000"/>
              </a:lnSpc>
              <a:spcBef>
                <a:spcPts val="1000"/>
              </a:spcBef>
              <a:spcAft>
                <a:spcPts val="0"/>
              </a:spcAft>
              <a:buClr>
                <a:schemeClr val="dk1"/>
              </a:buClr>
              <a:buSzPts val="1000"/>
              <a:buFont typeface="Lato"/>
              <a:buNone/>
              <a:defRPr>
                <a:solidFill>
                  <a:schemeClr val="dk1"/>
                </a:solidFill>
              </a:defRPr>
            </a:lvl4pPr>
            <a:lvl5pPr lvl="4">
              <a:lnSpc>
                <a:spcPct val="100000"/>
              </a:lnSpc>
              <a:spcBef>
                <a:spcPts val="1000"/>
              </a:spcBef>
              <a:spcAft>
                <a:spcPts val="0"/>
              </a:spcAft>
              <a:buClr>
                <a:schemeClr val="dk1"/>
              </a:buClr>
              <a:buSzPts val="1000"/>
              <a:buFont typeface="Lato"/>
              <a:buNone/>
              <a:defRPr>
                <a:solidFill>
                  <a:schemeClr val="dk1"/>
                </a:solidFill>
              </a:defRPr>
            </a:lvl5pPr>
            <a:lvl6pPr lvl="5">
              <a:lnSpc>
                <a:spcPct val="100000"/>
              </a:lnSpc>
              <a:spcBef>
                <a:spcPts val="1000"/>
              </a:spcBef>
              <a:spcAft>
                <a:spcPts val="0"/>
              </a:spcAft>
              <a:buClr>
                <a:schemeClr val="dk1"/>
              </a:buClr>
              <a:buSzPts val="1000"/>
              <a:buFont typeface="Lato"/>
              <a:buNone/>
              <a:defRPr>
                <a:solidFill>
                  <a:schemeClr val="dk1"/>
                </a:solidFill>
              </a:defRPr>
            </a:lvl6pPr>
            <a:lvl7pPr lvl="6">
              <a:lnSpc>
                <a:spcPct val="100000"/>
              </a:lnSpc>
              <a:spcBef>
                <a:spcPts val="1000"/>
              </a:spcBef>
              <a:spcAft>
                <a:spcPts val="0"/>
              </a:spcAft>
              <a:buClr>
                <a:schemeClr val="dk1"/>
              </a:buClr>
              <a:buSzPts val="1000"/>
              <a:buFont typeface="Lato"/>
              <a:buNone/>
              <a:defRPr>
                <a:solidFill>
                  <a:schemeClr val="dk1"/>
                </a:solidFill>
              </a:defRPr>
            </a:lvl7pPr>
            <a:lvl8pPr lvl="7">
              <a:lnSpc>
                <a:spcPct val="100000"/>
              </a:lnSpc>
              <a:spcBef>
                <a:spcPts val="1000"/>
              </a:spcBef>
              <a:spcAft>
                <a:spcPts val="0"/>
              </a:spcAft>
              <a:buClr>
                <a:schemeClr val="dk1"/>
              </a:buClr>
              <a:buSzPts val="1000"/>
              <a:buFont typeface="Lato"/>
              <a:buNone/>
              <a:defRPr>
                <a:solidFill>
                  <a:schemeClr val="dk1"/>
                </a:solidFill>
              </a:defRPr>
            </a:lvl8pPr>
            <a:lvl9pPr lvl="8">
              <a:lnSpc>
                <a:spcPct val="100000"/>
              </a:lnSpc>
              <a:spcBef>
                <a:spcPts val="1000"/>
              </a:spcBef>
              <a:spcAft>
                <a:spcPts val="1000"/>
              </a:spcAft>
              <a:buClr>
                <a:schemeClr val="dk1"/>
              </a:buClr>
              <a:buSzPts val="1000"/>
              <a:buFont typeface="Lato"/>
              <a:buNone/>
              <a:defRPr>
                <a:solidFill>
                  <a:schemeClr val="dk1"/>
                </a:solidFill>
              </a:defRPr>
            </a:lvl9pPr>
          </a:lstStyle>
          <a:p>
            <a:endParaRPr/>
          </a:p>
        </p:txBody>
      </p:sp>
      <p:sp>
        <p:nvSpPr>
          <p:cNvPr id="55" name="Google Shape;55;p6"/>
          <p:cNvSpPr txBox="1">
            <a:spLocks noGrp="1"/>
          </p:cNvSpPr>
          <p:nvPr>
            <p:ph type="title" idx="3"/>
          </p:nvPr>
        </p:nvSpPr>
        <p:spPr>
          <a:xfrm>
            <a:off x="5810125" y="3070875"/>
            <a:ext cx="2388600" cy="5295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1400"/>
              <a:buFont typeface="Quantico"/>
              <a:buNone/>
              <a:defRPr sz="1400"/>
            </a:lvl1pPr>
            <a:lvl2pPr lvl="1">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2pPr>
            <a:lvl3pPr lvl="2">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3pPr>
            <a:lvl4pPr lvl="3">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4pPr>
            <a:lvl5pPr lvl="4">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5pPr>
            <a:lvl6pPr lvl="5">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6pPr>
            <a:lvl7pPr lvl="6">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7pPr>
            <a:lvl8pPr lvl="7">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8pPr>
            <a:lvl9pPr lvl="8">
              <a:lnSpc>
                <a:spcPct val="80000"/>
              </a:lnSpc>
              <a:spcBef>
                <a:spcPts val="0"/>
              </a:spcBef>
              <a:spcAft>
                <a:spcPts val="0"/>
              </a:spcAft>
              <a:buClr>
                <a:schemeClr val="dk1"/>
              </a:buClr>
              <a:buSzPts val="3000"/>
              <a:buFont typeface="Quantico"/>
              <a:buNone/>
              <a:defRPr>
                <a:latin typeface="Quantico"/>
                <a:ea typeface="Quantico"/>
                <a:cs typeface="Quantico"/>
                <a:sym typeface="Quantico"/>
              </a:defRPr>
            </a:lvl9pPr>
          </a:lstStyle>
          <a:p>
            <a:endParaRPr/>
          </a:p>
        </p:txBody>
      </p:sp>
      <p:sp>
        <p:nvSpPr>
          <p:cNvPr id="56" name="Google Shape;56;p6"/>
          <p:cNvSpPr txBox="1">
            <a:spLocks noGrp="1"/>
          </p:cNvSpPr>
          <p:nvPr>
            <p:ph type="subTitle" idx="4"/>
          </p:nvPr>
        </p:nvSpPr>
        <p:spPr>
          <a:xfrm>
            <a:off x="5821575" y="3426050"/>
            <a:ext cx="2650500" cy="898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
        <p:nvSpPr>
          <p:cNvPr id="57" name="Google Shape;57;p6"/>
          <p:cNvSpPr>
            <a:spLocks noGrp="1"/>
          </p:cNvSpPr>
          <p:nvPr>
            <p:ph type="pic" idx="5"/>
          </p:nvPr>
        </p:nvSpPr>
        <p:spPr>
          <a:xfrm>
            <a:off x="0" y="1502400"/>
            <a:ext cx="5404500" cy="3639600"/>
          </a:xfrm>
          <a:prstGeom prst="snip1Rect">
            <a:avLst>
              <a:gd name="adj" fmla="val 16026"/>
            </a:avLst>
          </a:prstGeom>
          <a:noFill/>
          <a:ln>
            <a:noFill/>
          </a:ln>
        </p:spPr>
      </p:sp>
      <p:sp>
        <p:nvSpPr>
          <p:cNvPr id="58" name="Google Shape;58;p6"/>
          <p:cNvSpPr txBox="1">
            <a:spLocks noGrp="1"/>
          </p:cNvSpPr>
          <p:nvPr>
            <p:ph type="subTitle" idx="6"/>
          </p:nvPr>
        </p:nvSpPr>
        <p:spPr>
          <a:xfrm>
            <a:off x="5794900" y="4333425"/>
            <a:ext cx="2718300" cy="3540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1400"/>
              <a:buFont typeface="Quantico"/>
              <a:buNone/>
              <a:defRPr sz="1400">
                <a:solidFill>
                  <a:schemeClr val="dk1"/>
                </a:solidFill>
                <a:latin typeface="Quantico"/>
                <a:ea typeface="Quantico"/>
                <a:cs typeface="Quantico"/>
                <a:sym typeface="Quantico"/>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
        <p:nvSpPr>
          <p:cNvPr id="59" name="Google Shape;59;p6"/>
          <p:cNvSpPr txBox="1">
            <a:spLocks noGrp="1"/>
          </p:cNvSpPr>
          <p:nvPr>
            <p:ph type="subTitle" idx="7"/>
          </p:nvPr>
        </p:nvSpPr>
        <p:spPr>
          <a:xfrm>
            <a:off x="5821575" y="4501450"/>
            <a:ext cx="2650500" cy="8982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000"/>
              <a:buFont typeface="Lato"/>
              <a:buNone/>
              <a:defRPr>
                <a:solidFill>
                  <a:schemeClr val="dk1"/>
                </a:solidFill>
              </a:defRPr>
            </a:lvl1pPr>
            <a:lvl2pPr lvl="1">
              <a:spcBef>
                <a:spcPts val="1000"/>
              </a:spcBef>
              <a:spcAft>
                <a:spcPts val="0"/>
              </a:spcAft>
              <a:buClr>
                <a:schemeClr val="dk1"/>
              </a:buClr>
              <a:buSzPts val="1000"/>
              <a:buNone/>
              <a:defRPr>
                <a:solidFill>
                  <a:schemeClr val="dk1"/>
                </a:solidFill>
              </a:defRPr>
            </a:lvl2pPr>
            <a:lvl3pPr lvl="2">
              <a:spcBef>
                <a:spcPts val="1000"/>
              </a:spcBef>
              <a:spcAft>
                <a:spcPts val="0"/>
              </a:spcAft>
              <a:buClr>
                <a:schemeClr val="dk1"/>
              </a:buClr>
              <a:buSzPts val="1000"/>
              <a:buNone/>
              <a:defRPr>
                <a:solidFill>
                  <a:schemeClr val="dk1"/>
                </a:solidFill>
              </a:defRPr>
            </a:lvl3pPr>
            <a:lvl4pPr lvl="3">
              <a:spcBef>
                <a:spcPts val="1000"/>
              </a:spcBef>
              <a:spcAft>
                <a:spcPts val="0"/>
              </a:spcAft>
              <a:buClr>
                <a:schemeClr val="dk1"/>
              </a:buClr>
              <a:buSzPts val="1000"/>
              <a:buNone/>
              <a:defRPr>
                <a:solidFill>
                  <a:schemeClr val="dk1"/>
                </a:solidFill>
              </a:defRPr>
            </a:lvl4pPr>
            <a:lvl5pPr lvl="4">
              <a:spcBef>
                <a:spcPts val="1000"/>
              </a:spcBef>
              <a:spcAft>
                <a:spcPts val="0"/>
              </a:spcAft>
              <a:buClr>
                <a:schemeClr val="dk1"/>
              </a:buClr>
              <a:buSzPts val="1000"/>
              <a:buNone/>
              <a:defRPr>
                <a:solidFill>
                  <a:schemeClr val="dk1"/>
                </a:solidFill>
              </a:defRPr>
            </a:lvl5pPr>
            <a:lvl6pPr lvl="5">
              <a:spcBef>
                <a:spcPts val="1000"/>
              </a:spcBef>
              <a:spcAft>
                <a:spcPts val="0"/>
              </a:spcAft>
              <a:buClr>
                <a:schemeClr val="dk1"/>
              </a:buClr>
              <a:buSzPts val="1000"/>
              <a:buNone/>
              <a:defRPr>
                <a:solidFill>
                  <a:schemeClr val="dk1"/>
                </a:solidFill>
              </a:defRPr>
            </a:lvl6pPr>
            <a:lvl7pPr lvl="6">
              <a:spcBef>
                <a:spcPts val="1000"/>
              </a:spcBef>
              <a:spcAft>
                <a:spcPts val="0"/>
              </a:spcAft>
              <a:buClr>
                <a:schemeClr val="dk1"/>
              </a:buClr>
              <a:buSzPts val="1000"/>
              <a:buNone/>
              <a:defRPr>
                <a:solidFill>
                  <a:schemeClr val="dk1"/>
                </a:solidFill>
              </a:defRPr>
            </a:lvl7pPr>
            <a:lvl8pPr lvl="7">
              <a:spcBef>
                <a:spcPts val="1000"/>
              </a:spcBef>
              <a:spcAft>
                <a:spcPts val="0"/>
              </a:spcAft>
              <a:buClr>
                <a:schemeClr val="dk1"/>
              </a:buClr>
              <a:buSzPts val="1000"/>
              <a:buNone/>
              <a:defRPr>
                <a:solidFill>
                  <a:schemeClr val="dk1"/>
                </a:solidFill>
              </a:defRPr>
            </a:lvl8pPr>
            <a:lvl9pPr lvl="8">
              <a:spcBef>
                <a:spcPts val="1000"/>
              </a:spcBef>
              <a:spcAft>
                <a:spcPts val="1000"/>
              </a:spcAft>
              <a:buClr>
                <a:schemeClr val="dk1"/>
              </a:buClr>
              <a:buSzPts val="1000"/>
              <a:buNone/>
              <a:defRPr>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 Alt 5 ">
  <p:cSld name="BLANK_1_1_1_1_1_1_1">
    <p:bg>
      <p:bgPr>
        <a:solidFill>
          <a:schemeClr val="accent5"/>
        </a:solidFill>
        <a:effectLst/>
      </p:bgPr>
    </p:bg>
    <p:spTree>
      <p:nvGrpSpPr>
        <p:cNvPr id="1" name="Shape 60"/>
        <p:cNvGrpSpPr/>
        <p:nvPr/>
      </p:nvGrpSpPr>
      <p:grpSpPr>
        <a:xfrm>
          <a:off x="0" y="0"/>
          <a:ext cx="0" cy="0"/>
          <a:chOff x="0" y="0"/>
          <a:chExt cx="0" cy="0"/>
        </a:xfrm>
      </p:grpSpPr>
      <p:sp>
        <p:nvSpPr>
          <p:cNvPr id="61" name="Google Shape;61;p7"/>
          <p:cNvSpPr/>
          <p:nvPr/>
        </p:nvSpPr>
        <p:spPr>
          <a:xfrm>
            <a:off x="731650" y="619550"/>
            <a:ext cx="8412300" cy="45252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62" name="Google Shape;62;p7"/>
          <p:cNvSpPr txBox="1">
            <a:spLocks noGrp="1"/>
          </p:cNvSpPr>
          <p:nvPr>
            <p:ph type="title"/>
          </p:nvPr>
        </p:nvSpPr>
        <p:spPr>
          <a:xfrm>
            <a:off x="920550" y="904500"/>
            <a:ext cx="7226700" cy="9087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3000"/>
              <a:buNone/>
              <a:defRPr sz="3700"/>
            </a:lvl1pPr>
            <a:lvl2pPr lvl="1">
              <a:spcBef>
                <a:spcPts val="0"/>
              </a:spcBef>
              <a:spcAft>
                <a:spcPts val="0"/>
              </a:spcAft>
              <a:buClr>
                <a:schemeClr val="dk1"/>
              </a:buClr>
              <a:buSzPts val="3000"/>
              <a:buNone/>
              <a:defRPr sz="3700">
                <a:latin typeface="Quantico"/>
                <a:ea typeface="Quantico"/>
                <a:cs typeface="Quantico"/>
                <a:sym typeface="Quantico"/>
              </a:defRPr>
            </a:lvl2pPr>
            <a:lvl3pPr lvl="2">
              <a:spcBef>
                <a:spcPts val="0"/>
              </a:spcBef>
              <a:spcAft>
                <a:spcPts val="0"/>
              </a:spcAft>
              <a:buClr>
                <a:schemeClr val="dk1"/>
              </a:buClr>
              <a:buSzPts val="3000"/>
              <a:buNone/>
              <a:defRPr sz="3700">
                <a:latin typeface="Quantico"/>
                <a:ea typeface="Quantico"/>
                <a:cs typeface="Quantico"/>
                <a:sym typeface="Quantico"/>
              </a:defRPr>
            </a:lvl3pPr>
            <a:lvl4pPr lvl="3">
              <a:spcBef>
                <a:spcPts val="0"/>
              </a:spcBef>
              <a:spcAft>
                <a:spcPts val="0"/>
              </a:spcAft>
              <a:buClr>
                <a:schemeClr val="dk1"/>
              </a:buClr>
              <a:buSzPts val="3000"/>
              <a:buNone/>
              <a:defRPr sz="3700">
                <a:latin typeface="Quantico"/>
                <a:ea typeface="Quantico"/>
                <a:cs typeface="Quantico"/>
                <a:sym typeface="Quantico"/>
              </a:defRPr>
            </a:lvl4pPr>
            <a:lvl5pPr lvl="4">
              <a:spcBef>
                <a:spcPts val="0"/>
              </a:spcBef>
              <a:spcAft>
                <a:spcPts val="0"/>
              </a:spcAft>
              <a:buClr>
                <a:schemeClr val="dk1"/>
              </a:buClr>
              <a:buSzPts val="3000"/>
              <a:buNone/>
              <a:defRPr sz="3700">
                <a:latin typeface="Quantico"/>
                <a:ea typeface="Quantico"/>
                <a:cs typeface="Quantico"/>
                <a:sym typeface="Quantico"/>
              </a:defRPr>
            </a:lvl5pPr>
            <a:lvl6pPr lvl="5">
              <a:spcBef>
                <a:spcPts val="0"/>
              </a:spcBef>
              <a:spcAft>
                <a:spcPts val="0"/>
              </a:spcAft>
              <a:buClr>
                <a:schemeClr val="dk1"/>
              </a:buClr>
              <a:buSzPts val="3000"/>
              <a:buNone/>
              <a:defRPr sz="3700">
                <a:latin typeface="Quantico"/>
                <a:ea typeface="Quantico"/>
                <a:cs typeface="Quantico"/>
                <a:sym typeface="Quantico"/>
              </a:defRPr>
            </a:lvl6pPr>
            <a:lvl7pPr lvl="6">
              <a:spcBef>
                <a:spcPts val="0"/>
              </a:spcBef>
              <a:spcAft>
                <a:spcPts val="0"/>
              </a:spcAft>
              <a:buClr>
                <a:schemeClr val="dk1"/>
              </a:buClr>
              <a:buSzPts val="3000"/>
              <a:buNone/>
              <a:defRPr sz="3700">
                <a:latin typeface="Quantico"/>
                <a:ea typeface="Quantico"/>
                <a:cs typeface="Quantico"/>
                <a:sym typeface="Quantico"/>
              </a:defRPr>
            </a:lvl7pPr>
            <a:lvl8pPr lvl="7">
              <a:spcBef>
                <a:spcPts val="0"/>
              </a:spcBef>
              <a:spcAft>
                <a:spcPts val="0"/>
              </a:spcAft>
              <a:buClr>
                <a:schemeClr val="dk1"/>
              </a:buClr>
              <a:buSzPts val="3000"/>
              <a:buNone/>
              <a:defRPr sz="3700">
                <a:latin typeface="Quantico"/>
                <a:ea typeface="Quantico"/>
                <a:cs typeface="Quantico"/>
                <a:sym typeface="Quantico"/>
              </a:defRPr>
            </a:lvl8pPr>
            <a:lvl9pPr lvl="8">
              <a:spcBef>
                <a:spcPts val="0"/>
              </a:spcBef>
              <a:spcAft>
                <a:spcPts val="0"/>
              </a:spcAft>
              <a:buClr>
                <a:schemeClr val="dk1"/>
              </a:buClr>
              <a:buSzPts val="3000"/>
              <a:buNone/>
              <a:defRPr sz="3700">
                <a:latin typeface="Quantico"/>
                <a:ea typeface="Quantico"/>
                <a:cs typeface="Quantico"/>
                <a:sym typeface="Quantico"/>
              </a:defRPr>
            </a:lvl9pPr>
          </a:lstStyle>
          <a:p>
            <a:endParaRPr/>
          </a:p>
        </p:txBody>
      </p:sp>
      <p:sp>
        <p:nvSpPr>
          <p:cNvPr id="63" name="Google Shape;63;p7"/>
          <p:cNvSpPr txBox="1">
            <a:spLocks noGrp="1"/>
          </p:cNvSpPr>
          <p:nvPr>
            <p:ph type="title" idx="2"/>
          </p:nvPr>
        </p:nvSpPr>
        <p:spPr>
          <a:xfrm>
            <a:off x="920550" y="1881950"/>
            <a:ext cx="5228400" cy="19440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600"/>
              <a:buFont typeface="Lato"/>
              <a:buNone/>
              <a:defRPr sz="1600">
                <a:latin typeface="Lato"/>
                <a:ea typeface="Lato"/>
                <a:cs typeface="Lato"/>
                <a:sym typeface="Lato"/>
              </a:defRPr>
            </a:lvl1pPr>
            <a:lvl2pPr lvl="1">
              <a:spcBef>
                <a:spcPts val="0"/>
              </a:spcBef>
              <a:spcAft>
                <a:spcPts val="0"/>
              </a:spcAft>
              <a:buClr>
                <a:schemeClr val="dk1"/>
              </a:buClr>
              <a:buSzPts val="1600"/>
              <a:buFont typeface="Lato"/>
              <a:buNone/>
              <a:defRPr sz="1600">
                <a:latin typeface="Lato"/>
                <a:ea typeface="Lato"/>
                <a:cs typeface="Lato"/>
                <a:sym typeface="Lato"/>
              </a:defRPr>
            </a:lvl2pPr>
            <a:lvl3pPr lvl="2">
              <a:spcBef>
                <a:spcPts val="0"/>
              </a:spcBef>
              <a:spcAft>
                <a:spcPts val="0"/>
              </a:spcAft>
              <a:buClr>
                <a:schemeClr val="dk1"/>
              </a:buClr>
              <a:buSzPts val="1600"/>
              <a:buFont typeface="Lato"/>
              <a:buNone/>
              <a:defRPr sz="1600">
                <a:latin typeface="Lato"/>
                <a:ea typeface="Lato"/>
                <a:cs typeface="Lato"/>
                <a:sym typeface="Lato"/>
              </a:defRPr>
            </a:lvl3pPr>
            <a:lvl4pPr lvl="3">
              <a:spcBef>
                <a:spcPts val="0"/>
              </a:spcBef>
              <a:spcAft>
                <a:spcPts val="0"/>
              </a:spcAft>
              <a:buClr>
                <a:schemeClr val="dk1"/>
              </a:buClr>
              <a:buSzPts val="1600"/>
              <a:buFont typeface="Lato"/>
              <a:buNone/>
              <a:defRPr sz="1600">
                <a:latin typeface="Lato"/>
                <a:ea typeface="Lato"/>
                <a:cs typeface="Lato"/>
                <a:sym typeface="Lato"/>
              </a:defRPr>
            </a:lvl4pPr>
            <a:lvl5pPr lvl="4">
              <a:spcBef>
                <a:spcPts val="0"/>
              </a:spcBef>
              <a:spcAft>
                <a:spcPts val="0"/>
              </a:spcAft>
              <a:buClr>
                <a:schemeClr val="dk1"/>
              </a:buClr>
              <a:buSzPts val="1600"/>
              <a:buFont typeface="Lato"/>
              <a:buNone/>
              <a:defRPr sz="1600">
                <a:latin typeface="Lato"/>
                <a:ea typeface="Lato"/>
                <a:cs typeface="Lato"/>
                <a:sym typeface="Lato"/>
              </a:defRPr>
            </a:lvl5pPr>
            <a:lvl6pPr lvl="5">
              <a:spcBef>
                <a:spcPts val="0"/>
              </a:spcBef>
              <a:spcAft>
                <a:spcPts val="0"/>
              </a:spcAft>
              <a:buClr>
                <a:schemeClr val="dk1"/>
              </a:buClr>
              <a:buSzPts val="1600"/>
              <a:buFont typeface="Lato"/>
              <a:buNone/>
              <a:defRPr sz="1600">
                <a:latin typeface="Lato"/>
                <a:ea typeface="Lato"/>
                <a:cs typeface="Lato"/>
                <a:sym typeface="Lato"/>
              </a:defRPr>
            </a:lvl6pPr>
            <a:lvl7pPr lvl="6">
              <a:spcBef>
                <a:spcPts val="0"/>
              </a:spcBef>
              <a:spcAft>
                <a:spcPts val="0"/>
              </a:spcAft>
              <a:buClr>
                <a:schemeClr val="dk1"/>
              </a:buClr>
              <a:buSzPts val="1600"/>
              <a:buFont typeface="Lato"/>
              <a:buNone/>
              <a:defRPr sz="1600">
                <a:latin typeface="Lato"/>
                <a:ea typeface="Lato"/>
                <a:cs typeface="Lato"/>
                <a:sym typeface="Lato"/>
              </a:defRPr>
            </a:lvl7pPr>
            <a:lvl8pPr lvl="7">
              <a:spcBef>
                <a:spcPts val="0"/>
              </a:spcBef>
              <a:spcAft>
                <a:spcPts val="0"/>
              </a:spcAft>
              <a:buClr>
                <a:schemeClr val="dk1"/>
              </a:buClr>
              <a:buSzPts val="1600"/>
              <a:buFont typeface="Lato"/>
              <a:buNone/>
              <a:defRPr sz="1600">
                <a:latin typeface="Lato"/>
                <a:ea typeface="Lato"/>
                <a:cs typeface="Lato"/>
                <a:sym typeface="Lato"/>
              </a:defRPr>
            </a:lvl8pPr>
            <a:lvl9pPr lvl="8">
              <a:spcBef>
                <a:spcPts val="0"/>
              </a:spcBef>
              <a:spcAft>
                <a:spcPts val="0"/>
              </a:spcAft>
              <a:buClr>
                <a:schemeClr val="dk1"/>
              </a:buClr>
              <a:buSzPts val="1600"/>
              <a:buFont typeface="Lato"/>
              <a:buNone/>
              <a:defRPr sz="1600">
                <a:latin typeface="Lato"/>
                <a:ea typeface="Lato"/>
                <a:cs typeface="Lato"/>
                <a:sym typeface="Lato"/>
              </a:defRPr>
            </a:lvl9pPr>
          </a:lstStyle>
          <a:p>
            <a:endParaRPr/>
          </a:p>
        </p:txBody>
      </p:sp>
      <p:sp>
        <p:nvSpPr>
          <p:cNvPr id="64" name="Google Shape;64;p7"/>
          <p:cNvSpPr txBox="1">
            <a:spLocks noGrp="1"/>
          </p:cNvSpPr>
          <p:nvPr>
            <p:ph type="subTitle" idx="1"/>
          </p:nvPr>
        </p:nvSpPr>
        <p:spPr>
          <a:xfrm>
            <a:off x="920550" y="4518700"/>
            <a:ext cx="1817400" cy="4527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dk1"/>
              </a:buClr>
              <a:buSzPts val="1000"/>
              <a:buFont typeface="Lato"/>
              <a:buNone/>
              <a:defRPr sz="900">
                <a:solidFill>
                  <a:schemeClr val="dk1"/>
                </a:solidFill>
              </a:defRPr>
            </a:lvl1pPr>
            <a:lvl2pPr lvl="1">
              <a:lnSpc>
                <a:spcPct val="115000"/>
              </a:lnSpc>
              <a:spcBef>
                <a:spcPts val="1000"/>
              </a:spcBef>
              <a:spcAft>
                <a:spcPts val="0"/>
              </a:spcAft>
              <a:buClr>
                <a:schemeClr val="dk1"/>
              </a:buClr>
              <a:buSzPts val="1000"/>
              <a:buFont typeface="Lato"/>
              <a:buNone/>
              <a:defRPr sz="900">
                <a:solidFill>
                  <a:schemeClr val="dk1"/>
                </a:solidFill>
              </a:defRPr>
            </a:lvl2pPr>
            <a:lvl3pPr lvl="2">
              <a:lnSpc>
                <a:spcPct val="115000"/>
              </a:lnSpc>
              <a:spcBef>
                <a:spcPts val="1000"/>
              </a:spcBef>
              <a:spcAft>
                <a:spcPts val="0"/>
              </a:spcAft>
              <a:buClr>
                <a:schemeClr val="dk1"/>
              </a:buClr>
              <a:buSzPts val="1000"/>
              <a:buFont typeface="Lato"/>
              <a:buNone/>
              <a:defRPr sz="900">
                <a:solidFill>
                  <a:schemeClr val="dk1"/>
                </a:solidFill>
              </a:defRPr>
            </a:lvl3pPr>
            <a:lvl4pPr lvl="3">
              <a:lnSpc>
                <a:spcPct val="115000"/>
              </a:lnSpc>
              <a:spcBef>
                <a:spcPts val="1000"/>
              </a:spcBef>
              <a:spcAft>
                <a:spcPts val="0"/>
              </a:spcAft>
              <a:buClr>
                <a:schemeClr val="dk1"/>
              </a:buClr>
              <a:buSzPts val="1000"/>
              <a:buFont typeface="Lato"/>
              <a:buNone/>
              <a:defRPr sz="900">
                <a:solidFill>
                  <a:schemeClr val="dk1"/>
                </a:solidFill>
              </a:defRPr>
            </a:lvl4pPr>
            <a:lvl5pPr lvl="4">
              <a:lnSpc>
                <a:spcPct val="115000"/>
              </a:lnSpc>
              <a:spcBef>
                <a:spcPts val="1000"/>
              </a:spcBef>
              <a:spcAft>
                <a:spcPts val="0"/>
              </a:spcAft>
              <a:buClr>
                <a:schemeClr val="dk1"/>
              </a:buClr>
              <a:buSzPts val="1000"/>
              <a:buFont typeface="Lato"/>
              <a:buNone/>
              <a:defRPr sz="900">
                <a:solidFill>
                  <a:schemeClr val="dk1"/>
                </a:solidFill>
              </a:defRPr>
            </a:lvl5pPr>
            <a:lvl6pPr lvl="5">
              <a:lnSpc>
                <a:spcPct val="115000"/>
              </a:lnSpc>
              <a:spcBef>
                <a:spcPts val="1000"/>
              </a:spcBef>
              <a:spcAft>
                <a:spcPts val="0"/>
              </a:spcAft>
              <a:buClr>
                <a:schemeClr val="dk1"/>
              </a:buClr>
              <a:buSzPts val="1000"/>
              <a:buFont typeface="Lato"/>
              <a:buNone/>
              <a:defRPr sz="900">
                <a:solidFill>
                  <a:schemeClr val="dk1"/>
                </a:solidFill>
              </a:defRPr>
            </a:lvl6pPr>
            <a:lvl7pPr lvl="6">
              <a:lnSpc>
                <a:spcPct val="115000"/>
              </a:lnSpc>
              <a:spcBef>
                <a:spcPts val="1000"/>
              </a:spcBef>
              <a:spcAft>
                <a:spcPts val="0"/>
              </a:spcAft>
              <a:buClr>
                <a:schemeClr val="dk1"/>
              </a:buClr>
              <a:buSzPts val="1000"/>
              <a:buFont typeface="Lato"/>
              <a:buNone/>
              <a:defRPr sz="900">
                <a:solidFill>
                  <a:schemeClr val="dk1"/>
                </a:solidFill>
              </a:defRPr>
            </a:lvl7pPr>
            <a:lvl8pPr lvl="7">
              <a:lnSpc>
                <a:spcPct val="115000"/>
              </a:lnSpc>
              <a:spcBef>
                <a:spcPts val="1000"/>
              </a:spcBef>
              <a:spcAft>
                <a:spcPts val="0"/>
              </a:spcAft>
              <a:buClr>
                <a:schemeClr val="dk1"/>
              </a:buClr>
              <a:buSzPts val="1000"/>
              <a:buFont typeface="Lato"/>
              <a:buNone/>
              <a:defRPr sz="900">
                <a:solidFill>
                  <a:schemeClr val="dk1"/>
                </a:solidFill>
              </a:defRPr>
            </a:lvl8pPr>
            <a:lvl9pPr lvl="8">
              <a:lnSpc>
                <a:spcPct val="115000"/>
              </a:lnSpc>
              <a:spcBef>
                <a:spcPts val="1000"/>
              </a:spcBef>
              <a:spcAft>
                <a:spcPts val="1000"/>
              </a:spcAft>
              <a:buClr>
                <a:schemeClr val="dk1"/>
              </a:buClr>
              <a:buSzPts val="1000"/>
              <a:buFont typeface="Lato"/>
              <a:buNone/>
              <a:defRPr sz="9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 Alt 6">
  <p:cSld name="BLANK_1_1_1_1_1_1_2">
    <p:bg>
      <p:bgPr>
        <a:solidFill>
          <a:schemeClr val="accent2"/>
        </a:solidFill>
        <a:effectLst/>
      </p:bgPr>
    </p:bg>
    <p:spTree>
      <p:nvGrpSpPr>
        <p:cNvPr id="1" name="Shape 65"/>
        <p:cNvGrpSpPr/>
        <p:nvPr/>
      </p:nvGrpSpPr>
      <p:grpSpPr>
        <a:xfrm>
          <a:off x="0" y="0"/>
          <a:ext cx="0" cy="0"/>
          <a:chOff x="0" y="0"/>
          <a:chExt cx="0" cy="0"/>
        </a:xfrm>
      </p:grpSpPr>
      <p:sp>
        <p:nvSpPr>
          <p:cNvPr id="66" name="Google Shape;66;p8"/>
          <p:cNvSpPr/>
          <p:nvPr/>
        </p:nvSpPr>
        <p:spPr>
          <a:xfrm>
            <a:off x="99900" y="99900"/>
            <a:ext cx="8944200" cy="4936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67" name="Google Shape;67;p8"/>
          <p:cNvSpPr/>
          <p:nvPr/>
        </p:nvSpPr>
        <p:spPr>
          <a:xfrm>
            <a:off x="252300" y="252300"/>
            <a:ext cx="8639400" cy="4631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68" name="Google Shape;68;p8"/>
          <p:cNvSpPr/>
          <p:nvPr/>
        </p:nvSpPr>
        <p:spPr>
          <a:xfrm>
            <a:off x="404700" y="404700"/>
            <a:ext cx="8334600" cy="43269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69" name="Google Shape;69;p8"/>
          <p:cNvSpPr/>
          <p:nvPr/>
        </p:nvSpPr>
        <p:spPr>
          <a:xfrm>
            <a:off x="557100" y="560700"/>
            <a:ext cx="8029800" cy="4022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70" name="Google Shape;70;p8"/>
          <p:cNvSpPr txBox="1">
            <a:spLocks noGrp="1"/>
          </p:cNvSpPr>
          <p:nvPr>
            <p:ph type="title"/>
          </p:nvPr>
        </p:nvSpPr>
        <p:spPr>
          <a:xfrm>
            <a:off x="910650" y="1462775"/>
            <a:ext cx="7349400" cy="2513400"/>
          </a:xfrm>
          <a:prstGeom prst="rect">
            <a:avLst/>
          </a:prstGeom>
        </p:spPr>
        <p:txBody>
          <a:bodyPr spcFirstLastPara="1" wrap="square" lIns="0" tIns="0" rIns="91425" bIns="0" anchor="t" anchorCtr="0">
            <a:noAutofit/>
          </a:bodyPr>
          <a:lstStyle>
            <a:lvl1pPr lvl="0">
              <a:lnSpc>
                <a:spcPct val="90000"/>
              </a:lnSpc>
              <a:spcBef>
                <a:spcPts val="0"/>
              </a:spcBef>
              <a:spcAft>
                <a:spcPts val="0"/>
              </a:spcAft>
              <a:buClr>
                <a:schemeClr val="accent6"/>
              </a:buClr>
              <a:buSzPts val="4800"/>
              <a:buNone/>
              <a:defRPr sz="4800">
                <a:solidFill>
                  <a:schemeClr val="accent6"/>
                </a:solidFill>
              </a:defRPr>
            </a:lvl1pPr>
            <a:lvl2pPr lvl="1">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2pPr>
            <a:lvl3pPr lvl="2">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3pPr>
            <a:lvl4pPr lvl="3">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4pPr>
            <a:lvl5pPr lvl="4">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5pPr>
            <a:lvl6pPr lvl="5">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6pPr>
            <a:lvl7pPr lvl="6">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7pPr>
            <a:lvl8pPr lvl="7">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8pPr>
            <a:lvl9pPr lvl="8">
              <a:lnSpc>
                <a:spcPct val="90000"/>
              </a:lnSpc>
              <a:spcBef>
                <a:spcPts val="0"/>
              </a:spcBef>
              <a:spcAft>
                <a:spcPts val="0"/>
              </a:spcAft>
              <a:buClr>
                <a:schemeClr val="accent6"/>
              </a:buClr>
              <a:buSzPts val="3000"/>
              <a:buNone/>
              <a:defRPr sz="1200" u="sng">
                <a:solidFill>
                  <a:schemeClr val="accent6"/>
                </a:solidFill>
                <a:latin typeface="Quantico"/>
                <a:ea typeface="Quantico"/>
                <a:cs typeface="Quantico"/>
                <a:sym typeface="Quantico"/>
              </a:defRPr>
            </a:lvl9pPr>
          </a:lstStyle>
          <a:p>
            <a:endParaRPr/>
          </a:p>
        </p:txBody>
      </p:sp>
      <p:sp>
        <p:nvSpPr>
          <p:cNvPr id="71" name="Google Shape;71;p8"/>
          <p:cNvSpPr txBox="1">
            <a:spLocks noGrp="1"/>
          </p:cNvSpPr>
          <p:nvPr>
            <p:ph type="subTitle" idx="1"/>
          </p:nvPr>
        </p:nvSpPr>
        <p:spPr>
          <a:xfrm>
            <a:off x="948750" y="4188925"/>
            <a:ext cx="1817400" cy="452700"/>
          </a:xfrm>
          <a:prstGeom prst="rect">
            <a:avLst/>
          </a:prstGeom>
        </p:spPr>
        <p:txBody>
          <a:bodyPr spcFirstLastPara="1" wrap="square" lIns="0" tIns="0" rIns="91425" bIns="0" anchor="t" anchorCtr="0">
            <a:noAutofit/>
          </a:bodyPr>
          <a:lstStyle>
            <a:lvl1pPr lvl="0">
              <a:lnSpc>
                <a:spcPct val="115000"/>
              </a:lnSpc>
              <a:spcBef>
                <a:spcPts val="0"/>
              </a:spcBef>
              <a:spcAft>
                <a:spcPts val="0"/>
              </a:spcAft>
              <a:buClr>
                <a:schemeClr val="accent6"/>
              </a:buClr>
              <a:buSzPts val="1000"/>
              <a:buFont typeface="Lato"/>
              <a:buNone/>
              <a:defRPr sz="900">
                <a:solidFill>
                  <a:schemeClr val="accent6"/>
                </a:solidFill>
              </a:defRPr>
            </a:lvl1pPr>
            <a:lvl2pPr lvl="1">
              <a:lnSpc>
                <a:spcPct val="115000"/>
              </a:lnSpc>
              <a:spcBef>
                <a:spcPts val="1000"/>
              </a:spcBef>
              <a:spcAft>
                <a:spcPts val="0"/>
              </a:spcAft>
              <a:buClr>
                <a:schemeClr val="accent6"/>
              </a:buClr>
              <a:buSzPts val="1000"/>
              <a:buFont typeface="Lato"/>
              <a:buNone/>
              <a:defRPr sz="900">
                <a:solidFill>
                  <a:schemeClr val="accent6"/>
                </a:solidFill>
              </a:defRPr>
            </a:lvl2pPr>
            <a:lvl3pPr lvl="2">
              <a:lnSpc>
                <a:spcPct val="115000"/>
              </a:lnSpc>
              <a:spcBef>
                <a:spcPts val="1000"/>
              </a:spcBef>
              <a:spcAft>
                <a:spcPts val="0"/>
              </a:spcAft>
              <a:buClr>
                <a:schemeClr val="accent6"/>
              </a:buClr>
              <a:buSzPts val="1000"/>
              <a:buFont typeface="Lato"/>
              <a:buNone/>
              <a:defRPr sz="900">
                <a:solidFill>
                  <a:schemeClr val="accent6"/>
                </a:solidFill>
              </a:defRPr>
            </a:lvl3pPr>
            <a:lvl4pPr lvl="3">
              <a:lnSpc>
                <a:spcPct val="115000"/>
              </a:lnSpc>
              <a:spcBef>
                <a:spcPts val="1000"/>
              </a:spcBef>
              <a:spcAft>
                <a:spcPts val="0"/>
              </a:spcAft>
              <a:buClr>
                <a:schemeClr val="accent6"/>
              </a:buClr>
              <a:buSzPts val="1000"/>
              <a:buFont typeface="Lato"/>
              <a:buNone/>
              <a:defRPr sz="900">
                <a:solidFill>
                  <a:schemeClr val="accent6"/>
                </a:solidFill>
              </a:defRPr>
            </a:lvl4pPr>
            <a:lvl5pPr lvl="4">
              <a:lnSpc>
                <a:spcPct val="115000"/>
              </a:lnSpc>
              <a:spcBef>
                <a:spcPts val="1000"/>
              </a:spcBef>
              <a:spcAft>
                <a:spcPts val="0"/>
              </a:spcAft>
              <a:buClr>
                <a:schemeClr val="accent6"/>
              </a:buClr>
              <a:buSzPts val="1000"/>
              <a:buFont typeface="Lato"/>
              <a:buNone/>
              <a:defRPr sz="900">
                <a:solidFill>
                  <a:schemeClr val="accent6"/>
                </a:solidFill>
              </a:defRPr>
            </a:lvl5pPr>
            <a:lvl6pPr lvl="5">
              <a:lnSpc>
                <a:spcPct val="115000"/>
              </a:lnSpc>
              <a:spcBef>
                <a:spcPts val="1000"/>
              </a:spcBef>
              <a:spcAft>
                <a:spcPts val="0"/>
              </a:spcAft>
              <a:buClr>
                <a:schemeClr val="accent6"/>
              </a:buClr>
              <a:buSzPts val="1000"/>
              <a:buFont typeface="Lato"/>
              <a:buNone/>
              <a:defRPr sz="900">
                <a:solidFill>
                  <a:schemeClr val="accent6"/>
                </a:solidFill>
              </a:defRPr>
            </a:lvl6pPr>
            <a:lvl7pPr lvl="6">
              <a:lnSpc>
                <a:spcPct val="115000"/>
              </a:lnSpc>
              <a:spcBef>
                <a:spcPts val="1000"/>
              </a:spcBef>
              <a:spcAft>
                <a:spcPts val="0"/>
              </a:spcAft>
              <a:buClr>
                <a:schemeClr val="accent6"/>
              </a:buClr>
              <a:buSzPts val="1000"/>
              <a:buFont typeface="Lato"/>
              <a:buNone/>
              <a:defRPr sz="900">
                <a:solidFill>
                  <a:schemeClr val="accent6"/>
                </a:solidFill>
              </a:defRPr>
            </a:lvl7pPr>
            <a:lvl8pPr lvl="7">
              <a:lnSpc>
                <a:spcPct val="115000"/>
              </a:lnSpc>
              <a:spcBef>
                <a:spcPts val="1000"/>
              </a:spcBef>
              <a:spcAft>
                <a:spcPts val="0"/>
              </a:spcAft>
              <a:buClr>
                <a:schemeClr val="accent6"/>
              </a:buClr>
              <a:buSzPts val="1000"/>
              <a:buFont typeface="Lato"/>
              <a:buNone/>
              <a:defRPr sz="900">
                <a:solidFill>
                  <a:schemeClr val="accent6"/>
                </a:solidFill>
              </a:defRPr>
            </a:lvl8pPr>
            <a:lvl9pPr lvl="8">
              <a:lnSpc>
                <a:spcPct val="115000"/>
              </a:lnSpc>
              <a:spcBef>
                <a:spcPts val="1000"/>
              </a:spcBef>
              <a:spcAft>
                <a:spcPts val="1000"/>
              </a:spcAft>
              <a:buClr>
                <a:schemeClr val="accent6"/>
              </a:buClr>
              <a:buSzPts val="1000"/>
              <a:buFont typeface="Lato"/>
              <a:buNone/>
              <a:defRPr sz="900">
                <a:solidFill>
                  <a:schemeClr val="accent6"/>
                </a:solidFill>
              </a:defRPr>
            </a:lvl9pPr>
          </a:lstStyle>
          <a:p>
            <a:endParaRPr/>
          </a:p>
        </p:txBody>
      </p:sp>
      <p:sp>
        <p:nvSpPr>
          <p:cNvPr id="72" name="Google Shape;72;p8"/>
          <p:cNvSpPr txBox="1">
            <a:spLocks noGrp="1"/>
          </p:cNvSpPr>
          <p:nvPr>
            <p:ph type="title" idx="2"/>
          </p:nvPr>
        </p:nvSpPr>
        <p:spPr>
          <a:xfrm>
            <a:off x="948750" y="930950"/>
            <a:ext cx="7311300" cy="3156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3"/>
              </a:buClr>
              <a:buSzPts val="2400"/>
              <a:buNone/>
              <a:defRPr sz="2400">
                <a:solidFill>
                  <a:schemeClr val="accent3"/>
                </a:solidFill>
              </a:defRPr>
            </a:lvl1pPr>
            <a:lvl2pPr lvl="1">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2pPr>
            <a:lvl3pPr lvl="2">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3pPr>
            <a:lvl4pPr lvl="3">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4pPr>
            <a:lvl5pPr lvl="4">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5pPr>
            <a:lvl6pPr lvl="5">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6pPr>
            <a:lvl7pPr lvl="6">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7pPr>
            <a:lvl8pPr lvl="7">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8pPr>
            <a:lvl9pPr lvl="8">
              <a:spcBef>
                <a:spcPts val="0"/>
              </a:spcBef>
              <a:spcAft>
                <a:spcPts val="0"/>
              </a:spcAft>
              <a:buClr>
                <a:schemeClr val="accent3"/>
              </a:buClr>
              <a:buSzPts val="3000"/>
              <a:buNone/>
              <a:defRPr sz="5200" b="1">
                <a:solidFill>
                  <a:schemeClr val="accent3"/>
                </a:solidFill>
                <a:latin typeface="Quantico"/>
                <a:ea typeface="Quantico"/>
                <a:cs typeface="Quantico"/>
                <a:sym typeface="Quantic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 Alt 7 ">
  <p:cSld name="CUSTOM_11">
    <p:bg>
      <p:bgPr>
        <a:solidFill>
          <a:schemeClr val="lt2"/>
        </a:solidFill>
        <a:effectLst/>
      </p:bgPr>
    </p:bg>
    <p:spTree>
      <p:nvGrpSpPr>
        <p:cNvPr id="1" name="Shape 73"/>
        <p:cNvGrpSpPr/>
        <p:nvPr/>
      </p:nvGrpSpPr>
      <p:grpSpPr>
        <a:xfrm>
          <a:off x="0" y="0"/>
          <a:ext cx="0" cy="0"/>
          <a:chOff x="0" y="0"/>
          <a:chExt cx="0" cy="0"/>
        </a:xfrm>
      </p:grpSpPr>
      <p:sp>
        <p:nvSpPr>
          <p:cNvPr id="74" name="Google Shape;74;p9"/>
          <p:cNvSpPr/>
          <p:nvPr/>
        </p:nvSpPr>
        <p:spPr>
          <a:xfrm>
            <a:off x="5444100" y="2728350"/>
            <a:ext cx="2952300" cy="2033400"/>
          </a:xfrm>
          <a:prstGeom prst="snip1Rect">
            <a:avLst>
              <a:gd name="adj" fmla="val 13900"/>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75" name="Google Shape;75;p9"/>
          <p:cNvSpPr/>
          <p:nvPr/>
        </p:nvSpPr>
        <p:spPr>
          <a:xfrm>
            <a:off x="0" y="0"/>
            <a:ext cx="9144000" cy="4236000"/>
          </a:xfrm>
          <a:prstGeom prst="snip1Rect">
            <a:avLst>
              <a:gd name="adj"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76" name="Google Shape;76;p9"/>
          <p:cNvSpPr/>
          <p:nvPr/>
        </p:nvSpPr>
        <p:spPr>
          <a:xfrm>
            <a:off x="5448300" y="694950"/>
            <a:ext cx="2952300" cy="2033400"/>
          </a:xfrm>
          <a:prstGeom prst="snip1Rect">
            <a:avLst>
              <a:gd name="adj" fmla="val 13900"/>
            </a:avLst>
          </a:prstGeom>
          <a:solidFill>
            <a:schemeClr val="lt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77" name="Google Shape;77;p9"/>
          <p:cNvSpPr/>
          <p:nvPr/>
        </p:nvSpPr>
        <p:spPr>
          <a:xfrm>
            <a:off x="5438163" y="4761750"/>
            <a:ext cx="2964175" cy="388625"/>
          </a:xfrm>
          <a:custGeom>
            <a:avLst/>
            <a:gdLst/>
            <a:ahLst/>
            <a:cxnLst/>
            <a:rect l="l" t="t" r="r" b="b"/>
            <a:pathLst>
              <a:path w="118567" h="15545" extrusionOk="0">
                <a:moveTo>
                  <a:pt x="0" y="15545"/>
                </a:moveTo>
                <a:lnTo>
                  <a:pt x="118567" y="15545"/>
                </a:lnTo>
                <a:lnTo>
                  <a:pt x="103022" y="0"/>
                </a:lnTo>
                <a:lnTo>
                  <a:pt x="305" y="0"/>
                </a:lnTo>
                <a:close/>
              </a:path>
            </a:pathLst>
          </a:custGeom>
          <a:solidFill>
            <a:schemeClr val="accent1"/>
          </a:solidFill>
          <a:ln>
            <a:noFill/>
          </a:ln>
        </p:spPr>
      </p:sp>
      <p:sp>
        <p:nvSpPr>
          <p:cNvPr id="78" name="Google Shape;78;p9"/>
          <p:cNvSpPr/>
          <p:nvPr/>
        </p:nvSpPr>
        <p:spPr>
          <a:xfrm>
            <a:off x="5437625" y="-10675"/>
            <a:ext cx="2971800" cy="708675"/>
          </a:xfrm>
          <a:custGeom>
            <a:avLst/>
            <a:gdLst/>
            <a:ahLst/>
            <a:cxnLst/>
            <a:rect l="l" t="t" r="r" b="b"/>
            <a:pathLst>
              <a:path w="118872" h="28347" extrusionOk="0">
                <a:moveTo>
                  <a:pt x="0" y="0"/>
                </a:moveTo>
                <a:lnTo>
                  <a:pt x="0" y="28347"/>
                </a:lnTo>
                <a:lnTo>
                  <a:pt x="118872" y="28347"/>
                </a:lnTo>
                <a:lnTo>
                  <a:pt x="118872" y="305"/>
                </a:lnTo>
                <a:close/>
              </a:path>
            </a:pathLst>
          </a:custGeom>
          <a:solidFill>
            <a:schemeClr val="dk2"/>
          </a:solidFill>
          <a:ln>
            <a:noFill/>
          </a:ln>
        </p:spPr>
      </p:sp>
      <p:sp>
        <p:nvSpPr>
          <p:cNvPr id="79" name="Google Shape;79;p9"/>
          <p:cNvSpPr txBox="1">
            <a:spLocks noGrp="1"/>
          </p:cNvSpPr>
          <p:nvPr>
            <p:ph type="title"/>
          </p:nvPr>
        </p:nvSpPr>
        <p:spPr>
          <a:xfrm>
            <a:off x="931675" y="907075"/>
            <a:ext cx="4005900" cy="7086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accent5"/>
              </a:buClr>
              <a:buSzPts val="3000"/>
              <a:buNone/>
              <a:defRPr sz="3700">
                <a:solidFill>
                  <a:schemeClr val="accent5"/>
                </a:solidFill>
              </a:defRPr>
            </a:lvl1pPr>
            <a:lvl2pPr lvl="1">
              <a:spcBef>
                <a:spcPts val="0"/>
              </a:spcBef>
              <a:spcAft>
                <a:spcPts val="0"/>
              </a:spcAft>
              <a:buClr>
                <a:schemeClr val="accent5"/>
              </a:buClr>
              <a:buSzPts val="3000"/>
              <a:buNone/>
              <a:defRPr sz="3700">
                <a:solidFill>
                  <a:schemeClr val="accent5"/>
                </a:solidFill>
                <a:latin typeface="Quantico"/>
                <a:ea typeface="Quantico"/>
                <a:cs typeface="Quantico"/>
                <a:sym typeface="Quantico"/>
              </a:defRPr>
            </a:lvl2pPr>
            <a:lvl3pPr lvl="2">
              <a:spcBef>
                <a:spcPts val="0"/>
              </a:spcBef>
              <a:spcAft>
                <a:spcPts val="0"/>
              </a:spcAft>
              <a:buClr>
                <a:schemeClr val="accent5"/>
              </a:buClr>
              <a:buSzPts val="3000"/>
              <a:buNone/>
              <a:defRPr sz="3700">
                <a:solidFill>
                  <a:schemeClr val="accent5"/>
                </a:solidFill>
                <a:latin typeface="Quantico"/>
                <a:ea typeface="Quantico"/>
                <a:cs typeface="Quantico"/>
                <a:sym typeface="Quantico"/>
              </a:defRPr>
            </a:lvl3pPr>
            <a:lvl4pPr lvl="3">
              <a:spcBef>
                <a:spcPts val="0"/>
              </a:spcBef>
              <a:spcAft>
                <a:spcPts val="0"/>
              </a:spcAft>
              <a:buClr>
                <a:schemeClr val="accent5"/>
              </a:buClr>
              <a:buSzPts val="3000"/>
              <a:buNone/>
              <a:defRPr sz="3700">
                <a:solidFill>
                  <a:schemeClr val="accent5"/>
                </a:solidFill>
                <a:latin typeface="Quantico"/>
                <a:ea typeface="Quantico"/>
                <a:cs typeface="Quantico"/>
                <a:sym typeface="Quantico"/>
              </a:defRPr>
            </a:lvl4pPr>
            <a:lvl5pPr lvl="4">
              <a:spcBef>
                <a:spcPts val="0"/>
              </a:spcBef>
              <a:spcAft>
                <a:spcPts val="0"/>
              </a:spcAft>
              <a:buClr>
                <a:schemeClr val="accent5"/>
              </a:buClr>
              <a:buSzPts val="3000"/>
              <a:buNone/>
              <a:defRPr sz="3700">
                <a:solidFill>
                  <a:schemeClr val="accent5"/>
                </a:solidFill>
                <a:latin typeface="Quantico"/>
                <a:ea typeface="Quantico"/>
                <a:cs typeface="Quantico"/>
                <a:sym typeface="Quantico"/>
              </a:defRPr>
            </a:lvl5pPr>
            <a:lvl6pPr lvl="5">
              <a:spcBef>
                <a:spcPts val="0"/>
              </a:spcBef>
              <a:spcAft>
                <a:spcPts val="0"/>
              </a:spcAft>
              <a:buClr>
                <a:schemeClr val="accent5"/>
              </a:buClr>
              <a:buSzPts val="3000"/>
              <a:buNone/>
              <a:defRPr sz="3700">
                <a:solidFill>
                  <a:schemeClr val="accent5"/>
                </a:solidFill>
                <a:latin typeface="Quantico"/>
                <a:ea typeface="Quantico"/>
                <a:cs typeface="Quantico"/>
                <a:sym typeface="Quantico"/>
              </a:defRPr>
            </a:lvl6pPr>
            <a:lvl7pPr lvl="6">
              <a:spcBef>
                <a:spcPts val="0"/>
              </a:spcBef>
              <a:spcAft>
                <a:spcPts val="0"/>
              </a:spcAft>
              <a:buClr>
                <a:schemeClr val="accent5"/>
              </a:buClr>
              <a:buSzPts val="3000"/>
              <a:buNone/>
              <a:defRPr sz="3700">
                <a:solidFill>
                  <a:schemeClr val="accent5"/>
                </a:solidFill>
                <a:latin typeface="Quantico"/>
                <a:ea typeface="Quantico"/>
                <a:cs typeface="Quantico"/>
                <a:sym typeface="Quantico"/>
              </a:defRPr>
            </a:lvl7pPr>
            <a:lvl8pPr lvl="7">
              <a:spcBef>
                <a:spcPts val="0"/>
              </a:spcBef>
              <a:spcAft>
                <a:spcPts val="0"/>
              </a:spcAft>
              <a:buClr>
                <a:schemeClr val="accent5"/>
              </a:buClr>
              <a:buSzPts val="3000"/>
              <a:buNone/>
              <a:defRPr sz="3700">
                <a:solidFill>
                  <a:schemeClr val="accent5"/>
                </a:solidFill>
                <a:latin typeface="Quantico"/>
                <a:ea typeface="Quantico"/>
                <a:cs typeface="Quantico"/>
                <a:sym typeface="Quantico"/>
              </a:defRPr>
            </a:lvl8pPr>
            <a:lvl9pPr lvl="8">
              <a:spcBef>
                <a:spcPts val="0"/>
              </a:spcBef>
              <a:spcAft>
                <a:spcPts val="0"/>
              </a:spcAft>
              <a:buClr>
                <a:schemeClr val="accent5"/>
              </a:buClr>
              <a:buSzPts val="3000"/>
              <a:buNone/>
              <a:defRPr sz="3700">
                <a:solidFill>
                  <a:schemeClr val="accent5"/>
                </a:solidFill>
                <a:latin typeface="Quantico"/>
                <a:ea typeface="Quantico"/>
                <a:cs typeface="Quantico"/>
                <a:sym typeface="Quantico"/>
              </a:defRPr>
            </a:lvl9pPr>
          </a:lstStyle>
          <a:p>
            <a:endParaRPr/>
          </a:p>
        </p:txBody>
      </p:sp>
      <p:sp>
        <p:nvSpPr>
          <p:cNvPr id="80" name="Google Shape;80;p9"/>
          <p:cNvSpPr txBox="1">
            <a:spLocks noGrp="1"/>
          </p:cNvSpPr>
          <p:nvPr>
            <p:ph type="title" idx="2"/>
          </p:nvPr>
        </p:nvSpPr>
        <p:spPr>
          <a:xfrm>
            <a:off x="931675" y="1712050"/>
            <a:ext cx="4005900" cy="17058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1pPr>
            <a:lvl2pPr lvl="1">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2pPr>
            <a:lvl3pPr lvl="2">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3pPr>
            <a:lvl4pPr lvl="3">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4pPr>
            <a:lvl5pPr lvl="4">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5pPr>
            <a:lvl6pPr lvl="5">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6pPr>
            <a:lvl7pPr lvl="6">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7pPr>
            <a:lvl8pPr lvl="7">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8pPr>
            <a:lvl9pPr lvl="8">
              <a:spcBef>
                <a:spcPts val="0"/>
              </a:spcBef>
              <a:spcAft>
                <a:spcPts val="0"/>
              </a:spcAft>
              <a:buClr>
                <a:schemeClr val="accent5"/>
              </a:buClr>
              <a:buSzPts val="1600"/>
              <a:buFont typeface="Lato"/>
              <a:buNone/>
              <a:defRPr sz="1600">
                <a:solidFill>
                  <a:schemeClr val="accent5"/>
                </a:solidFill>
                <a:latin typeface="Lato"/>
                <a:ea typeface="Lato"/>
                <a:cs typeface="Lato"/>
                <a:sym typeface="Lat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Alt 8 ">
  <p:cSld name="CUSTOM_12">
    <p:bg>
      <p:bgPr>
        <a:solidFill>
          <a:schemeClr val="accent5"/>
        </a:solidFill>
        <a:effectLst/>
      </p:bgPr>
    </p:bg>
    <p:spTree>
      <p:nvGrpSpPr>
        <p:cNvPr id="1" name="Shape 81"/>
        <p:cNvGrpSpPr/>
        <p:nvPr/>
      </p:nvGrpSpPr>
      <p:grpSpPr>
        <a:xfrm>
          <a:off x="0" y="0"/>
          <a:ext cx="0" cy="0"/>
          <a:chOff x="0" y="0"/>
          <a:chExt cx="0" cy="0"/>
        </a:xfrm>
      </p:grpSpPr>
      <p:sp>
        <p:nvSpPr>
          <p:cNvPr id="82" name="Google Shape;82;p10"/>
          <p:cNvSpPr/>
          <p:nvPr/>
        </p:nvSpPr>
        <p:spPr>
          <a:xfrm>
            <a:off x="0" y="0"/>
            <a:ext cx="9144000" cy="4236000"/>
          </a:xfrm>
          <a:prstGeom prst="snip1Rect">
            <a:avLst>
              <a:gd name="adj" fmla="val 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Quantico"/>
              <a:ea typeface="Quantico"/>
              <a:cs typeface="Quantico"/>
              <a:sym typeface="Quantico"/>
            </a:endParaRPr>
          </a:p>
        </p:txBody>
      </p:sp>
      <p:sp>
        <p:nvSpPr>
          <p:cNvPr id="83" name="Google Shape;83;p10"/>
          <p:cNvSpPr/>
          <p:nvPr/>
        </p:nvSpPr>
        <p:spPr>
          <a:xfrm>
            <a:off x="5596500" y="2731400"/>
            <a:ext cx="2952300" cy="2033400"/>
          </a:xfrm>
          <a:prstGeom prst="snip1Rect">
            <a:avLst>
              <a:gd name="adj" fmla="val 13900"/>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84" name="Google Shape;84;p10"/>
          <p:cNvSpPr/>
          <p:nvPr/>
        </p:nvSpPr>
        <p:spPr>
          <a:xfrm>
            <a:off x="5587725" y="698000"/>
            <a:ext cx="2952300" cy="2033400"/>
          </a:xfrm>
          <a:prstGeom prst="snip1Rect">
            <a:avLst>
              <a:gd name="adj" fmla="val 13900"/>
            </a:avLst>
          </a:prstGeom>
          <a:solidFill>
            <a:schemeClr val="accent5"/>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a:solidFill>
                  <a:schemeClr val="dk1"/>
                </a:solidFill>
                <a:latin typeface="Quantico"/>
                <a:ea typeface="Quantico"/>
                <a:cs typeface="Quantico"/>
                <a:sym typeface="Quantico"/>
              </a:rPr>
              <a:t> </a:t>
            </a:r>
            <a:endParaRPr>
              <a:solidFill>
                <a:schemeClr val="dk1"/>
              </a:solidFill>
              <a:latin typeface="Quantico"/>
              <a:ea typeface="Quantico"/>
              <a:cs typeface="Quantico"/>
              <a:sym typeface="Quantico"/>
            </a:endParaRPr>
          </a:p>
        </p:txBody>
      </p:sp>
      <p:sp>
        <p:nvSpPr>
          <p:cNvPr id="85" name="Google Shape;85;p10"/>
          <p:cNvSpPr txBox="1">
            <a:spLocks noGrp="1"/>
          </p:cNvSpPr>
          <p:nvPr>
            <p:ph type="title"/>
          </p:nvPr>
        </p:nvSpPr>
        <p:spPr>
          <a:xfrm>
            <a:off x="901475" y="907075"/>
            <a:ext cx="4695000" cy="862500"/>
          </a:xfrm>
          <a:prstGeom prst="rect">
            <a:avLst/>
          </a:prstGeom>
        </p:spPr>
        <p:txBody>
          <a:bodyPr spcFirstLastPara="1" wrap="square" lIns="0" tIns="0" rIns="91425" bIns="0" anchor="t" anchorCtr="0">
            <a:noAutofit/>
          </a:bodyPr>
          <a:lstStyle>
            <a:lvl1pPr lvl="0">
              <a:lnSpc>
                <a:spcPct val="80000"/>
              </a:lnSpc>
              <a:spcBef>
                <a:spcPts val="0"/>
              </a:spcBef>
              <a:spcAft>
                <a:spcPts val="0"/>
              </a:spcAft>
              <a:buClr>
                <a:schemeClr val="dk1"/>
              </a:buClr>
              <a:buSzPts val="3000"/>
              <a:buNone/>
              <a:defRPr sz="3700"/>
            </a:lvl1pPr>
            <a:lvl2pPr lvl="1">
              <a:spcBef>
                <a:spcPts val="0"/>
              </a:spcBef>
              <a:spcAft>
                <a:spcPts val="0"/>
              </a:spcAft>
              <a:buClr>
                <a:schemeClr val="dk1"/>
              </a:buClr>
              <a:buSzPts val="3000"/>
              <a:buNone/>
              <a:defRPr sz="3700">
                <a:latin typeface="Quantico"/>
                <a:ea typeface="Quantico"/>
                <a:cs typeface="Quantico"/>
                <a:sym typeface="Quantico"/>
              </a:defRPr>
            </a:lvl2pPr>
            <a:lvl3pPr lvl="2">
              <a:spcBef>
                <a:spcPts val="0"/>
              </a:spcBef>
              <a:spcAft>
                <a:spcPts val="0"/>
              </a:spcAft>
              <a:buClr>
                <a:schemeClr val="dk1"/>
              </a:buClr>
              <a:buSzPts val="3000"/>
              <a:buNone/>
              <a:defRPr sz="3700">
                <a:latin typeface="Quantico"/>
                <a:ea typeface="Quantico"/>
                <a:cs typeface="Quantico"/>
                <a:sym typeface="Quantico"/>
              </a:defRPr>
            </a:lvl3pPr>
            <a:lvl4pPr lvl="3">
              <a:spcBef>
                <a:spcPts val="0"/>
              </a:spcBef>
              <a:spcAft>
                <a:spcPts val="0"/>
              </a:spcAft>
              <a:buClr>
                <a:schemeClr val="dk1"/>
              </a:buClr>
              <a:buSzPts val="3000"/>
              <a:buNone/>
              <a:defRPr sz="3700">
                <a:latin typeface="Quantico"/>
                <a:ea typeface="Quantico"/>
                <a:cs typeface="Quantico"/>
                <a:sym typeface="Quantico"/>
              </a:defRPr>
            </a:lvl4pPr>
            <a:lvl5pPr lvl="4">
              <a:spcBef>
                <a:spcPts val="0"/>
              </a:spcBef>
              <a:spcAft>
                <a:spcPts val="0"/>
              </a:spcAft>
              <a:buClr>
                <a:schemeClr val="dk1"/>
              </a:buClr>
              <a:buSzPts val="3000"/>
              <a:buNone/>
              <a:defRPr sz="3700">
                <a:latin typeface="Quantico"/>
                <a:ea typeface="Quantico"/>
                <a:cs typeface="Quantico"/>
                <a:sym typeface="Quantico"/>
              </a:defRPr>
            </a:lvl5pPr>
            <a:lvl6pPr lvl="5">
              <a:spcBef>
                <a:spcPts val="0"/>
              </a:spcBef>
              <a:spcAft>
                <a:spcPts val="0"/>
              </a:spcAft>
              <a:buClr>
                <a:schemeClr val="dk1"/>
              </a:buClr>
              <a:buSzPts val="3000"/>
              <a:buNone/>
              <a:defRPr sz="3700">
                <a:latin typeface="Quantico"/>
                <a:ea typeface="Quantico"/>
                <a:cs typeface="Quantico"/>
                <a:sym typeface="Quantico"/>
              </a:defRPr>
            </a:lvl6pPr>
            <a:lvl7pPr lvl="6">
              <a:spcBef>
                <a:spcPts val="0"/>
              </a:spcBef>
              <a:spcAft>
                <a:spcPts val="0"/>
              </a:spcAft>
              <a:buClr>
                <a:schemeClr val="dk1"/>
              </a:buClr>
              <a:buSzPts val="3000"/>
              <a:buNone/>
              <a:defRPr sz="3700">
                <a:latin typeface="Quantico"/>
                <a:ea typeface="Quantico"/>
                <a:cs typeface="Quantico"/>
                <a:sym typeface="Quantico"/>
              </a:defRPr>
            </a:lvl7pPr>
            <a:lvl8pPr lvl="7">
              <a:spcBef>
                <a:spcPts val="0"/>
              </a:spcBef>
              <a:spcAft>
                <a:spcPts val="0"/>
              </a:spcAft>
              <a:buClr>
                <a:schemeClr val="dk1"/>
              </a:buClr>
              <a:buSzPts val="3000"/>
              <a:buNone/>
              <a:defRPr sz="3700">
                <a:latin typeface="Quantico"/>
                <a:ea typeface="Quantico"/>
                <a:cs typeface="Quantico"/>
                <a:sym typeface="Quantico"/>
              </a:defRPr>
            </a:lvl8pPr>
            <a:lvl9pPr lvl="8">
              <a:spcBef>
                <a:spcPts val="0"/>
              </a:spcBef>
              <a:spcAft>
                <a:spcPts val="0"/>
              </a:spcAft>
              <a:buClr>
                <a:schemeClr val="dk1"/>
              </a:buClr>
              <a:buSzPts val="3000"/>
              <a:buNone/>
              <a:defRPr sz="3700">
                <a:latin typeface="Quantico"/>
                <a:ea typeface="Quantico"/>
                <a:cs typeface="Quantico"/>
                <a:sym typeface="Quantico"/>
              </a:defRPr>
            </a:lvl9pPr>
          </a:lstStyle>
          <a:p>
            <a:endParaRPr/>
          </a:p>
        </p:txBody>
      </p:sp>
      <p:sp>
        <p:nvSpPr>
          <p:cNvPr id="86" name="Google Shape;86;p10"/>
          <p:cNvSpPr txBox="1">
            <a:spLocks noGrp="1"/>
          </p:cNvSpPr>
          <p:nvPr>
            <p:ph type="title" idx="2"/>
          </p:nvPr>
        </p:nvSpPr>
        <p:spPr>
          <a:xfrm>
            <a:off x="930907" y="1836900"/>
            <a:ext cx="4005900" cy="1879500"/>
          </a:xfrm>
          <a:prstGeom prst="rect">
            <a:avLst/>
          </a:prstGeom>
        </p:spPr>
        <p:txBody>
          <a:bodyPr spcFirstLastPara="1" wrap="square" lIns="0" tIns="0" rIns="91425" bIns="0" anchor="t" anchorCtr="0">
            <a:noAutofit/>
          </a:bodyPr>
          <a:lstStyle>
            <a:lvl1pPr lvl="0">
              <a:lnSpc>
                <a:spcPct val="100000"/>
              </a:lnSpc>
              <a:spcBef>
                <a:spcPts val="0"/>
              </a:spcBef>
              <a:spcAft>
                <a:spcPts val="0"/>
              </a:spcAft>
              <a:buClr>
                <a:schemeClr val="dk1"/>
              </a:buClr>
              <a:buSzPts val="1600"/>
              <a:buFont typeface="Lato"/>
              <a:buNone/>
              <a:defRPr sz="1600">
                <a:latin typeface="Lato"/>
                <a:ea typeface="Lato"/>
                <a:cs typeface="Lato"/>
                <a:sym typeface="Lato"/>
              </a:defRPr>
            </a:lvl1pPr>
            <a:lvl2pPr lvl="1">
              <a:spcBef>
                <a:spcPts val="0"/>
              </a:spcBef>
              <a:spcAft>
                <a:spcPts val="0"/>
              </a:spcAft>
              <a:buClr>
                <a:schemeClr val="dk1"/>
              </a:buClr>
              <a:buSzPts val="1600"/>
              <a:buFont typeface="Lato"/>
              <a:buNone/>
              <a:defRPr sz="1600">
                <a:latin typeface="Lato"/>
                <a:ea typeface="Lato"/>
                <a:cs typeface="Lato"/>
                <a:sym typeface="Lato"/>
              </a:defRPr>
            </a:lvl2pPr>
            <a:lvl3pPr lvl="2">
              <a:spcBef>
                <a:spcPts val="0"/>
              </a:spcBef>
              <a:spcAft>
                <a:spcPts val="0"/>
              </a:spcAft>
              <a:buClr>
                <a:schemeClr val="dk1"/>
              </a:buClr>
              <a:buSzPts val="1600"/>
              <a:buFont typeface="Lato"/>
              <a:buNone/>
              <a:defRPr sz="1600">
                <a:latin typeface="Lato"/>
                <a:ea typeface="Lato"/>
                <a:cs typeface="Lato"/>
                <a:sym typeface="Lato"/>
              </a:defRPr>
            </a:lvl3pPr>
            <a:lvl4pPr lvl="3">
              <a:spcBef>
                <a:spcPts val="0"/>
              </a:spcBef>
              <a:spcAft>
                <a:spcPts val="0"/>
              </a:spcAft>
              <a:buClr>
                <a:schemeClr val="dk1"/>
              </a:buClr>
              <a:buSzPts val="1600"/>
              <a:buFont typeface="Lato"/>
              <a:buNone/>
              <a:defRPr sz="1600">
                <a:latin typeface="Lato"/>
                <a:ea typeface="Lato"/>
                <a:cs typeface="Lato"/>
                <a:sym typeface="Lato"/>
              </a:defRPr>
            </a:lvl4pPr>
            <a:lvl5pPr lvl="4">
              <a:spcBef>
                <a:spcPts val="0"/>
              </a:spcBef>
              <a:spcAft>
                <a:spcPts val="0"/>
              </a:spcAft>
              <a:buClr>
                <a:schemeClr val="dk1"/>
              </a:buClr>
              <a:buSzPts val="1600"/>
              <a:buFont typeface="Lato"/>
              <a:buNone/>
              <a:defRPr sz="1600">
                <a:latin typeface="Lato"/>
                <a:ea typeface="Lato"/>
                <a:cs typeface="Lato"/>
                <a:sym typeface="Lato"/>
              </a:defRPr>
            </a:lvl5pPr>
            <a:lvl6pPr lvl="5">
              <a:spcBef>
                <a:spcPts val="0"/>
              </a:spcBef>
              <a:spcAft>
                <a:spcPts val="0"/>
              </a:spcAft>
              <a:buClr>
                <a:schemeClr val="dk1"/>
              </a:buClr>
              <a:buSzPts val="1600"/>
              <a:buFont typeface="Lato"/>
              <a:buNone/>
              <a:defRPr sz="1600">
                <a:latin typeface="Lato"/>
                <a:ea typeface="Lato"/>
                <a:cs typeface="Lato"/>
                <a:sym typeface="Lato"/>
              </a:defRPr>
            </a:lvl6pPr>
            <a:lvl7pPr lvl="6">
              <a:spcBef>
                <a:spcPts val="0"/>
              </a:spcBef>
              <a:spcAft>
                <a:spcPts val="0"/>
              </a:spcAft>
              <a:buClr>
                <a:schemeClr val="dk1"/>
              </a:buClr>
              <a:buSzPts val="1600"/>
              <a:buFont typeface="Lato"/>
              <a:buNone/>
              <a:defRPr sz="1600">
                <a:latin typeface="Lato"/>
                <a:ea typeface="Lato"/>
                <a:cs typeface="Lato"/>
                <a:sym typeface="Lato"/>
              </a:defRPr>
            </a:lvl7pPr>
            <a:lvl8pPr lvl="7">
              <a:spcBef>
                <a:spcPts val="0"/>
              </a:spcBef>
              <a:spcAft>
                <a:spcPts val="0"/>
              </a:spcAft>
              <a:buClr>
                <a:schemeClr val="dk1"/>
              </a:buClr>
              <a:buSzPts val="1600"/>
              <a:buFont typeface="Lato"/>
              <a:buNone/>
              <a:defRPr sz="1600">
                <a:latin typeface="Lato"/>
                <a:ea typeface="Lato"/>
                <a:cs typeface="Lato"/>
                <a:sym typeface="Lato"/>
              </a:defRPr>
            </a:lvl8pPr>
            <a:lvl9pPr lvl="8">
              <a:spcBef>
                <a:spcPts val="0"/>
              </a:spcBef>
              <a:spcAft>
                <a:spcPts val="0"/>
              </a:spcAft>
              <a:buClr>
                <a:schemeClr val="dk1"/>
              </a:buClr>
              <a:buSzPts val="1600"/>
              <a:buFont typeface="Lato"/>
              <a:buNone/>
              <a:defRPr sz="1600">
                <a:latin typeface="Lato"/>
                <a:ea typeface="Lato"/>
                <a:cs typeface="Lato"/>
                <a:sym typeface="Lato"/>
              </a:defRPr>
            </a:lvl9pPr>
          </a:lstStyle>
          <a:p>
            <a:endParaRPr/>
          </a:p>
        </p:txBody>
      </p:sp>
      <p:sp>
        <p:nvSpPr>
          <p:cNvPr id="87" name="Google Shape;87;p10"/>
          <p:cNvSpPr/>
          <p:nvPr/>
        </p:nvSpPr>
        <p:spPr>
          <a:xfrm>
            <a:off x="5586750" y="-10675"/>
            <a:ext cx="2971800" cy="708675"/>
          </a:xfrm>
          <a:custGeom>
            <a:avLst/>
            <a:gdLst/>
            <a:ahLst/>
            <a:cxnLst/>
            <a:rect l="l" t="t" r="r" b="b"/>
            <a:pathLst>
              <a:path w="118872" h="28347" extrusionOk="0">
                <a:moveTo>
                  <a:pt x="0" y="0"/>
                </a:moveTo>
                <a:lnTo>
                  <a:pt x="0" y="28347"/>
                </a:lnTo>
                <a:lnTo>
                  <a:pt x="118872" y="28347"/>
                </a:lnTo>
                <a:lnTo>
                  <a:pt x="118872" y="305"/>
                </a:lnTo>
                <a:close/>
              </a:path>
            </a:pathLst>
          </a:custGeom>
          <a:solidFill>
            <a:schemeClr val="accent4"/>
          </a:solidFill>
          <a:ln>
            <a:noFill/>
          </a:ln>
        </p:spPr>
      </p:sp>
      <p:sp>
        <p:nvSpPr>
          <p:cNvPr id="88" name="Google Shape;88;p10"/>
          <p:cNvSpPr/>
          <p:nvPr/>
        </p:nvSpPr>
        <p:spPr>
          <a:xfrm>
            <a:off x="5590563" y="4762500"/>
            <a:ext cx="2964175" cy="388625"/>
          </a:xfrm>
          <a:custGeom>
            <a:avLst/>
            <a:gdLst/>
            <a:ahLst/>
            <a:cxnLst/>
            <a:rect l="l" t="t" r="r" b="b"/>
            <a:pathLst>
              <a:path w="118567" h="15545" extrusionOk="0">
                <a:moveTo>
                  <a:pt x="0" y="15545"/>
                </a:moveTo>
                <a:lnTo>
                  <a:pt x="118567" y="15545"/>
                </a:lnTo>
                <a:lnTo>
                  <a:pt x="103022" y="0"/>
                </a:lnTo>
                <a:lnTo>
                  <a:pt x="305" y="0"/>
                </a:lnTo>
                <a:close/>
              </a:path>
            </a:pathLst>
          </a:custGeom>
          <a:solidFill>
            <a:schemeClr val="accent6"/>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84700" y="460250"/>
            <a:ext cx="8574600" cy="425100"/>
          </a:xfrm>
          <a:prstGeom prst="rect">
            <a:avLst/>
          </a:prstGeom>
          <a:noFill/>
          <a:ln>
            <a:noFill/>
          </a:ln>
        </p:spPr>
        <p:txBody>
          <a:bodyPr spcFirstLastPara="1" wrap="square" lIns="0" tIns="0" rIns="91425" bIns="0" anchor="t" anchorCtr="0">
            <a:noAutofit/>
          </a:bodyPr>
          <a:lstStyle>
            <a:lvl1pPr lvl="0">
              <a:lnSpc>
                <a:spcPct val="115000"/>
              </a:lnSpc>
              <a:spcBef>
                <a:spcPts val="0"/>
              </a:spcBef>
              <a:spcAft>
                <a:spcPts val="0"/>
              </a:spcAft>
              <a:buClr>
                <a:schemeClr val="dk1"/>
              </a:buClr>
              <a:buSzPts val="3000"/>
              <a:buFont typeface="Quantico"/>
              <a:buNone/>
              <a:defRPr sz="3000">
                <a:solidFill>
                  <a:schemeClr val="dk1"/>
                </a:solidFill>
                <a:latin typeface="Quantico"/>
                <a:ea typeface="Quantico"/>
                <a:cs typeface="Quantico"/>
                <a:sym typeface="Quantico"/>
              </a:defRPr>
            </a:lvl1pPr>
            <a:lvl2pPr lvl="1">
              <a:lnSpc>
                <a:spcPct val="115000"/>
              </a:lnSpc>
              <a:spcBef>
                <a:spcPts val="0"/>
              </a:spcBef>
              <a:spcAft>
                <a:spcPts val="0"/>
              </a:spcAft>
              <a:buClr>
                <a:schemeClr val="dk1"/>
              </a:buClr>
              <a:buSzPts val="3000"/>
              <a:buFont typeface="Arial"/>
              <a:buNone/>
              <a:defRPr sz="3000">
                <a:solidFill>
                  <a:schemeClr val="dk1"/>
                </a:solidFill>
              </a:defRPr>
            </a:lvl2pPr>
            <a:lvl3pPr lvl="2">
              <a:lnSpc>
                <a:spcPct val="115000"/>
              </a:lnSpc>
              <a:spcBef>
                <a:spcPts val="0"/>
              </a:spcBef>
              <a:spcAft>
                <a:spcPts val="0"/>
              </a:spcAft>
              <a:buClr>
                <a:schemeClr val="dk1"/>
              </a:buClr>
              <a:buSzPts val="3000"/>
              <a:buFont typeface="Arial"/>
              <a:buNone/>
              <a:defRPr sz="3000">
                <a:solidFill>
                  <a:schemeClr val="dk1"/>
                </a:solidFill>
              </a:defRPr>
            </a:lvl3pPr>
            <a:lvl4pPr lvl="3">
              <a:lnSpc>
                <a:spcPct val="115000"/>
              </a:lnSpc>
              <a:spcBef>
                <a:spcPts val="0"/>
              </a:spcBef>
              <a:spcAft>
                <a:spcPts val="0"/>
              </a:spcAft>
              <a:buClr>
                <a:schemeClr val="dk1"/>
              </a:buClr>
              <a:buSzPts val="3000"/>
              <a:buFont typeface="Arial"/>
              <a:buNone/>
              <a:defRPr sz="3000">
                <a:solidFill>
                  <a:schemeClr val="dk1"/>
                </a:solidFill>
              </a:defRPr>
            </a:lvl4pPr>
            <a:lvl5pPr lvl="4">
              <a:lnSpc>
                <a:spcPct val="115000"/>
              </a:lnSpc>
              <a:spcBef>
                <a:spcPts val="0"/>
              </a:spcBef>
              <a:spcAft>
                <a:spcPts val="0"/>
              </a:spcAft>
              <a:buClr>
                <a:schemeClr val="dk1"/>
              </a:buClr>
              <a:buSzPts val="3000"/>
              <a:buFont typeface="Arial"/>
              <a:buNone/>
              <a:defRPr sz="3000">
                <a:solidFill>
                  <a:schemeClr val="dk1"/>
                </a:solidFill>
              </a:defRPr>
            </a:lvl5pPr>
            <a:lvl6pPr lvl="5">
              <a:lnSpc>
                <a:spcPct val="115000"/>
              </a:lnSpc>
              <a:spcBef>
                <a:spcPts val="0"/>
              </a:spcBef>
              <a:spcAft>
                <a:spcPts val="0"/>
              </a:spcAft>
              <a:buClr>
                <a:schemeClr val="dk1"/>
              </a:buClr>
              <a:buSzPts val="3000"/>
              <a:buFont typeface="Arial"/>
              <a:buNone/>
              <a:defRPr sz="3000">
                <a:solidFill>
                  <a:schemeClr val="dk1"/>
                </a:solidFill>
              </a:defRPr>
            </a:lvl6pPr>
            <a:lvl7pPr lvl="6">
              <a:lnSpc>
                <a:spcPct val="115000"/>
              </a:lnSpc>
              <a:spcBef>
                <a:spcPts val="0"/>
              </a:spcBef>
              <a:spcAft>
                <a:spcPts val="0"/>
              </a:spcAft>
              <a:buClr>
                <a:schemeClr val="dk1"/>
              </a:buClr>
              <a:buSzPts val="3000"/>
              <a:buFont typeface="Arial"/>
              <a:buNone/>
              <a:defRPr sz="3000">
                <a:solidFill>
                  <a:schemeClr val="dk1"/>
                </a:solidFill>
              </a:defRPr>
            </a:lvl7pPr>
            <a:lvl8pPr lvl="7">
              <a:lnSpc>
                <a:spcPct val="115000"/>
              </a:lnSpc>
              <a:spcBef>
                <a:spcPts val="0"/>
              </a:spcBef>
              <a:spcAft>
                <a:spcPts val="0"/>
              </a:spcAft>
              <a:buClr>
                <a:schemeClr val="dk1"/>
              </a:buClr>
              <a:buSzPts val="3000"/>
              <a:buFont typeface="Arial"/>
              <a:buNone/>
              <a:defRPr sz="3000">
                <a:solidFill>
                  <a:schemeClr val="dk1"/>
                </a:solidFill>
              </a:defRPr>
            </a:lvl8pPr>
            <a:lvl9pPr lvl="8">
              <a:lnSpc>
                <a:spcPct val="115000"/>
              </a:lnSpc>
              <a:spcBef>
                <a:spcPts val="0"/>
              </a:spcBef>
              <a:spcAft>
                <a:spcPts val="0"/>
              </a:spcAft>
              <a:buClr>
                <a:schemeClr val="dk1"/>
              </a:buClr>
              <a:buSzPts val="3000"/>
              <a:buFont typeface="Arial"/>
              <a:buNone/>
              <a:defRPr sz="3000">
                <a:solidFill>
                  <a:schemeClr val="dk1"/>
                </a:solidFill>
              </a:defRPr>
            </a:lvl9pPr>
          </a:lstStyle>
          <a:p>
            <a:endParaRPr/>
          </a:p>
        </p:txBody>
      </p:sp>
      <p:sp>
        <p:nvSpPr>
          <p:cNvPr id="7" name="Google Shape;7;p1"/>
          <p:cNvSpPr txBox="1">
            <a:spLocks noGrp="1"/>
          </p:cNvSpPr>
          <p:nvPr>
            <p:ph type="body" idx="1"/>
          </p:nvPr>
        </p:nvSpPr>
        <p:spPr>
          <a:xfrm>
            <a:off x="284700" y="1299725"/>
            <a:ext cx="6153900" cy="2901300"/>
          </a:xfrm>
          <a:prstGeom prst="rect">
            <a:avLst/>
          </a:prstGeom>
          <a:noFill/>
          <a:ln>
            <a:noFill/>
          </a:ln>
        </p:spPr>
        <p:txBody>
          <a:bodyPr spcFirstLastPara="1" wrap="square" lIns="0" tIns="0" rIns="91425" bIns="0" anchor="t" anchorCtr="0">
            <a:noAutofit/>
          </a:bodyPr>
          <a:lstStyle>
            <a:lvl1pPr marL="457200" lvl="0" indent="-292100">
              <a:lnSpc>
                <a:spcPct val="150000"/>
              </a:lnSpc>
              <a:spcBef>
                <a:spcPts val="0"/>
              </a:spcBef>
              <a:spcAft>
                <a:spcPts val="0"/>
              </a:spcAft>
              <a:buClr>
                <a:schemeClr val="dk2"/>
              </a:buClr>
              <a:buSzPts val="1000"/>
              <a:buFont typeface="Lato"/>
              <a:buChar char="●"/>
              <a:defRPr sz="1000">
                <a:solidFill>
                  <a:schemeClr val="dk2"/>
                </a:solidFill>
                <a:latin typeface="Lato"/>
                <a:ea typeface="Lato"/>
                <a:cs typeface="Lato"/>
                <a:sym typeface="Lato"/>
              </a:defRPr>
            </a:lvl1pPr>
            <a:lvl2pPr marL="914400" lvl="1"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2pPr>
            <a:lvl3pPr marL="1371600" lvl="2"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3pPr>
            <a:lvl4pPr marL="1828800" lvl="3"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4pPr>
            <a:lvl5pPr marL="2286000" lvl="4"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5pPr>
            <a:lvl6pPr marL="2743200" lvl="5"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6pPr>
            <a:lvl7pPr marL="3200400" lvl="6"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7pPr>
            <a:lvl8pPr marL="3657600" lvl="7" indent="-292100">
              <a:lnSpc>
                <a:spcPct val="150000"/>
              </a:lnSpc>
              <a:spcBef>
                <a:spcPts val="1000"/>
              </a:spcBef>
              <a:spcAft>
                <a:spcPts val="0"/>
              </a:spcAft>
              <a:buClr>
                <a:schemeClr val="dk2"/>
              </a:buClr>
              <a:buSzPts val="1000"/>
              <a:buFont typeface="Lato"/>
              <a:buChar char="○"/>
              <a:defRPr sz="1000">
                <a:solidFill>
                  <a:schemeClr val="dk2"/>
                </a:solidFill>
                <a:latin typeface="Lato"/>
                <a:ea typeface="Lato"/>
                <a:cs typeface="Lato"/>
                <a:sym typeface="Lato"/>
              </a:defRPr>
            </a:lvl8pPr>
            <a:lvl9pPr marL="4114800" lvl="8" indent="-292100">
              <a:lnSpc>
                <a:spcPct val="150000"/>
              </a:lnSpc>
              <a:spcBef>
                <a:spcPts val="1000"/>
              </a:spcBef>
              <a:spcAft>
                <a:spcPts val="1000"/>
              </a:spcAft>
              <a:buClr>
                <a:schemeClr val="dk2"/>
              </a:buClr>
              <a:buSzPts val="1000"/>
              <a:buFont typeface="Lato"/>
              <a:buChar char="■"/>
              <a:defRPr sz="1000">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9">
          <p15:clr>
            <a:schemeClr val="accent1"/>
          </p15:clr>
        </p15:guide>
        <p15:guide id="2" orient="horz" pos="899">
          <p15:clr>
            <a:schemeClr val="accent1"/>
          </p15:clr>
        </p15:guide>
        <p15:guide id="3" orient="horz" pos="960">
          <p15:clr>
            <a:schemeClr val="accent1"/>
          </p15:clr>
        </p15:guide>
        <p15:guide id="4" orient="horz" pos="1560">
          <p15:clr>
            <a:schemeClr val="accent1"/>
          </p15:clr>
        </p15:guide>
        <p15:guide id="5" orient="horz" pos="1620">
          <p15:clr>
            <a:schemeClr val="accent1"/>
          </p15:clr>
        </p15:guide>
        <p15:guide id="6" orient="horz" pos="2280">
          <p15:clr>
            <a:schemeClr val="accent1"/>
          </p15:clr>
        </p15:guide>
        <p15:guide id="7" orient="horz" pos="2341">
          <p15:clr>
            <a:schemeClr val="accent1"/>
          </p15:clr>
        </p15:guide>
        <p15:guide id="8" pos="299">
          <p15:clr>
            <a:schemeClr val="accent1"/>
          </p15:clr>
        </p15:guide>
        <p15:guide id="9" pos="1559">
          <p15:clr>
            <a:schemeClr val="accent1"/>
          </p15:clr>
        </p15:guide>
        <p15:guide id="10" pos="1618">
          <p15:clr>
            <a:schemeClr val="accent1"/>
          </p15:clr>
        </p15:guide>
        <p15:guide id="11" pos="1981">
          <p15:clr>
            <a:schemeClr val="accent2"/>
          </p15:clr>
        </p15:guide>
        <p15:guide id="12" pos="2039">
          <p15:clr>
            <a:schemeClr val="accent2"/>
          </p15:clr>
        </p15:guide>
        <p15:guide id="13" pos="2880">
          <p15:clr>
            <a:schemeClr val="accent1"/>
          </p15:clr>
        </p15:guide>
        <p15:guide id="14" pos="2939">
          <p15:clr>
            <a:schemeClr val="accent1"/>
          </p15:clr>
        </p15:guide>
        <p15:guide id="15" pos="3719">
          <p15:clr>
            <a:schemeClr val="accent2"/>
          </p15:clr>
        </p15:guide>
        <p15:guide id="16" pos="3779">
          <p15:clr>
            <a:schemeClr val="accent2"/>
          </p15:clr>
        </p15:guide>
        <p15:guide id="17" pos="4140">
          <p15:clr>
            <a:schemeClr val="accent1"/>
          </p15:clr>
        </p15:guide>
        <p15:guide id="18" pos="4199">
          <p15:clr>
            <a:schemeClr val="accent1"/>
          </p15:clr>
        </p15:guide>
        <p15:guide id="19" pos="5459">
          <p15:clr>
            <a:schemeClr val="accent1"/>
          </p15:clr>
        </p15:guide>
        <p15:guide id="20" orient="horz" pos="2941">
          <p15:clr>
            <a:schemeClr val="accent1"/>
          </p15:clr>
        </p15:guide>
        <p15:guide id="21" pos="179">
          <p15:clr>
            <a:srgbClr val="EA4335"/>
          </p15:clr>
        </p15:guide>
        <p15:guide id="22" orient="horz" pos="180">
          <p15:clr>
            <a:srgbClr val="EA4335"/>
          </p15:clr>
        </p15:guide>
        <p15:guide id="23" pos="5581">
          <p15:clr>
            <a:srgbClr val="EA4335"/>
          </p15:clr>
        </p15:guide>
        <p15:guide id="24" orient="horz" pos="306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19.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7"/>
          <p:cNvSpPr txBox="1">
            <a:spLocks noGrp="1"/>
          </p:cNvSpPr>
          <p:nvPr>
            <p:ph type="subTitle" idx="1"/>
          </p:nvPr>
        </p:nvSpPr>
        <p:spPr>
          <a:xfrm>
            <a:off x="1188600" y="3064200"/>
            <a:ext cx="3383400" cy="1110600"/>
          </a:xfrm>
          <a:prstGeom prst="rect">
            <a:avLst/>
          </a:prstGeom>
        </p:spPr>
        <p:txBody>
          <a:bodyPr spcFirstLastPara="1" wrap="square" lIns="0" tIns="0" rIns="91425" bIns="0" anchor="t" anchorCtr="0">
            <a:noAutofit/>
          </a:bodyPr>
          <a:lstStyle/>
          <a:p>
            <a:pPr marL="0" lvl="0" indent="0" algn="ctr" rtl="0">
              <a:lnSpc>
                <a:spcPct val="100000"/>
              </a:lnSpc>
              <a:spcBef>
                <a:spcPts val="0"/>
              </a:spcBef>
              <a:spcAft>
                <a:spcPts val="0"/>
              </a:spcAft>
              <a:buSzPts val="1100"/>
              <a:buNone/>
            </a:pPr>
            <a:r>
              <a:rPr lang="en" sz="1800" b="1">
                <a:latin typeface="Comfortaa"/>
                <a:ea typeface="Comfortaa"/>
                <a:cs typeface="Comfortaa"/>
                <a:sym typeface="Comfortaa"/>
              </a:rPr>
              <a:t>Vikas Chandrakar</a:t>
            </a:r>
            <a:endParaRPr sz="1800" b="1">
              <a:latin typeface="Comfortaa"/>
              <a:ea typeface="Comfortaa"/>
              <a:cs typeface="Comfortaa"/>
              <a:sym typeface="Comfortaa"/>
            </a:endParaRPr>
          </a:p>
          <a:p>
            <a:pPr marL="0" lvl="0" indent="0" algn="ctr" rtl="0">
              <a:lnSpc>
                <a:spcPct val="100000"/>
              </a:lnSpc>
              <a:spcBef>
                <a:spcPts val="0"/>
              </a:spcBef>
              <a:spcAft>
                <a:spcPts val="0"/>
              </a:spcAft>
              <a:buSzPts val="1100"/>
              <a:buNone/>
            </a:pPr>
            <a:endParaRPr sz="1800" b="1">
              <a:latin typeface="Comfortaa"/>
              <a:ea typeface="Comfortaa"/>
              <a:cs typeface="Comfortaa"/>
              <a:sym typeface="Comfortaa"/>
            </a:endParaRPr>
          </a:p>
          <a:p>
            <a:pPr marL="0" lvl="0" indent="0" algn="ctr" rtl="0">
              <a:lnSpc>
                <a:spcPct val="100000"/>
              </a:lnSpc>
              <a:spcBef>
                <a:spcPts val="0"/>
              </a:spcBef>
              <a:spcAft>
                <a:spcPts val="0"/>
              </a:spcAft>
              <a:buSzPts val="1100"/>
              <a:buNone/>
            </a:pPr>
            <a:r>
              <a:rPr lang="en" sz="1200">
                <a:latin typeface="Comfortaa Medium"/>
                <a:ea typeface="Comfortaa Medium"/>
                <a:cs typeface="Comfortaa Medium"/>
                <a:sym typeface="Comfortaa Medium"/>
              </a:rPr>
              <a:t>18-October-2025</a:t>
            </a:r>
            <a:endParaRPr sz="1200">
              <a:latin typeface="Comfortaa Medium"/>
              <a:ea typeface="Comfortaa Medium"/>
              <a:cs typeface="Comfortaa Medium"/>
              <a:sym typeface="Comfortaa Medium"/>
            </a:endParaRPr>
          </a:p>
          <a:p>
            <a:pPr marL="0" lvl="0" indent="0" algn="l" rtl="0">
              <a:spcBef>
                <a:spcPts val="0"/>
              </a:spcBef>
              <a:spcAft>
                <a:spcPts val="0"/>
              </a:spcAft>
              <a:buSzPts val="1100"/>
              <a:buNone/>
            </a:pPr>
            <a:endParaRPr/>
          </a:p>
        </p:txBody>
      </p:sp>
      <p:sp>
        <p:nvSpPr>
          <p:cNvPr id="432" name="Google Shape;432;p47"/>
          <p:cNvSpPr txBox="1">
            <a:spLocks noGrp="1"/>
          </p:cNvSpPr>
          <p:nvPr>
            <p:ph type="title"/>
          </p:nvPr>
        </p:nvSpPr>
        <p:spPr>
          <a:xfrm>
            <a:off x="885250" y="860975"/>
            <a:ext cx="4387500" cy="2036400"/>
          </a:xfrm>
          <a:prstGeom prst="rect">
            <a:avLst/>
          </a:prstGeom>
        </p:spPr>
        <p:txBody>
          <a:bodyPr spcFirstLastPara="1" wrap="square" lIns="0" tIns="0" rIns="91425" bIns="0" anchor="t" anchorCtr="0">
            <a:noAutofit/>
          </a:bodyPr>
          <a:lstStyle/>
          <a:p>
            <a:pPr marL="0" lvl="0" indent="0" algn="l" rtl="0">
              <a:lnSpc>
                <a:spcPct val="80000"/>
              </a:lnSpc>
              <a:spcBef>
                <a:spcPts val="0"/>
              </a:spcBef>
              <a:spcAft>
                <a:spcPts val="0"/>
              </a:spcAft>
              <a:buSzPts val="3000"/>
              <a:buNone/>
            </a:pPr>
            <a:r>
              <a:rPr lang="en" sz="6000">
                <a:solidFill>
                  <a:srgbClr val="000000"/>
                </a:solidFill>
                <a:latin typeface="Comfortaa"/>
                <a:ea typeface="Comfortaa"/>
                <a:cs typeface="Comfortaa"/>
                <a:sym typeface="Comfortaa"/>
              </a:rPr>
              <a:t>AstroSage Analysis</a:t>
            </a:r>
            <a:endParaRPr sz="6000">
              <a:solidFill>
                <a:srgbClr val="000000"/>
              </a:solidFill>
              <a:latin typeface="Comfortaa"/>
              <a:ea typeface="Comfortaa"/>
              <a:cs typeface="Comfortaa"/>
              <a:sym typeface="Comfortaa"/>
            </a:endParaRPr>
          </a:p>
        </p:txBody>
      </p:sp>
      <p:pic>
        <p:nvPicPr>
          <p:cNvPr id="433" name="Google Shape;433;p47"/>
          <p:cNvPicPr preferRelativeResize="0"/>
          <p:nvPr/>
        </p:nvPicPr>
        <p:blipFill rotWithShape="1">
          <a:blip r:embed="rId3">
            <a:alphaModFix/>
          </a:blip>
          <a:srcRect l="31" t="9" r="47" b="27"/>
          <a:stretch/>
        </p:blipFill>
        <p:spPr>
          <a:xfrm>
            <a:off x="5733100" y="782275"/>
            <a:ext cx="3198423" cy="35763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6"/>
          <p:cNvSpPr txBox="1"/>
          <p:nvPr/>
        </p:nvSpPr>
        <p:spPr>
          <a:xfrm>
            <a:off x="34275" y="79200"/>
            <a:ext cx="9072300" cy="4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accent6"/>
                </a:solidFill>
                <a:latin typeface="Comfortaa"/>
                <a:ea typeface="Comfortaa"/>
                <a:cs typeface="Comfortaa"/>
                <a:sym typeface="Comfortaa"/>
              </a:rPr>
              <a:t>Website Distribution</a:t>
            </a:r>
            <a:endParaRPr sz="1800" b="1">
              <a:solidFill>
                <a:schemeClr val="accent6"/>
              </a:solidFill>
              <a:latin typeface="Comfortaa"/>
              <a:ea typeface="Comfortaa"/>
              <a:cs typeface="Comfortaa"/>
              <a:sym typeface="Comfortaa"/>
            </a:endParaRPr>
          </a:p>
        </p:txBody>
      </p:sp>
      <p:sp>
        <p:nvSpPr>
          <p:cNvPr id="495" name="Google Shape;495;p56"/>
          <p:cNvSpPr txBox="1"/>
          <p:nvPr/>
        </p:nvSpPr>
        <p:spPr>
          <a:xfrm>
            <a:off x="4572000" y="987775"/>
            <a:ext cx="4331700" cy="27243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rgbClr val="FFFFFF"/>
              </a:buClr>
              <a:buSzPts val="1500"/>
              <a:buFont typeface="Comfortaa"/>
              <a:buChar char="●"/>
            </a:pPr>
            <a:r>
              <a:rPr lang="en" sz="1500">
                <a:solidFill>
                  <a:srgbClr val="FFFFFF"/>
                </a:solidFill>
                <a:latin typeface="Comfortaa"/>
                <a:ea typeface="Comfortaa"/>
                <a:cs typeface="Comfortaa"/>
                <a:sym typeface="Comfortaa"/>
              </a:rPr>
              <a:t>The website distribution pie chart is presented with the different websites showing count consultations through different website channels.</a:t>
            </a:r>
            <a:endParaRPr sz="1500">
              <a:solidFill>
                <a:srgbClr val="FFFFFF"/>
              </a:solidFill>
              <a:latin typeface="Comfortaa"/>
              <a:ea typeface="Comfortaa"/>
              <a:cs typeface="Comfortaa"/>
              <a:sym typeface="Comfortaa"/>
            </a:endParaRPr>
          </a:p>
          <a:p>
            <a:pPr marL="457200" lvl="0" indent="0" algn="l" rtl="0">
              <a:spcBef>
                <a:spcPts val="0"/>
              </a:spcBef>
              <a:spcAft>
                <a:spcPts val="0"/>
              </a:spcAft>
              <a:buNone/>
            </a:pPr>
            <a:endParaRPr sz="1500">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n" sz="1500">
                <a:solidFill>
                  <a:srgbClr val="FFFFFF"/>
                </a:solidFill>
                <a:latin typeface="Comfortaa"/>
                <a:ea typeface="Comfortaa"/>
                <a:cs typeface="Comfortaa"/>
                <a:sym typeface="Comfortaa"/>
              </a:rPr>
              <a:t>The least amount of consultations appear from dashboard.</a:t>
            </a:r>
            <a:endParaRPr sz="1500">
              <a:solidFill>
                <a:srgbClr val="FFFFFF"/>
              </a:solidFill>
              <a:latin typeface="Comfortaa"/>
              <a:ea typeface="Comfortaa"/>
              <a:cs typeface="Comfortaa"/>
              <a:sym typeface="Comfortaa"/>
            </a:endParaRPr>
          </a:p>
          <a:p>
            <a:pPr marL="457200" lvl="0" indent="0" algn="l" rtl="0">
              <a:spcBef>
                <a:spcPts val="0"/>
              </a:spcBef>
              <a:spcAft>
                <a:spcPts val="0"/>
              </a:spcAft>
              <a:buNone/>
            </a:pPr>
            <a:endParaRPr sz="1500">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n" sz="1500">
                <a:solidFill>
                  <a:srgbClr val="FFFFFF"/>
                </a:solidFill>
                <a:latin typeface="Comfortaa"/>
                <a:ea typeface="Comfortaa"/>
                <a:cs typeface="Comfortaa"/>
                <a:sym typeface="Comfortaa"/>
              </a:rPr>
              <a:t>The most amount consultations are  from gurucool.</a:t>
            </a:r>
            <a:endParaRPr sz="1500">
              <a:solidFill>
                <a:srgbClr val="FFFFFF"/>
              </a:solidFill>
              <a:latin typeface="Comfortaa"/>
              <a:ea typeface="Comfortaa"/>
              <a:cs typeface="Comfortaa"/>
              <a:sym typeface="Comfortaa"/>
            </a:endParaRPr>
          </a:p>
          <a:p>
            <a:pPr marL="457200" lvl="0" indent="0" algn="l" rtl="0">
              <a:spcBef>
                <a:spcPts val="0"/>
              </a:spcBef>
              <a:spcAft>
                <a:spcPts val="0"/>
              </a:spcAft>
              <a:buNone/>
            </a:pPr>
            <a:endParaRPr sz="1500">
              <a:solidFill>
                <a:srgbClr val="FFFFFF"/>
              </a:solidFill>
              <a:latin typeface="Comfortaa"/>
              <a:ea typeface="Comfortaa"/>
              <a:cs typeface="Comfortaa"/>
              <a:sym typeface="Comfortaa"/>
            </a:endParaRPr>
          </a:p>
        </p:txBody>
      </p:sp>
      <p:pic>
        <p:nvPicPr>
          <p:cNvPr id="496" name="Google Shape;496;p56"/>
          <p:cNvPicPr preferRelativeResize="0"/>
          <p:nvPr/>
        </p:nvPicPr>
        <p:blipFill>
          <a:blip r:embed="rId3">
            <a:alphaModFix/>
          </a:blip>
          <a:stretch>
            <a:fillRect/>
          </a:stretch>
        </p:blipFill>
        <p:spPr>
          <a:xfrm>
            <a:off x="390525" y="1000125"/>
            <a:ext cx="3962400" cy="2952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7"/>
          <p:cNvSpPr txBox="1"/>
          <p:nvPr/>
        </p:nvSpPr>
        <p:spPr>
          <a:xfrm>
            <a:off x="34275" y="79200"/>
            <a:ext cx="9072300" cy="4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accent6"/>
                </a:solidFill>
                <a:latin typeface="Comfortaa"/>
                <a:ea typeface="Comfortaa"/>
                <a:cs typeface="Comfortaa"/>
                <a:sym typeface="Comfortaa"/>
              </a:rPr>
              <a:t>Call Status and Chat Status Distribution</a:t>
            </a:r>
            <a:endParaRPr sz="1800" b="1">
              <a:solidFill>
                <a:schemeClr val="accent6"/>
              </a:solidFill>
              <a:latin typeface="Comfortaa"/>
              <a:ea typeface="Comfortaa"/>
              <a:cs typeface="Comfortaa"/>
              <a:sym typeface="Comfortaa"/>
            </a:endParaRPr>
          </a:p>
        </p:txBody>
      </p:sp>
      <p:sp>
        <p:nvSpPr>
          <p:cNvPr id="502" name="Google Shape;502;p57"/>
          <p:cNvSpPr txBox="1"/>
          <p:nvPr/>
        </p:nvSpPr>
        <p:spPr>
          <a:xfrm>
            <a:off x="2795775" y="758475"/>
            <a:ext cx="6129600" cy="41097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rgbClr val="FFFFFF"/>
              </a:buClr>
              <a:buSzPts val="1500"/>
              <a:buFont typeface="Comfortaa"/>
              <a:buChar char="●"/>
            </a:pPr>
            <a:r>
              <a:rPr lang="en" sz="1500">
                <a:solidFill>
                  <a:srgbClr val="FFFFFF"/>
                </a:solidFill>
                <a:latin typeface="Comfortaa"/>
                <a:ea typeface="Comfortaa"/>
                <a:cs typeface="Comfortaa"/>
                <a:sym typeface="Comfortaa"/>
              </a:rPr>
              <a:t>The call-status pie chart is presented with the different responses by the user i.e. the end result of consultation.</a:t>
            </a:r>
            <a:endParaRPr sz="1500">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n" sz="1500">
                <a:solidFill>
                  <a:srgbClr val="FFFFFF"/>
                </a:solidFill>
                <a:latin typeface="Comfortaa"/>
                <a:ea typeface="Comfortaa"/>
                <a:cs typeface="Comfortaa"/>
                <a:sym typeface="Comfortaa"/>
              </a:rPr>
              <a:t>The completed calls are 25% and there are the most amount of failed calls. </a:t>
            </a:r>
            <a:endParaRPr sz="1500">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n" sz="1500">
                <a:solidFill>
                  <a:srgbClr val="FFFFFF"/>
                </a:solidFill>
                <a:latin typeface="Comfortaa"/>
                <a:ea typeface="Comfortaa"/>
                <a:cs typeface="Comfortaa"/>
                <a:sym typeface="Comfortaa"/>
              </a:rPr>
              <a:t>The NA represents the consultations done on any other consultation-type than calls.</a:t>
            </a:r>
            <a:endParaRPr sz="1500">
              <a:solidFill>
                <a:srgbClr val="FFFFFF"/>
              </a:solidFill>
              <a:latin typeface="Comfortaa"/>
              <a:ea typeface="Comfortaa"/>
              <a:cs typeface="Comfortaa"/>
              <a:sym typeface="Comfortaa"/>
            </a:endParaRPr>
          </a:p>
          <a:p>
            <a:pPr marL="457200" lvl="0" indent="0" algn="l" rtl="0">
              <a:spcBef>
                <a:spcPts val="0"/>
              </a:spcBef>
              <a:spcAft>
                <a:spcPts val="0"/>
              </a:spcAft>
              <a:buNone/>
            </a:pPr>
            <a:endParaRPr sz="1500">
              <a:solidFill>
                <a:srgbClr val="FFFFFF"/>
              </a:solidFill>
              <a:latin typeface="Comfortaa"/>
              <a:ea typeface="Comfortaa"/>
              <a:cs typeface="Comfortaa"/>
              <a:sym typeface="Comfortaa"/>
            </a:endParaRPr>
          </a:p>
          <a:p>
            <a:pPr marL="457200" lvl="0" indent="0" algn="l" rtl="0">
              <a:spcBef>
                <a:spcPts val="0"/>
              </a:spcBef>
              <a:spcAft>
                <a:spcPts val="0"/>
              </a:spcAft>
              <a:buNone/>
            </a:pPr>
            <a:endParaRPr sz="1500">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n" sz="1500">
                <a:solidFill>
                  <a:srgbClr val="FFFFFF"/>
                </a:solidFill>
                <a:latin typeface="Comfortaa"/>
                <a:ea typeface="Comfortaa"/>
                <a:cs typeface="Comfortaa"/>
                <a:sym typeface="Comfortaa"/>
              </a:rPr>
              <a:t>The chat-status pie chart is presented with the different responses by the user i.e. the end result of consultation.</a:t>
            </a:r>
            <a:endParaRPr sz="1500">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n" sz="1500">
                <a:solidFill>
                  <a:srgbClr val="FFFFFF"/>
                </a:solidFill>
                <a:latin typeface="Comfortaa"/>
                <a:ea typeface="Comfortaa"/>
                <a:cs typeface="Comfortaa"/>
                <a:sym typeface="Comfortaa"/>
              </a:rPr>
              <a:t>The completed chats are 20% and most amount of failed chats 37%. </a:t>
            </a:r>
            <a:endParaRPr sz="1500">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n" sz="1500">
                <a:solidFill>
                  <a:srgbClr val="FFFFFF"/>
                </a:solidFill>
                <a:latin typeface="Comfortaa"/>
                <a:ea typeface="Comfortaa"/>
                <a:cs typeface="Comfortaa"/>
                <a:sym typeface="Comfortaa"/>
              </a:rPr>
              <a:t>The On call represents the consultations done on any other consultation-type than calls.</a:t>
            </a:r>
            <a:endParaRPr sz="1500">
              <a:solidFill>
                <a:srgbClr val="FFFFFF"/>
              </a:solidFill>
              <a:latin typeface="Comfortaa"/>
              <a:ea typeface="Comfortaa"/>
              <a:cs typeface="Comfortaa"/>
              <a:sym typeface="Comfortaa"/>
            </a:endParaRPr>
          </a:p>
          <a:p>
            <a:pPr marL="457200" lvl="0" indent="0" algn="l" rtl="0">
              <a:spcBef>
                <a:spcPts val="0"/>
              </a:spcBef>
              <a:spcAft>
                <a:spcPts val="0"/>
              </a:spcAft>
              <a:buNone/>
            </a:pPr>
            <a:endParaRPr sz="1500">
              <a:solidFill>
                <a:srgbClr val="FFFFFF"/>
              </a:solidFill>
              <a:latin typeface="Comfortaa"/>
              <a:ea typeface="Comfortaa"/>
              <a:cs typeface="Comfortaa"/>
              <a:sym typeface="Comfortaa"/>
            </a:endParaRPr>
          </a:p>
        </p:txBody>
      </p:sp>
      <p:pic>
        <p:nvPicPr>
          <p:cNvPr id="503" name="Google Shape;503;p57"/>
          <p:cNvPicPr preferRelativeResize="0"/>
          <p:nvPr/>
        </p:nvPicPr>
        <p:blipFill>
          <a:blip r:embed="rId3">
            <a:alphaModFix/>
          </a:blip>
          <a:stretch>
            <a:fillRect/>
          </a:stretch>
        </p:blipFill>
        <p:spPr>
          <a:xfrm>
            <a:off x="161200" y="632450"/>
            <a:ext cx="2369950" cy="1783100"/>
          </a:xfrm>
          <a:prstGeom prst="rect">
            <a:avLst/>
          </a:prstGeom>
          <a:noFill/>
          <a:ln>
            <a:noFill/>
          </a:ln>
        </p:spPr>
      </p:pic>
      <p:pic>
        <p:nvPicPr>
          <p:cNvPr id="504" name="Google Shape;504;p57"/>
          <p:cNvPicPr preferRelativeResize="0"/>
          <p:nvPr/>
        </p:nvPicPr>
        <p:blipFill>
          <a:blip r:embed="rId4">
            <a:alphaModFix/>
          </a:blip>
          <a:stretch>
            <a:fillRect/>
          </a:stretch>
        </p:blipFill>
        <p:spPr>
          <a:xfrm>
            <a:off x="161200" y="2693800"/>
            <a:ext cx="2313725" cy="17298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8"/>
          <p:cNvSpPr txBox="1"/>
          <p:nvPr/>
        </p:nvSpPr>
        <p:spPr>
          <a:xfrm>
            <a:off x="34275" y="79200"/>
            <a:ext cx="9072300" cy="4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accent6"/>
                </a:solidFill>
                <a:latin typeface="Comfortaa"/>
                <a:ea typeface="Comfortaa"/>
                <a:cs typeface="Comfortaa"/>
                <a:sym typeface="Comfortaa"/>
              </a:rPr>
              <a:t>Hourly User Volume</a:t>
            </a:r>
            <a:endParaRPr sz="1800" b="1">
              <a:solidFill>
                <a:schemeClr val="accent6"/>
              </a:solidFill>
              <a:latin typeface="Comfortaa"/>
              <a:ea typeface="Comfortaa"/>
              <a:cs typeface="Comfortaa"/>
              <a:sym typeface="Comfortaa"/>
            </a:endParaRPr>
          </a:p>
        </p:txBody>
      </p:sp>
      <p:sp>
        <p:nvSpPr>
          <p:cNvPr id="510" name="Google Shape;510;p58"/>
          <p:cNvSpPr txBox="1"/>
          <p:nvPr/>
        </p:nvSpPr>
        <p:spPr>
          <a:xfrm>
            <a:off x="5644450" y="909450"/>
            <a:ext cx="3281100" cy="33246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Given column chart shows hourly call distribution ,according to chart we can see that highest call peak hours starts from 6AM to 4PM.</a:t>
            </a:r>
            <a:endParaRPr sz="1200">
              <a:solidFill>
                <a:srgbClr val="FFFFFF"/>
              </a:solidFill>
              <a:latin typeface="Comfortaa"/>
              <a:ea typeface="Comfortaa"/>
              <a:cs typeface="Comfortaa"/>
              <a:sym typeface="Comfortaa"/>
            </a:endParaRPr>
          </a:p>
          <a:p>
            <a:pPr marL="9144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304800" algn="l" rtl="0">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More investment can be done in hiring skilled agents and also on implementing Ai-powered chat-bots and CRM technology.</a:t>
            </a:r>
            <a:endParaRPr sz="1200">
              <a:solidFill>
                <a:srgbClr val="FFFFFF"/>
              </a:solidFill>
              <a:latin typeface="Comfortaa"/>
              <a:ea typeface="Comfortaa"/>
              <a:cs typeface="Comfortaa"/>
              <a:sym typeface="Comfortaa"/>
            </a:endParaRPr>
          </a:p>
          <a:p>
            <a:pPr marL="9144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304800" algn="l" rtl="0">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Also a well-designed and systematic feedback system and automatic call routing system will attract more users for calls and overall engagements.</a:t>
            </a:r>
            <a:endParaRPr sz="1200">
              <a:solidFill>
                <a:srgbClr val="FFFFFF"/>
              </a:solidFill>
              <a:latin typeface="Comfortaa"/>
              <a:ea typeface="Comfortaa"/>
              <a:cs typeface="Comfortaa"/>
              <a:sym typeface="Comfortaa"/>
            </a:endParaRPr>
          </a:p>
          <a:p>
            <a:pPr marL="0" lvl="0" indent="0" algn="l" rtl="0">
              <a:spcBef>
                <a:spcPts val="0"/>
              </a:spcBef>
              <a:spcAft>
                <a:spcPts val="0"/>
              </a:spcAft>
              <a:buNone/>
            </a:pPr>
            <a:endParaRPr sz="1200">
              <a:solidFill>
                <a:srgbClr val="FFFFFF"/>
              </a:solidFill>
              <a:latin typeface="Comfortaa"/>
              <a:ea typeface="Comfortaa"/>
              <a:cs typeface="Comfortaa"/>
              <a:sym typeface="Comfortaa"/>
            </a:endParaRPr>
          </a:p>
        </p:txBody>
      </p:sp>
      <p:pic>
        <p:nvPicPr>
          <p:cNvPr id="511" name="Google Shape;511;p58"/>
          <p:cNvPicPr preferRelativeResize="0"/>
          <p:nvPr/>
        </p:nvPicPr>
        <p:blipFill>
          <a:blip r:embed="rId3">
            <a:alphaModFix/>
          </a:blip>
          <a:stretch>
            <a:fillRect/>
          </a:stretch>
        </p:blipFill>
        <p:spPr>
          <a:xfrm>
            <a:off x="72500" y="814900"/>
            <a:ext cx="5504349" cy="362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9"/>
          <p:cNvSpPr txBox="1"/>
          <p:nvPr/>
        </p:nvSpPr>
        <p:spPr>
          <a:xfrm>
            <a:off x="34275" y="79200"/>
            <a:ext cx="9072300" cy="4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accent6"/>
                </a:solidFill>
                <a:latin typeface="Comfortaa"/>
                <a:ea typeface="Comfortaa"/>
                <a:cs typeface="Comfortaa"/>
                <a:sym typeface="Comfortaa"/>
              </a:rPr>
              <a:t>Guru Rating on the scale of 8</a:t>
            </a:r>
            <a:endParaRPr sz="1800" b="1">
              <a:solidFill>
                <a:schemeClr val="accent6"/>
              </a:solidFill>
              <a:latin typeface="Comfortaa"/>
              <a:ea typeface="Comfortaa"/>
              <a:cs typeface="Comfortaa"/>
              <a:sym typeface="Comfortaa"/>
            </a:endParaRPr>
          </a:p>
        </p:txBody>
      </p:sp>
      <p:sp>
        <p:nvSpPr>
          <p:cNvPr id="517" name="Google Shape;517;p59"/>
          <p:cNvSpPr txBox="1"/>
          <p:nvPr/>
        </p:nvSpPr>
        <p:spPr>
          <a:xfrm>
            <a:off x="5776725" y="863250"/>
            <a:ext cx="3148800" cy="34170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rgbClr val="FFFFFF"/>
              </a:buClr>
              <a:buSzPts val="1500"/>
              <a:buFont typeface="Comfortaa"/>
              <a:buChar char="●"/>
            </a:pPr>
            <a:r>
              <a:rPr lang="en" sz="1500">
                <a:solidFill>
                  <a:srgbClr val="FFFFFF"/>
                </a:solidFill>
                <a:latin typeface="Comfortaa"/>
                <a:ea typeface="Comfortaa"/>
                <a:cs typeface="Comfortaa"/>
                <a:sym typeface="Comfortaa"/>
              </a:rPr>
              <a:t>The column chart represents the rating-wise guru distribution.</a:t>
            </a:r>
            <a:endParaRPr sz="1500">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n" sz="1500">
                <a:solidFill>
                  <a:srgbClr val="FFFFFF"/>
                </a:solidFill>
                <a:latin typeface="Comfortaa"/>
                <a:ea typeface="Comfortaa"/>
                <a:cs typeface="Comfortaa"/>
                <a:sym typeface="Comfortaa"/>
              </a:rPr>
              <a:t>The calls consultation needs to be worked on and improve to increase the quality of consultation.</a:t>
            </a:r>
            <a:endParaRPr sz="1500">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n" sz="1500">
                <a:solidFill>
                  <a:srgbClr val="FFFFFF"/>
                </a:solidFill>
                <a:latin typeface="Comfortaa"/>
                <a:ea typeface="Comfortaa"/>
                <a:cs typeface="Comfortaa"/>
                <a:sym typeface="Comfortaa"/>
              </a:rPr>
              <a:t>The ratings of Gurus that consulted on chats is better than on calls.</a:t>
            </a:r>
            <a:endParaRPr sz="1500">
              <a:solidFill>
                <a:srgbClr val="FFFFFF"/>
              </a:solidFill>
              <a:latin typeface="Comfortaa"/>
              <a:ea typeface="Comfortaa"/>
              <a:cs typeface="Comfortaa"/>
              <a:sym typeface="Comfortaa"/>
            </a:endParaRPr>
          </a:p>
          <a:p>
            <a:pPr marL="457200" lvl="0" indent="0" algn="l" rtl="0">
              <a:spcBef>
                <a:spcPts val="0"/>
              </a:spcBef>
              <a:spcAft>
                <a:spcPts val="0"/>
              </a:spcAft>
              <a:buNone/>
            </a:pPr>
            <a:endParaRPr sz="1500">
              <a:solidFill>
                <a:srgbClr val="FFFFFF"/>
              </a:solidFill>
              <a:latin typeface="Comfortaa"/>
              <a:ea typeface="Comfortaa"/>
              <a:cs typeface="Comfortaa"/>
              <a:sym typeface="Comfortaa"/>
            </a:endParaRPr>
          </a:p>
          <a:p>
            <a:pPr marL="457200" lvl="0" indent="0" algn="l" rtl="0">
              <a:spcBef>
                <a:spcPts val="0"/>
              </a:spcBef>
              <a:spcAft>
                <a:spcPts val="0"/>
              </a:spcAft>
              <a:buNone/>
            </a:pPr>
            <a:endParaRPr sz="1500">
              <a:solidFill>
                <a:srgbClr val="FFFFFF"/>
              </a:solidFill>
              <a:latin typeface="Comfortaa"/>
              <a:ea typeface="Comfortaa"/>
              <a:cs typeface="Comfortaa"/>
              <a:sym typeface="Comfortaa"/>
            </a:endParaRPr>
          </a:p>
        </p:txBody>
      </p:sp>
      <p:pic>
        <p:nvPicPr>
          <p:cNvPr id="518" name="Google Shape;518;p59"/>
          <p:cNvPicPr preferRelativeResize="0"/>
          <p:nvPr/>
        </p:nvPicPr>
        <p:blipFill>
          <a:blip r:embed="rId3">
            <a:alphaModFix/>
          </a:blip>
          <a:stretch>
            <a:fillRect/>
          </a:stretch>
        </p:blipFill>
        <p:spPr>
          <a:xfrm>
            <a:off x="152400" y="740825"/>
            <a:ext cx="5448825" cy="3964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60"/>
          <p:cNvSpPr txBox="1"/>
          <p:nvPr/>
        </p:nvSpPr>
        <p:spPr>
          <a:xfrm>
            <a:off x="34275" y="79200"/>
            <a:ext cx="9072300" cy="48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a:solidFill>
                  <a:schemeClr val="accent6"/>
                </a:solidFill>
                <a:latin typeface="Comfortaa"/>
                <a:ea typeface="Comfortaa"/>
                <a:cs typeface="Comfortaa"/>
                <a:sym typeface="Comfortaa"/>
              </a:rPr>
              <a:t>Strategic Recommendations</a:t>
            </a:r>
            <a:endParaRPr sz="2200" b="1">
              <a:solidFill>
                <a:schemeClr val="accent6"/>
              </a:solidFill>
              <a:latin typeface="Comfortaa"/>
              <a:ea typeface="Comfortaa"/>
              <a:cs typeface="Comfortaa"/>
              <a:sym typeface="Comfortaa"/>
            </a:endParaRPr>
          </a:p>
        </p:txBody>
      </p:sp>
      <p:sp>
        <p:nvSpPr>
          <p:cNvPr id="524" name="Google Shape;524;p60"/>
          <p:cNvSpPr txBox="1"/>
          <p:nvPr/>
        </p:nvSpPr>
        <p:spPr>
          <a:xfrm>
            <a:off x="405675" y="2418900"/>
            <a:ext cx="4138500" cy="2432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b="1">
                <a:solidFill>
                  <a:srgbClr val="FFFFFF"/>
                </a:solidFill>
                <a:latin typeface="Comfortaa"/>
                <a:ea typeface="Comfortaa"/>
                <a:cs typeface="Comfortaa"/>
                <a:sym typeface="Comfortaa"/>
              </a:rPr>
              <a:t>Upgrade Technology Infrastructure</a:t>
            </a:r>
            <a:endParaRPr b="1">
              <a:solidFill>
                <a:srgbClr val="FFFFFF"/>
              </a:solidFill>
              <a:latin typeface="Comfortaa"/>
              <a:ea typeface="Comfortaa"/>
              <a:cs typeface="Comfortaa"/>
              <a:sym typeface="Comfortaa"/>
            </a:endParaRPr>
          </a:p>
          <a:p>
            <a:pPr marL="4572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304800" algn="l" rtl="0">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Reason: High call (59%) and chat (71%) failure rates indicate unreliable systems.</a:t>
            </a:r>
            <a:endParaRPr sz="1200">
              <a:solidFill>
                <a:srgbClr val="FFFFFF"/>
              </a:solidFill>
              <a:latin typeface="Comfortaa"/>
              <a:ea typeface="Comfortaa"/>
              <a:cs typeface="Comfortaa"/>
              <a:sym typeface="Comfortaa"/>
            </a:endParaRPr>
          </a:p>
          <a:p>
            <a:pPr marL="9144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304800" algn="l" rtl="0">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Action: Implement a cloud-based omnichannel platform with smart routing and callback options.</a:t>
            </a:r>
            <a:endParaRPr sz="1200">
              <a:solidFill>
                <a:srgbClr val="FFFFFF"/>
              </a:solidFill>
              <a:latin typeface="Comfortaa"/>
              <a:ea typeface="Comfortaa"/>
              <a:cs typeface="Comfortaa"/>
              <a:sym typeface="Comfortaa"/>
            </a:endParaRPr>
          </a:p>
          <a:p>
            <a:pPr marL="9144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304800" algn="l" rtl="0">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Impact: Improved reliability, higher customer satisfaction, and reduced missed interactions.</a:t>
            </a:r>
            <a:endParaRPr sz="1200">
              <a:solidFill>
                <a:srgbClr val="FFFFFF"/>
              </a:solidFill>
              <a:latin typeface="Comfortaa"/>
              <a:ea typeface="Comfortaa"/>
              <a:cs typeface="Comfortaa"/>
              <a:sym typeface="Comfortaa"/>
            </a:endParaRPr>
          </a:p>
        </p:txBody>
      </p:sp>
      <p:pic>
        <p:nvPicPr>
          <p:cNvPr id="525" name="Google Shape;525;p60"/>
          <p:cNvPicPr preferRelativeResize="0"/>
          <p:nvPr/>
        </p:nvPicPr>
        <p:blipFill>
          <a:blip r:embed="rId3">
            <a:alphaModFix/>
          </a:blip>
          <a:stretch>
            <a:fillRect/>
          </a:stretch>
        </p:blipFill>
        <p:spPr>
          <a:xfrm>
            <a:off x="1430500" y="1189725"/>
            <a:ext cx="1880424" cy="983175"/>
          </a:xfrm>
          <a:prstGeom prst="rect">
            <a:avLst/>
          </a:prstGeom>
          <a:noFill/>
          <a:ln>
            <a:noFill/>
          </a:ln>
        </p:spPr>
      </p:pic>
      <p:sp>
        <p:nvSpPr>
          <p:cNvPr id="526" name="Google Shape;526;p60"/>
          <p:cNvSpPr txBox="1"/>
          <p:nvPr/>
        </p:nvSpPr>
        <p:spPr>
          <a:xfrm>
            <a:off x="4878219" y="2430909"/>
            <a:ext cx="4138500" cy="2277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b="1">
                <a:solidFill>
                  <a:srgbClr val="FFFFFF"/>
                </a:solidFill>
                <a:latin typeface="Comfortaa"/>
                <a:ea typeface="Comfortaa"/>
                <a:cs typeface="Comfortaa"/>
                <a:sym typeface="Comfortaa"/>
              </a:rPr>
              <a:t>Implement Advanced Workforce Management (WFM)</a:t>
            </a:r>
            <a:endParaRPr b="1">
              <a:solidFill>
                <a:srgbClr val="FFFFFF"/>
              </a:solidFill>
              <a:latin typeface="Comfortaa"/>
              <a:ea typeface="Comfortaa"/>
              <a:cs typeface="Comfortaa"/>
              <a:sym typeface="Comfortaa"/>
            </a:endParaRPr>
          </a:p>
          <a:p>
            <a:pPr marL="4572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304800" algn="l" rtl="0">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Reason: Peak hours (6 AM–5 PM) cause workload imbalance and agent fatigue.</a:t>
            </a:r>
            <a:endParaRPr sz="1200">
              <a:solidFill>
                <a:srgbClr val="FFFFFF"/>
              </a:solidFill>
              <a:latin typeface="Comfortaa"/>
              <a:ea typeface="Comfortaa"/>
              <a:cs typeface="Comfortaa"/>
              <a:sym typeface="Comfortaa"/>
            </a:endParaRPr>
          </a:p>
          <a:p>
            <a:pPr marL="9144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304800" algn="l" rtl="0">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Action: Use data-driven scheduling and dynamic staffing tools.</a:t>
            </a:r>
            <a:endParaRPr sz="1200">
              <a:solidFill>
                <a:srgbClr val="FFFFFF"/>
              </a:solidFill>
              <a:latin typeface="Comfortaa"/>
              <a:ea typeface="Comfortaa"/>
              <a:cs typeface="Comfortaa"/>
              <a:sym typeface="Comfortaa"/>
            </a:endParaRPr>
          </a:p>
          <a:p>
            <a:pPr marL="9144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304800" algn="l" rtl="0">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Impact: Better workload balance, reduced burnout, and improved efficiency.</a:t>
            </a:r>
            <a:endParaRPr sz="1200">
              <a:solidFill>
                <a:srgbClr val="FFFFFF"/>
              </a:solidFill>
              <a:latin typeface="Comfortaa"/>
              <a:ea typeface="Comfortaa"/>
              <a:cs typeface="Comfortaa"/>
              <a:sym typeface="Comfortaa"/>
            </a:endParaRPr>
          </a:p>
        </p:txBody>
      </p:sp>
      <p:pic>
        <p:nvPicPr>
          <p:cNvPr id="527" name="Google Shape;527;p60"/>
          <p:cNvPicPr preferRelativeResize="0"/>
          <p:nvPr/>
        </p:nvPicPr>
        <p:blipFill>
          <a:blip r:embed="rId4">
            <a:alphaModFix/>
          </a:blip>
          <a:stretch>
            <a:fillRect/>
          </a:stretch>
        </p:blipFill>
        <p:spPr>
          <a:xfrm>
            <a:off x="6098363" y="1189725"/>
            <a:ext cx="1698214" cy="983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61"/>
          <p:cNvSpPr txBox="1"/>
          <p:nvPr/>
        </p:nvSpPr>
        <p:spPr>
          <a:xfrm>
            <a:off x="34275" y="79200"/>
            <a:ext cx="9072300" cy="48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a:solidFill>
                  <a:schemeClr val="accent6"/>
                </a:solidFill>
                <a:latin typeface="Comfortaa"/>
                <a:ea typeface="Comfortaa"/>
                <a:cs typeface="Comfortaa"/>
                <a:sym typeface="Comfortaa"/>
              </a:rPr>
              <a:t>Strategic Recommendations</a:t>
            </a:r>
            <a:endParaRPr sz="2200" b="1">
              <a:solidFill>
                <a:schemeClr val="accent6"/>
              </a:solidFill>
              <a:latin typeface="Comfortaa"/>
              <a:ea typeface="Comfortaa"/>
              <a:cs typeface="Comfortaa"/>
              <a:sym typeface="Comfortaa"/>
            </a:endParaRPr>
          </a:p>
        </p:txBody>
      </p:sp>
      <p:sp>
        <p:nvSpPr>
          <p:cNvPr id="533" name="Google Shape;533;p61"/>
          <p:cNvSpPr txBox="1"/>
          <p:nvPr/>
        </p:nvSpPr>
        <p:spPr>
          <a:xfrm>
            <a:off x="405675" y="2418900"/>
            <a:ext cx="4138500" cy="243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FFFFFF"/>
                </a:solidFill>
                <a:latin typeface="Comfortaa"/>
                <a:ea typeface="Comfortaa"/>
                <a:cs typeface="Comfortaa"/>
                <a:sym typeface="Comfortaa"/>
              </a:rPr>
              <a:t>Introduce Targeted Training Programs</a:t>
            </a:r>
            <a:endParaRPr b="1">
              <a:solidFill>
                <a:srgbClr val="FFFFFF"/>
              </a:solidFill>
              <a:latin typeface="Comfortaa"/>
              <a:ea typeface="Comfortaa"/>
              <a:cs typeface="Comfortaa"/>
              <a:sym typeface="Comfortaa"/>
            </a:endParaRPr>
          </a:p>
          <a:p>
            <a:pPr marL="9144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304800" algn="l" rtl="0">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Reason: Low average rating (2.93/8) indicates skill gaps and poor service quality.</a:t>
            </a:r>
            <a:endParaRPr sz="1200">
              <a:solidFill>
                <a:srgbClr val="FFFFFF"/>
              </a:solidFill>
              <a:latin typeface="Comfortaa"/>
              <a:ea typeface="Comfortaa"/>
              <a:cs typeface="Comfortaa"/>
              <a:sym typeface="Comfortaa"/>
            </a:endParaRPr>
          </a:p>
          <a:p>
            <a:pPr marL="9144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304800" algn="l" rtl="0">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Action: Provide regular training on communication, technology usage, and customer engagement.</a:t>
            </a:r>
            <a:endParaRPr sz="1200">
              <a:solidFill>
                <a:srgbClr val="FFFFFF"/>
              </a:solidFill>
              <a:latin typeface="Comfortaa"/>
              <a:ea typeface="Comfortaa"/>
              <a:cs typeface="Comfortaa"/>
              <a:sym typeface="Comfortaa"/>
            </a:endParaRPr>
          </a:p>
          <a:p>
            <a:pPr marL="9144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304800" algn="l" rtl="0">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Impact: Improved resolution rates and higher customer satisfaction.</a:t>
            </a:r>
            <a:endParaRPr sz="1200">
              <a:solidFill>
                <a:srgbClr val="FFFFFF"/>
              </a:solidFill>
              <a:latin typeface="Comfortaa"/>
              <a:ea typeface="Comfortaa"/>
              <a:cs typeface="Comfortaa"/>
              <a:sym typeface="Comfortaa"/>
            </a:endParaRPr>
          </a:p>
        </p:txBody>
      </p:sp>
      <p:sp>
        <p:nvSpPr>
          <p:cNvPr id="534" name="Google Shape;534;p61"/>
          <p:cNvSpPr txBox="1"/>
          <p:nvPr/>
        </p:nvSpPr>
        <p:spPr>
          <a:xfrm>
            <a:off x="4835800" y="2403600"/>
            <a:ext cx="4138500" cy="246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FFFFFF"/>
                </a:solidFill>
                <a:latin typeface="Comfortaa"/>
                <a:ea typeface="Comfortaa"/>
                <a:cs typeface="Comfortaa"/>
                <a:sym typeface="Comfortaa"/>
              </a:rPr>
              <a:t>Optimize Channel Strategy for Revenue Growth</a:t>
            </a:r>
            <a:endParaRPr b="1">
              <a:solidFill>
                <a:srgbClr val="FFFFFF"/>
              </a:solidFill>
              <a:latin typeface="Comfortaa"/>
              <a:ea typeface="Comfortaa"/>
              <a:cs typeface="Comfortaa"/>
              <a:sym typeface="Comfortaa"/>
            </a:endParaRPr>
          </a:p>
          <a:p>
            <a:pPr marL="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304800" algn="l" rtl="0">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Reason: Calls generate 79% of total revenue, while chats underperform with high failure rates.</a:t>
            </a:r>
            <a:endParaRPr sz="1200">
              <a:solidFill>
                <a:srgbClr val="FFFFFF"/>
              </a:solidFill>
              <a:latin typeface="Comfortaa"/>
              <a:ea typeface="Comfortaa"/>
              <a:cs typeface="Comfortaa"/>
              <a:sym typeface="Comfortaa"/>
            </a:endParaRPr>
          </a:p>
          <a:p>
            <a:pPr marL="9144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304800" algn="l" rtl="0">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Action: Focus on improving call handling and enhancing chat reliability.</a:t>
            </a:r>
            <a:endParaRPr sz="1200">
              <a:solidFill>
                <a:srgbClr val="FFFFFF"/>
              </a:solidFill>
              <a:latin typeface="Comfortaa"/>
              <a:ea typeface="Comfortaa"/>
              <a:cs typeface="Comfortaa"/>
              <a:sym typeface="Comfortaa"/>
            </a:endParaRPr>
          </a:p>
          <a:p>
            <a:pPr marL="9144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304800" algn="l" rtl="0">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Impact: Increased conversion rates and revenue growth.</a:t>
            </a:r>
            <a:endParaRPr sz="1200">
              <a:solidFill>
                <a:srgbClr val="FFFFFF"/>
              </a:solidFill>
              <a:latin typeface="Comfortaa"/>
              <a:ea typeface="Comfortaa"/>
              <a:cs typeface="Comfortaa"/>
              <a:sym typeface="Comfortaa"/>
            </a:endParaRPr>
          </a:p>
        </p:txBody>
      </p:sp>
      <p:pic>
        <p:nvPicPr>
          <p:cNvPr id="535" name="Google Shape;535;p61"/>
          <p:cNvPicPr preferRelativeResize="0"/>
          <p:nvPr/>
        </p:nvPicPr>
        <p:blipFill>
          <a:blip r:embed="rId3">
            <a:alphaModFix/>
          </a:blip>
          <a:stretch>
            <a:fillRect/>
          </a:stretch>
        </p:blipFill>
        <p:spPr>
          <a:xfrm>
            <a:off x="6007263" y="1152438"/>
            <a:ext cx="1880428" cy="1057740"/>
          </a:xfrm>
          <a:prstGeom prst="rect">
            <a:avLst/>
          </a:prstGeom>
          <a:noFill/>
          <a:ln>
            <a:noFill/>
          </a:ln>
        </p:spPr>
      </p:pic>
      <p:pic>
        <p:nvPicPr>
          <p:cNvPr id="536" name="Google Shape;536;p61"/>
          <p:cNvPicPr preferRelativeResize="0"/>
          <p:nvPr/>
        </p:nvPicPr>
        <p:blipFill>
          <a:blip r:embed="rId4">
            <a:alphaModFix/>
          </a:blip>
          <a:stretch>
            <a:fillRect/>
          </a:stretch>
        </p:blipFill>
        <p:spPr>
          <a:xfrm>
            <a:off x="1492997" y="1138299"/>
            <a:ext cx="1963865" cy="1086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62"/>
          <p:cNvSpPr txBox="1"/>
          <p:nvPr/>
        </p:nvSpPr>
        <p:spPr>
          <a:xfrm>
            <a:off x="34275" y="79200"/>
            <a:ext cx="9072300" cy="48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a:solidFill>
                  <a:schemeClr val="accent6"/>
                </a:solidFill>
                <a:latin typeface="Comfortaa"/>
                <a:ea typeface="Comfortaa"/>
                <a:cs typeface="Comfortaa"/>
                <a:sym typeface="Comfortaa"/>
              </a:rPr>
              <a:t>Strategic Recommendations</a:t>
            </a:r>
            <a:endParaRPr sz="2200" b="1">
              <a:solidFill>
                <a:schemeClr val="accent6"/>
              </a:solidFill>
              <a:latin typeface="Comfortaa"/>
              <a:ea typeface="Comfortaa"/>
              <a:cs typeface="Comfortaa"/>
              <a:sym typeface="Comfortaa"/>
            </a:endParaRPr>
          </a:p>
        </p:txBody>
      </p:sp>
      <p:sp>
        <p:nvSpPr>
          <p:cNvPr id="542" name="Google Shape;542;p62"/>
          <p:cNvSpPr txBox="1"/>
          <p:nvPr/>
        </p:nvSpPr>
        <p:spPr>
          <a:xfrm>
            <a:off x="405675" y="2418900"/>
            <a:ext cx="4138500" cy="2308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FFFFFF"/>
                </a:solidFill>
                <a:latin typeface="Comfortaa"/>
                <a:ea typeface="Comfortaa"/>
                <a:cs typeface="Comfortaa"/>
                <a:sym typeface="Comfortaa"/>
              </a:rPr>
              <a:t>Adopt AI-Powered Chatbots and Analytics Tools</a:t>
            </a:r>
            <a:endParaRPr b="1">
              <a:solidFill>
                <a:srgbClr val="FFFFFF"/>
              </a:solidFill>
              <a:latin typeface="Comfortaa"/>
              <a:ea typeface="Comfortaa"/>
              <a:cs typeface="Comfortaa"/>
              <a:sym typeface="Comfortaa"/>
            </a:endParaRPr>
          </a:p>
          <a:p>
            <a:pPr marL="914400" lvl="0" indent="0" algn="l" rtl="0">
              <a:spcBef>
                <a:spcPts val="0"/>
              </a:spcBef>
              <a:spcAft>
                <a:spcPts val="0"/>
              </a:spcAft>
              <a:buNone/>
            </a:pPr>
            <a:endParaRPr b="1">
              <a:solidFill>
                <a:srgbClr val="FFFFFF"/>
              </a:solidFill>
              <a:latin typeface="Comfortaa"/>
              <a:ea typeface="Comfortaa"/>
              <a:cs typeface="Comfortaa"/>
              <a:sym typeface="Comfortaa"/>
            </a:endParaRPr>
          </a:p>
          <a:p>
            <a:pPr marL="457200" lvl="0" indent="-292100" algn="l" rtl="0">
              <a:spcBef>
                <a:spcPts val="0"/>
              </a:spcBef>
              <a:spcAft>
                <a:spcPts val="0"/>
              </a:spcAft>
              <a:buClr>
                <a:srgbClr val="FFFFFF"/>
              </a:buClr>
              <a:buSzPts val="1000"/>
              <a:buFont typeface="Comfortaa"/>
              <a:buChar char="●"/>
            </a:pPr>
            <a:r>
              <a:rPr lang="en" sz="1200">
                <a:solidFill>
                  <a:srgbClr val="FFFFFF"/>
                </a:solidFill>
                <a:latin typeface="Comfortaa"/>
                <a:ea typeface="Comfortaa"/>
                <a:cs typeface="Comfortaa"/>
                <a:sym typeface="Comfortaa"/>
              </a:rPr>
              <a:t>Reason: Manual inefficiencies in chat and call handling.</a:t>
            </a:r>
            <a:endParaRPr sz="1200">
              <a:solidFill>
                <a:srgbClr val="FFFFFF"/>
              </a:solidFill>
              <a:latin typeface="Comfortaa"/>
              <a:ea typeface="Comfortaa"/>
              <a:cs typeface="Comfortaa"/>
              <a:sym typeface="Comfortaa"/>
            </a:endParaRPr>
          </a:p>
          <a:p>
            <a:pPr marL="9144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292100" algn="l" rtl="0">
              <a:spcBef>
                <a:spcPts val="0"/>
              </a:spcBef>
              <a:spcAft>
                <a:spcPts val="0"/>
              </a:spcAft>
              <a:buClr>
                <a:srgbClr val="FFFFFF"/>
              </a:buClr>
              <a:buSzPts val="1000"/>
              <a:buFont typeface="Comfortaa"/>
              <a:buChar char="●"/>
            </a:pPr>
            <a:r>
              <a:rPr lang="en" sz="1200">
                <a:solidFill>
                  <a:srgbClr val="FFFFFF"/>
                </a:solidFill>
                <a:latin typeface="Comfortaa"/>
                <a:ea typeface="Comfortaa"/>
                <a:cs typeface="Comfortaa"/>
                <a:sym typeface="Comfortaa"/>
              </a:rPr>
              <a:t>Action: Deploy AI for initial interactions and sentiment analysis.</a:t>
            </a:r>
            <a:endParaRPr sz="1200">
              <a:solidFill>
                <a:srgbClr val="FFFFFF"/>
              </a:solidFill>
              <a:latin typeface="Comfortaa"/>
              <a:ea typeface="Comfortaa"/>
              <a:cs typeface="Comfortaa"/>
              <a:sym typeface="Comfortaa"/>
            </a:endParaRPr>
          </a:p>
          <a:p>
            <a:pPr marL="9144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292100" algn="l" rtl="0">
              <a:spcBef>
                <a:spcPts val="0"/>
              </a:spcBef>
              <a:spcAft>
                <a:spcPts val="0"/>
              </a:spcAft>
              <a:buClr>
                <a:srgbClr val="FFFFFF"/>
              </a:buClr>
              <a:buSzPts val="1000"/>
              <a:buFont typeface="Comfortaa"/>
              <a:buChar char="●"/>
            </a:pPr>
            <a:r>
              <a:rPr lang="en" sz="1200">
                <a:solidFill>
                  <a:srgbClr val="FFFFFF"/>
                </a:solidFill>
                <a:latin typeface="Comfortaa"/>
                <a:ea typeface="Comfortaa"/>
                <a:cs typeface="Comfortaa"/>
                <a:sym typeface="Comfortaa"/>
              </a:rPr>
              <a:t>Impact: Faster response times and deeper customer insights.</a:t>
            </a:r>
            <a:endParaRPr sz="1200">
              <a:solidFill>
                <a:srgbClr val="FFFFFF"/>
              </a:solidFill>
              <a:latin typeface="Comfortaa"/>
              <a:ea typeface="Comfortaa"/>
              <a:cs typeface="Comfortaa"/>
              <a:sym typeface="Comfortaa"/>
            </a:endParaRPr>
          </a:p>
        </p:txBody>
      </p:sp>
      <p:sp>
        <p:nvSpPr>
          <p:cNvPr id="543" name="Google Shape;543;p62"/>
          <p:cNvSpPr txBox="1"/>
          <p:nvPr/>
        </p:nvSpPr>
        <p:spPr>
          <a:xfrm>
            <a:off x="4878225" y="2430909"/>
            <a:ext cx="4138500" cy="209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FFFFFF"/>
                </a:solidFill>
                <a:latin typeface="Comfortaa"/>
                <a:ea typeface="Comfortaa"/>
                <a:cs typeface="Comfortaa"/>
                <a:sym typeface="Comfortaa"/>
              </a:rPr>
              <a:t>Implement Performance-Based Incentives</a:t>
            </a:r>
            <a:endParaRPr b="1">
              <a:solidFill>
                <a:srgbClr val="FFFFFF"/>
              </a:solidFill>
              <a:latin typeface="Comfortaa"/>
              <a:ea typeface="Comfortaa"/>
              <a:cs typeface="Comfortaa"/>
              <a:sym typeface="Comfortaa"/>
            </a:endParaRPr>
          </a:p>
          <a:p>
            <a:pPr marL="914400" lvl="0" indent="0" algn="l" rtl="0">
              <a:spcBef>
                <a:spcPts val="0"/>
              </a:spcBef>
              <a:spcAft>
                <a:spcPts val="0"/>
              </a:spcAft>
              <a:buNone/>
            </a:pPr>
            <a:endParaRPr b="1">
              <a:solidFill>
                <a:srgbClr val="FFFFFF"/>
              </a:solidFill>
              <a:latin typeface="Comfortaa"/>
              <a:ea typeface="Comfortaa"/>
              <a:cs typeface="Comfortaa"/>
              <a:sym typeface="Comfortaa"/>
            </a:endParaRPr>
          </a:p>
          <a:p>
            <a:pPr marL="457200" lvl="0" indent="-292100" algn="l" rtl="0">
              <a:spcBef>
                <a:spcPts val="0"/>
              </a:spcBef>
              <a:spcAft>
                <a:spcPts val="0"/>
              </a:spcAft>
              <a:buClr>
                <a:srgbClr val="FFFFFF"/>
              </a:buClr>
              <a:buSzPts val="1000"/>
              <a:buFont typeface="Comfortaa"/>
              <a:buChar char="●"/>
            </a:pPr>
            <a:r>
              <a:rPr lang="en" sz="1200">
                <a:solidFill>
                  <a:srgbClr val="FFFFFF"/>
                </a:solidFill>
                <a:latin typeface="Comfortaa"/>
                <a:ea typeface="Comfortaa"/>
                <a:cs typeface="Comfortaa"/>
                <a:sym typeface="Comfortaa"/>
              </a:rPr>
              <a:t>Reason: Top 10 gurus handle 44% of total calls, showing workload imbalance.</a:t>
            </a:r>
            <a:endParaRPr sz="1200">
              <a:solidFill>
                <a:srgbClr val="FFFFFF"/>
              </a:solidFill>
              <a:latin typeface="Comfortaa"/>
              <a:ea typeface="Comfortaa"/>
              <a:cs typeface="Comfortaa"/>
              <a:sym typeface="Comfortaa"/>
            </a:endParaRPr>
          </a:p>
          <a:p>
            <a:pPr marL="9144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292100" algn="l" rtl="0">
              <a:spcBef>
                <a:spcPts val="0"/>
              </a:spcBef>
              <a:spcAft>
                <a:spcPts val="0"/>
              </a:spcAft>
              <a:buClr>
                <a:srgbClr val="FFFFFF"/>
              </a:buClr>
              <a:buSzPts val="1000"/>
              <a:buFont typeface="Comfortaa"/>
              <a:buChar char="●"/>
            </a:pPr>
            <a:r>
              <a:rPr lang="en" sz="1200">
                <a:solidFill>
                  <a:srgbClr val="FFFFFF"/>
                </a:solidFill>
                <a:latin typeface="Comfortaa"/>
                <a:ea typeface="Comfortaa"/>
                <a:cs typeface="Comfortaa"/>
                <a:sym typeface="Comfortaa"/>
              </a:rPr>
              <a:t>Action: Introduce incentives tied to satisfaction and efficiency metrics.</a:t>
            </a:r>
            <a:endParaRPr sz="1200">
              <a:solidFill>
                <a:srgbClr val="FFFFFF"/>
              </a:solidFill>
              <a:latin typeface="Comfortaa"/>
              <a:ea typeface="Comfortaa"/>
              <a:cs typeface="Comfortaa"/>
              <a:sym typeface="Comfortaa"/>
            </a:endParaRPr>
          </a:p>
          <a:p>
            <a:pPr marL="9144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292100" algn="l" rtl="0">
              <a:spcBef>
                <a:spcPts val="0"/>
              </a:spcBef>
              <a:spcAft>
                <a:spcPts val="0"/>
              </a:spcAft>
              <a:buClr>
                <a:srgbClr val="FFFFFF"/>
              </a:buClr>
              <a:buSzPts val="1000"/>
              <a:buFont typeface="Comfortaa"/>
              <a:buChar char="●"/>
            </a:pPr>
            <a:r>
              <a:rPr lang="en" sz="1200">
                <a:solidFill>
                  <a:srgbClr val="FFFFFF"/>
                </a:solidFill>
                <a:latin typeface="Comfortaa"/>
                <a:ea typeface="Comfortaa"/>
                <a:cs typeface="Comfortaa"/>
                <a:sym typeface="Comfortaa"/>
              </a:rPr>
              <a:t>Impact: Balanced performance and motivated workforce.</a:t>
            </a:r>
            <a:endParaRPr sz="1200">
              <a:solidFill>
                <a:srgbClr val="FFFFFF"/>
              </a:solidFill>
              <a:latin typeface="Comfortaa"/>
              <a:ea typeface="Comfortaa"/>
              <a:cs typeface="Comfortaa"/>
              <a:sym typeface="Comfortaa"/>
            </a:endParaRPr>
          </a:p>
        </p:txBody>
      </p:sp>
      <p:pic>
        <p:nvPicPr>
          <p:cNvPr id="544" name="Google Shape;544;p62"/>
          <p:cNvPicPr preferRelativeResize="0"/>
          <p:nvPr/>
        </p:nvPicPr>
        <p:blipFill>
          <a:blip r:embed="rId3">
            <a:alphaModFix/>
          </a:blip>
          <a:stretch>
            <a:fillRect/>
          </a:stretch>
        </p:blipFill>
        <p:spPr>
          <a:xfrm>
            <a:off x="1424581" y="959900"/>
            <a:ext cx="2014643" cy="1128200"/>
          </a:xfrm>
          <a:prstGeom prst="rect">
            <a:avLst/>
          </a:prstGeom>
          <a:noFill/>
          <a:ln>
            <a:noFill/>
          </a:ln>
        </p:spPr>
      </p:pic>
      <p:pic>
        <p:nvPicPr>
          <p:cNvPr id="545" name="Google Shape;545;p62"/>
          <p:cNvPicPr preferRelativeResize="0"/>
          <p:nvPr/>
        </p:nvPicPr>
        <p:blipFill>
          <a:blip r:embed="rId4">
            <a:alphaModFix/>
          </a:blip>
          <a:stretch>
            <a:fillRect/>
          </a:stretch>
        </p:blipFill>
        <p:spPr>
          <a:xfrm>
            <a:off x="5663087" y="959900"/>
            <a:ext cx="2005686" cy="112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63"/>
          <p:cNvSpPr txBox="1"/>
          <p:nvPr/>
        </p:nvSpPr>
        <p:spPr>
          <a:xfrm>
            <a:off x="34275" y="79200"/>
            <a:ext cx="9072300" cy="487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a:solidFill>
                  <a:schemeClr val="accent6"/>
                </a:solidFill>
                <a:latin typeface="Comfortaa"/>
                <a:ea typeface="Comfortaa"/>
                <a:cs typeface="Comfortaa"/>
                <a:sym typeface="Comfortaa"/>
              </a:rPr>
              <a:t>Strategic Recommendations</a:t>
            </a:r>
            <a:endParaRPr sz="2200" b="1">
              <a:solidFill>
                <a:schemeClr val="accent6"/>
              </a:solidFill>
              <a:latin typeface="Comfortaa"/>
              <a:ea typeface="Comfortaa"/>
              <a:cs typeface="Comfortaa"/>
              <a:sym typeface="Comfortaa"/>
            </a:endParaRPr>
          </a:p>
        </p:txBody>
      </p:sp>
      <p:sp>
        <p:nvSpPr>
          <p:cNvPr id="551" name="Google Shape;551;p63"/>
          <p:cNvSpPr txBox="1"/>
          <p:nvPr/>
        </p:nvSpPr>
        <p:spPr>
          <a:xfrm>
            <a:off x="405675" y="2418900"/>
            <a:ext cx="4138500" cy="227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FFFFFF"/>
                </a:solidFill>
                <a:latin typeface="Comfortaa"/>
                <a:ea typeface="Comfortaa"/>
                <a:cs typeface="Comfortaa"/>
                <a:sym typeface="Comfortaa"/>
              </a:rPr>
              <a:t>Strengthen Data Monitoring and Reporting</a:t>
            </a:r>
            <a:endParaRPr b="1">
              <a:solidFill>
                <a:srgbClr val="FFFFFF"/>
              </a:solidFill>
              <a:latin typeface="Comfortaa"/>
              <a:ea typeface="Comfortaa"/>
              <a:cs typeface="Comfortaa"/>
              <a:sym typeface="Comfortaa"/>
            </a:endParaRPr>
          </a:p>
          <a:p>
            <a:pPr marL="9144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279400" algn="l" rtl="0">
              <a:spcBef>
                <a:spcPts val="0"/>
              </a:spcBef>
              <a:spcAft>
                <a:spcPts val="0"/>
              </a:spcAft>
              <a:buClr>
                <a:srgbClr val="FFFFFF"/>
              </a:buClr>
              <a:buSzPts val="800"/>
              <a:buFont typeface="Comfortaa"/>
              <a:buChar char="●"/>
            </a:pPr>
            <a:r>
              <a:rPr lang="en" sz="1200">
                <a:solidFill>
                  <a:srgbClr val="FFFFFF"/>
                </a:solidFill>
                <a:latin typeface="Comfortaa"/>
                <a:ea typeface="Comfortaa"/>
                <a:cs typeface="Comfortaa"/>
                <a:sym typeface="Comfortaa"/>
              </a:rPr>
              <a:t>Reason: Continuous tracking enables proactive issue resolution.</a:t>
            </a:r>
            <a:endParaRPr sz="1200">
              <a:solidFill>
                <a:srgbClr val="FFFFFF"/>
              </a:solidFill>
              <a:latin typeface="Comfortaa"/>
              <a:ea typeface="Comfortaa"/>
              <a:cs typeface="Comfortaa"/>
              <a:sym typeface="Comfortaa"/>
            </a:endParaRPr>
          </a:p>
          <a:p>
            <a:pPr marL="9144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279400" algn="l" rtl="0">
              <a:spcBef>
                <a:spcPts val="0"/>
              </a:spcBef>
              <a:spcAft>
                <a:spcPts val="0"/>
              </a:spcAft>
              <a:buClr>
                <a:srgbClr val="FFFFFF"/>
              </a:buClr>
              <a:buSzPts val="800"/>
              <a:buFont typeface="Comfortaa"/>
              <a:buChar char="●"/>
            </a:pPr>
            <a:r>
              <a:rPr lang="en" sz="1200">
                <a:solidFill>
                  <a:srgbClr val="FFFFFF"/>
                </a:solidFill>
                <a:latin typeface="Comfortaa"/>
                <a:ea typeface="Comfortaa"/>
                <a:cs typeface="Comfortaa"/>
                <a:sym typeface="Comfortaa"/>
              </a:rPr>
              <a:t>Action: Use dashboards to monitor KPIs like completion rates and ratings.</a:t>
            </a:r>
            <a:endParaRPr sz="1200">
              <a:solidFill>
                <a:srgbClr val="FFFFFF"/>
              </a:solidFill>
              <a:latin typeface="Comfortaa"/>
              <a:ea typeface="Comfortaa"/>
              <a:cs typeface="Comfortaa"/>
              <a:sym typeface="Comfortaa"/>
            </a:endParaRPr>
          </a:p>
          <a:p>
            <a:pPr marL="914400" lvl="0" indent="0" algn="l" rtl="0">
              <a:spcBef>
                <a:spcPts val="0"/>
              </a:spcBef>
              <a:spcAft>
                <a:spcPts val="0"/>
              </a:spcAft>
              <a:buNone/>
            </a:pPr>
            <a:endParaRPr sz="1200">
              <a:solidFill>
                <a:srgbClr val="FFFFFF"/>
              </a:solidFill>
              <a:latin typeface="Comfortaa"/>
              <a:ea typeface="Comfortaa"/>
              <a:cs typeface="Comfortaa"/>
              <a:sym typeface="Comfortaa"/>
            </a:endParaRPr>
          </a:p>
          <a:p>
            <a:pPr marL="457200" lvl="0" indent="-279400" algn="l" rtl="0">
              <a:spcBef>
                <a:spcPts val="0"/>
              </a:spcBef>
              <a:spcAft>
                <a:spcPts val="0"/>
              </a:spcAft>
              <a:buClr>
                <a:srgbClr val="FFFFFF"/>
              </a:buClr>
              <a:buSzPts val="800"/>
              <a:buFont typeface="Comfortaa"/>
              <a:buChar char="●"/>
            </a:pPr>
            <a:r>
              <a:rPr lang="en" sz="1200">
                <a:solidFill>
                  <a:srgbClr val="FFFFFF"/>
                </a:solidFill>
                <a:latin typeface="Comfortaa"/>
                <a:ea typeface="Comfortaa"/>
                <a:cs typeface="Comfortaa"/>
                <a:sym typeface="Comfortaa"/>
              </a:rPr>
              <a:t>Impact: Data-driven decisions and continuous improvement.</a:t>
            </a:r>
            <a:endParaRPr sz="1200">
              <a:solidFill>
                <a:srgbClr val="FFFFFF"/>
              </a:solidFill>
              <a:latin typeface="Comfortaa"/>
              <a:ea typeface="Comfortaa"/>
              <a:cs typeface="Comfortaa"/>
              <a:sym typeface="Comfortaa"/>
            </a:endParaRPr>
          </a:p>
        </p:txBody>
      </p:sp>
      <p:sp>
        <p:nvSpPr>
          <p:cNvPr id="552" name="Google Shape;552;p63"/>
          <p:cNvSpPr txBox="1"/>
          <p:nvPr/>
        </p:nvSpPr>
        <p:spPr>
          <a:xfrm>
            <a:off x="5016075" y="863075"/>
            <a:ext cx="3555000" cy="218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FFFFFF"/>
                </a:solidFill>
                <a:latin typeface="Comfortaa"/>
                <a:ea typeface="Comfortaa"/>
                <a:cs typeface="Comfortaa"/>
                <a:sym typeface="Comfortaa"/>
              </a:rPr>
              <a:t>Overall Expected Impact:</a:t>
            </a:r>
            <a:endParaRPr sz="1800" b="1">
              <a:solidFill>
                <a:srgbClr val="FFFFFF"/>
              </a:solidFill>
              <a:latin typeface="Comfortaa"/>
              <a:ea typeface="Comfortaa"/>
              <a:cs typeface="Comfortaa"/>
              <a:sym typeface="Comfortaa"/>
            </a:endParaRPr>
          </a:p>
          <a:p>
            <a:pPr marL="0" lvl="0" indent="0" algn="l" rtl="0">
              <a:spcBef>
                <a:spcPts val="0"/>
              </a:spcBef>
              <a:spcAft>
                <a:spcPts val="0"/>
              </a:spcAft>
              <a:buNone/>
            </a:pPr>
            <a:endParaRPr b="1">
              <a:solidFill>
                <a:srgbClr val="FFFFFF"/>
              </a:solidFill>
              <a:latin typeface="Comfortaa"/>
              <a:ea typeface="Comfortaa"/>
              <a:cs typeface="Comfortaa"/>
              <a:sym typeface="Comfortaa"/>
            </a:endParaRPr>
          </a:p>
          <a:p>
            <a:pPr marL="0" lvl="0" indent="0" algn="l" rtl="0">
              <a:spcBef>
                <a:spcPts val="0"/>
              </a:spcBef>
              <a:spcAft>
                <a:spcPts val="0"/>
              </a:spcAft>
              <a:buNone/>
            </a:pPr>
            <a:r>
              <a:rPr lang="en" b="1">
                <a:solidFill>
                  <a:srgbClr val="FFFFFF"/>
                </a:solidFill>
                <a:latin typeface="Comfortaa"/>
                <a:ea typeface="Comfortaa"/>
                <a:cs typeface="Comfortaa"/>
                <a:sym typeface="Comfortaa"/>
              </a:rPr>
              <a:t>📈 Higher customer satisfaction</a:t>
            </a:r>
            <a:endParaRPr b="1">
              <a:solidFill>
                <a:srgbClr val="FFFFFF"/>
              </a:solidFill>
              <a:latin typeface="Comfortaa"/>
              <a:ea typeface="Comfortaa"/>
              <a:cs typeface="Comfortaa"/>
              <a:sym typeface="Comfortaa"/>
            </a:endParaRPr>
          </a:p>
          <a:p>
            <a:pPr marL="0" lvl="0" indent="0" algn="l" rtl="0">
              <a:spcBef>
                <a:spcPts val="0"/>
              </a:spcBef>
              <a:spcAft>
                <a:spcPts val="0"/>
              </a:spcAft>
              <a:buNone/>
            </a:pPr>
            <a:endParaRPr b="1">
              <a:solidFill>
                <a:srgbClr val="FFFFFF"/>
              </a:solidFill>
              <a:latin typeface="Comfortaa"/>
              <a:ea typeface="Comfortaa"/>
              <a:cs typeface="Comfortaa"/>
              <a:sym typeface="Comfortaa"/>
            </a:endParaRPr>
          </a:p>
          <a:p>
            <a:pPr marL="0" lvl="0" indent="0" algn="l" rtl="0">
              <a:spcBef>
                <a:spcPts val="0"/>
              </a:spcBef>
              <a:spcAft>
                <a:spcPts val="0"/>
              </a:spcAft>
              <a:buNone/>
            </a:pPr>
            <a:r>
              <a:rPr lang="en" b="1">
                <a:solidFill>
                  <a:srgbClr val="FFFFFF"/>
                </a:solidFill>
                <a:latin typeface="Comfortaa"/>
                <a:ea typeface="Comfortaa"/>
                <a:cs typeface="Comfortaa"/>
                <a:sym typeface="Comfortaa"/>
              </a:rPr>
              <a:t>⚙️ Increased operational efficiency</a:t>
            </a:r>
            <a:endParaRPr b="1">
              <a:solidFill>
                <a:srgbClr val="FFFFFF"/>
              </a:solidFill>
              <a:latin typeface="Comfortaa"/>
              <a:ea typeface="Comfortaa"/>
              <a:cs typeface="Comfortaa"/>
              <a:sym typeface="Comfortaa"/>
            </a:endParaRPr>
          </a:p>
          <a:p>
            <a:pPr marL="0" lvl="0" indent="0" algn="l" rtl="0">
              <a:spcBef>
                <a:spcPts val="0"/>
              </a:spcBef>
              <a:spcAft>
                <a:spcPts val="0"/>
              </a:spcAft>
              <a:buNone/>
            </a:pPr>
            <a:endParaRPr b="1">
              <a:solidFill>
                <a:srgbClr val="FFFFFF"/>
              </a:solidFill>
              <a:latin typeface="Comfortaa"/>
              <a:ea typeface="Comfortaa"/>
              <a:cs typeface="Comfortaa"/>
              <a:sym typeface="Comfortaa"/>
            </a:endParaRPr>
          </a:p>
          <a:p>
            <a:pPr marL="0" lvl="0" indent="0" algn="l" rtl="0">
              <a:spcBef>
                <a:spcPts val="0"/>
              </a:spcBef>
              <a:spcAft>
                <a:spcPts val="0"/>
              </a:spcAft>
              <a:buNone/>
            </a:pPr>
            <a:r>
              <a:rPr lang="en" b="1">
                <a:solidFill>
                  <a:srgbClr val="FFFFFF"/>
                </a:solidFill>
                <a:latin typeface="Comfortaa"/>
                <a:ea typeface="Comfortaa"/>
                <a:cs typeface="Comfortaa"/>
                <a:sym typeface="Comfortaa"/>
              </a:rPr>
              <a:t>💰 Boosted profitability</a:t>
            </a:r>
            <a:endParaRPr b="1">
              <a:solidFill>
                <a:srgbClr val="FFFFFF"/>
              </a:solidFill>
              <a:latin typeface="Comfortaa"/>
              <a:ea typeface="Comfortaa"/>
              <a:cs typeface="Comfortaa"/>
              <a:sym typeface="Comfortaa"/>
            </a:endParaRPr>
          </a:p>
          <a:p>
            <a:pPr marL="0" lvl="0" indent="0" algn="l" rtl="0">
              <a:spcBef>
                <a:spcPts val="0"/>
              </a:spcBef>
              <a:spcAft>
                <a:spcPts val="0"/>
              </a:spcAft>
              <a:buNone/>
            </a:pPr>
            <a:endParaRPr b="1">
              <a:solidFill>
                <a:srgbClr val="FFFFFF"/>
              </a:solidFill>
              <a:latin typeface="Comfortaa"/>
              <a:ea typeface="Comfortaa"/>
              <a:cs typeface="Comfortaa"/>
              <a:sym typeface="Comfortaa"/>
            </a:endParaRPr>
          </a:p>
          <a:p>
            <a:pPr marL="0" lvl="0" indent="0" algn="l" rtl="0">
              <a:spcBef>
                <a:spcPts val="0"/>
              </a:spcBef>
              <a:spcAft>
                <a:spcPts val="0"/>
              </a:spcAft>
              <a:buNone/>
            </a:pPr>
            <a:r>
              <a:rPr lang="en" b="1">
                <a:solidFill>
                  <a:srgbClr val="FFFFFF"/>
                </a:solidFill>
                <a:latin typeface="Comfortaa"/>
                <a:ea typeface="Comfortaa"/>
                <a:cs typeface="Comfortaa"/>
                <a:sym typeface="Comfortaa"/>
              </a:rPr>
              <a:t>🛅 Improved employee retention</a:t>
            </a:r>
            <a:endParaRPr b="1">
              <a:solidFill>
                <a:srgbClr val="FFFFFF"/>
              </a:solidFill>
              <a:latin typeface="Comfortaa"/>
              <a:ea typeface="Comfortaa"/>
              <a:cs typeface="Comfortaa"/>
              <a:sym typeface="Comfortaa"/>
            </a:endParaRPr>
          </a:p>
        </p:txBody>
      </p:sp>
      <p:pic>
        <p:nvPicPr>
          <p:cNvPr id="553" name="Google Shape;553;p63"/>
          <p:cNvPicPr preferRelativeResize="0"/>
          <p:nvPr/>
        </p:nvPicPr>
        <p:blipFill>
          <a:blip r:embed="rId3">
            <a:alphaModFix/>
          </a:blip>
          <a:stretch>
            <a:fillRect/>
          </a:stretch>
        </p:blipFill>
        <p:spPr>
          <a:xfrm>
            <a:off x="1600839" y="863074"/>
            <a:ext cx="1748161" cy="1128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pic>
        <p:nvPicPr>
          <p:cNvPr id="558" name="Google Shape;558;p64"/>
          <p:cNvPicPr preferRelativeResize="0"/>
          <p:nvPr/>
        </p:nvPicPr>
        <p:blipFill rotWithShape="1">
          <a:blip r:embed="rId3">
            <a:alphaModFix/>
          </a:blip>
          <a:srcRect r="12"/>
          <a:stretch/>
        </p:blipFill>
        <p:spPr>
          <a:xfrm>
            <a:off x="10600" y="593762"/>
            <a:ext cx="9133399" cy="384421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65"/>
          <p:cNvSpPr txBox="1"/>
          <p:nvPr/>
        </p:nvSpPr>
        <p:spPr>
          <a:xfrm>
            <a:off x="0" y="1331725"/>
            <a:ext cx="4201800" cy="3746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3F3F3"/>
              </a:buClr>
              <a:buSzPts val="1400"/>
              <a:buFont typeface="Comfortaa Medium"/>
              <a:buChar char="●"/>
            </a:pPr>
            <a:r>
              <a:rPr lang="en">
                <a:solidFill>
                  <a:srgbClr val="F3F3F3"/>
                </a:solidFill>
                <a:latin typeface="Comfortaa Medium"/>
                <a:ea typeface="Comfortaa Medium"/>
                <a:cs typeface="Comfortaa Medium"/>
                <a:sym typeface="Comfortaa Medium"/>
              </a:rPr>
              <a:t>Total Revenue	</a:t>
            </a:r>
            <a:br>
              <a:rPr lang="en">
                <a:solidFill>
                  <a:srgbClr val="F3F3F3"/>
                </a:solidFill>
                <a:latin typeface="Comfortaa Medium"/>
                <a:ea typeface="Comfortaa Medium"/>
                <a:cs typeface="Comfortaa Medium"/>
                <a:sym typeface="Comfortaa Medium"/>
              </a:rPr>
            </a:br>
            <a:endParaRPr>
              <a:solidFill>
                <a:srgbClr val="F3F3F3"/>
              </a:solidFill>
              <a:latin typeface="Comfortaa Medium"/>
              <a:ea typeface="Comfortaa Medium"/>
              <a:cs typeface="Comfortaa Medium"/>
              <a:sym typeface="Comfortaa Medium"/>
            </a:endParaRPr>
          </a:p>
          <a:p>
            <a:pPr marL="457200" lvl="0" indent="-317500" algn="l" rtl="0">
              <a:spcBef>
                <a:spcPts val="0"/>
              </a:spcBef>
              <a:spcAft>
                <a:spcPts val="0"/>
              </a:spcAft>
              <a:buClr>
                <a:srgbClr val="F3F3F3"/>
              </a:buClr>
              <a:buSzPts val="1400"/>
              <a:buFont typeface="Comfortaa Medium"/>
              <a:buChar char="●"/>
            </a:pPr>
            <a:r>
              <a:rPr lang="en">
                <a:solidFill>
                  <a:srgbClr val="F3F3F3"/>
                </a:solidFill>
                <a:latin typeface="Comfortaa Medium"/>
                <a:ea typeface="Comfortaa Medium"/>
                <a:cs typeface="Comfortaa Medium"/>
                <a:sym typeface="Comfortaa Medium"/>
              </a:rPr>
              <a:t>Total Calls</a:t>
            </a:r>
            <a:br>
              <a:rPr lang="en">
                <a:solidFill>
                  <a:srgbClr val="F3F3F3"/>
                </a:solidFill>
                <a:latin typeface="Comfortaa Medium"/>
                <a:ea typeface="Comfortaa Medium"/>
                <a:cs typeface="Comfortaa Medium"/>
                <a:sym typeface="Comfortaa Medium"/>
              </a:rPr>
            </a:br>
            <a:endParaRPr>
              <a:solidFill>
                <a:srgbClr val="F3F3F3"/>
              </a:solidFill>
              <a:latin typeface="Comfortaa Medium"/>
              <a:ea typeface="Comfortaa Medium"/>
              <a:cs typeface="Comfortaa Medium"/>
              <a:sym typeface="Comfortaa Medium"/>
            </a:endParaRPr>
          </a:p>
          <a:p>
            <a:pPr marL="457200" lvl="0" indent="-317500" algn="l" rtl="0">
              <a:spcBef>
                <a:spcPts val="0"/>
              </a:spcBef>
              <a:spcAft>
                <a:spcPts val="0"/>
              </a:spcAft>
              <a:buClr>
                <a:srgbClr val="F3F3F3"/>
              </a:buClr>
              <a:buSzPts val="1400"/>
              <a:buFont typeface="Comfortaa Medium"/>
              <a:buChar char="●"/>
            </a:pPr>
            <a:r>
              <a:rPr lang="en">
                <a:solidFill>
                  <a:srgbClr val="F3F3F3"/>
                </a:solidFill>
                <a:latin typeface="Comfortaa Medium"/>
                <a:ea typeface="Comfortaa Medium"/>
                <a:cs typeface="Comfortaa Medium"/>
                <a:sym typeface="Comfortaa Medium"/>
              </a:rPr>
              <a:t>Total Chats</a:t>
            </a:r>
            <a:br>
              <a:rPr lang="en">
                <a:solidFill>
                  <a:srgbClr val="F3F3F3"/>
                </a:solidFill>
                <a:latin typeface="Comfortaa Medium"/>
                <a:ea typeface="Comfortaa Medium"/>
                <a:cs typeface="Comfortaa Medium"/>
                <a:sym typeface="Comfortaa Medium"/>
              </a:rPr>
            </a:br>
            <a:endParaRPr>
              <a:solidFill>
                <a:srgbClr val="F3F3F3"/>
              </a:solidFill>
              <a:latin typeface="Comfortaa Medium"/>
              <a:ea typeface="Comfortaa Medium"/>
              <a:cs typeface="Comfortaa Medium"/>
              <a:sym typeface="Comfortaa Medium"/>
            </a:endParaRPr>
          </a:p>
          <a:p>
            <a:pPr marL="457200" lvl="0" indent="-317500" algn="l" rtl="0">
              <a:spcBef>
                <a:spcPts val="0"/>
              </a:spcBef>
              <a:spcAft>
                <a:spcPts val="0"/>
              </a:spcAft>
              <a:buClr>
                <a:srgbClr val="F3F3F3"/>
              </a:buClr>
              <a:buSzPts val="1400"/>
              <a:buFont typeface="Comfortaa Medium"/>
              <a:buChar char="●"/>
            </a:pPr>
            <a:r>
              <a:rPr lang="en">
                <a:solidFill>
                  <a:srgbClr val="F3F3F3"/>
                </a:solidFill>
                <a:latin typeface="Comfortaa Medium"/>
                <a:ea typeface="Comfortaa Medium"/>
                <a:cs typeface="Comfortaa Medium"/>
                <a:sym typeface="Comfortaa Medium"/>
              </a:rPr>
              <a:t>Total Gurus</a:t>
            </a:r>
            <a:br>
              <a:rPr lang="en">
                <a:solidFill>
                  <a:srgbClr val="F3F3F3"/>
                </a:solidFill>
                <a:latin typeface="Comfortaa Medium"/>
                <a:ea typeface="Comfortaa Medium"/>
                <a:cs typeface="Comfortaa Medium"/>
                <a:sym typeface="Comfortaa Medium"/>
              </a:rPr>
            </a:br>
            <a:endParaRPr>
              <a:solidFill>
                <a:srgbClr val="F3F3F3"/>
              </a:solidFill>
              <a:latin typeface="Comfortaa Medium"/>
              <a:ea typeface="Comfortaa Medium"/>
              <a:cs typeface="Comfortaa Medium"/>
              <a:sym typeface="Comfortaa Medium"/>
            </a:endParaRPr>
          </a:p>
          <a:p>
            <a:pPr marL="457200" lvl="0" indent="-317500" algn="l" rtl="0">
              <a:spcBef>
                <a:spcPts val="0"/>
              </a:spcBef>
              <a:spcAft>
                <a:spcPts val="0"/>
              </a:spcAft>
              <a:buClr>
                <a:srgbClr val="F3F3F3"/>
              </a:buClr>
              <a:buSzPts val="1400"/>
              <a:buFont typeface="Comfortaa Medium"/>
              <a:buChar char="●"/>
            </a:pPr>
            <a:r>
              <a:rPr lang="en">
                <a:solidFill>
                  <a:srgbClr val="F3F3F3"/>
                </a:solidFill>
                <a:latin typeface="Comfortaa Medium"/>
                <a:ea typeface="Comfortaa Medium"/>
                <a:cs typeface="Comfortaa Medium"/>
                <a:sym typeface="Comfortaa Medium"/>
              </a:rPr>
              <a:t>Average Rating</a:t>
            </a:r>
            <a:br>
              <a:rPr lang="en">
                <a:solidFill>
                  <a:srgbClr val="F3F3F3"/>
                </a:solidFill>
                <a:latin typeface="Comfortaa Medium"/>
                <a:ea typeface="Comfortaa Medium"/>
                <a:cs typeface="Comfortaa Medium"/>
                <a:sym typeface="Comfortaa Medium"/>
              </a:rPr>
            </a:br>
            <a:endParaRPr>
              <a:solidFill>
                <a:srgbClr val="F3F3F3"/>
              </a:solidFill>
              <a:latin typeface="Comfortaa Medium"/>
              <a:ea typeface="Comfortaa Medium"/>
              <a:cs typeface="Comfortaa Medium"/>
              <a:sym typeface="Comfortaa Medium"/>
            </a:endParaRPr>
          </a:p>
          <a:p>
            <a:pPr marL="457200" lvl="0" indent="-317500" algn="l" rtl="0">
              <a:spcBef>
                <a:spcPts val="0"/>
              </a:spcBef>
              <a:spcAft>
                <a:spcPts val="0"/>
              </a:spcAft>
              <a:buClr>
                <a:srgbClr val="F3F3F3"/>
              </a:buClr>
              <a:buSzPts val="1400"/>
              <a:buFont typeface="Comfortaa Medium"/>
              <a:buChar char="●"/>
            </a:pPr>
            <a:r>
              <a:rPr lang="en">
                <a:solidFill>
                  <a:srgbClr val="F3F3F3"/>
                </a:solidFill>
                <a:latin typeface="Comfortaa Medium"/>
                <a:ea typeface="Comfortaa Medium"/>
                <a:cs typeface="Comfortaa Medium"/>
                <a:sym typeface="Comfortaa Medium"/>
              </a:rPr>
              <a:t>Call Revenue (%)</a:t>
            </a:r>
            <a:br>
              <a:rPr lang="en">
                <a:solidFill>
                  <a:srgbClr val="F3F3F3"/>
                </a:solidFill>
                <a:latin typeface="Comfortaa Medium"/>
                <a:ea typeface="Comfortaa Medium"/>
                <a:cs typeface="Comfortaa Medium"/>
                <a:sym typeface="Comfortaa Medium"/>
              </a:rPr>
            </a:br>
            <a:endParaRPr>
              <a:solidFill>
                <a:srgbClr val="F3F3F3"/>
              </a:solidFill>
              <a:latin typeface="Comfortaa Medium"/>
              <a:ea typeface="Comfortaa Medium"/>
              <a:cs typeface="Comfortaa Medium"/>
              <a:sym typeface="Comfortaa Medium"/>
            </a:endParaRPr>
          </a:p>
          <a:p>
            <a:pPr marL="457200" lvl="0" indent="-317500" algn="l" rtl="0">
              <a:spcBef>
                <a:spcPts val="0"/>
              </a:spcBef>
              <a:spcAft>
                <a:spcPts val="0"/>
              </a:spcAft>
              <a:buClr>
                <a:srgbClr val="F3F3F3"/>
              </a:buClr>
              <a:buSzPts val="1400"/>
              <a:buFont typeface="Comfortaa Medium"/>
              <a:buChar char="●"/>
            </a:pPr>
            <a:r>
              <a:rPr lang="en">
                <a:solidFill>
                  <a:srgbClr val="F3F3F3"/>
                </a:solidFill>
                <a:latin typeface="Comfortaa Medium"/>
                <a:ea typeface="Comfortaa Medium"/>
                <a:cs typeface="Comfortaa Medium"/>
                <a:sym typeface="Comfortaa Medium"/>
              </a:rPr>
              <a:t>Chat Revenue (%)</a:t>
            </a:r>
            <a:br>
              <a:rPr lang="en">
                <a:solidFill>
                  <a:srgbClr val="F3F3F3"/>
                </a:solidFill>
                <a:latin typeface="Comfortaa Medium"/>
                <a:ea typeface="Comfortaa Medium"/>
                <a:cs typeface="Comfortaa Medium"/>
                <a:sym typeface="Comfortaa Medium"/>
              </a:rPr>
            </a:br>
            <a:endParaRPr>
              <a:solidFill>
                <a:srgbClr val="F3F3F3"/>
              </a:solidFill>
              <a:latin typeface="Comfortaa Medium"/>
              <a:ea typeface="Comfortaa Medium"/>
              <a:cs typeface="Comfortaa Medium"/>
              <a:sym typeface="Comfortaa Medium"/>
            </a:endParaRPr>
          </a:p>
          <a:p>
            <a:pPr marL="457200" lvl="0" indent="-317500" algn="l" rtl="0">
              <a:spcBef>
                <a:spcPts val="0"/>
              </a:spcBef>
              <a:spcAft>
                <a:spcPts val="0"/>
              </a:spcAft>
              <a:buClr>
                <a:srgbClr val="F3F3F3"/>
              </a:buClr>
              <a:buSzPts val="1400"/>
              <a:buFont typeface="Comfortaa Medium"/>
              <a:buChar char="●"/>
            </a:pPr>
            <a:r>
              <a:rPr lang="en">
                <a:solidFill>
                  <a:srgbClr val="F3F3F3"/>
                </a:solidFill>
                <a:latin typeface="Comfortaa Medium"/>
                <a:ea typeface="Comfortaa Medium"/>
                <a:cs typeface="Comfortaa Medium"/>
                <a:sym typeface="Comfortaa Medium"/>
              </a:rPr>
              <a:t>Website Distribution (app, dashboard, gurucool)</a:t>
            </a:r>
            <a:endParaRPr>
              <a:solidFill>
                <a:srgbClr val="F3F3F3"/>
              </a:solidFill>
              <a:latin typeface="Comfortaa Medium"/>
              <a:ea typeface="Comfortaa Medium"/>
              <a:cs typeface="Comfortaa Medium"/>
              <a:sym typeface="Comfortaa Medium"/>
            </a:endParaRPr>
          </a:p>
        </p:txBody>
      </p:sp>
      <p:sp>
        <p:nvSpPr>
          <p:cNvPr id="564" name="Google Shape;564;p65"/>
          <p:cNvSpPr txBox="1"/>
          <p:nvPr/>
        </p:nvSpPr>
        <p:spPr>
          <a:xfrm>
            <a:off x="76350" y="279975"/>
            <a:ext cx="9014400" cy="763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100" b="1">
                <a:solidFill>
                  <a:schemeClr val="accent6"/>
                </a:solidFill>
                <a:latin typeface="Comfortaa"/>
                <a:ea typeface="Comfortaa"/>
                <a:cs typeface="Comfortaa"/>
                <a:sym typeface="Comfortaa"/>
              </a:rPr>
              <a:t>The DashBoard Consists of Following Metrics</a:t>
            </a:r>
            <a:endParaRPr sz="2100" b="1">
              <a:solidFill>
                <a:schemeClr val="accent6"/>
              </a:solidFill>
              <a:latin typeface="Comfortaa"/>
              <a:ea typeface="Comfortaa"/>
              <a:cs typeface="Comfortaa"/>
              <a:sym typeface="Comfortaa"/>
            </a:endParaRPr>
          </a:p>
        </p:txBody>
      </p:sp>
      <p:sp>
        <p:nvSpPr>
          <p:cNvPr id="565" name="Google Shape;565;p65"/>
          <p:cNvSpPr txBox="1"/>
          <p:nvPr/>
        </p:nvSpPr>
        <p:spPr>
          <a:xfrm>
            <a:off x="4201800" y="1331725"/>
            <a:ext cx="4866000" cy="3746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F3F3F3"/>
              </a:buClr>
              <a:buSzPts val="1400"/>
              <a:buFont typeface="Comfortaa Medium"/>
              <a:buChar char="●"/>
            </a:pPr>
            <a:r>
              <a:rPr lang="en">
                <a:solidFill>
                  <a:srgbClr val="F3F3F3"/>
                </a:solidFill>
                <a:latin typeface="Comfortaa Medium"/>
                <a:ea typeface="Comfortaa Medium"/>
                <a:cs typeface="Comfortaa Medium"/>
                <a:sym typeface="Comfortaa Medium"/>
              </a:rPr>
              <a:t>Consultation Type Distribution (Call, Chat, Complementary, public_live_Call)</a:t>
            </a:r>
            <a:br>
              <a:rPr lang="en">
                <a:solidFill>
                  <a:srgbClr val="F3F3F3"/>
                </a:solidFill>
                <a:latin typeface="Comfortaa Medium"/>
                <a:ea typeface="Comfortaa Medium"/>
                <a:cs typeface="Comfortaa Medium"/>
                <a:sym typeface="Comfortaa Medium"/>
              </a:rPr>
            </a:br>
            <a:endParaRPr>
              <a:solidFill>
                <a:srgbClr val="F3F3F3"/>
              </a:solidFill>
              <a:latin typeface="Comfortaa Medium"/>
              <a:ea typeface="Comfortaa Medium"/>
              <a:cs typeface="Comfortaa Medium"/>
              <a:sym typeface="Comfortaa Medium"/>
            </a:endParaRPr>
          </a:p>
          <a:p>
            <a:pPr marL="457200" lvl="0" indent="-317500" algn="l" rtl="0">
              <a:spcBef>
                <a:spcPts val="0"/>
              </a:spcBef>
              <a:spcAft>
                <a:spcPts val="0"/>
              </a:spcAft>
              <a:buClr>
                <a:srgbClr val="F3F3F3"/>
              </a:buClr>
              <a:buSzPts val="1400"/>
              <a:buFont typeface="Comfortaa Medium"/>
              <a:buChar char="●"/>
            </a:pPr>
            <a:r>
              <a:rPr lang="en">
                <a:solidFill>
                  <a:srgbClr val="F3F3F3"/>
                </a:solidFill>
                <a:latin typeface="Comfortaa Medium"/>
                <a:ea typeface="Comfortaa Medium"/>
                <a:cs typeface="Comfortaa Medium"/>
                <a:sym typeface="Comfortaa Medium"/>
              </a:rPr>
              <a:t>Call Status (Completed, Incomplete, Failed, No Answer, Busy)</a:t>
            </a:r>
            <a:br>
              <a:rPr lang="en">
                <a:solidFill>
                  <a:srgbClr val="F3F3F3"/>
                </a:solidFill>
                <a:latin typeface="Comfortaa Medium"/>
                <a:ea typeface="Comfortaa Medium"/>
                <a:cs typeface="Comfortaa Medium"/>
                <a:sym typeface="Comfortaa Medium"/>
              </a:rPr>
            </a:br>
            <a:endParaRPr>
              <a:solidFill>
                <a:srgbClr val="F3F3F3"/>
              </a:solidFill>
              <a:latin typeface="Comfortaa Medium"/>
              <a:ea typeface="Comfortaa Medium"/>
              <a:cs typeface="Comfortaa Medium"/>
              <a:sym typeface="Comfortaa Medium"/>
            </a:endParaRPr>
          </a:p>
          <a:p>
            <a:pPr marL="457200" lvl="0" indent="-317500" algn="l" rtl="0">
              <a:spcBef>
                <a:spcPts val="0"/>
              </a:spcBef>
              <a:spcAft>
                <a:spcPts val="0"/>
              </a:spcAft>
              <a:buClr>
                <a:srgbClr val="F3F3F3"/>
              </a:buClr>
              <a:buSzPts val="1400"/>
              <a:buFont typeface="Comfortaa Medium"/>
              <a:buChar char="●"/>
            </a:pPr>
            <a:r>
              <a:rPr lang="en">
                <a:solidFill>
                  <a:srgbClr val="F3F3F3"/>
                </a:solidFill>
                <a:latin typeface="Comfortaa Medium"/>
                <a:ea typeface="Comfortaa Medium"/>
                <a:cs typeface="Comfortaa Medium"/>
                <a:sym typeface="Comfortaa Medium"/>
              </a:rPr>
              <a:t>Chat Status (Completed, Incomplete, Failed, Pending/Started)</a:t>
            </a:r>
            <a:br>
              <a:rPr lang="en">
                <a:solidFill>
                  <a:srgbClr val="F3F3F3"/>
                </a:solidFill>
                <a:latin typeface="Comfortaa Medium"/>
                <a:ea typeface="Comfortaa Medium"/>
                <a:cs typeface="Comfortaa Medium"/>
                <a:sym typeface="Comfortaa Medium"/>
              </a:rPr>
            </a:br>
            <a:endParaRPr>
              <a:solidFill>
                <a:srgbClr val="F3F3F3"/>
              </a:solidFill>
              <a:latin typeface="Comfortaa Medium"/>
              <a:ea typeface="Comfortaa Medium"/>
              <a:cs typeface="Comfortaa Medium"/>
              <a:sym typeface="Comfortaa Medium"/>
            </a:endParaRPr>
          </a:p>
          <a:p>
            <a:pPr marL="457200" lvl="0" indent="-317500" algn="l" rtl="0">
              <a:spcBef>
                <a:spcPts val="0"/>
              </a:spcBef>
              <a:spcAft>
                <a:spcPts val="0"/>
              </a:spcAft>
              <a:buClr>
                <a:srgbClr val="F3F3F3"/>
              </a:buClr>
              <a:buSzPts val="1400"/>
              <a:buFont typeface="Comfortaa Medium"/>
              <a:buChar char="●"/>
            </a:pPr>
            <a:r>
              <a:rPr lang="en">
                <a:solidFill>
                  <a:srgbClr val="F3F3F3"/>
                </a:solidFill>
                <a:latin typeface="Comfortaa Medium"/>
                <a:ea typeface="Comfortaa Medium"/>
                <a:cs typeface="Comfortaa Medium"/>
                <a:sym typeface="Comfortaa Medium"/>
              </a:rPr>
              <a:t>Daywise User Volume</a:t>
            </a:r>
            <a:br>
              <a:rPr lang="en">
                <a:solidFill>
                  <a:srgbClr val="F3F3F3"/>
                </a:solidFill>
                <a:latin typeface="Comfortaa Medium"/>
                <a:ea typeface="Comfortaa Medium"/>
                <a:cs typeface="Comfortaa Medium"/>
                <a:sym typeface="Comfortaa Medium"/>
              </a:rPr>
            </a:br>
            <a:endParaRPr>
              <a:solidFill>
                <a:srgbClr val="F3F3F3"/>
              </a:solidFill>
              <a:latin typeface="Comfortaa Medium"/>
              <a:ea typeface="Comfortaa Medium"/>
              <a:cs typeface="Comfortaa Medium"/>
              <a:sym typeface="Comfortaa Medium"/>
            </a:endParaRPr>
          </a:p>
          <a:p>
            <a:pPr marL="457200" lvl="0" indent="-317500" algn="l" rtl="0">
              <a:spcBef>
                <a:spcPts val="0"/>
              </a:spcBef>
              <a:spcAft>
                <a:spcPts val="0"/>
              </a:spcAft>
              <a:buClr>
                <a:srgbClr val="F3F3F3"/>
              </a:buClr>
              <a:buSzPts val="1400"/>
              <a:buFont typeface="Comfortaa Medium"/>
              <a:buChar char="●"/>
            </a:pPr>
            <a:r>
              <a:rPr lang="en">
                <a:solidFill>
                  <a:srgbClr val="F3F3F3"/>
                </a:solidFill>
                <a:latin typeface="Comfortaa Medium"/>
                <a:ea typeface="Comfortaa Medium"/>
                <a:cs typeface="Comfortaa Medium"/>
                <a:sym typeface="Comfortaa Medium"/>
              </a:rPr>
              <a:t>Hourly User Volume</a:t>
            </a:r>
            <a:br>
              <a:rPr lang="en">
                <a:solidFill>
                  <a:srgbClr val="F3F3F3"/>
                </a:solidFill>
                <a:latin typeface="Comfortaa Medium"/>
                <a:ea typeface="Comfortaa Medium"/>
                <a:cs typeface="Comfortaa Medium"/>
                <a:sym typeface="Comfortaa Medium"/>
              </a:rPr>
            </a:br>
            <a:endParaRPr>
              <a:solidFill>
                <a:srgbClr val="F3F3F3"/>
              </a:solidFill>
              <a:latin typeface="Comfortaa Medium"/>
              <a:ea typeface="Comfortaa Medium"/>
              <a:cs typeface="Comfortaa Medium"/>
              <a:sym typeface="Comfortaa Medium"/>
            </a:endParaRPr>
          </a:p>
          <a:p>
            <a:pPr marL="457200" lvl="0" indent="-317500" algn="l" rtl="0">
              <a:spcBef>
                <a:spcPts val="0"/>
              </a:spcBef>
              <a:spcAft>
                <a:spcPts val="0"/>
              </a:spcAft>
              <a:buClr>
                <a:srgbClr val="F3F3F3"/>
              </a:buClr>
              <a:buSzPts val="1400"/>
              <a:buFont typeface="Comfortaa Medium"/>
              <a:buChar char="●"/>
            </a:pPr>
            <a:r>
              <a:rPr lang="en">
                <a:solidFill>
                  <a:srgbClr val="F3F3F3"/>
                </a:solidFill>
                <a:latin typeface="Comfortaa Medium"/>
                <a:ea typeface="Comfortaa Medium"/>
                <a:cs typeface="Comfortaa Medium"/>
                <a:sym typeface="Comfortaa Medium"/>
              </a:rPr>
              <a:t>Guru Rating Distribution</a:t>
            </a:r>
            <a:br>
              <a:rPr lang="en">
                <a:solidFill>
                  <a:srgbClr val="F3F3F3"/>
                </a:solidFill>
                <a:latin typeface="Comfortaa Medium"/>
                <a:ea typeface="Comfortaa Medium"/>
                <a:cs typeface="Comfortaa Medium"/>
                <a:sym typeface="Comfortaa Medium"/>
              </a:rPr>
            </a:br>
            <a:endParaRPr>
              <a:solidFill>
                <a:srgbClr val="F3F3F3"/>
              </a:solidFill>
              <a:latin typeface="Comfortaa Medium"/>
              <a:ea typeface="Comfortaa Medium"/>
              <a:cs typeface="Comfortaa Medium"/>
              <a:sym typeface="Comfortaa Medium"/>
            </a:endParaRPr>
          </a:p>
          <a:p>
            <a:pPr marL="457200" lvl="0" indent="-317500" algn="l" rtl="0">
              <a:spcBef>
                <a:spcPts val="0"/>
              </a:spcBef>
              <a:spcAft>
                <a:spcPts val="0"/>
              </a:spcAft>
              <a:buClr>
                <a:srgbClr val="F3F3F3"/>
              </a:buClr>
              <a:buSzPts val="1400"/>
              <a:buFont typeface="Comfortaa Medium"/>
              <a:buChar char="●"/>
            </a:pPr>
            <a:r>
              <a:rPr lang="en">
                <a:solidFill>
                  <a:srgbClr val="F3F3F3"/>
                </a:solidFill>
                <a:latin typeface="Comfortaa Medium"/>
                <a:ea typeface="Comfortaa Medium"/>
                <a:cs typeface="Comfortaa Medium"/>
                <a:sym typeface="Comfortaa Medium"/>
              </a:rPr>
              <a:t>Filters: Website, Consultation Type, Country, Month</a:t>
            </a:r>
            <a:endParaRPr>
              <a:solidFill>
                <a:srgbClr val="F3F3F3"/>
              </a:solidFill>
              <a:latin typeface="Comfortaa Medium"/>
              <a:ea typeface="Comfortaa Medium"/>
              <a:cs typeface="Comfortaa Medium"/>
              <a:sym typeface="Comfortaa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48" descr="Spaces to add section titles"/>
          <p:cNvSpPr txBox="1">
            <a:spLocks noGrp="1"/>
          </p:cNvSpPr>
          <p:nvPr>
            <p:ph type="subTitle" idx="1"/>
          </p:nvPr>
        </p:nvSpPr>
        <p:spPr>
          <a:xfrm>
            <a:off x="92250" y="118750"/>
            <a:ext cx="8959500" cy="452700"/>
          </a:xfrm>
          <a:prstGeom prst="rect">
            <a:avLst/>
          </a:prstGeom>
        </p:spPr>
        <p:txBody>
          <a:bodyPr spcFirstLastPara="1" wrap="square" lIns="0" tIns="0" rIns="91425" bIns="0" anchor="t" anchorCtr="0">
            <a:noAutofit/>
          </a:bodyPr>
          <a:lstStyle/>
          <a:p>
            <a:pPr marL="0" lvl="0" indent="0" algn="ctr" rtl="0">
              <a:lnSpc>
                <a:spcPct val="80000"/>
              </a:lnSpc>
              <a:spcBef>
                <a:spcPts val="0"/>
              </a:spcBef>
              <a:spcAft>
                <a:spcPts val="0"/>
              </a:spcAft>
              <a:buSzPts val="1000"/>
              <a:buNone/>
            </a:pPr>
            <a:r>
              <a:rPr lang="en">
                <a:latin typeface="Comfortaa Medium"/>
                <a:ea typeface="Comfortaa Medium"/>
                <a:cs typeface="Comfortaa Medium"/>
                <a:sym typeface="Comfortaa Medium"/>
              </a:rPr>
              <a:t>About AtstroSage</a:t>
            </a:r>
            <a:endParaRPr>
              <a:latin typeface="Comfortaa Medium"/>
              <a:ea typeface="Comfortaa Medium"/>
              <a:cs typeface="Comfortaa Medium"/>
              <a:sym typeface="Comfortaa Medium"/>
            </a:endParaRPr>
          </a:p>
        </p:txBody>
      </p:sp>
      <p:sp>
        <p:nvSpPr>
          <p:cNvPr id="439" name="Google Shape;439;p48"/>
          <p:cNvSpPr txBox="1"/>
          <p:nvPr/>
        </p:nvSpPr>
        <p:spPr>
          <a:xfrm>
            <a:off x="1559098" y="571450"/>
            <a:ext cx="7166400" cy="140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3F3F3"/>
                </a:solidFill>
                <a:latin typeface="Comfortaa"/>
                <a:ea typeface="Comfortaa"/>
                <a:cs typeface="Comfortaa"/>
                <a:sym typeface="Comfortaa"/>
              </a:rPr>
              <a:t>Company overview - AstroSage</a:t>
            </a:r>
            <a:endParaRPr sz="1200">
              <a:solidFill>
                <a:srgbClr val="F3F3F3"/>
              </a:solidFill>
              <a:latin typeface="Comfortaa"/>
              <a:ea typeface="Comfortaa"/>
              <a:cs typeface="Comfortaa"/>
              <a:sym typeface="Comfortaa"/>
            </a:endParaRPr>
          </a:p>
          <a:p>
            <a:pPr marL="0" lvl="0" indent="0" algn="l" rtl="0">
              <a:spcBef>
                <a:spcPts val="0"/>
              </a:spcBef>
              <a:spcAft>
                <a:spcPts val="0"/>
              </a:spcAft>
              <a:buNone/>
            </a:pPr>
            <a:endParaRPr sz="1200">
              <a:solidFill>
                <a:srgbClr val="F3F3F3"/>
              </a:solidFill>
              <a:latin typeface="Comfortaa"/>
              <a:ea typeface="Comfortaa"/>
              <a:cs typeface="Comfortaa"/>
              <a:sym typeface="Comfortaa"/>
            </a:endParaRPr>
          </a:p>
          <a:p>
            <a:pPr marL="0" lvl="0" indent="0" algn="l" rtl="0">
              <a:spcBef>
                <a:spcPts val="0"/>
              </a:spcBef>
              <a:spcAft>
                <a:spcPts val="0"/>
              </a:spcAft>
              <a:buNone/>
            </a:pPr>
            <a:r>
              <a:rPr lang="en" sz="1200">
                <a:solidFill>
                  <a:srgbClr val="F3F3F3"/>
                </a:solidFill>
                <a:latin typeface="Comfortaa"/>
                <a:ea typeface="Comfortaa"/>
                <a:cs typeface="Comfortaa"/>
                <a:sym typeface="Comfortaa"/>
              </a:rPr>
              <a:t>Industry: Digital astrology and spiritual services</a:t>
            </a:r>
            <a:endParaRPr sz="1200">
              <a:solidFill>
                <a:srgbClr val="F3F3F3"/>
              </a:solidFill>
              <a:latin typeface="Comfortaa"/>
              <a:ea typeface="Comfortaa"/>
              <a:cs typeface="Comfortaa"/>
              <a:sym typeface="Comfortaa"/>
            </a:endParaRPr>
          </a:p>
          <a:p>
            <a:pPr marL="0" lvl="0" indent="0" algn="l" rtl="0">
              <a:spcBef>
                <a:spcPts val="0"/>
              </a:spcBef>
              <a:spcAft>
                <a:spcPts val="0"/>
              </a:spcAft>
              <a:buNone/>
            </a:pPr>
            <a:r>
              <a:rPr lang="en" sz="1200">
                <a:solidFill>
                  <a:srgbClr val="F3F3F3"/>
                </a:solidFill>
                <a:latin typeface="Comfortaa"/>
                <a:ea typeface="Comfortaa"/>
                <a:cs typeface="Comfortaa"/>
                <a:sym typeface="Comfortaa"/>
              </a:rPr>
              <a:t>Headquarters: Noida, India</a:t>
            </a:r>
            <a:endParaRPr sz="1200">
              <a:solidFill>
                <a:srgbClr val="F3F3F3"/>
              </a:solidFill>
              <a:latin typeface="Comfortaa"/>
              <a:ea typeface="Comfortaa"/>
              <a:cs typeface="Comfortaa"/>
              <a:sym typeface="Comfortaa"/>
            </a:endParaRPr>
          </a:p>
          <a:p>
            <a:pPr marL="0" lvl="0" indent="0" algn="l" rtl="0">
              <a:spcBef>
                <a:spcPts val="0"/>
              </a:spcBef>
              <a:spcAft>
                <a:spcPts val="0"/>
              </a:spcAft>
              <a:buNone/>
            </a:pPr>
            <a:r>
              <a:rPr lang="en" sz="1200">
                <a:solidFill>
                  <a:srgbClr val="F3F3F3"/>
                </a:solidFill>
                <a:latin typeface="Comfortaa"/>
                <a:ea typeface="Comfortaa"/>
                <a:cs typeface="Comfortaa"/>
                <a:sym typeface="Comfortaa"/>
              </a:rPr>
              <a:t>Ownership: Operated by Ojas Softech Pvt. Ltd.</a:t>
            </a:r>
            <a:endParaRPr sz="1200">
              <a:solidFill>
                <a:srgbClr val="F3F3F3"/>
              </a:solidFill>
              <a:latin typeface="Comfortaa"/>
              <a:ea typeface="Comfortaa"/>
              <a:cs typeface="Comfortaa"/>
              <a:sym typeface="Comfortaa"/>
            </a:endParaRPr>
          </a:p>
          <a:p>
            <a:pPr marL="0" lvl="0" indent="0" algn="l" rtl="0">
              <a:spcBef>
                <a:spcPts val="0"/>
              </a:spcBef>
              <a:spcAft>
                <a:spcPts val="0"/>
              </a:spcAft>
              <a:buNone/>
            </a:pPr>
            <a:r>
              <a:rPr lang="en" sz="1200">
                <a:solidFill>
                  <a:srgbClr val="F3F3F3"/>
                </a:solidFill>
                <a:latin typeface="Comfortaa"/>
                <a:ea typeface="Comfortaa"/>
                <a:cs typeface="Comfortaa"/>
                <a:sym typeface="Comfortaa"/>
              </a:rPr>
              <a:t>Founded: Mid-2000s (public sources indicate the portal launched in the 2000s)</a:t>
            </a:r>
            <a:endParaRPr sz="1200">
              <a:solidFill>
                <a:srgbClr val="F3F3F3"/>
              </a:solidFill>
              <a:latin typeface="Comfortaa"/>
              <a:ea typeface="Comfortaa"/>
              <a:cs typeface="Comfortaa"/>
              <a:sym typeface="Comfortaa"/>
            </a:endParaRPr>
          </a:p>
          <a:p>
            <a:pPr marL="0" lvl="0" indent="0" algn="l" rtl="0">
              <a:spcBef>
                <a:spcPts val="0"/>
              </a:spcBef>
              <a:spcAft>
                <a:spcPts val="0"/>
              </a:spcAft>
              <a:buNone/>
            </a:pPr>
            <a:r>
              <a:rPr lang="en" sz="1200">
                <a:solidFill>
                  <a:srgbClr val="F3F3F3"/>
                </a:solidFill>
                <a:latin typeface="Comfortaa"/>
                <a:ea typeface="Comfortaa"/>
                <a:cs typeface="Comfortaa"/>
                <a:sym typeface="Comfortaa"/>
              </a:rPr>
              <a:t>Website: www.astrosage.com</a:t>
            </a:r>
            <a:endParaRPr sz="1200">
              <a:solidFill>
                <a:srgbClr val="F3F3F3"/>
              </a:solidFill>
              <a:latin typeface="Lato"/>
              <a:ea typeface="Lato"/>
              <a:cs typeface="Lato"/>
              <a:sym typeface="Lato"/>
            </a:endParaRPr>
          </a:p>
        </p:txBody>
      </p:sp>
      <p:pic>
        <p:nvPicPr>
          <p:cNvPr id="440" name="Google Shape;440;p48"/>
          <p:cNvPicPr preferRelativeResize="0"/>
          <p:nvPr/>
        </p:nvPicPr>
        <p:blipFill rotWithShape="1">
          <a:blip r:embed="rId3">
            <a:alphaModFix/>
          </a:blip>
          <a:srcRect l="31" t="9" r="47" b="27"/>
          <a:stretch/>
        </p:blipFill>
        <p:spPr>
          <a:xfrm>
            <a:off x="269811" y="571450"/>
            <a:ext cx="1230838" cy="1376251"/>
          </a:xfrm>
          <a:prstGeom prst="rect">
            <a:avLst/>
          </a:prstGeom>
          <a:noFill/>
          <a:ln>
            <a:noFill/>
          </a:ln>
        </p:spPr>
      </p:pic>
      <p:sp>
        <p:nvSpPr>
          <p:cNvPr id="441" name="Google Shape;441;p48"/>
          <p:cNvSpPr txBox="1"/>
          <p:nvPr/>
        </p:nvSpPr>
        <p:spPr>
          <a:xfrm>
            <a:off x="351000" y="2038450"/>
            <a:ext cx="8442000" cy="296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accent5"/>
                </a:solidFill>
                <a:latin typeface="Comfortaa"/>
                <a:ea typeface="Comfortaa"/>
                <a:cs typeface="Comfortaa"/>
                <a:sym typeface="Comfortaa"/>
              </a:rPr>
              <a:t>What the company does</a:t>
            </a:r>
            <a:endParaRPr sz="1800" b="1">
              <a:solidFill>
                <a:schemeClr val="accent5"/>
              </a:solidFill>
              <a:latin typeface="Comfortaa"/>
              <a:ea typeface="Comfortaa"/>
              <a:cs typeface="Comfortaa"/>
              <a:sym typeface="Comfortaa"/>
            </a:endParaRPr>
          </a:p>
          <a:p>
            <a:pPr marL="0" lvl="0" indent="0" algn="l" rtl="0">
              <a:spcBef>
                <a:spcPts val="0"/>
              </a:spcBef>
              <a:spcAft>
                <a:spcPts val="0"/>
              </a:spcAft>
              <a:buNone/>
            </a:pPr>
            <a:endParaRPr sz="1000">
              <a:solidFill>
                <a:srgbClr val="F3F3F3"/>
              </a:solidFill>
              <a:latin typeface="Comfortaa"/>
              <a:ea typeface="Comfortaa"/>
              <a:cs typeface="Comfortaa"/>
              <a:sym typeface="Comfortaa"/>
            </a:endParaRPr>
          </a:p>
          <a:p>
            <a:pPr marL="457200" lvl="0" indent="-304800" algn="l" rtl="0">
              <a:spcBef>
                <a:spcPts val="0"/>
              </a:spcBef>
              <a:spcAft>
                <a:spcPts val="0"/>
              </a:spcAft>
              <a:buClr>
                <a:srgbClr val="F3F3F3"/>
              </a:buClr>
              <a:buSzPts val="1200"/>
              <a:buFont typeface="Comfortaa"/>
              <a:buAutoNum type="arabicPeriod"/>
            </a:pPr>
            <a:r>
              <a:rPr lang="en" sz="1200">
                <a:solidFill>
                  <a:srgbClr val="F3F3F3"/>
                </a:solidFill>
                <a:latin typeface="Comfortaa"/>
                <a:ea typeface="Comfortaa"/>
                <a:cs typeface="Comfortaa"/>
                <a:sym typeface="Comfortaa"/>
              </a:rPr>
              <a:t>Provides Vedic astrology tools and content: daily/weekly/monthly/yearly horoscopes, personalized Kundli (birth charts), Panchang, Muhurat, compatibility/matchmaking.</a:t>
            </a:r>
            <a:endParaRPr sz="1200">
              <a:solidFill>
                <a:srgbClr val="F3F3F3"/>
              </a:solidFill>
              <a:latin typeface="Comfortaa"/>
              <a:ea typeface="Comfortaa"/>
              <a:cs typeface="Comfortaa"/>
              <a:sym typeface="Comfortaa"/>
            </a:endParaRPr>
          </a:p>
          <a:p>
            <a:pPr marL="457200" lvl="0" indent="-304800" algn="l" rtl="0">
              <a:spcBef>
                <a:spcPts val="0"/>
              </a:spcBef>
              <a:spcAft>
                <a:spcPts val="0"/>
              </a:spcAft>
              <a:buClr>
                <a:srgbClr val="F3F3F3"/>
              </a:buClr>
              <a:buSzPts val="1200"/>
              <a:buFont typeface="Comfortaa"/>
              <a:buAutoNum type="arabicPeriod"/>
            </a:pPr>
            <a:r>
              <a:rPr lang="en" sz="1200">
                <a:solidFill>
                  <a:srgbClr val="F3F3F3"/>
                </a:solidFill>
                <a:latin typeface="Comfortaa"/>
                <a:ea typeface="Comfortaa"/>
                <a:cs typeface="Comfortaa"/>
                <a:sym typeface="Comfortaa"/>
              </a:rPr>
              <a:t>Offers consultations with astrologers via its marketplace (AstroSage Varta) and detailed paid reports (e.g., Brihat Kundli).</a:t>
            </a:r>
            <a:endParaRPr sz="1200">
              <a:solidFill>
                <a:srgbClr val="F3F3F3"/>
              </a:solidFill>
              <a:latin typeface="Comfortaa"/>
              <a:ea typeface="Comfortaa"/>
              <a:cs typeface="Comfortaa"/>
              <a:sym typeface="Comfortaa"/>
            </a:endParaRPr>
          </a:p>
          <a:p>
            <a:pPr marL="457200" lvl="0" indent="-304800" algn="l" rtl="0">
              <a:spcBef>
                <a:spcPts val="0"/>
              </a:spcBef>
              <a:spcAft>
                <a:spcPts val="0"/>
              </a:spcAft>
              <a:buClr>
                <a:srgbClr val="F3F3F3"/>
              </a:buClr>
              <a:buSzPts val="1200"/>
              <a:buFont typeface="Comfortaa"/>
              <a:buAutoNum type="arabicPeriod"/>
            </a:pPr>
            <a:r>
              <a:rPr lang="en" sz="1200">
                <a:solidFill>
                  <a:srgbClr val="F3F3F3"/>
                </a:solidFill>
                <a:latin typeface="Comfortaa"/>
                <a:ea typeface="Comfortaa"/>
                <a:cs typeface="Comfortaa"/>
                <a:sym typeface="Comfortaa"/>
              </a:rPr>
              <a:t>Runs popular mobile apps (AstroSage Kundli) with a very large user base in India and the global diaspora.</a:t>
            </a:r>
            <a:endParaRPr sz="1200">
              <a:solidFill>
                <a:srgbClr val="F3F3F3"/>
              </a:solidFill>
              <a:latin typeface="Comfortaa"/>
              <a:ea typeface="Comfortaa"/>
              <a:cs typeface="Comfortaa"/>
              <a:sym typeface="Comfortaa"/>
            </a:endParaRPr>
          </a:p>
          <a:p>
            <a:pPr marL="457200" lvl="0" indent="-304800" algn="l" rtl="0">
              <a:spcBef>
                <a:spcPts val="0"/>
              </a:spcBef>
              <a:spcAft>
                <a:spcPts val="0"/>
              </a:spcAft>
              <a:buClr>
                <a:srgbClr val="F3F3F3"/>
              </a:buClr>
              <a:buSzPts val="1200"/>
              <a:buFont typeface="Comfortaa"/>
              <a:buAutoNum type="arabicPeriod"/>
            </a:pPr>
            <a:r>
              <a:rPr lang="en" sz="1200">
                <a:solidFill>
                  <a:srgbClr val="F3F3F3"/>
                </a:solidFill>
                <a:latin typeface="Comfortaa"/>
                <a:ea typeface="Comfortaa"/>
                <a:cs typeface="Comfortaa"/>
                <a:sym typeface="Comfortaa"/>
              </a:rPr>
              <a:t>Publishes educational content and magazines/blogs on astrology, numerology, tarot, and related topics.</a:t>
            </a:r>
            <a:endParaRPr sz="1200">
              <a:solidFill>
                <a:srgbClr val="F3F3F3"/>
              </a:solidFill>
              <a:latin typeface="Comfortaa"/>
              <a:ea typeface="Comfortaa"/>
              <a:cs typeface="Comfortaa"/>
              <a:sym typeface="Comfortaa"/>
            </a:endParaRPr>
          </a:p>
          <a:p>
            <a:pPr marL="457200" lvl="0" indent="-304800" algn="l" rtl="0">
              <a:spcBef>
                <a:spcPts val="0"/>
              </a:spcBef>
              <a:spcAft>
                <a:spcPts val="0"/>
              </a:spcAft>
              <a:buClr>
                <a:srgbClr val="F3F3F3"/>
              </a:buClr>
              <a:buSzPts val="1200"/>
              <a:buFont typeface="Comfortaa"/>
              <a:buAutoNum type="arabicPeriod"/>
            </a:pPr>
            <a:r>
              <a:rPr lang="en" sz="1200">
                <a:solidFill>
                  <a:srgbClr val="F3F3F3"/>
                </a:solidFill>
                <a:latin typeface="Comfortaa"/>
                <a:ea typeface="Comfortaa"/>
                <a:cs typeface="Comfortaa"/>
                <a:sym typeface="Comfortaa"/>
              </a:rPr>
              <a:t>Sells spiritual products and remedies through its e-commerce arm (e.g., gemstones, yantras, puja-related items).</a:t>
            </a:r>
            <a:endParaRPr sz="1200">
              <a:solidFill>
                <a:srgbClr val="F3F3F3"/>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66"/>
          <p:cNvSpPr txBox="1"/>
          <p:nvPr/>
        </p:nvSpPr>
        <p:spPr>
          <a:xfrm>
            <a:off x="796625" y="955050"/>
            <a:ext cx="7635600" cy="39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b="1">
                <a:solidFill>
                  <a:srgbClr val="FFFFFF"/>
                </a:solidFill>
                <a:latin typeface="Comfortaa"/>
                <a:ea typeface="Comfortaa"/>
                <a:cs typeface="Comfortaa"/>
                <a:sym typeface="Comfortaa"/>
              </a:rPr>
              <a:t>Summary of Findings</a:t>
            </a:r>
            <a:endParaRPr sz="1300" b="1">
              <a:solidFill>
                <a:srgbClr val="FFFFFF"/>
              </a:solidFill>
              <a:latin typeface="Comfortaa"/>
              <a:ea typeface="Comfortaa"/>
              <a:cs typeface="Comfortaa"/>
              <a:sym typeface="Comfortaa"/>
            </a:endParaRPr>
          </a:p>
          <a:p>
            <a:pPr marL="0" lvl="0" indent="0" algn="l" rtl="0">
              <a:spcBef>
                <a:spcPts val="0"/>
              </a:spcBef>
              <a:spcAft>
                <a:spcPts val="0"/>
              </a:spcAft>
              <a:buNone/>
            </a:pPr>
            <a:endParaRPr sz="1200">
              <a:solidFill>
                <a:srgbClr val="FFFFFF"/>
              </a:solidFill>
              <a:latin typeface="Comfortaa Medium"/>
              <a:ea typeface="Comfortaa Medium"/>
              <a:cs typeface="Comfortaa Medium"/>
              <a:sym typeface="Comfortaa Medium"/>
            </a:endParaRPr>
          </a:p>
          <a:p>
            <a:pPr marL="457200" lvl="0" indent="-304800" algn="l" rtl="0">
              <a:spcBef>
                <a:spcPts val="0"/>
              </a:spcBef>
              <a:spcAft>
                <a:spcPts val="0"/>
              </a:spcAft>
              <a:buClr>
                <a:srgbClr val="FFFFFF"/>
              </a:buClr>
              <a:buSzPts val="1200"/>
              <a:buFont typeface="Comfortaa Medium"/>
              <a:buChar char="●"/>
            </a:pPr>
            <a:r>
              <a:rPr lang="en" sz="1200">
                <a:solidFill>
                  <a:srgbClr val="FFFFFF"/>
                </a:solidFill>
                <a:latin typeface="Comfortaa Medium"/>
                <a:ea typeface="Comfortaa Medium"/>
                <a:cs typeface="Comfortaa Medium"/>
                <a:sym typeface="Comfortaa Medium"/>
              </a:rPr>
              <a:t>High system failure rates and workload imbalances were key operational challenges.</a:t>
            </a:r>
            <a:endParaRPr sz="1200">
              <a:solidFill>
                <a:srgbClr val="FFFFFF"/>
              </a:solidFill>
              <a:latin typeface="Comfortaa Medium"/>
              <a:ea typeface="Comfortaa Medium"/>
              <a:cs typeface="Comfortaa Medium"/>
              <a:sym typeface="Comfortaa Medium"/>
            </a:endParaRPr>
          </a:p>
          <a:p>
            <a:pPr marL="457200" lvl="0" indent="0" algn="l" rtl="0">
              <a:spcBef>
                <a:spcPts val="0"/>
              </a:spcBef>
              <a:spcAft>
                <a:spcPts val="0"/>
              </a:spcAft>
              <a:buNone/>
            </a:pPr>
            <a:endParaRPr sz="1200">
              <a:solidFill>
                <a:srgbClr val="FFFFFF"/>
              </a:solidFill>
              <a:latin typeface="Comfortaa Medium"/>
              <a:ea typeface="Comfortaa Medium"/>
              <a:cs typeface="Comfortaa Medium"/>
              <a:sym typeface="Comfortaa Medium"/>
            </a:endParaRPr>
          </a:p>
          <a:p>
            <a:pPr marL="457200" lvl="0" indent="-304800" algn="l" rtl="0">
              <a:spcBef>
                <a:spcPts val="0"/>
              </a:spcBef>
              <a:spcAft>
                <a:spcPts val="0"/>
              </a:spcAft>
              <a:buClr>
                <a:srgbClr val="FFFFFF"/>
              </a:buClr>
              <a:buSzPts val="1200"/>
              <a:buFont typeface="Comfortaa Medium"/>
              <a:buChar char="●"/>
            </a:pPr>
            <a:r>
              <a:rPr lang="en" sz="1200">
                <a:solidFill>
                  <a:srgbClr val="FFFFFF"/>
                </a:solidFill>
                <a:latin typeface="Comfortaa Medium"/>
                <a:ea typeface="Comfortaa Medium"/>
                <a:cs typeface="Comfortaa Medium"/>
                <a:sym typeface="Comfortaa Medium"/>
              </a:rPr>
              <a:t>Average customer satisfaction (2.93/8) indicates an urgent need for service quality improvement.</a:t>
            </a:r>
            <a:endParaRPr sz="1200">
              <a:solidFill>
                <a:srgbClr val="FFFFFF"/>
              </a:solidFill>
              <a:latin typeface="Comfortaa Medium"/>
              <a:ea typeface="Comfortaa Medium"/>
              <a:cs typeface="Comfortaa Medium"/>
              <a:sym typeface="Comfortaa Medium"/>
            </a:endParaRPr>
          </a:p>
          <a:p>
            <a:pPr marL="457200" lvl="0" indent="0" algn="l" rtl="0">
              <a:spcBef>
                <a:spcPts val="0"/>
              </a:spcBef>
              <a:spcAft>
                <a:spcPts val="0"/>
              </a:spcAft>
              <a:buNone/>
            </a:pPr>
            <a:endParaRPr sz="1200">
              <a:solidFill>
                <a:srgbClr val="FFFFFF"/>
              </a:solidFill>
              <a:latin typeface="Comfortaa Medium"/>
              <a:ea typeface="Comfortaa Medium"/>
              <a:cs typeface="Comfortaa Medium"/>
              <a:sym typeface="Comfortaa Medium"/>
            </a:endParaRPr>
          </a:p>
          <a:p>
            <a:pPr marL="457200" lvl="0" indent="-304800" algn="l" rtl="0">
              <a:spcBef>
                <a:spcPts val="0"/>
              </a:spcBef>
              <a:spcAft>
                <a:spcPts val="0"/>
              </a:spcAft>
              <a:buClr>
                <a:srgbClr val="FFFFFF"/>
              </a:buClr>
              <a:buSzPts val="1200"/>
              <a:buFont typeface="Comfortaa Medium"/>
              <a:buChar char="●"/>
            </a:pPr>
            <a:r>
              <a:rPr lang="en" sz="1200">
                <a:solidFill>
                  <a:srgbClr val="FFFFFF"/>
                </a:solidFill>
                <a:latin typeface="Comfortaa Medium"/>
                <a:ea typeface="Comfortaa Medium"/>
                <a:cs typeface="Comfortaa Medium"/>
                <a:sym typeface="Comfortaa Medium"/>
              </a:rPr>
              <a:t>Calls remain the primary revenue driver (79%), but chat performance lags behind.</a:t>
            </a:r>
            <a:endParaRPr sz="1200">
              <a:solidFill>
                <a:srgbClr val="FFFFFF"/>
              </a:solidFill>
              <a:latin typeface="Comfortaa Medium"/>
              <a:ea typeface="Comfortaa Medium"/>
              <a:cs typeface="Comfortaa Medium"/>
              <a:sym typeface="Comfortaa Medium"/>
            </a:endParaRPr>
          </a:p>
          <a:p>
            <a:pPr marL="0" lvl="0" indent="0" algn="l" rtl="0">
              <a:spcBef>
                <a:spcPts val="0"/>
              </a:spcBef>
              <a:spcAft>
                <a:spcPts val="0"/>
              </a:spcAft>
              <a:buNone/>
            </a:pPr>
            <a:endParaRPr sz="1200">
              <a:solidFill>
                <a:srgbClr val="FFFFFF"/>
              </a:solidFill>
              <a:latin typeface="Comfortaa Medium"/>
              <a:ea typeface="Comfortaa Medium"/>
              <a:cs typeface="Comfortaa Medium"/>
              <a:sym typeface="Comfortaa Medium"/>
            </a:endParaRPr>
          </a:p>
          <a:p>
            <a:pPr marL="0" lvl="0" indent="0" algn="l" rtl="0">
              <a:spcBef>
                <a:spcPts val="0"/>
              </a:spcBef>
              <a:spcAft>
                <a:spcPts val="0"/>
              </a:spcAft>
              <a:buNone/>
            </a:pPr>
            <a:r>
              <a:rPr lang="en" b="1">
                <a:solidFill>
                  <a:srgbClr val="FFFFFF"/>
                </a:solidFill>
                <a:latin typeface="Comfortaa"/>
                <a:ea typeface="Comfortaa"/>
                <a:cs typeface="Comfortaa"/>
                <a:sym typeface="Comfortaa"/>
              </a:rPr>
              <a:t>Strategic Takeaways</a:t>
            </a:r>
            <a:endParaRPr b="1">
              <a:solidFill>
                <a:srgbClr val="FFFFFF"/>
              </a:solidFill>
              <a:latin typeface="Comfortaa"/>
              <a:ea typeface="Comfortaa"/>
              <a:cs typeface="Comfortaa"/>
              <a:sym typeface="Comfortaa"/>
            </a:endParaRPr>
          </a:p>
          <a:p>
            <a:pPr marL="0" lvl="0" indent="0" algn="l" rtl="0">
              <a:spcBef>
                <a:spcPts val="0"/>
              </a:spcBef>
              <a:spcAft>
                <a:spcPts val="0"/>
              </a:spcAft>
              <a:buNone/>
            </a:pPr>
            <a:endParaRPr sz="1200">
              <a:solidFill>
                <a:srgbClr val="FFFFFF"/>
              </a:solidFill>
              <a:latin typeface="Comfortaa Medium"/>
              <a:ea typeface="Comfortaa Medium"/>
              <a:cs typeface="Comfortaa Medium"/>
              <a:sym typeface="Comfortaa Medium"/>
            </a:endParaRPr>
          </a:p>
          <a:p>
            <a:pPr marL="457200" lvl="0" indent="-304800" algn="l" rtl="0">
              <a:spcBef>
                <a:spcPts val="0"/>
              </a:spcBef>
              <a:spcAft>
                <a:spcPts val="0"/>
              </a:spcAft>
              <a:buClr>
                <a:srgbClr val="FFFFFF"/>
              </a:buClr>
              <a:buSzPts val="1200"/>
              <a:buFont typeface="Comfortaa Medium"/>
              <a:buChar char="●"/>
            </a:pPr>
            <a:r>
              <a:rPr lang="en" sz="1200">
                <a:solidFill>
                  <a:srgbClr val="FFFFFF"/>
                </a:solidFill>
                <a:latin typeface="Comfortaa Medium"/>
                <a:ea typeface="Comfortaa Medium"/>
                <a:cs typeface="Comfortaa Medium"/>
                <a:sym typeface="Comfortaa Medium"/>
              </a:rPr>
              <a:t>Technology upgrade is essential to fix foundational inefficiencies.</a:t>
            </a:r>
            <a:endParaRPr sz="1200">
              <a:solidFill>
                <a:srgbClr val="FFFFFF"/>
              </a:solidFill>
              <a:latin typeface="Comfortaa Medium"/>
              <a:ea typeface="Comfortaa Medium"/>
              <a:cs typeface="Comfortaa Medium"/>
              <a:sym typeface="Comfortaa Medium"/>
            </a:endParaRPr>
          </a:p>
          <a:p>
            <a:pPr marL="457200" lvl="0" indent="0" algn="l" rtl="0">
              <a:spcBef>
                <a:spcPts val="0"/>
              </a:spcBef>
              <a:spcAft>
                <a:spcPts val="0"/>
              </a:spcAft>
              <a:buNone/>
            </a:pPr>
            <a:endParaRPr sz="1200">
              <a:solidFill>
                <a:srgbClr val="FFFFFF"/>
              </a:solidFill>
              <a:latin typeface="Comfortaa Medium"/>
              <a:ea typeface="Comfortaa Medium"/>
              <a:cs typeface="Comfortaa Medium"/>
              <a:sym typeface="Comfortaa Medium"/>
            </a:endParaRPr>
          </a:p>
          <a:p>
            <a:pPr marL="457200" lvl="0" indent="-304800" algn="l" rtl="0">
              <a:spcBef>
                <a:spcPts val="0"/>
              </a:spcBef>
              <a:spcAft>
                <a:spcPts val="0"/>
              </a:spcAft>
              <a:buClr>
                <a:srgbClr val="FFFFFF"/>
              </a:buClr>
              <a:buSzPts val="1200"/>
              <a:buFont typeface="Comfortaa Medium"/>
              <a:buChar char="●"/>
            </a:pPr>
            <a:r>
              <a:rPr lang="en" sz="1200">
                <a:solidFill>
                  <a:srgbClr val="FFFFFF"/>
                </a:solidFill>
                <a:latin typeface="Comfortaa Medium"/>
                <a:ea typeface="Comfortaa Medium"/>
                <a:cs typeface="Comfortaa Medium"/>
                <a:sym typeface="Comfortaa Medium"/>
              </a:rPr>
              <a:t>Training and AI integration will empower agents to deliver consistent, high-quality service.</a:t>
            </a:r>
            <a:endParaRPr sz="1200">
              <a:solidFill>
                <a:srgbClr val="FFFFFF"/>
              </a:solidFill>
              <a:latin typeface="Comfortaa Medium"/>
              <a:ea typeface="Comfortaa Medium"/>
              <a:cs typeface="Comfortaa Medium"/>
              <a:sym typeface="Comfortaa Medium"/>
            </a:endParaRPr>
          </a:p>
          <a:p>
            <a:pPr marL="457200" lvl="0" indent="0" algn="l" rtl="0">
              <a:spcBef>
                <a:spcPts val="0"/>
              </a:spcBef>
              <a:spcAft>
                <a:spcPts val="0"/>
              </a:spcAft>
              <a:buNone/>
            </a:pPr>
            <a:endParaRPr sz="1200">
              <a:solidFill>
                <a:srgbClr val="FFFFFF"/>
              </a:solidFill>
              <a:latin typeface="Comfortaa Medium"/>
              <a:ea typeface="Comfortaa Medium"/>
              <a:cs typeface="Comfortaa Medium"/>
              <a:sym typeface="Comfortaa Medium"/>
            </a:endParaRPr>
          </a:p>
          <a:p>
            <a:pPr marL="457200" lvl="0" indent="-304800" algn="l" rtl="0">
              <a:spcBef>
                <a:spcPts val="0"/>
              </a:spcBef>
              <a:spcAft>
                <a:spcPts val="0"/>
              </a:spcAft>
              <a:buClr>
                <a:srgbClr val="FFFFFF"/>
              </a:buClr>
              <a:buSzPts val="1200"/>
              <a:buFont typeface="Comfortaa Medium"/>
              <a:buChar char="●"/>
            </a:pPr>
            <a:r>
              <a:rPr lang="en" sz="1200">
                <a:solidFill>
                  <a:srgbClr val="FFFFFF"/>
                </a:solidFill>
                <a:latin typeface="Comfortaa Medium"/>
                <a:ea typeface="Comfortaa Medium"/>
                <a:cs typeface="Comfortaa Medium"/>
                <a:sym typeface="Comfortaa Medium"/>
              </a:rPr>
              <a:t>Data-driven workforce management ensures optimal performance during peak hours.</a:t>
            </a:r>
            <a:endParaRPr sz="1200">
              <a:solidFill>
                <a:srgbClr val="FFFFFF"/>
              </a:solidFill>
              <a:latin typeface="Comfortaa Medium"/>
              <a:ea typeface="Comfortaa Medium"/>
              <a:cs typeface="Comfortaa Medium"/>
              <a:sym typeface="Comfortaa Medium"/>
            </a:endParaRPr>
          </a:p>
          <a:p>
            <a:pPr marL="457200" lvl="0" indent="0" algn="l" rtl="0">
              <a:spcBef>
                <a:spcPts val="0"/>
              </a:spcBef>
              <a:spcAft>
                <a:spcPts val="0"/>
              </a:spcAft>
              <a:buNone/>
            </a:pPr>
            <a:endParaRPr sz="1200">
              <a:solidFill>
                <a:srgbClr val="FFFFFF"/>
              </a:solidFill>
              <a:latin typeface="Comfortaa Medium"/>
              <a:ea typeface="Comfortaa Medium"/>
              <a:cs typeface="Comfortaa Medium"/>
              <a:sym typeface="Comfortaa Medium"/>
            </a:endParaRPr>
          </a:p>
          <a:p>
            <a:pPr marL="457200" lvl="0" indent="-304800" algn="l" rtl="0">
              <a:spcBef>
                <a:spcPts val="0"/>
              </a:spcBef>
              <a:spcAft>
                <a:spcPts val="0"/>
              </a:spcAft>
              <a:buClr>
                <a:srgbClr val="FFFFFF"/>
              </a:buClr>
              <a:buSzPts val="1200"/>
              <a:buFont typeface="Comfortaa Medium"/>
              <a:buChar char="●"/>
            </a:pPr>
            <a:r>
              <a:rPr lang="en" sz="1200">
                <a:solidFill>
                  <a:srgbClr val="FFFFFF"/>
                </a:solidFill>
                <a:latin typeface="Comfortaa Medium"/>
                <a:ea typeface="Comfortaa Medium"/>
                <a:cs typeface="Comfortaa Medium"/>
                <a:sym typeface="Comfortaa Medium"/>
              </a:rPr>
              <a:t>Incentive-based motivation will balance workloads and enhance productivity.</a:t>
            </a:r>
            <a:endParaRPr sz="1200">
              <a:solidFill>
                <a:srgbClr val="FFFFFF"/>
              </a:solidFill>
              <a:latin typeface="Comfortaa Medium"/>
              <a:ea typeface="Comfortaa Medium"/>
              <a:cs typeface="Comfortaa Medium"/>
              <a:sym typeface="Comfortaa Medium"/>
            </a:endParaRPr>
          </a:p>
        </p:txBody>
      </p:sp>
      <p:sp>
        <p:nvSpPr>
          <p:cNvPr id="571" name="Google Shape;571;p66"/>
          <p:cNvSpPr txBox="1"/>
          <p:nvPr/>
        </p:nvSpPr>
        <p:spPr>
          <a:xfrm>
            <a:off x="108175" y="76350"/>
            <a:ext cx="8897700" cy="56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200" b="1">
                <a:solidFill>
                  <a:schemeClr val="accent6"/>
                </a:solidFill>
                <a:latin typeface="Comfortaa"/>
                <a:ea typeface="Comfortaa"/>
                <a:cs typeface="Comfortaa"/>
                <a:sym typeface="Comfortaa"/>
              </a:rPr>
              <a:t>Conclusion</a:t>
            </a:r>
            <a:endParaRPr sz="2200" b="1">
              <a:solidFill>
                <a:schemeClr val="accent6"/>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7"/>
          <p:cNvSpPr txBox="1"/>
          <p:nvPr/>
        </p:nvSpPr>
        <p:spPr>
          <a:xfrm>
            <a:off x="796625" y="955050"/>
            <a:ext cx="7635600" cy="39027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200">
              <a:solidFill>
                <a:srgbClr val="FFFFFF"/>
              </a:solidFill>
              <a:latin typeface="Comfortaa Medium"/>
              <a:ea typeface="Comfortaa Medium"/>
              <a:cs typeface="Comfortaa Medium"/>
              <a:sym typeface="Comfortaa Medium"/>
            </a:endParaRPr>
          </a:p>
          <a:p>
            <a:pPr marL="0" lvl="0" indent="0" algn="ctr" rtl="0">
              <a:spcBef>
                <a:spcPts val="0"/>
              </a:spcBef>
              <a:spcAft>
                <a:spcPts val="0"/>
              </a:spcAft>
              <a:buNone/>
            </a:pPr>
            <a:r>
              <a:rPr lang="en" sz="1500" b="1">
                <a:solidFill>
                  <a:srgbClr val="FFFFFF"/>
                </a:solidFill>
                <a:latin typeface="Comfortaa"/>
                <a:ea typeface="Comfortaa"/>
                <a:cs typeface="Comfortaa"/>
                <a:sym typeface="Comfortaa"/>
              </a:rPr>
              <a:t>Final Outlook</a:t>
            </a:r>
            <a:endParaRPr sz="1500" b="1">
              <a:solidFill>
                <a:srgbClr val="FFFFFF"/>
              </a:solidFill>
              <a:latin typeface="Comfortaa"/>
              <a:ea typeface="Comfortaa"/>
              <a:cs typeface="Comfortaa"/>
              <a:sym typeface="Comfortaa"/>
            </a:endParaRPr>
          </a:p>
          <a:p>
            <a:pPr marL="0" lvl="0" indent="0" algn="ctr" rtl="0">
              <a:spcBef>
                <a:spcPts val="0"/>
              </a:spcBef>
              <a:spcAft>
                <a:spcPts val="0"/>
              </a:spcAft>
              <a:buNone/>
            </a:pPr>
            <a:endParaRPr sz="1500" b="1">
              <a:solidFill>
                <a:srgbClr val="FFFFFF"/>
              </a:solidFill>
              <a:latin typeface="Comfortaa"/>
              <a:ea typeface="Comfortaa"/>
              <a:cs typeface="Comfortaa"/>
              <a:sym typeface="Comfortaa"/>
            </a:endParaRPr>
          </a:p>
          <a:p>
            <a:pPr marL="0" lvl="0" indent="457200" algn="l" rtl="0">
              <a:spcBef>
                <a:spcPts val="0"/>
              </a:spcBef>
              <a:spcAft>
                <a:spcPts val="0"/>
              </a:spcAft>
              <a:buNone/>
            </a:pPr>
            <a:r>
              <a:rPr lang="en" sz="1200">
                <a:solidFill>
                  <a:srgbClr val="FFFFFF"/>
                </a:solidFill>
                <a:latin typeface="Comfortaa Medium"/>
                <a:ea typeface="Comfortaa Medium"/>
                <a:cs typeface="Comfortaa Medium"/>
                <a:sym typeface="Comfortaa Medium"/>
              </a:rPr>
              <a:t>By implementing these strategic actions, AstroSage’s call center can:</a:t>
            </a:r>
            <a:endParaRPr sz="1200">
              <a:solidFill>
                <a:srgbClr val="FFFFFF"/>
              </a:solidFill>
              <a:latin typeface="Comfortaa Medium"/>
              <a:ea typeface="Comfortaa Medium"/>
              <a:cs typeface="Comfortaa Medium"/>
              <a:sym typeface="Comfortaa Medium"/>
            </a:endParaRPr>
          </a:p>
          <a:p>
            <a:pPr marL="0" lvl="0" indent="0" algn="l" rtl="0">
              <a:spcBef>
                <a:spcPts val="0"/>
              </a:spcBef>
              <a:spcAft>
                <a:spcPts val="0"/>
              </a:spcAft>
              <a:buNone/>
            </a:pPr>
            <a:endParaRPr sz="1200">
              <a:solidFill>
                <a:srgbClr val="FFFFFF"/>
              </a:solidFill>
              <a:latin typeface="Comfortaa Medium"/>
              <a:ea typeface="Comfortaa Medium"/>
              <a:cs typeface="Comfortaa Medium"/>
              <a:sym typeface="Comfortaa Medium"/>
            </a:endParaRPr>
          </a:p>
          <a:p>
            <a:pPr marL="457200" lvl="0" indent="0" algn="l" rtl="0">
              <a:spcBef>
                <a:spcPts val="0"/>
              </a:spcBef>
              <a:spcAft>
                <a:spcPts val="0"/>
              </a:spcAft>
              <a:buNone/>
            </a:pPr>
            <a:r>
              <a:rPr lang="en" sz="1200">
                <a:solidFill>
                  <a:srgbClr val="FFFFFF"/>
                </a:solidFill>
                <a:latin typeface="Comfortaa Medium"/>
                <a:ea typeface="Comfortaa Medium"/>
                <a:cs typeface="Comfortaa Medium"/>
                <a:sym typeface="Comfortaa Medium"/>
              </a:rPr>
              <a:t>🚀 Achieve higher customer satisfaction and loyalty.</a:t>
            </a:r>
            <a:endParaRPr sz="1200">
              <a:solidFill>
                <a:srgbClr val="FFFFFF"/>
              </a:solidFill>
              <a:latin typeface="Comfortaa Medium"/>
              <a:ea typeface="Comfortaa Medium"/>
              <a:cs typeface="Comfortaa Medium"/>
              <a:sym typeface="Comfortaa Medium"/>
            </a:endParaRPr>
          </a:p>
          <a:p>
            <a:pPr marL="457200" lvl="0" indent="0" algn="l" rtl="0">
              <a:spcBef>
                <a:spcPts val="0"/>
              </a:spcBef>
              <a:spcAft>
                <a:spcPts val="0"/>
              </a:spcAft>
              <a:buNone/>
            </a:pPr>
            <a:endParaRPr sz="1200">
              <a:solidFill>
                <a:srgbClr val="FFFFFF"/>
              </a:solidFill>
              <a:latin typeface="Comfortaa Medium"/>
              <a:ea typeface="Comfortaa Medium"/>
              <a:cs typeface="Comfortaa Medium"/>
              <a:sym typeface="Comfortaa Medium"/>
            </a:endParaRPr>
          </a:p>
          <a:p>
            <a:pPr marL="457200" lvl="0" indent="0" algn="l" rtl="0">
              <a:spcBef>
                <a:spcPts val="0"/>
              </a:spcBef>
              <a:spcAft>
                <a:spcPts val="0"/>
              </a:spcAft>
              <a:buNone/>
            </a:pPr>
            <a:r>
              <a:rPr lang="en" sz="1200">
                <a:solidFill>
                  <a:srgbClr val="FFFFFF"/>
                </a:solidFill>
                <a:latin typeface="Comfortaa Medium"/>
                <a:ea typeface="Comfortaa Medium"/>
                <a:cs typeface="Comfortaa Medium"/>
                <a:sym typeface="Comfortaa Medium"/>
              </a:rPr>
              <a:t>⚙️ Operate more efficiently with smarter scheduling and automation.</a:t>
            </a:r>
            <a:endParaRPr sz="1200">
              <a:solidFill>
                <a:srgbClr val="FFFFFF"/>
              </a:solidFill>
              <a:latin typeface="Comfortaa Medium"/>
              <a:ea typeface="Comfortaa Medium"/>
              <a:cs typeface="Comfortaa Medium"/>
              <a:sym typeface="Comfortaa Medium"/>
            </a:endParaRPr>
          </a:p>
          <a:p>
            <a:pPr marL="457200" lvl="0" indent="0" algn="l" rtl="0">
              <a:spcBef>
                <a:spcPts val="0"/>
              </a:spcBef>
              <a:spcAft>
                <a:spcPts val="0"/>
              </a:spcAft>
              <a:buNone/>
            </a:pPr>
            <a:endParaRPr sz="1200">
              <a:solidFill>
                <a:srgbClr val="FFFFFF"/>
              </a:solidFill>
              <a:latin typeface="Comfortaa Medium"/>
              <a:ea typeface="Comfortaa Medium"/>
              <a:cs typeface="Comfortaa Medium"/>
              <a:sym typeface="Comfortaa Medium"/>
            </a:endParaRPr>
          </a:p>
          <a:p>
            <a:pPr marL="457200" lvl="0" indent="0" algn="l" rtl="0">
              <a:spcBef>
                <a:spcPts val="0"/>
              </a:spcBef>
              <a:spcAft>
                <a:spcPts val="0"/>
              </a:spcAft>
              <a:buNone/>
            </a:pPr>
            <a:r>
              <a:rPr lang="en" sz="1200">
                <a:solidFill>
                  <a:srgbClr val="FFFFFF"/>
                </a:solidFill>
                <a:latin typeface="Comfortaa Medium"/>
                <a:ea typeface="Comfortaa Medium"/>
                <a:cs typeface="Comfortaa Medium"/>
                <a:sym typeface="Comfortaa Medium"/>
              </a:rPr>
              <a:t>💰 Boost profitability through improved completion rates and revenue optimization.</a:t>
            </a:r>
            <a:endParaRPr sz="1200">
              <a:solidFill>
                <a:srgbClr val="FFFFFF"/>
              </a:solidFill>
              <a:latin typeface="Comfortaa Medium"/>
              <a:ea typeface="Comfortaa Medium"/>
              <a:cs typeface="Comfortaa Medium"/>
              <a:sym typeface="Comfortaa Medium"/>
            </a:endParaRPr>
          </a:p>
          <a:p>
            <a:pPr marL="457200" lvl="0" indent="0" algn="l" rtl="0">
              <a:spcBef>
                <a:spcPts val="0"/>
              </a:spcBef>
              <a:spcAft>
                <a:spcPts val="0"/>
              </a:spcAft>
              <a:buNone/>
            </a:pPr>
            <a:endParaRPr sz="1200">
              <a:solidFill>
                <a:srgbClr val="FFFFFF"/>
              </a:solidFill>
              <a:latin typeface="Comfortaa Medium"/>
              <a:ea typeface="Comfortaa Medium"/>
              <a:cs typeface="Comfortaa Medium"/>
              <a:sym typeface="Comfortaa Medium"/>
            </a:endParaRPr>
          </a:p>
          <a:p>
            <a:pPr marL="457200" lvl="0" indent="0" algn="l" rtl="0">
              <a:spcBef>
                <a:spcPts val="0"/>
              </a:spcBef>
              <a:spcAft>
                <a:spcPts val="0"/>
              </a:spcAft>
              <a:buNone/>
            </a:pPr>
            <a:r>
              <a:rPr lang="en" sz="1200">
                <a:solidFill>
                  <a:srgbClr val="FFFFFF"/>
                </a:solidFill>
                <a:latin typeface="Comfortaa Medium"/>
                <a:ea typeface="Comfortaa Medium"/>
                <a:cs typeface="Comfortaa Medium"/>
                <a:sym typeface="Comfortaa Medium"/>
              </a:rPr>
              <a:t>👥 Foster a motivated and balanced team culture focused on quality service.</a:t>
            </a:r>
            <a:endParaRPr sz="1200">
              <a:solidFill>
                <a:srgbClr val="FFFFFF"/>
              </a:solidFill>
              <a:latin typeface="Comfortaa Medium"/>
              <a:ea typeface="Comfortaa Medium"/>
              <a:cs typeface="Comfortaa Medium"/>
              <a:sym typeface="Comfortaa Medium"/>
            </a:endParaRPr>
          </a:p>
        </p:txBody>
      </p:sp>
      <p:sp>
        <p:nvSpPr>
          <p:cNvPr id="577" name="Google Shape;577;p67"/>
          <p:cNvSpPr txBox="1"/>
          <p:nvPr/>
        </p:nvSpPr>
        <p:spPr>
          <a:xfrm>
            <a:off x="108175" y="76350"/>
            <a:ext cx="8897700" cy="56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b="1">
                <a:solidFill>
                  <a:schemeClr val="accent6"/>
                </a:solidFill>
                <a:latin typeface="Comfortaa"/>
                <a:ea typeface="Comfortaa"/>
                <a:cs typeface="Comfortaa"/>
                <a:sym typeface="Comfortaa"/>
              </a:rPr>
              <a:t>Conclusion</a:t>
            </a:r>
            <a:endParaRPr sz="2200" b="1">
              <a:solidFill>
                <a:schemeClr val="accent6"/>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68"/>
          <p:cNvSpPr/>
          <p:nvPr/>
        </p:nvSpPr>
        <p:spPr>
          <a:xfrm>
            <a:off x="1571675" y="428450"/>
            <a:ext cx="5535900" cy="1198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Lato"/>
              <a:ea typeface="Lato"/>
              <a:cs typeface="Lato"/>
              <a:sym typeface="Lato"/>
            </a:endParaRPr>
          </a:p>
        </p:txBody>
      </p:sp>
      <p:sp>
        <p:nvSpPr>
          <p:cNvPr id="583" name="Google Shape;583;p68"/>
          <p:cNvSpPr txBox="1"/>
          <p:nvPr/>
        </p:nvSpPr>
        <p:spPr>
          <a:xfrm>
            <a:off x="1964075" y="693575"/>
            <a:ext cx="4899600" cy="65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accent6"/>
                </a:solidFill>
                <a:latin typeface="Lato"/>
                <a:ea typeface="Lato"/>
                <a:cs typeface="Lato"/>
                <a:sym typeface="Lato"/>
              </a:rPr>
              <a:t>References</a:t>
            </a:r>
            <a:endParaRPr sz="3000">
              <a:solidFill>
                <a:schemeClr val="accent6"/>
              </a:solidFill>
              <a:latin typeface="Lato"/>
              <a:ea typeface="Lato"/>
              <a:cs typeface="Lato"/>
              <a:sym typeface="Lato"/>
            </a:endParaRPr>
          </a:p>
        </p:txBody>
      </p:sp>
      <p:sp>
        <p:nvSpPr>
          <p:cNvPr id="584" name="Google Shape;584;p68"/>
          <p:cNvSpPr txBox="1"/>
          <p:nvPr/>
        </p:nvSpPr>
        <p:spPr>
          <a:xfrm>
            <a:off x="1041425" y="1955600"/>
            <a:ext cx="5430000" cy="2121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omfortaa SemiBold"/>
              <a:buChar char="❖"/>
            </a:pPr>
            <a:r>
              <a:rPr lang="en">
                <a:solidFill>
                  <a:schemeClr val="dk1"/>
                </a:solidFill>
                <a:latin typeface="Comfortaa SemiBold"/>
                <a:ea typeface="Comfortaa SemiBold"/>
                <a:cs typeface="Comfortaa SemiBold"/>
                <a:sym typeface="Comfortaa SemiBold"/>
              </a:rPr>
              <a:t>Newton School – Learning resources and guidance</a:t>
            </a:r>
            <a:endParaRPr>
              <a:solidFill>
                <a:schemeClr val="dk1"/>
              </a:solidFill>
              <a:latin typeface="Comfortaa SemiBold"/>
              <a:ea typeface="Comfortaa SemiBold"/>
              <a:cs typeface="Comfortaa SemiBold"/>
              <a:sym typeface="Comfortaa SemiBold"/>
            </a:endParaRPr>
          </a:p>
          <a:p>
            <a:pPr marL="457200" lvl="0" indent="0" algn="l" rtl="0">
              <a:spcBef>
                <a:spcPts val="0"/>
              </a:spcBef>
              <a:spcAft>
                <a:spcPts val="0"/>
              </a:spcAft>
              <a:buNone/>
            </a:pPr>
            <a:endParaRPr>
              <a:solidFill>
                <a:schemeClr val="dk1"/>
              </a:solidFill>
              <a:latin typeface="Comfortaa SemiBold"/>
              <a:ea typeface="Comfortaa SemiBold"/>
              <a:cs typeface="Comfortaa SemiBold"/>
              <a:sym typeface="Comfortaa SemiBold"/>
            </a:endParaRPr>
          </a:p>
          <a:p>
            <a:pPr marL="457200" lvl="0" indent="-317500" algn="l" rtl="0">
              <a:spcBef>
                <a:spcPts val="0"/>
              </a:spcBef>
              <a:spcAft>
                <a:spcPts val="0"/>
              </a:spcAft>
              <a:buClr>
                <a:schemeClr val="dk1"/>
              </a:buClr>
              <a:buSzPts val="1400"/>
              <a:buFont typeface="Comfortaa SemiBold"/>
              <a:buChar char="❖"/>
            </a:pPr>
            <a:r>
              <a:rPr lang="en">
                <a:solidFill>
                  <a:schemeClr val="dk1"/>
                </a:solidFill>
                <a:latin typeface="Comfortaa SemiBold"/>
                <a:ea typeface="Comfortaa SemiBold"/>
                <a:cs typeface="Comfortaa SemiBold"/>
                <a:sym typeface="Comfortaa SemiBold"/>
              </a:rPr>
              <a:t>Raw Data – Dataset used for analysis</a:t>
            </a:r>
            <a:endParaRPr>
              <a:solidFill>
                <a:schemeClr val="dk1"/>
              </a:solidFill>
              <a:latin typeface="Comfortaa SemiBold"/>
              <a:ea typeface="Comfortaa SemiBold"/>
              <a:cs typeface="Comfortaa SemiBold"/>
              <a:sym typeface="Comfortaa SemiBold"/>
            </a:endParaRPr>
          </a:p>
          <a:p>
            <a:pPr marL="457200" lvl="0" indent="0" algn="l" rtl="0">
              <a:spcBef>
                <a:spcPts val="0"/>
              </a:spcBef>
              <a:spcAft>
                <a:spcPts val="0"/>
              </a:spcAft>
              <a:buNone/>
            </a:pPr>
            <a:endParaRPr>
              <a:solidFill>
                <a:schemeClr val="dk1"/>
              </a:solidFill>
              <a:latin typeface="Comfortaa SemiBold"/>
              <a:ea typeface="Comfortaa SemiBold"/>
              <a:cs typeface="Comfortaa SemiBold"/>
              <a:sym typeface="Comfortaa SemiBold"/>
            </a:endParaRPr>
          </a:p>
          <a:p>
            <a:pPr marL="457200" lvl="0" indent="-317500" algn="l" rtl="0">
              <a:spcBef>
                <a:spcPts val="0"/>
              </a:spcBef>
              <a:spcAft>
                <a:spcPts val="0"/>
              </a:spcAft>
              <a:buClr>
                <a:schemeClr val="dk1"/>
              </a:buClr>
              <a:buSzPts val="1400"/>
              <a:buFont typeface="Comfortaa SemiBold"/>
              <a:buChar char="❖"/>
            </a:pPr>
            <a:r>
              <a:rPr lang="en">
                <a:solidFill>
                  <a:schemeClr val="dk1"/>
                </a:solidFill>
                <a:latin typeface="Comfortaa SemiBold"/>
                <a:ea typeface="Comfortaa SemiBold"/>
                <a:cs typeface="Comfortaa SemiBold"/>
                <a:sym typeface="Comfortaa SemiBold"/>
              </a:rPr>
              <a:t> AstroSage Website – www.astrosage.com</a:t>
            </a:r>
            <a:endParaRPr>
              <a:solidFill>
                <a:schemeClr val="dk1"/>
              </a:solidFill>
              <a:latin typeface="Comfortaa SemiBold"/>
              <a:ea typeface="Comfortaa SemiBold"/>
              <a:cs typeface="Comfortaa SemiBold"/>
              <a:sym typeface="Comfortaa SemiBold"/>
            </a:endParaRPr>
          </a:p>
          <a:p>
            <a:pPr marL="457200" lvl="0" indent="0" algn="l" rtl="0">
              <a:spcBef>
                <a:spcPts val="0"/>
              </a:spcBef>
              <a:spcAft>
                <a:spcPts val="0"/>
              </a:spcAft>
              <a:buNone/>
            </a:pPr>
            <a:endParaRPr>
              <a:solidFill>
                <a:schemeClr val="dk1"/>
              </a:solidFill>
              <a:latin typeface="Comfortaa SemiBold"/>
              <a:ea typeface="Comfortaa SemiBold"/>
              <a:cs typeface="Comfortaa SemiBold"/>
              <a:sym typeface="Comfortaa SemiBold"/>
            </a:endParaRPr>
          </a:p>
          <a:p>
            <a:pPr marL="457200" lvl="0" indent="-317500" algn="l" rtl="0">
              <a:spcBef>
                <a:spcPts val="0"/>
              </a:spcBef>
              <a:spcAft>
                <a:spcPts val="0"/>
              </a:spcAft>
              <a:buClr>
                <a:schemeClr val="dk1"/>
              </a:buClr>
              <a:buSzPts val="1400"/>
              <a:buFont typeface="Comfortaa SemiBold"/>
              <a:buChar char="❖"/>
            </a:pPr>
            <a:r>
              <a:rPr lang="en">
                <a:solidFill>
                  <a:schemeClr val="dk1"/>
                </a:solidFill>
                <a:latin typeface="Comfortaa SemiBold"/>
                <a:ea typeface="Comfortaa SemiBold"/>
                <a:cs typeface="Comfortaa SemiBold"/>
                <a:sym typeface="Comfortaa SemiBold"/>
              </a:rPr>
              <a:t> ChatGPT – AI-based assistance and explanations</a:t>
            </a:r>
            <a:endParaRPr>
              <a:solidFill>
                <a:schemeClr val="dk1"/>
              </a:solidFill>
              <a:latin typeface="Comfortaa SemiBold"/>
              <a:ea typeface="Comfortaa SemiBold"/>
              <a:cs typeface="Comfortaa SemiBold"/>
              <a:sym typeface="Comfortaa SemiBold"/>
            </a:endParaRPr>
          </a:p>
        </p:txBody>
      </p:sp>
      <p:pic>
        <p:nvPicPr>
          <p:cNvPr id="585" name="Google Shape;585;p68"/>
          <p:cNvPicPr preferRelativeResize="0"/>
          <p:nvPr/>
        </p:nvPicPr>
        <p:blipFill>
          <a:blip r:embed="rId3">
            <a:alphaModFix/>
          </a:blip>
          <a:stretch>
            <a:fillRect/>
          </a:stretch>
        </p:blipFill>
        <p:spPr>
          <a:xfrm>
            <a:off x="6471425" y="3291350"/>
            <a:ext cx="2242554" cy="1852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pic>
        <p:nvPicPr>
          <p:cNvPr id="590" name="Google Shape;590;p69"/>
          <p:cNvPicPr preferRelativeResize="0"/>
          <p:nvPr/>
        </p:nvPicPr>
        <p:blipFill>
          <a:blip r:embed="rId3">
            <a:alphaModFix/>
          </a:blip>
          <a:stretch>
            <a:fillRect/>
          </a:stretch>
        </p:blipFill>
        <p:spPr>
          <a:xfrm>
            <a:off x="0" y="0"/>
            <a:ext cx="9144000" cy="5143500"/>
          </a:xfrm>
          <a:prstGeom prst="rect">
            <a:avLst/>
          </a:prstGeom>
          <a:noFill/>
          <a:ln>
            <a:noFill/>
          </a:ln>
        </p:spPr>
      </p:pic>
      <p:sp>
        <p:nvSpPr>
          <p:cNvPr id="591" name="Google Shape;591;p69"/>
          <p:cNvSpPr txBox="1"/>
          <p:nvPr/>
        </p:nvSpPr>
        <p:spPr>
          <a:xfrm>
            <a:off x="2303450" y="4129650"/>
            <a:ext cx="4560300" cy="78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dk2"/>
                </a:solidFill>
                <a:latin typeface="Comfortaa"/>
                <a:ea typeface="Comfortaa"/>
                <a:cs typeface="Comfortaa"/>
                <a:sym typeface="Comfortaa"/>
              </a:rPr>
              <a:t>Vikas Chandrakar</a:t>
            </a:r>
            <a:endParaRPr sz="2000" b="1">
              <a:solidFill>
                <a:schemeClr val="dk2"/>
              </a:solidFill>
              <a:latin typeface="Comfortaa"/>
              <a:ea typeface="Comfortaa"/>
              <a:cs typeface="Comfortaa"/>
              <a:sym typeface="Comfortaa"/>
            </a:endParaRPr>
          </a:p>
          <a:p>
            <a:pPr marL="0" lvl="0" indent="0" algn="ctr" rtl="0">
              <a:spcBef>
                <a:spcPts val="0"/>
              </a:spcBef>
              <a:spcAft>
                <a:spcPts val="0"/>
              </a:spcAft>
              <a:buNone/>
            </a:pPr>
            <a:r>
              <a:rPr lang="en" sz="2000" b="1">
                <a:solidFill>
                  <a:schemeClr val="dk2"/>
                </a:solidFill>
                <a:latin typeface="Comfortaa"/>
                <a:ea typeface="Comfortaa"/>
                <a:cs typeface="Comfortaa"/>
                <a:sym typeface="Comfortaa"/>
              </a:rPr>
              <a:t>18-10-2024</a:t>
            </a:r>
            <a:endParaRPr sz="2000" b="1">
              <a:solidFill>
                <a:schemeClr val="dk2"/>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9"/>
          <p:cNvSpPr txBox="1"/>
          <p:nvPr/>
        </p:nvSpPr>
        <p:spPr>
          <a:xfrm>
            <a:off x="330975" y="122774"/>
            <a:ext cx="8419500" cy="1354500"/>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1800"/>
              <a:buFont typeface="Arial"/>
              <a:buNone/>
            </a:pPr>
            <a:r>
              <a:rPr lang="en" sz="1600" b="1" i="0" u="none" strike="noStrike" cap="none">
                <a:solidFill>
                  <a:srgbClr val="F3F3F3"/>
                </a:solidFill>
                <a:latin typeface="Comfortaa"/>
                <a:ea typeface="Comfortaa"/>
                <a:cs typeface="Comfortaa"/>
                <a:sym typeface="Comfortaa"/>
              </a:rPr>
              <a:t>Problem Statement</a:t>
            </a:r>
            <a:endParaRPr sz="1800" b="1" i="0" u="none" strike="noStrike" cap="none">
              <a:solidFill>
                <a:srgbClr val="F3F3F3"/>
              </a:solidFill>
              <a:latin typeface="Comfortaa"/>
              <a:ea typeface="Comfortaa"/>
              <a:cs typeface="Comfortaa"/>
              <a:sym typeface="Comfortaa"/>
            </a:endParaRPr>
          </a:p>
          <a:p>
            <a:pPr marL="0" marR="0" lvl="0" indent="0" algn="l" rtl="0">
              <a:lnSpc>
                <a:spcPct val="100000"/>
              </a:lnSpc>
              <a:spcBef>
                <a:spcPts val="0"/>
              </a:spcBef>
              <a:spcAft>
                <a:spcPts val="0"/>
              </a:spcAft>
              <a:buClr>
                <a:srgbClr val="000000"/>
              </a:buClr>
              <a:buSzPts val="1800"/>
              <a:buFont typeface="Arial"/>
              <a:buNone/>
            </a:pPr>
            <a:r>
              <a:rPr lang="en" sz="1300">
                <a:solidFill>
                  <a:srgbClr val="F3F3F3"/>
                </a:solidFill>
                <a:latin typeface="Comfortaa"/>
                <a:ea typeface="Comfortaa"/>
                <a:cs typeface="Comfortaa"/>
                <a:sym typeface="Comfortaa"/>
              </a:rPr>
              <a:t>AstroSage has received a 1 crore investment and aims to optimize its call center operations. The goal is to determine how to allocate this investment to maximize operational efficiency, customer satisfaction, and profitability. The analysis will consider historical call data, performance metrics, and market trends to make informed decisions.</a:t>
            </a:r>
            <a:endParaRPr sz="1300" i="0" u="none" strike="noStrike" cap="none">
              <a:solidFill>
                <a:srgbClr val="F3F3F3"/>
              </a:solidFill>
              <a:latin typeface="Comfortaa"/>
              <a:ea typeface="Comfortaa"/>
              <a:cs typeface="Comfortaa"/>
              <a:sym typeface="Comfortaa"/>
            </a:endParaRPr>
          </a:p>
        </p:txBody>
      </p:sp>
      <p:pic>
        <p:nvPicPr>
          <p:cNvPr id="447" name="Google Shape;447;p49"/>
          <p:cNvPicPr preferRelativeResize="0"/>
          <p:nvPr/>
        </p:nvPicPr>
        <p:blipFill>
          <a:blip r:embed="rId3">
            <a:alphaModFix/>
          </a:blip>
          <a:stretch>
            <a:fillRect/>
          </a:stretch>
        </p:blipFill>
        <p:spPr>
          <a:xfrm>
            <a:off x="330975" y="1777869"/>
            <a:ext cx="8470425" cy="285125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451"/>
        <p:cNvGrpSpPr/>
        <p:nvPr/>
      </p:nvGrpSpPr>
      <p:grpSpPr>
        <a:xfrm>
          <a:off x="0" y="0"/>
          <a:ext cx="0" cy="0"/>
          <a:chOff x="0" y="0"/>
          <a:chExt cx="0" cy="0"/>
        </a:xfrm>
      </p:grpSpPr>
      <p:sp>
        <p:nvSpPr>
          <p:cNvPr id="452" name="Google Shape;452;p50" descr="Spaces to add section titles"/>
          <p:cNvSpPr txBox="1">
            <a:spLocks noGrp="1"/>
          </p:cNvSpPr>
          <p:nvPr>
            <p:ph type="subTitle" idx="4294967295"/>
          </p:nvPr>
        </p:nvSpPr>
        <p:spPr>
          <a:xfrm>
            <a:off x="67200" y="0"/>
            <a:ext cx="8942400" cy="833100"/>
          </a:xfrm>
          <a:prstGeom prst="rect">
            <a:avLst/>
          </a:prstGeom>
        </p:spPr>
        <p:txBody>
          <a:bodyPr spcFirstLastPara="1" wrap="square" lIns="0" tIns="0" rIns="91425" bIns="0" anchor="t" anchorCtr="0">
            <a:noAutofit/>
          </a:bodyPr>
          <a:lstStyle/>
          <a:p>
            <a:pPr marL="0" lvl="0" indent="0" algn="ctr" rtl="0">
              <a:lnSpc>
                <a:spcPct val="80000"/>
              </a:lnSpc>
              <a:spcBef>
                <a:spcPts val="0"/>
              </a:spcBef>
              <a:spcAft>
                <a:spcPts val="0"/>
              </a:spcAft>
              <a:buSzPts val="1000"/>
              <a:buNone/>
            </a:pPr>
            <a:endParaRPr sz="2000">
              <a:solidFill>
                <a:schemeClr val="accent6"/>
              </a:solidFill>
              <a:latin typeface="Comfortaa Medium"/>
              <a:ea typeface="Comfortaa Medium"/>
              <a:cs typeface="Comfortaa Medium"/>
              <a:sym typeface="Comfortaa Medium"/>
            </a:endParaRPr>
          </a:p>
          <a:p>
            <a:pPr marL="0" lvl="0" indent="0" algn="ctr" rtl="0">
              <a:lnSpc>
                <a:spcPct val="80000"/>
              </a:lnSpc>
              <a:spcBef>
                <a:spcPts val="0"/>
              </a:spcBef>
              <a:spcAft>
                <a:spcPts val="0"/>
              </a:spcAft>
              <a:buSzPts val="1000"/>
              <a:buNone/>
            </a:pPr>
            <a:r>
              <a:rPr lang="en" sz="2000">
                <a:solidFill>
                  <a:schemeClr val="accent6"/>
                </a:solidFill>
                <a:latin typeface="Comfortaa Medium"/>
                <a:ea typeface="Comfortaa Medium"/>
                <a:cs typeface="Comfortaa Medium"/>
                <a:sym typeface="Comfortaa Medium"/>
              </a:rPr>
              <a:t>Summary of the dataset</a:t>
            </a:r>
            <a:endParaRPr sz="2000">
              <a:solidFill>
                <a:schemeClr val="accent6"/>
              </a:solidFill>
              <a:latin typeface="Comfortaa Medium"/>
              <a:ea typeface="Comfortaa Medium"/>
              <a:cs typeface="Comfortaa Medium"/>
              <a:sym typeface="Comfortaa Medium"/>
            </a:endParaRPr>
          </a:p>
        </p:txBody>
      </p:sp>
      <p:sp>
        <p:nvSpPr>
          <p:cNvPr id="453" name="Google Shape;453;p50"/>
          <p:cNvSpPr txBox="1"/>
          <p:nvPr/>
        </p:nvSpPr>
        <p:spPr>
          <a:xfrm>
            <a:off x="345679" y="618292"/>
            <a:ext cx="4258500" cy="4525200"/>
          </a:xfrm>
          <a:prstGeom prst="rect">
            <a:avLst/>
          </a:prstGeom>
          <a:noFill/>
          <a:ln>
            <a:noFill/>
          </a:ln>
        </p:spPr>
        <p:txBody>
          <a:bodyPr spcFirstLastPara="1" wrap="square" lIns="91425" tIns="45700" rIns="91425" bIns="45700" anchor="t" anchorCtr="0">
            <a:spAutoFit/>
          </a:bodyPr>
          <a:lstStyle/>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_id: Unique identifier for each record.</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user: User ID associated with the record.</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chatStatus: Status of the chat (e.g., incomplete, failed, completed).</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guru: Unique identifier for the guru.</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guruName: Name of the guru.</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gid: Guru ID.</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uid: User ID.</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consultation Type: Type of consultation (e.g., Chat, Call).</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website: Source of the consultation (e.g., gurucool).</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Refund Status: Indicates if the session is refundable or not (e.g., no-refund).</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is WhiteList User: Boolean indicating if the user is whitelisted.</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chat Seconds: Duration of the chat in seconds.</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queue: Boolean indicating if the session was queued.</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FreeCall: Boolean indicating if the call was free.</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Free Chat: Boolean indicating if the chat was free.</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CreatedAT: Original creation date and time.</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updatedAt: Original update date and time.</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__v: Version key.</a:t>
            </a:r>
            <a:endParaRPr sz="1200">
              <a:solidFill>
                <a:srgbClr val="FFFFFF"/>
              </a:solidFill>
              <a:latin typeface="Comfortaa"/>
              <a:ea typeface="Comfortaa"/>
              <a:cs typeface="Comfortaa"/>
              <a:sym typeface="Comfortaa"/>
            </a:endParaRPr>
          </a:p>
          <a:p>
            <a:pPr marL="0" marR="0" lvl="0" indent="0" algn="l" rtl="0">
              <a:lnSpc>
                <a:spcPct val="100000"/>
              </a:lnSpc>
              <a:spcBef>
                <a:spcPts val="0"/>
              </a:spcBef>
              <a:spcAft>
                <a:spcPts val="0"/>
              </a:spcAft>
              <a:buNone/>
            </a:pPr>
            <a:endParaRPr sz="1200" i="0" u="none" strike="noStrike" cap="none">
              <a:solidFill>
                <a:srgbClr val="FFFFFF"/>
              </a:solidFill>
              <a:latin typeface="Comfortaa"/>
              <a:ea typeface="Comfortaa"/>
              <a:cs typeface="Comfortaa"/>
              <a:sym typeface="Comfortaa"/>
            </a:endParaRPr>
          </a:p>
        </p:txBody>
      </p:sp>
      <p:sp>
        <p:nvSpPr>
          <p:cNvPr id="454" name="Google Shape;454;p50"/>
          <p:cNvSpPr txBox="1"/>
          <p:nvPr/>
        </p:nvSpPr>
        <p:spPr>
          <a:xfrm>
            <a:off x="4572000" y="618290"/>
            <a:ext cx="4467600" cy="4155900"/>
          </a:xfrm>
          <a:prstGeom prst="rect">
            <a:avLst/>
          </a:prstGeom>
          <a:noFill/>
          <a:ln>
            <a:noFill/>
          </a:ln>
        </p:spPr>
        <p:txBody>
          <a:bodyPr spcFirstLastPara="1" wrap="square" lIns="91425" tIns="45700" rIns="91425" bIns="45700" anchor="t" anchorCtr="0">
            <a:spAutoFit/>
          </a:bodyPr>
          <a:lstStyle/>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statementEntryId: Identifier for the statement entry.</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chatStartTime: Start time of the chat.</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chatEndTime: End time of the chat.</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timeDuration: Undefined, some technical data as per app. (Don’t use it as the duration of chat/call)</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callChannel: Channel used for the call.</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calIvrType: IVR type used during the call.</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callStatus: Status of the call.</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CallSid: Unique identifier for the call session.</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amount: Amount charged for the session.</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astrologerCallStatus: Status of the astrologer during the call.</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astrologerOnCallDuration: Duration of the astrologer's call.</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astrologersEarnings: Earnings of the astrologer from the session.</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netAmount: Net amount after deductions.</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region: Region of the user.</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userCallStatus: Status of the user's call.</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userOnCallDuration: Duration of the user's call.</a:t>
            </a:r>
            <a:endParaRPr sz="1200">
              <a:solidFill>
                <a:srgbClr val="FFFFFF"/>
              </a:solidFill>
              <a:latin typeface="Comfortaa"/>
              <a:ea typeface="Comfortaa"/>
              <a:cs typeface="Comfortaa"/>
              <a:sym typeface="Comfortaa"/>
            </a:endParaRPr>
          </a:p>
          <a:p>
            <a:pPr marL="0" marR="0" lvl="0" indent="-76200" algn="l" rtl="0">
              <a:lnSpc>
                <a:spcPct val="100000"/>
              </a:lnSpc>
              <a:spcBef>
                <a:spcPts val="0"/>
              </a:spcBef>
              <a:spcAft>
                <a:spcPts val="0"/>
              </a:spcAft>
              <a:buClr>
                <a:srgbClr val="FFFFFF"/>
              </a:buClr>
              <a:buSzPts val="1200"/>
              <a:buFont typeface="Arial"/>
              <a:buChar char="•"/>
            </a:pPr>
            <a:r>
              <a:rPr lang="en" sz="1200" i="0" u="none" strike="noStrike" cap="none">
                <a:solidFill>
                  <a:srgbClr val="FFFFFF"/>
                </a:solidFill>
                <a:latin typeface="Comfortaa"/>
                <a:ea typeface="Comfortaa"/>
                <a:cs typeface="Comfortaa"/>
                <a:sym typeface="Comfortaa"/>
              </a:rPr>
              <a:t>rating: Rating assigned based on the session's status.</a:t>
            </a:r>
            <a:endParaRPr sz="1200">
              <a:solidFill>
                <a:srgbClr val="FFFFFF"/>
              </a:solidFill>
              <a:latin typeface="Comfortaa"/>
              <a:ea typeface="Comfortaa"/>
              <a:cs typeface="Comfortaa"/>
              <a:sym typeface="Comfortaa"/>
            </a:endParaRPr>
          </a:p>
          <a:p>
            <a:pPr marL="0" marR="0" lvl="0" indent="0" algn="l" rtl="0">
              <a:lnSpc>
                <a:spcPct val="100000"/>
              </a:lnSpc>
              <a:spcBef>
                <a:spcPts val="0"/>
              </a:spcBef>
              <a:spcAft>
                <a:spcPts val="0"/>
              </a:spcAft>
              <a:buNone/>
            </a:pPr>
            <a:endParaRPr sz="1200" i="0" u="none" strike="noStrike" cap="none">
              <a:solidFill>
                <a:srgbClr val="FFFFFF"/>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pic>
        <p:nvPicPr>
          <p:cNvPr id="459" name="Google Shape;459;p51"/>
          <p:cNvPicPr preferRelativeResize="0"/>
          <p:nvPr/>
        </p:nvPicPr>
        <p:blipFill>
          <a:blip r:embed="rId3">
            <a:alphaModFix/>
          </a:blip>
          <a:stretch>
            <a:fillRect/>
          </a:stretch>
        </p:blipFill>
        <p:spPr>
          <a:xfrm>
            <a:off x="5409750" y="1499296"/>
            <a:ext cx="3700851" cy="2467226"/>
          </a:xfrm>
          <a:prstGeom prst="rect">
            <a:avLst/>
          </a:prstGeom>
          <a:noFill/>
          <a:ln>
            <a:noFill/>
          </a:ln>
        </p:spPr>
      </p:pic>
      <p:sp>
        <p:nvSpPr>
          <p:cNvPr id="460" name="Google Shape;460;p51"/>
          <p:cNvSpPr txBox="1"/>
          <p:nvPr/>
        </p:nvSpPr>
        <p:spPr>
          <a:xfrm>
            <a:off x="32025" y="62425"/>
            <a:ext cx="5377800" cy="665100"/>
          </a:xfrm>
          <a:prstGeom prst="rect">
            <a:avLst/>
          </a:prstGeom>
          <a:noFill/>
          <a:ln>
            <a:noFill/>
          </a:ln>
        </p:spPr>
        <p:txBody>
          <a:bodyPr spcFirstLastPara="1" wrap="square" lIns="0" tIns="0" rIns="0" bIns="0" anchor="t" anchorCtr="0">
            <a:spAutoFit/>
          </a:bodyPr>
          <a:lstStyle/>
          <a:p>
            <a:pPr marL="529375" marR="0" lvl="1" indent="-223348" algn="l" rtl="0">
              <a:lnSpc>
                <a:spcPct val="140024"/>
              </a:lnSpc>
              <a:spcBef>
                <a:spcPts val="0"/>
              </a:spcBef>
              <a:spcAft>
                <a:spcPts val="0"/>
              </a:spcAft>
              <a:buClr>
                <a:srgbClr val="F3F3F3"/>
              </a:buClr>
              <a:buSzPts val="1800"/>
              <a:buFont typeface="Comfortaa"/>
              <a:buChar char="•"/>
            </a:pPr>
            <a:r>
              <a:rPr lang="en" sz="1800" i="0" u="none" strike="noStrike" cap="none">
                <a:solidFill>
                  <a:srgbClr val="F3F3F3"/>
                </a:solidFill>
                <a:latin typeface="Comfortaa"/>
                <a:ea typeface="Comfortaa"/>
                <a:cs typeface="Comfortaa"/>
                <a:sym typeface="Comfortaa"/>
              </a:rPr>
              <a:t>There are 4 different </a:t>
            </a:r>
            <a:r>
              <a:rPr lang="en" sz="1800">
                <a:solidFill>
                  <a:srgbClr val="F3F3F3"/>
                </a:solidFill>
                <a:latin typeface="Comfortaa"/>
                <a:ea typeface="Comfortaa"/>
                <a:cs typeface="Comfortaa"/>
                <a:sym typeface="Comfortaa"/>
              </a:rPr>
              <a:t>consultation</a:t>
            </a:r>
            <a:r>
              <a:rPr lang="en" sz="1800" i="0" u="none" strike="noStrike" cap="none">
                <a:solidFill>
                  <a:srgbClr val="F3F3F3"/>
                </a:solidFill>
                <a:latin typeface="Comfortaa"/>
                <a:ea typeface="Comfortaa"/>
                <a:cs typeface="Comfortaa"/>
                <a:sym typeface="Comfortaa"/>
              </a:rPr>
              <a:t> service that Astrosage offers.</a:t>
            </a:r>
            <a:endParaRPr sz="1800">
              <a:solidFill>
                <a:srgbClr val="F3F3F3"/>
              </a:solidFill>
              <a:latin typeface="Comfortaa"/>
              <a:ea typeface="Comfortaa"/>
              <a:cs typeface="Comfortaa"/>
              <a:sym typeface="Comfortaa"/>
            </a:endParaRPr>
          </a:p>
        </p:txBody>
      </p:sp>
      <p:sp>
        <p:nvSpPr>
          <p:cNvPr id="461" name="Google Shape;461;p51"/>
          <p:cNvSpPr txBox="1"/>
          <p:nvPr/>
        </p:nvSpPr>
        <p:spPr>
          <a:xfrm>
            <a:off x="32025" y="1012825"/>
            <a:ext cx="5208900" cy="277200"/>
          </a:xfrm>
          <a:prstGeom prst="rect">
            <a:avLst/>
          </a:prstGeom>
          <a:noFill/>
          <a:ln>
            <a:noFill/>
          </a:ln>
        </p:spPr>
        <p:txBody>
          <a:bodyPr spcFirstLastPara="1" wrap="square" lIns="0" tIns="0" rIns="0" bIns="0" anchor="t" anchorCtr="0">
            <a:spAutoFit/>
          </a:bodyPr>
          <a:lstStyle/>
          <a:p>
            <a:pPr marL="529375" marR="0" lvl="1" indent="-223348" algn="l" rtl="0">
              <a:lnSpc>
                <a:spcPct val="140024"/>
              </a:lnSpc>
              <a:spcBef>
                <a:spcPts val="0"/>
              </a:spcBef>
              <a:spcAft>
                <a:spcPts val="0"/>
              </a:spcAft>
              <a:buClr>
                <a:srgbClr val="F3F3F3"/>
              </a:buClr>
              <a:buSzPts val="1800"/>
              <a:buFont typeface="Comfortaa"/>
              <a:buChar char="•"/>
            </a:pPr>
            <a:r>
              <a:rPr lang="en" sz="1800" i="0" u="none" strike="noStrike" cap="none">
                <a:solidFill>
                  <a:srgbClr val="F3F3F3"/>
                </a:solidFill>
                <a:latin typeface="Comfortaa"/>
                <a:ea typeface="Comfortaa"/>
                <a:cs typeface="Comfortaa"/>
                <a:sym typeface="Comfortaa"/>
              </a:rPr>
              <a:t>In total 149 Consultants are </a:t>
            </a:r>
            <a:r>
              <a:rPr lang="en" sz="1800">
                <a:solidFill>
                  <a:srgbClr val="F3F3F3"/>
                </a:solidFill>
                <a:latin typeface="Comfortaa"/>
                <a:ea typeface="Comfortaa"/>
                <a:cs typeface="Comfortaa"/>
                <a:sym typeface="Comfortaa"/>
              </a:rPr>
              <a:t>available</a:t>
            </a:r>
            <a:r>
              <a:rPr lang="en" sz="1800" i="0" u="none" strike="noStrike" cap="none">
                <a:solidFill>
                  <a:srgbClr val="F3F3F3"/>
                </a:solidFill>
                <a:latin typeface="Comfortaa"/>
                <a:ea typeface="Comfortaa"/>
                <a:cs typeface="Comfortaa"/>
                <a:sym typeface="Comfortaa"/>
              </a:rPr>
              <a:t>.</a:t>
            </a:r>
            <a:endParaRPr sz="1800">
              <a:solidFill>
                <a:srgbClr val="F3F3F3"/>
              </a:solidFill>
              <a:latin typeface="Comfortaa"/>
              <a:ea typeface="Comfortaa"/>
              <a:cs typeface="Comfortaa"/>
              <a:sym typeface="Comfortaa"/>
            </a:endParaRPr>
          </a:p>
        </p:txBody>
      </p:sp>
      <p:sp>
        <p:nvSpPr>
          <p:cNvPr id="462" name="Google Shape;462;p51"/>
          <p:cNvSpPr txBox="1"/>
          <p:nvPr/>
        </p:nvSpPr>
        <p:spPr>
          <a:xfrm>
            <a:off x="144075" y="1624850"/>
            <a:ext cx="5097000" cy="323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3F3F3"/>
                </a:solidFill>
                <a:latin typeface="Comfortaa"/>
                <a:ea typeface="Comfortaa"/>
                <a:cs typeface="Comfortaa"/>
                <a:sym typeface="Comfortaa"/>
              </a:rPr>
              <a:t>Data Cleaning and Preprocessing</a:t>
            </a:r>
            <a:endParaRPr sz="1600" b="1">
              <a:solidFill>
                <a:srgbClr val="F3F3F3"/>
              </a:solidFill>
              <a:latin typeface="Comfortaa"/>
              <a:ea typeface="Comfortaa"/>
              <a:cs typeface="Comfortaa"/>
              <a:sym typeface="Comfortaa"/>
            </a:endParaRPr>
          </a:p>
          <a:p>
            <a:pPr marL="0" lvl="0" indent="0" algn="l" rtl="0">
              <a:spcBef>
                <a:spcPts val="0"/>
              </a:spcBef>
              <a:spcAft>
                <a:spcPts val="0"/>
              </a:spcAft>
              <a:buClr>
                <a:schemeClr val="dk1"/>
              </a:buClr>
              <a:buFont typeface="Arial"/>
              <a:buNone/>
            </a:pPr>
            <a:endParaRPr b="1">
              <a:solidFill>
                <a:srgbClr val="F3F3F3"/>
              </a:solidFill>
              <a:latin typeface="Comfortaa"/>
              <a:ea typeface="Comfortaa"/>
              <a:cs typeface="Comfortaa"/>
              <a:sym typeface="Comfortaa"/>
            </a:endParaRPr>
          </a:p>
          <a:p>
            <a:pPr marL="457200" lvl="0" indent="-304800" algn="l" rtl="0">
              <a:lnSpc>
                <a:spcPct val="115000"/>
              </a:lnSpc>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Handle missing values and blank data cells across the dataset. </a:t>
            </a:r>
            <a:endParaRPr sz="1200">
              <a:solidFill>
                <a:srgbClr val="FFFFFF"/>
              </a:solidFill>
              <a:latin typeface="Comfortaa"/>
              <a:ea typeface="Comfortaa"/>
              <a:cs typeface="Comfortaa"/>
              <a:sym typeface="Comfortaa"/>
            </a:endParaRPr>
          </a:p>
          <a:p>
            <a:pPr marL="457200" lvl="0" indent="-304800" algn="l" rtl="0">
              <a:lnSpc>
                <a:spcPct val="115000"/>
              </a:lnSpc>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Normalized date values in day, month and year for daily, monthly and yearly reports.</a:t>
            </a:r>
            <a:endParaRPr sz="1200">
              <a:solidFill>
                <a:srgbClr val="FFFFFF"/>
              </a:solidFill>
              <a:latin typeface="Comfortaa"/>
              <a:ea typeface="Comfortaa"/>
              <a:cs typeface="Comfortaa"/>
              <a:sym typeface="Comfortaa"/>
            </a:endParaRPr>
          </a:p>
          <a:p>
            <a:pPr marL="457200" lvl="0" indent="-304800" algn="l" rtl="0">
              <a:lnSpc>
                <a:spcPct val="115000"/>
              </a:lnSpc>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This dataset allows for an in- depth understanding of AstroSage market presence and operational scope.</a:t>
            </a:r>
            <a:endParaRPr sz="1200">
              <a:solidFill>
                <a:srgbClr val="FFFFFF"/>
              </a:solidFill>
              <a:latin typeface="Comfortaa"/>
              <a:ea typeface="Comfortaa"/>
              <a:cs typeface="Comfortaa"/>
              <a:sym typeface="Comfortaa"/>
            </a:endParaRPr>
          </a:p>
          <a:p>
            <a:pPr marL="457200" lvl="0" indent="-304800" algn="l" rtl="0">
              <a:lnSpc>
                <a:spcPct val="115000"/>
              </a:lnSpc>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A good dataset is important to understand the operational cost , customer satisfaction and trend in the sales of call center.</a:t>
            </a:r>
            <a:endParaRPr sz="1200">
              <a:solidFill>
                <a:srgbClr val="FFFFFF"/>
              </a:solidFill>
              <a:latin typeface="Comfortaa"/>
              <a:ea typeface="Comfortaa"/>
              <a:cs typeface="Comfortaa"/>
              <a:sym typeface="Comfortaa"/>
            </a:endParaRPr>
          </a:p>
          <a:p>
            <a:pPr marL="457200" lvl="0" indent="-304800" algn="l" rtl="0">
              <a:lnSpc>
                <a:spcPct val="115000"/>
              </a:lnSpc>
              <a:spcBef>
                <a:spcPts val="0"/>
              </a:spcBef>
              <a:spcAft>
                <a:spcPts val="0"/>
              </a:spcAft>
              <a:buClr>
                <a:srgbClr val="FFFFFF"/>
              </a:buClr>
              <a:buSzPts val="1200"/>
              <a:buFont typeface="Comfortaa"/>
              <a:buChar char="●"/>
            </a:pPr>
            <a:r>
              <a:rPr lang="en" sz="1200">
                <a:solidFill>
                  <a:srgbClr val="FFFFFF"/>
                </a:solidFill>
                <a:latin typeface="Comfortaa"/>
                <a:ea typeface="Comfortaa"/>
                <a:cs typeface="Comfortaa"/>
                <a:sym typeface="Comfortaa"/>
              </a:rPr>
              <a:t>This dataset enable us to predict and suggest future investments to grow the sales Turnover.</a:t>
            </a:r>
            <a:endParaRPr sz="1200">
              <a:solidFill>
                <a:srgbClr val="FFFFFF"/>
              </a:solidFill>
              <a:latin typeface="Comfortaa"/>
              <a:ea typeface="Comfortaa"/>
              <a:cs typeface="Comfortaa"/>
              <a:sym typeface="Comfortaa"/>
            </a:endParaRPr>
          </a:p>
          <a:p>
            <a:pPr marL="457200" lvl="0" indent="0" algn="l" rtl="0">
              <a:spcBef>
                <a:spcPts val="0"/>
              </a:spcBef>
              <a:spcAft>
                <a:spcPts val="0"/>
              </a:spcAft>
              <a:buNone/>
            </a:pPr>
            <a:endParaRPr sz="1200">
              <a:solidFill>
                <a:srgbClr val="FFFFFF"/>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66"/>
        <p:cNvGrpSpPr/>
        <p:nvPr/>
      </p:nvGrpSpPr>
      <p:grpSpPr>
        <a:xfrm>
          <a:off x="0" y="0"/>
          <a:ext cx="0" cy="0"/>
          <a:chOff x="0" y="0"/>
          <a:chExt cx="0" cy="0"/>
        </a:xfrm>
      </p:grpSpPr>
      <p:sp>
        <p:nvSpPr>
          <p:cNvPr id="467" name="Google Shape;467;p52" descr="Slide theme title"/>
          <p:cNvSpPr txBox="1">
            <a:spLocks noGrp="1"/>
          </p:cNvSpPr>
          <p:nvPr>
            <p:ph type="title" idx="2"/>
          </p:nvPr>
        </p:nvSpPr>
        <p:spPr>
          <a:xfrm>
            <a:off x="474675" y="318475"/>
            <a:ext cx="3853800" cy="609900"/>
          </a:xfrm>
          <a:prstGeom prst="rect">
            <a:avLst/>
          </a:prstGeom>
        </p:spPr>
        <p:txBody>
          <a:bodyPr spcFirstLastPara="1" wrap="square" lIns="0" tIns="0" rIns="91425" bIns="0" anchor="t" anchorCtr="0">
            <a:noAutofit/>
          </a:bodyPr>
          <a:lstStyle/>
          <a:p>
            <a:pPr marL="0" lvl="0" indent="0" algn="l" rtl="0">
              <a:lnSpc>
                <a:spcPct val="80000"/>
              </a:lnSpc>
              <a:spcBef>
                <a:spcPts val="0"/>
              </a:spcBef>
              <a:spcAft>
                <a:spcPts val="0"/>
              </a:spcAft>
              <a:buSzPts val="3200"/>
              <a:buNone/>
            </a:pPr>
            <a:r>
              <a:rPr lang="en" sz="3600" b="1">
                <a:latin typeface="Comfortaa"/>
                <a:ea typeface="Comfortaa"/>
                <a:cs typeface="Comfortaa"/>
                <a:sym typeface="Comfortaa"/>
              </a:rPr>
              <a:t>Methodology</a:t>
            </a:r>
            <a:endParaRPr sz="3600" b="1">
              <a:latin typeface="Comfortaa"/>
              <a:ea typeface="Comfortaa"/>
              <a:cs typeface="Comfortaa"/>
              <a:sym typeface="Comfortaa"/>
            </a:endParaRPr>
          </a:p>
        </p:txBody>
      </p:sp>
      <p:sp>
        <p:nvSpPr>
          <p:cNvPr id="468" name="Google Shape;468;p52" descr="Space to add the employee's name"/>
          <p:cNvSpPr txBox="1">
            <a:spLocks noGrp="1"/>
          </p:cNvSpPr>
          <p:nvPr>
            <p:ph type="title"/>
          </p:nvPr>
        </p:nvSpPr>
        <p:spPr>
          <a:xfrm>
            <a:off x="0" y="1524000"/>
            <a:ext cx="5386800" cy="3286200"/>
          </a:xfrm>
          <a:prstGeom prst="rect">
            <a:avLst/>
          </a:prstGeom>
        </p:spPr>
        <p:txBody>
          <a:bodyPr spcFirstLastPara="1" wrap="square" lIns="0" tIns="0" rIns="91425" bIns="0" anchor="t" anchorCtr="0">
            <a:noAutofit/>
          </a:bodyPr>
          <a:lstStyle/>
          <a:p>
            <a:pPr marL="457200" lvl="0" indent="-304800" algn="l" rtl="0">
              <a:lnSpc>
                <a:spcPct val="100000"/>
              </a:lnSpc>
              <a:spcBef>
                <a:spcPts val="0"/>
              </a:spcBef>
              <a:spcAft>
                <a:spcPts val="0"/>
              </a:spcAft>
              <a:buClr>
                <a:srgbClr val="F3F3F3"/>
              </a:buClr>
              <a:buSzPts val="1200"/>
              <a:buFont typeface="Comfortaa"/>
              <a:buChar char="●"/>
            </a:pPr>
            <a:r>
              <a:rPr lang="en" sz="1200" b="0">
                <a:solidFill>
                  <a:srgbClr val="F3F3F3"/>
                </a:solidFill>
                <a:latin typeface="Comfortaa"/>
                <a:ea typeface="Comfortaa"/>
                <a:cs typeface="Comfortaa"/>
                <a:sym typeface="Comfortaa"/>
              </a:rPr>
              <a:t>Data Cleaning - Used spreadsheets functions like trim and Removing duplicates for data cleaning.</a:t>
            </a:r>
            <a:endParaRPr sz="1200" b="0">
              <a:solidFill>
                <a:srgbClr val="F3F3F3"/>
              </a:solidFill>
              <a:latin typeface="Comfortaa"/>
              <a:ea typeface="Comfortaa"/>
              <a:cs typeface="Comfortaa"/>
              <a:sym typeface="Comfortaa"/>
            </a:endParaRPr>
          </a:p>
          <a:p>
            <a:pPr marL="457200" lvl="0" indent="0" algn="l" rtl="0">
              <a:lnSpc>
                <a:spcPct val="100000"/>
              </a:lnSpc>
              <a:spcBef>
                <a:spcPts val="0"/>
              </a:spcBef>
              <a:spcAft>
                <a:spcPts val="0"/>
              </a:spcAft>
              <a:buNone/>
            </a:pPr>
            <a:endParaRPr sz="1200" b="0">
              <a:solidFill>
                <a:srgbClr val="F3F3F3"/>
              </a:solidFill>
              <a:latin typeface="Comfortaa"/>
              <a:ea typeface="Comfortaa"/>
              <a:cs typeface="Comfortaa"/>
              <a:sym typeface="Comfortaa"/>
            </a:endParaRPr>
          </a:p>
          <a:p>
            <a:pPr marL="457200" lvl="0" indent="-304800" algn="l" rtl="0">
              <a:lnSpc>
                <a:spcPct val="100000"/>
              </a:lnSpc>
              <a:spcBef>
                <a:spcPts val="0"/>
              </a:spcBef>
              <a:spcAft>
                <a:spcPts val="0"/>
              </a:spcAft>
              <a:buClr>
                <a:srgbClr val="F3F3F3"/>
              </a:buClr>
              <a:buSzPts val="1200"/>
              <a:buFont typeface="Comfortaa"/>
              <a:buChar char="●"/>
            </a:pPr>
            <a:r>
              <a:rPr lang="en" sz="1200" b="0">
                <a:solidFill>
                  <a:srgbClr val="F3F3F3"/>
                </a:solidFill>
                <a:latin typeface="Comfortaa"/>
                <a:ea typeface="Comfortaa"/>
                <a:cs typeface="Comfortaa"/>
                <a:sym typeface="Comfortaa"/>
              </a:rPr>
              <a:t>Data Enrichment - Added new variables using Date functions for better analysis .</a:t>
            </a:r>
            <a:endParaRPr sz="1200" b="0">
              <a:solidFill>
                <a:srgbClr val="F3F3F3"/>
              </a:solidFill>
              <a:latin typeface="Comfortaa"/>
              <a:ea typeface="Comfortaa"/>
              <a:cs typeface="Comfortaa"/>
              <a:sym typeface="Comfortaa"/>
            </a:endParaRPr>
          </a:p>
          <a:p>
            <a:pPr marL="457200" lvl="0" indent="0" algn="l" rtl="0">
              <a:lnSpc>
                <a:spcPct val="100000"/>
              </a:lnSpc>
              <a:spcBef>
                <a:spcPts val="0"/>
              </a:spcBef>
              <a:spcAft>
                <a:spcPts val="0"/>
              </a:spcAft>
              <a:buNone/>
            </a:pPr>
            <a:endParaRPr sz="1200" b="0">
              <a:solidFill>
                <a:srgbClr val="F3F3F3"/>
              </a:solidFill>
              <a:latin typeface="Comfortaa"/>
              <a:ea typeface="Comfortaa"/>
              <a:cs typeface="Comfortaa"/>
              <a:sym typeface="Comfortaa"/>
            </a:endParaRPr>
          </a:p>
          <a:p>
            <a:pPr marL="457200" lvl="0" indent="-304800" algn="l" rtl="0">
              <a:lnSpc>
                <a:spcPct val="100000"/>
              </a:lnSpc>
              <a:spcBef>
                <a:spcPts val="0"/>
              </a:spcBef>
              <a:spcAft>
                <a:spcPts val="0"/>
              </a:spcAft>
              <a:buClr>
                <a:srgbClr val="F3F3F3"/>
              </a:buClr>
              <a:buSzPts val="1200"/>
              <a:buFont typeface="Comfortaa"/>
              <a:buChar char="●"/>
            </a:pPr>
            <a:r>
              <a:rPr lang="en" sz="1200" b="0">
                <a:solidFill>
                  <a:srgbClr val="F3F3F3"/>
                </a:solidFill>
                <a:latin typeface="Comfortaa"/>
                <a:ea typeface="Comfortaa"/>
                <a:cs typeface="Comfortaa"/>
                <a:sym typeface="Comfortaa"/>
              </a:rPr>
              <a:t>Customer Segmentation - Used Sorting and Filtering to classify customers based on consultation type and summarizing key metrics and Identifying connection patterns across different metrics and product categories.</a:t>
            </a:r>
            <a:endParaRPr sz="1200" b="0">
              <a:solidFill>
                <a:srgbClr val="F3F3F3"/>
              </a:solidFill>
              <a:latin typeface="Comfortaa"/>
              <a:ea typeface="Comfortaa"/>
              <a:cs typeface="Comfortaa"/>
              <a:sym typeface="Comfortaa"/>
            </a:endParaRPr>
          </a:p>
          <a:p>
            <a:pPr marL="457200" lvl="0" indent="0" algn="l" rtl="0">
              <a:lnSpc>
                <a:spcPct val="100000"/>
              </a:lnSpc>
              <a:spcBef>
                <a:spcPts val="0"/>
              </a:spcBef>
              <a:spcAft>
                <a:spcPts val="0"/>
              </a:spcAft>
              <a:buNone/>
            </a:pPr>
            <a:endParaRPr sz="1200" b="0">
              <a:solidFill>
                <a:srgbClr val="F3F3F3"/>
              </a:solidFill>
              <a:latin typeface="Comfortaa"/>
              <a:ea typeface="Comfortaa"/>
              <a:cs typeface="Comfortaa"/>
              <a:sym typeface="Comfortaa"/>
            </a:endParaRPr>
          </a:p>
          <a:p>
            <a:pPr marL="457200" lvl="0" indent="-304800" algn="l" rtl="0">
              <a:lnSpc>
                <a:spcPct val="100000"/>
              </a:lnSpc>
              <a:spcBef>
                <a:spcPts val="0"/>
              </a:spcBef>
              <a:spcAft>
                <a:spcPts val="0"/>
              </a:spcAft>
              <a:buClr>
                <a:srgbClr val="F3F3F3"/>
              </a:buClr>
              <a:buSzPts val="1200"/>
              <a:buFont typeface="Comfortaa"/>
              <a:buChar char="●"/>
            </a:pPr>
            <a:r>
              <a:rPr lang="en" sz="1200" b="0">
                <a:solidFill>
                  <a:srgbClr val="F3F3F3"/>
                </a:solidFill>
                <a:latin typeface="Comfortaa"/>
                <a:ea typeface="Comfortaa"/>
                <a:cs typeface="Comfortaa"/>
                <a:sym typeface="Comfortaa"/>
              </a:rPr>
              <a:t>Used Pivot tables to analyze the performance of consultants over different category type and ratings received on basis of consultations from users.</a:t>
            </a:r>
            <a:endParaRPr sz="1200" b="0">
              <a:solidFill>
                <a:srgbClr val="F3F3F3"/>
              </a:solidFill>
              <a:latin typeface="Comfortaa"/>
              <a:ea typeface="Comfortaa"/>
              <a:cs typeface="Comfortaa"/>
              <a:sym typeface="Comfortaa"/>
            </a:endParaRPr>
          </a:p>
          <a:p>
            <a:pPr marL="457200" lvl="0" indent="0" algn="l" rtl="0">
              <a:lnSpc>
                <a:spcPct val="100000"/>
              </a:lnSpc>
              <a:spcBef>
                <a:spcPts val="0"/>
              </a:spcBef>
              <a:spcAft>
                <a:spcPts val="0"/>
              </a:spcAft>
              <a:buNone/>
            </a:pPr>
            <a:endParaRPr sz="1200" b="0">
              <a:solidFill>
                <a:srgbClr val="F3F3F3"/>
              </a:solidFill>
              <a:latin typeface="Comfortaa"/>
              <a:ea typeface="Comfortaa"/>
              <a:cs typeface="Comfortaa"/>
              <a:sym typeface="Comfortaa"/>
            </a:endParaRPr>
          </a:p>
          <a:p>
            <a:pPr marL="457200" lvl="0" indent="-304800" algn="l" rtl="0">
              <a:lnSpc>
                <a:spcPct val="100000"/>
              </a:lnSpc>
              <a:spcBef>
                <a:spcPts val="0"/>
              </a:spcBef>
              <a:spcAft>
                <a:spcPts val="0"/>
              </a:spcAft>
              <a:buClr>
                <a:srgbClr val="F3F3F3"/>
              </a:buClr>
              <a:buSzPts val="1200"/>
              <a:buFont typeface="Comfortaa"/>
              <a:buChar char="●"/>
            </a:pPr>
            <a:r>
              <a:rPr lang="en" sz="1200" b="0">
                <a:solidFill>
                  <a:srgbClr val="F3F3F3"/>
                </a:solidFill>
                <a:latin typeface="Comfortaa"/>
                <a:ea typeface="Comfortaa"/>
                <a:cs typeface="Comfortaa"/>
                <a:sym typeface="Comfortaa"/>
              </a:rPr>
              <a:t>Visualization -:Created interactive dashboard using different charts for detailed view of dataset.</a:t>
            </a:r>
            <a:endParaRPr sz="1200" b="0">
              <a:solidFill>
                <a:srgbClr val="F3F3F3"/>
              </a:solidFill>
              <a:latin typeface="Comfortaa"/>
              <a:ea typeface="Comfortaa"/>
              <a:cs typeface="Comfortaa"/>
              <a:sym typeface="Comfortaa"/>
            </a:endParaRPr>
          </a:p>
          <a:p>
            <a:pPr marL="0" lvl="0" indent="0" algn="l" rtl="0">
              <a:lnSpc>
                <a:spcPct val="100000"/>
              </a:lnSpc>
              <a:spcBef>
                <a:spcPts val="0"/>
              </a:spcBef>
              <a:spcAft>
                <a:spcPts val="0"/>
              </a:spcAft>
              <a:buSzPts val="3600"/>
              <a:buNone/>
            </a:pPr>
            <a:endParaRPr sz="1200" b="0">
              <a:solidFill>
                <a:srgbClr val="F3F3F3"/>
              </a:solidFill>
              <a:latin typeface="Comfortaa"/>
              <a:ea typeface="Comfortaa"/>
              <a:cs typeface="Comfortaa"/>
              <a:sym typeface="Comfortaa"/>
            </a:endParaRPr>
          </a:p>
        </p:txBody>
      </p:sp>
      <p:pic>
        <p:nvPicPr>
          <p:cNvPr id="469" name="Google Shape;469;p52"/>
          <p:cNvPicPr preferRelativeResize="0"/>
          <p:nvPr/>
        </p:nvPicPr>
        <p:blipFill rotWithShape="1">
          <a:blip r:embed="rId3">
            <a:alphaModFix/>
          </a:blip>
          <a:srcRect l="60" r="50"/>
          <a:stretch/>
        </p:blipFill>
        <p:spPr>
          <a:xfrm>
            <a:off x="5386800" y="1472850"/>
            <a:ext cx="3757200" cy="367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3"/>
          <p:cNvSpPr txBox="1">
            <a:spLocks noGrp="1"/>
          </p:cNvSpPr>
          <p:nvPr>
            <p:ph type="title"/>
          </p:nvPr>
        </p:nvSpPr>
        <p:spPr>
          <a:xfrm>
            <a:off x="770775" y="57719"/>
            <a:ext cx="8006400" cy="473700"/>
          </a:xfrm>
          <a:prstGeom prst="rect">
            <a:avLst/>
          </a:prstGeom>
        </p:spPr>
        <p:txBody>
          <a:bodyPr spcFirstLastPara="1" wrap="square" lIns="0" tIns="0" rIns="91425" bIns="0" anchor="t" anchorCtr="0">
            <a:noAutofit/>
          </a:bodyPr>
          <a:lstStyle/>
          <a:p>
            <a:pPr marL="0" lvl="0" indent="0" algn="l" rtl="0">
              <a:spcBef>
                <a:spcPts val="0"/>
              </a:spcBef>
              <a:spcAft>
                <a:spcPts val="0"/>
              </a:spcAft>
              <a:buSzPts val="3000"/>
              <a:buNone/>
            </a:pPr>
            <a:r>
              <a:rPr lang="en" sz="2600" b="1">
                <a:latin typeface="Comfortaa"/>
                <a:ea typeface="Comfortaa"/>
                <a:cs typeface="Comfortaa"/>
                <a:sym typeface="Comfortaa"/>
              </a:rPr>
              <a:t>Analytical Approach AstroSage Call Center</a:t>
            </a:r>
            <a:endParaRPr sz="2600" b="1">
              <a:latin typeface="Comfortaa"/>
              <a:ea typeface="Comfortaa"/>
              <a:cs typeface="Comfortaa"/>
              <a:sym typeface="Comfortaa"/>
            </a:endParaRPr>
          </a:p>
        </p:txBody>
      </p:sp>
      <p:sp>
        <p:nvSpPr>
          <p:cNvPr id="475" name="Google Shape;475;p53"/>
          <p:cNvSpPr txBox="1">
            <a:spLocks noGrp="1"/>
          </p:cNvSpPr>
          <p:nvPr>
            <p:ph type="title" idx="2"/>
          </p:nvPr>
        </p:nvSpPr>
        <p:spPr>
          <a:xfrm>
            <a:off x="770775" y="664875"/>
            <a:ext cx="8373300" cy="4478700"/>
          </a:xfrm>
          <a:prstGeom prst="rect">
            <a:avLst/>
          </a:prstGeom>
        </p:spPr>
        <p:txBody>
          <a:bodyPr spcFirstLastPara="1" wrap="square" lIns="0" tIns="0" rIns="91425" bIns="0" anchor="t" anchorCtr="0">
            <a:noAutofit/>
          </a:bodyPr>
          <a:lstStyle/>
          <a:p>
            <a:pPr marL="457200" lvl="0" indent="-317500" algn="l" rtl="0">
              <a:lnSpc>
                <a:spcPct val="115000"/>
              </a:lnSpc>
              <a:spcBef>
                <a:spcPts val="1000"/>
              </a:spcBef>
              <a:spcAft>
                <a:spcPts val="0"/>
              </a:spcAft>
              <a:buClr>
                <a:schemeClr val="lt1"/>
              </a:buClr>
              <a:buSzPts val="1400"/>
              <a:buChar char="●"/>
            </a:pPr>
            <a:r>
              <a:rPr lang="en" sz="1400">
                <a:solidFill>
                  <a:schemeClr val="lt1"/>
                </a:solidFill>
              </a:rPr>
              <a:t>Objective: maximize revenue, user satisfaction, and efficiency across call/chat.</a:t>
            </a:r>
            <a:endParaRPr sz="1400">
              <a:solidFill>
                <a:schemeClr val="lt1"/>
              </a:solidFill>
            </a:endParaRPr>
          </a:p>
          <a:p>
            <a:pPr marL="457200" lvl="0" indent="-317500" algn="l" rtl="0">
              <a:lnSpc>
                <a:spcPct val="115000"/>
              </a:lnSpc>
              <a:spcBef>
                <a:spcPts val="0"/>
              </a:spcBef>
              <a:spcAft>
                <a:spcPts val="0"/>
              </a:spcAft>
              <a:buClr>
                <a:schemeClr val="lt1"/>
              </a:buClr>
              <a:buSzPts val="1400"/>
              <a:buChar char="●"/>
            </a:pPr>
            <a:r>
              <a:rPr lang="en" sz="1400">
                <a:solidFill>
                  <a:schemeClr val="lt1"/>
                </a:solidFill>
              </a:rPr>
              <a:t>Data: interaction logs, revenue, guru roster, website/app source, timestamps, status, rating, country.</a:t>
            </a:r>
            <a:endParaRPr sz="1400">
              <a:solidFill>
                <a:schemeClr val="lt1"/>
              </a:solidFill>
            </a:endParaRPr>
          </a:p>
          <a:p>
            <a:pPr marL="457200" lvl="0" indent="-317500" algn="l" rtl="0">
              <a:lnSpc>
                <a:spcPct val="115000"/>
              </a:lnSpc>
              <a:spcBef>
                <a:spcPts val="0"/>
              </a:spcBef>
              <a:spcAft>
                <a:spcPts val="0"/>
              </a:spcAft>
              <a:buClr>
                <a:schemeClr val="lt1"/>
              </a:buClr>
              <a:buSzPts val="1400"/>
              <a:buChar char="●"/>
            </a:pPr>
            <a:r>
              <a:rPr lang="en" sz="1400">
                <a:solidFill>
                  <a:schemeClr val="lt1"/>
                </a:solidFill>
              </a:rPr>
              <a:t>Preparation: dedupe and standardize statuses/ratings, unify timezone, link revenue to interactions, handle missing values.</a:t>
            </a:r>
            <a:endParaRPr sz="1400">
              <a:solidFill>
                <a:schemeClr val="lt1"/>
              </a:solidFill>
            </a:endParaRPr>
          </a:p>
          <a:p>
            <a:pPr marL="457200" lvl="0" indent="-317500" algn="l" rtl="0">
              <a:lnSpc>
                <a:spcPct val="115000"/>
              </a:lnSpc>
              <a:spcBef>
                <a:spcPts val="0"/>
              </a:spcBef>
              <a:spcAft>
                <a:spcPts val="0"/>
              </a:spcAft>
              <a:buClr>
                <a:schemeClr val="lt1"/>
              </a:buClr>
              <a:buSzPts val="1400"/>
              <a:buChar char="●"/>
            </a:pPr>
            <a:r>
              <a:rPr lang="en" sz="1400">
                <a:solidFill>
                  <a:schemeClr val="lt1"/>
                </a:solidFill>
              </a:rPr>
              <a:t>KPIs: Total Revenue, Calls, Chats, Active Gurus, Avg Rating; completion/failure/no‑answer rates; revenue per interaction/guru; channel and website mix.</a:t>
            </a:r>
            <a:endParaRPr sz="1400">
              <a:solidFill>
                <a:schemeClr val="lt1"/>
              </a:solidFill>
            </a:endParaRPr>
          </a:p>
          <a:p>
            <a:pPr marL="457200" lvl="0" indent="-317500" algn="l" rtl="0">
              <a:lnSpc>
                <a:spcPct val="115000"/>
              </a:lnSpc>
              <a:spcBef>
                <a:spcPts val="0"/>
              </a:spcBef>
              <a:spcAft>
                <a:spcPts val="0"/>
              </a:spcAft>
              <a:buClr>
                <a:schemeClr val="lt1"/>
              </a:buClr>
              <a:buSzPts val="1400"/>
              <a:buChar char="●"/>
            </a:pPr>
            <a:r>
              <a:rPr lang="en" sz="1400">
                <a:solidFill>
                  <a:schemeClr val="lt1"/>
                </a:solidFill>
              </a:rPr>
              <a:t>Time analysis: daywise and hourly volumes to find peaks/troughs and seasonality for planning.</a:t>
            </a:r>
            <a:endParaRPr sz="1400">
              <a:solidFill>
                <a:schemeClr val="lt1"/>
              </a:solidFill>
            </a:endParaRPr>
          </a:p>
          <a:p>
            <a:pPr marL="457200" lvl="0" indent="-317500" algn="l" rtl="0">
              <a:lnSpc>
                <a:spcPct val="115000"/>
              </a:lnSpc>
              <a:spcBef>
                <a:spcPts val="0"/>
              </a:spcBef>
              <a:spcAft>
                <a:spcPts val="0"/>
              </a:spcAft>
              <a:buClr>
                <a:schemeClr val="lt1"/>
              </a:buClr>
              <a:buSzPts val="1400"/>
              <a:buChar char="●"/>
            </a:pPr>
            <a:r>
              <a:rPr lang="en" sz="1400">
                <a:solidFill>
                  <a:schemeClr val="lt1"/>
                </a:solidFill>
              </a:rPr>
              <a:t>Quality/funnel: status breakdown by channel/website/guru; rating distribution; drivers of failure and low ratings.</a:t>
            </a:r>
            <a:endParaRPr sz="1400">
              <a:solidFill>
                <a:schemeClr val="lt1"/>
              </a:solidFill>
            </a:endParaRPr>
          </a:p>
          <a:p>
            <a:pPr marL="457200" lvl="0" indent="-317500" algn="l" rtl="0">
              <a:lnSpc>
                <a:spcPct val="115000"/>
              </a:lnSpc>
              <a:spcBef>
                <a:spcPts val="0"/>
              </a:spcBef>
              <a:spcAft>
                <a:spcPts val="0"/>
              </a:spcAft>
              <a:buClr>
                <a:schemeClr val="lt1"/>
              </a:buClr>
              <a:buSzPts val="1400"/>
              <a:buChar char="●"/>
            </a:pPr>
            <a:r>
              <a:rPr lang="en" sz="1400">
                <a:solidFill>
                  <a:schemeClr val="lt1"/>
                </a:solidFill>
              </a:rPr>
              <a:t>Opportunity sizing: quantify revenue lost to failed/incomplete interactions; what‑if uplift from +5pp completion or shifting traffic to higher‑yield sources.</a:t>
            </a:r>
            <a:endParaRPr sz="1400">
              <a:solidFill>
                <a:schemeClr val="lt1"/>
              </a:solidFill>
            </a:endParaRPr>
          </a:p>
          <a:p>
            <a:pPr marL="457200" lvl="0" indent="-317500" algn="l" rtl="0">
              <a:lnSpc>
                <a:spcPct val="115000"/>
              </a:lnSpc>
              <a:spcBef>
                <a:spcPts val="0"/>
              </a:spcBef>
              <a:spcAft>
                <a:spcPts val="0"/>
              </a:spcAft>
              <a:buClr>
                <a:schemeClr val="lt1"/>
              </a:buClr>
              <a:buSzPts val="1400"/>
              <a:buChar char="●"/>
            </a:pPr>
            <a:r>
              <a:rPr lang="en" sz="1400">
                <a:solidFill>
                  <a:schemeClr val="lt1"/>
                </a:solidFill>
              </a:rPr>
              <a:t>Staffing: convert hourly demand to staffing via AHT and SLA, propose peak‑hour shifts and cross‑skill coverage for call vs chat.</a:t>
            </a:r>
            <a:endParaRPr sz="1400">
              <a:solidFill>
                <a:schemeClr val="lt1"/>
              </a:solidFill>
            </a:endParaRPr>
          </a:p>
          <a:p>
            <a:pPr marL="457200" lvl="0" indent="-317500" algn="l" rtl="0">
              <a:lnSpc>
                <a:spcPct val="115000"/>
              </a:lnSpc>
              <a:spcBef>
                <a:spcPts val="0"/>
              </a:spcBef>
              <a:spcAft>
                <a:spcPts val="0"/>
              </a:spcAft>
              <a:buClr>
                <a:schemeClr val="lt1"/>
              </a:buClr>
              <a:buSzPts val="1400"/>
              <a:buChar char="●"/>
            </a:pPr>
            <a:r>
              <a:rPr lang="en" sz="1400">
                <a:solidFill>
                  <a:schemeClr val="lt1"/>
                </a:solidFill>
              </a:rPr>
              <a:t>Actions: callback/retry flows for busy/no‑answer, routing to high‑performing gurus, training for low‑rating segments, prioritize high‑ROI websites/channels.</a:t>
            </a:r>
            <a:endParaRPr sz="1400">
              <a:solidFill>
                <a:schemeClr val="lt1"/>
              </a:solidFill>
            </a:endParaRPr>
          </a:p>
          <a:p>
            <a:pPr marL="457200" lvl="0" indent="-317500" algn="l" rtl="0">
              <a:lnSpc>
                <a:spcPct val="115000"/>
              </a:lnSpc>
              <a:spcBef>
                <a:spcPts val="0"/>
              </a:spcBef>
              <a:spcAft>
                <a:spcPts val="0"/>
              </a:spcAft>
              <a:buClr>
                <a:schemeClr val="lt1"/>
              </a:buClr>
              <a:buSzPts val="1400"/>
              <a:buChar char="●"/>
            </a:pPr>
            <a:r>
              <a:rPr lang="en" sz="1400">
                <a:solidFill>
                  <a:schemeClr val="lt1"/>
                </a:solidFill>
              </a:rPr>
              <a:t>Governance: reconcile revenue with finance, monitor anomaly alerts, metric glossary and data‑quality checks, privacy compliance.</a:t>
            </a:r>
            <a:endParaRPr sz="14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4"/>
          <p:cNvSpPr txBox="1"/>
          <p:nvPr/>
        </p:nvSpPr>
        <p:spPr>
          <a:xfrm>
            <a:off x="34275" y="79200"/>
            <a:ext cx="9072300" cy="4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accent6"/>
                </a:solidFill>
                <a:latin typeface="Comfortaa"/>
                <a:ea typeface="Comfortaa"/>
                <a:cs typeface="Comfortaa"/>
                <a:sym typeface="Comfortaa"/>
              </a:rPr>
              <a:t>Day Wise Change in Call Volume</a:t>
            </a:r>
            <a:endParaRPr sz="1800" b="1">
              <a:solidFill>
                <a:schemeClr val="accent6"/>
              </a:solidFill>
              <a:latin typeface="Comfortaa"/>
              <a:ea typeface="Comfortaa"/>
              <a:cs typeface="Comfortaa"/>
              <a:sym typeface="Comfortaa"/>
            </a:endParaRPr>
          </a:p>
        </p:txBody>
      </p:sp>
      <p:pic>
        <p:nvPicPr>
          <p:cNvPr id="481" name="Google Shape;481;p54"/>
          <p:cNvPicPr preferRelativeResize="0"/>
          <p:nvPr/>
        </p:nvPicPr>
        <p:blipFill>
          <a:blip r:embed="rId3">
            <a:alphaModFix/>
          </a:blip>
          <a:stretch>
            <a:fillRect/>
          </a:stretch>
        </p:blipFill>
        <p:spPr>
          <a:xfrm>
            <a:off x="3505875" y="715250"/>
            <a:ext cx="5600700" cy="3156475"/>
          </a:xfrm>
          <a:prstGeom prst="rect">
            <a:avLst/>
          </a:prstGeom>
          <a:noFill/>
          <a:ln>
            <a:noFill/>
          </a:ln>
        </p:spPr>
      </p:pic>
      <p:sp>
        <p:nvSpPr>
          <p:cNvPr id="482" name="Google Shape;482;p54"/>
          <p:cNvSpPr txBox="1"/>
          <p:nvPr/>
        </p:nvSpPr>
        <p:spPr>
          <a:xfrm>
            <a:off x="299850" y="723200"/>
            <a:ext cx="3042600" cy="36336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FFFFFF"/>
              </a:buClr>
              <a:buSzPts val="1200"/>
              <a:buFont typeface="Comfortaa Medium"/>
              <a:buChar char="●"/>
            </a:pPr>
            <a:r>
              <a:rPr lang="en" sz="1200">
                <a:solidFill>
                  <a:srgbClr val="FFFFFF"/>
                </a:solidFill>
                <a:latin typeface="Comfortaa Medium"/>
                <a:ea typeface="Comfortaa Medium"/>
                <a:cs typeface="Comfortaa Medium"/>
                <a:sym typeface="Comfortaa Medium"/>
              </a:rPr>
              <a:t>The column chart shows the Day-wise call distribution.</a:t>
            </a:r>
            <a:endParaRPr sz="1200">
              <a:solidFill>
                <a:srgbClr val="FFFFFF"/>
              </a:solidFill>
              <a:latin typeface="Comfortaa Medium"/>
              <a:ea typeface="Comfortaa Medium"/>
              <a:cs typeface="Comfortaa Medium"/>
              <a:sym typeface="Comfortaa Medium"/>
            </a:endParaRPr>
          </a:p>
          <a:p>
            <a:pPr marL="457200" lvl="0" indent="0" algn="l" rtl="0">
              <a:lnSpc>
                <a:spcPct val="115000"/>
              </a:lnSpc>
              <a:spcBef>
                <a:spcPts val="0"/>
              </a:spcBef>
              <a:spcAft>
                <a:spcPts val="0"/>
              </a:spcAft>
              <a:buNone/>
            </a:pPr>
            <a:endParaRPr sz="1200">
              <a:solidFill>
                <a:srgbClr val="FFFFFF"/>
              </a:solidFill>
              <a:latin typeface="Comfortaa Medium"/>
              <a:ea typeface="Comfortaa Medium"/>
              <a:cs typeface="Comfortaa Medium"/>
              <a:sym typeface="Comfortaa Medium"/>
            </a:endParaRPr>
          </a:p>
          <a:p>
            <a:pPr marL="457200" lvl="0" indent="-304800" algn="l" rtl="0">
              <a:lnSpc>
                <a:spcPct val="115000"/>
              </a:lnSpc>
              <a:spcBef>
                <a:spcPts val="0"/>
              </a:spcBef>
              <a:spcAft>
                <a:spcPts val="0"/>
              </a:spcAft>
              <a:buClr>
                <a:srgbClr val="FFFFFF"/>
              </a:buClr>
              <a:buSzPts val="1200"/>
              <a:buFont typeface="Comfortaa Medium"/>
              <a:buChar char="●"/>
            </a:pPr>
            <a:r>
              <a:rPr lang="en" sz="1200">
                <a:solidFill>
                  <a:srgbClr val="FFFFFF"/>
                </a:solidFill>
                <a:latin typeface="Comfortaa Medium"/>
                <a:ea typeface="Comfortaa Medium"/>
                <a:cs typeface="Comfortaa Medium"/>
                <a:sym typeface="Comfortaa Medium"/>
              </a:rPr>
              <a:t>430 calls is the maximum amount of call received on a single day.</a:t>
            </a:r>
            <a:endParaRPr sz="1200">
              <a:solidFill>
                <a:srgbClr val="FFFFFF"/>
              </a:solidFill>
              <a:latin typeface="Comfortaa Medium"/>
              <a:ea typeface="Comfortaa Medium"/>
              <a:cs typeface="Comfortaa Medium"/>
              <a:sym typeface="Comfortaa Medium"/>
            </a:endParaRPr>
          </a:p>
          <a:p>
            <a:pPr marL="457200" lvl="0" indent="0" algn="l" rtl="0">
              <a:lnSpc>
                <a:spcPct val="115000"/>
              </a:lnSpc>
              <a:spcBef>
                <a:spcPts val="0"/>
              </a:spcBef>
              <a:spcAft>
                <a:spcPts val="0"/>
              </a:spcAft>
              <a:buNone/>
            </a:pPr>
            <a:endParaRPr sz="1200">
              <a:solidFill>
                <a:srgbClr val="FFFFFF"/>
              </a:solidFill>
              <a:latin typeface="Comfortaa Medium"/>
              <a:ea typeface="Comfortaa Medium"/>
              <a:cs typeface="Comfortaa Medium"/>
              <a:sym typeface="Comfortaa Medium"/>
            </a:endParaRPr>
          </a:p>
          <a:p>
            <a:pPr marL="457200" lvl="0" indent="-304800" algn="l" rtl="0">
              <a:lnSpc>
                <a:spcPct val="115000"/>
              </a:lnSpc>
              <a:spcBef>
                <a:spcPts val="0"/>
              </a:spcBef>
              <a:spcAft>
                <a:spcPts val="0"/>
              </a:spcAft>
              <a:buClr>
                <a:srgbClr val="FFFFFF"/>
              </a:buClr>
              <a:buSzPts val="1200"/>
              <a:buFont typeface="Comfortaa Medium"/>
              <a:buChar char="●"/>
            </a:pPr>
            <a:r>
              <a:rPr lang="en" sz="1200">
                <a:solidFill>
                  <a:srgbClr val="FFFFFF"/>
                </a:solidFill>
                <a:latin typeface="Comfortaa Medium"/>
                <a:ea typeface="Comfortaa Medium"/>
                <a:cs typeface="Comfortaa Medium"/>
                <a:sym typeface="Comfortaa Medium"/>
              </a:rPr>
              <a:t>On an average the call center receives around 250 calls on a daily basis.</a:t>
            </a:r>
            <a:endParaRPr sz="1200">
              <a:solidFill>
                <a:srgbClr val="FFFFFF"/>
              </a:solidFill>
              <a:latin typeface="Comfortaa Medium"/>
              <a:ea typeface="Comfortaa Medium"/>
              <a:cs typeface="Comfortaa Medium"/>
              <a:sym typeface="Comfortaa Medium"/>
            </a:endParaRPr>
          </a:p>
          <a:p>
            <a:pPr marL="457200" lvl="0" indent="0" algn="l" rtl="0">
              <a:lnSpc>
                <a:spcPct val="115000"/>
              </a:lnSpc>
              <a:spcBef>
                <a:spcPts val="0"/>
              </a:spcBef>
              <a:spcAft>
                <a:spcPts val="0"/>
              </a:spcAft>
              <a:buNone/>
            </a:pPr>
            <a:endParaRPr sz="1200">
              <a:solidFill>
                <a:srgbClr val="FFFFFF"/>
              </a:solidFill>
              <a:latin typeface="Comfortaa Medium"/>
              <a:ea typeface="Comfortaa Medium"/>
              <a:cs typeface="Comfortaa Medium"/>
              <a:sym typeface="Comfortaa Medium"/>
            </a:endParaRPr>
          </a:p>
          <a:p>
            <a:pPr marL="457200" lvl="0" indent="-304800" algn="l" rtl="0">
              <a:lnSpc>
                <a:spcPct val="115000"/>
              </a:lnSpc>
              <a:spcBef>
                <a:spcPts val="0"/>
              </a:spcBef>
              <a:spcAft>
                <a:spcPts val="0"/>
              </a:spcAft>
              <a:buClr>
                <a:srgbClr val="FFFFFF"/>
              </a:buClr>
              <a:buSzPts val="1200"/>
              <a:buFont typeface="Comfortaa Medium"/>
              <a:buChar char="●"/>
            </a:pPr>
            <a:r>
              <a:rPr lang="en" sz="1200">
                <a:solidFill>
                  <a:srgbClr val="FFFFFF"/>
                </a:solidFill>
                <a:latin typeface="Comfortaa Medium"/>
                <a:ea typeface="Comfortaa Medium"/>
                <a:cs typeface="Comfortaa Medium"/>
                <a:sym typeface="Comfortaa Medium"/>
              </a:rPr>
              <a:t>It also shows the change in call volume day by day.</a:t>
            </a:r>
            <a:endParaRPr sz="1200">
              <a:solidFill>
                <a:srgbClr val="FFFFFF"/>
              </a:solidFill>
              <a:latin typeface="Comfortaa Medium"/>
              <a:ea typeface="Comfortaa Medium"/>
              <a:cs typeface="Comfortaa Medium"/>
              <a:sym typeface="Comfortaa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5"/>
          <p:cNvSpPr txBox="1"/>
          <p:nvPr/>
        </p:nvSpPr>
        <p:spPr>
          <a:xfrm>
            <a:off x="34275" y="79200"/>
            <a:ext cx="9072300" cy="41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solidFill>
                  <a:schemeClr val="accent6"/>
                </a:solidFill>
                <a:latin typeface="Comfortaa"/>
                <a:ea typeface="Comfortaa"/>
                <a:cs typeface="Comfortaa"/>
                <a:sym typeface="Comfortaa"/>
              </a:rPr>
              <a:t>Revenue Generated By Each Category</a:t>
            </a:r>
            <a:endParaRPr sz="1800" b="1">
              <a:solidFill>
                <a:schemeClr val="accent6"/>
              </a:solidFill>
              <a:latin typeface="Comfortaa"/>
              <a:ea typeface="Comfortaa"/>
              <a:cs typeface="Comfortaa"/>
              <a:sym typeface="Comfortaa"/>
            </a:endParaRPr>
          </a:p>
        </p:txBody>
      </p:sp>
      <p:sp>
        <p:nvSpPr>
          <p:cNvPr id="488" name="Google Shape;488;p55"/>
          <p:cNvSpPr txBox="1"/>
          <p:nvPr/>
        </p:nvSpPr>
        <p:spPr>
          <a:xfrm>
            <a:off x="4572000" y="987775"/>
            <a:ext cx="4331700" cy="34170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rgbClr val="FFFFFF"/>
              </a:buClr>
              <a:buSzPts val="1500"/>
              <a:buFont typeface="Comfortaa"/>
              <a:buChar char="●"/>
            </a:pPr>
            <a:r>
              <a:rPr lang="en" sz="1500">
                <a:solidFill>
                  <a:srgbClr val="FFFFFF"/>
                </a:solidFill>
                <a:latin typeface="Comfortaa"/>
                <a:ea typeface="Comfortaa"/>
                <a:cs typeface="Comfortaa"/>
                <a:sym typeface="Comfortaa"/>
              </a:rPr>
              <a:t>Product-wise revenue Pie Chart , presents a detailed insight about the revenue generated by different consultation-types as per the percentage of total revenue.</a:t>
            </a:r>
            <a:endParaRPr sz="1500">
              <a:solidFill>
                <a:srgbClr val="FFFFFF"/>
              </a:solidFill>
              <a:latin typeface="Comfortaa"/>
              <a:ea typeface="Comfortaa"/>
              <a:cs typeface="Comfortaa"/>
              <a:sym typeface="Comfortaa"/>
            </a:endParaRPr>
          </a:p>
          <a:p>
            <a:pPr marL="457200" lvl="0" indent="0" algn="l" rtl="0">
              <a:spcBef>
                <a:spcPts val="0"/>
              </a:spcBef>
              <a:spcAft>
                <a:spcPts val="0"/>
              </a:spcAft>
              <a:buNone/>
            </a:pPr>
            <a:endParaRPr sz="1500">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n" sz="1500">
                <a:solidFill>
                  <a:srgbClr val="FFFFFF"/>
                </a:solidFill>
                <a:latin typeface="Comfortaa"/>
                <a:ea typeface="Comfortaa"/>
                <a:cs typeface="Comfortaa"/>
                <a:sym typeface="Comfortaa"/>
              </a:rPr>
              <a:t>The majority of sales occur through call segments, with a smaller share coming from chat interactions.</a:t>
            </a:r>
            <a:endParaRPr sz="1500">
              <a:solidFill>
                <a:srgbClr val="FFFFFF"/>
              </a:solidFill>
              <a:latin typeface="Comfortaa"/>
              <a:ea typeface="Comfortaa"/>
              <a:cs typeface="Comfortaa"/>
              <a:sym typeface="Comfortaa"/>
            </a:endParaRPr>
          </a:p>
          <a:p>
            <a:pPr marL="457200" lvl="0" indent="0" algn="l" rtl="0">
              <a:spcBef>
                <a:spcPts val="0"/>
              </a:spcBef>
              <a:spcAft>
                <a:spcPts val="0"/>
              </a:spcAft>
              <a:buNone/>
            </a:pPr>
            <a:endParaRPr sz="1500">
              <a:solidFill>
                <a:srgbClr val="FFFFFF"/>
              </a:solidFill>
              <a:latin typeface="Comfortaa"/>
              <a:ea typeface="Comfortaa"/>
              <a:cs typeface="Comfortaa"/>
              <a:sym typeface="Comfortaa"/>
            </a:endParaRPr>
          </a:p>
          <a:p>
            <a:pPr marL="457200" lvl="0" indent="-323850" algn="l" rtl="0">
              <a:spcBef>
                <a:spcPts val="0"/>
              </a:spcBef>
              <a:spcAft>
                <a:spcPts val="0"/>
              </a:spcAft>
              <a:buClr>
                <a:srgbClr val="FFFFFF"/>
              </a:buClr>
              <a:buSzPts val="1500"/>
              <a:buFont typeface="Comfortaa"/>
              <a:buChar char="●"/>
            </a:pPr>
            <a:r>
              <a:rPr lang="en" sz="1500">
                <a:solidFill>
                  <a:srgbClr val="FFFFFF"/>
                </a:solidFill>
                <a:latin typeface="Comfortaa"/>
                <a:ea typeface="Comfortaa"/>
                <a:cs typeface="Comfortaa"/>
                <a:sym typeface="Comfortaa"/>
              </a:rPr>
              <a:t>AstroSage should consider adopting advanced technologies and hiring skilled agents to boost the share of complementary and public live calls.</a:t>
            </a:r>
            <a:endParaRPr sz="1500">
              <a:solidFill>
                <a:srgbClr val="FFFFFF"/>
              </a:solidFill>
              <a:latin typeface="Comfortaa"/>
              <a:ea typeface="Comfortaa"/>
              <a:cs typeface="Comfortaa"/>
              <a:sym typeface="Comfortaa"/>
            </a:endParaRPr>
          </a:p>
        </p:txBody>
      </p:sp>
      <p:pic>
        <p:nvPicPr>
          <p:cNvPr id="489" name="Google Shape;489;p55"/>
          <p:cNvPicPr preferRelativeResize="0"/>
          <p:nvPr/>
        </p:nvPicPr>
        <p:blipFill>
          <a:blip r:embed="rId3">
            <a:alphaModFix/>
          </a:blip>
          <a:stretch>
            <a:fillRect/>
          </a:stretch>
        </p:blipFill>
        <p:spPr>
          <a:xfrm>
            <a:off x="284175" y="882650"/>
            <a:ext cx="3943350" cy="2895600"/>
          </a:xfrm>
          <a:prstGeom prst="rect">
            <a:avLst/>
          </a:prstGeom>
          <a:noFill/>
          <a:ln>
            <a:noFill/>
          </a:ln>
        </p:spPr>
      </p:pic>
    </p:spTree>
  </p:cSld>
  <p:clrMapOvr>
    <a:masterClrMapping/>
  </p:clrMapOvr>
</p:sld>
</file>

<file path=ppt/theme/theme1.xml><?xml version="1.0" encoding="utf-8"?>
<a:theme xmlns:a="http://schemas.openxmlformats.org/drawingml/2006/main" name="Slides Pitch 2024">
  <a:themeElements>
    <a:clrScheme name="Google Colours">
      <a:dk1>
        <a:srgbClr val="000000"/>
      </a:dk1>
      <a:lt1>
        <a:srgbClr val="182A43"/>
      </a:lt1>
      <a:dk2>
        <a:srgbClr val="253851"/>
      </a:dk2>
      <a:lt2>
        <a:srgbClr val="364D6C"/>
      </a:lt2>
      <a:accent1>
        <a:srgbClr val="4F6887"/>
      </a:accent1>
      <a:accent2>
        <a:srgbClr val="6C87A6"/>
      </a:accent2>
      <a:accent3>
        <a:srgbClr val="86A3C3"/>
      </a:accent3>
      <a:accent4>
        <a:srgbClr val="97C5EF"/>
      </a:accent4>
      <a:accent5>
        <a:srgbClr val="A7D4FF"/>
      </a:accent5>
      <a:accent6>
        <a:srgbClr val="BEDEFF"/>
      </a:accent6>
      <a:hlink>
        <a:srgbClr val="FFFFFF"/>
      </a:hlink>
      <a:folHlink>
        <a:srgbClr val="7B1F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1845</Words>
  <Application>Microsoft Office PowerPoint</Application>
  <PresentationFormat>On-screen Show (16:9)</PresentationFormat>
  <Paragraphs>246</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Comfortaa</vt:lpstr>
      <vt:lpstr>Lato</vt:lpstr>
      <vt:lpstr>Comfortaa SemiBold</vt:lpstr>
      <vt:lpstr>Arial</vt:lpstr>
      <vt:lpstr>Comfortaa Medium</vt:lpstr>
      <vt:lpstr>Quantico</vt:lpstr>
      <vt:lpstr>Slides Pitch 2024</vt:lpstr>
      <vt:lpstr>AstroSage Analysis</vt:lpstr>
      <vt:lpstr>PowerPoint Presentation</vt:lpstr>
      <vt:lpstr>PowerPoint Presentation</vt:lpstr>
      <vt:lpstr>PowerPoint Presentation</vt:lpstr>
      <vt:lpstr>PowerPoint Presentation</vt:lpstr>
      <vt:lpstr>Methodology</vt:lpstr>
      <vt:lpstr>Analytical Approach AstroSage Call Center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AstroSage Analysis</dc:title>
  <dc:creator>Vikas Chandrakar</dc:creator>
  <cp:lastModifiedBy>vikas chandrakar</cp:lastModifiedBy>
  <cp:revision>1</cp:revision>
  <dcterms:modified xsi:type="dcterms:W3CDTF">2025-10-17T23:33:05Z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1065711</vt:lpwstr>
  </property>
  <property fmtid="{D5CDD505-2E9C-101B-9397-08002B2CF9AE}" pid="3" name="NXPowerLiteSettings">
    <vt:lpwstr>F7000400038000</vt:lpwstr>
  </property>
  <property fmtid="{D5CDD505-2E9C-101B-9397-08002B2CF9AE}" pid="4" name="NXPowerLiteVersion">
    <vt:lpwstr>S10.9.4</vt:lpwstr>
  </property>
</Properties>
</file>