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notesSlides/notesSlide9.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0.xml" ContentType="application/vnd.openxmlformats-officedocument.presentationml.notesSlide+xml"/>
  <Override PartName="/ppt/charts/chart3.xml" ContentType="application/vnd.openxmlformats-officedocument.drawingml.chart+xml"/>
  <Override PartName="/ppt/notesSlides/notesSlide11.xml" ContentType="application/vnd.openxmlformats-officedocument.presentationml.notesSlide+xml"/>
  <Override PartName="/ppt/charts/chart4.xml" ContentType="application/vnd.openxmlformats-officedocument.drawingml.chart+xml"/>
  <Override PartName="/ppt/theme/themeOverride1.xml" ContentType="application/vnd.openxmlformats-officedocument.themeOverride+xml"/>
  <Override PartName="/ppt/notesSlides/notesSlide12.xml" ContentType="application/vnd.openxmlformats-officedocument.presentationml.notesSlide+xml"/>
  <Override PartName="/ppt/charts/chart5.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3.xml" ContentType="application/vnd.openxmlformats-officedocument.presentationml.notesSlide+xml"/>
  <Override PartName="/ppt/charts/chart6.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4" r:id="rId1"/>
  </p:sldMasterIdLst>
  <p:notesMasterIdLst>
    <p:notesMasterId r:id="rId29"/>
  </p:notesMasterIdLst>
  <p:sldIdLst>
    <p:sldId id="256" r:id="rId2"/>
    <p:sldId id="257" r:id="rId3"/>
    <p:sldId id="258" r:id="rId4"/>
    <p:sldId id="259" r:id="rId5"/>
    <p:sldId id="260" r:id="rId6"/>
    <p:sldId id="261" r:id="rId7"/>
    <p:sldId id="263" r:id="rId8"/>
    <p:sldId id="264" r:id="rId9"/>
    <p:sldId id="265" r:id="rId10"/>
    <p:sldId id="266" r:id="rId11"/>
    <p:sldId id="279" r:id="rId12"/>
    <p:sldId id="267" r:id="rId13"/>
    <p:sldId id="268" r:id="rId14"/>
    <p:sldId id="269" r:id="rId15"/>
    <p:sldId id="280" r:id="rId16"/>
    <p:sldId id="270" r:id="rId17"/>
    <p:sldId id="281" r:id="rId18"/>
    <p:sldId id="271" r:id="rId19"/>
    <p:sldId id="282" r:id="rId20"/>
    <p:sldId id="272" r:id="rId21"/>
    <p:sldId id="283" r:id="rId22"/>
    <p:sldId id="273" r:id="rId23"/>
    <p:sldId id="275" r:id="rId24"/>
    <p:sldId id="284" r:id="rId25"/>
    <p:sldId id="276" r:id="rId26"/>
    <p:sldId id="277" r:id="rId27"/>
    <p:sldId id="278" r:id="rId28"/>
  </p:sldIdLst>
  <p:sldSz cx="9144000" cy="5143500" type="screen16x9"/>
  <p:notesSz cx="6858000" cy="9144000"/>
  <p:embeddedFontLst>
    <p:embeddedFont>
      <p:font typeface="Calibri" panose="020F0502020204030204" pitchFamily="34" charset="0"/>
      <p:regular r:id="rId30"/>
      <p:bold r:id="rId31"/>
      <p:italic r:id="rId32"/>
      <p:boldItalic r:id="rId33"/>
    </p:embeddedFont>
    <p:embeddedFont>
      <p:font typeface="Quantico" panose="020B0604020202020204" charset="0"/>
      <p:regular r:id="rId34"/>
      <p:bold r:id="rId35"/>
      <p:italic r:id="rId36"/>
      <p:boldItalic r:id="rId37"/>
    </p:embeddedFont>
    <p:embeddedFont>
      <p:font typeface="Comfortaa Medium" panose="020B0604020202020204" charset="0"/>
      <p:regular r:id="rId38"/>
      <p:bold r:id="rId39"/>
    </p:embeddedFont>
    <p:embeddedFont>
      <p:font typeface="Lato" panose="020B0604020202020204" charset="0"/>
      <p:regular r:id="rId40"/>
      <p:bold r:id="rId41"/>
      <p:italic r:id="rId42"/>
      <p:boldItalic r:id="rId43"/>
    </p:embeddedFont>
    <p:embeddedFont>
      <p:font typeface="Comfortaa" panose="020B0604020202020204" charset="0"/>
      <p:regular r:id="rId44"/>
      <p:bold r:id="rId45"/>
    </p:embeddedFont>
    <p:embeddedFont>
      <p:font typeface="Comfortaa SemiBold" panose="020B0604020202020204" charset="0"/>
      <p:regular r:id="rId46"/>
      <p:bold r:id="rId47"/>
    </p:embeddedFont>
    <p:embeddedFont>
      <p:font typeface="Calibri Light" panose="020F0302020204030204" pitchFamily="34" charset="0"/>
      <p:regular r:id="rId48"/>
      <p: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6" d="100"/>
          <a:sy n="116" d="100"/>
        </p:scale>
        <p:origin x="490" y="8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font" Target="fonts/font18.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font" Target="fonts/font16.fntdata"/><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font" Target="fonts/font15.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font" Target="fonts/font19.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font" Target="fonts/font17.fntdata"/><Relationship Id="rId20" Type="http://schemas.openxmlformats.org/officeDocument/2006/relationships/slide" Target="slides/slide19.xml"/><Relationship Id="rId41"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49" Type="http://schemas.openxmlformats.org/officeDocument/2006/relationships/font" Target="fonts/font20.fntdata"/></Relationships>
</file>

<file path=ppt/charts/_rels/chart1.xml.rels><?xml version="1.0" encoding="UTF-8" standalone="yes"?>
<Relationships xmlns="http://schemas.openxmlformats.org/package/2006/relationships"><Relationship Id="rId1" Type="http://schemas.openxmlformats.org/officeDocument/2006/relationships/oleObject" Target="file:///C:\Users\91738\Desktop\NS%20excel%20project\Atrosage_analysis_Vikas\AstroSage_analysis_vikas.xlsx" TargetMode="External"/></Relationships>
</file>

<file path=ppt/charts/_rels/chart2.xml.rels><?xml version="1.0" encoding="UTF-8" standalone="yes"?>
<Relationships xmlns="http://schemas.openxmlformats.org/package/2006/relationships"><Relationship Id="rId3" Type="http://schemas.openxmlformats.org/officeDocument/2006/relationships/oleObject" Target="file:///C:\Users\91738\Desktop\NS%20excel%20project\Atrosage_analysis_Vikas\AstroSage_analysis_vikas.xlsx" TargetMode="External"/><Relationship Id="rId2" Type="http://schemas.microsoft.com/office/2011/relationships/chartColorStyle" Target="colors1.xml"/><Relationship Id="rId1" Type="http://schemas.microsoft.com/office/2011/relationships/chartStyle" Target="style1.xml"/></Relationships>
</file>

<file path=ppt/charts/_rels/chart3.xml.rels><?xml version="1.0" encoding="UTF-8" standalone="yes"?>
<Relationships xmlns="http://schemas.openxmlformats.org/package/2006/relationships"><Relationship Id="rId1" Type="http://schemas.openxmlformats.org/officeDocument/2006/relationships/oleObject" Target="file:///C:\Users\91738\Desktop\NS%20excel%20project\Atrosage_analysis_Vikas\AstroSage_analysis_vikas.xlsx" TargetMode="External"/></Relationships>
</file>

<file path=ppt/charts/_rels/chart4.xml.rels><?xml version="1.0" encoding="UTF-8" standalone="yes"?>
<Relationships xmlns="http://schemas.openxmlformats.org/package/2006/relationships"><Relationship Id="rId2" Type="http://schemas.openxmlformats.org/officeDocument/2006/relationships/oleObject" Target="file:///C:\Users\91738\Desktop\NS%20excel%20project\Atrosage_analysis_Vikas\AstroSage_analysis_vikas.xlsx" TargetMode="External"/><Relationship Id="rId1" Type="http://schemas.openxmlformats.org/officeDocument/2006/relationships/themeOverride" Target="../theme/themeOverride1.xml"/></Relationships>
</file>

<file path=ppt/charts/_rels/chart5.xml.rels><?xml version="1.0" encoding="UTF-8" standalone="yes"?>
<Relationships xmlns="http://schemas.openxmlformats.org/package/2006/relationships"><Relationship Id="rId3" Type="http://schemas.openxmlformats.org/officeDocument/2006/relationships/oleObject" Target="file:///C:\Users\91738\Desktop\NS%20excel%20project\Atrosage_analysis_Vikas\AstroSage_analysis_vikas.xlsx" TargetMode="External"/><Relationship Id="rId2" Type="http://schemas.microsoft.com/office/2011/relationships/chartColorStyle" Target="colors2.xml"/><Relationship Id="rId1" Type="http://schemas.microsoft.com/office/2011/relationships/chartStyle" Target="style2.xml"/></Relationships>
</file>

<file path=ppt/charts/_rels/chart6.xml.rels><?xml version="1.0" encoding="UTF-8" standalone="yes"?>
<Relationships xmlns="http://schemas.openxmlformats.org/package/2006/relationships"><Relationship Id="rId3" Type="http://schemas.openxmlformats.org/officeDocument/2006/relationships/oleObject" Target="file:///C:\Users\91738\Desktop\NS%20excel%20project\Atrosage_analysis_Vikas\AstroSage_analysis_vikas.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[AstroSage_analysis_vikas.xlsx]Pivots!salesByCatagory</c:name>
    <c:fmtId val="1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solidFill>
                  <a:sysClr val="windowText" lastClr="000000"/>
                </a:solidFill>
              </a:rPr>
              <a:t>Productwise Revenue</a:t>
            </a:r>
          </a:p>
        </c:rich>
      </c:tx>
      <c:layout>
        <c:manualLayout>
          <c:xMode val="edge"/>
          <c:yMode val="edge"/>
          <c:x val="0.22904699591634139"/>
          <c:y val="2.3967072639101809E-2"/>
        </c:manualLayout>
      </c:layout>
      <c:overlay val="0"/>
      <c:spPr>
        <a:noFill/>
        <a:ln>
          <a:noFill/>
        </a:ln>
        <a:effectLst/>
      </c:spPr>
    </c:title>
    <c:autoTitleDeleted val="0"/>
    <c:pivotFmts>
      <c:pivotFmt>
        <c:idx val="0"/>
        <c:spPr>
          <a:solidFill>
            <a:schemeClr val="accent1"/>
          </a:solidFill>
          <a:ln w="19050">
            <a:solidFill>
              <a:schemeClr val="lt1"/>
            </a:solidFill>
          </a:ln>
          <a:effectLst/>
        </c:spPr>
        <c:marker>
          <c:symbol val="none"/>
        </c:marker>
      </c:pivotFmt>
      <c:pivotFmt>
        <c:idx val="1"/>
        <c:spPr>
          <a:solidFill>
            <a:schemeClr val="accent1"/>
          </a:solidFill>
          <a:ln w="19050">
            <a:solidFill>
              <a:schemeClr val="lt1"/>
            </a:solidFill>
          </a:ln>
          <a:effectLst/>
        </c:spPr>
        <c:marker>
          <c:symbol val="none"/>
        </c:marker>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marker>
          <c:symbol val="none"/>
        </c:marker>
        <c:dLbl>
          <c:idx val="0"/>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in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7"/>
        <c:spPr>
          <a:solidFill>
            <a:schemeClr val="accent1">
              <a:lumMod val="75000"/>
            </a:schemeClr>
          </a:solidFill>
          <a:ln w="19050">
            <a:solidFill>
              <a:schemeClr val="lt1"/>
            </a:solidFill>
          </a:ln>
          <a:effectLst/>
        </c:spPr>
        <c:dLbl>
          <c:idx val="0"/>
          <c:layout>
            <c:manualLayout>
              <c:x val="-0.1440921973282018"/>
              <c:y val="-0.19486924599541347"/>
            </c:manualLayout>
          </c:layout>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8"/>
        <c:spPr>
          <a:solidFill>
            <a:schemeClr val="bg2">
              <a:lumMod val="50000"/>
            </a:schemeClr>
          </a:solidFill>
          <a:ln w="19050">
            <a:solidFill>
              <a:schemeClr val="lt1"/>
            </a:solidFill>
          </a:ln>
          <a:effectLst/>
        </c:spPr>
      </c:pivotFmt>
      <c:pivotFmt>
        <c:idx val="9"/>
        <c:spPr>
          <a:solidFill>
            <a:schemeClr val="accent1"/>
          </a:solidFill>
          <a:ln w="19050">
            <a:solidFill>
              <a:schemeClr val="lt1"/>
            </a:solidFill>
          </a:ln>
          <a:effectLst/>
        </c:spPr>
        <c:dLbl>
          <c:idx val="0"/>
          <c:delete val="1"/>
          <c:extLst>
            <c:ext xmlns:c15="http://schemas.microsoft.com/office/drawing/2012/chart" uri="{CE6537A1-D6FC-4f65-9D91-7224C49458BB}"/>
          </c:extLst>
        </c:dLbl>
      </c:pivotFmt>
      <c:pivotFmt>
        <c:idx val="10"/>
        <c:spPr>
          <a:solidFill>
            <a:schemeClr val="accent1"/>
          </a:solidFill>
          <a:ln w="19050">
            <a:solidFill>
              <a:schemeClr val="lt1"/>
            </a:solidFill>
          </a:ln>
          <a:effectLst/>
        </c:spPr>
        <c:dLbl>
          <c:idx val="0"/>
          <c:delete val="1"/>
          <c:extLst>
            <c:ext xmlns:c15="http://schemas.microsoft.com/office/drawing/2012/chart" uri="{CE6537A1-D6FC-4f65-9D91-7224C49458BB}"/>
          </c:extLst>
        </c:dLbl>
      </c:pivotFmt>
      <c:pivotFmt>
        <c:idx val="11"/>
        <c:spPr>
          <a:solidFill>
            <a:schemeClr val="accent1"/>
          </a:solidFill>
          <a:ln w="19050">
            <a:solidFill>
              <a:schemeClr val="lt1"/>
            </a:solidFill>
          </a:ln>
          <a:effectLst/>
        </c:spPr>
        <c:marker>
          <c:symbol val="none"/>
        </c:marker>
        <c:dLbl>
          <c:idx val="0"/>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in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12"/>
        <c:spPr>
          <a:solidFill>
            <a:schemeClr val="accent1">
              <a:lumMod val="75000"/>
            </a:schemeClr>
          </a:solidFill>
          <a:ln w="19050">
            <a:solidFill>
              <a:schemeClr val="lt1"/>
            </a:solidFill>
          </a:ln>
          <a:effectLst/>
        </c:spPr>
        <c:dLbl>
          <c:idx val="0"/>
          <c:layout>
            <c:manualLayout>
              <c:x val="-0.1440921973282018"/>
              <c:y val="-0.19486924599541347"/>
            </c:manualLayout>
          </c:layout>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13"/>
        <c:spPr>
          <a:solidFill>
            <a:schemeClr val="bg2">
              <a:lumMod val="50000"/>
            </a:schemeClr>
          </a:solidFill>
          <a:ln w="19050">
            <a:solidFill>
              <a:schemeClr val="lt1"/>
            </a:solidFill>
          </a:ln>
          <a:effectLst/>
        </c:spPr>
      </c:pivotFmt>
      <c:pivotFmt>
        <c:idx val="14"/>
        <c:spPr>
          <a:solidFill>
            <a:schemeClr val="accent1"/>
          </a:solidFill>
          <a:ln w="19050">
            <a:solidFill>
              <a:schemeClr val="lt1"/>
            </a:solidFill>
          </a:ln>
          <a:effectLst/>
        </c:spPr>
        <c:dLbl>
          <c:idx val="0"/>
          <c:delete val="1"/>
          <c:extLst>
            <c:ext xmlns:c15="http://schemas.microsoft.com/office/drawing/2012/chart" uri="{CE6537A1-D6FC-4f65-9D91-7224C49458BB}"/>
          </c:extLst>
        </c:dLbl>
      </c:pivotFmt>
      <c:pivotFmt>
        <c:idx val="15"/>
        <c:spPr>
          <a:solidFill>
            <a:schemeClr val="accent1"/>
          </a:solidFill>
          <a:ln w="19050">
            <a:solidFill>
              <a:schemeClr val="lt1"/>
            </a:solidFill>
          </a:ln>
          <a:effectLst/>
        </c:spPr>
        <c:dLbl>
          <c:idx val="0"/>
          <c:delete val="1"/>
          <c:extLst>
            <c:ext xmlns:c15="http://schemas.microsoft.com/office/drawing/2012/chart" uri="{CE6537A1-D6FC-4f65-9D91-7224C49458BB}"/>
          </c:extLst>
        </c:dLbl>
      </c:pivotFmt>
      <c:pivotFmt>
        <c:idx val="16"/>
        <c:spPr>
          <a:solidFill>
            <a:schemeClr val="accent1"/>
          </a:solidFill>
          <a:ln w="19050">
            <a:solidFill>
              <a:schemeClr val="lt1"/>
            </a:solidFill>
          </a:ln>
          <a:effectLst/>
        </c:spPr>
        <c:marker>
          <c:symbol val="none"/>
        </c:marker>
        <c:dLbl>
          <c:idx val="0"/>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in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17"/>
        <c:spPr>
          <a:solidFill>
            <a:schemeClr val="accent1">
              <a:lumMod val="75000"/>
            </a:schemeClr>
          </a:solidFill>
          <a:ln w="19050">
            <a:solidFill>
              <a:schemeClr val="lt1"/>
            </a:solidFill>
          </a:ln>
          <a:effectLst/>
        </c:spPr>
        <c:dLbl>
          <c:idx val="0"/>
          <c:layout>
            <c:manualLayout>
              <c:x val="-0.1440921973282018"/>
              <c:y val="-0.19486924599541347"/>
            </c:manualLayout>
          </c:layout>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18"/>
        <c:spPr>
          <a:solidFill>
            <a:schemeClr val="bg2">
              <a:lumMod val="50000"/>
            </a:schemeClr>
          </a:solidFill>
          <a:ln w="19050">
            <a:solidFill>
              <a:schemeClr val="lt1"/>
            </a:solidFill>
          </a:ln>
          <a:effectLst/>
        </c:spPr>
      </c:pivotFmt>
      <c:pivotFmt>
        <c:idx val="19"/>
        <c:spPr>
          <a:solidFill>
            <a:schemeClr val="accent1"/>
          </a:solidFill>
          <a:ln w="19050">
            <a:solidFill>
              <a:schemeClr val="lt1"/>
            </a:solidFill>
          </a:ln>
          <a:effectLst/>
        </c:spPr>
        <c:dLbl>
          <c:idx val="0"/>
          <c:delete val="1"/>
          <c:extLst>
            <c:ext xmlns:c15="http://schemas.microsoft.com/office/drawing/2012/chart" uri="{CE6537A1-D6FC-4f65-9D91-7224C49458BB}"/>
          </c:extLst>
        </c:dLbl>
      </c:pivotFmt>
      <c:pivotFmt>
        <c:idx val="20"/>
        <c:spPr>
          <a:solidFill>
            <a:schemeClr val="accent1"/>
          </a:solidFill>
          <a:ln w="19050">
            <a:solidFill>
              <a:schemeClr val="lt1"/>
            </a:solidFill>
          </a:ln>
          <a:effectLst/>
        </c:spPr>
        <c:dLbl>
          <c:idx val="0"/>
          <c:delete val="1"/>
          <c:extLst>
            <c:ext xmlns:c15="http://schemas.microsoft.com/office/drawing/2012/chart" uri="{CE6537A1-D6FC-4f65-9D91-7224C49458BB}"/>
          </c:extLst>
        </c:dLbl>
      </c:pivotFmt>
      <c:pivotFmt>
        <c:idx val="21"/>
        <c:marker>
          <c:symbol val="none"/>
        </c:marker>
        <c:dLbl>
          <c:idx val="0"/>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22"/>
        <c:spPr>
          <a:solidFill>
            <a:schemeClr val="accent1">
              <a:lumMod val="75000"/>
            </a:schemeClr>
          </a:solidFill>
          <a:ln w="19050">
            <a:solidFill>
              <a:schemeClr val="lt1"/>
            </a:solidFill>
          </a:ln>
          <a:effectLst/>
        </c:spPr>
        <c:dLbl>
          <c:idx val="0"/>
          <c:layout>
            <c:manualLayout>
              <c:x val="-0.1440921973282018"/>
              <c:y val="-0.19486924599541347"/>
            </c:manualLayout>
          </c:layout>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23"/>
        <c:spPr>
          <a:solidFill>
            <a:schemeClr val="bg2">
              <a:lumMod val="50000"/>
            </a:schemeClr>
          </a:solidFill>
          <a:ln w="19050">
            <a:solidFill>
              <a:schemeClr val="lt1"/>
            </a:solidFill>
          </a:ln>
          <a:effectLst/>
        </c:spPr>
      </c:pivotFmt>
      <c:pivotFmt>
        <c:idx val="24"/>
        <c:spPr>
          <a:solidFill>
            <a:schemeClr val="accent3"/>
          </a:solidFill>
          <a:ln w="19050">
            <a:solidFill>
              <a:schemeClr val="lt1"/>
            </a:solidFill>
          </a:ln>
          <a:effectLst/>
        </c:spPr>
        <c:dLbl>
          <c:idx val="0"/>
          <c:delete val="1"/>
          <c:extLst>
            <c:ext xmlns:c15="http://schemas.microsoft.com/office/drawing/2012/chart" uri="{CE6537A1-D6FC-4f65-9D91-7224C49458BB}"/>
          </c:extLst>
        </c:dLbl>
      </c:pivotFmt>
      <c:pivotFmt>
        <c:idx val="25"/>
        <c:spPr>
          <a:solidFill>
            <a:schemeClr val="accent4"/>
          </a:solidFill>
          <a:ln w="19050">
            <a:solidFill>
              <a:schemeClr val="lt1"/>
            </a:solidFill>
          </a:ln>
          <a:effectLst/>
        </c:spPr>
        <c:dLbl>
          <c:idx val="0"/>
          <c:delete val="1"/>
          <c:extLst>
            <c:ext xmlns:c15="http://schemas.microsoft.com/office/drawing/2012/chart" uri="{CE6537A1-D6FC-4f65-9D91-7224C49458BB}"/>
          </c:extLst>
        </c:dLbl>
      </c:pivotFmt>
      <c:pivotFmt>
        <c:idx val="26"/>
        <c:marker>
          <c:symbol val="none"/>
        </c:marker>
        <c:dLbl>
          <c:idx val="0"/>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27"/>
        <c:spPr>
          <a:solidFill>
            <a:schemeClr val="accent1">
              <a:lumMod val="75000"/>
            </a:schemeClr>
          </a:solidFill>
          <a:ln w="19050">
            <a:solidFill>
              <a:schemeClr val="lt1"/>
            </a:solidFill>
          </a:ln>
          <a:effectLst/>
        </c:spPr>
        <c:dLbl>
          <c:idx val="0"/>
          <c:layout>
            <c:manualLayout>
              <c:x val="-0.1440921973282018"/>
              <c:y val="-0.19486924599541347"/>
            </c:manualLayout>
          </c:layout>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28"/>
        <c:spPr>
          <a:solidFill>
            <a:schemeClr val="bg2">
              <a:lumMod val="50000"/>
            </a:schemeClr>
          </a:solidFill>
          <a:ln w="19050">
            <a:solidFill>
              <a:schemeClr val="lt1"/>
            </a:solidFill>
          </a:ln>
          <a:effectLst/>
        </c:spPr>
      </c:pivotFmt>
      <c:pivotFmt>
        <c:idx val="29"/>
        <c:spPr>
          <a:solidFill>
            <a:schemeClr val="accent3"/>
          </a:solidFill>
          <a:ln w="19050">
            <a:solidFill>
              <a:schemeClr val="lt1"/>
            </a:solidFill>
          </a:ln>
          <a:effectLst/>
        </c:spPr>
        <c:dLbl>
          <c:idx val="0"/>
          <c:delete val="1"/>
          <c:extLst>
            <c:ext xmlns:c15="http://schemas.microsoft.com/office/drawing/2012/chart" uri="{CE6537A1-D6FC-4f65-9D91-7224C49458BB}"/>
          </c:extLst>
        </c:dLbl>
      </c:pivotFmt>
      <c:pivotFmt>
        <c:idx val="30"/>
        <c:spPr>
          <a:solidFill>
            <a:schemeClr val="accent4"/>
          </a:solidFill>
          <a:ln w="19050">
            <a:solidFill>
              <a:schemeClr val="lt1"/>
            </a:solidFill>
          </a:ln>
          <a:effectLst/>
        </c:spPr>
        <c:dLbl>
          <c:idx val="0"/>
          <c:delete val="1"/>
          <c:extLst>
            <c:ext xmlns:c15="http://schemas.microsoft.com/office/drawing/2012/chart" uri="{CE6537A1-D6FC-4f65-9D91-7224C49458BB}"/>
          </c:extLst>
        </c:dLbl>
      </c:pivotFmt>
      <c:pivotFmt>
        <c:idx val="31"/>
        <c:spPr>
          <a:solidFill>
            <a:schemeClr val="accent1">
              <a:lumMod val="75000"/>
            </a:schemeClr>
          </a:solidFill>
        </c:spPr>
        <c:dLbl>
          <c:idx val="0"/>
          <c:layout>
            <c:manualLayout>
              <c:x val="-7.2458994201656066E-2"/>
              <c:y val="-0.12046423884514443"/>
            </c:manualLayout>
          </c:layout>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32"/>
        <c:dLbl>
          <c:idx val="0"/>
          <c:delete val="1"/>
          <c:extLst>
            <c:ext xmlns:c15="http://schemas.microsoft.com/office/drawing/2012/chart" uri="{CE6537A1-D6FC-4f65-9D91-7224C49458BB}"/>
          </c:extLst>
        </c:dLbl>
      </c:pivotFmt>
      <c:pivotFmt>
        <c:idx val="33"/>
        <c:dLbl>
          <c:idx val="0"/>
          <c:delete val="1"/>
          <c:extLst>
            <c:ext xmlns:c15="http://schemas.microsoft.com/office/drawing/2012/chart" uri="{CE6537A1-D6FC-4f65-9D91-7224C49458BB}"/>
          </c:extLst>
        </c:dLbl>
      </c:pivotFmt>
      <c:pivotFmt>
        <c:idx val="34"/>
        <c:marker>
          <c:symbol val="none"/>
        </c:marker>
        <c:dLbl>
          <c:idx val="0"/>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35"/>
        <c:spPr>
          <a:solidFill>
            <a:schemeClr val="tx2">
              <a:lumMod val="50000"/>
              <a:lumOff val="50000"/>
            </a:schemeClr>
          </a:solidFill>
        </c:spPr>
        <c:dLbl>
          <c:idx val="0"/>
          <c:layout>
            <c:manualLayout>
              <c:x val="9.5510983763132759E-2"/>
              <c:y val="0.13392857142857142"/>
            </c:manualLayout>
          </c:layout>
          <c:spPr>
            <a:solidFill>
              <a:srgbClr val="FFFFFF"/>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36"/>
        <c:dLbl>
          <c:idx val="0"/>
          <c:layout>
            <c:manualLayout>
              <c:x val="-4.7755491881566383E-3"/>
              <c:y val="7.8634276993532568E-3"/>
            </c:manualLayout>
          </c:layout>
          <c:tx>
            <c:rich>
              <a:bodyPr wrap="square" lIns="38100" tIns="19050" rIns="38100" bIns="19050" anchor="ctr">
                <a:spAutoFit/>
              </a:bodyPr>
              <a:lstStyle/>
              <a:p>
                <a:pPr>
                  <a:defRPr/>
                </a:pPr>
                <a:fld id="{57520AD4-7D79-416A-AEA6-6E4094039A14}" type="PERCENTAGE">
                  <a:rPr lang="en-US" b="1">
                    <a:solidFill>
                      <a:schemeClr val="bg1"/>
                    </a:solidFill>
                  </a:rPr>
                  <a:pPr>
                    <a:defRPr/>
                  </a:pPr>
                  <a:t>[PERCENTAGE]</a:t>
                </a:fld>
                <a:endParaRPr lang="en-IN"/>
              </a:p>
            </c:rich>
          </c:tx>
          <c:spPr>
            <a:noFill/>
            <a:ln>
              <a:noFill/>
            </a:ln>
            <a:effectLst/>
          </c:spPr>
          <c:showLegendKey val="0"/>
          <c:showVal val="0"/>
          <c:showCatName val="0"/>
          <c:showSerName val="0"/>
          <c:showPercent val="1"/>
          <c:showBubbleSize val="0"/>
          <c:extLst>
            <c:ext xmlns:c15="http://schemas.microsoft.com/office/drawing/2012/chart" uri="{CE6537A1-D6FC-4f65-9D91-7224C49458BB}">
              <c15:dlblFieldTable/>
              <c15:showDataLabelsRange val="0"/>
            </c:ext>
          </c:extLst>
        </c:dLbl>
      </c:pivotFmt>
      <c:pivotFmt>
        <c:idx val="37"/>
        <c:spPr>
          <a:solidFill>
            <a:schemeClr val="accent1">
              <a:lumMod val="75000"/>
            </a:schemeClr>
          </a:solidFill>
        </c:spPr>
        <c:dLbl>
          <c:idx val="0"/>
          <c:layout>
            <c:manualLayout>
              <c:x val="-1.9927953131933008E-2"/>
              <c:y val="8.6753689170084879E-5"/>
            </c:manualLayout>
          </c:layout>
          <c:tx>
            <c:rich>
              <a:bodyPr wrap="square" lIns="38100" tIns="19050" rIns="38100" bIns="19050" anchor="ctr">
                <a:spAutoFit/>
              </a:bodyPr>
              <a:lstStyle/>
              <a:p>
                <a:pPr>
                  <a:defRPr/>
                </a:pPr>
                <a:fld id="{D3E80795-4209-4F24-9EB1-BB857D11E2F6}" type="PERCENTAGE">
                  <a:rPr lang="en-US" b="1">
                    <a:solidFill>
                      <a:schemeClr val="bg1"/>
                    </a:solidFill>
                  </a:rPr>
                  <a:pPr>
                    <a:defRPr/>
                  </a:pPr>
                  <a:t>[PERCENTAGE]</a:t>
                </a:fld>
                <a:endParaRPr lang="en-IN"/>
              </a:p>
            </c:rich>
          </c:tx>
          <c:spPr>
            <a:noFill/>
            <a:ln>
              <a:noFill/>
            </a:ln>
            <a:effectLst/>
          </c:spPr>
          <c:showLegendKey val="0"/>
          <c:showVal val="0"/>
          <c:showCatName val="0"/>
          <c:showSerName val="0"/>
          <c:showPercent val="1"/>
          <c:showBubbleSize val="0"/>
          <c:extLst>
            <c:ext xmlns:c15="http://schemas.microsoft.com/office/drawing/2012/chart" uri="{CE6537A1-D6FC-4f65-9D91-7224C49458BB}">
              <c15:dlblFieldTable/>
              <c15:showDataLabelsRange val="0"/>
            </c:ext>
          </c:extLst>
        </c:dLbl>
      </c:pivotFmt>
      <c:pivotFmt>
        <c:idx val="38"/>
        <c:spPr>
          <a:solidFill>
            <a:schemeClr val="bg1">
              <a:lumMod val="50000"/>
            </a:schemeClr>
          </a:solidFill>
        </c:spPr>
        <c:marker>
          <c:symbol val="none"/>
        </c:marker>
        <c:dLbl>
          <c:idx val="0"/>
          <c:delete val="1"/>
          <c:extLst>
            <c:ext xmlns:c15="http://schemas.microsoft.com/office/drawing/2012/chart" uri="{CE6537A1-D6FC-4f65-9D91-7224C49458BB}"/>
          </c:extLst>
        </c:dLbl>
      </c:pivotFmt>
      <c:pivotFmt>
        <c:idx val="39"/>
        <c:spPr>
          <a:solidFill>
            <a:schemeClr val="bg1">
              <a:lumMod val="50000"/>
            </a:schemeClr>
          </a:solidFill>
        </c:spPr>
        <c:marker>
          <c:symbol val="none"/>
        </c:marker>
        <c:dLbl>
          <c:idx val="0"/>
          <c:delete val="1"/>
          <c:extLst>
            <c:ext xmlns:c15="http://schemas.microsoft.com/office/drawing/2012/chart" uri="{CE6537A1-D6FC-4f65-9D91-7224C49458BB}"/>
          </c:extLst>
        </c:dLbl>
      </c:pivotFmt>
      <c:pivotFmt>
        <c:idx val="40"/>
        <c:spPr>
          <a:solidFill>
            <a:schemeClr val="accent1">
              <a:lumMod val="75000"/>
            </a:schemeClr>
          </a:solidFill>
        </c:spPr>
        <c:dLbl>
          <c:idx val="0"/>
          <c:layout>
            <c:manualLayout>
              <c:x val="-1.9927953131933008E-2"/>
              <c:y val="8.6753689170084879E-5"/>
            </c:manualLayout>
          </c:layout>
          <c:tx>
            <c:rich>
              <a:bodyPr wrap="square" lIns="38100" tIns="19050" rIns="38100" bIns="19050" anchor="ctr">
                <a:spAutoFit/>
              </a:bodyPr>
              <a:lstStyle/>
              <a:p>
                <a:pPr>
                  <a:defRPr/>
                </a:pPr>
                <a:fld id="{D3E80795-4209-4F24-9EB1-BB857D11E2F6}" type="PERCENTAGE">
                  <a:rPr lang="en-US" b="1">
                    <a:solidFill>
                      <a:schemeClr val="bg1"/>
                    </a:solidFill>
                  </a:rPr>
                  <a:pPr>
                    <a:defRPr/>
                  </a:pPr>
                  <a:t>[PERCENTAGE]</a:t>
                </a:fld>
                <a:endParaRPr lang="en-IN"/>
              </a:p>
            </c:rich>
          </c:tx>
          <c:spPr>
            <a:noFill/>
            <a:ln>
              <a:noFill/>
            </a:ln>
            <a:effectLst/>
          </c:spPr>
          <c:showLegendKey val="0"/>
          <c:showVal val="0"/>
          <c:showCatName val="0"/>
          <c:showSerName val="0"/>
          <c:showPercent val="1"/>
          <c:showBubbleSize val="0"/>
          <c:extLst>
            <c:ext xmlns:c15="http://schemas.microsoft.com/office/drawing/2012/chart" uri="{CE6537A1-D6FC-4f65-9D91-7224C49458BB}">
              <c15:dlblFieldTable/>
              <c15:showDataLabelsRange val="0"/>
            </c:ext>
          </c:extLst>
        </c:dLbl>
      </c:pivotFmt>
      <c:pivotFmt>
        <c:idx val="41"/>
        <c:dLbl>
          <c:idx val="0"/>
          <c:layout>
            <c:manualLayout>
              <c:x val="-4.7755491881566383E-3"/>
              <c:y val="7.8634276993532568E-3"/>
            </c:manualLayout>
          </c:layout>
          <c:tx>
            <c:rich>
              <a:bodyPr wrap="square" lIns="38100" tIns="19050" rIns="38100" bIns="19050" anchor="ctr">
                <a:spAutoFit/>
              </a:bodyPr>
              <a:lstStyle/>
              <a:p>
                <a:pPr>
                  <a:defRPr/>
                </a:pPr>
                <a:fld id="{57520AD4-7D79-416A-AEA6-6E4094039A14}" type="PERCENTAGE">
                  <a:rPr lang="en-US" b="1">
                    <a:solidFill>
                      <a:schemeClr val="bg1"/>
                    </a:solidFill>
                  </a:rPr>
                  <a:pPr>
                    <a:defRPr/>
                  </a:pPr>
                  <a:t>[PERCENTAGE]</a:t>
                </a:fld>
                <a:endParaRPr lang="en-IN"/>
              </a:p>
            </c:rich>
          </c:tx>
          <c:spPr>
            <a:noFill/>
            <a:ln>
              <a:noFill/>
            </a:ln>
            <a:effectLst/>
          </c:spPr>
          <c:showLegendKey val="0"/>
          <c:showVal val="0"/>
          <c:showCatName val="0"/>
          <c:showSerName val="0"/>
          <c:showPercent val="1"/>
          <c:showBubbleSize val="0"/>
          <c:extLst>
            <c:ext xmlns:c15="http://schemas.microsoft.com/office/drawing/2012/chart" uri="{CE6537A1-D6FC-4f65-9D91-7224C49458BB}">
              <c15:dlblFieldTable/>
              <c15:showDataLabelsRange val="0"/>
            </c:ext>
          </c:extLst>
        </c:dLbl>
      </c:pivotFmt>
      <c:pivotFmt>
        <c:idx val="42"/>
        <c:spPr>
          <a:solidFill>
            <a:schemeClr val="bg1">
              <a:lumMod val="50000"/>
            </a:schemeClr>
          </a:solidFill>
        </c:spPr>
        <c:marker>
          <c:symbol val="none"/>
        </c:marker>
        <c:dLbl>
          <c:idx val="0"/>
          <c:delete val="1"/>
          <c:extLst>
            <c:ext xmlns:c15="http://schemas.microsoft.com/office/drawing/2012/chart" uri="{CE6537A1-D6FC-4f65-9D91-7224C49458BB}"/>
          </c:extLst>
        </c:dLbl>
      </c:pivotFmt>
      <c:pivotFmt>
        <c:idx val="43"/>
        <c:spPr>
          <a:solidFill>
            <a:schemeClr val="accent1">
              <a:lumMod val="75000"/>
            </a:schemeClr>
          </a:solidFill>
        </c:spPr>
        <c:dLbl>
          <c:idx val="0"/>
          <c:layout>
            <c:manualLayout>
              <c:x val="-1.9927953131933008E-2"/>
              <c:y val="8.6753689170084879E-5"/>
            </c:manualLayout>
          </c:layout>
          <c:tx>
            <c:rich>
              <a:bodyPr wrap="square" lIns="38100" tIns="19050" rIns="38100" bIns="19050" anchor="ctr">
                <a:spAutoFit/>
              </a:bodyPr>
              <a:lstStyle/>
              <a:p>
                <a:pPr>
                  <a:defRPr/>
                </a:pPr>
                <a:fld id="{D3E80795-4209-4F24-9EB1-BB857D11E2F6}" type="PERCENTAGE">
                  <a:rPr lang="en-US" b="1">
                    <a:solidFill>
                      <a:schemeClr val="bg1"/>
                    </a:solidFill>
                  </a:rPr>
                  <a:pPr>
                    <a:defRPr/>
                  </a:pPr>
                  <a:t>[PERCENTAGE]</a:t>
                </a:fld>
                <a:endParaRPr lang="en-IN"/>
              </a:p>
            </c:rich>
          </c:tx>
          <c:spPr>
            <a:noFill/>
            <a:ln>
              <a:noFill/>
            </a:ln>
            <a:effectLst/>
          </c:spPr>
          <c:showLegendKey val="0"/>
          <c:showVal val="0"/>
          <c:showCatName val="0"/>
          <c:showSerName val="0"/>
          <c:showPercent val="1"/>
          <c:showBubbleSize val="0"/>
          <c:extLst>
            <c:ext xmlns:c15="http://schemas.microsoft.com/office/drawing/2012/chart" uri="{CE6537A1-D6FC-4f65-9D91-7224C49458BB}">
              <c15:dlblFieldTable/>
              <c15:showDataLabelsRange val="0"/>
            </c:ext>
          </c:extLst>
        </c:dLbl>
      </c:pivotFmt>
      <c:pivotFmt>
        <c:idx val="44"/>
        <c:dLbl>
          <c:idx val="0"/>
          <c:layout>
            <c:manualLayout>
              <c:x val="-4.7755491881566383E-3"/>
              <c:y val="7.8634276993532568E-3"/>
            </c:manualLayout>
          </c:layout>
          <c:tx>
            <c:rich>
              <a:bodyPr wrap="square" lIns="38100" tIns="19050" rIns="38100" bIns="19050" anchor="ctr">
                <a:spAutoFit/>
              </a:bodyPr>
              <a:lstStyle/>
              <a:p>
                <a:pPr>
                  <a:defRPr/>
                </a:pPr>
                <a:fld id="{57520AD4-7D79-416A-AEA6-6E4094039A14}" type="PERCENTAGE">
                  <a:rPr lang="en-US" b="1">
                    <a:solidFill>
                      <a:schemeClr val="bg1"/>
                    </a:solidFill>
                  </a:rPr>
                  <a:pPr>
                    <a:defRPr/>
                  </a:pPr>
                  <a:t>[PERCENTAGE]</a:t>
                </a:fld>
                <a:endParaRPr lang="en-IN"/>
              </a:p>
            </c:rich>
          </c:tx>
          <c:spPr>
            <a:noFill/>
            <a:ln>
              <a:noFill/>
            </a:ln>
            <a:effectLst/>
          </c:spPr>
          <c:showLegendKey val="0"/>
          <c:showVal val="0"/>
          <c:showCatName val="0"/>
          <c:showSerName val="0"/>
          <c:showPercent val="1"/>
          <c:showBubbleSize val="0"/>
          <c:extLst>
            <c:ext xmlns:c15="http://schemas.microsoft.com/office/drawing/2012/chart" uri="{CE6537A1-D6FC-4f65-9D91-7224C49458BB}">
              <c15:dlblFieldTable/>
              <c15:showDataLabelsRange val="0"/>
            </c:ext>
          </c:extLst>
        </c:dLbl>
      </c:pivotFmt>
    </c:pivotFmts>
    <c:plotArea>
      <c:layout>
        <c:manualLayout>
          <c:layoutTarget val="inner"/>
          <c:xMode val="edge"/>
          <c:yMode val="edge"/>
          <c:x val="6.8587415111792976E-2"/>
          <c:y val="0.17924107142857143"/>
          <c:w val="0.57606981981981986"/>
          <c:h val="0.76123511904761909"/>
        </c:manualLayout>
      </c:layout>
      <c:doughnutChart>
        <c:varyColors val="0"/>
        <c:ser>
          <c:idx val="0"/>
          <c:order val="0"/>
          <c:tx>
            <c:strRef>
              <c:f>Pivots!$U$17</c:f>
              <c:strCache>
                <c:ptCount val="1"/>
                <c:pt idx="0">
                  <c:v>Total</c:v>
                </c:pt>
              </c:strCache>
            </c:strRef>
          </c:tx>
          <c:spPr>
            <a:solidFill>
              <a:schemeClr val="bg1">
                <a:lumMod val="50000"/>
              </a:schemeClr>
            </a:solidFill>
          </c:spPr>
          <c:dPt>
            <c:idx val="0"/>
            <c:bubble3D val="0"/>
            <c:spPr>
              <a:solidFill>
                <a:schemeClr val="accent1">
                  <a:lumMod val="75000"/>
                </a:schemeClr>
              </a:solidFill>
            </c:spPr>
            <c:extLst>
              <c:ext xmlns:c16="http://schemas.microsoft.com/office/drawing/2014/chart" uri="{C3380CC4-5D6E-409C-BE32-E72D297353CC}">
                <c16:uniqueId val="{00000001-50C1-4327-A341-D01803B0EBE2}"/>
              </c:ext>
            </c:extLst>
          </c:dPt>
          <c:dPt>
            <c:idx val="1"/>
            <c:bubble3D val="0"/>
            <c:extLst>
              <c:ext xmlns:c16="http://schemas.microsoft.com/office/drawing/2014/chart" uri="{C3380CC4-5D6E-409C-BE32-E72D297353CC}">
                <c16:uniqueId val="{00000002-50C1-4327-A341-D01803B0EBE2}"/>
              </c:ext>
            </c:extLst>
          </c:dPt>
          <c:dPt>
            <c:idx val="2"/>
            <c:bubble3D val="0"/>
            <c:extLst>
              <c:ext xmlns:c16="http://schemas.microsoft.com/office/drawing/2014/chart" uri="{C3380CC4-5D6E-409C-BE32-E72D297353CC}">
                <c16:uniqueId val="{00000003-50C1-4327-A341-D01803B0EBE2}"/>
              </c:ext>
            </c:extLst>
          </c:dPt>
          <c:dPt>
            <c:idx val="3"/>
            <c:bubble3D val="0"/>
            <c:extLst>
              <c:ext xmlns:c16="http://schemas.microsoft.com/office/drawing/2014/chart" uri="{C3380CC4-5D6E-409C-BE32-E72D297353CC}">
                <c16:uniqueId val="{00000004-50C1-4327-A341-D01803B0EBE2}"/>
              </c:ext>
            </c:extLst>
          </c:dPt>
          <c:dLbls>
            <c:dLbl>
              <c:idx val="0"/>
              <c:layout>
                <c:manualLayout>
                  <c:x val="-1.9927953131933008E-2"/>
                  <c:y val="8.6753689170084879E-5"/>
                </c:manualLayout>
              </c:layout>
              <c:tx>
                <c:rich>
                  <a:bodyPr/>
                  <a:lstStyle/>
                  <a:p>
                    <a:fld id="{D3E80795-4209-4F24-9EB1-BB857D11E2F6}" type="PERCENTAGE">
                      <a:rPr lang="en-US" b="1">
                        <a:solidFill>
                          <a:schemeClr val="bg1"/>
                        </a:solidFill>
                      </a:rPr>
                      <a:pPr/>
                      <a:t>[PERCENTAGE]</a:t>
                    </a:fld>
                    <a:endParaRPr lang="en-IN"/>
                  </a:p>
                </c:rich>
              </c:tx>
              <c:showLegendKey val="0"/>
              <c:showVal val="0"/>
              <c:showCatName val="0"/>
              <c:showSerName val="0"/>
              <c:showPercent val="1"/>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1-50C1-4327-A341-D01803B0EBE2}"/>
                </c:ext>
              </c:extLst>
            </c:dLbl>
            <c:dLbl>
              <c:idx val="1"/>
              <c:layout>
                <c:manualLayout>
                  <c:x val="-4.7755491881566383E-3"/>
                  <c:y val="7.8634276993532568E-3"/>
                </c:manualLayout>
              </c:layout>
              <c:tx>
                <c:rich>
                  <a:bodyPr/>
                  <a:lstStyle/>
                  <a:p>
                    <a:fld id="{57520AD4-7D79-416A-AEA6-6E4094039A14}" type="PERCENTAGE">
                      <a:rPr lang="en-US" b="1">
                        <a:solidFill>
                          <a:schemeClr val="bg1"/>
                        </a:solidFill>
                      </a:rPr>
                      <a:pPr/>
                      <a:t>[PERCENTAGE]</a:t>
                    </a:fld>
                    <a:endParaRPr lang="en-IN"/>
                  </a:p>
                </c:rich>
              </c:tx>
              <c:showLegendKey val="0"/>
              <c:showVal val="0"/>
              <c:showCatName val="0"/>
              <c:showSerName val="0"/>
              <c:showPercent val="1"/>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2-50C1-4327-A341-D01803B0EBE2}"/>
                </c:ext>
              </c:extLst>
            </c:dLbl>
            <c:spPr>
              <a:noFill/>
              <a:ln>
                <a:noFill/>
              </a:ln>
              <a:effectLst/>
            </c:spPr>
            <c:txPr>
              <a:bodyPr wrap="square" lIns="38100" tIns="19050" rIns="38100" bIns="19050" anchor="ctr">
                <a:spAutoFit/>
              </a:bodyPr>
              <a:lstStyle/>
              <a:p>
                <a:pPr>
                  <a:defRPr/>
                </a:pPr>
                <a:endParaRPr lang="en-US"/>
              </a:p>
            </c:txPr>
            <c:showLegendKey val="0"/>
            <c:showVal val="0"/>
            <c:showCatName val="0"/>
            <c:showSerName val="0"/>
            <c:showPercent val="0"/>
            <c:showBubbleSize val="0"/>
            <c:extLst>
              <c:ext xmlns:c15="http://schemas.microsoft.com/office/drawing/2012/chart" uri="{CE6537A1-D6FC-4f65-9D91-7224C49458BB}"/>
            </c:extLst>
          </c:dLbls>
          <c:cat>
            <c:strRef>
              <c:f>Pivots!$T$18:$T$22</c:f>
              <c:strCache>
                <c:ptCount val="4"/>
                <c:pt idx="0">
                  <c:v>Call</c:v>
                </c:pt>
                <c:pt idx="1">
                  <c:v>Chat</c:v>
                </c:pt>
                <c:pt idx="2">
                  <c:v>Complementary</c:v>
                </c:pt>
                <c:pt idx="3">
                  <c:v>public_live_Call</c:v>
                </c:pt>
              </c:strCache>
            </c:strRef>
          </c:cat>
          <c:val>
            <c:numRef>
              <c:f>Pivots!$U$18:$U$22</c:f>
              <c:numCache>
                <c:formatCode>0.00</c:formatCode>
                <c:ptCount val="4"/>
                <c:pt idx="0">
                  <c:v>168442.03500000015</c:v>
                </c:pt>
                <c:pt idx="1">
                  <c:v>45494.683333333342</c:v>
                </c:pt>
                <c:pt idx="2">
                  <c:v>0</c:v>
                </c:pt>
                <c:pt idx="3">
                  <c:v>50.596999999999902</c:v>
                </c:pt>
              </c:numCache>
            </c:numRef>
          </c:val>
          <c:extLst>
            <c:ext xmlns:c16="http://schemas.microsoft.com/office/drawing/2014/chart" uri="{C3380CC4-5D6E-409C-BE32-E72D297353CC}">
              <c16:uniqueId val="{00000005-50C1-4327-A341-D01803B0EBE2}"/>
            </c:ext>
          </c:extLst>
        </c:ser>
        <c:dLbls>
          <c:showLegendKey val="0"/>
          <c:showVal val="0"/>
          <c:showCatName val="0"/>
          <c:showSerName val="0"/>
          <c:showPercent val="0"/>
          <c:showBubbleSize val="0"/>
          <c:showLeaderLines val="0"/>
        </c:dLbls>
        <c:firstSliceAng val="0"/>
        <c:holeSize val="50"/>
      </c:doughnutChart>
    </c:plotArea>
    <c:legend>
      <c:legendPos val="r"/>
      <c:layout>
        <c:manualLayout>
          <c:xMode val="edge"/>
          <c:yMode val="edge"/>
          <c:x val="0.60391670238927875"/>
          <c:y val="0.2060648665125929"/>
          <c:w val="0.39608329761072131"/>
          <c:h val="0.71499233260029049"/>
        </c:manualLayout>
      </c:layout>
      <c:overlay val="0"/>
    </c:legend>
    <c:plotVisOnly val="1"/>
    <c:dispBlanksAs val="gap"/>
    <c:showDLblsOverMax val="0"/>
  </c:chart>
  <c:spPr>
    <a:solidFill>
      <a:schemeClr val="bg1"/>
    </a:solidFill>
    <a:ln>
      <a:noFill/>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[AstroSage_analysis_vikas.xlsx]Subjective!website_distribution</c:name>
    <c:fmtId val="2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1">
                <a:solidFill>
                  <a:sysClr val="windowText" lastClr="000000"/>
                </a:solidFill>
              </a:rPr>
              <a:t>Website</a:t>
            </a:r>
            <a:r>
              <a:rPr lang="en-IN" b="1" baseline="0">
                <a:solidFill>
                  <a:sysClr val="windowText" lastClr="000000"/>
                </a:solidFill>
              </a:rPr>
              <a:t> Distribution</a:t>
            </a:r>
            <a:endParaRPr lang="en-IN" b="1">
              <a:solidFill>
                <a:sysClr val="windowText" lastClr="000000"/>
              </a:solidFill>
            </a:endParaRPr>
          </a:p>
        </c:rich>
      </c:tx>
      <c:layout>
        <c:manualLayout>
          <c:xMode val="edge"/>
          <c:yMode val="edge"/>
          <c:x val="0.15950125821659208"/>
          <c:y val="2.4104206089064092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pivotFmt>
      <c:pivotFmt>
        <c:idx val="1"/>
        <c:spPr>
          <a:solidFill>
            <a:schemeClr val="accent1"/>
          </a:solidFill>
          <a:ln w="19050">
            <a:solidFill>
              <a:schemeClr val="lt1"/>
            </a:solidFill>
          </a:ln>
          <a:effectLst/>
        </c:spPr>
        <c:marker>
          <c:symbol val="none"/>
        </c:marker>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tx2">
              <a:lumMod val="50000"/>
              <a:lumOff val="50000"/>
            </a:schemeClr>
          </a:solidFill>
          <a:ln w="19050">
            <a:solidFill>
              <a:schemeClr val="lt1"/>
            </a:solidFill>
          </a:ln>
          <a:effectLst/>
        </c:spPr>
        <c:marker>
          <c:symbol val="none"/>
        </c:marker>
        <c:dLbl>
          <c:idx val="0"/>
          <c:spPr>
            <a:solidFill>
              <a:schemeClr val="lt1"/>
            </a:solidFill>
            <a:ln>
              <a:solidFill>
                <a:schemeClr val="dk1">
                  <a:lumMod val="25000"/>
                  <a:lumOff val="75000"/>
                </a:schemeClr>
              </a:solidFill>
            </a:ln>
            <a:effectLst/>
          </c:spPr>
          <c:txPr>
            <a:bodyPr rot="0" spcFirstLastPara="1" vertOverflow="clip" horzOverflow="clip" vert="horz" wrap="square" lIns="36576" tIns="18288" rIns="36576" bIns="18288"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roundRect">
                  <a:avLst/>
                </a:prstGeom>
                <a:noFill/>
                <a:ln>
                  <a:noFill/>
                </a:ln>
              </c15:spPr>
            </c:ext>
          </c:extLst>
        </c:dLbl>
      </c:pivotFmt>
      <c:pivotFmt>
        <c:idx val="6"/>
        <c:spPr>
          <a:solidFill>
            <a:schemeClr val="tx2">
              <a:lumMod val="50000"/>
              <a:lumOff val="50000"/>
            </a:schemeClr>
          </a:solidFill>
          <a:ln w="19050">
            <a:solidFill>
              <a:schemeClr val="lt1"/>
            </a:solidFill>
          </a:ln>
          <a:effectLst/>
        </c:spPr>
        <c:dLbl>
          <c:idx val="0"/>
          <c:layout>
            <c:manualLayout>
              <c:x val="-8.8113100906634462E-2"/>
              <c:y val="7.1181552949658111E-2"/>
            </c:manualLayout>
          </c:layout>
          <c:spPr>
            <a:solidFill>
              <a:schemeClr val="lt1"/>
            </a:solidFill>
            <a:ln>
              <a:solidFill>
                <a:schemeClr val="dk1">
                  <a:lumMod val="25000"/>
                  <a:lumOff val="75000"/>
                </a:schemeClr>
              </a:solidFill>
            </a:ln>
            <a:effectLst/>
          </c:spPr>
          <c:txPr>
            <a:bodyPr rot="0" spcFirstLastPara="1" vertOverflow="clip" horzOverflow="clip" vert="horz" wrap="square" lIns="36576" tIns="18288" rIns="36576" bIns="18288"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roundRect">
                  <a:avLst/>
                </a:prstGeom>
                <a:noFill/>
                <a:ln>
                  <a:noFill/>
                </a:ln>
              </c15:spPr>
            </c:ext>
          </c:extLst>
        </c:dLbl>
      </c:pivotFmt>
      <c:pivotFmt>
        <c:idx val="7"/>
        <c:spPr>
          <a:solidFill>
            <a:schemeClr val="tx2">
              <a:lumMod val="50000"/>
              <a:lumOff val="50000"/>
            </a:schemeClr>
          </a:solidFill>
          <a:ln w="19050">
            <a:solidFill>
              <a:schemeClr val="lt1"/>
            </a:solidFill>
          </a:ln>
          <a:effectLst/>
        </c:spPr>
        <c:dLbl>
          <c:idx val="0"/>
          <c:spPr>
            <a:solidFill>
              <a:schemeClr val="lt1"/>
            </a:solidFill>
            <a:ln>
              <a:solidFill>
                <a:schemeClr val="dk1">
                  <a:lumMod val="25000"/>
                  <a:lumOff val="75000"/>
                </a:schemeClr>
              </a:solidFill>
            </a:ln>
            <a:effectLst/>
          </c:spPr>
          <c:txPr>
            <a:bodyPr rot="0" spcFirstLastPara="1" vertOverflow="clip" horzOverflow="clip" vert="horz" wrap="square" lIns="36576" tIns="18288" rIns="36576" bIns="18288"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pPr xmlns:c15="http://schemas.microsoft.com/office/drawing/2012/chart">
                <a:prstGeom prst="roundRect">
                  <a:avLst/>
                </a:prstGeom>
                <a:noFill/>
                <a:ln>
                  <a:noFill/>
                </a:ln>
              </c15:spPr>
            </c:ext>
          </c:extLst>
        </c:dLbl>
      </c:pivotFmt>
      <c:pivotFmt>
        <c:idx val="8"/>
        <c:spPr>
          <a:solidFill>
            <a:schemeClr val="accent1">
              <a:lumMod val="75000"/>
            </a:schemeClr>
          </a:solidFill>
          <a:ln w="19050">
            <a:solidFill>
              <a:schemeClr val="lt1"/>
            </a:solidFill>
          </a:ln>
          <a:effectLst/>
        </c:spPr>
        <c:dLbl>
          <c:idx val="0"/>
          <c:layout>
            <c:manualLayout>
              <c:x val="8.6037558358302554E-2"/>
              <c:y val="-0.14181620537776127"/>
            </c:manualLayout>
          </c:layout>
          <c:spPr>
            <a:solidFill>
              <a:schemeClr val="lt1"/>
            </a:solidFill>
            <a:ln>
              <a:solidFill>
                <a:schemeClr val="dk1">
                  <a:lumMod val="25000"/>
                  <a:lumOff val="75000"/>
                </a:schemeClr>
              </a:solidFill>
            </a:ln>
            <a:effectLst/>
          </c:spPr>
          <c:txPr>
            <a:bodyPr rot="0" spcFirstLastPara="1" vertOverflow="clip" horzOverflow="clip" vert="horz" wrap="square" lIns="36576" tIns="18288" rIns="36576" bIns="18288"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roundRect">
                  <a:avLst/>
                </a:prstGeom>
                <a:noFill/>
                <a:ln>
                  <a:noFill/>
                </a:ln>
              </c15:spPr>
              <c15:layout>
                <c:manualLayout>
                  <c:w val="0.27579069209269191"/>
                  <c:h val="0.21483897130884391"/>
                </c:manualLayout>
              </c15:layout>
            </c:ext>
          </c:extLst>
        </c:dLbl>
      </c:pivotFmt>
      <c:pivotFmt>
        <c:idx val="9"/>
        <c:spPr>
          <a:solidFill>
            <a:schemeClr val="bg2">
              <a:lumMod val="50000"/>
            </a:schemeClr>
          </a:solidFill>
          <a:ln w="19050">
            <a:solidFill>
              <a:schemeClr val="lt1"/>
            </a:solidFill>
          </a:ln>
          <a:effectLst/>
        </c:spPr>
        <c:dLbl>
          <c:idx val="0"/>
          <c:layout>
            <c:manualLayout>
              <c:x val="8.6305490883406888E-2"/>
              <c:y val="-5.9026996625421824E-2"/>
            </c:manualLayout>
          </c:layout>
          <c:spPr>
            <a:solidFill>
              <a:schemeClr val="bg1"/>
            </a:solidFill>
            <a:ln>
              <a:solidFill>
                <a:schemeClr val="accent1"/>
              </a:solid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layout>
                <c:manualLayout>
                  <c:w val="0.24925270969035843"/>
                  <c:h val="0.14858630952380952"/>
                </c:manualLayout>
              </c15:layout>
            </c:ext>
          </c:extLst>
        </c:dLbl>
      </c:pivotFmt>
      <c:pivotFmt>
        <c:idx val="10"/>
        <c:spPr>
          <a:solidFill>
            <a:schemeClr val="accent1">
              <a:lumMod val="75000"/>
            </a:schemeClr>
          </a:solidFill>
          <a:ln w="19050">
            <a:solidFill>
              <a:schemeClr val="lt1"/>
            </a:solidFill>
          </a:ln>
          <a:effectLst/>
        </c:spPr>
        <c:dLbl>
          <c:idx val="0"/>
          <c:layout>
            <c:manualLayout>
              <c:x val="-4.1316129088515112E-2"/>
              <c:y val="-6.3691062054743161E-2"/>
            </c:manualLayout>
          </c:layout>
          <c:spPr>
            <a:solidFill>
              <a:schemeClr val="bg1"/>
            </a:solidFill>
            <a:ln>
              <a:solidFill>
                <a:schemeClr val="accent1"/>
              </a:solid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layout>
                <c:manualLayout>
                  <c:w val="0.37545844560127656"/>
                  <c:h val="0.13299353205849268"/>
                </c:manualLayout>
              </c15:layout>
            </c:ext>
          </c:extLst>
        </c:dLbl>
      </c:pivotFmt>
      <c:pivotFmt>
        <c:idx val="1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3"/>
        <c:spPr>
          <a:solidFill>
            <a:schemeClr val="bg2">
              <a:lumMod val="50000"/>
            </a:schemeClr>
          </a:solidFill>
          <a:ln w="19050">
            <a:solidFill>
              <a:schemeClr val="lt1"/>
            </a:solidFill>
          </a:ln>
          <a:effectLst/>
        </c:spPr>
        <c:dLbl>
          <c:idx val="0"/>
          <c:layout>
            <c:manualLayout>
              <c:x val="8.6305490883406888E-2"/>
              <c:y val="-5.9026996625421824E-2"/>
            </c:manualLayout>
          </c:layout>
          <c:spPr>
            <a:solidFill>
              <a:schemeClr val="bg1"/>
            </a:solidFill>
            <a:ln>
              <a:solidFill>
                <a:schemeClr val="accent1"/>
              </a:solid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layout>
                <c:manualLayout>
                  <c:w val="0.24925270969035843"/>
                  <c:h val="0.14858630952380952"/>
                </c:manualLayout>
              </c15:layout>
            </c:ext>
          </c:extLst>
        </c:dLbl>
      </c:pivotFmt>
      <c:pivotFmt>
        <c:idx val="14"/>
        <c:spPr>
          <a:solidFill>
            <a:schemeClr val="accent1"/>
          </a:solidFill>
          <a:ln w="19050">
            <a:solidFill>
              <a:schemeClr val="lt1"/>
            </a:solidFill>
          </a:ln>
          <a:effectLst/>
        </c:spPr>
      </c:pivotFmt>
      <c:pivotFmt>
        <c:idx val="15"/>
        <c:spPr>
          <a:solidFill>
            <a:schemeClr val="accent1">
              <a:lumMod val="75000"/>
            </a:schemeClr>
          </a:solidFill>
          <a:ln w="19050">
            <a:solidFill>
              <a:schemeClr val="lt1"/>
            </a:solidFill>
          </a:ln>
          <a:effectLst/>
        </c:spPr>
        <c:dLbl>
          <c:idx val="0"/>
          <c:layout>
            <c:manualLayout>
              <c:x val="-4.1316129088515112E-2"/>
              <c:y val="-6.3691062054743161E-2"/>
            </c:manualLayout>
          </c:layout>
          <c:spPr>
            <a:solidFill>
              <a:schemeClr val="bg1"/>
            </a:solidFill>
            <a:ln>
              <a:solidFill>
                <a:schemeClr val="accent1"/>
              </a:solid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layout>
                <c:manualLayout>
                  <c:w val="0.37545844560127656"/>
                  <c:h val="0.13299353205849268"/>
                </c:manualLayout>
              </c15:layout>
            </c:ext>
          </c:extLst>
        </c:dLbl>
      </c:pivotFmt>
      <c:pivotFmt>
        <c:idx val="16"/>
        <c:spPr>
          <a:solidFill>
            <a:schemeClr val="accent1">
              <a:lumMod val="75000"/>
            </a:schemeClr>
          </a:solidFill>
          <a:ln w="19050">
            <a:solidFill>
              <a:schemeClr val="lt1"/>
            </a:solidFill>
          </a:ln>
          <a:effectLst/>
        </c:spPr>
        <c:dLbl>
          <c:idx val="0"/>
          <c:layout>
            <c:manualLayout>
              <c:x val="-8.5791751452416756E-2"/>
              <c:y val="-7.1301190090964653E-2"/>
            </c:manualLayout>
          </c:layout>
          <c:spPr>
            <a:solidFill>
              <a:schemeClr val="bg1"/>
            </a:solidFill>
            <a:ln>
              <a:solidFill>
                <a:schemeClr val="accent1"/>
              </a:solid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15:layout>
                <c:manualLayout>
                  <c:w val="0.10860464773364004"/>
                  <c:h val="0.13299356416064431"/>
                </c:manualLayout>
              </c15:layout>
            </c:ext>
          </c:extLst>
        </c:dLbl>
      </c:pivotFmt>
      <c:pivotFmt>
        <c:idx val="17"/>
        <c:spPr>
          <a:solidFill>
            <a:schemeClr val="bg2">
              <a:lumMod val="50000"/>
            </a:schemeClr>
          </a:solidFill>
          <a:ln w="19050">
            <a:solidFill>
              <a:schemeClr val="lt1"/>
            </a:solidFill>
          </a:ln>
          <a:effectLst/>
        </c:spPr>
        <c:dLbl>
          <c:idx val="0"/>
          <c:layout>
            <c:manualLayout>
              <c:x val="2.7784926536325527E-2"/>
              <c:y val="-5.9026955160142655E-2"/>
            </c:manualLayout>
          </c:layout>
          <c:spPr>
            <a:solidFill>
              <a:schemeClr val="bg1"/>
            </a:solidFill>
            <a:ln>
              <a:solidFill>
                <a:schemeClr val="accent1"/>
              </a:solid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15:layout>
                <c:manualLayout>
                  <c:w val="0.1322115809961957"/>
                  <c:h val="0.14858639245436786"/>
                </c:manualLayout>
              </c15:layout>
            </c:ext>
          </c:extLst>
        </c:dLbl>
      </c:pivotFmt>
      <c:pivotFmt>
        <c:idx val="18"/>
        <c:spPr>
          <a:solidFill>
            <a:schemeClr val="accent1"/>
          </a:solidFill>
          <a:ln w="19050">
            <a:solidFill>
              <a:schemeClr val="lt1"/>
            </a:solidFill>
          </a:ln>
          <a:effectLst/>
        </c:spP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DD4B324F-FC1A-4E5C-B25A-44EA5D8E4CEB}" type="PERCENTAGE">
                  <a:rPr lang="en-US" baseline="0"/>
                  <a:pPr>
                    <a:defRPr sz="900" b="0" i="0" u="none" strike="noStrike" kern="1200" baseline="0">
                      <a:solidFill>
                        <a:schemeClr val="tx1">
                          <a:lumMod val="75000"/>
                          <a:lumOff val="25000"/>
                        </a:schemeClr>
                      </a:solidFill>
                      <a:latin typeface="+mn-lt"/>
                      <a:ea typeface="+mn-ea"/>
                      <a:cs typeface="+mn-cs"/>
                    </a:defRPr>
                  </a:pPr>
                  <a:t>[PERCENTAGE]</a:t>
                </a:fld>
                <a:endParaRPr lang="en-IN"/>
              </a:p>
            </c:rich>
          </c:tx>
          <c:spPr>
            <a:solidFill>
              <a:schemeClr val="bg1"/>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15:dlblFieldTable/>
              <c15:showDataLabelsRange val="0"/>
            </c:ext>
          </c:extLst>
        </c:dLbl>
      </c:pivotFmt>
      <c:pivotFmt>
        <c:idx val="1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2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1"/>
        <c:spPr>
          <a:solidFill>
            <a:schemeClr val="accent1">
              <a:lumMod val="75000"/>
            </a:schemeClr>
          </a:solidFill>
          <a:ln w="19050">
            <a:solidFill>
              <a:schemeClr val="lt1"/>
            </a:solidFill>
          </a:ln>
          <a:effectLst/>
        </c:spP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fld id="{DA9A4548-A44F-474A-AA53-9A26829AE5DF}" type="PERCENTAGE">
                  <a:rPr lang="en-US"/>
                  <a:pPr>
                    <a:defRPr sz="900" b="0" i="0" u="none" strike="noStrike" kern="1200" baseline="0">
                      <a:solidFill>
                        <a:schemeClr val="bg1"/>
                      </a:solidFill>
                      <a:latin typeface="+mn-lt"/>
                      <a:ea typeface="+mn-ea"/>
                      <a:cs typeface="+mn-cs"/>
                    </a:defRPr>
                  </a:pPr>
                  <a:t>[PERCENTAGE]</a:t>
                </a:fld>
                <a:endParaRPr lang="en-IN"/>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22"/>
        <c:spPr>
          <a:solidFill>
            <a:schemeClr val="bg1">
              <a:lumMod val="50000"/>
            </a:schemeClr>
          </a:solidFill>
          <a:ln w="19050">
            <a:solidFill>
              <a:schemeClr val="lt1"/>
            </a:solidFill>
          </a:ln>
          <a:effectLst/>
        </c:spP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fld id="{A0E7B63F-7802-494A-B708-16D60D4BF92A}" type="PERCENTAGE">
                  <a:rPr lang="en-US"/>
                  <a:pPr>
                    <a:defRPr sz="900" b="0" i="0" u="none" strike="noStrike" kern="1200" baseline="0">
                      <a:solidFill>
                        <a:schemeClr val="bg1"/>
                      </a:solidFill>
                      <a:latin typeface="+mn-lt"/>
                      <a:ea typeface="+mn-ea"/>
                      <a:cs typeface="+mn-cs"/>
                    </a:defRPr>
                  </a:pPr>
                  <a:t>[PERCENTAGE]</a:t>
                </a:fld>
                <a:endParaRPr lang="en-IN"/>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23"/>
        <c:spPr>
          <a:solidFill>
            <a:schemeClr val="accent1"/>
          </a:solidFill>
          <a:ln w="19050">
            <a:solidFill>
              <a:schemeClr val="lt1"/>
            </a:solidFill>
          </a:ln>
          <a:effectLst/>
        </c:spP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fld id="{C749043B-0845-4866-BFEC-B77DD5FD4DED}" type="PERCENTAGE">
                  <a:rPr lang="en-US"/>
                  <a:pPr>
                    <a:defRPr sz="900" b="0" i="0" u="none" strike="noStrike" kern="1200" baseline="0">
                      <a:solidFill>
                        <a:schemeClr val="bg1"/>
                      </a:solidFill>
                      <a:latin typeface="+mn-lt"/>
                      <a:ea typeface="+mn-ea"/>
                      <a:cs typeface="+mn-cs"/>
                    </a:defRPr>
                  </a:pPr>
                  <a:t>[PERCENTAGE]</a:t>
                </a:fld>
                <a:endParaRPr lang="en-IN"/>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2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5"/>
        <c:spPr>
          <a:solidFill>
            <a:schemeClr val="bg1">
              <a:lumMod val="50000"/>
            </a:schemeClr>
          </a:solidFill>
          <a:ln w="19050">
            <a:solidFill>
              <a:schemeClr val="lt1"/>
            </a:solidFill>
          </a:ln>
          <a:effectLst/>
        </c:spP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fld id="{A0E7B63F-7802-494A-B708-16D60D4BF92A}" type="PERCENTAGE">
                  <a:rPr lang="en-US"/>
                  <a:pPr>
                    <a:defRPr sz="900" b="0" i="0" u="none" strike="noStrike" kern="1200" baseline="0">
                      <a:solidFill>
                        <a:schemeClr val="bg1"/>
                      </a:solidFill>
                      <a:latin typeface="+mn-lt"/>
                      <a:ea typeface="+mn-ea"/>
                      <a:cs typeface="+mn-cs"/>
                    </a:defRPr>
                  </a:pPr>
                  <a:t>[PERCENTAGE]</a:t>
                </a:fld>
                <a:endParaRPr lang="en-IN"/>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26"/>
        <c:spPr>
          <a:solidFill>
            <a:schemeClr val="accent1"/>
          </a:solidFill>
          <a:ln w="19050">
            <a:solidFill>
              <a:schemeClr val="lt1"/>
            </a:solidFill>
          </a:ln>
          <a:effectLst/>
        </c:spP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fld id="{C749043B-0845-4866-BFEC-B77DD5FD4DED}" type="PERCENTAGE">
                  <a:rPr lang="en-US"/>
                  <a:pPr>
                    <a:defRPr sz="900" b="0" i="0" u="none" strike="noStrike" kern="1200" baseline="0">
                      <a:solidFill>
                        <a:schemeClr val="bg1"/>
                      </a:solidFill>
                      <a:latin typeface="+mn-lt"/>
                      <a:ea typeface="+mn-ea"/>
                      <a:cs typeface="+mn-cs"/>
                    </a:defRPr>
                  </a:pPr>
                  <a:t>[PERCENTAGE]</a:t>
                </a:fld>
                <a:endParaRPr lang="en-IN"/>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27"/>
        <c:spPr>
          <a:solidFill>
            <a:schemeClr val="accent1">
              <a:lumMod val="75000"/>
            </a:schemeClr>
          </a:solidFill>
          <a:ln w="19050">
            <a:solidFill>
              <a:schemeClr val="lt1"/>
            </a:solidFill>
          </a:ln>
          <a:effectLst/>
        </c:spP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fld id="{DA9A4548-A44F-474A-AA53-9A26829AE5DF}" type="PERCENTAGE">
                  <a:rPr lang="en-US"/>
                  <a:pPr>
                    <a:defRPr sz="900" b="0" i="0" u="none" strike="noStrike" kern="1200" baseline="0">
                      <a:solidFill>
                        <a:schemeClr val="bg1"/>
                      </a:solidFill>
                      <a:latin typeface="+mn-lt"/>
                      <a:ea typeface="+mn-ea"/>
                      <a:cs typeface="+mn-cs"/>
                    </a:defRPr>
                  </a:pPr>
                  <a:t>[PERCENTAGE]</a:t>
                </a:fld>
                <a:endParaRPr lang="en-IN"/>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2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9"/>
        <c:spPr>
          <a:solidFill>
            <a:schemeClr val="bg1">
              <a:lumMod val="50000"/>
            </a:schemeClr>
          </a:solidFill>
          <a:ln w="19050">
            <a:solidFill>
              <a:schemeClr val="lt1"/>
            </a:solidFill>
          </a:ln>
          <a:effectLst/>
        </c:spP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fld id="{A0E7B63F-7802-494A-B708-16D60D4BF92A}" type="PERCENTAGE">
                  <a:rPr lang="en-US"/>
                  <a:pPr>
                    <a:defRPr sz="900" b="0" i="0" u="none" strike="noStrike" kern="1200" baseline="0">
                      <a:solidFill>
                        <a:schemeClr val="bg1"/>
                      </a:solidFill>
                      <a:latin typeface="+mn-lt"/>
                      <a:ea typeface="+mn-ea"/>
                      <a:cs typeface="+mn-cs"/>
                    </a:defRPr>
                  </a:pPr>
                  <a:t>[PERCENTAGE]</a:t>
                </a:fld>
                <a:endParaRPr lang="en-IN"/>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30"/>
        <c:spPr>
          <a:solidFill>
            <a:schemeClr val="accent1"/>
          </a:solidFill>
          <a:ln w="19050">
            <a:solidFill>
              <a:schemeClr val="lt1"/>
            </a:solidFill>
          </a:ln>
          <a:effectLst/>
        </c:spP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fld id="{C749043B-0845-4866-BFEC-B77DD5FD4DED}" type="PERCENTAGE">
                  <a:rPr lang="en-US"/>
                  <a:pPr>
                    <a:defRPr sz="900" b="0" i="0" u="none" strike="noStrike" kern="1200" baseline="0">
                      <a:solidFill>
                        <a:schemeClr val="bg1"/>
                      </a:solidFill>
                      <a:latin typeface="+mn-lt"/>
                      <a:ea typeface="+mn-ea"/>
                      <a:cs typeface="+mn-cs"/>
                    </a:defRPr>
                  </a:pPr>
                  <a:t>[PERCENTAGE]</a:t>
                </a:fld>
                <a:endParaRPr lang="en-IN"/>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31"/>
        <c:spPr>
          <a:solidFill>
            <a:schemeClr val="accent1">
              <a:lumMod val="75000"/>
            </a:schemeClr>
          </a:solidFill>
          <a:ln w="19050">
            <a:solidFill>
              <a:schemeClr val="lt1"/>
            </a:solidFill>
          </a:ln>
          <a:effectLst/>
        </c:spP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fld id="{DA9A4548-A44F-474A-AA53-9A26829AE5DF}" type="PERCENTAGE">
                  <a:rPr lang="en-US"/>
                  <a:pPr>
                    <a:defRPr sz="900" b="0" i="0" u="none" strike="noStrike" kern="1200" baseline="0">
                      <a:solidFill>
                        <a:schemeClr val="bg1"/>
                      </a:solidFill>
                      <a:latin typeface="+mn-lt"/>
                      <a:ea typeface="+mn-ea"/>
                      <a:cs typeface="+mn-cs"/>
                    </a:defRPr>
                  </a:pPr>
                  <a:t>[PERCENTAGE]</a:t>
                </a:fld>
                <a:endParaRPr lang="en-IN"/>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s>
    <c:plotArea>
      <c:layout>
        <c:manualLayout>
          <c:layoutTarget val="inner"/>
          <c:xMode val="edge"/>
          <c:yMode val="edge"/>
          <c:x val="0.10466469079005576"/>
          <c:y val="0.19967641031172473"/>
          <c:w val="0.55798039779911235"/>
          <c:h val="0.74978615954255723"/>
        </c:manualLayout>
      </c:layout>
      <c:doughnutChart>
        <c:varyColors val="0"/>
        <c:ser>
          <c:idx val="0"/>
          <c:order val="0"/>
          <c:tx>
            <c:strRef>
              <c:f>Subjective!$E$4</c:f>
              <c:strCache>
                <c:ptCount val="1"/>
                <c:pt idx="0">
                  <c:v>Total</c:v>
                </c:pt>
              </c:strCache>
            </c:strRef>
          </c:tx>
          <c:spPr>
            <a:solidFill>
              <a:schemeClr val="accent1"/>
            </a:solidFill>
            <a:ln w="19050">
              <a:solidFill>
                <a:schemeClr val="lt1"/>
              </a:solidFill>
            </a:ln>
            <a:effectLst/>
          </c:spPr>
          <c:dPt>
            <c:idx val="0"/>
            <c:bubble3D val="0"/>
            <c:spPr>
              <a:solidFill>
                <a:schemeClr val="bg1">
                  <a:lumMod val="50000"/>
                </a:schemeClr>
              </a:solidFill>
              <a:ln w="19050">
                <a:solidFill>
                  <a:schemeClr val="lt1"/>
                </a:solidFill>
              </a:ln>
              <a:effectLst/>
            </c:spPr>
            <c:extLst>
              <c:ext xmlns:c16="http://schemas.microsoft.com/office/drawing/2014/chart" uri="{C3380CC4-5D6E-409C-BE32-E72D297353CC}">
                <c16:uniqueId val="{00000001-5A5D-44AC-9930-F6B9EC0DD2F5}"/>
              </c:ext>
            </c:extLst>
          </c:dPt>
          <c:dPt>
            <c:idx val="1"/>
            <c:bubble3D val="0"/>
            <c:spPr>
              <a:solidFill>
                <a:schemeClr val="accent1"/>
              </a:solidFill>
              <a:ln w="19050">
                <a:solidFill>
                  <a:schemeClr val="lt1"/>
                </a:solidFill>
              </a:ln>
              <a:effectLst/>
            </c:spPr>
            <c:extLst>
              <c:ext xmlns:c16="http://schemas.microsoft.com/office/drawing/2014/chart" uri="{C3380CC4-5D6E-409C-BE32-E72D297353CC}">
                <c16:uniqueId val="{00000003-5A5D-44AC-9930-F6B9EC0DD2F5}"/>
              </c:ext>
            </c:extLst>
          </c:dPt>
          <c:dPt>
            <c:idx val="2"/>
            <c:bubble3D val="0"/>
            <c:spPr>
              <a:solidFill>
                <a:schemeClr val="accent1">
                  <a:lumMod val="75000"/>
                </a:schemeClr>
              </a:solidFill>
              <a:ln w="19050">
                <a:solidFill>
                  <a:schemeClr val="lt1"/>
                </a:solidFill>
              </a:ln>
              <a:effectLst/>
            </c:spPr>
            <c:extLst>
              <c:ext xmlns:c16="http://schemas.microsoft.com/office/drawing/2014/chart" uri="{C3380CC4-5D6E-409C-BE32-E72D297353CC}">
                <c16:uniqueId val="{00000005-5A5D-44AC-9930-F6B9EC0DD2F5}"/>
              </c:ext>
            </c:extLst>
          </c:dPt>
          <c:dLbls>
            <c:dLbl>
              <c:idx val="0"/>
              <c:layout/>
              <c:tx>
                <c:rich>
                  <a:bodyPr/>
                  <a:lstStyle/>
                  <a:p>
                    <a:fld id="{A0E7B63F-7802-494A-B708-16D60D4BF92A}" type="PERCENTAGE">
                      <a:rPr lang="en-US"/>
                      <a:pPr/>
                      <a:t>[PERCENTAGE]</a:t>
                    </a:fld>
                    <a:endParaRPr lang="en-IN"/>
                  </a:p>
                </c:rich>
              </c:tx>
              <c:showLegendKey val="0"/>
              <c:showVal val="1"/>
              <c:showCatName val="0"/>
              <c:showSerName val="0"/>
              <c:showPercent val="0"/>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1-5A5D-44AC-9930-F6B9EC0DD2F5}"/>
                </c:ext>
              </c:extLst>
            </c:dLbl>
            <c:dLbl>
              <c:idx val="1"/>
              <c:layout/>
              <c:tx>
                <c:rich>
                  <a:bodyPr/>
                  <a:lstStyle/>
                  <a:p>
                    <a:fld id="{C749043B-0845-4866-BFEC-B77DD5FD4DED}" type="PERCENTAGE">
                      <a:rPr lang="en-US"/>
                      <a:pPr/>
                      <a:t>[PERCENTAGE]</a:t>
                    </a:fld>
                    <a:endParaRPr lang="en-IN"/>
                  </a:p>
                </c:rich>
              </c:tx>
              <c:showLegendKey val="0"/>
              <c:showVal val="1"/>
              <c:showCatName val="0"/>
              <c:showSerName val="0"/>
              <c:showPercent val="0"/>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3-5A5D-44AC-9930-F6B9EC0DD2F5}"/>
                </c:ext>
              </c:extLst>
            </c:dLbl>
            <c:dLbl>
              <c:idx val="2"/>
              <c:layout/>
              <c:tx>
                <c:rich>
                  <a:bodyPr/>
                  <a:lstStyle/>
                  <a:p>
                    <a:fld id="{DA9A4548-A44F-474A-AA53-9A26829AE5DF}" type="PERCENTAGE">
                      <a:rPr lang="en-US"/>
                      <a:pPr/>
                      <a:t>[PERCENTAGE]</a:t>
                    </a:fld>
                    <a:endParaRPr lang="en-IN"/>
                  </a:p>
                </c:rich>
              </c:tx>
              <c:showLegendKey val="0"/>
              <c:showVal val="1"/>
              <c:showCatName val="0"/>
              <c:showSerName val="0"/>
              <c:showPercent val="0"/>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5-5A5D-44AC-9930-F6B9EC0DD2F5}"/>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Subjective!$D$5:$D$8</c:f>
              <c:strCache>
                <c:ptCount val="3"/>
                <c:pt idx="0">
                  <c:v>app</c:v>
                </c:pt>
                <c:pt idx="1">
                  <c:v>dashboard</c:v>
                </c:pt>
                <c:pt idx="2">
                  <c:v>gurucool</c:v>
                </c:pt>
              </c:strCache>
            </c:strRef>
          </c:cat>
          <c:val>
            <c:numRef>
              <c:f>Subjective!$E$5:$E$8</c:f>
              <c:numCache>
                <c:formatCode>0.00</c:formatCode>
                <c:ptCount val="3"/>
                <c:pt idx="0">
                  <c:v>7800</c:v>
                </c:pt>
                <c:pt idx="1">
                  <c:v>2</c:v>
                </c:pt>
                <c:pt idx="2">
                  <c:v>20225</c:v>
                </c:pt>
              </c:numCache>
            </c:numRef>
          </c:val>
          <c:extLst>
            <c:ext xmlns:c16="http://schemas.microsoft.com/office/drawing/2014/chart" uri="{C3380CC4-5D6E-409C-BE32-E72D297353CC}">
              <c16:uniqueId val="{00000006-5A5D-44AC-9930-F6B9EC0DD2F5}"/>
            </c:ext>
          </c:extLst>
        </c:ser>
        <c:dLbls>
          <c:showLegendKey val="0"/>
          <c:showVal val="0"/>
          <c:showCatName val="0"/>
          <c:showSerName val="0"/>
          <c:showPercent val="0"/>
          <c:showBubbleSize val="0"/>
          <c:showLeaderLines val="1"/>
        </c:dLbls>
        <c:firstSliceAng val="0"/>
        <c:holeSize val="50"/>
      </c:doughnutChart>
      <c:spPr>
        <a:noFill/>
        <a:ln>
          <a:noFill/>
        </a:ln>
        <a:effectLst/>
      </c:spPr>
    </c:plotArea>
    <c:legend>
      <c:legendPos val="r"/>
      <c:layout>
        <c:manualLayout>
          <c:xMode val="edge"/>
          <c:yMode val="edge"/>
          <c:x val="0.67908082202242259"/>
          <c:y val="0.24933625553436006"/>
          <c:w val="0.25941464523134983"/>
          <c:h val="0.63833217396354225"/>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[AstroSage_analysis_vikas.xlsx]Subjective!call_status_pivot</c:name>
    <c:fmtId val="16"/>
  </c:pivotSource>
  <c:chart>
    <c:title>
      <c:tx>
        <c:rich>
          <a:bodyPr rot="0" vert="horz"/>
          <a:lstStyle/>
          <a:p>
            <a:pPr>
              <a:defRPr/>
            </a:pPr>
            <a:r>
              <a:rPr lang="en-US" sz="1400"/>
              <a:t>Call Status</a:t>
            </a:r>
          </a:p>
        </c:rich>
      </c:tx>
      <c:layout>
        <c:manualLayout>
          <c:xMode val="edge"/>
          <c:yMode val="edge"/>
          <c:x val="0.30640244969378827"/>
          <c:y val="1.4556040756914119E-2"/>
        </c:manualLayout>
      </c:layout>
      <c:overlay val="0"/>
    </c:title>
    <c:autoTitleDeleted val="0"/>
    <c:pivotFmts>
      <c:pivotFmt>
        <c:idx val="0"/>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1"/>
        <c:dLbl>
          <c:idx val="0"/>
          <c:layout>
            <c:manualLayout>
              <c:x val="8.6240847606903898E-2"/>
              <c:y val="0.38536953242835587"/>
            </c:manualLayout>
          </c:layout>
          <c:dLblPos val="bestFit"/>
          <c:showLegendKey val="0"/>
          <c:showVal val="0"/>
          <c:showCatName val="1"/>
          <c:showSerName val="0"/>
          <c:showPercent val="1"/>
          <c:showBubbleSize val="0"/>
          <c:extLst>
            <c:ext xmlns:c15="http://schemas.microsoft.com/office/drawing/2012/chart" uri="{CE6537A1-D6FC-4f65-9D91-7224C49458BB}"/>
          </c:extLst>
        </c:dLbl>
      </c:pivotFmt>
      <c:pivotFmt>
        <c:idx val="2"/>
        <c:dLbl>
          <c:idx val="0"/>
          <c:layout>
            <c:manualLayout>
              <c:x val="1.6694490818030025E-2"/>
              <c:y val="-5.2790346907994105E-2"/>
            </c:manualLayout>
          </c:layout>
          <c:dLblPos val="bestFit"/>
          <c:showLegendKey val="0"/>
          <c:showVal val="0"/>
          <c:showCatName val="1"/>
          <c:showSerName val="0"/>
          <c:showPercent val="1"/>
          <c:showBubbleSize val="0"/>
          <c:extLst>
            <c:ext xmlns:c15="http://schemas.microsoft.com/office/drawing/2012/chart" uri="{CE6537A1-D6FC-4f65-9D91-7224C49458BB}">
              <c15:layout>
                <c:manualLayout>
                  <c:w val="0.16738045473865015"/>
                  <c:h val="0.22785715134024537"/>
                </c:manualLayout>
              </c15:layout>
            </c:ext>
          </c:extLst>
        </c:dLbl>
      </c:pivotFmt>
      <c:pivotFmt>
        <c:idx val="3"/>
        <c:dLbl>
          <c:idx val="0"/>
          <c:layout>
            <c:manualLayout>
              <c:x val="-0.33093585547215609"/>
              <c:y val="0.21840981698554651"/>
            </c:manualLayout>
          </c:layout>
          <c:tx>
            <c:rich>
              <a:bodyPr/>
              <a:lstStyle/>
              <a:p>
                <a:r>
                  <a:rPr lang="en-IN"/>
                  <a:t>Add text</a:t>
                </a:r>
              </a:p>
            </c:rich>
          </c:tx>
          <c:dLblPos val="bestFit"/>
          <c:showLegendKey val="0"/>
          <c:showVal val="0"/>
          <c:showCatName val="1"/>
          <c:showSerName val="0"/>
          <c:showPercent val="1"/>
          <c:showBubbleSize val="0"/>
          <c:extLst>
            <c:ext xmlns:c15="http://schemas.microsoft.com/office/drawing/2012/chart" uri="{CE6537A1-D6FC-4f65-9D91-7224C49458BB}">
              <c15:layout>
                <c:manualLayout>
                  <c:w val="0.34692334994018903"/>
                  <c:h val="0.20662462441063642"/>
                </c:manualLayout>
              </c15:layout>
            </c:ext>
          </c:extLst>
        </c:dLbl>
      </c:pivotFmt>
      <c:pivotFmt>
        <c:idx val="4"/>
        <c:dLbl>
          <c:idx val="0"/>
          <c:layout>
            <c:manualLayout>
              <c:x val="0.31149597535700346"/>
              <c:y val="0.15960677426633887"/>
            </c:manualLayout>
          </c:layout>
          <c:tx>
            <c:rich>
              <a:bodyPr/>
              <a:lstStyle/>
              <a:p>
                <a:r>
                  <a:rPr lang="en-IN"/>
                  <a:t>Add text</a:t>
                </a:r>
              </a:p>
            </c:rich>
          </c:tx>
          <c:dLblPos val="bestFit"/>
          <c:showLegendKey val="0"/>
          <c:showVal val="0"/>
          <c:showCatName val="1"/>
          <c:showSerName val="0"/>
          <c:showPercent val="1"/>
          <c:showBubbleSize val="0"/>
          <c:extLst>
            <c:ext xmlns:c15="http://schemas.microsoft.com/office/drawing/2012/chart" uri="{CE6537A1-D6FC-4f65-9D91-7224C49458BB}">
              <c15:layout>
                <c:manualLayout>
                  <c:w val="0.35619689859301812"/>
                  <c:h val="0.23609458319972446"/>
                </c:manualLayout>
              </c15:layout>
            </c:ext>
          </c:extLst>
        </c:dLbl>
      </c:pivotFmt>
      <c:pivotFmt>
        <c:idx val="5"/>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6"/>
        <c:dLbl>
          <c:idx val="0"/>
          <c:layout>
            <c:manualLayout>
              <c:x val="8.6240847606903898E-2"/>
              <c:y val="0.38536953242835587"/>
            </c:manualLayout>
          </c:layout>
          <c:dLblPos val="bestFit"/>
          <c:showLegendKey val="0"/>
          <c:showVal val="0"/>
          <c:showCatName val="1"/>
          <c:showSerName val="0"/>
          <c:showPercent val="1"/>
          <c:showBubbleSize val="0"/>
          <c:extLst>
            <c:ext xmlns:c15="http://schemas.microsoft.com/office/drawing/2012/chart" uri="{CE6537A1-D6FC-4f65-9D91-7224C49458BB}"/>
          </c:extLst>
        </c:dLbl>
      </c:pivotFmt>
      <c:pivotFmt>
        <c:idx val="7"/>
        <c:dLbl>
          <c:idx val="0"/>
          <c:layout>
            <c:manualLayout>
              <c:x val="1.6694490818030025E-2"/>
              <c:y val="-5.2790346907994105E-2"/>
            </c:manualLayout>
          </c:layout>
          <c:dLblPos val="bestFit"/>
          <c:showLegendKey val="0"/>
          <c:showVal val="0"/>
          <c:showCatName val="1"/>
          <c:showSerName val="0"/>
          <c:showPercent val="1"/>
          <c:showBubbleSize val="0"/>
          <c:extLst>
            <c:ext xmlns:c15="http://schemas.microsoft.com/office/drawing/2012/chart" uri="{CE6537A1-D6FC-4f65-9D91-7224C49458BB}">
              <c15:layout>
                <c:manualLayout>
                  <c:w val="0.16738045473865015"/>
                  <c:h val="0.22785715134024537"/>
                </c:manualLayout>
              </c15:layout>
            </c:ext>
          </c:extLst>
        </c:dLbl>
      </c:pivotFmt>
      <c:pivotFmt>
        <c:idx val="8"/>
        <c:dLbl>
          <c:idx val="0"/>
          <c:layout>
            <c:manualLayout>
              <c:x val="-0.33093585547215609"/>
              <c:y val="0.21840981698554651"/>
            </c:manualLayout>
          </c:layout>
          <c:tx>
            <c:rich>
              <a:bodyPr/>
              <a:lstStyle/>
              <a:p>
                <a:r>
                  <a:rPr lang="en-US"/>
                  <a:t>Add text</a:t>
                </a:r>
              </a:p>
            </c:rich>
          </c:tx>
          <c:dLblPos val="bestFit"/>
          <c:showLegendKey val="0"/>
          <c:showVal val="0"/>
          <c:showCatName val="1"/>
          <c:showSerName val="0"/>
          <c:showPercent val="1"/>
          <c:showBubbleSize val="0"/>
          <c:extLst>
            <c:ext xmlns:c15="http://schemas.microsoft.com/office/drawing/2012/chart" uri="{CE6537A1-D6FC-4f65-9D91-7224C49458BB}">
              <c15:layout>
                <c:manualLayout>
                  <c:w val="0.34692334994018903"/>
                  <c:h val="0.20662462441063642"/>
                </c:manualLayout>
              </c15:layout>
            </c:ext>
          </c:extLst>
        </c:dLbl>
      </c:pivotFmt>
      <c:pivotFmt>
        <c:idx val="9"/>
        <c:dLbl>
          <c:idx val="0"/>
          <c:layout>
            <c:manualLayout>
              <c:x val="0.31149597535700346"/>
              <c:y val="0.15960677426633887"/>
            </c:manualLayout>
          </c:layout>
          <c:tx>
            <c:rich>
              <a:bodyPr/>
              <a:lstStyle/>
              <a:p>
                <a:r>
                  <a:rPr lang="en-US"/>
                  <a:t>Add text</a:t>
                </a:r>
              </a:p>
            </c:rich>
          </c:tx>
          <c:dLblPos val="bestFit"/>
          <c:showLegendKey val="0"/>
          <c:showVal val="0"/>
          <c:showCatName val="1"/>
          <c:showSerName val="0"/>
          <c:showPercent val="1"/>
          <c:showBubbleSize val="0"/>
          <c:extLst>
            <c:ext xmlns:c15="http://schemas.microsoft.com/office/drawing/2012/chart" uri="{CE6537A1-D6FC-4f65-9D91-7224C49458BB}">
              <c15:layout>
                <c:manualLayout>
                  <c:w val="0.35619689859301812"/>
                  <c:h val="0.23609458319972446"/>
                </c:manualLayout>
              </c15:layout>
            </c:ext>
          </c:extLst>
        </c:dLbl>
      </c:pivotFmt>
      <c:pivotFmt>
        <c:idx val="1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1"/>
        <c:spPr>
          <a:solidFill>
            <a:schemeClr val="accent2"/>
          </a:solidFill>
          <a:ln>
            <a:noFill/>
          </a:ln>
          <a:effectLst/>
          <a:scene3d>
            <a:camera prst="orthographicFront"/>
            <a:lightRig rig="brightRoom" dir="t"/>
          </a:scene3d>
          <a:sp3d prstMaterial="flat">
            <a:bevelT w="50800" h="101600" prst="angle"/>
            <a:contourClr>
              <a:srgbClr val="000000"/>
            </a:contourClr>
          </a:sp3d>
        </c:spP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1"/>
          <c:showSerName val="0"/>
          <c:showPercent val="1"/>
          <c:showBubbleSize val="0"/>
          <c:extLst>
            <c:ext xmlns:c15="http://schemas.microsoft.com/office/drawing/2012/chart" uri="{CE6537A1-D6FC-4f65-9D91-7224C49458BB}"/>
          </c:extLst>
        </c:dLbl>
      </c:pivotFmt>
      <c:pivotFmt>
        <c:idx val="12"/>
        <c:spPr>
          <a:solidFill>
            <a:schemeClr val="accent3"/>
          </a:solidFill>
          <a:ln>
            <a:noFill/>
          </a:ln>
          <a:effectLst/>
          <a:scene3d>
            <a:camera prst="orthographicFront"/>
            <a:lightRig rig="brightRoom" dir="t"/>
          </a:scene3d>
          <a:sp3d prstMaterial="flat">
            <a:bevelT w="50800" h="101600" prst="angle"/>
            <a:contourClr>
              <a:srgbClr val="000000"/>
            </a:contourClr>
          </a:sp3d>
        </c:spPr>
        <c:dLbl>
          <c:idx val="0"/>
          <c:tx>
            <c:rich>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r>
                  <a:rPr lang="en-US"/>
                  <a:t>Add text</a:t>
                </a:r>
              </a:p>
            </c:rich>
          </c:tx>
          <c:spPr>
            <a:noFill/>
            <a:ln>
              <a:noFill/>
            </a:ln>
            <a:effectLst/>
          </c:spPr>
          <c:dLblPos val="inEnd"/>
          <c:showLegendKey val="0"/>
          <c:showVal val="0"/>
          <c:showCatName val="1"/>
          <c:showSerName val="0"/>
          <c:showPercent val="1"/>
          <c:showBubbleSize val="0"/>
          <c:extLst>
            <c:ext xmlns:c15="http://schemas.microsoft.com/office/drawing/2012/chart" uri="{CE6537A1-D6FC-4f65-9D91-7224C49458BB}"/>
          </c:extLst>
        </c:dLbl>
      </c:pivotFmt>
      <c:pivotFmt>
        <c:idx val="13"/>
        <c:spPr>
          <a:solidFill>
            <a:schemeClr val="accent4"/>
          </a:solidFill>
          <a:ln>
            <a:noFill/>
          </a:ln>
          <a:effectLst/>
          <a:scene3d>
            <a:camera prst="orthographicFront"/>
            <a:lightRig rig="brightRoom" dir="t"/>
          </a:scene3d>
          <a:sp3d prstMaterial="flat">
            <a:bevelT w="50800" h="101600" prst="angle"/>
            <a:contourClr>
              <a:srgbClr val="000000"/>
            </a:contourClr>
          </a:sp3d>
        </c:spPr>
        <c:dLbl>
          <c:idx val="0"/>
          <c:tx>
            <c:rich>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r>
                  <a:rPr lang="en-US"/>
                  <a:t>Add text</a:t>
                </a:r>
              </a:p>
            </c:rich>
          </c:tx>
          <c:spPr>
            <a:noFill/>
            <a:ln>
              <a:noFill/>
            </a:ln>
            <a:effectLst/>
          </c:spPr>
          <c:dLblPos val="inEnd"/>
          <c:showLegendKey val="0"/>
          <c:showVal val="0"/>
          <c:showCatName val="1"/>
          <c:showSerName val="0"/>
          <c:showPercent val="1"/>
          <c:showBubbleSize val="0"/>
          <c:extLst>
            <c:ext xmlns:c15="http://schemas.microsoft.com/office/drawing/2012/chart" uri="{CE6537A1-D6FC-4f65-9D91-7224C49458BB}"/>
          </c:extLst>
        </c:dLbl>
      </c:pivotFmt>
      <c:pivotFmt>
        <c:idx val="14"/>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1"/>
          <c:showSerName val="0"/>
          <c:showPercent val="1"/>
          <c:showBubbleSize val="0"/>
          <c:extLst>
            <c:ext xmlns:c15="http://schemas.microsoft.com/office/drawing/2012/chart" uri="{CE6537A1-D6FC-4f65-9D91-7224C49458BB}"/>
          </c:extLst>
        </c:dLbl>
      </c:pivotFmt>
      <c:pivotFmt>
        <c:idx val="15"/>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1"/>
          <c:showSerName val="0"/>
          <c:showPercent val="1"/>
          <c:showBubbleSize val="0"/>
          <c:extLst>
            <c:ext xmlns:c15="http://schemas.microsoft.com/office/drawing/2012/chart" uri="{CE6537A1-D6FC-4f65-9D91-7224C49458BB}"/>
          </c:extLst>
        </c:dLbl>
      </c:pivotFmt>
      <c:pivotFmt>
        <c:idx val="1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8"/>
        <c:spPr>
          <a:solidFill>
            <a:schemeClr val="accent1"/>
          </a:solidFill>
          <a:ln>
            <a:noFill/>
          </a:ln>
          <a:effectLst/>
          <a:scene3d>
            <a:camera prst="orthographicFront"/>
            <a:lightRig rig="brightRoom" dir="t"/>
          </a:scene3d>
          <a:sp3d prstMaterial="flat">
            <a:bevelT w="50800" h="101600" prst="angle"/>
            <a:contourClr>
              <a:srgbClr val="000000"/>
            </a:contourClr>
          </a:sp3d>
        </c:spPr>
        <c:dLbl>
          <c:idx val="0"/>
          <c:tx>
            <c:rich>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r>
                  <a:rPr lang="en-US"/>
                  <a:t>Add text</a:t>
                </a:r>
              </a:p>
            </c:rich>
          </c:tx>
          <c:spPr>
            <a:noFill/>
            <a:ln>
              <a:noFill/>
            </a:ln>
            <a:effectLst/>
          </c:spPr>
          <c:dLblPos val="inEnd"/>
          <c:showLegendKey val="0"/>
          <c:showVal val="0"/>
          <c:showCatName val="1"/>
          <c:showSerName val="0"/>
          <c:showPercent val="1"/>
          <c:showBubbleSize val="0"/>
          <c:extLst>
            <c:ext xmlns:c15="http://schemas.microsoft.com/office/drawing/2012/chart" uri="{CE6537A1-D6FC-4f65-9D91-7224C49458BB}"/>
          </c:extLst>
        </c:dLbl>
      </c:pivotFmt>
      <c:pivotFmt>
        <c:idx val="19"/>
        <c:spPr>
          <a:solidFill>
            <a:schemeClr val="accent1"/>
          </a:solidFill>
          <a:ln>
            <a:noFill/>
          </a:ln>
          <a:effectLst/>
          <a:scene3d>
            <a:camera prst="orthographicFront"/>
            <a:lightRig rig="brightRoom" dir="t"/>
          </a:scene3d>
          <a:sp3d prstMaterial="flat">
            <a:bevelT w="50800" h="101600" prst="angle"/>
            <a:contourClr>
              <a:srgbClr val="000000"/>
            </a:contourClr>
          </a:sp3d>
        </c:spPr>
        <c:dLbl>
          <c:idx val="0"/>
          <c:tx>
            <c:rich>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r>
                  <a:rPr lang="en-US"/>
                  <a:t>Add text</a:t>
                </a:r>
              </a:p>
            </c:rich>
          </c:tx>
          <c:spPr>
            <a:noFill/>
            <a:ln>
              <a:noFill/>
            </a:ln>
            <a:effectLst/>
          </c:spPr>
          <c:dLblPos val="inEnd"/>
          <c:showLegendKey val="0"/>
          <c:showVal val="0"/>
          <c:showCatName val="1"/>
          <c:showSerName val="0"/>
          <c:showPercent val="1"/>
          <c:showBubbleSize val="0"/>
          <c:extLst>
            <c:ext xmlns:c15="http://schemas.microsoft.com/office/drawing/2012/chart" uri="{CE6537A1-D6FC-4f65-9D91-7224C49458BB}"/>
          </c:extLst>
        </c:dLbl>
      </c:pivotFmt>
      <c:pivotFmt>
        <c:idx val="2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2"/>
        <c:spPr>
          <a:solidFill>
            <a:schemeClr val="accent1">
              <a:lumMod val="20000"/>
              <a:lumOff val="80000"/>
            </a:schemeClr>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1"/>
          <c:showSerName val="0"/>
          <c:showPercent val="1"/>
          <c:showBubbleSize val="0"/>
          <c:extLst>
            <c:ext xmlns:c15="http://schemas.microsoft.com/office/drawing/2012/chart" uri="{CE6537A1-D6FC-4f65-9D91-7224C49458BB}"/>
          </c:extLst>
        </c:dLbl>
      </c:pivotFmt>
      <c:pivotFmt>
        <c:idx val="23"/>
        <c:spPr>
          <a:solidFill>
            <a:schemeClr val="bg2">
              <a:lumMod val="75000"/>
            </a:schemeClr>
          </a:solidFill>
          <a:ln>
            <a:noFill/>
          </a:ln>
          <a:effectLst/>
          <a:scene3d>
            <a:camera prst="orthographicFront"/>
            <a:lightRig rig="brightRoom" dir="t"/>
          </a:scene3d>
          <a:sp3d prstMaterial="flat">
            <a:bevelT w="50800" h="101600" prst="angle"/>
            <a:contourClr>
              <a:srgbClr val="000000"/>
            </a:contourClr>
          </a:sp3d>
        </c:spPr>
        <c:dLbl>
          <c:idx val="0"/>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lt1"/>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24"/>
        <c:spPr>
          <a:solidFill>
            <a:schemeClr val="accent1">
              <a:lumMod val="75000"/>
            </a:schemeClr>
          </a:solidFill>
          <a:ln>
            <a:noFill/>
          </a:ln>
          <a:effectLst/>
          <a:scene3d>
            <a:camera prst="orthographicFront"/>
            <a:lightRig rig="brightRoom" dir="t"/>
          </a:scene3d>
          <a:sp3d prstMaterial="flat">
            <a:bevelT w="50800" h="101600" prst="angle"/>
            <a:contourClr>
              <a:srgbClr val="000000"/>
            </a:contourClr>
          </a:sp3d>
        </c:spPr>
        <c:dLbl>
          <c:idx val="0"/>
          <c:layout>
            <c:manualLayout>
              <c:x val="-0.23923884514435695"/>
              <c:y val="-0.1794725440979266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30524351884212908"/>
                  <c:h val="0.26168150924365896"/>
                </c:manualLayout>
              </c15:layout>
            </c:ext>
          </c:extLst>
        </c:dLbl>
      </c:pivotFmt>
      <c:pivotFmt>
        <c:idx val="25"/>
        <c:spPr>
          <a:solidFill>
            <a:schemeClr val="accent2"/>
          </a:solidFill>
          <a:ln>
            <a:noFill/>
          </a:ln>
          <a:effectLst/>
          <a:scene3d>
            <a:camera prst="orthographicFront"/>
            <a:lightRig rig="brightRoom" dir="t"/>
          </a:scene3d>
          <a:sp3d prstMaterial="flat">
            <a:bevelT w="50800" h="101600" prst="angle"/>
            <a:contourClr>
              <a:srgbClr val="000000"/>
            </a:contourClr>
          </a:sp3d>
        </c:spPr>
        <c:dLbl>
          <c:idx val="0"/>
          <c:layout>
            <c:manualLayout>
              <c:x val="0.14347943778568148"/>
              <c:y val="-0.11740535708145665"/>
            </c:manualLayout>
          </c:layout>
          <c:tx>
            <c:rich>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fld id="{0F75058C-4B9A-4864-AE79-3E2168963DB0}" type="CATEGORYNAME">
                  <a:rPr lang="en-US" sz="800"/>
                  <a:pPr>
                    <a:defRPr sz="900" b="1" i="0" u="none" strike="noStrike" kern="1200" baseline="0">
                      <a:solidFill>
                        <a:schemeClr val="lt1"/>
                      </a:solidFill>
                      <a:latin typeface="+mn-lt"/>
                      <a:ea typeface="+mn-ea"/>
                      <a:cs typeface="+mn-cs"/>
                    </a:defRPr>
                  </a:pPr>
                  <a:t>[CATEGORY NAME]</a:t>
                </a:fld>
                <a:r>
                  <a:rPr lang="en-US" sz="800" baseline="0"/>
                  <a:t>
</a:t>
                </a:r>
                <a:fld id="{CD0D7B19-E8F6-418C-997A-1E0EEFA3F2DE}" type="PERCENTAGE">
                  <a:rPr lang="en-US" sz="800" baseline="0"/>
                  <a:pPr>
                    <a:defRPr sz="900" b="1" i="0" u="none" strike="noStrike" kern="1200" baseline="0">
                      <a:solidFill>
                        <a:schemeClr val="lt1"/>
                      </a:solidFill>
                      <a:latin typeface="+mn-lt"/>
                      <a:ea typeface="+mn-ea"/>
                      <a:cs typeface="+mn-cs"/>
                    </a:defRPr>
                  </a:pPr>
                  <a:t>[PERCENTAGE]</a:t>
                </a:fld>
                <a:endParaRPr lang="en-US" sz="800" baseline="0"/>
              </a:p>
            </c:rich>
          </c:tx>
          <c:spPr>
            <a:noFill/>
            <a:ln>
              <a:noFill/>
            </a:ln>
            <a:effectLst/>
          </c:spPr>
          <c:dLblPos val="bestFit"/>
          <c:showLegendKey val="0"/>
          <c:showVal val="0"/>
          <c:showCatName val="1"/>
          <c:showSerName val="0"/>
          <c:showPercent val="1"/>
          <c:showBubbleSize val="0"/>
          <c:extLst>
            <c:ext xmlns:c15="http://schemas.microsoft.com/office/drawing/2012/chart" uri="{CE6537A1-D6FC-4f65-9D91-7224C49458BB}">
              <c15:layout>
                <c:manualLayout>
                  <c:w val="0.15698450552688747"/>
                  <c:h val="0.18173216885007279"/>
                </c:manualLayout>
              </c15:layout>
              <c15:dlblFieldTable/>
              <c15:showDataLabelsRange val="0"/>
            </c:ext>
          </c:extLst>
        </c:dLbl>
      </c:pivotFmt>
      <c:pivotFmt>
        <c:idx val="26"/>
        <c:spPr>
          <a:solidFill>
            <a:schemeClr val="accent1">
              <a:lumMod val="50000"/>
            </a:schemeClr>
          </a:solidFill>
          <a:ln>
            <a:noFill/>
          </a:ln>
          <a:effectLst/>
          <a:scene3d>
            <a:camera prst="orthographicFront"/>
            <a:lightRig rig="brightRoom" dir="t"/>
          </a:scene3d>
          <a:sp3d prstMaterial="flat">
            <a:bevelT w="50800" h="101600" prst="angle"/>
            <a:contourClr>
              <a:srgbClr val="000000"/>
            </a:contourClr>
          </a:sp3d>
        </c:spPr>
        <c:dLbl>
          <c:idx val="0"/>
          <c:layout>
            <c:manualLayout>
              <c:x val="0.23807247658011416"/>
              <c:y val="-1.0506997214867858E-2"/>
            </c:manualLayout>
          </c:layout>
          <c:tx>
            <c:rich>
              <a:bodyPr rot="0" spcFirstLastPara="1" vertOverflow="ellipsis" vert="horz" wrap="square" lIns="38100" tIns="19050" rIns="38100" bIns="19050" anchor="ctr" anchorCtr="1">
                <a:noAutofit/>
              </a:bodyPr>
              <a:lstStyle/>
              <a:p>
                <a:pPr>
                  <a:defRPr sz="900" b="1" i="0" u="none" strike="noStrike" kern="1200" baseline="0">
                    <a:solidFill>
                      <a:schemeClr val="lt1"/>
                    </a:solidFill>
                    <a:latin typeface="+mn-lt"/>
                    <a:ea typeface="+mn-ea"/>
                    <a:cs typeface="+mn-cs"/>
                  </a:defRPr>
                </a:pPr>
                <a:fld id="{306FD816-1FF3-49B1-8601-E25C72E516E6}" type="CATEGORYNAME">
                  <a:rPr lang="en-US" sz="800"/>
                  <a:pPr>
                    <a:defRPr sz="900" b="1" i="0" u="none" strike="noStrike" kern="1200" baseline="0">
                      <a:solidFill>
                        <a:schemeClr val="lt1"/>
                      </a:solidFill>
                      <a:latin typeface="+mn-lt"/>
                      <a:ea typeface="+mn-ea"/>
                      <a:cs typeface="+mn-cs"/>
                    </a:defRPr>
                  </a:pPr>
                  <a:t>[CATEGORY NAME]</a:t>
                </a:fld>
                <a:r>
                  <a:rPr lang="en-US" sz="800" baseline="0"/>
                  <a:t>
</a:t>
                </a:r>
                <a:fld id="{53FADC95-9836-42AF-AA3A-65886E80F8E3}" type="PERCENTAGE">
                  <a:rPr lang="en-US" sz="800" baseline="0"/>
                  <a:pPr>
                    <a:defRPr sz="900" b="1" i="0" u="none" strike="noStrike" kern="1200" baseline="0">
                      <a:solidFill>
                        <a:schemeClr val="lt1"/>
                      </a:solidFill>
                      <a:latin typeface="+mn-lt"/>
                      <a:ea typeface="+mn-ea"/>
                      <a:cs typeface="+mn-cs"/>
                    </a:defRPr>
                  </a:pPr>
                  <a:t>[PERCENTAGE]</a:t>
                </a:fld>
                <a:endParaRPr lang="en-US" sz="800" baseline="0"/>
              </a:p>
            </c:rich>
          </c:tx>
          <c:spPr>
            <a:noFill/>
            <a:ln>
              <a:noFill/>
            </a:ln>
            <a:effectLst/>
          </c:spPr>
          <c:dLblPos val="bestFit"/>
          <c:showLegendKey val="0"/>
          <c:showVal val="0"/>
          <c:showCatName val="1"/>
          <c:showSerName val="0"/>
          <c:showPercent val="1"/>
          <c:showBubbleSize val="0"/>
          <c:extLst>
            <c:ext xmlns:c15="http://schemas.microsoft.com/office/drawing/2012/chart" uri="{CE6537A1-D6FC-4f65-9D91-7224C49458BB}">
              <c15:layout>
                <c:manualLayout>
                  <c:w val="0.29440835235021212"/>
                  <c:h val="0.18890130545908831"/>
                </c:manualLayout>
              </c15:layout>
              <c15:dlblFieldTable/>
              <c15:showDataLabelsRange val="0"/>
            </c:ext>
          </c:extLst>
        </c:dLbl>
      </c:pivotFmt>
      <c:pivotFmt>
        <c:idx val="2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8"/>
        <c:spPr>
          <a:solidFill>
            <a:schemeClr val="bg2">
              <a:lumMod val="50000"/>
            </a:schemeClr>
          </a:solidFill>
          <a:ln>
            <a:noFill/>
          </a:ln>
          <a:effectLst/>
          <a:scene3d>
            <a:camera prst="orthographicFront"/>
            <a:lightRig rig="brightRoom" dir="t"/>
          </a:scene3d>
          <a:sp3d prstMaterial="flat">
            <a:bevelT w="50800" h="101600" prst="angle"/>
            <a:contourClr>
              <a:srgbClr val="000000"/>
            </a:contourClr>
          </a:sp3d>
        </c:spPr>
        <c:dLbl>
          <c:idx val="0"/>
          <c:layout>
            <c:manualLayout>
              <c:x val="0.18695459249056007"/>
              <c:y val="0.2214340565507914"/>
            </c:manualLayout>
          </c:layout>
          <c:tx>
            <c:rich>
              <a:bodyPr rot="0" spcFirstLastPara="1" vertOverflow="ellipsis" vert="horz" wrap="square" lIns="38100" tIns="19050" rIns="38100" bIns="19050" anchor="ctr" anchorCtr="1">
                <a:noAutofit/>
              </a:bodyPr>
              <a:lstStyle/>
              <a:p>
                <a:pPr>
                  <a:defRPr sz="900" b="1" i="0" u="none" strike="noStrike" kern="1200" baseline="0">
                    <a:solidFill>
                      <a:schemeClr val="lt1"/>
                    </a:solidFill>
                    <a:latin typeface="+mn-lt"/>
                    <a:ea typeface="+mn-ea"/>
                    <a:cs typeface="+mn-cs"/>
                  </a:defRPr>
                </a:pPr>
                <a:fld id="{0F6C57AB-4438-4A15-A883-AFE7814E41AD}" type="CATEGORYNAME">
                  <a:rPr lang="en-US" sz="800"/>
                  <a:pPr>
                    <a:defRPr sz="900" b="1" i="0" u="none" strike="noStrike" kern="1200" baseline="0">
                      <a:solidFill>
                        <a:schemeClr val="lt1"/>
                      </a:solidFill>
                      <a:latin typeface="+mn-lt"/>
                      <a:ea typeface="+mn-ea"/>
                      <a:cs typeface="+mn-cs"/>
                    </a:defRPr>
                  </a:pPr>
                  <a:t>[CATEGORY NAME]</a:t>
                </a:fld>
                <a:r>
                  <a:rPr lang="en-US" sz="800" baseline="0"/>
                  <a:t>
</a:t>
                </a:r>
                <a:fld id="{5852A62A-D3E7-4C4D-AFA4-850F19B56781}" type="PERCENTAGE">
                  <a:rPr lang="en-US" sz="800" baseline="0"/>
                  <a:pPr>
                    <a:defRPr sz="900" b="1" i="0" u="none" strike="noStrike" kern="1200" baseline="0">
                      <a:solidFill>
                        <a:schemeClr val="lt1"/>
                      </a:solidFill>
                      <a:latin typeface="+mn-lt"/>
                      <a:ea typeface="+mn-ea"/>
                      <a:cs typeface="+mn-cs"/>
                    </a:defRPr>
                  </a:pPr>
                  <a:t>[PERCENTAGE]</a:t>
                </a:fld>
                <a:endParaRPr lang="en-US" sz="800" baseline="0"/>
              </a:p>
            </c:rich>
          </c:tx>
          <c:spPr>
            <a:noFill/>
            <a:ln>
              <a:noFill/>
            </a:ln>
            <a:effectLst/>
          </c:spPr>
          <c:dLblPos val="bestFit"/>
          <c:showLegendKey val="0"/>
          <c:showVal val="0"/>
          <c:showCatName val="1"/>
          <c:showSerName val="0"/>
          <c:showPercent val="1"/>
          <c:showBubbleSize val="0"/>
          <c:extLst>
            <c:ext xmlns:c15="http://schemas.microsoft.com/office/drawing/2012/chart" uri="{CE6537A1-D6FC-4f65-9D91-7224C49458BB}">
              <c15:layout>
                <c:manualLayout>
                  <c:w val="0.27730618202750762"/>
                  <c:h val="0.1962882096069869"/>
                </c:manualLayout>
              </c15:layout>
              <c15:dlblFieldTable/>
              <c15:showDataLabelsRange val="0"/>
            </c:ext>
          </c:extLst>
        </c:dLbl>
      </c:pivotFmt>
      <c:pivotFmt>
        <c:idx val="29"/>
        <c:spPr>
          <a:solidFill>
            <a:schemeClr val="accent1">
              <a:lumMod val="20000"/>
              <a:lumOff val="80000"/>
            </a:schemeClr>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1"/>
          <c:showSerName val="0"/>
          <c:showPercent val="1"/>
          <c:showBubbleSize val="0"/>
          <c:extLst>
            <c:ext xmlns:c15="http://schemas.microsoft.com/office/drawing/2012/chart" uri="{CE6537A1-D6FC-4f65-9D91-7224C49458BB}"/>
          </c:extLst>
        </c:dLbl>
      </c:pivotFmt>
      <c:pivotFmt>
        <c:idx val="30"/>
        <c:spPr>
          <a:solidFill>
            <a:schemeClr val="bg2">
              <a:lumMod val="75000"/>
            </a:schemeClr>
          </a:solidFill>
          <a:ln>
            <a:noFill/>
          </a:ln>
          <a:effectLst/>
          <a:scene3d>
            <a:camera prst="orthographicFront"/>
            <a:lightRig rig="brightRoom" dir="t"/>
          </a:scene3d>
          <a:sp3d prstMaterial="flat">
            <a:bevelT w="50800" h="101600" prst="angle"/>
            <a:contourClr>
              <a:srgbClr val="000000"/>
            </a:contourClr>
          </a:sp3d>
        </c:spPr>
        <c:dLbl>
          <c:idx val="0"/>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lt1"/>
                  </a:solidFill>
                  <a:latin typeface="+mn-lt"/>
                  <a:ea typeface="+mn-ea"/>
                  <a:cs typeface="+mn-cs"/>
                </a:defRPr>
              </a:pPr>
              <a:endParaRPr lang="en-US"/>
            </a:p>
          </c:txPr>
          <c:dLblPos val="inEnd"/>
          <c:showLegendKey val="0"/>
          <c:showVal val="0"/>
          <c:showCatName val="1"/>
          <c:showSerName val="0"/>
          <c:showPercent val="1"/>
          <c:showBubbleSize val="0"/>
          <c:extLst>
            <c:ext xmlns:c15="http://schemas.microsoft.com/office/drawing/2012/chart" uri="{CE6537A1-D6FC-4f65-9D91-7224C49458BB}"/>
          </c:extLst>
        </c:dLbl>
      </c:pivotFmt>
      <c:pivotFmt>
        <c:idx val="31"/>
        <c:spPr>
          <a:solidFill>
            <a:schemeClr val="accent1">
              <a:lumMod val="75000"/>
            </a:schemeClr>
          </a:solidFill>
          <a:ln>
            <a:noFill/>
          </a:ln>
          <a:effectLst/>
          <a:scene3d>
            <a:camera prst="orthographicFront"/>
            <a:lightRig rig="brightRoom" dir="t"/>
          </a:scene3d>
          <a:sp3d prstMaterial="flat">
            <a:bevelT w="50800" h="101600" prst="angle"/>
            <a:contourClr>
              <a:srgbClr val="000000"/>
            </a:contourClr>
          </a:sp3d>
        </c:spPr>
        <c:dLbl>
          <c:idx val="0"/>
          <c:layout>
            <c:manualLayout>
              <c:x val="-0.23923884514435695"/>
              <c:y val="-0.1794725440979266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30524351884212908"/>
                  <c:h val="0.26168150924365896"/>
                </c:manualLayout>
              </c15:layout>
            </c:ext>
          </c:extLst>
        </c:dLbl>
      </c:pivotFmt>
      <c:pivotFmt>
        <c:idx val="32"/>
        <c:spPr>
          <a:solidFill>
            <a:schemeClr val="accent2"/>
          </a:solidFill>
          <a:ln>
            <a:noFill/>
          </a:ln>
          <a:effectLst/>
          <a:scene3d>
            <a:camera prst="orthographicFront"/>
            <a:lightRig rig="brightRoom" dir="t"/>
          </a:scene3d>
          <a:sp3d prstMaterial="flat">
            <a:bevelT w="50800" h="101600" prst="angle"/>
            <a:contourClr>
              <a:srgbClr val="000000"/>
            </a:contourClr>
          </a:sp3d>
        </c:spPr>
        <c:dLbl>
          <c:idx val="0"/>
          <c:layout>
            <c:manualLayout>
              <c:x val="0.14347943778568148"/>
              <c:y val="-0.11740535708145665"/>
            </c:manualLayout>
          </c:layout>
          <c:tx>
            <c:rich>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fld id="{0F75058C-4B9A-4864-AE79-3E2168963DB0}" type="CATEGORYNAME">
                  <a:rPr lang="en-US" sz="800"/>
                  <a:pPr>
                    <a:defRPr sz="900" b="1" i="0" u="none" strike="noStrike" kern="1200" baseline="0">
                      <a:solidFill>
                        <a:schemeClr val="lt1"/>
                      </a:solidFill>
                      <a:latin typeface="+mn-lt"/>
                      <a:ea typeface="+mn-ea"/>
                      <a:cs typeface="+mn-cs"/>
                    </a:defRPr>
                  </a:pPr>
                  <a:t>[CATEGORY NAME]</a:t>
                </a:fld>
                <a:r>
                  <a:rPr lang="en-US" sz="800" baseline="0"/>
                  <a:t>
</a:t>
                </a:r>
                <a:fld id="{CD0D7B19-E8F6-418C-997A-1E0EEFA3F2DE}" type="PERCENTAGE">
                  <a:rPr lang="en-US" sz="800" baseline="0"/>
                  <a:pPr>
                    <a:defRPr sz="900" b="1" i="0" u="none" strike="noStrike" kern="1200" baseline="0">
                      <a:solidFill>
                        <a:schemeClr val="lt1"/>
                      </a:solidFill>
                      <a:latin typeface="+mn-lt"/>
                      <a:ea typeface="+mn-ea"/>
                      <a:cs typeface="+mn-cs"/>
                    </a:defRPr>
                  </a:pPr>
                  <a:t>[PERCENTAGE]</a:t>
                </a:fld>
                <a:endParaRPr lang="en-US" sz="800" baseline="0"/>
              </a:p>
            </c:rich>
          </c:tx>
          <c:spPr>
            <a:noFill/>
            <a:ln>
              <a:noFill/>
            </a:ln>
            <a:effectLst/>
          </c:spPr>
          <c:dLblPos val="bestFit"/>
          <c:showLegendKey val="0"/>
          <c:showVal val="0"/>
          <c:showCatName val="1"/>
          <c:showSerName val="0"/>
          <c:showPercent val="1"/>
          <c:showBubbleSize val="0"/>
          <c:extLst>
            <c:ext xmlns:c15="http://schemas.microsoft.com/office/drawing/2012/chart" uri="{CE6537A1-D6FC-4f65-9D91-7224C49458BB}">
              <c15:layout>
                <c:manualLayout>
                  <c:w val="0.15698450552688747"/>
                  <c:h val="0.18173216885007279"/>
                </c:manualLayout>
              </c15:layout>
              <c15:dlblFieldTable/>
              <c15:showDataLabelsRange val="0"/>
            </c:ext>
          </c:extLst>
        </c:dLbl>
      </c:pivotFmt>
      <c:pivotFmt>
        <c:idx val="33"/>
        <c:spPr>
          <a:solidFill>
            <a:schemeClr val="accent1">
              <a:lumMod val="50000"/>
            </a:schemeClr>
          </a:solidFill>
          <a:ln>
            <a:noFill/>
          </a:ln>
          <a:effectLst/>
          <a:scene3d>
            <a:camera prst="orthographicFront"/>
            <a:lightRig rig="brightRoom" dir="t"/>
          </a:scene3d>
          <a:sp3d prstMaterial="flat">
            <a:bevelT w="50800" h="101600" prst="angle"/>
            <a:contourClr>
              <a:srgbClr val="000000"/>
            </a:contourClr>
          </a:sp3d>
        </c:spPr>
        <c:dLbl>
          <c:idx val="0"/>
          <c:layout>
            <c:manualLayout>
              <c:x val="0.23807247658011416"/>
              <c:y val="-1.0506997214867858E-2"/>
            </c:manualLayout>
          </c:layout>
          <c:tx>
            <c:rich>
              <a:bodyPr rot="0" spcFirstLastPara="1" vertOverflow="ellipsis" vert="horz" wrap="square" lIns="38100" tIns="19050" rIns="38100" bIns="19050" anchor="ctr" anchorCtr="1">
                <a:noAutofit/>
              </a:bodyPr>
              <a:lstStyle/>
              <a:p>
                <a:pPr>
                  <a:defRPr sz="900" b="1" i="0" u="none" strike="noStrike" kern="1200" baseline="0">
                    <a:solidFill>
                      <a:schemeClr val="lt1"/>
                    </a:solidFill>
                    <a:latin typeface="+mn-lt"/>
                    <a:ea typeface="+mn-ea"/>
                    <a:cs typeface="+mn-cs"/>
                  </a:defRPr>
                </a:pPr>
                <a:fld id="{306FD816-1FF3-49B1-8601-E25C72E516E6}" type="CATEGORYNAME">
                  <a:rPr lang="en-US" sz="800"/>
                  <a:pPr>
                    <a:defRPr sz="900" b="1" i="0" u="none" strike="noStrike" kern="1200" baseline="0">
                      <a:solidFill>
                        <a:schemeClr val="lt1"/>
                      </a:solidFill>
                      <a:latin typeface="+mn-lt"/>
                      <a:ea typeface="+mn-ea"/>
                      <a:cs typeface="+mn-cs"/>
                    </a:defRPr>
                  </a:pPr>
                  <a:t>[CATEGORY NAME]</a:t>
                </a:fld>
                <a:r>
                  <a:rPr lang="en-US" sz="800" baseline="0"/>
                  <a:t>
</a:t>
                </a:r>
                <a:fld id="{53FADC95-9836-42AF-AA3A-65886E80F8E3}" type="PERCENTAGE">
                  <a:rPr lang="en-US" sz="800" baseline="0"/>
                  <a:pPr>
                    <a:defRPr sz="900" b="1" i="0" u="none" strike="noStrike" kern="1200" baseline="0">
                      <a:solidFill>
                        <a:schemeClr val="lt1"/>
                      </a:solidFill>
                      <a:latin typeface="+mn-lt"/>
                      <a:ea typeface="+mn-ea"/>
                      <a:cs typeface="+mn-cs"/>
                    </a:defRPr>
                  </a:pPr>
                  <a:t>[PERCENTAGE]</a:t>
                </a:fld>
                <a:endParaRPr lang="en-US" sz="800" baseline="0"/>
              </a:p>
            </c:rich>
          </c:tx>
          <c:spPr>
            <a:noFill/>
            <a:ln>
              <a:noFill/>
            </a:ln>
            <a:effectLst/>
          </c:spPr>
          <c:dLblPos val="bestFit"/>
          <c:showLegendKey val="0"/>
          <c:showVal val="0"/>
          <c:showCatName val="1"/>
          <c:showSerName val="0"/>
          <c:showPercent val="1"/>
          <c:showBubbleSize val="0"/>
          <c:extLst>
            <c:ext xmlns:c15="http://schemas.microsoft.com/office/drawing/2012/chart" uri="{CE6537A1-D6FC-4f65-9D91-7224C49458BB}">
              <c15:layout>
                <c:manualLayout>
                  <c:w val="0.29440835235021212"/>
                  <c:h val="0.18890130545908831"/>
                </c:manualLayout>
              </c15:layout>
              <c15:dlblFieldTable/>
              <c15:showDataLabelsRange val="0"/>
            </c:ext>
          </c:extLst>
        </c:dLbl>
      </c:pivotFmt>
      <c:pivotFmt>
        <c:idx val="34"/>
        <c:spPr>
          <a:solidFill>
            <a:schemeClr val="bg2">
              <a:lumMod val="50000"/>
            </a:schemeClr>
          </a:solidFill>
          <a:ln>
            <a:noFill/>
          </a:ln>
          <a:effectLst/>
          <a:scene3d>
            <a:camera prst="orthographicFront"/>
            <a:lightRig rig="brightRoom" dir="t"/>
          </a:scene3d>
          <a:sp3d prstMaterial="flat">
            <a:bevelT w="50800" h="101600" prst="angle"/>
            <a:contourClr>
              <a:srgbClr val="000000"/>
            </a:contourClr>
          </a:sp3d>
        </c:spPr>
        <c:dLbl>
          <c:idx val="0"/>
          <c:layout>
            <c:manualLayout>
              <c:x val="0.18695459249056007"/>
              <c:y val="0.2214340565507914"/>
            </c:manualLayout>
          </c:layout>
          <c:tx>
            <c:rich>
              <a:bodyPr rot="0" spcFirstLastPara="1" vertOverflow="ellipsis" vert="horz" wrap="square" lIns="38100" tIns="19050" rIns="38100" bIns="19050" anchor="ctr" anchorCtr="1">
                <a:noAutofit/>
              </a:bodyPr>
              <a:lstStyle/>
              <a:p>
                <a:pPr>
                  <a:defRPr sz="900" b="1" i="0" u="none" strike="noStrike" kern="1200" baseline="0">
                    <a:solidFill>
                      <a:schemeClr val="lt1"/>
                    </a:solidFill>
                    <a:latin typeface="+mn-lt"/>
                    <a:ea typeface="+mn-ea"/>
                    <a:cs typeface="+mn-cs"/>
                  </a:defRPr>
                </a:pPr>
                <a:fld id="{0F6C57AB-4438-4A15-A883-AFE7814E41AD}" type="CATEGORYNAME">
                  <a:rPr lang="en-US" sz="800"/>
                  <a:pPr>
                    <a:defRPr sz="900" b="1" i="0" u="none" strike="noStrike" kern="1200" baseline="0">
                      <a:solidFill>
                        <a:schemeClr val="lt1"/>
                      </a:solidFill>
                      <a:latin typeface="+mn-lt"/>
                      <a:ea typeface="+mn-ea"/>
                      <a:cs typeface="+mn-cs"/>
                    </a:defRPr>
                  </a:pPr>
                  <a:t>[CATEGORY NAME]</a:t>
                </a:fld>
                <a:r>
                  <a:rPr lang="en-US" sz="800" baseline="0"/>
                  <a:t>
</a:t>
                </a:r>
                <a:fld id="{5852A62A-D3E7-4C4D-AFA4-850F19B56781}" type="PERCENTAGE">
                  <a:rPr lang="en-US" sz="800" baseline="0"/>
                  <a:pPr>
                    <a:defRPr sz="900" b="1" i="0" u="none" strike="noStrike" kern="1200" baseline="0">
                      <a:solidFill>
                        <a:schemeClr val="lt1"/>
                      </a:solidFill>
                      <a:latin typeface="+mn-lt"/>
                      <a:ea typeface="+mn-ea"/>
                      <a:cs typeface="+mn-cs"/>
                    </a:defRPr>
                  </a:pPr>
                  <a:t>[PERCENTAGE]</a:t>
                </a:fld>
                <a:endParaRPr lang="en-US" sz="800" baseline="0"/>
              </a:p>
            </c:rich>
          </c:tx>
          <c:spPr>
            <a:noFill/>
            <a:ln>
              <a:noFill/>
            </a:ln>
            <a:effectLst/>
          </c:spPr>
          <c:dLblPos val="bestFit"/>
          <c:showLegendKey val="0"/>
          <c:showVal val="0"/>
          <c:showCatName val="1"/>
          <c:showSerName val="0"/>
          <c:showPercent val="1"/>
          <c:showBubbleSize val="0"/>
          <c:extLst>
            <c:ext xmlns:c15="http://schemas.microsoft.com/office/drawing/2012/chart" uri="{CE6537A1-D6FC-4f65-9D91-7224C49458BB}">
              <c15:layout>
                <c:manualLayout>
                  <c:w val="0.27730618202750762"/>
                  <c:h val="0.1962882096069869"/>
                </c:manualLayout>
              </c15:layout>
              <c15:dlblFieldTable/>
              <c15:showDataLabelsRange val="0"/>
            </c:ext>
          </c:extLst>
        </c:dLbl>
      </c:pivotFmt>
      <c:pivotFmt>
        <c:idx val="35"/>
        <c:spPr>
          <a:solidFill>
            <a:schemeClr val="accent1">
              <a:lumMod val="20000"/>
              <a:lumOff val="80000"/>
            </a:schemeClr>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1"/>
          <c:showSerName val="0"/>
          <c:showPercent val="1"/>
          <c:showBubbleSize val="0"/>
          <c:extLst>
            <c:ext xmlns:c15="http://schemas.microsoft.com/office/drawing/2012/chart" uri="{CE6537A1-D6FC-4f65-9D91-7224C49458BB}"/>
          </c:extLst>
        </c:dLbl>
      </c:pivotFmt>
      <c:pivotFmt>
        <c:idx val="36"/>
        <c:spPr>
          <a:solidFill>
            <a:schemeClr val="bg2">
              <a:lumMod val="75000"/>
            </a:schemeClr>
          </a:solidFill>
          <a:ln>
            <a:noFill/>
          </a:ln>
          <a:effectLst/>
          <a:scene3d>
            <a:camera prst="orthographicFront"/>
            <a:lightRig rig="brightRoom" dir="t"/>
          </a:scene3d>
          <a:sp3d prstMaterial="flat">
            <a:bevelT w="50800" h="101600" prst="angle"/>
            <a:contourClr>
              <a:srgbClr val="000000"/>
            </a:contourClr>
          </a:sp3d>
        </c:spPr>
        <c:dLbl>
          <c:idx val="0"/>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lt1"/>
                  </a:solidFill>
                  <a:latin typeface="+mn-lt"/>
                  <a:ea typeface="+mn-ea"/>
                  <a:cs typeface="+mn-cs"/>
                </a:defRPr>
              </a:pPr>
              <a:endParaRPr lang="en-US"/>
            </a:p>
          </c:txPr>
          <c:dLblPos val="inEnd"/>
          <c:showLegendKey val="0"/>
          <c:showVal val="0"/>
          <c:showCatName val="1"/>
          <c:showSerName val="0"/>
          <c:showPercent val="1"/>
          <c:showBubbleSize val="0"/>
          <c:extLst>
            <c:ext xmlns:c15="http://schemas.microsoft.com/office/drawing/2012/chart" uri="{CE6537A1-D6FC-4f65-9D91-7224C49458BB}"/>
          </c:extLst>
        </c:dLbl>
      </c:pivotFmt>
      <c:pivotFmt>
        <c:idx val="37"/>
        <c:spPr>
          <a:solidFill>
            <a:schemeClr val="accent1">
              <a:lumMod val="75000"/>
            </a:schemeClr>
          </a:solidFill>
          <a:ln>
            <a:noFill/>
          </a:ln>
          <a:effectLst/>
          <a:scene3d>
            <a:camera prst="orthographicFront"/>
            <a:lightRig rig="brightRoom" dir="t"/>
          </a:scene3d>
          <a:sp3d prstMaterial="flat">
            <a:bevelT w="50800" h="101600" prst="angle"/>
            <a:contourClr>
              <a:srgbClr val="000000"/>
            </a:contourClr>
          </a:sp3d>
        </c:spPr>
        <c:dLbl>
          <c:idx val="0"/>
          <c:layout>
            <c:manualLayout>
              <c:x val="-0.23923884514435695"/>
              <c:y val="-0.1794725440979266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30524351884212908"/>
                  <c:h val="0.26168150924365896"/>
                </c:manualLayout>
              </c15:layout>
            </c:ext>
          </c:extLst>
        </c:dLbl>
      </c:pivotFmt>
      <c:pivotFmt>
        <c:idx val="38"/>
        <c:spPr>
          <a:solidFill>
            <a:schemeClr val="accent2"/>
          </a:solidFill>
          <a:ln>
            <a:noFill/>
          </a:ln>
          <a:effectLst/>
          <a:scene3d>
            <a:camera prst="orthographicFront"/>
            <a:lightRig rig="brightRoom" dir="t"/>
          </a:scene3d>
          <a:sp3d prstMaterial="flat">
            <a:bevelT w="50800" h="101600" prst="angle"/>
            <a:contourClr>
              <a:srgbClr val="000000"/>
            </a:contourClr>
          </a:sp3d>
        </c:spPr>
        <c:dLbl>
          <c:idx val="0"/>
          <c:layout>
            <c:manualLayout>
              <c:x val="0.14347943778568148"/>
              <c:y val="-0.11740535708145665"/>
            </c:manualLayout>
          </c:layout>
          <c:tx>
            <c:rich>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fld id="{0F75058C-4B9A-4864-AE79-3E2168963DB0}" type="CATEGORYNAME">
                  <a:rPr lang="en-US" sz="800"/>
                  <a:pPr>
                    <a:defRPr sz="900" b="1" i="0" u="none" strike="noStrike" kern="1200" baseline="0">
                      <a:solidFill>
                        <a:schemeClr val="lt1"/>
                      </a:solidFill>
                      <a:latin typeface="+mn-lt"/>
                      <a:ea typeface="+mn-ea"/>
                      <a:cs typeface="+mn-cs"/>
                    </a:defRPr>
                  </a:pPr>
                  <a:t>[CATEGORY NAME]</a:t>
                </a:fld>
                <a:r>
                  <a:rPr lang="en-US" sz="800" baseline="0"/>
                  <a:t>
</a:t>
                </a:r>
                <a:fld id="{CD0D7B19-E8F6-418C-997A-1E0EEFA3F2DE}" type="PERCENTAGE">
                  <a:rPr lang="en-US" sz="800" baseline="0"/>
                  <a:pPr>
                    <a:defRPr sz="900" b="1" i="0" u="none" strike="noStrike" kern="1200" baseline="0">
                      <a:solidFill>
                        <a:schemeClr val="lt1"/>
                      </a:solidFill>
                      <a:latin typeface="+mn-lt"/>
                      <a:ea typeface="+mn-ea"/>
                      <a:cs typeface="+mn-cs"/>
                    </a:defRPr>
                  </a:pPr>
                  <a:t>[PERCENTAGE]</a:t>
                </a:fld>
                <a:endParaRPr lang="en-US" sz="800" baseline="0"/>
              </a:p>
            </c:rich>
          </c:tx>
          <c:spPr>
            <a:noFill/>
            <a:ln>
              <a:noFill/>
            </a:ln>
            <a:effectLst/>
          </c:spPr>
          <c:dLblPos val="bestFit"/>
          <c:showLegendKey val="0"/>
          <c:showVal val="0"/>
          <c:showCatName val="1"/>
          <c:showSerName val="0"/>
          <c:showPercent val="1"/>
          <c:showBubbleSize val="0"/>
          <c:extLst>
            <c:ext xmlns:c15="http://schemas.microsoft.com/office/drawing/2012/chart" uri="{CE6537A1-D6FC-4f65-9D91-7224C49458BB}">
              <c15:layout>
                <c:manualLayout>
                  <c:w val="0.15698450552688747"/>
                  <c:h val="0.18173216885007279"/>
                </c:manualLayout>
              </c15:layout>
              <c15:dlblFieldTable/>
              <c15:showDataLabelsRange val="0"/>
            </c:ext>
          </c:extLst>
        </c:dLbl>
      </c:pivotFmt>
      <c:pivotFmt>
        <c:idx val="39"/>
        <c:spPr>
          <a:solidFill>
            <a:schemeClr val="accent1">
              <a:lumMod val="50000"/>
            </a:schemeClr>
          </a:solidFill>
          <a:ln>
            <a:noFill/>
          </a:ln>
          <a:effectLst/>
          <a:scene3d>
            <a:camera prst="orthographicFront"/>
            <a:lightRig rig="brightRoom" dir="t"/>
          </a:scene3d>
          <a:sp3d prstMaterial="flat">
            <a:bevelT w="50800" h="101600" prst="angle"/>
            <a:contourClr>
              <a:srgbClr val="000000"/>
            </a:contourClr>
          </a:sp3d>
        </c:spPr>
        <c:dLbl>
          <c:idx val="0"/>
          <c:layout>
            <c:manualLayout>
              <c:x val="0.23807247658011416"/>
              <c:y val="-1.0506997214867858E-2"/>
            </c:manualLayout>
          </c:layout>
          <c:tx>
            <c:rich>
              <a:bodyPr rot="0" spcFirstLastPara="1" vertOverflow="ellipsis" vert="horz" wrap="square" lIns="38100" tIns="19050" rIns="38100" bIns="19050" anchor="ctr" anchorCtr="1">
                <a:noAutofit/>
              </a:bodyPr>
              <a:lstStyle/>
              <a:p>
                <a:pPr>
                  <a:defRPr sz="900" b="1" i="0" u="none" strike="noStrike" kern="1200" baseline="0">
                    <a:solidFill>
                      <a:schemeClr val="lt1"/>
                    </a:solidFill>
                    <a:latin typeface="+mn-lt"/>
                    <a:ea typeface="+mn-ea"/>
                    <a:cs typeface="+mn-cs"/>
                  </a:defRPr>
                </a:pPr>
                <a:fld id="{306FD816-1FF3-49B1-8601-E25C72E516E6}" type="CATEGORYNAME">
                  <a:rPr lang="en-US" sz="800"/>
                  <a:pPr>
                    <a:defRPr sz="900" b="1" i="0" u="none" strike="noStrike" kern="1200" baseline="0">
                      <a:solidFill>
                        <a:schemeClr val="lt1"/>
                      </a:solidFill>
                      <a:latin typeface="+mn-lt"/>
                      <a:ea typeface="+mn-ea"/>
                      <a:cs typeface="+mn-cs"/>
                    </a:defRPr>
                  </a:pPr>
                  <a:t>[CATEGORY NAME]</a:t>
                </a:fld>
                <a:r>
                  <a:rPr lang="en-US" sz="800" baseline="0"/>
                  <a:t>
</a:t>
                </a:r>
                <a:fld id="{53FADC95-9836-42AF-AA3A-65886E80F8E3}" type="PERCENTAGE">
                  <a:rPr lang="en-US" sz="800" baseline="0"/>
                  <a:pPr>
                    <a:defRPr sz="900" b="1" i="0" u="none" strike="noStrike" kern="1200" baseline="0">
                      <a:solidFill>
                        <a:schemeClr val="lt1"/>
                      </a:solidFill>
                      <a:latin typeface="+mn-lt"/>
                      <a:ea typeface="+mn-ea"/>
                      <a:cs typeface="+mn-cs"/>
                    </a:defRPr>
                  </a:pPr>
                  <a:t>[PERCENTAGE]</a:t>
                </a:fld>
                <a:endParaRPr lang="en-US" sz="800" baseline="0"/>
              </a:p>
            </c:rich>
          </c:tx>
          <c:spPr>
            <a:noFill/>
            <a:ln>
              <a:noFill/>
            </a:ln>
            <a:effectLst/>
          </c:spPr>
          <c:dLblPos val="bestFit"/>
          <c:showLegendKey val="0"/>
          <c:showVal val="0"/>
          <c:showCatName val="1"/>
          <c:showSerName val="0"/>
          <c:showPercent val="1"/>
          <c:showBubbleSize val="0"/>
          <c:extLst>
            <c:ext xmlns:c15="http://schemas.microsoft.com/office/drawing/2012/chart" uri="{CE6537A1-D6FC-4f65-9D91-7224C49458BB}">
              <c15:layout>
                <c:manualLayout>
                  <c:w val="0.29440835235021212"/>
                  <c:h val="0.18890130545908831"/>
                </c:manualLayout>
              </c15:layout>
              <c15:dlblFieldTable/>
              <c15:showDataLabelsRange val="0"/>
            </c:ext>
          </c:extLst>
        </c:dLbl>
      </c:pivotFmt>
      <c:pivotFmt>
        <c:idx val="40"/>
        <c:spPr>
          <a:solidFill>
            <a:schemeClr val="bg2">
              <a:lumMod val="50000"/>
            </a:schemeClr>
          </a:solidFill>
          <a:ln>
            <a:noFill/>
          </a:ln>
          <a:effectLst/>
          <a:scene3d>
            <a:camera prst="orthographicFront"/>
            <a:lightRig rig="brightRoom" dir="t"/>
          </a:scene3d>
          <a:sp3d prstMaterial="flat">
            <a:bevelT w="50800" h="101600" prst="angle"/>
            <a:contourClr>
              <a:srgbClr val="000000"/>
            </a:contourClr>
          </a:sp3d>
        </c:spPr>
        <c:dLbl>
          <c:idx val="0"/>
          <c:layout>
            <c:manualLayout>
              <c:x val="0.18695459249056007"/>
              <c:y val="0.2214340565507914"/>
            </c:manualLayout>
          </c:layout>
          <c:tx>
            <c:rich>
              <a:bodyPr rot="0" spcFirstLastPara="1" vertOverflow="ellipsis" vert="horz" wrap="square" lIns="38100" tIns="19050" rIns="38100" bIns="19050" anchor="ctr" anchorCtr="1">
                <a:noAutofit/>
              </a:bodyPr>
              <a:lstStyle/>
              <a:p>
                <a:pPr>
                  <a:defRPr sz="900" b="1" i="0" u="none" strike="noStrike" kern="1200" baseline="0">
                    <a:solidFill>
                      <a:schemeClr val="lt1"/>
                    </a:solidFill>
                    <a:latin typeface="+mn-lt"/>
                    <a:ea typeface="+mn-ea"/>
                    <a:cs typeface="+mn-cs"/>
                  </a:defRPr>
                </a:pPr>
                <a:fld id="{0F6C57AB-4438-4A15-A883-AFE7814E41AD}" type="CATEGORYNAME">
                  <a:rPr lang="en-US" sz="800"/>
                  <a:pPr>
                    <a:defRPr sz="900" b="1" i="0" u="none" strike="noStrike" kern="1200" baseline="0">
                      <a:solidFill>
                        <a:schemeClr val="lt1"/>
                      </a:solidFill>
                      <a:latin typeface="+mn-lt"/>
                      <a:ea typeface="+mn-ea"/>
                      <a:cs typeface="+mn-cs"/>
                    </a:defRPr>
                  </a:pPr>
                  <a:t>[CATEGORY NAME]</a:t>
                </a:fld>
                <a:r>
                  <a:rPr lang="en-US" sz="800" baseline="0"/>
                  <a:t>
</a:t>
                </a:r>
                <a:fld id="{5852A62A-D3E7-4C4D-AFA4-850F19B56781}" type="PERCENTAGE">
                  <a:rPr lang="en-US" sz="800" baseline="0"/>
                  <a:pPr>
                    <a:defRPr sz="900" b="1" i="0" u="none" strike="noStrike" kern="1200" baseline="0">
                      <a:solidFill>
                        <a:schemeClr val="lt1"/>
                      </a:solidFill>
                      <a:latin typeface="+mn-lt"/>
                      <a:ea typeface="+mn-ea"/>
                      <a:cs typeface="+mn-cs"/>
                    </a:defRPr>
                  </a:pPr>
                  <a:t>[PERCENTAGE]</a:t>
                </a:fld>
                <a:endParaRPr lang="en-US" sz="800" baseline="0"/>
              </a:p>
            </c:rich>
          </c:tx>
          <c:spPr>
            <a:noFill/>
            <a:ln>
              <a:noFill/>
            </a:ln>
            <a:effectLst/>
          </c:spPr>
          <c:dLblPos val="bestFit"/>
          <c:showLegendKey val="0"/>
          <c:showVal val="0"/>
          <c:showCatName val="1"/>
          <c:showSerName val="0"/>
          <c:showPercent val="1"/>
          <c:showBubbleSize val="0"/>
          <c:extLst>
            <c:ext xmlns:c15="http://schemas.microsoft.com/office/drawing/2012/chart" uri="{CE6537A1-D6FC-4f65-9D91-7224C49458BB}">
              <c15:layout>
                <c:manualLayout>
                  <c:w val="0.27730618202750762"/>
                  <c:h val="0.1962882096069869"/>
                </c:manualLayout>
              </c15:layout>
              <c15:dlblFieldTable/>
              <c15:showDataLabelsRange val="0"/>
            </c:ext>
          </c:extLst>
        </c:dLbl>
      </c:pivotFmt>
      <c:pivotFmt>
        <c:idx val="41"/>
        <c:spPr>
          <a:solidFill>
            <a:schemeClr val="accent1">
              <a:lumMod val="20000"/>
              <a:lumOff val="80000"/>
            </a:schemeClr>
          </a:solidFill>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42"/>
        <c:spPr>
          <a:solidFill>
            <a:schemeClr val="bg2">
              <a:lumMod val="75000"/>
            </a:schemeClr>
          </a:solidFill>
          <a:ln>
            <a:noFill/>
          </a:ln>
          <a:effectLst/>
          <a:scene3d>
            <a:camera prst="orthographicFront"/>
            <a:lightRig rig="brightRoom" dir="t"/>
          </a:scene3d>
          <a:sp3d prstMaterial="flat">
            <a:bevelT w="50800" h="101600" prst="angle"/>
            <a:contourClr>
              <a:srgbClr val="000000"/>
            </a:contourClr>
          </a:sp3d>
        </c:spPr>
        <c:dLbl>
          <c:idx val="0"/>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lt1"/>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43"/>
        <c:spPr>
          <a:solidFill>
            <a:schemeClr val="accent1">
              <a:lumMod val="75000"/>
            </a:schemeClr>
          </a:solidFill>
          <a:ln>
            <a:noFill/>
          </a:ln>
          <a:effectLst/>
          <a:scene3d>
            <a:camera prst="orthographicFront"/>
            <a:lightRig rig="brightRoom" dir="t"/>
          </a:scene3d>
          <a:sp3d prstMaterial="flat">
            <a:bevelT w="50800" h="101600" prst="angle"/>
            <a:contourClr>
              <a:srgbClr val="000000"/>
            </a:contourClr>
          </a:sp3d>
        </c:spPr>
        <c:dLbl>
          <c:idx val="0"/>
          <c:layout>
            <c:manualLayout>
              <c:x val="-0.23923884514435695"/>
              <c:y val="-0.1794725440979266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layout>
                <c:manualLayout>
                  <c:w val="0.30524351884212908"/>
                  <c:h val="0.26168150924365896"/>
                </c:manualLayout>
              </c15:layout>
            </c:ext>
          </c:extLst>
        </c:dLbl>
      </c:pivotFmt>
      <c:pivotFmt>
        <c:idx val="44"/>
        <c:spPr>
          <a:solidFill>
            <a:schemeClr val="accent2"/>
          </a:solidFill>
          <a:ln>
            <a:noFill/>
          </a:ln>
          <a:effectLst/>
          <a:scene3d>
            <a:camera prst="orthographicFront"/>
            <a:lightRig rig="brightRoom" dir="t"/>
          </a:scene3d>
          <a:sp3d prstMaterial="flat">
            <a:bevelT w="50800" h="101600" prst="angle"/>
            <a:contourClr>
              <a:srgbClr val="000000"/>
            </a:contourClr>
          </a:sp3d>
        </c:spPr>
        <c:dLbl>
          <c:idx val="0"/>
          <c:layout>
            <c:manualLayout>
              <c:x val="0.14347943778568148"/>
              <c:y val="-0.11740535708145665"/>
            </c:manualLayout>
          </c:layout>
          <c:tx>
            <c:rich>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r>
                  <a:rPr lang="en-US" sz="800" baseline="0"/>
                  <a:t>
</a:t>
                </a:r>
                <a:fld id="{CD0D7B19-E8F6-418C-997A-1E0EEFA3F2DE}" type="PERCENTAGE">
                  <a:rPr lang="en-US" sz="800" baseline="0"/>
                  <a:pPr>
                    <a:defRPr sz="900" b="1" i="0" u="none" strike="noStrike" kern="1200" baseline="0">
                      <a:solidFill>
                        <a:schemeClr val="lt1"/>
                      </a:solidFill>
                      <a:latin typeface="+mn-lt"/>
                      <a:ea typeface="+mn-ea"/>
                      <a:cs typeface="+mn-cs"/>
                    </a:defRPr>
                  </a:pPr>
                  <a:t>[PERCENTAGE]</a:t>
                </a:fld>
                <a:endParaRPr lang="en-US" sz="800" baseline="0"/>
              </a:p>
            </c:rich>
          </c:tx>
          <c:spPr>
            <a:noFill/>
            <a:ln>
              <a:noFill/>
            </a:ln>
            <a:effectLst/>
          </c:spPr>
          <c:dLblPos val="bestFit"/>
          <c:showLegendKey val="0"/>
          <c:showVal val="0"/>
          <c:showCatName val="0"/>
          <c:showSerName val="0"/>
          <c:showPercent val="1"/>
          <c:showBubbleSize val="0"/>
          <c:extLst>
            <c:ext xmlns:c15="http://schemas.microsoft.com/office/drawing/2012/chart" uri="{CE6537A1-D6FC-4f65-9D91-7224C49458BB}">
              <c15:layout>
                <c:manualLayout>
                  <c:w val="0.15698450552688747"/>
                  <c:h val="0.18173216885007279"/>
                </c:manualLayout>
              </c15:layout>
              <c15:dlblFieldTable/>
              <c15:showDataLabelsRange val="0"/>
            </c:ext>
          </c:extLst>
        </c:dLbl>
      </c:pivotFmt>
      <c:pivotFmt>
        <c:idx val="45"/>
        <c:spPr>
          <a:solidFill>
            <a:schemeClr val="accent1">
              <a:lumMod val="50000"/>
            </a:schemeClr>
          </a:solidFill>
          <a:ln>
            <a:noFill/>
          </a:ln>
          <a:effectLst/>
          <a:scene3d>
            <a:camera prst="orthographicFront"/>
            <a:lightRig rig="brightRoom" dir="t"/>
          </a:scene3d>
          <a:sp3d prstMaterial="flat">
            <a:bevelT w="50800" h="101600" prst="angle"/>
            <a:contourClr>
              <a:srgbClr val="000000"/>
            </a:contourClr>
          </a:sp3d>
        </c:spPr>
        <c:dLbl>
          <c:idx val="0"/>
          <c:layout>
            <c:manualLayout>
              <c:x val="0.23807247658011416"/>
              <c:y val="-1.0506997214867858E-2"/>
            </c:manualLayout>
          </c:layout>
          <c:tx>
            <c:rich>
              <a:bodyPr rot="0" spcFirstLastPara="1" vertOverflow="ellipsis" vert="horz" wrap="square" lIns="38100" tIns="19050" rIns="38100" bIns="19050" anchor="ctr" anchorCtr="1">
                <a:noAutofit/>
              </a:bodyPr>
              <a:lstStyle/>
              <a:p>
                <a:pPr>
                  <a:defRPr sz="900" b="1" i="0" u="none" strike="noStrike" kern="1200" baseline="0">
                    <a:solidFill>
                      <a:schemeClr val="lt1"/>
                    </a:solidFill>
                    <a:latin typeface="+mn-lt"/>
                    <a:ea typeface="+mn-ea"/>
                    <a:cs typeface="+mn-cs"/>
                  </a:defRPr>
                </a:pPr>
                <a:r>
                  <a:rPr lang="en-US" sz="800" baseline="0"/>
                  <a:t>
</a:t>
                </a:r>
                <a:fld id="{53FADC95-9836-42AF-AA3A-65886E80F8E3}" type="PERCENTAGE">
                  <a:rPr lang="en-US" sz="800" baseline="0"/>
                  <a:pPr>
                    <a:defRPr sz="900" b="1" i="0" u="none" strike="noStrike" kern="1200" baseline="0">
                      <a:solidFill>
                        <a:schemeClr val="lt1"/>
                      </a:solidFill>
                      <a:latin typeface="+mn-lt"/>
                      <a:ea typeface="+mn-ea"/>
                      <a:cs typeface="+mn-cs"/>
                    </a:defRPr>
                  </a:pPr>
                  <a:t>[PERCENTAGE]</a:t>
                </a:fld>
                <a:endParaRPr lang="en-US" sz="800" baseline="0"/>
              </a:p>
            </c:rich>
          </c:tx>
          <c:spPr>
            <a:noFill/>
            <a:ln>
              <a:noFill/>
            </a:ln>
            <a:effectLst/>
          </c:spPr>
          <c:dLblPos val="bestFit"/>
          <c:showLegendKey val="0"/>
          <c:showVal val="0"/>
          <c:showCatName val="0"/>
          <c:showSerName val="0"/>
          <c:showPercent val="1"/>
          <c:showBubbleSize val="0"/>
          <c:extLst>
            <c:ext xmlns:c15="http://schemas.microsoft.com/office/drawing/2012/chart" uri="{CE6537A1-D6FC-4f65-9D91-7224C49458BB}">
              <c15:layout>
                <c:manualLayout>
                  <c:w val="0.29440835235021212"/>
                  <c:h val="0.18890130545908831"/>
                </c:manualLayout>
              </c15:layout>
              <c15:dlblFieldTable/>
              <c15:showDataLabelsRange val="0"/>
            </c:ext>
          </c:extLst>
        </c:dLbl>
      </c:pivotFmt>
      <c:pivotFmt>
        <c:idx val="46"/>
        <c:spPr>
          <a:solidFill>
            <a:schemeClr val="bg2">
              <a:lumMod val="50000"/>
            </a:schemeClr>
          </a:solidFill>
          <a:ln>
            <a:noFill/>
          </a:ln>
          <a:effectLst/>
          <a:scene3d>
            <a:camera prst="orthographicFront"/>
            <a:lightRig rig="brightRoom" dir="t"/>
          </a:scene3d>
          <a:sp3d prstMaterial="flat">
            <a:bevelT w="50800" h="101600" prst="angle"/>
            <a:contourClr>
              <a:srgbClr val="000000"/>
            </a:contourClr>
          </a:sp3d>
        </c:spPr>
        <c:dLbl>
          <c:idx val="0"/>
          <c:layout>
            <c:manualLayout>
              <c:x val="0.20362139107611549"/>
              <c:y val="0.22871207692924847"/>
            </c:manualLayout>
          </c:layout>
          <c:tx>
            <c:rich>
              <a:bodyPr rot="0" spcFirstLastPara="1" vertOverflow="ellipsis" vert="horz" wrap="square" lIns="38100" tIns="19050" rIns="38100" bIns="19050" anchor="ctr" anchorCtr="1">
                <a:noAutofit/>
              </a:bodyPr>
              <a:lstStyle/>
              <a:p>
                <a:pPr>
                  <a:defRPr sz="900" b="1" i="0" u="none" strike="noStrike" kern="1200" baseline="0">
                    <a:solidFill>
                      <a:schemeClr val="lt1"/>
                    </a:solidFill>
                    <a:latin typeface="+mn-lt"/>
                    <a:ea typeface="+mn-ea"/>
                    <a:cs typeface="+mn-cs"/>
                  </a:defRPr>
                </a:pPr>
                <a:r>
                  <a:rPr lang="en-US" sz="800" baseline="0"/>
                  <a:t>
</a:t>
                </a:r>
                <a:fld id="{5852A62A-D3E7-4C4D-AFA4-850F19B56781}" type="PERCENTAGE">
                  <a:rPr lang="en-US" sz="800" baseline="0"/>
                  <a:pPr>
                    <a:defRPr sz="900" b="1" i="0" u="none" strike="noStrike" kern="1200" baseline="0">
                      <a:solidFill>
                        <a:schemeClr val="lt1"/>
                      </a:solidFill>
                      <a:latin typeface="+mn-lt"/>
                      <a:ea typeface="+mn-ea"/>
                      <a:cs typeface="+mn-cs"/>
                    </a:defRPr>
                  </a:pPr>
                  <a:t>[PERCENTAGE]</a:t>
                </a:fld>
                <a:endParaRPr lang="en-US" sz="800" baseline="0"/>
              </a:p>
            </c:rich>
          </c:tx>
          <c:spPr>
            <a:noFill/>
            <a:ln>
              <a:noFill/>
            </a:ln>
            <a:effectLst/>
          </c:spPr>
          <c:dLblPos val="bestFit"/>
          <c:showLegendKey val="0"/>
          <c:showVal val="0"/>
          <c:showCatName val="0"/>
          <c:showSerName val="0"/>
          <c:showPercent val="1"/>
          <c:showBubbleSize val="0"/>
          <c:extLst>
            <c:ext xmlns:c15="http://schemas.microsoft.com/office/drawing/2012/chart" uri="{CE6537A1-D6FC-4f65-9D91-7224C49458BB}">
              <c15:layout>
                <c:manualLayout>
                  <c:w val="0.27730618202750762"/>
                  <c:h val="0.1962882096069869"/>
                </c:manualLayout>
              </c15:layout>
              <c15:dlblFieldTable/>
              <c15:showDataLabelsRange val="0"/>
            </c:ext>
          </c:extLst>
        </c:dLbl>
      </c:pivotFmt>
      <c:pivotFmt>
        <c:idx val="47"/>
        <c:spPr>
          <a:solidFill>
            <a:schemeClr val="tx2">
              <a:lumMod val="50000"/>
              <a:lumOff val="50000"/>
            </a:schemeClr>
          </a:solidFill>
        </c:spPr>
        <c:dLbl>
          <c:idx val="0"/>
          <c:layout>
            <c:manualLayout>
              <c:x val="0.15153807200730343"/>
              <c:y val="0.1580275121859768"/>
            </c:manualLayout>
          </c:layout>
          <c:tx>
            <c:rich>
              <a:bodyPr wrap="square" lIns="38100" tIns="19050" rIns="38100" bIns="19050" anchor="ctr">
                <a:spAutoFit/>
              </a:bodyPr>
              <a:lstStyle/>
              <a:p>
                <a:pPr>
                  <a:defRPr>
                    <a:solidFill>
                      <a:schemeClr val="bg1"/>
                    </a:solidFill>
                  </a:defRPr>
                </a:pPr>
                <a:r>
                  <a:rPr lang="en-US" sz="800" baseline="0">
                    <a:solidFill>
                      <a:schemeClr val="bg1"/>
                    </a:solidFill>
                  </a:rPr>
                  <a:t>
</a:t>
                </a:r>
                <a:fld id="{5852A62A-D3E7-4C4D-AFA4-850F19B56781}" type="PERCENTAGE">
                  <a:rPr lang="en-US" sz="800" baseline="0">
                    <a:solidFill>
                      <a:schemeClr val="bg1"/>
                    </a:solidFill>
                  </a:rPr>
                  <a:pPr>
                    <a:defRPr>
                      <a:solidFill>
                        <a:schemeClr val="bg1"/>
                      </a:solidFill>
                    </a:defRPr>
                  </a:pPr>
                  <a:t>[PERCENTAGE]</a:t>
                </a:fld>
                <a:endParaRPr lang="en-US" sz="800" baseline="0">
                  <a:solidFill>
                    <a:schemeClr val="bg1"/>
                  </a:solidFill>
                </a:endParaRPr>
              </a:p>
            </c:rich>
          </c:tx>
          <c:spPr>
            <a:noFill/>
            <a:ln>
              <a:noFill/>
            </a:ln>
            <a:effectLst/>
          </c:spPr>
          <c:dLblPos val="bestFit"/>
          <c:showLegendKey val="0"/>
          <c:showVal val="0"/>
          <c:showCatName val="0"/>
          <c:showSerName val="0"/>
          <c:showPercent val="1"/>
          <c:showBubbleSize val="0"/>
          <c:extLst>
            <c:ext xmlns:c15="http://schemas.microsoft.com/office/drawing/2012/chart" uri="{CE6537A1-D6FC-4f65-9D91-7224C49458BB}">
              <c15:layout>
                <c:manualLayout>
                  <c:w val="0.22748737589866483"/>
                  <c:h val="0.18884748781402325"/>
                </c:manualLayout>
              </c15:layout>
              <c15:dlblFieldTable/>
              <c15:showDataLabelsRange val="0"/>
            </c:ext>
          </c:extLst>
        </c:dLbl>
      </c:pivotFmt>
      <c:pivotFmt>
        <c:idx val="48"/>
        <c:spPr>
          <a:solidFill>
            <a:schemeClr val="bg2">
              <a:lumMod val="65000"/>
            </a:schemeClr>
          </a:solidFill>
        </c:spPr>
        <c:dLbl>
          <c:idx val="0"/>
          <c:layout>
            <c:manualLayout>
              <c:x val="0.14840344850661372"/>
              <c:y val="-2.538840077786671E-2"/>
            </c:manualLayout>
          </c:layout>
          <c:tx>
            <c:rich>
              <a:bodyPr wrap="square" lIns="38100" tIns="19050" rIns="38100" bIns="19050" anchor="ctr">
                <a:spAutoFit/>
              </a:bodyPr>
              <a:lstStyle/>
              <a:p>
                <a:pPr>
                  <a:defRPr>
                    <a:solidFill>
                      <a:schemeClr val="bg1"/>
                    </a:solidFill>
                  </a:defRPr>
                </a:pPr>
                <a:fld id="{53FADC95-9836-42AF-AA3A-65886E80F8E3}" type="PERCENTAGE">
                  <a:rPr lang="en-US" sz="800" baseline="0">
                    <a:solidFill>
                      <a:schemeClr val="bg1"/>
                    </a:solidFill>
                  </a:rPr>
                  <a:pPr>
                    <a:defRPr>
                      <a:solidFill>
                        <a:schemeClr val="bg1"/>
                      </a:solidFill>
                    </a:defRPr>
                  </a:pPr>
                  <a:t>[PERCENTAGE]</a:t>
                </a:fld>
                <a:endParaRPr lang="en-IN"/>
              </a:p>
            </c:rich>
          </c:tx>
          <c:spPr>
            <a:noFill/>
            <a:ln>
              <a:noFill/>
            </a:ln>
            <a:effectLst/>
          </c:spPr>
          <c:dLblPos val="bestFit"/>
          <c:showLegendKey val="0"/>
          <c:showVal val="0"/>
          <c:showCatName val="0"/>
          <c:showSerName val="0"/>
          <c:showPercent val="1"/>
          <c:showBubbleSize val="0"/>
          <c:extLst>
            <c:ext xmlns:c15="http://schemas.microsoft.com/office/drawing/2012/chart" uri="{CE6537A1-D6FC-4f65-9D91-7224C49458BB}">
              <c15:layout>
                <c:manualLayout>
                  <c:w val="0.16692950562482803"/>
                  <c:h val="0.18890109589124474"/>
                </c:manualLayout>
              </c15:layout>
              <c15:dlblFieldTable/>
              <c15:showDataLabelsRange val="0"/>
            </c:ext>
          </c:extLst>
        </c:dLbl>
      </c:pivotFmt>
      <c:pivotFmt>
        <c:idx val="49"/>
        <c:spPr>
          <a:solidFill>
            <a:schemeClr val="accent2">
              <a:lumMod val="40000"/>
              <a:lumOff val="60000"/>
            </a:schemeClr>
          </a:solidFill>
        </c:spPr>
        <c:dLbl>
          <c:idx val="0"/>
          <c:layout>
            <c:manualLayout>
              <c:x val="-7.9025091292936292E-2"/>
              <c:y val="0.18829033089613803"/>
            </c:manualLayout>
          </c:layout>
          <c:tx>
            <c:rich>
              <a:bodyPr wrap="square" lIns="38100" tIns="19050" rIns="38100" bIns="19050" anchor="ctr">
                <a:spAutoFit/>
              </a:bodyPr>
              <a:lstStyle/>
              <a:p>
                <a:pPr>
                  <a:defRPr>
                    <a:solidFill>
                      <a:schemeClr val="bg1"/>
                    </a:solidFill>
                  </a:defRPr>
                </a:pPr>
                <a:fld id="{200DE69F-EC1B-4FD1-81B6-6AB154D9D875}" type="PERCENTAGE">
                  <a:rPr lang="en-US">
                    <a:solidFill>
                      <a:schemeClr val="bg1"/>
                    </a:solidFill>
                  </a:rPr>
                  <a:pPr>
                    <a:defRPr>
                      <a:solidFill>
                        <a:schemeClr val="bg1"/>
                      </a:solidFill>
                    </a:defRPr>
                  </a:pPr>
                  <a:t>[PERCENTAGE]</a:t>
                </a:fld>
                <a:endParaRPr lang="en-IN"/>
              </a:p>
            </c:rich>
          </c:tx>
          <c:spPr>
            <a:noFill/>
            <a:ln>
              <a:noFill/>
            </a:ln>
            <a:effectLst/>
          </c:spPr>
          <c:dLblPos val="bestFit"/>
          <c:showLegendKey val="0"/>
          <c:showVal val="0"/>
          <c:showCatName val="0"/>
          <c:showSerName val="0"/>
          <c:showPercent val="1"/>
          <c:showBubbleSize val="0"/>
          <c:extLst>
            <c:ext xmlns:c15="http://schemas.microsoft.com/office/drawing/2012/chart" uri="{CE6537A1-D6FC-4f65-9D91-7224C49458BB}">
              <c15:dlblFieldTable/>
              <c15:showDataLabelsRange val="0"/>
            </c:ext>
          </c:extLst>
        </c:dLbl>
      </c:pivotFmt>
      <c:pivotFmt>
        <c:idx val="50"/>
        <c:spPr>
          <a:solidFill>
            <a:schemeClr val="accent2"/>
          </a:solidFill>
        </c:spPr>
        <c:dLbl>
          <c:idx val="0"/>
          <c:layout>
            <c:manualLayout>
              <c:x val="0.14347950901517745"/>
              <c:y val="-0.18436972722159731"/>
            </c:manualLayout>
          </c:layout>
          <c:tx>
            <c:rich>
              <a:bodyPr wrap="square" lIns="38100" tIns="19050" rIns="38100" bIns="19050" anchor="ctr">
                <a:spAutoFit/>
              </a:bodyPr>
              <a:lstStyle/>
              <a:p>
                <a:pPr>
                  <a:defRPr>
                    <a:solidFill>
                      <a:schemeClr val="bg1"/>
                    </a:solidFill>
                  </a:defRPr>
                </a:pPr>
                <a:r>
                  <a:rPr lang="en-US" sz="800" baseline="0">
                    <a:solidFill>
                      <a:schemeClr val="bg1"/>
                    </a:solidFill>
                  </a:rPr>
                  <a:t>
</a:t>
                </a:r>
                <a:fld id="{CD0D7B19-E8F6-418C-997A-1E0EEFA3F2DE}" type="PERCENTAGE">
                  <a:rPr lang="en-US" sz="800" baseline="0">
                    <a:solidFill>
                      <a:schemeClr val="bg1"/>
                    </a:solidFill>
                  </a:rPr>
                  <a:pPr>
                    <a:defRPr>
                      <a:solidFill>
                        <a:schemeClr val="bg1"/>
                      </a:solidFill>
                    </a:defRPr>
                  </a:pPr>
                  <a:t>[PERCENTAGE]</a:t>
                </a:fld>
                <a:endParaRPr lang="en-US" sz="800" baseline="0">
                  <a:solidFill>
                    <a:schemeClr val="bg1"/>
                  </a:solidFill>
                </a:endParaRPr>
              </a:p>
            </c:rich>
          </c:tx>
          <c:spPr>
            <a:noFill/>
            <a:ln>
              <a:noFill/>
            </a:ln>
            <a:effectLst/>
          </c:spPr>
          <c:dLblPos val="bestFit"/>
          <c:showLegendKey val="0"/>
          <c:showVal val="0"/>
          <c:showCatName val="0"/>
          <c:showSerName val="0"/>
          <c:showPercent val="1"/>
          <c:showBubbleSize val="0"/>
          <c:extLst>
            <c:ext xmlns:c15="http://schemas.microsoft.com/office/drawing/2012/chart" uri="{CE6537A1-D6FC-4f65-9D91-7224C49458BB}">
              <c15:layout>
                <c:manualLayout>
                  <c:w val="0.15698450552688747"/>
                  <c:h val="0.18173216885007279"/>
                </c:manualLayout>
              </c15:layout>
              <c15:dlblFieldTable/>
              <c15:showDataLabelsRange val="0"/>
            </c:ext>
          </c:extLst>
        </c:dLbl>
      </c:pivotFmt>
      <c:pivotFmt>
        <c:idx val="51"/>
        <c:spPr>
          <a:solidFill>
            <a:schemeClr val="accent1">
              <a:lumMod val="75000"/>
            </a:schemeClr>
          </a:solidFill>
        </c:spPr>
        <c:marker>
          <c:symbol val="none"/>
        </c:marker>
        <c:dLbl>
          <c:idx val="0"/>
          <c:spPr>
            <a:noFill/>
            <a:ln>
              <a:noFill/>
            </a:ln>
            <a:effectLst/>
          </c:spPr>
          <c:txPr>
            <a:bodyPr wrap="square" lIns="38100" tIns="19050" rIns="38100" bIns="19050" anchor="ctr">
              <a:spAutoFit/>
            </a:bodyPr>
            <a:lstStyle/>
            <a:p>
              <a:pPr>
                <a:defRPr>
                  <a:solidFill>
                    <a:schemeClr val="bg1"/>
                  </a:solidFill>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52"/>
      </c:pivotFmt>
      <c:pivotFmt>
        <c:idx val="53"/>
        <c:spPr>
          <a:solidFill>
            <a:schemeClr val="accent1">
              <a:lumMod val="75000"/>
            </a:schemeClr>
          </a:solidFill>
        </c:spPr>
        <c:marker>
          <c:symbol val="none"/>
        </c:marker>
        <c:dLbl>
          <c:idx val="0"/>
          <c:spPr>
            <a:noFill/>
            <a:ln>
              <a:noFill/>
            </a:ln>
            <a:effectLst/>
          </c:spPr>
          <c:txPr>
            <a:bodyPr wrap="square" lIns="38100" tIns="19050" rIns="38100" bIns="19050" anchor="ctr">
              <a:spAutoFit/>
            </a:bodyPr>
            <a:lstStyle/>
            <a:p>
              <a:pPr>
                <a:defRPr>
                  <a:solidFill>
                    <a:schemeClr val="bg1"/>
                  </a:solidFill>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54"/>
        <c:spPr>
          <a:solidFill>
            <a:schemeClr val="accent2">
              <a:lumMod val="40000"/>
              <a:lumOff val="60000"/>
            </a:schemeClr>
          </a:solidFill>
        </c:spPr>
        <c:dLbl>
          <c:idx val="0"/>
          <c:layout>
            <c:manualLayout>
              <c:x val="-7.9025091292936292E-2"/>
              <c:y val="0.18829033089613803"/>
            </c:manualLayout>
          </c:layout>
          <c:tx>
            <c:rich>
              <a:bodyPr wrap="square" lIns="38100" tIns="19050" rIns="38100" bIns="19050" anchor="ctr">
                <a:spAutoFit/>
              </a:bodyPr>
              <a:lstStyle/>
              <a:p>
                <a:pPr>
                  <a:defRPr>
                    <a:solidFill>
                      <a:schemeClr val="bg1"/>
                    </a:solidFill>
                  </a:defRPr>
                </a:pPr>
                <a:fld id="{200DE69F-EC1B-4FD1-81B6-6AB154D9D875}" type="PERCENTAGE">
                  <a:rPr lang="en-US">
                    <a:solidFill>
                      <a:schemeClr val="bg1"/>
                    </a:solidFill>
                  </a:rPr>
                  <a:pPr>
                    <a:defRPr>
                      <a:solidFill>
                        <a:schemeClr val="bg1"/>
                      </a:solidFill>
                    </a:defRPr>
                  </a:pPr>
                  <a:t>[PERCENTAGE]</a:t>
                </a:fld>
                <a:endParaRPr lang="en-IN"/>
              </a:p>
            </c:rich>
          </c:tx>
          <c:spPr>
            <a:noFill/>
            <a:ln>
              <a:noFill/>
            </a:ln>
            <a:effectLst/>
          </c:spPr>
          <c:dLblPos val="bestFit"/>
          <c:showLegendKey val="0"/>
          <c:showVal val="0"/>
          <c:showCatName val="0"/>
          <c:showSerName val="0"/>
          <c:showPercent val="1"/>
          <c:showBubbleSize val="0"/>
          <c:extLst>
            <c:ext xmlns:c15="http://schemas.microsoft.com/office/drawing/2012/chart" uri="{CE6537A1-D6FC-4f65-9D91-7224C49458BB}">
              <c15:dlblFieldTable/>
              <c15:showDataLabelsRange val="0"/>
            </c:ext>
          </c:extLst>
        </c:dLbl>
      </c:pivotFmt>
      <c:pivotFmt>
        <c:idx val="55"/>
        <c:spPr>
          <a:solidFill>
            <a:schemeClr val="accent2"/>
          </a:solidFill>
        </c:spPr>
        <c:dLbl>
          <c:idx val="0"/>
          <c:layout>
            <c:manualLayout>
              <c:x val="0.14347950901517745"/>
              <c:y val="-0.18436972722159731"/>
            </c:manualLayout>
          </c:layout>
          <c:tx>
            <c:rich>
              <a:bodyPr wrap="square" lIns="38100" tIns="19050" rIns="38100" bIns="19050" anchor="ctr">
                <a:spAutoFit/>
              </a:bodyPr>
              <a:lstStyle/>
              <a:p>
                <a:pPr>
                  <a:defRPr>
                    <a:solidFill>
                      <a:schemeClr val="bg1"/>
                    </a:solidFill>
                  </a:defRPr>
                </a:pPr>
                <a:r>
                  <a:rPr lang="en-US" sz="800" baseline="0">
                    <a:solidFill>
                      <a:schemeClr val="bg1"/>
                    </a:solidFill>
                  </a:rPr>
                  <a:t>
</a:t>
                </a:r>
                <a:fld id="{CD0D7B19-E8F6-418C-997A-1E0EEFA3F2DE}" type="PERCENTAGE">
                  <a:rPr lang="en-US" sz="800" baseline="0">
                    <a:solidFill>
                      <a:schemeClr val="bg1"/>
                    </a:solidFill>
                  </a:rPr>
                  <a:pPr>
                    <a:defRPr>
                      <a:solidFill>
                        <a:schemeClr val="bg1"/>
                      </a:solidFill>
                    </a:defRPr>
                  </a:pPr>
                  <a:t>[PERCENTAGE]</a:t>
                </a:fld>
                <a:endParaRPr lang="en-US" sz="800" baseline="0">
                  <a:solidFill>
                    <a:schemeClr val="bg1"/>
                  </a:solidFill>
                </a:endParaRPr>
              </a:p>
            </c:rich>
          </c:tx>
          <c:spPr>
            <a:noFill/>
            <a:ln>
              <a:noFill/>
            </a:ln>
            <a:effectLst/>
          </c:spPr>
          <c:dLblPos val="bestFit"/>
          <c:showLegendKey val="0"/>
          <c:showVal val="0"/>
          <c:showCatName val="0"/>
          <c:showSerName val="0"/>
          <c:showPercent val="1"/>
          <c:showBubbleSize val="0"/>
          <c:extLst>
            <c:ext xmlns:c15="http://schemas.microsoft.com/office/drawing/2012/chart" uri="{CE6537A1-D6FC-4f65-9D91-7224C49458BB}">
              <c15:layout>
                <c:manualLayout>
                  <c:w val="0.15698450552688747"/>
                  <c:h val="0.18173216885007279"/>
                </c:manualLayout>
              </c15:layout>
              <c15:dlblFieldTable/>
              <c15:showDataLabelsRange val="0"/>
            </c:ext>
          </c:extLst>
        </c:dLbl>
      </c:pivotFmt>
      <c:pivotFmt>
        <c:idx val="56"/>
        <c:spPr>
          <a:solidFill>
            <a:schemeClr val="bg2">
              <a:lumMod val="65000"/>
            </a:schemeClr>
          </a:solidFill>
        </c:spPr>
        <c:dLbl>
          <c:idx val="0"/>
          <c:layout>
            <c:manualLayout>
              <c:x val="0.14840344850661372"/>
              <c:y val="-2.538840077786671E-2"/>
            </c:manualLayout>
          </c:layout>
          <c:tx>
            <c:rich>
              <a:bodyPr wrap="square" lIns="38100" tIns="19050" rIns="38100" bIns="19050" anchor="ctr">
                <a:spAutoFit/>
              </a:bodyPr>
              <a:lstStyle/>
              <a:p>
                <a:pPr>
                  <a:defRPr>
                    <a:solidFill>
                      <a:schemeClr val="bg1"/>
                    </a:solidFill>
                  </a:defRPr>
                </a:pPr>
                <a:fld id="{53FADC95-9836-42AF-AA3A-65886E80F8E3}" type="PERCENTAGE">
                  <a:rPr lang="en-US" sz="800" baseline="0">
                    <a:solidFill>
                      <a:schemeClr val="bg1"/>
                    </a:solidFill>
                  </a:rPr>
                  <a:pPr>
                    <a:defRPr>
                      <a:solidFill>
                        <a:schemeClr val="bg1"/>
                      </a:solidFill>
                    </a:defRPr>
                  </a:pPr>
                  <a:t>[PERCENTAGE]</a:t>
                </a:fld>
                <a:endParaRPr lang="en-IN"/>
              </a:p>
            </c:rich>
          </c:tx>
          <c:spPr>
            <a:noFill/>
            <a:ln>
              <a:noFill/>
            </a:ln>
            <a:effectLst/>
          </c:spPr>
          <c:dLblPos val="bestFit"/>
          <c:showLegendKey val="0"/>
          <c:showVal val="0"/>
          <c:showCatName val="0"/>
          <c:showSerName val="0"/>
          <c:showPercent val="1"/>
          <c:showBubbleSize val="0"/>
          <c:extLst>
            <c:ext xmlns:c15="http://schemas.microsoft.com/office/drawing/2012/chart" uri="{CE6537A1-D6FC-4f65-9D91-7224C49458BB}">
              <c15:layout>
                <c:manualLayout>
                  <c:w val="0.16692950562482803"/>
                  <c:h val="0.18890109589124474"/>
                </c:manualLayout>
              </c15:layout>
              <c15:dlblFieldTable/>
              <c15:showDataLabelsRange val="0"/>
            </c:ext>
          </c:extLst>
        </c:dLbl>
      </c:pivotFmt>
      <c:pivotFmt>
        <c:idx val="57"/>
        <c:spPr>
          <a:solidFill>
            <a:schemeClr val="tx2">
              <a:lumMod val="50000"/>
              <a:lumOff val="50000"/>
            </a:schemeClr>
          </a:solidFill>
        </c:spPr>
        <c:dLbl>
          <c:idx val="0"/>
          <c:layout>
            <c:manualLayout>
              <c:x val="0.15153807200730343"/>
              <c:y val="0.1580275121859768"/>
            </c:manualLayout>
          </c:layout>
          <c:tx>
            <c:rich>
              <a:bodyPr wrap="square" lIns="38100" tIns="19050" rIns="38100" bIns="19050" anchor="ctr">
                <a:spAutoFit/>
              </a:bodyPr>
              <a:lstStyle/>
              <a:p>
                <a:pPr>
                  <a:defRPr>
                    <a:solidFill>
                      <a:schemeClr val="bg1"/>
                    </a:solidFill>
                  </a:defRPr>
                </a:pPr>
                <a:r>
                  <a:rPr lang="en-US" sz="800" baseline="0">
                    <a:solidFill>
                      <a:schemeClr val="bg1"/>
                    </a:solidFill>
                  </a:rPr>
                  <a:t>
</a:t>
                </a:r>
                <a:fld id="{5852A62A-D3E7-4C4D-AFA4-850F19B56781}" type="PERCENTAGE">
                  <a:rPr lang="en-US" sz="800" baseline="0">
                    <a:solidFill>
                      <a:schemeClr val="bg1"/>
                    </a:solidFill>
                  </a:rPr>
                  <a:pPr>
                    <a:defRPr>
                      <a:solidFill>
                        <a:schemeClr val="bg1"/>
                      </a:solidFill>
                    </a:defRPr>
                  </a:pPr>
                  <a:t>[PERCENTAGE]</a:t>
                </a:fld>
                <a:endParaRPr lang="en-US" sz="800" baseline="0">
                  <a:solidFill>
                    <a:schemeClr val="bg1"/>
                  </a:solidFill>
                </a:endParaRPr>
              </a:p>
            </c:rich>
          </c:tx>
          <c:spPr>
            <a:noFill/>
            <a:ln>
              <a:noFill/>
            </a:ln>
            <a:effectLst/>
          </c:spPr>
          <c:dLblPos val="bestFit"/>
          <c:showLegendKey val="0"/>
          <c:showVal val="0"/>
          <c:showCatName val="0"/>
          <c:showSerName val="0"/>
          <c:showPercent val="1"/>
          <c:showBubbleSize val="0"/>
          <c:extLst>
            <c:ext xmlns:c15="http://schemas.microsoft.com/office/drawing/2012/chart" uri="{CE6537A1-D6FC-4f65-9D91-7224C49458BB}">
              <c15:layout>
                <c:manualLayout>
                  <c:w val="0.22748737589866483"/>
                  <c:h val="0.18884748781402325"/>
                </c:manualLayout>
              </c15:layout>
              <c15:dlblFieldTable/>
              <c15:showDataLabelsRange val="0"/>
            </c:ext>
          </c:extLst>
        </c:dLbl>
      </c:pivotFmt>
      <c:pivotFmt>
        <c:idx val="58"/>
        <c:spPr>
          <a:solidFill>
            <a:schemeClr val="accent1">
              <a:lumMod val="75000"/>
            </a:schemeClr>
          </a:solidFill>
        </c:spPr>
        <c:marker>
          <c:symbol val="none"/>
        </c:marker>
        <c:dLbl>
          <c:idx val="0"/>
          <c:spPr>
            <a:noFill/>
            <a:ln>
              <a:noFill/>
            </a:ln>
            <a:effectLst/>
          </c:spPr>
          <c:txPr>
            <a:bodyPr wrap="square" lIns="38100" tIns="19050" rIns="38100" bIns="19050" anchor="ctr">
              <a:spAutoFit/>
            </a:bodyPr>
            <a:lstStyle/>
            <a:p>
              <a:pPr>
                <a:defRPr>
                  <a:solidFill>
                    <a:schemeClr val="bg1"/>
                  </a:solidFill>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59"/>
        <c:spPr>
          <a:solidFill>
            <a:schemeClr val="accent2">
              <a:lumMod val="40000"/>
              <a:lumOff val="60000"/>
            </a:schemeClr>
          </a:solidFill>
        </c:spPr>
        <c:dLbl>
          <c:idx val="0"/>
          <c:layout>
            <c:manualLayout>
              <c:x val="-7.9025091292936292E-2"/>
              <c:y val="0.18829033089613803"/>
            </c:manualLayout>
          </c:layout>
          <c:tx>
            <c:rich>
              <a:bodyPr wrap="square" lIns="38100" tIns="19050" rIns="38100" bIns="19050" anchor="ctr">
                <a:spAutoFit/>
              </a:bodyPr>
              <a:lstStyle/>
              <a:p>
                <a:pPr>
                  <a:defRPr>
                    <a:solidFill>
                      <a:schemeClr val="bg1"/>
                    </a:solidFill>
                  </a:defRPr>
                </a:pPr>
                <a:fld id="{200DE69F-EC1B-4FD1-81B6-6AB154D9D875}" type="PERCENTAGE">
                  <a:rPr lang="en-US">
                    <a:solidFill>
                      <a:schemeClr val="bg1"/>
                    </a:solidFill>
                  </a:rPr>
                  <a:pPr>
                    <a:defRPr>
                      <a:solidFill>
                        <a:schemeClr val="bg1"/>
                      </a:solidFill>
                    </a:defRPr>
                  </a:pPr>
                  <a:t>[PERCENTAGE]</a:t>
                </a:fld>
                <a:endParaRPr lang="en-IN"/>
              </a:p>
            </c:rich>
          </c:tx>
          <c:spPr>
            <a:noFill/>
            <a:ln>
              <a:noFill/>
            </a:ln>
            <a:effectLst/>
          </c:spPr>
          <c:dLblPos val="bestFit"/>
          <c:showLegendKey val="0"/>
          <c:showVal val="0"/>
          <c:showCatName val="0"/>
          <c:showSerName val="0"/>
          <c:showPercent val="1"/>
          <c:showBubbleSize val="0"/>
          <c:extLst>
            <c:ext xmlns:c15="http://schemas.microsoft.com/office/drawing/2012/chart" uri="{CE6537A1-D6FC-4f65-9D91-7224C49458BB}">
              <c15:dlblFieldTable/>
              <c15:showDataLabelsRange val="0"/>
            </c:ext>
          </c:extLst>
        </c:dLbl>
      </c:pivotFmt>
      <c:pivotFmt>
        <c:idx val="60"/>
        <c:spPr>
          <a:solidFill>
            <a:schemeClr val="accent2"/>
          </a:solidFill>
        </c:spPr>
        <c:dLbl>
          <c:idx val="0"/>
          <c:layout>
            <c:manualLayout>
              <c:x val="0.14347950901517745"/>
              <c:y val="-0.18436972722159731"/>
            </c:manualLayout>
          </c:layout>
          <c:tx>
            <c:rich>
              <a:bodyPr wrap="square" lIns="38100" tIns="19050" rIns="38100" bIns="19050" anchor="ctr">
                <a:spAutoFit/>
              </a:bodyPr>
              <a:lstStyle/>
              <a:p>
                <a:pPr>
                  <a:defRPr>
                    <a:solidFill>
                      <a:schemeClr val="bg1"/>
                    </a:solidFill>
                  </a:defRPr>
                </a:pPr>
                <a:r>
                  <a:rPr lang="en-US" sz="800" baseline="0">
                    <a:solidFill>
                      <a:schemeClr val="bg1"/>
                    </a:solidFill>
                  </a:rPr>
                  <a:t>
</a:t>
                </a:r>
                <a:fld id="{CD0D7B19-E8F6-418C-997A-1E0EEFA3F2DE}" type="PERCENTAGE">
                  <a:rPr lang="en-US" sz="800" baseline="0">
                    <a:solidFill>
                      <a:schemeClr val="bg1"/>
                    </a:solidFill>
                  </a:rPr>
                  <a:pPr>
                    <a:defRPr>
                      <a:solidFill>
                        <a:schemeClr val="bg1"/>
                      </a:solidFill>
                    </a:defRPr>
                  </a:pPr>
                  <a:t>[PERCENTAGE]</a:t>
                </a:fld>
                <a:endParaRPr lang="en-US" sz="800" baseline="0">
                  <a:solidFill>
                    <a:schemeClr val="bg1"/>
                  </a:solidFill>
                </a:endParaRPr>
              </a:p>
            </c:rich>
          </c:tx>
          <c:spPr>
            <a:noFill/>
            <a:ln>
              <a:noFill/>
            </a:ln>
            <a:effectLst/>
          </c:spPr>
          <c:dLblPos val="bestFit"/>
          <c:showLegendKey val="0"/>
          <c:showVal val="0"/>
          <c:showCatName val="0"/>
          <c:showSerName val="0"/>
          <c:showPercent val="1"/>
          <c:showBubbleSize val="0"/>
          <c:extLst>
            <c:ext xmlns:c15="http://schemas.microsoft.com/office/drawing/2012/chart" uri="{CE6537A1-D6FC-4f65-9D91-7224C49458BB}">
              <c15:layout>
                <c:manualLayout>
                  <c:w val="0.15698450552688747"/>
                  <c:h val="0.18173216885007279"/>
                </c:manualLayout>
              </c15:layout>
              <c15:dlblFieldTable/>
              <c15:showDataLabelsRange val="0"/>
            </c:ext>
          </c:extLst>
        </c:dLbl>
      </c:pivotFmt>
      <c:pivotFmt>
        <c:idx val="61"/>
        <c:spPr>
          <a:solidFill>
            <a:schemeClr val="bg2">
              <a:lumMod val="65000"/>
            </a:schemeClr>
          </a:solidFill>
        </c:spPr>
        <c:dLbl>
          <c:idx val="0"/>
          <c:layout>
            <c:manualLayout>
              <c:x val="0.14840344850661372"/>
              <c:y val="-2.538840077786671E-2"/>
            </c:manualLayout>
          </c:layout>
          <c:tx>
            <c:rich>
              <a:bodyPr wrap="square" lIns="38100" tIns="19050" rIns="38100" bIns="19050" anchor="ctr">
                <a:spAutoFit/>
              </a:bodyPr>
              <a:lstStyle/>
              <a:p>
                <a:pPr>
                  <a:defRPr>
                    <a:solidFill>
                      <a:schemeClr val="bg1"/>
                    </a:solidFill>
                  </a:defRPr>
                </a:pPr>
                <a:fld id="{53FADC95-9836-42AF-AA3A-65886E80F8E3}" type="PERCENTAGE">
                  <a:rPr lang="en-US" sz="800" baseline="0">
                    <a:solidFill>
                      <a:schemeClr val="bg1"/>
                    </a:solidFill>
                  </a:rPr>
                  <a:pPr>
                    <a:defRPr>
                      <a:solidFill>
                        <a:schemeClr val="bg1"/>
                      </a:solidFill>
                    </a:defRPr>
                  </a:pPr>
                  <a:t>[PERCENTAGE]</a:t>
                </a:fld>
                <a:endParaRPr lang="en-IN"/>
              </a:p>
            </c:rich>
          </c:tx>
          <c:spPr>
            <a:noFill/>
            <a:ln>
              <a:noFill/>
            </a:ln>
            <a:effectLst/>
          </c:spPr>
          <c:dLblPos val="bestFit"/>
          <c:showLegendKey val="0"/>
          <c:showVal val="0"/>
          <c:showCatName val="0"/>
          <c:showSerName val="0"/>
          <c:showPercent val="1"/>
          <c:showBubbleSize val="0"/>
          <c:extLst>
            <c:ext xmlns:c15="http://schemas.microsoft.com/office/drawing/2012/chart" uri="{CE6537A1-D6FC-4f65-9D91-7224C49458BB}">
              <c15:layout>
                <c:manualLayout>
                  <c:w val="0.16692950562482803"/>
                  <c:h val="0.18890109589124474"/>
                </c:manualLayout>
              </c15:layout>
              <c15:dlblFieldTable/>
              <c15:showDataLabelsRange val="0"/>
            </c:ext>
          </c:extLst>
        </c:dLbl>
      </c:pivotFmt>
      <c:pivotFmt>
        <c:idx val="62"/>
        <c:spPr>
          <a:solidFill>
            <a:schemeClr val="tx2">
              <a:lumMod val="50000"/>
              <a:lumOff val="50000"/>
            </a:schemeClr>
          </a:solidFill>
        </c:spPr>
        <c:dLbl>
          <c:idx val="0"/>
          <c:layout>
            <c:manualLayout>
              <c:x val="0.15153807200730343"/>
              <c:y val="0.1580275121859768"/>
            </c:manualLayout>
          </c:layout>
          <c:tx>
            <c:rich>
              <a:bodyPr wrap="square" lIns="38100" tIns="19050" rIns="38100" bIns="19050" anchor="ctr">
                <a:spAutoFit/>
              </a:bodyPr>
              <a:lstStyle/>
              <a:p>
                <a:pPr>
                  <a:defRPr>
                    <a:solidFill>
                      <a:schemeClr val="bg1"/>
                    </a:solidFill>
                  </a:defRPr>
                </a:pPr>
                <a:r>
                  <a:rPr lang="en-US" sz="800" baseline="0">
                    <a:solidFill>
                      <a:schemeClr val="bg1"/>
                    </a:solidFill>
                  </a:rPr>
                  <a:t>
</a:t>
                </a:r>
                <a:fld id="{5852A62A-D3E7-4C4D-AFA4-850F19B56781}" type="PERCENTAGE">
                  <a:rPr lang="en-US" sz="800" baseline="0">
                    <a:solidFill>
                      <a:schemeClr val="bg1"/>
                    </a:solidFill>
                  </a:rPr>
                  <a:pPr>
                    <a:defRPr>
                      <a:solidFill>
                        <a:schemeClr val="bg1"/>
                      </a:solidFill>
                    </a:defRPr>
                  </a:pPr>
                  <a:t>[PERCENTAGE]</a:t>
                </a:fld>
                <a:endParaRPr lang="en-US" sz="800" baseline="0">
                  <a:solidFill>
                    <a:schemeClr val="bg1"/>
                  </a:solidFill>
                </a:endParaRPr>
              </a:p>
            </c:rich>
          </c:tx>
          <c:spPr>
            <a:noFill/>
            <a:ln>
              <a:noFill/>
            </a:ln>
            <a:effectLst/>
          </c:spPr>
          <c:dLblPos val="bestFit"/>
          <c:showLegendKey val="0"/>
          <c:showVal val="0"/>
          <c:showCatName val="0"/>
          <c:showSerName val="0"/>
          <c:showPercent val="1"/>
          <c:showBubbleSize val="0"/>
          <c:extLst>
            <c:ext xmlns:c15="http://schemas.microsoft.com/office/drawing/2012/chart" uri="{CE6537A1-D6FC-4f65-9D91-7224C49458BB}">
              <c15:layout>
                <c:manualLayout>
                  <c:w val="0.22748737589866483"/>
                  <c:h val="0.18884748781402325"/>
                </c:manualLayout>
              </c15:layout>
              <c15:dlblFieldTable/>
              <c15:showDataLabelsRange val="0"/>
            </c:ext>
          </c:extLst>
        </c:dLbl>
      </c:pivotFmt>
    </c:pivotFmts>
    <c:plotArea>
      <c:layout>
        <c:manualLayout>
          <c:layoutTarget val="inner"/>
          <c:xMode val="edge"/>
          <c:yMode val="edge"/>
          <c:x val="0.1046110065046217"/>
          <c:y val="0.17044549118860142"/>
          <c:w val="0.58534383202099738"/>
          <c:h val="0.7668259808135337"/>
        </c:manualLayout>
      </c:layout>
      <c:pieChart>
        <c:varyColors val="1"/>
        <c:ser>
          <c:idx val="0"/>
          <c:order val="0"/>
          <c:tx>
            <c:strRef>
              <c:f>Subjective!$E$13</c:f>
              <c:strCache>
                <c:ptCount val="1"/>
                <c:pt idx="0">
                  <c:v>Total</c:v>
                </c:pt>
              </c:strCache>
            </c:strRef>
          </c:tx>
          <c:spPr>
            <a:solidFill>
              <a:schemeClr val="accent1">
                <a:lumMod val="75000"/>
              </a:schemeClr>
            </a:solidFill>
          </c:spPr>
          <c:dPt>
            <c:idx val="0"/>
            <c:bubble3D val="0"/>
            <c:spPr>
              <a:solidFill>
                <a:schemeClr val="accent2">
                  <a:lumMod val="40000"/>
                  <a:lumOff val="60000"/>
                </a:schemeClr>
              </a:solidFill>
            </c:spPr>
            <c:extLst>
              <c:ext xmlns:c16="http://schemas.microsoft.com/office/drawing/2014/chart" uri="{C3380CC4-5D6E-409C-BE32-E72D297353CC}">
                <c16:uniqueId val="{00000001-D6BE-444B-B224-55988BED98A0}"/>
              </c:ext>
            </c:extLst>
          </c:dPt>
          <c:dPt>
            <c:idx val="1"/>
            <c:bubble3D val="0"/>
            <c:extLst>
              <c:ext xmlns:c16="http://schemas.microsoft.com/office/drawing/2014/chart" uri="{C3380CC4-5D6E-409C-BE32-E72D297353CC}">
                <c16:uniqueId val="{00000002-D6BE-444B-B224-55988BED98A0}"/>
              </c:ext>
            </c:extLst>
          </c:dPt>
          <c:dPt>
            <c:idx val="2"/>
            <c:bubble3D val="0"/>
            <c:spPr>
              <a:solidFill>
                <a:schemeClr val="accent2"/>
              </a:solidFill>
            </c:spPr>
            <c:extLst>
              <c:ext xmlns:c16="http://schemas.microsoft.com/office/drawing/2014/chart" uri="{C3380CC4-5D6E-409C-BE32-E72D297353CC}">
                <c16:uniqueId val="{00000004-D6BE-444B-B224-55988BED98A0}"/>
              </c:ext>
            </c:extLst>
          </c:dPt>
          <c:dPt>
            <c:idx val="3"/>
            <c:bubble3D val="0"/>
            <c:spPr>
              <a:solidFill>
                <a:schemeClr val="bg2">
                  <a:lumMod val="65000"/>
                </a:schemeClr>
              </a:solidFill>
            </c:spPr>
            <c:extLst>
              <c:ext xmlns:c16="http://schemas.microsoft.com/office/drawing/2014/chart" uri="{C3380CC4-5D6E-409C-BE32-E72D297353CC}">
                <c16:uniqueId val="{00000006-D6BE-444B-B224-55988BED98A0}"/>
              </c:ext>
            </c:extLst>
          </c:dPt>
          <c:dPt>
            <c:idx val="4"/>
            <c:bubble3D val="0"/>
            <c:spPr>
              <a:solidFill>
                <a:schemeClr val="tx2">
                  <a:lumMod val="50000"/>
                  <a:lumOff val="50000"/>
                </a:schemeClr>
              </a:solidFill>
            </c:spPr>
            <c:extLst>
              <c:ext xmlns:c16="http://schemas.microsoft.com/office/drawing/2014/chart" uri="{C3380CC4-5D6E-409C-BE32-E72D297353CC}">
                <c16:uniqueId val="{00000008-D6BE-444B-B224-55988BED98A0}"/>
              </c:ext>
            </c:extLst>
          </c:dPt>
          <c:dPt>
            <c:idx val="5"/>
            <c:bubble3D val="0"/>
            <c:extLst>
              <c:ext xmlns:c16="http://schemas.microsoft.com/office/drawing/2014/chart" uri="{C3380CC4-5D6E-409C-BE32-E72D297353CC}">
                <c16:uniqueId val="{00000009-D6BE-444B-B224-55988BED98A0}"/>
              </c:ext>
            </c:extLst>
          </c:dPt>
          <c:dLbls>
            <c:dLbl>
              <c:idx val="0"/>
              <c:layout>
                <c:manualLayout>
                  <c:x val="-7.9025091292936292E-2"/>
                  <c:y val="0.18829033089613803"/>
                </c:manualLayout>
              </c:layout>
              <c:tx>
                <c:rich>
                  <a:bodyPr/>
                  <a:lstStyle/>
                  <a:p>
                    <a:fld id="{200DE69F-EC1B-4FD1-81B6-6AB154D9D875}" type="PERCENTAGE">
                      <a:rPr lang="en-US">
                        <a:solidFill>
                          <a:schemeClr val="bg1"/>
                        </a:solidFill>
                      </a:rPr>
                      <a:pPr/>
                      <a:t>[PERCENTAGE]</a:t>
                    </a:fld>
                    <a:endParaRPr lang="en-IN"/>
                  </a:p>
                </c:rich>
              </c:tx>
              <c:dLblPos val="bestFit"/>
              <c:showLegendKey val="0"/>
              <c:showVal val="0"/>
              <c:showCatName val="0"/>
              <c:showSerName val="0"/>
              <c:showPercent val="1"/>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1-D6BE-444B-B224-55988BED98A0}"/>
                </c:ext>
              </c:extLst>
            </c:dLbl>
            <c:dLbl>
              <c:idx val="2"/>
              <c:layout>
                <c:manualLayout>
                  <c:x val="0.14347950901517745"/>
                  <c:y val="-0.18436972722159731"/>
                </c:manualLayout>
              </c:layout>
              <c:tx>
                <c:rich>
                  <a:bodyPr/>
                  <a:lstStyle/>
                  <a:p>
                    <a:r>
                      <a:rPr lang="en-US" sz="800" baseline="0">
                        <a:solidFill>
                          <a:schemeClr val="bg1"/>
                        </a:solidFill>
                      </a:rPr>
                      <a:t>
</a:t>
                    </a:r>
                    <a:fld id="{CD0D7B19-E8F6-418C-997A-1E0EEFA3F2DE}" type="PERCENTAGE">
                      <a:rPr lang="en-US" sz="800" baseline="0">
                        <a:solidFill>
                          <a:schemeClr val="bg1"/>
                        </a:solidFill>
                      </a:rPr>
                      <a:pPr/>
                      <a:t>[PERCENTAGE]</a:t>
                    </a:fld>
                    <a:endParaRPr lang="en-US" sz="800" baseline="0">
                      <a:solidFill>
                        <a:schemeClr val="bg1"/>
                      </a:solidFill>
                    </a:endParaRPr>
                  </a:p>
                </c:rich>
              </c:tx>
              <c:dLblPos val="bestFit"/>
              <c:showLegendKey val="0"/>
              <c:showVal val="0"/>
              <c:showCatName val="0"/>
              <c:showSerName val="0"/>
              <c:showPercent val="1"/>
              <c:showBubbleSize val="0"/>
              <c:extLst>
                <c:ext xmlns:c15="http://schemas.microsoft.com/office/drawing/2012/chart" uri="{CE6537A1-D6FC-4f65-9D91-7224C49458BB}">
                  <c15:layout>
                    <c:manualLayout>
                      <c:w val="0.15698450552688747"/>
                      <c:h val="0.18173216885007279"/>
                    </c:manualLayout>
                  </c15:layout>
                  <c15:dlblFieldTable/>
                  <c15:showDataLabelsRange val="0"/>
                </c:ext>
                <c:ext xmlns:c16="http://schemas.microsoft.com/office/drawing/2014/chart" uri="{C3380CC4-5D6E-409C-BE32-E72D297353CC}">
                  <c16:uniqueId val="{00000004-D6BE-444B-B224-55988BED98A0}"/>
                </c:ext>
              </c:extLst>
            </c:dLbl>
            <c:dLbl>
              <c:idx val="3"/>
              <c:layout>
                <c:manualLayout>
                  <c:x val="0.14840344850661372"/>
                  <c:y val="-2.538840077786671E-2"/>
                </c:manualLayout>
              </c:layout>
              <c:tx>
                <c:rich>
                  <a:bodyPr/>
                  <a:lstStyle/>
                  <a:p>
                    <a:fld id="{53FADC95-9836-42AF-AA3A-65886E80F8E3}" type="PERCENTAGE">
                      <a:rPr lang="en-US" sz="800" baseline="0">
                        <a:solidFill>
                          <a:schemeClr val="bg1"/>
                        </a:solidFill>
                      </a:rPr>
                      <a:pPr/>
                      <a:t>[PERCENTAGE]</a:t>
                    </a:fld>
                    <a:endParaRPr lang="en-IN"/>
                  </a:p>
                </c:rich>
              </c:tx>
              <c:dLblPos val="bestFit"/>
              <c:showLegendKey val="0"/>
              <c:showVal val="0"/>
              <c:showCatName val="0"/>
              <c:showSerName val="0"/>
              <c:showPercent val="1"/>
              <c:showBubbleSize val="0"/>
              <c:extLst>
                <c:ext xmlns:c15="http://schemas.microsoft.com/office/drawing/2012/chart" uri="{CE6537A1-D6FC-4f65-9D91-7224C49458BB}">
                  <c15:layout>
                    <c:manualLayout>
                      <c:w val="0.16692950562482803"/>
                      <c:h val="0.18890109589124474"/>
                    </c:manualLayout>
                  </c15:layout>
                  <c15:dlblFieldTable/>
                  <c15:showDataLabelsRange val="0"/>
                </c:ext>
                <c:ext xmlns:c16="http://schemas.microsoft.com/office/drawing/2014/chart" uri="{C3380CC4-5D6E-409C-BE32-E72D297353CC}">
                  <c16:uniqueId val="{00000006-D6BE-444B-B224-55988BED98A0}"/>
                </c:ext>
              </c:extLst>
            </c:dLbl>
            <c:dLbl>
              <c:idx val="4"/>
              <c:layout>
                <c:manualLayout>
                  <c:x val="0.15153807200730343"/>
                  <c:y val="0.1580275121859768"/>
                </c:manualLayout>
              </c:layout>
              <c:tx>
                <c:rich>
                  <a:bodyPr/>
                  <a:lstStyle/>
                  <a:p>
                    <a:r>
                      <a:rPr lang="en-US" sz="800" baseline="0">
                        <a:solidFill>
                          <a:schemeClr val="bg1"/>
                        </a:solidFill>
                      </a:rPr>
                      <a:t>
</a:t>
                    </a:r>
                    <a:fld id="{5852A62A-D3E7-4C4D-AFA4-850F19B56781}" type="PERCENTAGE">
                      <a:rPr lang="en-US" sz="800" baseline="0">
                        <a:solidFill>
                          <a:schemeClr val="bg1"/>
                        </a:solidFill>
                      </a:rPr>
                      <a:pPr/>
                      <a:t>[PERCENTAGE]</a:t>
                    </a:fld>
                    <a:endParaRPr lang="en-US" sz="800" baseline="0">
                      <a:solidFill>
                        <a:schemeClr val="bg1"/>
                      </a:solidFill>
                    </a:endParaRPr>
                  </a:p>
                </c:rich>
              </c:tx>
              <c:dLblPos val="bestFit"/>
              <c:showLegendKey val="0"/>
              <c:showVal val="0"/>
              <c:showCatName val="0"/>
              <c:showSerName val="0"/>
              <c:showPercent val="1"/>
              <c:showBubbleSize val="0"/>
              <c:extLst>
                <c:ext xmlns:c15="http://schemas.microsoft.com/office/drawing/2012/chart" uri="{CE6537A1-D6FC-4f65-9D91-7224C49458BB}">
                  <c15:layout>
                    <c:manualLayout>
                      <c:w val="0.22748737589866483"/>
                      <c:h val="0.18884748781402325"/>
                    </c:manualLayout>
                  </c15:layout>
                  <c15:dlblFieldTable/>
                  <c15:showDataLabelsRange val="0"/>
                </c:ext>
                <c:ext xmlns:c16="http://schemas.microsoft.com/office/drawing/2014/chart" uri="{C3380CC4-5D6E-409C-BE32-E72D297353CC}">
                  <c16:uniqueId val="{00000008-D6BE-444B-B224-55988BED98A0}"/>
                </c:ext>
              </c:extLst>
            </c:dLbl>
            <c:spPr>
              <a:noFill/>
              <a:ln>
                <a:noFill/>
              </a:ln>
              <a:effectLst/>
            </c:spPr>
            <c:txPr>
              <a:bodyPr wrap="square" lIns="38100" tIns="19050" rIns="38100" bIns="19050" anchor="ctr">
                <a:spAutoFit/>
              </a:bodyPr>
              <a:lstStyle/>
              <a:p>
                <a:pPr>
                  <a:defRPr>
                    <a:solidFill>
                      <a:schemeClr val="bg1"/>
                    </a:solidFill>
                  </a:defRPr>
                </a:pPr>
                <a:endParaRPr lang="en-US"/>
              </a:p>
            </c:txPr>
            <c:showLegendKey val="0"/>
            <c:showVal val="0"/>
            <c:showCatName val="0"/>
            <c:showSerName val="0"/>
            <c:showPercent val="1"/>
            <c:showBubbleSize val="0"/>
            <c:showLeaderLines val="1"/>
            <c:extLst>
              <c:ext xmlns:c15="http://schemas.microsoft.com/office/drawing/2012/chart" uri="{CE6537A1-D6FC-4f65-9D91-7224C49458BB}">
                <c15:layout/>
              </c:ext>
            </c:extLst>
          </c:dLbls>
          <c:cat>
            <c:strRef>
              <c:f>Subjective!$D$14:$D$19</c:f>
              <c:strCache>
                <c:ptCount val="5"/>
                <c:pt idx="0">
                  <c:v>busy</c:v>
                </c:pt>
                <c:pt idx="1">
                  <c:v>completed</c:v>
                </c:pt>
                <c:pt idx="2">
                  <c:v>failed</c:v>
                </c:pt>
                <c:pt idx="3">
                  <c:v>incomplete</c:v>
                </c:pt>
                <c:pt idx="4">
                  <c:v>no-answer</c:v>
                </c:pt>
              </c:strCache>
            </c:strRef>
          </c:cat>
          <c:val>
            <c:numRef>
              <c:f>Subjective!$E$14:$E$19</c:f>
              <c:numCache>
                <c:formatCode>General</c:formatCode>
                <c:ptCount val="5"/>
                <c:pt idx="0">
                  <c:v>1270</c:v>
                </c:pt>
                <c:pt idx="1">
                  <c:v>3450</c:v>
                </c:pt>
                <c:pt idx="2">
                  <c:v>1185</c:v>
                </c:pt>
                <c:pt idx="3">
                  <c:v>875</c:v>
                </c:pt>
                <c:pt idx="4">
                  <c:v>1728</c:v>
                </c:pt>
              </c:numCache>
            </c:numRef>
          </c:val>
          <c:extLst>
            <c:ext xmlns:c16="http://schemas.microsoft.com/office/drawing/2014/chart" uri="{C3380CC4-5D6E-409C-BE32-E72D297353CC}">
              <c16:uniqueId val="{0000000A-D6BE-444B-B224-55988BED98A0}"/>
            </c:ext>
          </c:extLst>
        </c:ser>
        <c:dLbls>
          <c:dLblPos val="inEnd"/>
          <c:showLegendKey val="0"/>
          <c:showVal val="0"/>
          <c:showCatName val="0"/>
          <c:showSerName val="0"/>
          <c:showPercent val="1"/>
          <c:showBubbleSize val="0"/>
          <c:showLeaderLines val="1"/>
        </c:dLbls>
        <c:firstSliceAng val="0"/>
      </c:pieChart>
    </c:plotArea>
    <c:legend>
      <c:legendPos val="r"/>
      <c:layout>
        <c:manualLayout>
          <c:xMode val="edge"/>
          <c:yMode val="edge"/>
          <c:x val="0.6744575915782266"/>
          <c:y val="0.18629253374578178"/>
          <c:w val="0.29688273739153709"/>
          <c:h val="0.70329252360661698"/>
        </c:manualLayout>
      </c:layout>
      <c:overlay val="0"/>
    </c:legend>
    <c:plotVisOnly val="1"/>
    <c:dispBlanksAs val="gap"/>
    <c:showDLblsOverMax val="0"/>
  </c:chart>
  <c:spPr>
    <a:solidFill>
      <a:schemeClr val="bg1"/>
    </a:solidFill>
    <a:ln w="9525" cap="flat" cmpd="sng" algn="ctr">
      <a:noFill/>
      <a:round/>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[AstroSage_analysis_vikas.xlsx]Subjective!chat_status_pivot</c:name>
    <c:fmtId val="12"/>
  </c:pivotSource>
  <c:chart>
    <c:title>
      <c:tx>
        <c:rich>
          <a:bodyPr rot="0" vert="horz"/>
          <a:lstStyle/>
          <a:p>
            <a:pPr>
              <a:defRPr/>
            </a:pPr>
            <a:r>
              <a:rPr lang="en-IN" sz="1400"/>
              <a:t>Chat Status</a:t>
            </a:r>
          </a:p>
        </c:rich>
      </c:tx>
      <c:layout>
        <c:manualLayout>
          <c:xMode val="edge"/>
          <c:yMode val="edge"/>
          <c:x val="0.30640244969378827"/>
          <c:y val="1.4556040756914119E-2"/>
        </c:manualLayout>
      </c:layout>
      <c:overlay val="0"/>
    </c:title>
    <c:autoTitleDeleted val="0"/>
    <c:pivotFmts>
      <c:pivotFmt>
        <c:idx val="0"/>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1"/>
        <c:dLbl>
          <c:idx val="0"/>
          <c:layout>
            <c:manualLayout>
              <c:x val="8.6240847606903898E-2"/>
              <c:y val="0.38536953242835587"/>
            </c:manualLayout>
          </c:layout>
          <c:dLblPos val="bestFit"/>
          <c:showLegendKey val="0"/>
          <c:showVal val="0"/>
          <c:showCatName val="1"/>
          <c:showSerName val="0"/>
          <c:showPercent val="1"/>
          <c:showBubbleSize val="0"/>
          <c:extLst>
            <c:ext xmlns:c15="http://schemas.microsoft.com/office/drawing/2012/chart" uri="{CE6537A1-D6FC-4f65-9D91-7224C49458BB}"/>
          </c:extLst>
        </c:dLbl>
      </c:pivotFmt>
      <c:pivotFmt>
        <c:idx val="2"/>
        <c:dLbl>
          <c:idx val="0"/>
          <c:layout>
            <c:manualLayout>
              <c:x val="1.6694490818030025E-2"/>
              <c:y val="-5.2790346907994105E-2"/>
            </c:manualLayout>
          </c:layout>
          <c:dLblPos val="bestFit"/>
          <c:showLegendKey val="0"/>
          <c:showVal val="0"/>
          <c:showCatName val="1"/>
          <c:showSerName val="0"/>
          <c:showPercent val="1"/>
          <c:showBubbleSize val="0"/>
          <c:extLst>
            <c:ext xmlns:c15="http://schemas.microsoft.com/office/drawing/2012/chart" uri="{CE6537A1-D6FC-4f65-9D91-7224C49458BB}">
              <c15:layout>
                <c:manualLayout>
                  <c:w val="0.16738045473865015"/>
                  <c:h val="0.22785715134024537"/>
                </c:manualLayout>
              </c15:layout>
            </c:ext>
          </c:extLst>
        </c:dLbl>
      </c:pivotFmt>
      <c:pivotFmt>
        <c:idx val="3"/>
        <c:dLbl>
          <c:idx val="0"/>
          <c:layout>
            <c:manualLayout>
              <c:x val="-0.33093585547215609"/>
              <c:y val="0.21840981698554651"/>
            </c:manualLayout>
          </c:layout>
          <c:tx>
            <c:rich>
              <a:bodyPr/>
              <a:lstStyle/>
              <a:p>
                <a:r>
                  <a:rPr lang="en-IN"/>
                  <a:t>Add text</a:t>
                </a:r>
              </a:p>
            </c:rich>
          </c:tx>
          <c:dLblPos val="bestFit"/>
          <c:showLegendKey val="0"/>
          <c:showVal val="0"/>
          <c:showCatName val="1"/>
          <c:showSerName val="0"/>
          <c:showPercent val="1"/>
          <c:showBubbleSize val="0"/>
          <c:extLst>
            <c:ext xmlns:c15="http://schemas.microsoft.com/office/drawing/2012/chart" uri="{CE6537A1-D6FC-4f65-9D91-7224C49458BB}">
              <c15:layout>
                <c:manualLayout>
                  <c:w val="0.34692334994018903"/>
                  <c:h val="0.20662462441063642"/>
                </c:manualLayout>
              </c15:layout>
            </c:ext>
          </c:extLst>
        </c:dLbl>
      </c:pivotFmt>
      <c:pivotFmt>
        <c:idx val="4"/>
        <c:dLbl>
          <c:idx val="0"/>
          <c:layout>
            <c:manualLayout>
              <c:x val="0.31149597535700346"/>
              <c:y val="0.15960677426633887"/>
            </c:manualLayout>
          </c:layout>
          <c:tx>
            <c:rich>
              <a:bodyPr/>
              <a:lstStyle/>
              <a:p>
                <a:r>
                  <a:rPr lang="en-IN"/>
                  <a:t>Add text</a:t>
                </a:r>
              </a:p>
            </c:rich>
          </c:tx>
          <c:dLblPos val="bestFit"/>
          <c:showLegendKey val="0"/>
          <c:showVal val="0"/>
          <c:showCatName val="1"/>
          <c:showSerName val="0"/>
          <c:showPercent val="1"/>
          <c:showBubbleSize val="0"/>
          <c:extLst>
            <c:ext xmlns:c15="http://schemas.microsoft.com/office/drawing/2012/chart" uri="{CE6537A1-D6FC-4f65-9D91-7224C49458BB}">
              <c15:layout>
                <c:manualLayout>
                  <c:w val="0.35619689859301812"/>
                  <c:h val="0.23609458319972446"/>
                </c:manualLayout>
              </c15:layout>
            </c:ext>
          </c:extLst>
        </c:dLbl>
      </c:pivotFmt>
      <c:pivotFmt>
        <c:idx val="5"/>
        <c:dLbl>
          <c:idx val="0"/>
          <c:dLblPos val="outEnd"/>
          <c:showLegendKey val="0"/>
          <c:showVal val="0"/>
          <c:showCatName val="1"/>
          <c:showSerName val="0"/>
          <c:showPercent val="1"/>
          <c:showBubbleSize val="0"/>
          <c:extLst>
            <c:ext xmlns:c15="http://schemas.microsoft.com/office/drawing/2012/chart" uri="{CE6537A1-D6FC-4f65-9D91-7224C49458BB}"/>
          </c:extLst>
        </c:dLbl>
      </c:pivotFmt>
      <c:pivotFmt>
        <c:idx val="6"/>
        <c:dLbl>
          <c:idx val="0"/>
          <c:layout>
            <c:manualLayout>
              <c:x val="8.6240847606903898E-2"/>
              <c:y val="0.38536953242835587"/>
            </c:manualLayout>
          </c:layout>
          <c:dLblPos val="bestFit"/>
          <c:showLegendKey val="0"/>
          <c:showVal val="0"/>
          <c:showCatName val="1"/>
          <c:showSerName val="0"/>
          <c:showPercent val="1"/>
          <c:showBubbleSize val="0"/>
          <c:extLst>
            <c:ext xmlns:c15="http://schemas.microsoft.com/office/drawing/2012/chart" uri="{CE6537A1-D6FC-4f65-9D91-7224C49458BB}"/>
          </c:extLst>
        </c:dLbl>
      </c:pivotFmt>
      <c:pivotFmt>
        <c:idx val="7"/>
        <c:dLbl>
          <c:idx val="0"/>
          <c:layout>
            <c:manualLayout>
              <c:x val="1.6694490818030025E-2"/>
              <c:y val="-5.2790346907994105E-2"/>
            </c:manualLayout>
          </c:layout>
          <c:dLblPos val="bestFit"/>
          <c:showLegendKey val="0"/>
          <c:showVal val="0"/>
          <c:showCatName val="1"/>
          <c:showSerName val="0"/>
          <c:showPercent val="1"/>
          <c:showBubbleSize val="0"/>
          <c:extLst>
            <c:ext xmlns:c15="http://schemas.microsoft.com/office/drawing/2012/chart" uri="{CE6537A1-D6FC-4f65-9D91-7224C49458BB}">
              <c15:layout>
                <c:manualLayout>
                  <c:w val="0.16738045473865015"/>
                  <c:h val="0.22785715134024537"/>
                </c:manualLayout>
              </c15:layout>
            </c:ext>
          </c:extLst>
        </c:dLbl>
      </c:pivotFmt>
      <c:pivotFmt>
        <c:idx val="8"/>
        <c:dLbl>
          <c:idx val="0"/>
          <c:layout>
            <c:manualLayout>
              <c:x val="-0.33093585547215609"/>
              <c:y val="0.21840981698554651"/>
            </c:manualLayout>
          </c:layout>
          <c:tx>
            <c:rich>
              <a:bodyPr/>
              <a:lstStyle/>
              <a:p>
                <a:r>
                  <a:rPr lang="en-IN"/>
                  <a:t>Add text</a:t>
                </a:r>
              </a:p>
            </c:rich>
          </c:tx>
          <c:dLblPos val="bestFit"/>
          <c:showLegendKey val="0"/>
          <c:showVal val="0"/>
          <c:showCatName val="1"/>
          <c:showSerName val="0"/>
          <c:showPercent val="1"/>
          <c:showBubbleSize val="0"/>
          <c:extLst>
            <c:ext xmlns:c15="http://schemas.microsoft.com/office/drawing/2012/chart" uri="{CE6537A1-D6FC-4f65-9D91-7224C49458BB}">
              <c15:layout>
                <c:manualLayout>
                  <c:w val="0.34692334994018903"/>
                  <c:h val="0.20662462441063642"/>
                </c:manualLayout>
              </c15:layout>
            </c:ext>
          </c:extLst>
        </c:dLbl>
      </c:pivotFmt>
      <c:pivotFmt>
        <c:idx val="9"/>
        <c:dLbl>
          <c:idx val="0"/>
          <c:layout>
            <c:manualLayout>
              <c:x val="0.31149597535700346"/>
              <c:y val="0.15960677426633887"/>
            </c:manualLayout>
          </c:layout>
          <c:tx>
            <c:rich>
              <a:bodyPr/>
              <a:lstStyle/>
              <a:p>
                <a:r>
                  <a:rPr lang="en-IN"/>
                  <a:t>Add text</a:t>
                </a:r>
              </a:p>
            </c:rich>
          </c:tx>
          <c:dLblPos val="bestFit"/>
          <c:showLegendKey val="0"/>
          <c:showVal val="0"/>
          <c:showCatName val="1"/>
          <c:showSerName val="0"/>
          <c:showPercent val="1"/>
          <c:showBubbleSize val="0"/>
          <c:extLst>
            <c:ext xmlns:c15="http://schemas.microsoft.com/office/drawing/2012/chart" uri="{CE6537A1-D6FC-4f65-9D91-7224C49458BB}">
              <c15:layout>
                <c:manualLayout>
                  <c:w val="0.35619689859301812"/>
                  <c:h val="0.23609458319972446"/>
                </c:manualLayout>
              </c15:layout>
            </c:ext>
          </c:extLst>
        </c:dLbl>
      </c:pivotFmt>
      <c:pivotFmt>
        <c:idx val="1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1"/>
        <c:spPr>
          <a:solidFill>
            <a:schemeClr val="accent2"/>
          </a:solidFill>
          <a:ln>
            <a:noFill/>
          </a:ln>
          <a:effectLst/>
          <a:scene3d>
            <a:camera prst="orthographicFront"/>
            <a:lightRig rig="brightRoom" dir="t"/>
          </a:scene3d>
          <a:sp3d prstMaterial="flat">
            <a:bevelT w="50800" h="101600" prst="angle"/>
            <a:contourClr>
              <a:srgbClr val="000000"/>
            </a:contourClr>
          </a:sp3d>
        </c:spP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1"/>
          <c:showSerName val="0"/>
          <c:showPercent val="1"/>
          <c:showBubbleSize val="0"/>
          <c:extLst>
            <c:ext xmlns:c15="http://schemas.microsoft.com/office/drawing/2012/chart" uri="{CE6537A1-D6FC-4f65-9D91-7224C49458BB}"/>
          </c:extLst>
        </c:dLbl>
      </c:pivotFmt>
      <c:pivotFmt>
        <c:idx val="12"/>
        <c:spPr>
          <a:solidFill>
            <a:schemeClr val="accent3"/>
          </a:solidFill>
          <a:ln>
            <a:noFill/>
          </a:ln>
          <a:effectLst/>
          <a:scene3d>
            <a:camera prst="orthographicFront"/>
            <a:lightRig rig="brightRoom" dir="t"/>
          </a:scene3d>
          <a:sp3d prstMaterial="flat">
            <a:bevelT w="50800" h="101600" prst="angle"/>
            <a:contourClr>
              <a:srgbClr val="000000"/>
            </a:contourClr>
          </a:sp3d>
        </c:spPr>
        <c:dLbl>
          <c:idx val="0"/>
          <c:tx>
            <c:rich>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r>
                  <a:rPr lang="en-IN"/>
                  <a:t>Add text</a:t>
                </a:r>
              </a:p>
            </c:rich>
          </c:tx>
          <c:spPr>
            <a:noFill/>
            <a:ln>
              <a:noFill/>
            </a:ln>
            <a:effectLst/>
          </c:spPr>
          <c:dLblPos val="inEnd"/>
          <c:showLegendKey val="0"/>
          <c:showVal val="0"/>
          <c:showCatName val="1"/>
          <c:showSerName val="0"/>
          <c:showPercent val="1"/>
          <c:showBubbleSize val="0"/>
          <c:extLst>
            <c:ext xmlns:c15="http://schemas.microsoft.com/office/drawing/2012/chart" uri="{CE6537A1-D6FC-4f65-9D91-7224C49458BB}"/>
          </c:extLst>
        </c:dLbl>
      </c:pivotFmt>
      <c:pivotFmt>
        <c:idx val="13"/>
        <c:spPr>
          <a:solidFill>
            <a:schemeClr val="accent4"/>
          </a:solidFill>
          <a:ln>
            <a:noFill/>
          </a:ln>
          <a:effectLst/>
          <a:scene3d>
            <a:camera prst="orthographicFront"/>
            <a:lightRig rig="brightRoom" dir="t"/>
          </a:scene3d>
          <a:sp3d prstMaterial="flat">
            <a:bevelT w="50800" h="101600" prst="angle"/>
            <a:contourClr>
              <a:srgbClr val="000000"/>
            </a:contourClr>
          </a:sp3d>
        </c:spPr>
        <c:dLbl>
          <c:idx val="0"/>
          <c:tx>
            <c:rich>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r>
                  <a:rPr lang="en-IN"/>
                  <a:t>Add text</a:t>
                </a:r>
              </a:p>
            </c:rich>
          </c:tx>
          <c:spPr>
            <a:noFill/>
            <a:ln>
              <a:noFill/>
            </a:ln>
            <a:effectLst/>
          </c:spPr>
          <c:dLblPos val="inEnd"/>
          <c:showLegendKey val="0"/>
          <c:showVal val="0"/>
          <c:showCatName val="1"/>
          <c:showSerName val="0"/>
          <c:showPercent val="1"/>
          <c:showBubbleSize val="0"/>
          <c:extLst>
            <c:ext xmlns:c15="http://schemas.microsoft.com/office/drawing/2012/chart" uri="{CE6537A1-D6FC-4f65-9D91-7224C49458BB}"/>
          </c:extLst>
        </c:dLbl>
      </c:pivotFmt>
      <c:pivotFmt>
        <c:idx val="14"/>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1"/>
          <c:showSerName val="0"/>
          <c:showPercent val="1"/>
          <c:showBubbleSize val="0"/>
          <c:extLst>
            <c:ext xmlns:c15="http://schemas.microsoft.com/office/drawing/2012/chart" uri="{CE6537A1-D6FC-4f65-9D91-7224C49458BB}"/>
          </c:extLst>
        </c:dLbl>
      </c:pivotFmt>
      <c:pivotFmt>
        <c:idx val="15"/>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1"/>
          <c:showSerName val="0"/>
          <c:showPercent val="1"/>
          <c:showBubbleSize val="0"/>
          <c:extLst>
            <c:ext xmlns:c15="http://schemas.microsoft.com/office/drawing/2012/chart" uri="{CE6537A1-D6FC-4f65-9D91-7224C49458BB}"/>
          </c:extLst>
        </c:dLbl>
      </c:pivotFmt>
      <c:pivotFmt>
        <c:idx val="1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8"/>
        <c:spPr>
          <a:solidFill>
            <a:schemeClr val="accent1"/>
          </a:solidFill>
          <a:ln>
            <a:noFill/>
          </a:ln>
          <a:effectLst/>
          <a:scene3d>
            <a:camera prst="orthographicFront"/>
            <a:lightRig rig="brightRoom" dir="t"/>
          </a:scene3d>
          <a:sp3d prstMaterial="flat">
            <a:bevelT w="50800" h="101600" prst="angle"/>
            <a:contourClr>
              <a:srgbClr val="000000"/>
            </a:contourClr>
          </a:sp3d>
        </c:spPr>
        <c:dLbl>
          <c:idx val="0"/>
          <c:tx>
            <c:rich>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r>
                  <a:rPr lang="en-IN"/>
                  <a:t>Add text</a:t>
                </a:r>
              </a:p>
            </c:rich>
          </c:tx>
          <c:spPr>
            <a:noFill/>
            <a:ln>
              <a:noFill/>
            </a:ln>
            <a:effectLst/>
          </c:spPr>
          <c:dLblPos val="inEnd"/>
          <c:showLegendKey val="0"/>
          <c:showVal val="0"/>
          <c:showCatName val="1"/>
          <c:showSerName val="0"/>
          <c:showPercent val="1"/>
          <c:showBubbleSize val="0"/>
          <c:extLst>
            <c:ext xmlns:c15="http://schemas.microsoft.com/office/drawing/2012/chart" uri="{CE6537A1-D6FC-4f65-9D91-7224C49458BB}"/>
          </c:extLst>
        </c:dLbl>
      </c:pivotFmt>
      <c:pivotFmt>
        <c:idx val="19"/>
        <c:spPr>
          <a:solidFill>
            <a:schemeClr val="accent1"/>
          </a:solidFill>
          <a:ln>
            <a:noFill/>
          </a:ln>
          <a:effectLst/>
          <a:scene3d>
            <a:camera prst="orthographicFront"/>
            <a:lightRig rig="brightRoom" dir="t"/>
          </a:scene3d>
          <a:sp3d prstMaterial="flat">
            <a:bevelT w="50800" h="101600" prst="angle"/>
            <a:contourClr>
              <a:srgbClr val="000000"/>
            </a:contourClr>
          </a:sp3d>
        </c:spPr>
        <c:dLbl>
          <c:idx val="0"/>
          <c:tx>
            <c:rich>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r>
                  <a:rPr lang="en-IN"/>
                  <a:t>Add text</a:t>
                </a:r>
              </a:p>
            </c:rich>
          </c:tx>
          <c:spPr>
            <a:noFill/>
            <a:ln>
              <a:noFill/>
            </a:ln>
            <a:effectLst/>
          </c:spPr>
          <c:dLblPos val="inEnd"/>
          <c:showLegendKey val="0"/>
          <c:showVal val="0"/>
          <c:showCatName val="1"/>
          <c:showSerName val="0"/>
          <c:showPercent val="1"/>
          <c:showBubbleSize val="0"/>
          <c:extLst>
            <c:ext xmlns:c15="http://schemas.microsoft.com/office/drawing/2012/chart" uri="{CE6537A1-D6FC-4f65-9D91-7224C49458BB}"/>
          </c:extLst>
        </c:dLbl>
      </c:pivotFmt>
      <c:pivotFmt>
        <c:idx val="2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2"/>
        <c:spPr>
          <a:solidFill>
            <a:schemeClr val="accent1">
              <a:lumMod val="20000"/>
              <a:lumOff val="80000"/>
            </a:schemeClr>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1"/>
          <c:showSerName val="0"/>
          <c:showPercent val="1"/>
          <c:showBubbleSize val="0"/>
          <c:extLst>
            <c:ext xmlns:c15="http://schemas.microsoft.com/office/drawing/2012/chart" uri="{CE6537A1-D6FC-4f65-9D91-7224C49458BB}"/>
          </c:extLst>
        </c:dLbl>
      </c:pivotFmt>
      <c:pivotFmt>
        <c:idx val="23"/>
        <c:spPr>
          <a:solidFill>
            <a:schemeClr val="bg2">
              <a:lumMod val="75000"/>
            </a:schemeClr>
          </a:solidFill>
          <a:ln>
            <a:noFill/>
          </a:ln>
          <a:effectLst/>
          <a:scene3d>
            <a:camera prst="orthographicFront"/>
            <a:lightRig rig="brightRoom" dir="t"/>
          </a:scene3d>
          <a:sp3d prstMaterial="flat">
            <a:bevelT w="50800" h="101600" prst="angle"/>
            <a:contourClr>
              <a:srgbClr val="000000"/>
            </a:contourClr>
          </a:sp3d>
        </c:spPr>
        <c:dLbl>
          <c:idx val="0"/>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lt1"/>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24"/>
        <c:spPr>
          <a:solidFill>
            <a:schemeClr val="accent1">
              <a:lumMod val="75000"/>
            </a:schemeClr>
          </a:solidFill>
          <a:ln>
            <a:noFill/>
          </a:ln>
          <a:effectLst/>
          <a:scene3d>
            <a:camera prst="orthographicFront"/>
            <a:lightRig rig="brightRoom" dir="t"/>
          </a:scene3d>
          <a:sp3d prstMaterial="flat">
            <a:bevelT w="50800" h="101600" prst="angle"/>
            <a:contourClr>
              <a:srgbClr val="000000"/>
            </a:contourClr>
          </a:sp3d>
        </c:spPr>
        <c:dLbl>
          <c:idx val="0"/>
          <c:layout>
            <c:manualLayout>
              <c:x val="-0.23923884514435695"/>
              <c:y val="-0.1794725440979266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30524351884212908"/>
                  <c:h val="0.26168150924365896"/>
                </c:manualLayout>
              </c15:layout>
            </c:ext>
          </c:extLst>
        </c:dLbl>
      </c:pivotFmt>
      <c:pivotFmt>
        <c:idx val="25"/>
        <c:spPr>
          <a:solidFill>
            <a:schemeClr val="accent2"/>
          </a:solidFill>
          <a:ln>
            <a:noFill/>
          </a:ln>
          <a:effectLst/>
          <a:scene3d>
            <a:camera prst="orthographicFront"/>
            <a:lightRig rig="brightRoom" dir="t"/>
          </a:scene3d>
          <a:sp3d prstMaterial="flat">
            <a:bevelT w="50800" h="101600" prst="angle"/>
            <a:contourClr>
              <a:srgbClr val="000000"/>
            </a:contourClr>
          </a:sp3d>
        </c:spPr>
        <c:dLbl>
          <c:idx val="0"/>
          <c:layout>
            <c:manualLayout>
              <c:x val="0.14347943778568148"/>
              <c:y val="-0.11740535708145665"/>
            </c:manualLayout>
          </c:layout>
          <c:tx>
            <c:rich>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r>
                  <a:rPr lang="en-IN"/>
                  <a:t>Add text</a:t>
                </a:r>
              </a:p>
            </c:rich>
          </c:tx>
          <c:spPr>
            <a:noFill/>
            <a:ln>
              <a:noFill/>
            </a:ln>
            <a:effectLst/>
          </c:spPr>
          <c:dLblPos val="bestFit"/>
          <c:showLegendKey val="0"/>
          <c:showVal val="0"/>
          <c:showCatName val="1"/>
          <c:showSerName val="0"/>
          <c:showPercent val="1"/>
          <c:showBubbleSize val="0"/>
          <c:extLst>
            <c:ext xmlns:c15="http://schemas.microsoft.com/office/drawing/2012/chart" uri="{CE6537A1-D6FC-4f65-9D91-7224C49458BB}">
              <c15:layout>
                <c:manualLayout>
                  <c:w val="0.15698450552688747"/>
                  <c:h val="0.18173216885007279"/>
                </c:manualLayout>
              </c15:layout>
            </c:ext>
          </c:extLst>
        </c:dLbl>
      </c:pivotFmt>
      <c:pivotFmt>
        <c:idx val="26"/>
        <c:spPr>
          <a:solidFill>
            <a:schemeClr val="accent1">
              <a:lumMod val="50000"/>
            </a:schemeClr>
          </a:solidFill>
          <a:ln>
            <a:noFill/>
          </a:ln>
          <a:effectLst/>
          <a:scene3d>
            <a:camera prst="orthographicFront"/>
            <a:lightRig rig="brightRoom" dir="t"/>
          </a:scene3d>
          <a:sp3d prstMaterial="flat">
            <a:bevelT w="50800" h="101600" prst="angle"/>
            <a:contourClr>
              <a:srgbClr val="000000"/>
            </a:contourClr>
          </a:sp3d>
        </c:spPr>
        <c:dLbl>
          <c:idx val="0"/>
          <c:layout>
            <c:manualLayout>
              <c:x val="0.23807247658011416"/>
              <c:y val="-1.0506997214867858E-2"/>
            </c:manualLayout>
          </c:layout>
          <c:tx>
            <c:rich>
              <a:bodyPr rot="0" spcFirstLastPara="1" vertOverflow="ellipsis" vert="horz" wrap="square" lIns="38100" tIns="19050" rIns="38100" bIns="19050" anchor="ctr" anchorCtr="1">
                <a:noAutofit/>
              </a:bodyPr>
              <a:lstStyle/>
              <a:p>
                <a:pPr>
                  <a:defRPr sz="900" b="1" i="0" u="none" strike="noStrike" kern="1200" baseline="0">
                    <a:solidFill>
                      <a:schemeClr val="lt1"/>
                    </a:solidFill>
                    <a:latin typeface="+mn-lt"/>
                    <a:ea typeface="+mn-ea"/>
                    <a:cs typeface="+mn-cs"/>
                  </a:defRPr>
                </a:pPr>
                <a:r>
                  <a:rPr lang="en-IN"/>
                  <a:t>Add text</a:t>
                </a:r>
              </a:p>
            </c:rich>
          </c:tx>
          <c:spPr>
            <a:noFill/>
            <a:ln>
              <a:noFill/>
            </a:ln>
            <a:effectLst/>
          </c:spPr>
          <c:dLblPos val="bestFit"/>
          <c:showLegendKey val="0"/>
          <c:showVal val="0"/>
          <c:showCatName val="1"/>
          <c:showSerName val="0"/>
          <c:showPercent val="1"/>
          <c:showBubbleSize val="0"/>
          <c:extLst>
            <c:ext xmlns:c15="http://schemas.microsoft.com/office/drawing/2012/chart" uri="{CE6537A1-D6FC-4f65-9D91-7224C49458BB}">
              <c15:layout>
                <c:manualLayout>
                  <c:w val="0.29440835235021212"/>
                  <c:h val="0.18890130545908831"/>
                </c:manualLayout>
              </c15:layout>
            </c:ext>
          </c:extLst>
        </c:dLbl>
      </c:pivotFmt>
      <c:pivotFmt>
        <c:idx val="2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8"/>
        <c:spPr>
          <a:solidFill>
            <a:schemeClr val="bg2">
              <a:lumMod val="50000"/>
            </a:schemeClr>
          </a:solidFill>
          <a:ln>
            <a:noFill/>
          </a:ln>
          <a:effectLst/>
          <a:scene3d>
            <a:camera prst="orthographicFront"/>
            <a:lightRig rig="brightRoom" dir="t"/>
          </a:scene3d>
          <a:sp3d prstMaterial="flat">
            <a:bevelT w="50800" h="101600" prst="angle"/>
            <a:contourClr>
              <a:srgbClr val="000000"/>
            </a:contourClr>
          </a:sp3d>
        </c:spPr>
        <c:dLbl>
          <c:idx val="0"/>
          <c:layout>
            <c:manualLayout>
              <c:x val="0.18695459249056007"/>
              <c:y val="0.2214340565507914"/>
            </c:manualLayout>
          </c:layout>
          <c:tx>
            <c:rich>
              <a:bodyPr rot="0" spcFirstLastPara="1" vertOverflow="ellipsis" vert="horz" wrap="square" lIns="38100" tIns="19050" rIns="38100" bIns="19050" anchor="ctr" anchorCtr="1">
                <a:noAutofit/>
              </a:bodyPr>
              <a:lstStyle/>
              <a:p>
                <a:pPr>
                  <a:defRPr sz="900" b="1" i="0" u="none" strike="noStrike" kern="1200" baseline="0">
                    <a:solidFill>
                      <a:schemeClr val="lt1"/>
                    </a:solidFill>
                    <a:latin typeface="+mn-lt"/>
                    <a:ea typeface="+mn-ea"/>
                    <a:cs typeface="+mn-cs"/>
                  </a:defRPr>
                </a:pPr>
                <a:r>
                  <a:rPr lang="en-IN"/>
                  <a:t>Add text</a:t>
                </a:r>
              </a:p>
            </c:rich>
          </c:tx>
          <c:spPr>
            <a:noFill/>
            <a:ln>
              <a:noFill/>
            </a:ln>
            <a:effectLst/>
          </c:spPr>
          <c:dLblPos val="bestFit"/>
          <c:showLegendKey val="0"/>
          <c:showVal val="0"/>
          <c:showCatName val="1"/>
          <c:showSerName val="0"/>
          <c:showPercent val="1"/>
          <c:showBubbleSize val="0"/>
          <c:extLst>
            <c:ext xmlns:c15="http://schemas.microsoft.com/office/drawing/2012/chart" uri="{CE6537A1-D6FC-4f65-9D91-7224C49458BB}">
              <c15:layout>
                <c:manualLayout>
                  <c:w val="0.27730618202750762"/>
                  <c:h val="0.1962882096069869"/>
                </c:manualLayout>
              </c15:layout>
            </c:ext>
          </c:extLst>
        </c:dLbl>
      </c:pivotFmt>
      <c:pivotFmt>
        <c:idx val="29"/>
        <c:spPr>
          <a:solidFill>
            <a:schemeClr val="accent1">
              <a:lumMod val="20000"/>
              <a:lumOff val="80000"/>
            </a:schemeClr>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1"/>
          <c:showSerName val="0"/>
          <c:showPercent val="1"/>
          <c:showBubbleSize val="0"/>
          <c:extLst>
            <c:ext xmlns:c15="http://schemas.microsoft.com/office/drawing/2012/chart" uri="{CE6537A1-D6FC-4f65-9D91-7224C49458BB}"/>
          </c:extLst>
        </c:dLbl>
      </c:pivotFmt>
      <c:pivotFmt>
        <c:idx val="30"/>
        <c:spPr>
          <a:solidFill>
            <a:schemeClr val="bg2">
              <a:lumMod val="75000"/>
            </a:schemeClr>
          </a:solidFill>
          <a:ln>
            <a:noFill/>
          </a:ln>
          <a:effectLst/>
          <a:scene3d>
            <a:camera prst="orthographicFront"/>
            <a:lightRig rig="brightRoom" dir="t"/>
          </a:scene3d>
          <a:sp3d prstMaterial="flat">
            <a:bevelT w="50800" h="101600" prst="angle"/>
            <a:contourClr>
              <a:srgbClr val="000000"/>
            </a:contourClr>
          </a:sp3d>
        </c:spPr>
        <c:dLbl>
          <c:idx val="0"/>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lt1"/>
                  </a:solidFill>
                  <a:latin typeface="+mn-lt"/>
                  <a:ea typeface="+mn-ea"/>
                  <a:cs typeface="+mn-cs"/>
                </a:defRPr>
              </a:pPr>
              <a:endParaRPr lang="en-US"/>
            </a:p>
          </c:txPr>
          <c:dLblPos val="inEnd"/>
          <c:showLegendKey val="0"/>
          <c:showVal val="0"/>
          <c:showCatName val="1"/>
          <c:showSerName val="0"/>
          <c:showPercent val="1"/>
          <c:showBubbleSize val="0"/>
          <c:extLst>
            <c:ext xmlns:c15="http://schemas.microsoft.com/office/drawing/2012/chart" uri="{CE6537A1-D6FC-4f65-9D91-7224C49458BB}"/>
          </c:extLst>
        </c:dLbl>
      </c:pivotFmt>
      <c:pivotFmt>
        <c:idx val="31"/>
        <c:spPr>
          <a:solidFill>
            <a:schemeClr val="accent1">
              <a:lumMod val="75000"/>
            </a:schemeClr>
          </a:solidFill>
          <a:ln>
            <a:noFill/>
          </a:ln>
          <a:effectLst/>
          <a:scene3d>
            <a:camera prst="orthographicFront"/>
            <a:lightRig rig="brightRoom" dir="t"/>
          </a:scene3d>
          <a:sp3d prstMaterial="flat">
            <a:bevelT w="50800" h="101600" prst="angle"/>
            <a:contourClr>
              <a:srgbClr val="000000"/>
            </a:contourClr>
          </a:sp3d>
        </c:spPr>
        <c:dLbl>
          <c:idx val="0"/>
          <c:layout>
            <c:manualLayout>
              <c:x val="-0.23923884514435695"/>
              <c:y val="-0.1794725440979266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30524351884212908"/>
                  <c:h val="0.26168150924365896"/>
                </c:manualLayout>
              </c15:layout>
            </c:ext>
          </c:extLst>
        </c:dLbl>
      </c:pivotFmt>
      <c:pivotFmt>
        <c:idx val="32"/>
        <c:spPr>
          <a:solidFill>
            <a:schemeClr val="accent2"/>
          </a:solidFill>
          <a:ln>
            <a:noFill/>
          </a:ln>
          <a:effectLst/>
          <a:scene3d>
            <a:camera prst="orthographicFront"/>
            <a:lightRig rig="brightRoom" dir="t"/>
          </a:scene3d>
          <a:sp3d prstMaterial="flat">
            <a:bevelT w="50800" h="101600" prst="angle"/>
            <a:contourClr>
              <a:srgbClr val="000000"/>
            </a:contourClr>
          </a:sp3d>
        </c:spPr>
        <c:dLbl>
          <c:idx val="0"/>
          <c:layout>
            <c:manualLayout>
              <c:x val="0.14347943778568148"/>
              <c:y val="-0.11740535708145665"/>
            </c:manualLayout>
          </c:layout>
          <c:tx>
            <c:rich>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r>
                  <a:rPr lang="en-IN"/>
                  <a:t>Add text</a:t>
                </a:r>
              </a:p>
            </c:rich>
          </c:tx>
          <c:spPr>
            <a:noFill/>
            <a:ln>
              <a:noFill/>
            </a:ln>
            <a:effectLst/>
          </c:spPr>
          <c:dLblPos val="bestFit"/>
          <c:showLegendKey val="0"/>
          <c:showVal val="0"/>
          <c:showCatName val="1"/>
          <c:showSerName val="0"/>
          <c:showPercent val="1"/>
          <c:showBubbleSize val="0"/>
          <c:extLst>
            <c:ext xmlns:c15="http://schemas.microsoft.com/office/drawing/2012/chart" uri="{CE6537A1-D6FC-4f65-9D91-7224C49458BB}">
              <c15:layout>
                <c:manualLayout>
                  <c:w val="0.15698450552688747"/>
                  <c:h val="0.18173216885007279"/>
                </c:manualLayout>
              </c15:layout>
            </c:ext>
          </c:extLst>
        </c:dLbl>
      </c:pivotFmt>
      <c:pivotFmt>
        <c:idx val="33"/>
        <c:spPr>
          <a:solidFill>
            <a:schemeClr val="accent1">
              <a:lumMod val="50000"/>
            </a:schemeClr>
          </a:solidFill>
          <a:ln>
            <a:noFill/>
          </a:ln>
          <a:effectLst/>
          <a:scene3d>
            <a:camera prst="orthographicFront"/>
            <a:lightRig rig="brightRoom" dir="t"/>
          </a:scene3d>
          <a:sp3d prstMaterial="flat">
            <a:bevelT w="50800" h="101600" prst="angle"/>
            <a:contourClr>
              <a:srgbClr val="000000"/>
            </a:contourClr>
          </a:sp3d>
        </c:spPr>
        <c:dLbl>
          <c:idx val="0"/>
          <c:layout>
            <c:manualLayout>
              <c:x val="0.23807247658011416"/>
              <c:y val="-1.0506997214867858E-2"/>
            </c:manualLayout>
          </c:layout>
          <c:tx>
            <c:rich>
              <a:bodyPr rot="0" spcFirstLastPara="1" vertOverflow="ellipsis" vert="horz" wrap="square" lIns="38100" tIns="19050" rIns="38100" bIns="19050" anchor="ctr" anchorCtr="1">
                <a:noAutofit/>
              </a:bodyPr>
              <a:lstStyle/>
              <a:p>
                <a:pPr>
                  <a:defRPr sz="900" b="1" i="0" u="none" strike="noStrike" kern="1200" baseline="0">
                    <a:solidFill>
                      <a:schemeClr val="lt1"/>
                    </a:solidFill>
                    <a:latin typeface="+mn-lt"/>
                    <a:ea typeface="+mn-ea"/>
                    <a:cs typeface="+mn-cs"/>
                  </a:defRPr>
                </a:pPr>
                <a:r>
                  <a:rPr lang="en-IN"/>
                  <a:t>Add text</a:t>
                </a:r>
              </a:p>
            </c:rich>
          </c:tx>
          <c:spPr>
            <a:noFill/>
            <a:ln>
              <a:noFill/>
            </a:ln>
            <a:effectLst/>
          </c:spPr>
          <c:dLblPos val="bestFit"/>
          <c:showLegendKey val="0"/>
          <c:showVal val="0"/>
          <c:showCatName val="1"/>
          <c:showSerName val="0"/>
          <c:showPercent val="1"/>
          <c:showBubbleSize val="0"/>
          <c:extLst>
            <c:ext xmlns:c15="http://schemas.microsoft.com/office/drawing/2012/chart" uri="{CE6537A1-D6FC-4f65-9D91-7224C49458BB}">
              <c15:layout>
                <c:manualLayout>
                  <c:w val="0.29440835235021212"/>
                  <c:h val="0.18890130545908831"/>
                </c:manualLayout>
              </c15:layout>
            </c:ext>
          </c:extLst>
        </c:dLbl>
      </c:pivotFmt>
      <c:pivotFmt>
        <c:idx val="34"/>
        <c:spPr>
          <a:solidFill>
            <a:schemeClr val="bg2">
              <a:lumMod val="50000"/>
            </a:schemeClr>
          </a:solidFill>
          <a:ln>
            <a:noFill/>
          </a:ln>
          <a:effectLst/>
          <a:scene3d>
            <a:camera prst="orthographicFront"/>
            <a:lightRig rig="brightRoom" dir="t"/>
          </a:scene3d>
          <a:sp3d prstMaterial="flat">
            <a:bevelT w="50800" h="101600" prst="angle"/>
            <a:contourClr>
              <a:srgbClr val="000000"/>
            </a:contourClr>
          </a:sp3d>
        </c:spPr>
        <c:dLbl>
          <c:idx val="0"/>
          <c:layout>
            <c:manualLayout>
              <c:x val="0.18695459249056007"/>
              <c:y val="0.2214340565507914"/>
            </c:manualLayout>
          </c:layout>
          <c:tx>
            <c:rich>
              <a:bodyPr rot="0" spcFirstLastPara="1" vertOverflow="ellipsis" vert="horz" wrap="square" lIns="38100" tIns="19050" rIns="38100" bIns="19050" anchor="ctr" anchorCtr="1">
                <a:noAutofit/>
              </a:bodyPr>
              <a:lstStyle/>
              <a:p>
                <a:pPr>
                  <a:defRPr sz="900" b="1" i="0" u="none" strike="noStrike" kern="1200" baseline="0">
                    <a:solidFill>
                      <a:schemeClr val="lt1"/>
                    </a:solidFill>
                    <a:latin typeface="+mn-lt"/>
                    <a:ea typeface="+mn-ea"/>
                    <a:cs typeface="+mn-cs"/>
                  </a:defRPr>
                </a:pPr>
                <a:r>
                  <a:rPr lang="en-IN"/>
                  <a:t>Add text</a:t>
                </a:r>
              </a:p>
            </c:rich>
          </c:tx>
          <c:spPr>
            <a:noFill/>
            <a:ln>
              <a:noFill/>
            </a:ln>
            <a:effectLst/>
          </c:spPr>
          <c:dLblPos val="bestFit"/>
          <c:showLegendKey val="0"/>
          <c:showVal val="0"/>
          <c:showCatName val="1"/>
          <c:showSerName val="0"/>
          <c:showPercent val="1"/>
          <c:showBubbleSize val="0"/>
          <c:extLst>
            <c:ext xmlns:c15="http://schemas.microsoft.com/office/drawing/2012/chart" uri="{CE6537A1-D6FC-4f65-9D91-7224C49458BB}">
              <c15:layout>
                <c:manualLayout>
                  <c:w val="0.27730618202750762"/>
                  <c:h val="0.1962882096069869"/>
                </c:manualLayout>
              </c15:layout>
            </c:ext>
          </c:extLst>
        </c:dLbl>
      </c:pivotFmt>
      <c:pivotFmt>
        <c:idx val="35"/>
        <c:spPr>
          <a:solidFill>
            <a:schemeClr val="accent1">
              <a:lumMod val="20000"/>
              <a:lumOff val="80000"/>
            </a:schemeClr>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1"/>
          <c:showSerName val="0"/>
          <c:showPercent val="1"/>
          <c:showBubbleSize val="0"/>
          <c:extLst>
            <c:ext xmlns:c15="http://schemas.microsoft.com/office/drawing/2012/chart" uri="{CE6537A1-D6FC-4f65-9D91-7224C49458BB}"/>
          </c:extLst>
        </c:dLbl>
      </c:pivotFmt>
      <c:pivotFmt>
        <c:idx val="36"/>
        <c:spPr>
          <a:solidFill>
            <a:schemeClr val="bg2">
              <a:lumMod val="75000"/>
            </a:schemeClr>
          </a:solidFill>
          <a:ln>
            <a:noFill/>
          </a:ln>
          <a:effectLst/>
          <a:scene3d>
            <a:camera prst="orthographicFront"/>
            <a:lightRig rig="brightRoom" dir="t"/>
          </a:scene3d>
          <a:sp3d prstMaterial="flat">
            <a:bevelT w="50800" h="101600" prst="angle"/>
            <a:contourClr>
              <a:srgbClr val="000000"/>
            </a:contourClr>
          </a:sp3d>
        </c:spPr>
        <c:dLbl>
          <c:idx val="0"/>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lt1"/>
                  </a:solidFill>
                  <a:latin typeface="+mn-lt"/>
                  <a:ea typeface="+mn-ea"/>
                  <a:cs typeface="+mn-cs"/>
                </a:defRPr>
              </a:pPr>
              <a:endParaRPr lang="en-US"/>
            </a:p>
          </c:txPr>
          <c:dLblPos val="inEnd"/>
          <c:showLegendKey val="0"/>
          <c:showVal val="0"/>
          <c:showCatName val="1"/>
          <c:showSerName val="0"/>
          <c:showPercent val="1"/>
          <c:showBubbleSize val="0"/>
          <c:extLst>
            <c:ext xmlns:c15="http://schemas.microsoft.com/office/drawing/2012/chart" uri="{CE6537A1-D6FC-4f65-9D91-7224C49458BB}"/>
          </c:extLst>
        </c:dLbl>
      </c:pivotFmt>
      <c:pivotFmt>
        <c:idx val="37"/>
        <c:spPr>
          <a:solidFill>
            <a:schemeClr val="accent1">
              <a:lumMod val="75000"/>
            </a:schemeClr>
          </a:solidFill>
          <a:ln>
            <a:noFill/>
          </a:ln>
          <a:effectLst/>
          <a:scene3d>
            <a:camera prst="orthographicFront"/>
            <a:lightRig rig="brightRoom" dir="t"/>
          </a:scene3d>
          <a:sp3d prstMaterial="flat">
            <a:bevelT w="50800" h="101600" prst="angle"/>
            <a:contourClr>
              <a:srgbClr val="000000"/>
            </a:contourClr>
          </a:sp3d>
        </c:spPr>
        <c:dLbl>
          <c:idx val="0"/>
          <c:layout>
            <c:manualLayout>
              <c:x val="-0.23923884514435695"/>
              <c:y val="-0.1794725440979266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30524351884212908"/>
                  <c:h val="0.26168150924365896"/>
                </c:manualLayout>
              </c15:layout>
            </c:ext>
          </c:extLst>
        </c:dLbl>
      </c:pivotFmt>
      <c:pivotFmt>
        <c:idx val="38"/>
        <c:spPr>
          <a:solidFill>
            <a:schemeClr val="accent2"/>
          </a:solidFill>
          <a:ln>
            <a:noFill/>
          </a:ln>
          <a:effectLst/>
          <a:scene3d>
            <a:camera prst="orthographicFront"/>
            <a:lightRig rig="brightRoom" dir="t"/>
          </a:scene3d>
          <a:sp3d prstMaterial="flat">
            <a:bevelT w="50800" h="101600" prst="angle"/>
            <a:contourClr>
              <a:srgbClr val="000000"/>
            </a:contourClr>
          </a:sp3d>
        </c:spPr>
        <c:dLbl>
          <c:idx val="0"/>
          <c:layout>
            <c:manualLayout>
              <c:x val="0.14347943778568148"/>
              <c:y val="-0.11740535708145665"/>
            </c:manualLayout>
          </c:layout>
          <c:tx>
            <c:rich>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r>
                  <a:rPr lang="en-IN"/>
                  <a:t>Add text</a:t>
                </a:r>
              </a:p>
            </c:rich>
          </c:tx>
          <c:spPr>
            <a:noFill/>
            <a:ln>
              <a:noFill/>
            </a:ln>
            <a:effectLst/>
          </c:spPr>
          <c:dLblPos val="bestFit"/>
          <c:showLegendKey val="0"/>
          <c:showVal val="0"/>
          <c:showCatName val="1"/>
          <c:showSerName val="0"/>
          <c:showPercent val="1"/>
          <c:showBubbleSize val="0"/>
          <c:extLst>
            <c:ext xmlns:c15="http://schemas.microsoft.com/office/drawing/2012/chart" uri="{CE6537A1-D6FC-4f65-9D91-7224C49458BB}">
              <c15:layout>
                <c:manualLayout>
                  <c:w val="0.15698450552688747"/>
                  <c:h val="0.18173216885007279"/>
                </c:manualLayout>
              </c15:layout>
            </c:ext>
          </c:extLst>
        </c:dLbl>
      </c:pivotFmt>
      <c:pivotFmt>
        <c:idx val="39"/>
        <c:spPr>
          <a:solidFill>
            <a:schemeClr val="accent1">
              <a:lumMod val="50000"/>
            </a:schemeClr>
          </a:solidFill>
          <a:ln>
            <a:noFill/>
          </a:ln>
          <a:effectLst/>
          <a:scene3d>
            <a:camera prst="orthographicFront"/>
            <a:lightRig rig="brightRoom" dir="t"/>
          </a:scene3d>
          <a:sp3d prstMaterial="flat">
            <a:bevelT w="50800" h="101600" prst="angle"/>
            <a:contourClr>
              <a:srgbClr val="000000"/>
            </a:contourClr>
          </a:sp3d>
        </c:spPr>
        <c:dLbl>
          <c:idx val="0"/>
          <c:layout>
            <c:manualLayout>
              <c:x val="0.23807247658011416"/>
              <c:y val="-1.0506997214867858E-2"/>
            </c:manualLayout>
          </c:layout>
          <c:tx>
            <c:rich>
              <a:bodyPr rot="0" spcFirstLastPara="1" vertOverflow="ellipsis" vert="horz" wrap="square" lIns="38100" tIns="19050" rIns="38100" bIns="19050" anchor="ctr" anchorCtr="1">
                <a:noAutofit/>
              </a:bodyPr>
              <a:lstStyle/>
              <a:p>
                <a:pPr>
                  <a:defRPr sz="900" b="1" i="0" u="none" strike="noStrike" kern="1200" baseline="0">
                    <a:solidFill>
                      <a:schemeClr val="lt1"/>
                    </a:solidFill>
                    <a:latin typeface="+mn-lt"/>
                    <a:ea typeface="+mn-ea"/>
                    <a:cs typeface="+mn-cs"/>
                  </a:defRPr>
                </a:pPr>
                <a:r>
                  <a:rPr lang="en-IN"/>
                  <a:t>Add text</a:t>
                </a:r>
              </a:p>
            </c:rich>
          </c:tx>
          <c:spPr>
            <a:noFill/>
            <a:ln>
              <a:noFill/>
            </a:ln>
            <a:effectLst/>
          </c:spPr>
          <c:dLblPos val="bestFit"/>
          <c:showLegendKey val="0"/>
          <c:showVal val="0"/>
          <c:showCatName val="1"/>
          <c:showSerName val="0"/>
          <c:showPercent val="1"/>
          <c:showBubbleSize val="0"/>
          <c:extLst>
            <c:ext xmlns:c15="http://schemas.microsoft.com/office/drawing/2012/chart" uri="{CE6537A1-D6FC-4f65-9D91-7224C49458BB}">
              <c15:layout>
                <c:manualLayout>
                  <c:w val="0.29440835235021212"/>
                  <c:h val="0.18890130545908831"/>
                </c:manualLayout>
              </c15:layout>
            </c:ext>
          </c:extLst>
        </c:dLbl>
      </c:pivotFmt>
      <c:pivotFmt>
        <c:idx val="40"/>
        <c:spPr>
          <a:solidFill>
            <a:schemeClr val="bg2">
              <a:lumMod val="50000"/>
            </a:schemeClr>
          </a:solidFill>
          <a:ln>
            <a:noFill/>
          </a:ln>
          <a:effectLst/>
          <a:scene3d>
            <a:camera prst="orthographicFront"/>
            <a:lightRig rig="brightRoom" dir="t"/>
          </a:scene3d>
          <a:sp3d prstMaterial="flat">
            <a:bevelT w="50800" h="101600" prst="angle"/>
            <a:contourClr>
              <a:srgbClr val="000000"/>
            </a:contourClr>
          </a:sp3d>
        </c:spPr>
        <c:dLbl>
          <c:idx val="0"/>
          <c:layout>
            <c:manualLayout>
              <c:x val="0.18695459249056007"/>
              <c:y val="0.2214340565507914"/>
            </c:manualLayout>
          </c:layout>
          <c:tx>
            <c:rich>
              <a:bodyPr rot="0" spcFirstLastPara="1" vertOverflow="ellipsis" vert="horz" wrap="square" lIns="38100" tIns="19050" rIns="38100" bIns="19050" anchor="ctr" anchorCtr="1">
                <a:noAutofit/>
              </a:bodyPr>
              <a:lstStyle/>
              <a:p>
                <a:pPr>
                  <a:defRPr sz="900" b="1" i="0" u="none" strike="noStrike" kern="1200" baseline="0">
                    <a:solidFill>
                      <a:schemeClr val="lt1"/>
                    </a:solidFill>
                    <a:latin typeface="+mn-lt"/>
                    <a:ea typeface="+mn-ea"/>
                    <a:cs typeface="+mn-cs"/>
                  </a:defRPr>
                </a:pPr>
                <a:r>
                  <a:rPr lang="en-IN"/>
                  <a:t>Add text</a:t>
                </a:r>
              </a:p>
            </c:rich>
          </c:tx>
          <c:spPr>
            <a:noFill/>
            <a:ln>
              <a:noFill/>
            </a:ln>
            <a:effectLst/>
          </c:spPr>
          <c:dLblPos val="bestFit"/>
          <c:showLegendKey val="0"/>
          <c:showVal val="0"/>
          <c:showCatName val="1"/>
          <c:showSerName val="0"/>
          <c:showPercent val="1"/>
          <c:showBubbleSize val="0"/>
          <c:extLst>
            <c:ext xmlns:c15="http://schemas.microsoft.com/office/drawing/2012/chart" uri="{CE6537A1-D6FC-4f65-9D91-7224C49458BB}">
              <c15:layout>
                <c:manualLayout>
                  <c:w val="0.27730618202750762"/>
                  <c:h val="0.1962882096069869"/>
                </c:manualLayout>
              </c15:layout>
            </c:ext>
          </c:extLst>
        </c:dLbl>
      </c:pivotFmt>
      <c:pivotFmt>
        <c:idx val="41"/>
        <c:spPr>
          <a:solidFill>
            <a:schemeClr val="accent1">
              <a:lumMod val="20000"/>
              <a:lumOff val="80000"/>
            </a:schemeClr>
          </a:solidFill>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1"/>
          <c:showSerName val="0"/>
          <c:showPercent val="1"/>
          <c:showBubbleSize val="0"/>
          <c:extLst>
            <c:ext xmlns:c15="http://schemas.microsoft.com/office/drawing/2012/chart" uri="{CE6537A1-D6FC-4f65-9D91-7224C49458BB}"/>
          </c:extLst>
        </c:dLbl>
      </c:pivotFmt>
      <c:pivotFmt>
        <c:idx val="42"/>
        <c:spPr>
          <a:solidFill>
            <a:schemeClr val="bg2">
              <a:lumMod val="75000"/>
            </a:schemeClr>
          </a:solidFill>
          <a:ln>
            <a:noFill/>
          </a:ln>
          <a:effectLst/>
          <a:scene3d>
            <a:camera prst="orthographicFront"/>
            <a:lightRig rig="brightRoom" dir="t"/>
          </a:scene3d>
          <a:sp3d prstMaterial="flat">
            <a:bevelT w="50800" h="101600" prst="angle"/>
            <a:contourClr>
              <a:srgbClr val="000000"/>
            </a:contourClr>
          </a:sp3d>
        </c:spPr>
        <c:dLbl>
          <c:idx val="0"/>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lt1"/>
                  </a:solidFill>
                  <a:latin typeface="+mn-lt"/>
                  <a:ea typeface="+mn-ea"/>
                  <a:cs typeface="+mn-cs"/>
                </a:defRPr>
              </a:pPr>
              <a:endParaRPr lang="en-US"/>
            </a:p>
          </c:txPr>
          <c:dLblPos val="inEnd"/>
          <c:showLegendKey val="0"/>
          <c:showVal val="0"/>
          <c:showCatName val="1"/>
          <c:showSerName val="0"/>
          <c:showPercent val="1"/>
          <c:showBubbleSize val="0"/>
          <c:extLst>
            <c:ext xmlns:c15="http://schemas.microsoft.com/office/drawing/2012/chart" uri="{CE6537A1-D6FC-4f65-9D91-7224C49458BB}"/>
          </c:extLst>
        </c:dLbl>
      </c:pivotFmt>
      <c:pivotFmt>
        <c:idx val="43"/>
        <c:spPr>
          <a:solidFill>
            <a:schemeClr val="accent1">
              <a:lumMod val="75000"/>
            </a:schemeClr>
          </a:solidFill>
          <a:ln>
            <a:noFill/>
          </a:ln>
          <a:effectLst/>
          <a:scene3d>
            <a:camera prst="orthographicFront"/>
            <a:lightRig rig="brightRoom" dir="t"/>
          </a:scene3d>
          <a:sp3d prstMaterial="flat">
            <a:bevelT w="50800" h="101600" prst="angle"/>
            <a:contourClr>
              <a:srgbClr val="000000"/>
            </a:contourClr>
          </a:sp3d>
        </c:spPr>
        <c:dLbl>
          <c:idx val="0"/>
          <c:layout>
            <c:manualLayout>
              <c:x val="-0.23923884514435695"/>
              <c:y val="-0.1794725440979266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30524351884212908"/>
                  <c:h val="0.26168150924365896"/>
                </c:manualLayout>
              </c15:layout>
            </c:ext>
          </c:extLst>
        </c:dLbl>
      </c:pivotFmt>
      <c:pivotFmt>
        <c:idx val="44"/>
        <c:spPr>
          <a:solidFill>
            <a:schemeClr val="accent2"/>
          </a:solidFill>
          <a:ln>
            <a:noFill/>
          </a:ln>
          <a:effectLst/>
          <a:scene3d>
            <a:camera prst="orthographicFront"/>
            <a:lightRig rig="brightRoom" dir="t"/>
          </a:scene3d>
          <a:sp3d prstMaterial="flat">
            <a:bevelT w="50800" h="101600" prst="angle"/>
            <a:contourClr>
              <a:srgbClr val="000000"/>
            </a:contourClr>
          </a:sp3d>
        </c:spPr>
        <c:dLbl>
          <c:idx val="0"/>
          <c:layout>
            <c:manualLayout>
              <c:x val="0.14347943778568148"/>
              <c:y val="-0.11740535708145665"/>
            </c:manualLayout>
          </c:layout>
          <c:tx>
            <c:rich>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r>
                  <a:rPr lang="en-IN"/>
                  <a:t>Add text</a:t>
                </a:r>
              </a:p>
            </c:rich>
          </c:tx>
          <c:spPr>
            <a:noFill/>
            <a:ln>
              <a:noFill/>
            </a:ln>
            <a:effectLst/>
          </c:spPr>
          <c:dLblPos val="bestFit"/>
          <c:showLegendKey val="0"/>
          <c:showVal val="0"/>
          <c:showCatName val="1"/>
          <c:showSerName val="0"/>
          <c:showPercent val="1"/>
          <c:showBubbleSize val="0"/>
          <c:extLst>
            <c:ext xmlns:c15="http://schemas.microsoft.com/office/drawing/2012/chart" uri="{CE6537A1-D6FC-4f65-9D91-7224C49458BB}">
              <c15:layout>
                <c:manualLayout>
                  <c:w val="0.15698450552688747"/>
                  <c:h val="0.18173216885007279"/>
                </c:manualLayout>
              </c15:layout>
            </c:ext>
          </c:extLst>
        </c:dLbl>
      </c:pivotFmt>
      <c:pivotFmt>
        <c:idx val="45"/>
        <c:spPr>
          <a:solidFill>
            <a:schemeClr val="accent1">
              <a:lumMod val="50000"/>
            </a:schemeClr>
          </a:solidFill>
          <a:ln>
            <a:noFill/>
          </a:ln>
          <a:effectLst/>
          <a:scene3d>
            <a:camera prst="orthographicFront"/>
            <a:lightRig rig="brightRoom" dir="t"/>
          </a:scene3d>
          <a:sp3d prstMaterial="flat">
            <a:bevelT w="50800" h="101600" prst="angle"/>
            <a:contourClr>
              <a:srgbClr val="000000"/>
            </a:contourClr>
          </a:sp3d>
        </c:spPr>
        <c:dLbl>
          <c:idx val="0"/>
          <c:layout>
            <c:manualLayout>
              <c:x val="0.23807247658011416"/>
              <c:y val="-1.0506997214867858E-2"/>
            </c:manualLayout>
          </c:layout>
          <c:tx>
            <c:rich>
              <a:bodyPr rot="0" spcFirstLastPara="1" vertOverflow="ellipsis" vert="horz" wrap="square" lIns="38100" tIns="19050" rIns="38100" bIns="19050" anchor="ctr" anchorCtr="1">
                <a:noAutofit/>
              </a:bodyPr>
              <a:lstStyle/>
              <a:p>
                <a:pPr>
                  <a:defRPr sz="900" b="1" i="0" u="none" strike="noStrike" kern="1200" baseline="0">
                    <a:solidFill>
                      <a:schemeClr val="lt1"/>
                    </a:solidFill>
                    <a:latin typeface="+mn-lt"/>
                    <a:ea typeface="+mn-ea"/>
                    <a:cs typeface="+mn-cs"/>
                  </a:defRPr>
                </a:pPr>
                <a:r>
                  <a:rPr lang="en-IN"/>
                  <a:t>Add text</a:t>
                </a:r>
              </a:p>
            </c:rich>
          </c:tx>
          <c:spPr>
            <a:noFill/>
            <a:ln>
              <a:noFill/>
            </a:ln>
            <a:effectLst/>
          </c:spPr>
          <c:dLblPos val="bestFit"/>
          <c:showLegendKey val="0"/>
          <c:showVal val="0"/>
          <c:showCatName val="1"/>
          <c:showSerName val="0"/>
          <c:showPercent val="1"/>
          <c:showBubbleSize val="0"/>
          <c:extLst>
            <c:ext xmlns:c15="http://schemas.microsoft.com/office/drawing/2012/chart" uri="{CE6537A1-D6FC-4f65-9D91-7224C49458BB}">
              <c15:layout>
                <c:manualLayout>
                  <c:w val="0.29440835235021212"/>
                  <c:h val="0.18890130545908831"/>
                </c:manualLayout>
              </c15:layout>
            </c:ext>
          </c:extLst>
        </c:dLbl>
      </c:pivotFmt>
      <c:pivotFmt>
        <c:idx val="46"/>
        <c:spPr>
          <a:solidFill>
            <a:schemeClr val="bg2">
              <a:lumMod val="50000"/>
            </a:schemeClr>
          </a:solidFill>
          <a:ln>
            <a:noFill/>
          </a:ln>
          <a:effectLst/>
          <a:scene3d>
            <a:camera prst="orthographicFront"/>
            <a:lightRig rig="brightRoom" dir="t"/>
          </a:scene3d>
          <a:sp3d prstMaterial="flat">
            <a:bevelT w="50800" h="101600" prst="angle"/>
            <a:contourClr>
              <a:srgbClr val="000000"/>
            </a:contourClr>
          </a:sp3d>
        </c:spPr>
        <c:dLbl>
          <c:idx val="0"/>
          <c:layout>
            <c:manualLayout>
              <c:x val="0.20362139107611549"/>
              <c:y val="0.22871207692924847"/>
            </c:manualLayout>
          </c:layout>
          <c:tx>
            <c:rich>
              <a:bodyPr rot="0" spcFirstLastPara="1" vertOverflow="ellipsis" vert="horz" wrap="square" lIns="38100" tIns="19050" rIns="38100" bIns="19050" anchor="ctr" anchorCtr="1">
                <a:noAutofit/>
              </a:bodyPr>
              <a:lstStyle/>
              <a:p>
                <a:pPr>
                  <a:defRPr sz="900" b="1" i="0" u="none" strike="noStrike" kern="1200" baseline="0">
                    <a:solidFill>
                      <a:schemeClr val="lt1"/>
                    </a:solidFill>
                    <a:latin typeface="+mn-lt"/>
                    <a:ea typeface="+mn-ea"/>
                    <a:cs typeface="+mn-cs"/>
                  </a:defRPr>
                </a:pPr>
                <a:r>
                  <a:rPr lang="en-IN"/>
                  <a:t>Add text</a:t>
                </a:r>
              </a:p>
            </c:rich>
          </c:tx>
          <c:spPr>
            <a:noFill/>
            <a:ln>
              <a:noFill/>
            </a:ln>
            <a:effectLst/>
          </c:spPr>
          <c:dLblPos val="bestFit"/>
          <c:showLegendKey val="0"/>
          <c:showVal val="0"/>
          <c:showCatName val="1"/>
          <c:showSerName val="0"/>
          <c:showPercent val="1"/>
          <c:showBubbleSize val="0"/>
          <c:extLst>
            <c:ext xmlns:c15="http://schemas.microsoft.com/office/drawing/2012/chart" uri="{CE6537A1-D6FC-4f65-9D91-7224C49458BB}">
              <c15:layout>
                <c:manualLayout>
                  <c:w val="0.27730618202750762"/>
                  <c:h val="0.1962882096069869"/>
                </c:manualLayout>
              </c15:layout>
            </c:ext>
          </c:extLst>
        </c:dLbl>
      </c:pivotFmt>
      <c:pivotFmt>
        <c:idx val="47"/>
        <c:spPr>
          <a:solidFill>
            <a:schemeClr val="accent1">
              <a:lumMod val="20000"/>
              <a:lumOff val="80000"/>
            </a:schemeClr>
          </a:solidFill>
        </c:spPr>
        <c:marker>
          <c:symbol val="none"/>
        </c:marker>
        <c:dLbl>
          <c:idx val="0"/>
          <c:spPr>
            <a:noFill/>
            <a:ln>
              <a:noFill/>
            </a:ln>
            <a:effectLst/>
          </c:spPr>
          <c:txPr>
            <a:bodyPr wrap="square" lIns="38100" tIns="19050" rIns="38100" bIns="19050" anchor="ctr">
              <a:spAutoFit/>
            </a:bodyPr>
            <a:lstStyle/>
            <a:p>
              <a:pPr>
                <a:defRPr/>
              </a:pPr>
              <a:endParaRPr lang="en-US"/>
            </a:p>
          </c:txPr>
          <c:dLblPos val="inEnd"/>
          <c:showLegendKey val="0"/>
          <c:showVal val="1"/>
          <c:showCatName val="0"/>
          <c:showSerName val="0"/>
          <c:showPercent val="1"/>
          <c:showBubbleSize val="0"/>
          <c:extLst>
            <c:ext xmlns:c15="http://schemas.microsoft.com/office/drawing/2012/chart" uri="{CE6537A1-D6FC-4f65-9D91-7224C49458BB}"/>
          </c:extLst>
        </c:dLbl>
      </c:pivotFmt>
      <c:pivotFmt>
        <c:idx val="48"/>
        <c:spPr>
          <a:solidFill>
            <a:schemeClr val="bg2">
              <a:lumMod val="75000"/>
            </a:schemeClr>
          </a:solidFill>
          <a:ln>
            <a:noFill/>
          </a:ln>
          <a:effectLst/>
          <a:scene3d>
            <a:camera prst="orthographicFront"/>
            <a:lightRig rig="brightRoom" dir="t"/>
          </a:scene3d>
          <a:sp3d prstMaterial="flat">
            <a:bevelT w="50800" h="101600" prst="angle"/>
            <a:contourClr>
              <a:srgbClr val="000000"/>
            </a:contourClr>
          </a:sp3d>
        </c:spPr>
      </c:pivotFmt>
      <c:pivotFmt>
        <c:idx val="49"/>
        <c:spPr>
          <a:solidFill>
            <a:schemeClr val="accent1">
              <a:lumMod val="75000"/>
            </a:schemeClr>
          </a:solidFill>
          <a:ln>
            <a:noFill/>
          </a:ln>
          <a:effectLst/>
          <a:scene3d>
            <a:camera prst="orthographicFront"/>
            <a:lightRig rig="brightRoom" dir="t"/>
          </a:scene3d>
          <a:sp3d prstMaterial="flat">
            <a:bevelT w="50800" h="101600" prst="angle"/>
            <a:contourClr>
              <a:srgbClr val="000000"/>
            </a:contourClr>
          </a:sp3d>
        </c:spPr>
      </c:pivotFmt>
      <c:pivotFmt>
        <c:idx val="50"/>
        <c:spPr>
          <a:solidFill>
            <a:schemeClr val="accent2"/>
          </a:solidFill>
          <a:ln>
            <a:noFill/>
          </a:ln>
          <a:effectLst/>
          <a:scene3d>
            <a:camera prst="orthographicFront"/>
            <a:lightRig rig="brightRoom" dir="t"/>
          </a:scene3d>
          <a:sp3d prstMaterial="flat">
            <a:bevelT w="50800" h="101600" prst="angle"/>
            <a:contourClr>
              <a:srgbClr val="000000"/>
            </a:contourClr>
          </a:sp3d>
        </c:spPr>
      </c:pivotFmt>
      <c:pivotFmt>
        <c:idx val="51"/>
        <c:spPr>
          <a:solidFill>
            <a:schemeClr val="accent1">
              <a:lumMod val="50000"/>
            </a:schemeClr>
          </a:solidFill>
          <a:ln>
            <a:noFill/>
          </a:ln>
          <a:effectLst/>
          <a:scene3d>
            <a:camera prst="orthographicFront"/>
            <a:lightRig rig="brightRoom" dir="t"/>
          </a:scene3d>
          <a:sp3d prstMaterial="flat">
            <a:bevelT w="50800" h="101600" prst="angle"/>
            <a:contourClr>
              <a:srgbClr val="000000"/>
            </a:contourClr>
          </a:sp3d>
        </c:spPr>
      </c:pivotFmt>
      <c:pivotFmt>
        <c:idx val="52"/>
        <c:spPr>
          <a:solidFill>
            <a:schemeClr val="bg2">
              <a:lumMod val="50000"/>
            </a:schemeClr>
          </a:solidFill>
          <a:ln>
            <a:noFill/>
          </a:ln>
          <a:effectLst/>
          <a:scene3d>
            <a:camera prst="orthographicFront"/>
            <a:lightRig rig="brightRoom" dir="t"/>
          </a:scene3d>
          <a:sp3d prstMaterial="flat">
            <a:bevelT w="50800" h="101600" prst="angle"/>
            <a:contourClr>
              <a:srgbClr val="000000"/>
            </a:contourClr>
          </a:sp3d>
        </c:spPr>
      </c:pivotFmt>
      <c:pivotFmt>
        <c:idx val="53"/>
        <c:spPr>
          <a:solidFill>
            <a:schemeClr val="accent1">
              <a:lumMod val="20000"/>
              <a:lumOff val="80000"/>
            </a:schemeClr>
          </a:solidFill>
        </c:spPr>
        <c:marker>
          <c:symbol val="none"/>
        </c:marker>
        <c:dLbl>
          <c:idx val="0"/>
          <c:spPr>
            <a:noFill/>
            <a:ln>
              <a:noFill/>
            </a:ln>
            <a:effectLst/>
          </c:spPr>
          <c:txPr>
            <a:bodyPr wrap="square" lIns="38100" tIns="19050" rIns="38100" bIns="19050" anchor="ctr">
              <a:spAutoFit/>
            </a:bodyPr>
            <a:lstStyle/>
            <a:p>
              <a:pPr>
                <a:defRPr/>
              </a:pPr>
              <a:endParaRPr lang="en-US"/>
            </a:p>
          </c:txPr>
          <c:dLblPos val="inEnd"/>
          <c:showLegendKey val="0"/>
          <c:showVal val="1"/>
          <c:showCatName val="0"/>
          <c:showSerName val="0"/>
          <c:showPercent val="1"/>
          <c:showBubbleSize val="0"/>
          <c:extLst>
            <c:ext xmlns:c15="http://schemas.microsoft.com/office/drawing/2012/chart" uri="{CE6537A1-D6FC-4f65-9D91-7224C49458BB}"/>
          </c:extLst>
        </c:dLbl>
      </c:pivotFmt>
      <c:pivotFmt>
        <c:idx val="54"/>
        <c:spPr>
          <a:solidFill>
            <a:schemeClr val="bg2">
              <a:lumMod val="75000"/>
            </a:schemeClr>
          </a:solidFill>
          <a:ln>
            <a:noFill/>
          </a:ln>
          <a:effectLst/>
          <a:scene3d>
            <a:camera prst="orthographicFront"/>
            <a:lightRig rig="brightRoom" dir="t"/>
          </a:scene3d>
          <a:sp3d prstMaterial="flat">
            <a:bevelT w="50800" h="101600" prst="angle"/>
            <a:contourClr>
              <a:srgbClr val="000000"/>
            </a:contourClr>
          </a:sp3d>
        </c:spPr>
      </c:pivotFmt>
      <c:pivotFmt>
        <c:idx val="55"/>
        <c:spPr>
          <a:solidFill>
            <a:schemeClr val="accent1">
              <a:lumMod val="75000"/>
            </a:schemeClr>
          </a:solidFill>
          <a:ln>
            <a:noFill/>
          </a:ln>
          <a:effectLst/>
          <a:scene3d>
            <a:camera prst="orthographicFront"/>
            <a:lightRig rig="brightRoom" dir="t"/>
          </a:scene3d>
          <a:sp3d prstMaterial="flat">
            <a:bevelT w="50800" h="101600" prst="angle"/>
            <a:contourClr>
              <a:srgbClr val="000000"/>
            </a:contourClr>
          </a:sp3d>
        </c:spPr>
      </c:pivotFmt>
      <c:pivotFmt>
        <c:idx val="56"/>
        <c:spPr>
          <a:solidFill>
            <a:schemeClr val="accent2"/>
          </a:solidFill>
          <a:ln>
            <a:noFill/>
          </a:ln>
          <a:effectLst/>
          <a:scene3d>
            <a:camera prst="orthographicFront"/>
            <a:lightRig rig="brightRoom" dir="t"/>
          </a:scene3d>
          <a:sp3d prstMaterial="flat">
            <a:bevelT w="50800" h="101600" prst="angle"/>
            <a:contourClr>
              <a:srgbClr val="000000"/>
            </a:contourClr>
          </a:sp3d>
        </c:spPr>
      </c:pivotFmt>
      <c:pivotFmt>
        <c:idx val="57"/>
        <c:spPr>
          <a:solidFill>
            <a:schemeClr val="accent1">
              <a:lumMod val="50000"/>
            </a:schemeClr>
          </a:solidFill>
          <a:ln>
            <a:noFill/>
          </a:ln>
          <a:effectLst/>
          <a:scene3d>
            <a:camera prst="orthographicFront"/>
            <a:lightRig rig="brightRoom" dir="t"/>
          </a:scene3d>
          <a:sp3d prstMaterial="flat">
            <a:bevelT w="50800" h="101600" prst="angle"/>
            <a:contourClr>
              <a:srgbClr val="000000"/>
            </a:contourClr>
          </a:sp3d>
        </c:spPr>
      </c:pivotFmt>
      <c:pivotFmt>
        <c:idx val="58"/>
        <c:spPr>
          <a:solidFill>
            <a:schemeClr val="bg2">
              <a:lumMod val="50000"/>
            </a:schemeClr>
          </a:solidFill>
          <a:ln>
            <a:noFill/>
          </a:ln>
          <a:effectLst/>
          <a:scene3d>
            <a:camera prst="orthographicFront"/>
            <a:lightRig rig="brightRoom" dir="t"/>
          </a:scene3d>
          <a:sp3d prstMaterial="flat">
            <a:bevelT w="50800" h="101600" prst="angle"/>
            <a:contourClr>
              <a:srgbClr val="000000"/>
            </a:contourClr>
          </a:sp3d>
        </c:spPr>
      </c:pivotFmt>
      <c:pivotFmt>
        <c:idx val="59"/>
        <c:spPr>
          <a:solidFill>
            <a:schemeClr val="accent1">
              <a:lumMod val="20000"/>
              <a:lumOff val="80000"/>
            </a:schemeClr>
          </a:solidFill>
        </c:spPr>
        <c:marker>
          <c:symbol val="none"/>
        </c:marker>
        <c:dLbl>
          <c:idx val="0"/>
          <c:spPr>
            <a:noFill/>
            <a:ln>
              <a:noFill/>
            </a:ln>
            <a:effectLst/>
          </c:spPr>
          <c:txPr>
            <a:bodyPr wrap="square" lIns="38100" tIns="19050" rIns="38100" bIns="19050" anchor="ctr">
              <a:noAutofit/>
            </a:bodyPr>
            <a:lstStyle/>
            <a:p>
              <a:pPr>
                <a:defRPr>
                  <a:solidFill>
                    <a:schemeClr val="bg1"/>
                  </a:solidFill>
                </a:defRPr>
              </a:pPr>
              <a:endParaRPr lang="en-US"/>
            </a:p>
          </c:txPr>
          <c:dLblPos val="in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rect">
                  <a:avLst/>
                </a:prstGeom>
              </c15:spPr>
            </c:ext>
          </c:extLst>
        </c:dLbl>
      </c:pivotFmt>
      <c:pivotFmt>
        <c:idx val="60"/>
        <c:spPr>
          <a:solidFill>
            <a:srgbClr val="4F81BD">
              <a:lumMod val="75000"/>
            </a:srgbClr>
          </a:solidFill>
          <a:ln>
            <a:noFill/>
          </a:ln>
          <a:effectLst/>
          <a:scene3d>
            <a:camera prst="orthographicFront"/>
            <a:lightRig rig="brightRoom" dir="t"/>
          </a:scene3d>
          <a:sp3d prstMaterial="flat">
            <a:bevelT w="50800" h="101600" prst="angle"/>
            <a:contourClr>
              <a:srgbClr val="000000"/>
            </a:contourClr>
          </a:sp3d>
        </c:spPr>
        <c:dLbl>
          <c:idx val="0"/>
          <c:layout>
            <c:manualLayout>
              <c:x val="-0.18709484930155543"/>
              <c:y val="0.31218962673913542"/>
            </c:manualLayout>
          </c:layout>
          <c:tx>
            <c:rich>
              <a:bodyPr wrap="square" lIns="38100" tIns="19050" rIns="38100" bIns="19050" anchor="ctr">
                <a:noAutofit/>
              </a:bodyPr>
              <a:lstStyle/>
              <a:p>
                <a:pPr>
                  <a:defRPr>
                    <a:solidFill>
                      <a:schemeClr val="bg1"/>
                    </a:solidFill>
                  </a:defRPr>
                </a:pPr>
                <a:fld id="{CFF769AE-5F3B-4762-BC98-EF2563836F49}" type="CATEGORYNAME">
                  <a:rPr lang="en-US" sz="900"/>
                  <a:pPr>
                    <a:defRPr>
                      <a:solidFill>
                        <a:schemeClr val="bg1"/>
                      </a:solidFill>
                    </a:defRPr>
                  </a:pPr>
                  <a:t>[CATEGORY NAME]</a:t>
                </a:fld>
                <a:r>
                  <a:rPr lang="en-US" sz="900" baseline="0"/>
                  <a:t>
</a:t>
                </a:r>
                <a:fld id="{CB960EDD-6709-4A30-BB0B-D2742F178BB3}" type="PERCENTAGE">
                  <a:rPr lang="en-US" sz="900" baseline="0"/>
                  <a:pPr>
                    <a:defRPr>
                      <a:solidFill>
                        <a:schemeClr val="bg1"/>
                      </a:solidFill>
                    </a:defRPr>
                  </a:pPr>
                  <a:t>[PERCENTAGE]</a:t>
                </a:fld>
                <a:endParaRPr lang="en-US" sz="900" baseline="0"/>
              </a:p>
            </c:rich>
          </c:tx>
          <c:spPr>
            <a:noFill/>
            <a:ln>
              <a:noFill/>
            </a:ln>
            <a:effectLst/>
          </c:sp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rect">
                  <a:avLst/>
                </a:prstGeom>
              </c15:spPr>
              <c15:layout>
                <c:manualLayout>
                  <c:w val="0.30785772164385489"/>
                  <c:h val="0.29214630803892877"/>
                </c:manualLayout>
              </c15:layout>
              <c15:dlblFieldTable/>
              <c15:showDataLabelsRange val="0"/>
            </c:ext>
          </c:extLst>
        </c:dLbl>
      </c:pivotFmt>
      <c:pivotFmt>
        <c:idx val="61"/>
        <c:spPr>
          <a:solidFill>
            <a:srgbClr val="C0504D"/>
          </a:solidFill>
          <a:ln>
            <a:noFill/>
          </a:ln>
          <a:effectLst/>
          <a:scene3d>
            <a:camera prst="orthographicFront"/>
            <a:lightRig rig="brightRoom" dir="t"/>
          </a:scene3d>
          <a:sp3d prstMaterial="flat">
            <a:bevelT w="50800" h="101600" prst="angle"/>
            <a:contourClr>
              <a:srgbClr val="000000"/>
            </a:contourClr>
          </a:sp3d>
        </c:spPr>
        <c:dLbl>
          <c:idx val="0"/>
          <c:tx>
            <c:rich>
              <a:bodyPr wrap="square" lIns="38100" tIns="19050" rIns="38100" bIns="19050" anchor="ctr">
                <a:noAutofit/>
              </a:bodyPr>
              <a:lstStyle/>
              <a:p>
                <a:pPr>
                  <a:defRPr>
                    <a:solidFill>
                      <a:schemeClr val="bg1"/>
                    </a:solidFill>
                  </a:defRPr>
                </a:pPr>
                <a:fld id="{138FE822-98A5-4D25-9CB3-831FDEC9C891}" type="CATEGORYNAME">
                  <a:rPr lang="en-US" sz="900"/>
                  <a:pPr>
                    <a:defRPr>
                      <a:solidFill>
                        <a:schemeClr val="bg1"/>
                      </a:solidFill>
                    </a:defRPr>
                  </a:pPr>
                  <a:t>[CATEGORY NAME]</a:t>
                </a:fld>
                <a:r>
                  <a:rPr lang="en-US" sz="900" baseline="0"/>
                  <a:t>
</a:t>
                </a:r>
                <a:fld id="{2AADFEB1-EFE5-4EFF-B8A0-2FA8DBED8EEE}" type="PERCENTAGE">
                  <a:rPr lang="en-US" sz="900" baseline="0"/>
                  <a:pPr>
                    <a:defRPr>
                      <a:solidFill>
                        <a:schemeClr val="bg1"/>
                      </a:solidFill>
                    </a:defRPr>
                  </a:pPr>
                  <a:t>[PERCENTAGE]</a:t>
                </a:fld>
                <a:endParaRPr lang="en-US" sz="900" baseline="0"/>
              </a:p>
            </c:rich>
          </c:tx>
          <c:spPr>
            <a:noFill/>
            <a:ln>
              <a:noFill/>
            </a:ln>
            <a:effectLst/>
          </c:spPr>
          <c:dLblPos val="in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rect">
                  <a:avLst/>
                </a:prstGeom>
              </c15:spPr>
              <c15:dlblFieldTable/>
              <c15:showDataLabelsRange val="0"/>
            </c:ext>
          </c:extLst>
        </c:dLbl>
      </c:pivotFmt>
      <c:pivotFmt>
        <c:idx val="62"/>
        <c:spPr>
          <a:solidFill>
            <a:srgbClr val="FFFFFF">
              <a:lumMod val="50000"/>
            </a:srgbClr>
          </a:solidFill>
          <a:ln>
            <a:noFill/>
          </a:ln>
          <a:effectLst/>
          <a:scene3d>
            <a:camera prst="orthographicFront"/>
            <a:lightRig rig="brightRoom" dir="t"/>
          </a:scene3d>
          <a:sp3d prstMaterial="flat">
            <a:bevelT w="50800" h="101600" prst="angle"/>
            <a:contourClr>
              <a:srgbClr val="000000"/>
            </a:contourClr>
          </a:sp3d>
        </c:spPr>
        <c:dLbl>
          <c:idx val="0"/>
          <c:layout>
            <c:manualLayout>
              <c:x val="0.2062137786467966"/>
              <c:y val="0.23225501126518477"/>
            </c:manualLayout>
          </c:layout>
          <c:tx>
            <c:rich>
              <a:bodyPr wrap="square" lIns="38100" tIns="19050" rIns="38100" bIns="19050" anchor="ctr">
                <a:noAutofit/>
              </a:bodyPr>
              <a:lstStyle/>
              <a:p>
                <a:pPr>
                  <a:defRPr>
                    <a:solidFill>
                      <a:schemeClr val="bg1"/>
                    </a:solidFill>
                  </a:defRPr>
                </a:pPr>
                <a:fld id="{F0345D9B-B205-4B8C-BC89-E682F5EC2A90}" type="CATEGORYNAME">
                  <a:rPr lang="en-US" sz="800"/>
                  <a:pPr>
                    <a:defRPr>
                      <a:solidFill>
                        <a:schemeClr val="bg1"/>
                      </a:solidFill>
                    </a:defRPr>
                  </a:pPr>
                  <a:t>[CATEGORY NAME]</a:t>
                </a:fld>
                <a:r>
                  <a:rPr lang="en-US" sz="800" baseline="0"/>
                  <a:t>
</a:t>
                </a:r>
                <a:fld id="{3186DC12-2189-4364-B861-658800BA7A19}" type="PERCENTAGE">
                  <a:rPr lang="en-US" sz="800" baseline="0"/>
                  <a:pPr>
                    <a:defRPr>
                      <a:solidFill>
                        <a:schemeClr val="bg1"/>
                      </a:solidFill>
                    </a:defRPr>
                  </a:pPr>
                  <a:t>[PERCENTAGE]</a:t>
                </a:fld>
                <a:endParaRPr lang="en-US" sz="800" baseline="0"/>
              </a:p>
            </c:rich>
          </c:tx>
          <c:spPr>
            <a:noFill/>
            <a:ln>
              <a:noFill/>
            </a:ln>
            <a:effectLst/>
          </c:sp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rect">
                  <a:avLst/>
                </a:prstGeom>
              </c15:spPr>
              <c15:layout>
                <c:manualLayout>
                  <c:w val="0.26887605911677148"/>
                  <c:h val="0.23816400715397301"/>
                </c:manualLayout>
              </c15:layout>
              <c15:dlblFieldTable/>
              <c15:showDataLabelsRange val="0"/>
            </c:ext>
          </c:extLst>
        </c:dLbl>
      </c:pivotFmt>
      <c:pivotFmt>
        <c:idx val="63"/>
        <c:spPr>
          <a:solidFill>
            <a:schemeClr val="accent1">
              <a:lumMod val="50000"/>
            </a:schemeClr>
          </a:solidFill>
          <a:ln>
            <a:noFill/>
          </a:ln>
          <a:effectLst/>
          <a:scene3d>
            <a:camera prst="orthographicFront"/>
            <a:lightRig rig="brightRoom" dir="t"/>
          </a:scene3d>
          <a:sp3d prstMaterial="flat">
            <a:bevelT w="50800" h="101600" prst="angle"/>
            <a:contourClr>
              <a:srgbClr val="000000"/>
            </a:contourClr>
          </a:sp3d>
        </c:spPr>
        <c:dLbl>
          <c:idx val="0"/>
          <c:layout>
            <c:manualLayout>
              <c:x val="-9.0430516655216758E-2"/>
              <c:y val="0.23669024225954058"/>
            </c:manualLayout>
          </c:layout>
          <c:tx>
            <c:rich>
              <a:bodyPr wrap="square" lIns="38100" tIns="19050" rIns="38100" bIns="19050" anchor="ctr">
                <a:noAutofit/>
              </a:bodyPr>
              <a:lstStyle/>
              <a:p>
                <a:pPr>
                  <a:defRPr>
                    <a:solidFill>
                      <a:schemeClr val="bg1"/>
                    </a:solidFill>
                  </a:defRPr>
                </a:pPr>
                <a:fld id="{A7C9B5E4-CF72-49AF-ACAE-8E74DB1CFEDF}" type="CATEGORYNAME">
                  <a:rPr lang="en-US" sz="900"/>
                  <a:pPr>
                    <a:defRPr>
                      <a:solidFill>
                        <a:schemeClr val="bg1"/>
                      </a:solidFill>
                    </a:defRPr>
                  </a:pPr>
                  <a:t>[CATEGORY NAME]</a:t>
                </a:fld>
                <a:r>
                  <a:rPr lang="en-US" sz="900" baseline="0"/>
                  <a:t>
</a:t>
                </a:r>
                <a:fld id="{1F4F1112-57B6-4732-A0E8-7FE89769457B}" type="PERCENTAGE">
                  <a:rPr lang="en-US" sz="900" baseline="0"/>
                  <a:pPr>
                    <a:defRPr>
                      <a:solidFill>
                        <a:schemeClr val="bg1"/>
                      </a:solidFill>
                    </a:defRPr>
                  </a:pPr>
                  <a:t>[PERCENTAGE]</a:t>
                </a:fld>
                <a:endParaRPr lang="en-US" sz="900" baseline="0"/>
              </a:p>
            </c:rich>
          </c:tx>
          <c:spPr>
            <a:noFill/>
            <a:ln>
              <a:noFill/>
            </a:ln>
            <a:effectLst/>
          </c:sp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rect">
                  <a:avLst/>
                </a:prstGeom>
              </c15:spPr>
              <c15:layout>
                <c:manualLayout>
                  <c:w val="0.29804250559284118"/>
                  <c:h val="0.29214630803892877"/>
                </c:manualLayout>
              </c15:layout>
              <c15:dlblFieldTable/>
              <c15:showDataLabelsRange val="0"/>
            </c:ext>
          </c:extLst>
        </c:dLbl>
      </c:pivotFmt>
      <c:pivotFmt>
        <c:idx val="64"/>
        <c:spPr>
          <a:solidFill>
            <a:schemeClr val="bg2">
              <a:lumMod val="50000"/>
            </a:schemeClr>
          </a:solidFill>
          <a:ln>
            <a:noFill/>
          </a:ln>
          <a:effectLst/>
          <a:scene3d>
            <a:camera prst="orthographicFront"/>
            <a:lightRig rig="brightRoom" dir="t"/>
          </a:scene3d>
          <a:sp3d prstMaterial="flat">
            <a:bevelT w="50800" h="101600" prst="angle"/>
            <a:contourClr>
              <a:srgbClr val="000000"/>
            </a:contourClr>
          </a:sp3d>
        </c:spPr>
        <c:dLbl>
          <c:idx val="0"/>
          <c:layout>
            <c:manualLayout>
              <c:x val="8.3244376332153008E-2"/>
              <c:y val="0.20994181590133093"/>
            </c:manualLayout>
          </c:layout>
          <c:tx>
            <c:rich>
              <a:bodyPr wrap="square" lIns="38100" tIns="19050" rIns="38100" bIns="19050" anchor="ctr">
                <a:noAutofit/>
              </a:bodyPr>
              <a:lstStyle/>
              <a:p>
                <a:pPr>
                  <a:defRPr>
                    <a:solidFill>
                      <a:schemeClr val="bg1"/>
                    </a:solidFill>
                  </a:defRPr>
                </a:pPr>
                <a:fld id="{65E41321-BB9A-400B-B912-E6A4B22EFD4A}" type="CATEGORYNAME">
                  <a:rPr lang="en-US" sz="900"/>
                  <a:pPr>
                    <a:defRPr>
                      <a:solidFill>
                        <a:schemeClr val="bg1"/>
                      </a:solidFill>
                    </a:defRPr>
                  </a:pPr>
                  <a:t>[CATEGORY NAME]</a:t>
                </a:fld>
                <a:r>
                  <a:rPr lang="en-US" sz="900" baseline="0"/>
                  <a:t>
</a:t>
                </a:r>
                <a:fld id="{5C82FD24-9F64-4565-A0D6-33FB272787C1}" type="PERCENTAGE">
                  <a:rPr lang="en-US" sz="900" baseline="0"/>
                  <a:pPr>
                    <a:defRPr>
                      <a:solidFill>
                        <a:schemeClr val="bg1"/>
                      </a:solidFill>
                    </a:defRPr>
                  </a:pPr>
                  <a:t>[PERCENTAGE]</a:t>
                </a:fld>
                <a:endParaRPr lang="en-US" sz="900" baseline="0"/>
              </a:p>
            </c:rich>
          </c:tx>
          <c:spPr>
            <a:noFill/>
            <a:ln>
              <a:noFill/>
            </a:ln>
            <a:effectLst/>
          </c:spPr>
          <c:dLblPos val="bestFit"/>
          <c:showLegendKey val="0"/>
          <c:showVal val="0"/>
          <c:showCatName val="1"/>
          <c:showSerName val="0"/>
          <c:showPercent val="1"/>
          <c:showBubbleSize val="0"/>
          <c:extLst>
            <c:ext xmlns:c15="http://schemas.microsoft.com/office/drawing/2012/chart" uri="{CE6537A1-D6FC-4f65-9D91-7224C49458BB}">
              <c15:layout>
                <c:manualLayout>
                  <c:w val="0.32399593087776779"/>
                  <c:h val="0.2006445543864539"/>
                </c:manualLayout>
              </c15:layout>
              <c15:dlblFieldTable/>
              <c15:showDataLabelsRange val="0"/>
            </c:ext>
          </c:extLst>
        </c:dLbl>
      </c:pivotFmt>
      <c:pivotFmt>
        <c:idx val="65"/>
        <c:dLbl>
          <c:idx val="0"/>
          <c:layout>
            <c:manualLayout>
              <c:x val="-0.16831521940039185"/>
              <c:y val="0.17774375186421978"/>
            </c:manualLayout>
          </c:layout>
          <c:tx>
            <c:rich>
              <a:bodyPr wrap="square" lIns="38100" tIns="19050" rIns="38100" bIns="19050" anchor="ctr">
                <a:noAutofit/>
              </a:bodyPr>
              <a:lstStyle/>
              <a:p>
                <a:pPr>
                  <a:defRPr>
                    <a:solidFill>
                      <a:schemeClr val="bg1"/>
                    </a:solidFill>
                  </a:defRPr>
                </a:pPr>
                <a:fld id="{CB960EDD-6709-4A30-BB0B-D2742F178BB3}" type="PERCENTAGE">
                  <a:rPr lang="en-US" sz="900" baseline="0">
                    <a:solidFill>
                      <a:schemeClr val="bg1"/>
                    </a:solidFill>
                  </a:rPr>
                  <a:pPr>
                    <a:defRPr>
                      <a:solidFill>
                        <a:schemeClr val="bg1"/>
                      </a:solidFill>
                    </a:defRPr>
                  </a:pPr>
                  <a:t>[PERCENTAGE]</a:t>
                </a:fld>
                <a:endParaRPr lang="en-IN"/>
              </a:p>
            </c:rich>
          </c:tx>
          <c:spPr>
            <a:noFill/>
            <a:ln>
              <a:noFill/>
            </a:ln>
            <a:effectLst/>
          </c:spPr>
          <c:dLblPos val="bestFit"/>
          <c:showLegendKey val="0"/>
          <c:showVal val="0"/>
          <c:showCatName val="0"/>
          <c:showSerName val="0"/>
          <c:showPercent val="1"/>
          <c:showBubbleSize val="0"/>
          <c:extLst>
            <c:ext xmlns:c15="http://schemas.microsoft.com/office/drawing/2012/chart" uri="{CE6537A1-D6FC-4f65-9D91-7224C49458BB}">
              <c15:layout>
                <c:manualLayout>
                  <c:w val="0.18579202247606369"/>
                  <c:h val="0.155998520166378"/>
                </c:manualLayout>
              </c15:layout>
              <c15:dlblFieldTable/>
              <c15:showDataLabelsRange val="0"/>
            </c:ext>
          </c:extLst>
        </c:dLbl>
      </c:pivotFmt>
      <c:pivotFmt>
        <c:idx val="66"/>
        <c:spPr>
          <a:solidFill>
            <a:srgbClr val="C0504D"/>
          </a:solidFill>
        </c:spPr>
        <c:dLbl>
          <c:idx val="0"/>
          <c:layout>
            <c:manualLayout>
              <c:x val="-5.0137887693615761E-2"/>
              <c:y val="-0.20142498780572782"/>
            </c:manualLayout>
          </c:layout>
          <c:tx>
            <c:rich>
              <a:bodyPr wrap="square" lIns="38100" tIns="19050" rIns="38100" bIns="19050" anchor="ctr">
                <a:spAutoFit/>
              </a:bodyPr>
              <a:lstStyle/>
              <a:p>
                <a:pPr>
                  <a:defRPr/>
                </a:pPr>
                <a:fld id="{2AADFEB1-EFE5-4EFF-B8A0-2FA8DBED8EEE}" type="PERCENTAGE">
                  <a:rPr lang="en-US" sz="900" baseline="0">
                    <a:solidFill>
                      <a:schemeClr val="bg1"/>
                    </a:solidFill>
                  </a:rPr>
                  <a:pPr>
                    <a:defRPr/>
                  </a:pPr>
                  <a:t>[PERCENTAGE]</a:t>
                </a:fld>
                <a:endParaRPr lang="en-IN"/>
              </a:p>
            </c:rich>
          </c:tx>
          <c:spPr>
            <a:noFill/>
            <a:ln>
              <a:noFill/>
            </a:ln>
            <a:effectLst/>
          </c:spPr>
          <c:dLblPos val="bestFit"/>
          <c:showLegendKey val="0"/>
          <c:showVal val="0"/>
          <c:showCatName val="0"/>
          <c:showSerName val="0"/>
          <c:showPercent val="1"/>
          <c:showBubbleSize val="0"/>
          <c:extLst>
            <c:ext xmlns:c15="http://schemas.microsoft.com/office/drawing/2012/chart" uri="{CE6537A1-D6FC-4f65-9D91-7224C49458BB}">
              <c15:dlblFieldTable/>
              <c15:showDataLabelsRange val="0"/>
            </c:ext>
          </c:extLst>
        </c:dLbl>
      </c:pivotFmt>
      <c:pivotFmt>
        <c:idx val="67"/>
        <c:spPr>
          <a:solidFill>
            <a:srgbClr val="FFFFFF">
              <a:lumMod val="50000"/>
            </a:srgbClr>
          </a:solidFill>
        </c:spPr>
        <c:dLbl>
          <c:idx val="0"/>
          <c:layout>
            <c:manualLayout>
              <c:x val="0.14283390632508963"/>
              <c:y val="0.17694527675191044"/>
            </c:manualLayout>
          </c:layout>
          <c:tx>
            <c:rich>
              <a:bodyPr wrap="square" lIns="38100" tIns="19050" rIns="38100" bIns="19050" anchor="ctr">
                <a:spAutoFit/>
              </a:bodyPr>
              <a:lstStyle/>
              <a:p>
                <a:pPr>
                  <a:defRPr/>
                </a:pPr>
                <a:fld id="{3186DC12-2189-4364-B861-658800BA7A19}" type="PERCENTAGE">
                  <a:rPr lang="en-US" sz="800" baseline="0">
                    <a:solidFill>
                      <a:schemeClr val="bg1"/>
                    </a:solidFill>
                  </a:rPr>
                  <a:pPr>
                    <a:defRPr/>
                  </a:pPr>
                  <a:t>[PERCENTAGE]</a:t>
                </a:fld>
                <a:endParaRPr lang="en-IN"/>
              </a:p>
            </c:rich>
          </c:tx>
          <c:spPr>
            <a:noFill/>
            <a:ln>
              <a:noFill/>
            </a:ln>
            <a:effectLst/>
          </c:spPr>
          <c:dLblPos val="bestFit"/>
          <c:showLegendKey val="0"/>
          <c:showVal val="0"/>
          <c:showCatName val="0"/>
          <c:showSerName val="0"/>
          <c:showPercent val="1"/>
          <c:showBubbleSize val="0"/>
          <c:extLst>
            <c:ext xmlns:c15="http://schemas.microsoft.com/office/drawing/2012/chart" uri="{CE6537A1-D6FC-4f65-9D91-7224C49458BB}">
              <c15:layout>
                <c:manualLayout>
                  <c:w val="0.19845366160215888"/>
                  <c:h val="0.20129085081179013"/>
                </c:manualLayout>
              </c15:layout>
              <c15:dlblFieldTable/>
              <c15:showDataLabelsRange val="0"/>
            </c:ext>
          </c:extLst>
        </c:dLbl>
      </c:pivotFmt>
      <c:pivotFmt>
        <c:idx val="68"/>
        <c:dLbl>
          <c:idx val="0"/>
          <c:layout>
            <c:manualLayout>
              <c:x val="-1.766034527374219E-2"/>
              <c:y val="0.1592566139409565"/>
            </c:manualLayout>
          </c:layout>
          <c:tx>
            <c:rich>
              <a:bodyPr wrap="square" lIns="38100" tIns="19050" rIns="38100" bIns="19050" anchor="ctr">
                <a:spAutoFit/>
              </a:bodyPr>
              <a:lstStyle/>
              <a:p>
                <a:pPr>
                  <a:defRPr/>
                </a:pPr>
                <a:r>
                  <a:rPr lang="en-US" sz="900" baseline="0">
                    <a:solidFill>
                      <a:schemeClr val="bg1"/>
                    </a:solidFill>
                  </a:rPr>
                  <a:t>
</a:t>
                </a:r>
                <a:fld id="{1F4F1112-57B6-4732-A0E8-7FE89769457B}" type="PERCENTAGE">
                  <a:rPr lang="en-US" sz="900" baseline="0">
                    <a:solidFill>
                      <a:schemeClr val="bg1"/>
                    </a:solidFill>
                  </a:rPr>
                  <a:pPr>
                    <a:defRPr/>
                  </a:pPr>
                  <a:t>[PERCENTAGE]</a:t>
                </a:fld>
                <a:endParaRPr lang="en-US" sz="900" baseline="0">
                  <a:solidFill>
                    <a:schemeClr val="bg1"/>
                  </a:solidFill>
                </a:endParaRPr>
              </a:p>
            </c:rich>
          </c:tx>
          <c:spPr>
            <a:noFill/>
            <a:ln>
              <a:noFill/>
            </a:ln>
            <a:effectLst/>
          </c:spPr>
          <c:dLblPos val="bestFit"/>
          <c:showLegendKey val="0"/>
          <c:showVal val="0"/>
          <c:showCatName val="0"/>
          <c:showSerName val="0"/>
          <c:showPercent val="1"/>
          <c:showBubbleSize val="0"/>
          <c:extLst>
            <c:ext xmlns:c15="http://schemas.microsoft.com/office/drawing/2012/chart" uri="{CE6537A1-D6FC-4f65-9D91-7224C49458BB}">
              <c15:layout>
                <c:manualLayout>
                  <c:w val="0.2463993937377546"/>
                  <c:h val="0.19627610154925323"/>
                </c:manualLayout>
              </c15:layout>
              <c15:dlblFieldTable/>
              <c15:showDataLabelsRange val="0"/>
            </c:ext>
          </c:extLst>
        </c:dLbl>
      </c:pivotFmt>
      <c:pivotFmt>
        <c:idx val="69"/>
        <c:dLbl>
          <c:idx val="0"/>
          <c:layout>
            <c:manualLayout>
              <c:x val="4.5685556911019928E-2"/>
              <c:y val="0.15094476575383831"/>
            </c:manualLayout>
          </c:layout>
          <c:tx>
            <c:rich>
              <a:bodyPr wrap="square" lIns="38100" tIns="19050" rIns="38100" bIns="19050" anchor="ctr">
                <a:spAutoFit/>
              </a:bodyPr>
              <a:lstStyle/>
              <a:p>
                <a:pPr>
                  <a:defRPr/>
                </a:pPr>
                <a:r>
                  <a:rPr lang="en-US" sz="900" baseline="0">
                    <a:solidFill>
                      <a:schemeClr val="bg1"/>
                    </a:solidFill>
                  </a:rPr>
                  <a:t>
</a:t>
                </a:r>
                <a:fld id="{5C82FD24-9F64-4565-A0D6-33FB272787C1}" type="PERCENTAGE">
                  <a:rPr lang="en-US" sz="900" baseline="0">
                    <a:solidFill>
                      <a:schemeClr val="bg1"/>
                    </a:solidFill>
                  </a:rPr>
                  <a:pPr>
                    <a:defRPr/>
                  </a:pPr>
                  <a:t>[PERCENTAGE]</a:t>
                </a:fld>
                <a:endParaRPr lang="en-US" sz="900" baseline="0">
                  <a:solidFill>
                    <a:schemeClr val="bg1"/>
                  </a:solidFill>
                </a:endParaRPr>
              </a:p>
            </c:rich>
          </c:tx>
          <c:spPr>
            <a:noFill/>
            <a:ln>
              <a:noFill/>
            </a:ln>
            <a:effectLst/>
          </c:spPr>
          <c:dLblPos val="bestFit"/>
          <c:showLegendKey val="0"/>
          <c:showVal val="0"/>
          <c:showCatName val="0"/>
          <c:showSerName val="0"/>
          <c:showPercent val="1"/>
          <c:showBubbleSize val="0"/>
          <c:extLst>
            <c:ext xmlns:c15="http://schemas.microsoft.com/office/drawing/2012/chart" uri="{CE6537A1-D6FC-4f65-9D91-7224C49458BB}">
              <c15:layout>
                <c:manualLayout>
                  <c:w val="0.32399593087776779"/>
                  <c:h val="0.2006445543864539"/>
                </c:manualLayout>
              </c15:layout>
              <c15:dlblFieldTable/>
              <c15:showDataLabelsRange val="0"/>
            </c:ext>
          </c:extLst>
        </c:dLbl>
      </c:pivotFmt>
      <c:pivotFmt>
        <c:idx val="70"/>
        <c:spPr>
          <a:solidFill>
            <a:srgbClr val="4F81BD">
              <a:lumMod val="75000"/>
            </a:srgbClr>
          </a:solidFill>
        </c:spPr>
        <c:marker>
          <c:symbol val="none"/>
        </c:marker>
        <c:dLbl>
          <c:idx val="0"/>
          <c:delete val="1"/>
          <c:extLst>
            <c:ext xmlns:c15="http://schemas.microsoft.com/office/drawing/2012/chart" uri="{CE6537A1-D6FC-4f65-9D91-7224C49458BB}"/>
          </c:extLst>
        </c:dLbl>
      </c:pivotFmt>
      <c:pivotFmt>
        <c:idx val="71"/>
        <c:spPr>
          <a:solidFill>
            <a:srgbClr val="4F81BD">
              <a:lumMod val="75000"/>
            </a:srgbClr>
          </a:solidFill>
        </c:spPr>
        <c:marker>
          <c:symbol val="none"/>
        </c:marker>
        <c:dLbl>
          <c:idx val="0"/>
          <c:delete val="1"/>
          <c:extLst>
            <c:ext xmlns:c15="http://schemas.microsoft.com/office/drawing/2012/chart" uri="{CE6537A1-D6FC-4f65-9D91-7224C49458BB}"/>
          </c:extLst>
        </c:dLbl>
      </c:pivotFmt>
      <c:pivotFmt>
        <c:idx val="72"/>
        <c:dLbl>
          <c:idx val="0"/>
          <c:layout>
            <c:manualLayout>
              <c:x val="-0.16831521940039185"/>
              <c:y val="0.17774375186421978"/>
            </c:manualLayout>
          </c:layout>
          <c:tx>
            <c:rich>
              <a:bodyPr wrap="square" lIns="38100" tIns="19050" rIns="38100" bIns="19050" anchor="ctr">
                <a:noAutofit/>
              </a:bodyPr>
              <a:lstStyle/>
              <a:p>
                <a:pPr>
                  <a:defRPr>
                    <a:solidFill>
                      <a:schemeClr val="bg1"/>
                    </a:solidFill>
                  </a:defRPr>
                </a:pPr>
                <a:fld id="{CB960EDD-6709-4A30-BB0B-D2742F178BB3}" type="PERCENTAGE">
                  <a:rPr lang="en-US" sz="900" baseline="0">
                    <a:solidFill>
                      <a:schemeClr val="bg1"/>
                    </a:solidFill>
                  </a:rPr>
                  <a:pPr>
                    <a:defRPr>
                      <a:solidFill>
                        <a:schemeClr val="bg1"/>
                      </a:solidFill>
                    </a:defRPr>
                  </a:pPr>
                  <a:t>[PERCENTAGE]</a:t>
                </a:fld>
                <a:endParaRPr lang="en-IN"/>
              </a:p>
            </c:rich>
          </c:tx>
          <c:spPr>
            <a:noFill/>
            <a:ln>
              <a:noFill/>
            </a:ln>
            <a:effectLst/>
          </c:spPr>
          <c:dLblPos val="bestFit"/>
          <c:showLegendKey val="0"/>
          <c:showVal val="0"/>
          <c:showCatName val="0"/>
          <c:showSerName val="0"/>
          <c:showPercent val="1"/>
          <c:showBubbleSize val="0"/>
          <c:extLst>
            <c:ext xmlns:c15="http://schemas.microsoft.com/office/drawing/2012/chart" uri="{CE6537A1-D6FC-4f65-9D91-7224C49458BB}">
              <c15:layout>
                <c:manualLayout>
                  <c:w val="0.18579202247606369"/>
                  <c:h val="0.155998520166378"/>
                </c:manualLayout>
              </c15:layout>
              <c15:dlblFieldTable/>
              <c15:showDataLabelsRange val="0"/>
            </c:ext>
          </c:extLst>
        </c:dLbl>
      </c:pivotFmt>
      <c:pivotFmt>
        <c:idx val="73"/>
        <c:spPr>
          <a:solidFill>
            <a:srgbClr val="C0504D"/>
          </a:solidFill>
        </c:spPr>
        <c:dLbl>
          <c:idx val="0"/>
          <c:layout>
            <c:manualLayout>
              <c:x val="-5.0137887693615761E-2"/>
              <c:y val="-0.20142498780572782"/>
            </c:manualLayout>
          </c:layout>
          <c:tx>
            <c:rich>
              <a:bodyPr wrap="square" lIns="38100" tIns="19050" rIns="38100" bIns="19050" anchor="ctr">
                <a:spAutoFit/>
              </a:bodyPr>
              <a:lstStyle/>
              <a:p>
                <a:pPr>
                  <a:defRPr/>
                </a:pPr>
                <a:fld id="{2AADFEB1-EFE5-4EFF-B8A0-2FA8DBED8EEE}" type="PERCENTAGE">
                  <a:rPr lang="en-US" sz="900" baseline="0">
                    <a:solidFill>
                      <a:schemeClr val="bg1"/>
                    </a:solidFill>
                  </a:rPr>
                  <a:pPr>
                    <a:defRPr/>
                  </a:pPr>
                  <a:t>[PERCENTAGE]</a:t>
                </a:fld>
                <a:endParaRPr lang="en-IN"/>
              </a:p>
            </c:rich>
          </c:tx>
          <c:spPr>
            <a:noFill/>
            <a:ln>
              <a:noFill/>
            </a:ln>
            <a:effectLst/>
          </c:spPr>
          <c:dLblPos val="bestFit"/>
          <c:showLegendKey val="0"/>
          <c:showVal val="0"/>
          <c:showCatName val="0"/>
          <c:showSerName val="0"/>
          <c:showPercent val="1"/>
          <c:showBubbleSize val="0"/>
          <c:extLst>
            <c:ext xmlns:c15="http://schemas.microsoft.com/office/drawing/2012/chart" uri="{CE6537A1-D6FC-4f65-9D91-7224C49458BB}">
              <c15:dlblFieldTable/>
              <c15:showDataLabelsRange val="0"/>
            </c:ext>
          </c:extLst>
        </c:dLbl>
      </c:pivotFmt>
      <c:pivotFmt>
        <c:idx val="74"/>
        <c:spPr>
          <a:solidFill>
            <a:srgbClr val="FFFFFF">
              <a:lumMod val="50000"/>
            </a:srgbClr>
          </a:solidFill>
        </c:spPr>
        <c:dLbl>
          <c:idx val="0"/>
          <c:layout>
            <c:manualLayout>
              <c:x val="0.14283390632508963"/>
              <c:y val="0.17694527675191044"/>
            </c:manualLayout>
          </c:layout>
          <c:tx>
            <c:rich>
              <a:bodyPr wrap="square" lIns="38100" tIns="19050" rIns="38100" bIns="19050" anchor="ctr">
                <a:spAutoFit/>
              </a:bodyPr>
              <a:lstStyle/>
              <a:p>
                <a:pPr>
                  <a:defRPr/>
                </a:pPr>
                <a:fld id="{3186DC12-2189-4364-B861-658800BA7A19}" type="PERCENTAGE">
                  <a:rPr lang="en-US" sz="800" baseline="0">
                    <a:solidFill>
                      <a:schemeClr val="bg1"/>
                    </a:solidFill>
                  </a:rPr>
                  <a:pPr>
                    <a:defRPr/>
                  </a:pPr>
                  <a:t>[PERCENTAGE]</a:t>
                </a:fld>
                <a:endParaRPr lang="en-IN"/>
              </a:p>
            </c:rich>
          </c:tx>
          <c:spPr>
            <a:noFill/>
            <a:ln>
              <a:noFill/>
            </a:ln>
            <a:effectLst/>
          </c:spPr>
          <c:dLblPos val="bestFit"/>
          <c:showLegendKey val="0"/>
          <c:showVal val="0"/>
          <c:showCatName val="0"/>
          <c:showSerName val="0"/>
          <c:showPercent val="1"/>
          <c:showBubbleSize val="0"/>
          <c:extLst>
            <c:ext xmlns:c15="http://schemas.microsoft.com/office/drawing/2012/chart" uri="{CE6537A1-D6FC-4f65-9D91-7224C49458BB}">
              <c15:layout>
                <c:manualLayout>
                  <c:w val="0.19845366160215888"/>
                  <c:h val="0.20129085081179013"/>
                </c:manualLayout>
              </c15:layout>
              <c15:dlblFieldTable/>
              <c15:showDataLabelsRange val="0"/>
            </c:ext>
          </c:extLst>
        </c:dLbl>
      </c:pivotFmt>
      <c:pivotFmt>
        <c:idx val="75"/>
        <c:dLbl>
          <c:idx val="0"/>
          <c:layout>
            <c:manualLayout>
              <c:x val="-1.766034527374219E-2"/>
              <c:y val="0.1592566139409565"/>
            </c:manualLayout>
          </c:layout>
          <c:tx>
            <c:rich>
              <a:bodyPr wrap="square" lIns="38100" tIns="19050" rIns="38100" bIns="19050" anchor="ctr">
                <a:spAutoFit/>
              </a:bodyPr>
              <a:lstStyle/>
              <a:p>
                <a:pPr>
                  <a:defRPr/>
                </a:pPr>
                <a:r>
                  <a:rPr lang="en-US" sz="900" baseline="0">
                    <a:solidFill>
                      <a:schemeClr val="bg1"/>
                    </a:solidFill>
                  </a:rPr>
                  <a:t>
</a:t>
                </a:r>
                <a:fld id="{1F4F1112-57B6-4732-A0E8-7FE89769457B}" type="PERCENTAGE">
                  <a:rPr lang="en-US" sz="900" baseline="0">
                    <a:solidFill>
                      <a:schemeClr val="bg1"/>
                    </a:solidFill>
                  </a:rPr>
                  <a:pPr>
                    <a:defRPr/>
                  </a:pPr>
                  <a:t>[PERCENTAGE]</a:t>
                </a:fld>
                <a:endParaRPr lang="en-US" sz="900" baseline="0">
                  <a:solidFill>
                    <a:schemeClr val="bg1"/>
                  </a:solidFill>
                </a:endParaRPr>
              </a:p>
            </c:rich>
          </c:tx>
          <c:spPr>
            <a:noFill/>
            <a:ln>
              <a:noFill/>
            </a:ln>
            <a:effectLst/>
          </c:spPr>
          <c:dLblPos val="bestFit"/>
          <c:showLegendKey val="0"/>
          <c:showVal val="0"/>
          <c:showCatName val="0"/>
          <c:showSerName val="0"/>
          <c:showPercent val="1"/>
          <c:showBubbleSize val="0"/>
          <c:extLst>
            <c:ext xmlns:c15="http://schemas.microsoft.com/office/drawing/2012/chart" uri="{CE6537A1-D6FC-4f65-9D91-7224C49458BB}">
              <c15:layout>
                <c:manualLayout>
                  <c:w val="0.2463993937377546"/>
                  <c:h val="0.19627610154925323"/>
                </c:manualLayout>
              </c15:layout>
              <c15:dlblFieldTable/>
              <c15:showDataLabelsRange val="0"/>
            </c:ext>
          </c:extLst>
        </c:dLbl>
      </c:pivotFmt>
      <c:pivotFmt>
        <c:idx val="76"/>
        <c:dLbl>
          <c:idx val="0"/>
          <c:layout>
            <c:manualLayout>
              <c:x val="4.5685556911019928E-2"/>
              <c:y val="0.15094476575383831"/>
            </c:manualLayout>
          </c:layout>
          <c:tx>
            <c:rich>
              <a:bodyPr wrap="square" lIns="38100" tIns="19050" rIns="38100" bIns="19050" anchor="ctr">
                <a:spAutoFit/>
              </a:bodyPr>
              <a:lstStyle/>
              <a:p>
                <a:pPr>
                  <a:defRPr/>
                </a:pPr>
                <a:r>
                  <a:rPr lang="en-US" sz="900" baseline="0">
                    <a:solidFill>
                      <a:schemeClr val="bg1"/>
                    </a:solidFill>
                  </a:rPr>
                  <a:t>
</a:t>
                </a:r>
                <a:fld id="{5C82FD24-9F64-4565-A0D6-33FB272787C1}" type="PERCENTAGE">
                  <a:rPr lang="en-US" sz="900" baseline="0">
                    <a:solidFill>
                      <a:schemeClr val="bg1"/>
                    </a:solidFill>
                  </a:rPr>
                  <a:pPr>
                    <a:defRPr/>
                  </a:pPr>
                  <a:t>[PERCENTAGE]</a:t>
                </a:fld>
                <a:endParaRPr lang="en-US" sz="900" baseline="0">
                  <a:solidFill>
                    <a:schemeClr val="bg1"/>
                  </a:solidFill>
                </a:endParaRPr>
              </a:p>
            </c:rich>
          </c:tx>
          <c:spPr>
            <a:noFill/>
            <a:ln>
              <a:noFill/>
            </a:ln>
            <a:effectLst/>
          </c:spPr>
          <c:dLblPos val="bestFit"/>
          <c:showLegendKey val="0"/>
          <c:showVal val="0"/>
          <c:showCatName val="0"/>
          <c:showSerName val="0"/>
          <c:showPercent val="1"/>
          <c:showBubbleSize val="0"/>
          <c:extLst>
            <c:ext xmlns:c15="http://schemas.microsoft.com/office/drawing/2012/chart" uri="{CE6537A1-D6FC-4f65-9D91-7224C49458BB}">
              <c15:layout>
                <c:manualLayout>
                  <c:w val="0.32399593087776779"/>
                  <c:h val="0.2006445543864539"/>
                </c:manualLayout>
              </c15:layout>
              <c15:dlblFieldTable/>
              <c15:showDataLabelsRange val="0"/>
            </c:ext>
          </c:extLst>
        </c:dLbl>
      </c:pivotFmt>
      <c:pivotFmt>
        <c:idx val="77"/>
        <c:spPr>
          <a:solidFill>
            <a:srgbClr val="4F81BD">
              <a:lumMod val="75000"/>
            </a:srgbClr>
          </a:solidFill>
        </c:spPr>
        <c:marker>
          <c:symbol val="none"/>
        </c:marker>
        <c:dLbl>
          <c:idx val="0"/>
          <c:delete val="1"/>
          <c:extLst>
            <c:ext xmlns:c15="http://schemas.microsoft.com/office/drawing/2012/chart" uri="{CE6537A1-D6FC-4f65-9D91-7224C49458BB}"/>
          </c:extLst>
        </c:dLbl>
      </c:pivotFmt>
      <c:pivotFmt>
        <c:idx val="78"/>
        <c:dLbl>
          <c:idx val="0"/>
          <c:layout>
            <c:manualLayout>
              <c:x val="-0.16831521940039185"/>
              <c:y val="0.17774375186421978"/>
            </c:manualLayout>
          </c:layout>
          <c:tx>
            <c:rich>
              <a:bodyPr wrap="square" lIns="38100" tIns="19050" rIns="38100" bIns="19050" anchor="ctr">
                <a:noAutofit/>
              </a:bodyPr>
              <a:lstStyle/>
              <a:p>
                <a:pPr>
                  <a:defRPr>
                    <a:solidFill>
                      <a:schemeClr val="bg1"/>
                    </a:solidFill>
                  </a:defRPr>
                </a:pPr>
                <a:fld id="{CB960EDD-6709-4A30-BB0B-D2742F178BB3}" type="PERCENTAGE">
                  <a:rPr lang="en-US" sz="900" baseline="0">
                    <a:solidFill>
                      <a:schemeClr val="bg1"/>
                    </a:solidFill>
                  </a:rPr>
                  <a:pPr>
                    <a:defRPr>
                      <a:solidFill>
                        <a:schemeClr val="bg1"/>
                      </a:solidFill>
                    </a:defRPr>
                  </a:pPr>
                  <a:t>[PERCENTAGE]</a:t>
                </a:fld>
                <a:endParaRPr lang="en-IN"/>
              </a:p>
            </c:rich>
          </c:tx>
          <c:spPr>
            <a:noFill/>
            <a:ln>
              <a:noFill/>
            </a:ln>
            <a:effectLst/>
          </c:spPr>
          <c:dLblPos val="bestFit"/>
          <c:showLegendKey val="0"/>
          <c:showVal val="0"/>
          <c:showCatName val="0"/>
          <c:showSerName val="0"/>
          <c:showPercent val="1"/>
          <c:showBubbleSize val="0"/>
          <c:extLst>
            <c:ext xmlns:c15="http://schemas.microsoft.com/office/drawing/2012/chart" uri="{CE6537A1-D6FC-4f65-9D91-7224C49458BB}">
              <c15:layout>
                <c:manualLayout>
                  <c:w val="0.18579202247606369"/>
                  <c:h val="0.155998520166378"/>
                </c:manualLayout>
              </c15:layout>
              <c15:dlblFieldTable/>
              <c15:showDataLabelsRange val="0"/>
            </c:ext>
          </c:extLst>
        </c:dLbl>
      </c:pivotFmt>
      <c:pivotFmt>
        <c:idx val="79"/>
        <c:spPr>
          <a:solidFill>
            <a:srgbClr val="C0504D"/>
          </a:solidFill>
        </c:spPr>
        <c:dLbl>
          <c:idx val="0"/>
          <c:layout>
            <c:manualLayout>
              <c:x val="-5.0137887693615761E-2"/>
              <c:y val="-0.20142498780572782"/>
            </c:manualLayout>
          </c:layout>
          <c:tx>
            <c:rich>
              <a:bodyPr wrap="square" lIns="38100" tIns="19050" rIns="38100" bIns="19050" anchor="ctr">
                <a:spAutoFit/>
              </a:bodyPr>
              <a:lstStyle/>
              <a:p>
                <a:pPr>
                  <a:defRPr/>
                </a:pPr>
                <a:fld id="{2AADFEB1-EFE5-4EFF-B8A0-2FA8DBED8EEE}" type="PERCENTAGE">
                  <a:rPr lang="en-US" sz="900" baseline="0">
                    <a:solidFill>
                      <a:schemeClr val="bg1"/>
                    </a:solidFill>
                  </a:rPr>
                  <a:pPr>
                    <a:defRPr/>
                  </a:pPr>
                  <a:t>[PERCENTAGE]</a:t>
                </a:fld>
                <a:endParaRPr lang="en-IN"/>
              </a:p>
            </c:rich>
          </c:tx>
          <c:spPr>
            <a:noFill/>
            <a:ln>
              <a:noFill/>
            </a:ln>
            <a:effectLst/>
          </c:spPr>
          <c:dLblPos val="bestFit"/>
          <c:showLegendKey val="0"/>
          <c:showVal val="0"/>
          <c:showCatName val="0"/>
          <c:showSerName val="0"/>
          <c:showPercent val="1"/>
          <c:showBubbleSize val="0"/>
          <c:extLst>
            <c:ext xmlns:c15="http://schemas.microsoft.com/office/drawing/2012/chart" uri="{CE6537A1-D6FC-4f65-9D91-7224C49458BB}">
              <c15:dlblFieldTable/>
              <c15:showDataLabelsRange val="0"/>
            </c:ext>
          </c:extLst>
        </c:dLbl>
      </c:pivotFmt>
      <c:pivotFmt>
        <c:idx val="80"/>
        <c:spPr>
          <a:solidFill>
            <a:srgbClr val="FFFFFF">
              <a:lumMod val="50000"/>
            </a:srgbClr>
          </a:solidFill>
        </c:spPr>
        <c:dLbl>
          <c:idx val="0"/>
          <c:layout>
            <c:manualLayout>
              <c:x val="0.14283390632508963"/>
              <c:y val="0.17694527675191044"/>
            </c:manualLayout>
          </c:layout>
          <c:tx>
            <c:rich>
              <a:bodyPr wrap="square" lIns="38100" tIns="19050" rIns="38100" bIns="19050" anchor="ctr">
                <a:spAutoFit/>
              </a:bodyPr>
              <a:lstStyle/>
              <a:p>
                <a:pPr>
                  <a:defRPr/>
                </a:pPr>
                <a:fld id="{3186DC12-2189-4364-B861-658800BA7A19}" type="PERCENTAGE">
                  <a:rPr lang="en-US" sz="800" baseline="0">
                    <a:solidFill>
                      <a:schemeClr val="bg1"/>
                    </a:solidFill>
                  </a:rPr>
                  <a:pPr>
                    <a:defRPr/>
                  </a:pPr>
                  <a:t>[PERCENTAGE]</a:t>
                </a:fld>
                <a:endParaRPr lang="en-IN"/>
              </a:p>
            </c:rich>
          </c:tx>
          <c:spPr>
            <a:noFill/>
            <a:ln>
              <a:noFill/>
            </a:ln>
            <a:effectLst/>
          </c:spPr>
          <c:dLblPos val="bestFit"/>
          <c:showLegendKey val="0"/>
          <c:showVal val="0"/>
          <c:showCatName val="0"/>
          <c:showSerName val="0"/>
          <c:showPercent val="1"/>
          <c:showBubbleSize val="0"/>
          <c:extLst>
            <c:ext xmlns:c15="http://schemas.microsoft.com/office/drawing/2012/chart" uri="{CE6537A1-D6FC-4f65-9D91-7224C49458BB}">
              <c15:layout>
                <c:manualLayout>
                  <c:w val="0.19845366160215888"/>
                  <c:h val="0.20129085081179013"/>
                </c:manualLayout>
              </c15:layout>
              <c15:dlblFieldTable/>
              <c15:showDataLabelsRange val="0"/>
            </c:ext>
          </c:extLst>
        </c:dLbl>
      </c:pivotFmt>
      <c:pivotFmt>
        <c:idx val="81"/>
        <c:dLbl>
          <c:idx val="0"/>
          <c:layout>
            <c:manualLayout>
              <c:x val="-1.766034527374219E-2"/>
              <c:y val="0.1592566139409565"/>
            </c:manualLayout>
          </c:layout>
          <c:tx>
            <c:rich>
              <a:bodyPr wrap="square" lIns="38100" tIns="19050" rIns="38100" bIns="19050" anchor="ctr">
                <a:spAutoFit/>
              </a:bodyPr>
              <a:lstStyle/>
              <a:p>
                <a:pPr>
                  <a:defRPr/>
                </a:pPr>
                <a:r>
                  <a:rPr lang="en-US" sz="900" baseline="0">
                    <a:solidFill>
                      <a:schemeClr val="bg1"/>
                    </a:solidFill>
                  </a:rPr>
                  <a:t>
</a:t>
                </a:r>
                <a:fld id="{1F4F1112-57B6-4732-A0E8-7FE89769457B}" type="PERCENTAGE">
                  <a:rPr lang="en-US" sz="900" baseline="0">
                    <a:solidFill>
                      <a:schemeClr val="bg1"/>
                    </a:solidFill>
                  </a:rPr>
                  <a:pPr>
                    <a:defRPr/>
                  </a:pPr>
                  <a:t>[PERCENTAGE]</a:t>
                </a:fld>
                <a:endParaRPr lang="en-US" sz="900" baseline="0">
                  <a:solidFill>
                    <a:schemeClr val="bg1"/>
                  </a:solidFill>
                </a:endParaRPr>
              </a:p>
            </c:rich>
          </c:tx>
          <c:spPr>
            <a:noFill/>
            <a:ln>
              <a:noFill/>
            </a:ln>
            <a:effectLst/>
          </c:spPr>
          <c:dLblPos val="bestFit"/>
          <c:showLegendKey val="0"/>
          <c:showVal val="0"/>
          <c:showCatName val="0"/>
          <c:showSerName val="0"/>
          <c:showPercent val="1"/>
          <c:showBubbleSize val="0"/>
          <c:extLst>
            <c:ext xmlns:c15="http://schemas.microsoft.com/office/drawing/2012/chart" uri="{CE6537A1-D6FC-4f65-9D91-7224C49458BB}">
              <c15:layout>
                <c:manualLayout>
                  <c:w val="0.2463993937377546"/>
                  <c:h val="0.19627610154925323"/>
                </c:manualLayout>
              </c15:layout>
              <c15:dlblFieldTable/>
              <c15:showDataLabelsRange val="0"/>
            </c:ext>
          </c:extLst>
        </c:dLbl>
      </c:pivotFmt>
      <c:pivotFmt>
        <c:idx val="82"/>
        <c:dLbl>
          <c:idx val="0"/>
          <c:layout>
            <c:manualLayout>
              <c:x val="4.5685556911019928E-2"/>
              <c:y val="0.15094476575383831"/>
            </c:manualLayout>
          </c:layout>
          <c:tx>
            <c:rich>
              <a:bodyPr wrap="square" lIns="38100" tIns="19050" rIns="38100" bIns="19050" anchor="ctr">
                <a:spAutoFit/>
              </a:bodyPr>
              <a:lstStyle/>
              <a:p>
                <a:pPr>
                  <a:defRPr/>
                </a:pPr>
                <a:r>
                  <a:rPr lang="en-US" sz="900" baseline="0">
                    <a:solidFill>
                      <a:schemeClr val="bg1"/>
                    </a:solidFill>
                  </a:rPr>
                  <a:t>
</a:t>
                </a:r>
                <a:fld id="{5C82FD24-9F64-4565-A0D6-33FB272787C1}" type="PERCENTAGE">
                  <a:rPr lang="en-US" sz="900" baseline="0">
                    <a:solidFill>
                      <a:schemeClr val="bg1"/>
                    </a:solidFill>
                  </a:rPr>
                  <a:pPr>
                    <a:defRPr/>
                  </a:pPr>
                  <a:t>[PERCENTAGE]</a:t>
                </a:fld>
                <a:endParaRPr lang="en-US" sz="900" baseline="0">
                  <a:solidFill>
                    <a:schemeClr val="bg1"/>
                  </a:solidFill>
                </a:endParaRPr>
              </a:p>
            </c:rich>
          </c:tx>
          <c:spPr>
            <a:noFill/>
            <a:ln>
              <a:noFill/>
            </a:ln>
            <a:effectLst/>
          </c:spPr>
          <c:dLblPos val="bestFit"/>
          <c:showLegendKey val="0"/>
          <c:showVal val="0"/>
          <c:showCatName val="0"/>
          <c:showSerName val="0"/>
          <c:showPercent val="1"/>
          <c:showBubbleSize val="0"/>
          <c:extLst>
            <c:ext xmlns:c15="http://schemas.microsoft.com/office/drawing/2012/chart" uri="{CE6537A1-D6FC-4f65-9D91-7224C49458BB}">
              <c15:layout>
                <c:manualLayout>
                  <c:w val="0.32399593087776779"/>
                  <c:h val="0.2006445543864539"/>
                </c:manualLayout>
              </c15:layout>
              <c15:dlblFieldTable/>
              <c15:showDataLabelsRange val="0"/>
            </c:ext>
          </c:extLst>
        </c:dLbl>
      </c:pivotFmt>
    </c:pivotFmts>
    <c:plotArea>
      <c:layout>
        <c:manualLayout>
          <c:layoutTarget val="inner"/>
          <c:xMode val="edge"/>
          <c:yMode val="edge"/>
          <c:x val="9.4098554582085672E-2"/>
          <c:y val="0.17795159454625695"/>
          <c:w val="0.58534383202099738"/>
          <c:h val="0.7668259808135337"/>
        </c:manualLayout>
      </c:layout>
      <c:pieChart>
        <c:varyColors val="1"/>
        <c:ser>
          <c:idx val="0"/>
          <c:order val="0"/>
          <c:tx>
            <c:strRef>
              <c:f>Subjective!$E$23</c:f>
              <c:strCache>
                <c:ptCount val="1"/>
                <c:pt idx="0">
                  <c:v>Total</c:v>
                </c:pt>
              </c:strCache>
            </c:strRef>
          </c:tx>
          <c:spPr>
            <a:solidFill>
              <a:srgbClr val="4F81BD">
                <a:lumMod val="75000"/>
              </a:srgbClr>
            </a:solidFill>
          </c:spPr>
          <c:dPt>
            <c:idx val="0"/>
            <c:bubble3D val="0"/>
            <c:extLst>
              <c:ext xmlns:c16="http://schemas.microsoft.com/office/drawing/2014/chart" uri="{C3380CC4-5D6E-409C-BE32-E72D297353CC}">
                <c16:uniqueId val="{00000000-C85C-4255-B389-404A73B98391}"/>
              </c:ext>
            </c:extLst>
          </c:dPt>
          <c:dPt>
            <c:idx val="1"/>
            <c:bubble3D val="0"/>
            <c:spPr>
              <a:solidFill>
                <a:srgbClr val="C0504D"/>
              </a:solidFill>
            </c:spPr>
            <c:extLst>
              <c:ext xmlns:c16="http://schemas.microsoft.com/office/drawing/2014/chart" uri="{C3380CC4-5D6E-409C-BE32-E72D297353CC}">
                <c16:uniqueId val="{00000002-C85C-4255-B389-404A73B98391}"/>
              </c:ext>
            </c:extLst>
          </c:dPt>
          <c:dPt>
            <c:idx val="2"/>
            <c:bubble3D val="0"/>
            <c:spPr>
              <a:solidFill>
                <a:srgbClr val="FFFFFF">
                  <a:lumMod val="50000"/>
                </a:srgbClr>
              </a:solidFill>
            </c:spPr>
            <c:extLst>
              <c:ext xmlns:c16="http://schemas.microsoft.com/office/drawing/2014/chart" uri="{C3380CC4-5D6E-409C-BE32-E72D297353CC}">
                <c16:uniqueId val="{00000004-C85C-4255-B389-404A73B98391}"/>
              </c:ext>
            </c:extLst>
          </c:dPt>
          <c:dPt>
            <c:idx val="3"/>
            <c:bubble3D val="0"/>
            <c:extLst>
              <c:ext xmlns:c16="http://schemas.microsoft.com/office/drawing/2014/chart" uri="{C3380CC4-5D6E-409C-BE32-E72D297353CC}">
                <c16:uniqueId val="{00000005-C85C-4255-B389-404A73B98391}"/>
              </c:ext>
            </c:extLst>
          </c:dPt>
          <c:dPt>
            <c:idx val="4"/>
            <c:bubble3D val="0"/>
            <c:extLst>
              <c:ext xmlns:c16="http://schemas.microsoft.com/office/drawing/2014/chart" uri="{C3380CC4-5D6E-409C-BE32-E72D297353CC}">
                <c16:uniqueId val="{00000006-C85C-4255-B389-404A73B98391}"/>
              </c:ext>
            </c:extLst>
          </c:dPt>
          <c:dPt>
            <c:idx val="5"/>
            <c:bubble3D val="0"/>
            <c:extLst>
              <c:ext xmlns:c16="http://schemas.microsoft.com/office/drawing/2014/chart" uri="{C3380CC4-5D6E-409C-BE32-E72D297353CC}">
                <c16:uniqueId val="{00000007-C85C-4255-B389-404A73B98391}"/>
              </c:ext>
            </c:extLst>
          </c:dPt>
          <c:dLbls>
            <c:dLbl>
              <c:idx val="0"/>
              <c:layout>
                <c:manualLayout>
                  <c:x val="-0.16831521940039185"/>
                  <c:y val="0.17774375186421978"/>
                </c:manualLayout>
              </c:layout>
              <c:tx>
                <c:rich>
                  <a:bodyPr wrap="square" lIns="38100" tIns="19050" rIns="38100" bIns="19050" anchor="ctr">
                    <a:noAutofit/>
                  </a:bodyPr>
                  <a:lstStyle/>
                  <a:p>
                    <a:pPr>
                      <a:defRPr>
                        <a:solidFill>
                          <a:schemeClr val="bg1"/>
                        </a:solidFill>
                      </a:defRPr>
                    </a:pPr>
                    <a:fld id="{CB960EDD-6709-4A30-BB0B-D2742F178BB3}" type="PERCENTAGE">
                      <a:rPr lang="en-US" sz="900" baseline="0">
                        <a:solidFill>
                          <a:schemeClr val="bg1"/>
                        </a:solidFill>
                      </a:rPr>
                      <a:pPr>
                        <a:defRPr>
                          <a:solidFill>
                            <a:schemeClr val="bg1"/>
                          </a:solidFill>
                        </a:defRPr>
                      </a:pPr>
                      <a:t>[PERCENTAGE]</a:t>
                    </a:fld>
                    <a:endParaRPr lang="en-IN"/>
                  </a:p>
                </c:rich>
              </c:tx>
              <c:spPr>
                <a:noFill/>
                <a:ln>
                  <a:noFill/>
                </a:ln>
                <a:effectLst/>
              </c:spPr>
              <c:dLblPos val="bestFit"/>
              <c:showLegendKey val="0"/>
              <c:showVal val="0"/>
              <c:showCatName val="0"/>
              <c:showSerName val="0"/>
              <c:showPercent val="1"/>
              <c:showBubbleSize val="0"/>
              <c:extLst>
                <c:ext xmlns:c15="http://schemas.microsoft.com/office/drawing/2012/chart" uri="{CE6537A1-D6FC-4f65-9D91-7224C49458BB}">
                  <c15:layout>
                    <c:manualLayout>
                      <c:w val="0.18579202247606369"/>
                      <c:h val="0.155998520166378"/>
                    </c:manualLayout>
                  </c15:layout>
                  <c15:dlblFieldTable/>
                  <c15:showDataLabelsRange val="0"/>
                </c:ext>
                <c:ext xmlns:c16="http://schemas.microsoft.com/office/drawing/2014/chart" uri="{C3380CC4-5D6E-409C-BE32-E72D297353CC}">
                  <c16:uniqueId val="{00000000-C85C-4255-B389-404A73B98391}"/>
                </c:ext>
              </c:extLst>
            </c:dLbl>
            <c:dLbl>
              <c:idx val="1"/>
              <c:layout>
                <c:manualLayout>
                  <c:x val="-5.0137887693615761E-2"/>
                  <c:y val="-0.20142498780572782"/>
                </c:manualLayout>
              </c:layout>
              <c:tx>
                <c:rich>
                  <a:bodyPr/>
                  <a:lstStyle/>
                  <a:p>
                    <a:fld id="{2AADFEB1-EFE5-4EFF-B8A0-2FA8DBED8EEE}" type="PERCENTAGE">
                      <a:rPr lang="en-US" sz="900" baseline="0">
                        <a:solidFill>
                          <a:schemeClr val="bg1"/>
                        </a:solidFill>
                      </a:rPr>
                      <a:pPr/>
                      <a:t>[PERCENTAGE]</a:t>
                    </a:fld>
                    <a:endParaRPr lang="en-IN"/>
                  </a:p>
                </c:rich>
              </c:tx>
              <c:dLblPos val="bestFit"/>
              <c:showLegendKey val="0"/>
              <c:showVal val="0"/>
              <c:showCatName val="0"/>
              <c:showSerName val="0"/>
              <c:showPercent val="1"/>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2-C85C-4255-B389-404A73B98391}"/>
                </c:ext>
              </c:extLst>
            </c:dLbl>
            <c:dLbl>
              <c:idx val="2"/>
              <c:layout>
                <c:manualLayout>
                  <c:x val="0.14283390632508963"/>
                  <c:y val="0.17694527675191044"/>
                </c:manualLayout>
              </c:layout>
              <c:tx>
                <c:rich>
                  <a:bodyPr/>
                  <a:lstStyle/>
                  <a:p>
                    <a:fld id="{3186DC12-2189-4364-B861-658800BA7A19}" type="PERCENTAGE">
                      <a:rPr lang="en-US" sz="800" baseline="0">
                        <a:solidFill>
                          <a:schemeClr val="bg1"/>
                        </a:solidFill>
                      </a:rPr>
                      <a:pPr/>
                      <a:t>[PERCENTAGE]</a:t>
                    </a:fld>
                    <a:endParaRPr lang="en-IN"/>
                  </a:p>
                </c:rich>
              </c:tx>
              <c:dLblPos val="bestFit"/>
              <c:showLegendKey val="0"/>
              <c:showVal val="0"/>
              <c:showCatName val="0"/>
              <c:showSerName val="0"/>
              <c:showPercent val="1"/>
              <c:showBubbleSize val="0"/>
              <c:extLst>
                <c:ext xmlns:c15="http://schemas.microsoft.com/office/drawing/2012/chart" uri="{CE6537A1-D6FC-4f65-9D91-7224C49458BB}">
                  <c15:layout>
                    <c:manualLayout>
                      <c:w val="0.19845366160215888"/>
                      <c:h val="0.20129085081179013"/>
                    </c:manualLayout>
                  </c15:layout>
                  <c15:dlblFieldTable/>
                  <c15:showDataLabelsRange val="0"/>
                </c:ext>
                <c:ext xmlns:c16="http://schemas.microsoft.com/office/drawing/2014/chart" uri="{C3380CC4-5D6E-409C-BE32-E72D297353CC}">
                  <c16:uniqueId val="{00000004-C85C-4255-B389-404A73B98391}"/>
                </c:ext>
              </c:extLst>
            </c:dLbl>
            <c:dLbl>
              <c:idx val="3"/>
              <c:layout>
                <c:manualLayout>
                  <c:x val="-1.766034527374219E-2"/>
                  <c:y val="0.1592566139409565"/>
                </c:manualLayout>
              </c:layout>
              <c:tx>
                <c:rich>
                  <a:bodyPr/>
                  <a:lstStyle/>
                  <a:p>
                    <a:r>
                      <a:rPr lang="en-US" sz="900" baseline="0">
                        <a:solidFill>
                          <a:schemeClr val="bg1"/>
                        </a:solidFill>
                      </a:rPr>
                      <a:t>
</a:t>
                    </a:r>
                    <a:fld id="{1F4F1112-57B6-4732-A0E8-7FE89769457B}" type="PERCENTAGE">
                      <a:rPr lang="en-US" sz="900" baseline="0">
                        <a:solidFill>
                          <a:schemeClr val="bg1"/>
                        </a:solidFill>
                      </a:rPr>
                      <a:pPr/>
                      <a:t>[PERCENTAGE]</a:t>
                    </a:fld>
                    <a:endParaRPr lang="en-US" sz="900" baseline="0">
                      <a:solidFill>
                        <a:schemeClr val="bg1"/>
                      </a:solidFill>
                    </a:endParaRPr>
                  </a:p>
                </c:rich>
              </c:tx>
              <c:dLblPos val="bestFit"/>
              <c:showLegendKey val="0"/>
              <c:showVal val="0"/>
              <c:showCatName val="0"/>
              <c:showSerName val="0"/>
              <c:showPercent val="1"/>
              <c:showBubbleSize val="0"/>
              <c:extLst>
                <c:ext xmlns:c15="http://schemas.microsoft.com/office/drawing/2012/chart" uri="{CE6537A1-D6FC-4f65-9D91-7224C49458BB}">
                  <c15:layout>
                    <c:manualLayout>
                      <c:w val="0.2463993937377546"/>
                      <c:h val="0.19627610154925323"/>
                    </c:manualLayout>
                  </c15:layout>
                  <c15:dlblFieldTable/>
                  <c15:showDataLabelsRange val="0"/>
                </c:ext>
                <c:ext xmlns:c16="http://schemas.microsoft.com/office/drawing/2014/chart" uri="{C3380CC4-5D6E-409C-BE32-E72D297353CC}">
                  <c16:uniqueId val="{00000005-C85C-4255-B389-404A73B98391}"/>
                </c:ext>
              </c:extLst>
            </c:dLbl>
            <c:dLbl>
              <c:idx val="4"/>
              <c:layout>
                <c:manualLayout>
                  <c:x val="4.5685556911019928E-2"/>
                  <c:y val="0.15094476575383831"/>
                </c:manualLayout>
              </c:layout>
              <c:tx>
                <c:rich>
                  <a:bodyPr/>
                  <a:lstStyle/>
                  <a:p>
                    <a:r>
                      <a:rPr lang="en-US" sz="900" baseline="0">
                        <a:solidFill>
                          <a:schemeClr val="bg1"/>
                        </a:solidFill>
                      </a:rPr>
                      <a:t>
</a:t>
                    </a:r>
                    <a:fld id="{5C82FD24-9F64-4565-A0D6-33FB272787C1}" type="PERCENTAGE">
                      <a:rPr lang="en-US" sz="900" baseline="0">
                        <a:solidFill>
                          <a:schemeClr val="bg1"/>
                        </a:solidFill>
                      </a:rPr>
                      <a:pPr/>
                      <a:t>[PERCENTAGE]</a:t>
                    </a:fld>
                    <a:endParaRPr lang="en-US" sz="900" baseline="0">
                      <a:solidFill>
                        <a:schemeClr val="bg1"/>
                      </a:solidFill>
                    </a:endParaRPr>
                  </a:p>
                </c:rich>
              </c:tx>
              <c:dLblPos val="bestFit"/>
              <c:showLegendKey val="0"/>
              <c:showVal val="0"/>
              <c:showCatName val="0"/>
              <c:showSerName val="0"/>
              <c:showPercent val="1"/>
              <c:showBubbleSize val="0"/>
              <c:extLst>
                <c:ext xmlns:c15="http://schemas.microsoft.com/office/drawing/2012/chart" uri="{CE6537A1-D6FC-4f65-9D91-7224C49458BB}">
                  <c15:layout>
                    <c:manualLayout>
                      <c:w val="0.32399593087776779"/>
                      <c:h val="0.2006445543864539"/>
                    </c:manualLayout>
                  </c15:layout>
                  <c15:dlblFieldTable/>
                  <c15:showDataLabelsRange val="0"/>
                </c:ext>
                <c:ext xmlns:c16="http://schemas.microsoft.com/office/drawing/2014/chart" uri="{C3380CC4-5D6E-409C-BE32-E72D297353CC}">
                  <c16:uniqueId val="{00000006-C85C-4255-B389-404A73B98391}"/>
                </c:ext>
              </c:extLst>
            </c:dLbl>
            <c:spPr>
              <a:noFill/>
              <a:ln>
                <a:noFill/>
              </a:ln>
              <a:effectLst/>
            </c:spPr>
            <c:txPr>
              <a:bodyPr wrap="square" lIns="38100" tIns="19050" rIns="38100" bIns="19050" anchor="ctr">
                <a:spAutoFit/>
              </a:bodyPr>
              <a:lstStyle/>
              <a:p>
                <a:pPr>
                  <a:defRPr/>
                </a:pPr>
                <a:endParaRPr lang="en-US"/>
              </a:p>
            </c:txPr>
            <c:showLegendKey val="0"/>
            <c:showVal val="0"/>
            <c:showCatName val="0"/>
            <c:showSerName val="0"/>
            <c:showPercent val="0"/>
            <c:showBubbleSize val="0"/>
            <c:extLst>
              <c:ext xmlns:c15="http://schemas.microsoft.com/office/drawing/2012/chart" uri="{CE6537A1-D6FC-4f65-9D91-7224C49458BB}"/>
            </c:extLst>
          </c:dLbls>
          <c:cat>
            <c:strRef>
              <c:f>Subjective!$D$24:$D$29</c:f>
              <c:strCache>
                <c:ptCount val="5"/>
                <c:pt idx="0">
                  <c:v>completed</c:v>
                </c:pt>
                <c:pt idx="1">
                  <c:v>failed</c:v>
                </c:pt>
                <c:pt idx="2">
                  <c:v>incomplete</c:v>
                </c:pt>
                <c:pt idx="3">
                  <c:v>pending</c:v>
                </c:pt>
                <c:pt idx="4">
                  <c:v>started</c:v>
                </c:pt>
              </c:strCache>
            </c:strRef>
          </c:cat>
          <c:val>
            <c:numRef>
              <c:f>Subjective!$E$24:$E$29</c:f>
              <c:numCache>
                <c:formatCode>General</c:formatCode>
                <c:ptCount val="5"/>
                <c:pt idx="0">
                  <c:v>5535</c:v>
                </c:pt>
                <c:pt idx="1">
                  <c:v>7255</c:v>
                </c:pt>
                <c:pt idx="2">
                  <c:v>6641</c:v>
                </c:pt>
                <c:pt idx="3">
                  <c:v>48</c:v>
                </c:pt>
                <c:pt idx="4">
                  <c:v>35</c:v>
                </c:pt>
              </c:numCache>
            </c:numRef>
          </c:val>
          <c:extLst>
            <c:ext xmlns:c16="http://schemas.microsoft.com/office/drawing/2014/chart" uri="{C3380CC4-5D6E-409C-BE32-E72D297353CC}">
              <c16:uniqueId val="{00000008-C85C-4255-B389-404A73B98391}"/>
            </c:ext>
          </c:extLst>
        </c:ser>
        <c:dLbls>
          <c:dLblPos val="inEnd"/>
          <c:showLegendKey val="0"/>
          <c:showVal val="0"/>
          <c:showCatName val="0"/>
          <c:showSerName val="0"/>
          <c:showPercent val="1"/>
          <c:showBubbleSize val="0"/>
          <c:showLeaderLines val="0"/>
        </c:dLbls>
        <c:firstSliceAng val="0"/>
      </c:pieChart>
    </c:plotArea>
    <c:legend>
      <c:legendPos val="r"/>
      <c:layout>
        <c:manualLayout>
          <c:xMode val="edge"/>
          <c:yMode val="edge"/>
          <c:x val="0.67662082732616169"/>
          <c:y val="0.21856723108726453"/>
          <c:w val="0.29521015858933125"/>
          <c:h val="0.70193568500875692"/>
        </c:manualLayout>
      </c:layout>
      <c:overlay val="0"/>
    </c:legend>
    <c:plotVisOnly val="1"/>
    <c:dispBlanksAs val="gap"/>
    <c:showDLblsOverMax val="0"/>
  </c:chart>
  <c:spPr>
    <a:solidFill>
      <a:schemeClr val="bg1"/>
    </a:solidFill>
    <a:ln w="9525" cap="flat" cmpd="sng" algn="ctr">
      <a:noFill/>
      <a:round/>
    </a:ln>
    <a:effectLst/>
  </c:spPr>
  <c:txPr>
    <a:bodyPr/>
    <a:lstStyle/>
    <a:p>
      <a:pPr>
        <a:defRPr/>
      </a:pPr>
      <a:endParaRPr lang="en-US"/>
    </a:p>
  </c:txPr>
  <c:externalData r:id="rId2">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[AstroSage_analysis_vikas.xlsx]Subjective!hourly_user_distribution</c:name>
    <c:fmtId val="52"/>
  </c:pivotSource>
  <c:chart>
    <c:title>
      <c:tx>
        <c:rich>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r>
              <a:rPr lang="en-US" b="1">
                <a:solidFill>
                  <a:schemeClr val="accent1">
                    <a:lumMod val="50000"/>
                  </a:schemeClr>
                </a:solidFill>
              </a:rPr>
              <a:t>Hourly</a:t>
            </a:r>
            <a:r>
              <a:rPr lang="en-US" b="1" baseline="0">
                <a:solidFill>
                  <a:schemeClr val="accent1">
                    <a:lumMod val="50000"/>
                  </a:schemeClr>
                </a:solidFill>
              </a:rPr>
              <a:t> User Volume</a:t>
            </a:r>
            <a:endParaRPr lang="en-US" b="1">
              <a:solidFill>
                <a:schemeClr val="accent1">
                  <a:lumMod val="50000"/>
                </a:schemeClr>
              </a:solidFill>
            </a:endParaRPr>
          </a:p>
        </c:rich>
      </c:tx>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w="28575" cap="rnd">
            <a:solidFill>
              <a:schemeClr val="accent1"/>
            </a:solidFill>
            <a:round/>
          </a:ln>
          <a:effectLst/>
        </c:spPr>
        <c:marker>
          <c:symbol val="none"/>
        </c:marker>
      </c:pivotFmt>
      <c:pivotFmt>
        <c:idx val="4"/>
        <c:spPr>
          <a:solidFill>
            <a:schemeClr val="accent1"/>
          </a:solidFill>
          <a:ln w="28575" cap="rnd">
            <a:solidFill>
              <a:schemeClr val="accent1"/>
            </a:solidFill>
            <a:round/>
          </a:ln>
          <a:effectLst/>
        </c:spPr>
        <c:marker>
          <c:symbol val="none"/>
        </c:marker>
      </c:pivotFmt>
      <c:pivotFmt>
        <c:idx val="5"/>
        <c:spPr>
          <a:solidFill>
            <a:schemeClr val="accent1"/>
          </a:solidFill>
          <a:ln w="28575" cap="rnd">
            <a:solidFill>
              <a:schemeClr val="accent1"/>
            </a:solidFill>
            <a:round/>
          </a:ln>
          <a:effectLst/>
        </c:spPr>
        <c:marker>
          <c:symbol val="none"/>
        </c:marker>
      </c:pivotFmt>
      <c:pivotFmt>
        <c:idx val="6"/>
        <c:spPr>
          <a:solidFill>
            <a:schemeClr val="accent1"/>
          </a:solidFill>
          <a:ln w="28575" cap="rnd">
            <a:solidFill>
              <a:schemeClr val="accent1"/>
            </a:solidFill>
            <a:round/>
          </a:ln>
          <a:effectLst/>
        </c:spPr>
        <c:marker>
          <c:symbol val="none"/>
        </c:marker>
      </c:pivotFmt>
    </c:pivotFmts>
    <c:plotArea>
      <c:layout/>
      <c:lineChart>
        <c:grouping val="stacked"/>
        <c:varyColors val="0"/>
        <c:ser>
          <c:idx val="0"/>
          <c:order val="0"/>
          <c:tx>
            <c:strRef>
              <c:f>Subjective!$O$3</c:f>
              <c:strCache>
                <c:ptCount val="1"/>
                <c:pt idx="0">
                  <c:v>Total</c:v>
                </c:pt>
              </c:strCache>
            </c:strRef>
          </c:tx>
          <c:spPr>
            <a:ln w="28575" cap="rnd">
              <a:solidFill>
                <a:schemeClr val="accent1"/>
              </a:solidFill>
              <a:round/>
            </a:ln>
            <a:effectLst/>
          </c:spPr>
          <c:marker>
            <c:symbol val="none"/>
          </c:marker>
          <c:cat>
            <c:strRef>
              <c:f>Subjective!$N$4:$N$28</c:f>
              <c:strCache>
                <c:ptCount val="24"/>
                <c:pt idx="0">
                  <c:v>00</c:v>
                </c:pt>
                <c:pt idx="1">
                  <c:v>01</c:v>
                </c:pt>
                <c:pt idx="2">
                  <c:v>02</c:v>
                </c:pt>
                <c:pt idx="3">
                  <c:v>03</c:v>
                </c:pt>
                <c:pt idx="4">
                  <c:v>04</c:v>
                </c:pt>
                <c:pt idx="5">
                  <c:v>05</c:v>
                </c:pt>
                <c:pt idx="6">
                  <c:v>06</c:v>
                </c:pt>
                <c:pt idx="7">
                  <c:v>07</c:v>
                </c:pt>
                <c:pt idx="8">
                  <c:v>08</c:v>
                </c:pt>
                <c:pt idx="9">
                  <c:v>09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strCache>
            </c:strRef>
          </c:cat>
          <c:val>
            <c:numRef>
              <c:f>Subjective!$O$4:$O$28</c:f>
              <c:numCache>
                <c:formatCode>General</c:formatCode>
                <c:ptCount val="24"/>
                <c:pt idx="0">
                  <c:v>226</c:v>
                </c:pt>
                <c:pt idx="1">
                  <c:v>304</c:v>
                </c:pt>
                <c:pt idx="2">
                  <c:v>560</c:v>
                </c:pt>
                <c:pt idx="3">
                  <c:v>856</c:v>
                </c:pt>
                <c:pt idx="4">
                  <c:v>1153</c:v>
                </c:pt>
                <c:pt idx="5">
                  <c:v>1438</c:v>
                </c:pt>
                <c:pt idx="6">
                  <c:v>1855</c:v>
                </c:pt>
                <c:pt idx="7">
                  <c:v>1664</c:v>
                </c:pt>
                <c:pt idx="8">
                  <c:v>1875</c:v>
                </c:pt>
                <c:pt idx="9">
                  <c:v>1673</c:v>
                </c:pt>
                <c:pt idx="10">
                  <c:v>1704</c:v>
                </c:pt>
                <c:pt idx="11">
                  <c:v>1472</c:v>
                </c:pt>
                <c:pt idx="12">
                  <c:v>1591</c:v>
                </c:pt>
                <c:pt idx="13">
                  <c:v>1574</c:v>
                </c:pt>
                <c:pt idx="14">
                  <c:v>1673</c:v>
                </c:pt>
                <c:pt idx="15">
                  <c:v>1747</c:v>
                </c:pt>
                <c:pt idx="16">
                  <c:v>1773</c:v>
                </c:pt>
                <c:pt idx="17">
                  <c:v>1443</c:v>
                </c:pt>
                <c:pt idx="18">
                  <c:v>1099</c:v>
                </c:pt>
                <c:pt idx="19">
                  <c:v>912</c:v>
                </c:pt>
                <c:pt idx="20">
                  <c:v>553</c:v>
                </c:pt>
                <c:pt idx="21">
                  <c:v>347</c:v>
                </c:pt>
                <c:pt idx="22">
                  <c:v>268</c:v>
                </c:pt>
                <c:pt idx="23">
                  <c:v>267</c:v>
                </c:pt>
              </c:numCache>
            </c:numRef>
          </c:val>
          <c:smooth val="0"/>
          <c:extLst>
            <c:ext xmlns:c16="http://schemas.microsoft.com/office/drawing/2014/chart" uri="{C3380CC4-5D6E-409C-BE32-E72D297353CC}">
              <c16:uniqueId val="{00000000-DA81-4707-A1D5-8AE28C752B0E}"/>
            </c:ext>
          </c:extLst>
        </c:ser>
        <c:dLbls>
          <c:showLegendKey val="0"/>
          <c:showVal val="0"/>
          <c:showCatName val="0"/>
          <c:showSerName val="0"/>
          <c:showPercent val="0"/>
          <c:showBubbleSize val="0"/>
        </c:dLbls>
        <c:smooth val="0"/>
        <c:axId val="966447679"/>
        <c:axId val="966461823"/>
      </c:lineChart>
      <c:catAx>
        <c:axId val="966447679"/>
        <c:scaling>
          <c:orientation val="minMax"/>
        </c:scaling>
        <c:delete val="0"/>
        <c:axPos val="b"/>
        <c:title>
          <c:tx>
            <c:rich>
              <a:bodyPr rot="0" spcFirstLastPara="1" vertOverflow="ellipsis" vert="horz" wrap="square" anchor="ctr" anchorCtr="1"/>
              <a:lstStyle/>
              <a:p>
                <a:pPr>
                  <a:defRPr sz="1000" b="1" i="0" u="none" strike="noStrike" kern="1200" baseline="0">
                    <a:solidFill>
                      <a:schemeClr val="tx1"/>
                    </a:solidFill>
                    <a:latin typeface="+mn-lt"/>
                    <a:ea typeface="+mn-ea"/>
                    <a:cs typeface="+mn-cs"/>
                  </a:defRPr>
                </a:pPr>
                <a:r>
                  <a:rPr lang="en-IN" b="1">
                    <a:solidFill>
                      <a:schemeClr val="tx1"/>
                    </a:solidFill>
                  </a:rPr>
                  <a:t>Hours</a:t>
                </a:r>
              </a:p>
            </c:rich>
          </c:tx>
          <c:layout/>
          <c:overlay val="0"/>
          <c:spPr>
            <a:noFill/>
            <a:ln>
              <a:noFill/>
            </a:ln>
            <a:effectLst/>
          </c:spPr>
          <c:txPr>
            <a:bodyPr rot="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66461823"/>
        <c:crosses val="autoZero"/>
        <c:auto val="1"/>
        <c:lblAlgn val="ctr"/>
        <c:lblOffset val="100"/>
        <c:noMultiLvlLbl val="0"/>
      </c:catAx>
      <c:valAx>
        <c:axId val="96646182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r>
                  <a:rPr lang="en-IN" b="1">
                    <a:solidFill>
                      <a:schemeClr val="tx1"/>
                    </a:solidFill>
                  </a:rPr>
                  <a:t>User</a:t>
                </a:r>
                <a:r>
                  <a:rPr lang="en-IN" b="1" baseline="0">
                    <a:solidFill>
                      <a:schemeClr val="tx1"/>
                    </a:solidFill>
                  </a:rPr>
                  <a:t> Volume</a:t>
                </a:r>
                <a:endParaRPr lang="en-IN" b="1">
                  <a:solidFill>
                    <a:schemeClr val="tx1"/>
                  </a:solidFill>
                </a:endParaRPr>
              </a:p>
            </c:rich>
          </c:tx>
          <c:layout/>
          <c:overlay val="0"/>
          <c:spPr>
            <a:noFill/>
            <a:ln>
              <a:noFill/>
            </a:ln>
            <a:effectLst/>
          </c:spPr>
          <c:txPr>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66447679"/>
        <c:crosses val="autoZero"/>
        <c:crossBetween val="between"/>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[AstroSage_analysis_vikas.xlsx]Subjective!Guru_rating</c:name>
    <c:fmtId val="2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solidFill>
                  <a:schemeClr val="accent1">
                    <a:lumMod val="50000"/>
                  </a:schemeClr>
                </a:solidFill>
              </a:rPr>
              <a:t>Rating wise User Distribution</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s>
    <c:plotArea>
      <c:layout/>
      <c:barChart>
        <c:barDir val="col"/>
        <c:grouping val="clustered"/>
        <c:varyColors val="0"/>
        <c:ser>
          <c:idx val="0"/>
          <c:order val="0"/>
          <c:tx>
            <c:strRef>
              <c:f>Subjective!$R$3</c:f>
              <c:strCache>
                <c:ptCount val="1"/>
                <c:pt idx="0">
                  <c:v>Total</c:v>
                </c:pt>
              </c:strCache>
            </c:strRef>
          </c:tx>
          <c:spPr>
            <a:solidFill>
              <a:schemeClr val="accent1"/>
            </a:solidFill>
            <a:ln>
              <a:noFill/>
            </a:ln>
            <a:effectLst/>
          </c:spPr>
          <c:invertIfNegative val="0"/>
          <c:cat>
            <c:strRef>
              <c:f>Subjective!$Q$4:$Q$13</c:f>
              <c:strCache>
                <c:ptCount val="9"/>
                <c:pt idx="0">
                  <c:v>0</c:v>
                </c:pt>
                <c:pt idx="1">
                  <c:v>1</c:v>
                </c:pt>
                <c:pt idx="2">
                  <c:v>2</c:v>
                </c:pt>
                <c:pt idx="3">
                  <c:v>3</c:v>
                </c:pt>
                <c:pt idx="4">
                  <c:v>4</c:v>
                </c:pt>
                <c:pt idx="5">
                  <c:v>5</c:v>
                </c:pt>
                <c:pt idx="6">
                  <c:v>6</c:v>
                </c:pt>
                <c:pt idx="7">
                  <c:v>7</c:v>
                </c:pt>
                <c:pt idx="8">
                  <c:v>8</c:v>
                </c:pt>
              </c:strCache>
            </c:strRef>
          </c:cat>
          <c:val>
            <c:numRef>
              <c:f>Subjective!$R$4:$R$13</c:f>
              <c:numCache>
                <c:formatCode>General</c:formatCode>
                <c:ptCount val="9"/>
                <c:pt idx="0">
                  <c:v>7256</c:v>
                </c:pt>
                <c:pt idx="1">
                  <c:v>2199</c:v>
                </c:pt>
                <c:pt idx="2">
                  <c:v>4329</c:v>
                </c:pt>
                <c:pt idx="3">
                  <c:v>4407</c:v>
                </c:pt>
                <c:pt idx="4">
                  <c:v>2132</c:v>
                </c:pt>
                <c:pt idx="5">
                  <c:v>2169</c:v>
                </c:pt>
                <c:pt idx="6">
                  <c:v>1829</c:v>
                </c:pt>
                <c:pt idx="7">
                  <c:v>1824</c:v>
                </c:pt>
                <c:pt idx="8">
                  <c:v>1882</c:v>
                </c:pt>
              </c:numCache>
            </c:numRef>
          </c:val>
          <c:extLst>
            <c:ext xmlns:c16="http://schemas.microsoft.com/office/drawing/2014/chart" uri="{C3380CC4-5D6E-409C-BE32-E72D297353CC}">
              <c16:uniqueId val="{00000000-AFD1-4087-8685-862BF3BEFA88}"/>
            </c:ext>
          </c:extLst>
        </c:ser>
        <c:dLbls>
          <c:showLegendKey val="0"/>
          <c:showVal val="0"/>
          <c:showCatName val="0"/>
          <c:showSerName val="0"/>
          <c:showPercent val="0"/>
          <c:showBubbleSize val="0"/>
        </c:dLbls>
        <c:gapWidth val="219"/>
        <c:overlap val="-27"/>
        <c:axId val="777020511"/>
        <c:axId val="777017183"/>
      </c:barChart>
      <c:catAx>
        <c:axId val="777020511"/>
        <c:scaling>
          <c:orientation val="minMax"/>
        </c:scaling>
        <c:delete val="0"/>
        <c:axPos val="b"/>
        <c:title>
          <c:tx>
            <c:rich>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IN" b="1"/>
                  <a:t>Rating</a:t>
                </a:r>
              </a:p>
            </c:rich>
          </c:tx>
          <c:layout/>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777017183"/>
        <c:crosses val="autoZero"/>
        <c:auto val="1"/>
        <c:lblAlgn val="ctr"/>
        <c:lblOffset val="100"/>
        <c:noMultiLvlLbl val="0"/>
      </c:catAx>
      <c:valAx>
        <c:axId val="77701718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US" b="1"/>
                  <a:t>Users Rating</a:t>
                </a:r>
              </a:p>
            </c:rich>
          </c:tx>
          <c:layout/>
          <c:overlay val="0"/>
          <c:spPr>
            <a:noFill/>
            <a:ln>
              <a:noFill/>
            </a:ln>
            <a:effectLst/>
          </c:spPr>
          <c:txPr>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777020511"/>
        <c:crosses val="autoZero"/>
        <c:crossBetween val="between"/>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38de08fa48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38de08fa48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g38de08fa488_0_1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 name="Google Shape;499;g38de08fa488_0_1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g38de08fa488_0_1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 name="Google Shape;499;g38de08fa488_0_1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1100"/>
              <a:buNone/>
            </a:pPr>
            <a:endParaRPr/>
          </a:p>
        </p:txBody>
      </p:sp>
    </p:spTree>
    <p:extLst>
      <p:ext uri="{BB962C8B-B14F-4D97-AF65-F5344CB8AC3E}">
        <p14:creationId xmlns:p14="http://schemas.microsoft.com/office/powerpoint/2010/main" val="37995082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g38de08fa488_0_1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7" name="Google Shape;507;g38de08fa488_0_1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38de08fa488_0_1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38de08fa488_0_1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8e0db45357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8e0db45357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8e0db45357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8e0db45357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1100"/>
              <a:buNone/>
            </a:pPr>
            <a:endParaRPr/>
          </a:p>
        </p:txBody>
      </p:sp>
    </p:spTree>
    <p:extLst>
      <p:ext uri="{BB962C8B-B14F-4D97-AF65-F5344CB8AC3E}">
        <p14:creationId xmlns:p14="http://schemas.microsoft.com/office/powerpoint/2010/main" val="976356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g38e0db45357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0" name="Google Shape;530;g38e0db45357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g38e0db45357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0" name="Google Shape;530;g38e0db45357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1100"/>
              <a:buNone/>
            </a:pPr>
            <a:endParaRPr/>
          </a:p>
        </p:txBody>
      </p:sp>
    </p:spTree>
    <p:extLst>
      <p:ext uri="{BB962C8B-B14F-4D97-AF65-F5344CB8AC3E}">
        <p14:creationId xmlns:p14="http://schemas.microsoft.com/office/powerpoint/2010/main" val="24029750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g38e0db45357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9" name="Google Shape;539;g38e0db45357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g38e0db45357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9" name="Google Shape;539;g38e0db45357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1100"/>
              <a:buNone/>
            </a:pPr>
            <a:endParaRPr/>
          </a:p>
        </p:txBody>
      </p:sp>
    </p:spTree>
    <p:extLst>
      <p:ext uri="{BB962C8B-B14F-4D97-AF65-F5344CB8AC3E}">
        <p14:creationId xmlns:p14="http://schemas.microsoft.com/office/powerpoint/2010/main" val="1580883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38de08fa48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38de08fa48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38e0db45357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38e0db45357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38e0db45357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38e0db45357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1100"/>
              <a:buNone/>
            </a:pPr>
            <a:endParaRPr/>
          </a:p>
        </p:txBody>
      </p:sp>
    </p:spTree>
    <p:extLst>
      <p:ext uri="{BB962C8B-B14F-4D97-AF65-F5344CB8AC3E}">
        <p14:creationId xmlns:p14="http://schemas.microsoft.com/office/powerpoint/2010/main" val="39863535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38de08fa488_0_1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38de08fa488_0_1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g38e0db4535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8" name="Google Shape;568;g38e0db4535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g38e0db4535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8" name="Google Shape;568;g38e0db4535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1100"/>
              <a:buNone/>
            </a:pPr>
            <a:endParaRPr/>
          </a:p>
        </p:txBody>
      </p:sp>
    </p:spTree>
    <p:extLst>
      <p:ext uri="{BB962C8B-B14F-4D97-AF65-F5344CB8AC3E}">
        <p14:creationId xmlns:p14="http://schemas.microsoft.com/office/powerpoint/2010/main" val="24346750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38e0db45357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38e0db45357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g38de08fa488_0_6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0" name="Google Shape;580;g38de08fa488_0_6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1100"/>
              <a:buNone/>
            </a:pP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g38e0db45357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 name="Google Shape;588;g38e0db45357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38de08fa488_0_1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38de08fa488_0_1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38de08fa488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38de08fa488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38de08fa488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7" name="Google Shape;457;g38de08fa488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38de08fa488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38de08fa488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38de08fa488_0_3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38de08fa488_0_3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38de08fa488_0_10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38de08fa488_0_10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38de08fa488_0_10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38de08fa488_0_10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smtClean="0"/>
              <a:t>Click to edit Master title style</a:t>
            </a:r>
            <a:endParaRPr lang="en-IN"/>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FA9474E-CDD8-4E5B-8952-50B3165C10FE}" type="datetimeFigureOut">
              <a:rPr lang="en-IN" smtClean="0"/>
              <a:t>27-10-2025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7C7A12-A167-47CF-ACE0-61FE6F2BAF68}" type="slidenum">
              <a:rPr lang="en-IN" smtClean="0"/>
              <a:t>‹#›</a:t>
            </a:fld>
            <a:endParaRPr lang="en-IN"/>
          </a:p>
        </p:txBody>
      </p:sp>
    </p:spTree>
    <p:extLst>
      <p:ext uri="{BB962C8B-B14F-4D97-AF65-F5344CB8AC3E}">
        <p14:creationId xmlns:p14="http://schemas.microsoft.com/office/powerpoint/2010/main" val="220885167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FA9474E-CDD8-4E5B-8952-50B3165C10FE}" type="datetimeFigureOut">
              <a:rPr lang="en-IN" smtClean="0"/>
              <a:t>27-10-2025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7C7A12-A167-47CF-ACE0-61FE6F2BAF68}" type="slidenum">
              <a:rPr lang="en-IN" smtClean="0"/>
              <a:t>‹#›</a:t>
            </a:fld>
            <a:endParaRPr lang="en-IN"/>
          </a:p>
        </p:txBody>
      </p:sp>
    </p:spTree>
    <p:extLst>
      <p:ext uri="{BB962C8B-B14F-4D97-AF65-F5344CB8AC3E}">
        <p14:creationId xmlns:p14="http://schemas.microsoft.com/office/powerpoint/2010/main" val="300117954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FA9474E-CDD8-4E5B-8952-50B3165C10FE}" type="datetimeFigureOut">
              <a:rPr lang="en-IN" smtClean="0"/>
              <a:t>27-10-2025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7C7A12-A167-47CF-ACE0-61FE6F2BAF68}" type="slidenum">
              <a:rPr lang="en-IN" smtClean="0"/>
              <a:t>‹#›</a:t>
            </a:fld>
            <a:endParaRPr lang="en-IN"/>
          </a:p>
        </p:txBody>
      </p:sp>
    </p:spTree>
    <p:extLst>
      <p:ext uri="{BB962C8B-B14F-4D97-AF65-F5344CB8AC3E}">
        <p14:creationId xmlns:p14="http://schemas.microsoft.com/office/powerpoint/2010/main" val="368832508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p:cSld name="1_Title slide">
    <p:spTree>
      <p:nvGrpSpPr>
        <p:cNvPr id="1" name="Shape 8"/>
        <p:cNvGrpSpPr/>
        <p:nvPr/>
      </p:nvGrpSpPr>
      <p:grpSpPr>
        <a:xfrm>
          <a:off x="0" y="0"/>
          <a:ext cx="0" cy="0"/>
          <a:chOff x="0" y="0"/>
          <a:chExt cx="0" cy="0"/>
        </a:xfrm>
      </p:grpSpPr>
      <p:sp>
        <p:nvSpPr>
          <p:cNvPr id="12" name="Google Shape;12;p2"/>
          <p:cNvSpPr txBox="1">
            <a:spLocks noGrp="1"/>
          </p:cNvSpPr>
          <p:nvPr>
            <p:ph type="title"/>
          </p:nvPr>
        </p:nvSpPr>
        <p:spPr>
          <a:xfrm>
            <a:off x="876900" y="874250"/>
            <a:ext cx="4387500" cy="2632500"/>
          </a:xfrm>
          <a:prstGeom prst="rect">
            <a:avLst/>
          </a:prstGeom>
        </p:spPr>
        <p:txBody>
          <a:bodyPr spcFirstLastPara="1" wrap="square" lIns="0" tIns="0" rIns="91425" bIns="0" anchor="t" anchorCtr="0">
            <a:noAutofit/>
          </a:bodyPr>
          <a:lstStyle>
            <a:lvl1pPr lvl="0">
              <a:lnSpc>
                <a:spcPct val="80000"/>
              </a:lnSpc>
              <a:spcBef>
                <a:spcPts val="0"/>
              </a:spcBef>
              <a:spcAft>
                <a:spcPts val="0"/>
              </a:spcAft>
              <a:buSzPts val="3000"/>
              <a:buNone/>
              <a:defRPr sz="7500"/>
            </a:lvl1pPr>
            <a:lvl2pPr lvl="1">
              <a:lnSpc>
                <a:spcPct val="80000"/>
              </a:lnSpc>
              <a:spcBef>
                <a:spcPts val="0"/>
              </a:spcBef>
              <a:spcAft>
                <a:spcPts val="0"/>
              </a:spcAft>
              <a:buSzPts val="3000"/>
              <a:buNone/>
              <a:defRPr sz="7500">
                <a:latin typeface="Quantico"/>
                <a:ea typeface="Quantico"/>
                <a:cs typeface="Quantico"/>
                <a:sym typeface="Quantico"/>
              </a:defRPr>
            </a:lvl2pPr>
            <a:lvl3pPr lvl="2">
              <a:lnSpc>
                <a:spcPct val="80000"/>
              </a:lnSpc>
              <a:spcBef>
                <a:spcPts val="0"/>
              </a:spcBef>
              <a:spcAft>
                <a:spcPts val="0"/>
              </a:spcAft>
              <a:buSzPts val="3000"/>
              <a:buNone/>
              <a:defRPr sz="7500">
                <a:latin typeface="Quantico"/>
                <a:ea typeface="Quantico"/>
                <a:cs typeface="Quantico"/>
                <a:sym typeface="Quantico"/>
              </a:defRPr>
            </a:lvl3pPr>
            <a:lvl4pPr lvl="3">
              <a:lnSpc>
                <a:spcPct val="80000"/>
              </a:lnSpc>
              <a:spcBef>
                <a:spcPts val="0"/>
              </a:spcBef>
              <a:spcAft>
                <a:spcPts val="0"/>
              </a:spcAft>
              <a:buSzPts val="3000"/>
              <a:buNone/>
              <a:defRPr sz="7500">
                <a:latin typeface="Quantico"/>
                <a:ea typeface="Quantico"/>
                <a:cs typeface="Quantico"/>
                <a:sym typeface="Quantico"/>
              </a:defRPr>
            </a:lvl4pPr>
            <a:lvl5pPr lvl="4">
              <a:lnSpc>
                <a:spcPct val="80000"/>
              </a:lnSpc>
              <a:spcBef>
                <a:spcPts val="0"/>
              </a:spcBef>
              <a:spcAft>
                <a:spcPts val="0"/>
              </a:spcAft>
              <a:buSzPts val="3000"/>
              <a:buNone/>
              <a:defRPr sz="7500">
                <a:latin typeface="Quantico"/>
                <a:ea typeface="Quantico"/>
                <a:cs typeface="Quantico"/>
                <a:sym typeface="Quantico"/>
              </a:defRPr>
            </a:lvl5pPr>
            <a:lvl6pPr lvl="5">
              <a:lnSpc>
                <a:spcPct val="80000"/>
              </a:lnSpc>
              <a:spcBef>
                <a:spcPts val="0"/>
              </a:spcBef>
              <a:spcAft>
                <a:spcPts val="0"/>
              </a:spcAft>
              <a:buSzPts val="3000"/>
              <a:buNone/>
              <a:defRPr sz="7500">
                <a:latin typeface="Quantico"/>
                <a:ea typeface="Quantico"/>
                <a:cs typeface="Quantico"/>
                <a:sym typeface="Quantico"/>
              </a:defRPr>
            </a:lvl6pPr>
            <a:lvl7pPr lvl="6">
              <a:lnSpc>
                <a:spcPct val="80000"/>
              </a:lnSpc>
              <a:spcBef>
                <a:spcPts val="0"/>
              </a:spcBef>
              <a:spcAft>
                <a:spcPts val="0"/>
              </a:spcAft>
              <a:buSzPts val="3000"/>
              <a:buNone/>
              <a:defRPr sz="7500">
                <a:latin typeface="Quantico"/>
                <a:ea typeface="Quantico"/>
                <a:cs typeface="Quantico"/>
                <a:sym typeface="Quantico"/>
              </a:defRPr>
            </a:lvl7pPr>
            <a:lvl8pPr lvl="7">
              <a:lnSpc>
                <a:spcPct val="80000"/>
              </a:lnSpc>
              <a:spcBef>
                <a:spcPts val="0"/>
              </a:spcBef>
              <a:spcAft>
                <a:spcPts val="0"/>
              </a:spcAft>
              <a:buSzPts val="3000"/>
              <a:buNone/>
              <a:defRPr sz="7500">
                <a:latin typeface="Quantico"/>
                <a:ea typeface="Quantico"/>
                <a:cs typeface="Quantico"/>
                <a:sym typeface="Quantico"/>
              </a:defRPr>
            </a:lvl8pPr>
            <a:lvl9pPr lvl="8">
              <a:lnSpc>
                <a:spcPct val="80000"/>
              </a:lnSpc>
              <a:spcBef>
                <a:spcPts val="0"/>
              </a:spcBef>
              <a:spcAft>
                <a:spcPts val="0"/>
              </a:spcAft>
              <a:buSzPts val="3000"/>
              <a:buNone/>
              <a:defRPr sz="7500">
                <a:latin typeface="Quantico"/>
                <a:ea typeface="Quantico"/>
                <a:cs typeface="Quantico"/>
                <a:sym typeface="Quantico"/>
              </a:defRPr>
            </a:lvl9pPr>
          </a:lstStyle>
          <a:p>
            <a:endParaRPr/>
          </a:p>
        </p:txBody>
      </p:sp>
      <p:sp>
        <p:nvSpPr>
          <p:cNvPr id="13" name="Google Shape;13;p2"/>
          <p:cNvSpPr txBox="1">
            <a:spLocks noGrp="1"/>
          </p:cNvSpPr>
          <p:nvPr>
            <p:ph type="subTitle" idx="1"/>
          </p:nvPr>
        </p:nvSpPr>
        <p:spPr>
          <a:xfrm>
            <a:off x="958450" y="4298625"/>
            <a:ext cx="2008500" cy="452700"/>
          </a:xfrm>
          <a:prstGeom prst="rect">
            <a:avLst/>
          </a:prstGeom>
        </p:spPr>
        <p:txBody>
          <a:bodyPr spcFirstLastPara="1" wrap="square" lIns="0" tIns="0" rIns="91425" bIns="0" anchor="t" anchorCtr="0">
            <a:noAutofit/>
          </a:bodyPr>
          <a:lstStyle>
            <a:lvl1pPr lvl="0">
              <a:lnSpc>
                <a:spcPct val="115000"/>
              </a:lnSpc>
              <a:spcBef>
                <a:spcPts val="0"/>
              </a:spcBef>
              <a:spcAft>
                <a:spcPts val="0"/>
              </a:spcAft>
              <a:buClr>
                <a:schemeClr val="dk1"/>
              </a:buClr>
              <a:buSzPts val="1100"/>
              <a:buNone/>
              <a:defRPr>
                <a:solidFill>
                  <a:schemeClr val="dk1"/>
                </a:solidFill>
              </a:defRPr>
            </a:lvl1pPr>
            <a:lvl2pPr lvl="1">
              <a:lnSpc>
                <a:spcPct val="115000"/>
              </a:lnSpc>
              <a:spcBef>
                <a:spcPts val="1000"/>
              </a:spcBef>
              <a:spcAft>
                <a:spcPts val="0"/>
              </a:spcAft>
              <a:buClr>
                <a:schemeClr val="dk1"/>
              </a:buClr>
              <a:buSzPts val="1100"/>
              <a:buNone/>
              <a:defRPr>
                <a:solidFill>
                  <a:schemeClr val="dk1"/>
                </a:solidFill>
              </a:defRPr>
            </a:lvl2pPr>
            <a:lvl3pPr lvl="2">
              <a:lnSpc>
                <a:spcPct val="115000"/>
              </a:lnSpc>
              <a:spcBef>
                <a:spcPts val="1000"/>
              </a:spcBef>
              <a:spcAft>
                <a:spcPts val="0"/>
              </a:spcAft>
              <a:buClr>
                <a:schemeClr val="dk1"/>
              </a:buClr>
              <a:buSzPts val="1100"/>
              <a:buNone/>
              <a:defRPr>
                <a:solidFill>
                  <a:schemeClr val="dk1"/>
                </a:solidFill>
              </a:defRPr>
            </a:lvl3pPr>
            <a:lvl4pPr lvl="3">
              <a:lnSpc>
                <a:spcPct val="115000"/>
              </a:lnSpc>
              <a:spcBef>
                <a:spcPts val="1000"/>
              </a:spcBef>
              <a:spcAft>
                <a:spcPts val="0"/>
              </a:spcAft>
              <a:buClr>
                <a:schemeClr val="dk1"/>
              </a:buClr>
              <a:buSzPts val="1100"/>
              <a:buNone/>
              <a:defRPr>
                <a:solidFill>
                  <a:schemeClr val="dk1"/>
                </a:solidFill>
              </a:defRPr>
            </a:lvl4pPr>
            <a:lvl5pPr lvl="4">
              <a:lnSpc>
                <a:spcPct val="115000"/>
              </a:lnSpc>
              <a:spcBef>
                <a:spcPts val="1000"/>
              </a:spcBef>
              <a:spcAft>
                <a:spcPts val="0"/>
              </a:spcAft>
              <a:buClr>
                <a:schemeClr val="dk1"/>
              </a:buClr>
              <a:buSzPts val="1100"/>
              <a:buNone/>
              <a:defRPr>
                <a:solidFill>
                  <a:schemeClr val="dk1"/>
                </a:solidFill>
              </a:defRPr>
            </a:lvl5pPr>
            <a:lvl6pPr lvl="5">
              <a:lnSpc>
                <a:spcPct val="115000"/>
              </a:lnSpc>
              <a:spcBef>
                <a:spcPts val="1000"/>
              </a:spcBef>
              <a:spcAft>
                <a:spcPts val="0"/>
              </a:spcAft>
              <a:buClr>
                <a:schemeClr val="dk1"/>
              </a:buClr>
              <a:buSzPts val="1100"/>
              <a:buNone/>
              <a:defRPr>
                <a:solidFill>
                  <a:schemeClr val="dk1"/>
                </a:solidFill>
              </a:defRPr>
            </a:lvl6pPr>
            <a:lvl7pPr lvl="6">
              <a:lnSpc>
                <a:spcPct val="115000"/>
              </a:lnSpc>
              <a:spcBef>
                <a:spcPts val="1000"/>
              </a:spcBef>
              <a:spcAft>
                <a:spcPts val="0"/>
              </a:spcAft>
              <a:buClr>
                <a:schemeClr val="dk1"/>
              </a:buClr>
              <a:buSzPts val="1100"/>
              <a:buNone/>
              <a:defRPr>
                <a:solidFill>
                  <a:schemeClr val="dk1"/>
                </a:solidFill>
              </a:defRPr>
            </a:lvl7pPr>
            <a:lvl8pPr lvl="7">
              <a:lnSpc>
                <a:spcPct val="115000"/>
              </a:lnSpc>
              <a:spcBef>
                <a:spcPts val="1000"/>
              </a:spcBef>
              <a:spcAft>
                <a:spcPts val="0"/>
              </a:spcAft>
              <a:buClr>
                <a:schemeClr val="dk1"/>
              </a:buClr>
              <a:buSzPts val="1100"/>
              <a:buNone/>
              <a:defRPr>
                <a:solidFill>
                  <a:schemeClr val="dk1"/>
                </a:solidFill>
              </a:defRPr>
            </a:lvl8pPr>
            <a:lvl9pPr lvl="8">
              <a:lnSpc>
                <a:spcPct val="115000"/>
              </a:lnSpc>
              <a:spcBef>
                <a:spcPts val="1000"/>
              </a:spcBef>
              <a:spcAft>
                <a:spcPts val="1000"/>
              </a:spcAft>
              <a:buClr>
                <a:schemeClr val="dk1"/>
              </a:buClr>
              <a:buSzPts val="1100"/>
              <a:buNone/>
              <a:defRPr>
                <a:solidFill>
                  <a:schemeClr val="dk1"/>
                </a:solidFill>
              </a:defRPr>
            </a:lvl9pPr>
          </a:lstStyle>
          <a:p>
            <a:endParaRPr/>
          </a:p>
        </p:txBody>
      </p:sp>
    </p:spTree>
    <p:extLst>
      <p:ext uri="{BB962C8B-B14F-4D97-AF65-F5344CB8AC3E}">
        <p14:creationId xmlns:p14="http://schemas.microsoft.com/office/powerpoint/2010/main" val="5632954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Agenda - Alt 2">
  <p:cSld name="Agenda - Alt 2">
    <p:spTree>
      <p:nvGrpSpPr>
        <p:cNvPr id="1" name="Shape 14"/>
        <p:cNvGrpSpPr/>
        <p:nvPr/>
      </p:nvGrpSpPr>
      <p:grpSpPr>
        <a:xfrm>
          <a:off x="0" y="0"/>
          <a:ext cx="0" cy="0"/>
          <a:chOff x="0" y="0"/>
          <a:chExt cx="0" cy="0"/>
        </a:xfrm>
      </p:grpSpPr>
      <p:sp>
        <p:nvSpPr>
          <p:cNvPr id="15" name="Google Shape;15;p3"/>
          <p:cNvSpPr txBox="1">
            <a:spLocks noGrp="1"/>
          </p:cNvSpPr>
          <p:nvPr>
            <p:ph type="subTitle" idx="1"/>
          </p:nvPr>
        </p:nvSpPr>
        <p:spPr>
          <a:xfrm>
            <a:off x="411875" y="389750"/>
            <a:ext cx="2237100" cy="816900"/>
          </a:xfrm>
          <a:prstGeom prst="rect">
            <a:avLst/>
          </a:prstGeom>
        </p:spPr>
        <p:txBody>
          <a:bodyPr spcFirstLastPara="1" wrap="square" lIns="0" tIns="0" rIns="91425" bIns="0" anchor="t" anchorCtr="0">
            <a:noAutofit/>
          </a:bodyPr>
          <a:lstStyle>
            <a:lvl1pPr lvl="0">
              <a:lnSpc>
                <a:spcPct val="80000"/>
              </a:lnSpc>
              <a:spcBef>
                <a:spcPts val="0"/>
              </a:spcBef>
              <a:spcAft>
                <a:spcPts val="0"/>
              </a:spcAft>
              <a:buClr>
                <a:schemeClr val="accent6"/>
              </a:buClr>
              <a:buSzPts val="1200"/>
              <a:buFont typeface="Quantico"/>
              <a:buNone/>
              <a:defRPr sz="2400">
                <a:solidFill>
                  <a:schemeClr val="accent6"/>
                </a:solidFill>
                <a:latin typeface="Quantico"/>
                <a:ea typeface="Quantico"/>
                <a:cs typeface="Quantico"/>
                <a:sym typeface="Quantico"/>
              </a:defRPr>
            </a:lvl1pPr>
            <a:lvl2pPr lvl="1">
              <a:lnSpc>
                <a:spcPct val="80000"/>
              </a:lnSpc>
              <a:spcBef>
                <a:spcPts val="0"/>
              </a:spcBef>
              <a:spcAft>
                <a:spcPts val="0"/>
              </a:spcAft>
              <a:buClr>
                <a:schemeClr val="accent6"/>
              </a:buClr>
              <a:buSzPts val="1200"/>
              <a:buFont typeface="Quantico"/>
              <a:buNone/>
              <a:defRPr sz="2400">
                <a:solidFill>
                  <a:schemeClr val="accent6"/>
                </a:solidFill>
                <a:latin typeface="Quantico"/>
                <a:ea typeface="Quantico"/>
                <a:cs typeface="Quantico"/>
                <a:sym typeface="Quantico"/>
              </a:defRPr>
            </a:lvl2pPr>
            <a:lvl3pPr lvl="2">
              <a:lnSpc>
                <a:spcPct val="80000"/>
              </a:lnSpc>
              <a:spcBef>
                <a:spcPts val="0"/>
              </a:spcBef>
              <a:spcAft>
                <a:spcPts val="0"/>
              </a:spcAft>
              <a:buClr>
                <a:schemeClr val="accent6"/>
              </a:buClr>
              <a:buSzPts val="1200"/>
              <a:buFont typeface="Quantico"/>
              <a:buNone/>
              <a:defRPr sz="2400">
                <a:solidFill>
                  <a:schemeClr val="accent6"/>
                </a:solidFill>
                <a:latin typeface="Quantico"/>
                <a:ea typeface="Quantico"/>
                <a:cs typeface="Quantico"/>
                <a:sym typeface="Quantico"/>
              </a:defRPr>
            </a:lvl3pPr>
            <a:lvl4pPr lvl="3">
              <a:lnSpc>
                <a:spcPct val="80000"/>
              </a:lnSpc>
              <a:spcBef>
                <a:spcPts val="0"/>
              </a:spcBef>
              <a:spcAft>
                <a:spcPts val="0"/>
              </a:spcAft>
              <a:buClr>
                <a:schemeClr val="accent6"/>
              </a:buClr>
              <a:buSzPts val="1200"/>
              <a:buFont typeface="Quantico"/>
              <a:buNone/>
              <a:defRPr sz="2400">
                <a:solidFill>
                  <a:schemeClr val="accent6"/>
                </a:solidFill>
                <a:latin typeface="Quantico"/>
                <a:ea typeface="Quantico"/>
                <a:cs typeface="Quantico"/>
                <a:sym typeface="Quantico"/>
              </a:defRPr>
            </a:lvl4pPr>
            <a:lvl5pPr lvl="4">
              <a:lnSpc>
                <a:spcPct val="80000"/>
              </a:lnSpc>
              <a:spcBef>
                <a:spcPts val="0"/>
              </a:spcBef>
              <a:spcAft>
                <a:spcPts val="0"/>
              </a:spcAft>
              <a:buClr>
                <a:schemeClr val="accent6"/>
              </a:buClr>
              <a:buSzPts val="1200"/>
              <a:buFont typeface="Quantico"/>
              <a:buNone/>
              <a:defRPr sz="2400">
                <a:solidFill>
                  <a:schemeClr val="accent6"/>
                </a:solidFill>
                <a:latin typeface="Quantico"/>
                <a:ea typeface="Quantico"/>
                <a:cs typeface="Quantico"/>
                <a:sym typeface="Quantico"/>
              </a:defRPr>
            </a:lvl5pPr>
            <a:lvl6pPr lvl="5">
              <a:lnSpc>
                <a:spcPct val="80000"/>
              </a:lnSpc>
              <a:spcBef>
                <a:spcPts val="0"/>
              </a:spcBef>
              <a:spcAft>
                <a:spcPts val="0"/>
              </a:spcAft>
              <a:buClr>
                <a:schemeClr val="accent6"/>
              </a:buClr>
              <a:buSzPts val="1200"/>
              <a:buFont typeface="Quantico"/>
              <a:buNone/>
              <a:defRPr sz="2400">
                <a:solidFill>
                  <a:schemeClr val="accent6"/>
                </a:solidFill>
                <a:latin typeface="Quantico"/>
                <a:ea typeface="Quantico"/>
                <a:cs typeface="Quantico"/>
                <a:sym typeface="Quantico"/>
              </a:defRPr>
            </a:lvl6pPr>
            <a:lvl7pPr lvl="6">
              <a:lnSpc>
                <a:spcPct val="80000"/>
              </a:lnSpc>
              <a:spcBef>
                <a:spcPts val="0"/>
              </a:spcBef>
              <a:spcAft>
                <a:spcPts val="0"/>
              </a:spcAft>
              <a:buClr>
                <a:schemeClr val="accent6"/>
              </a:buClr>
              <a:buSzPts val="1200"/>
              <a:buFont typeface="Quantico"/>
              <a:buNone/>
              <a:defRPr sz="2400">
                <a:solidFill>
                  <a:schemeClr val="accent6"/>
                </a:solidFill>
                <a:latin typeface="Quantico"/>
                <a:ea typeface="Quantico"/>
                <a:cs typeface="Quantico"/>
                <a:sym typeface="Quantico"/>
              </a:defRPr>
            </a:lvl7pPr>
            <a:lvl8pPr lvl="7">
              <a:lnSpc>
                <a:spcPct val="80000"/>
              </a:lnSpc>
              <a:spcBef>
                <a:spcPts val="0"/>
              </a:spcBef>
              <a:spcAft>
                <a:spcPts val="0"/>
              </a:spcAft>
              <a:buClr>
                <a:schemeClr val="accent6"/>
              </a:buClr>
              <a:buSzPts val="1200"/>
              <a:buFont typeface="Quantico"/>
              <a:buNone/>
              <a:defRPr sz="2400">
                <a:solidFill>
                  <a:schemeClr val="accent6"/>
                </a:solidFill>
                <a:latin typeface="Quantico"/>
                <a:ea typeface="Quantico"/>
                <a:cs typeface="Quantico"/>
                <a:sym typeface="Quantico"/>
              </a:defRPr>
            </a:lvl8pPr>
            <a:lvl9pPr lvl="8">
              <a:lnSpc>
                <a:spcPct val="80000"/>
              </a:lnSpc>
              <a:spcBef>
                <a:spcPts val="0"/>
              </a:spcBef>
              <a:spcAft>
                <a:spcPts val="0"/>
              </a:spcAft>
              <a:buClr>
                <a:schemeClr val="accent6"/>
              </a:buClr>
              <a:buSzPts val="1200"/>
              <a:buFont typeface="Quantico"/>
              <a:buNone/>
              <a:defRPr sz="2400">
                <a:solidFill>
                  <a:schemeClr val="accent6"/>
                </a:solidFill>
                <a:latin typeface="Quantico"/>
                <a:ea typeface="Quantico"/>
                <a:cs typeface="Quantico"/>
                <a:sym typeface="Quantico"/>
              </a:defRPr>
            </a:lvl9pPr>
          </a:lstStyle>
          <a:p>
            <a:endParaRPr/>
          </a:p>
        </p:txBody>
      </p:sp>
      <p:sp>
        <p:nvSpPr>
          <p:cNvPr id="16" name="Google Shape;16;p3"/>
          <p:cNvSpPr txBox="1">
            <a:spLocks noGrp="1"/>
          </p:cNvSpPr>
          <p:nvPr>
            <p:ph type="subTitle" idx="2"/>
          </p:nvPr>
        </p:nvSpPr>
        <p:spPr>
          <a:xfrm>
            <a:off x="3469838" y="218278"/>
            <a:ext cx="5659800" cy="452700"/>
          </a:xfrm>
          <a:prstGeom prst="rect">
            <a:avLst/>
          </a:prstGeom>
        </p:spPr>
        <p:txBody>
          <a:bodyPr spcFirstLastPara="1" wrap="square" lIns="0" tIns="0" rIns="91425" bIns="0" anchor="ctr" anchorCtr="0">
            <a:noAutofit/>
          </a:bodyPr>
          <a:lstStyle>
            <a:lvl1pPr lvl="0">
              <a:lnSpc>
                <a:spcPct val="80000"/>
              </a:lnSpc>
              <a:spcBef>
                <a:spcPts val="0"/>
              </a:spcBef>
              <a:spcAft>
                <a:spcPts val="0"/>
              </a:spcAft>
              <a:buClr>
                <a:schemeClr val="accent6"/>
              </a:buClr>
              <a:buSzPts val="1000"/>
              <a:buNone/>
              <a:defRPr sz="2200">
                <a:solidFill>
                  <a:schemeClr val="accent6"/>
                </a:solidFill>
              </a:defRPr>
            </a:lvl1pPr>
            <a:lvl2pPr lvl="1">
              <a:lnSpc>
                <a:spcPct val="80000"/>
              </a:lnSpc>
              <a:spcBef>
                <a:spcPts val="0"/>
              </a:spcBef>
              <a:spcAft>
                <a:spcPts val="0"/>
              </a:spcAft>
              <a:buClr>
                <a:schemeClr val="accent6"/>
              </a:buClr>
              <a:buSzPts val="1000"/>
              <a:buNone/>
              <a:defRPr sz="2200">
                <a:solidFill>
                  <a:schemeClr val="accent6"/>
                </a:solidFill>
              </a:defRPr>
            </a:lvl2pPr>
            <a:lvl3pPr lvl="2">
              <a:lnSpc>
                <a:spcPct val="80000"/>
              </a:lnSpc>
              <a:spcBef>
                <a:spcPts val="0"/>
              </a:spcBef>
              <a:spcAft>
                <a:spcPts val="0"/>
              </a:spcAft>
              <a:buClr>
                <a:schemeClr val="accent6"/>
              </a:buClr>
              <a:buSzPts val="1000"/>
              <a:buNone/>
              <a:defRPr sz="2200">
                <a:solidFill>
                  <a:schemeClr val="accent6"/>
                </a:solidFill>
              </a:defRPr>
            </a:lvl3pPr>
            <a:lvl4pPr lvl="3">
              <a:lnSpc>
                <a:spcPct val="80000"/>
              </a:lnSpc>
              <a:spcBef>
                <a:spcPts val="0"/>
              </a:spcBef>
              <a:spcAft>
                <a:spcPts val="0"/>
              </a:spcAft>
              <a:buClr>
                <a:schemeClr val="accent6"/>
              </a:buClr>
              <a:buSzPts val="1000"/>
              <a:buNone/>
              <a:defRPr sz="2200">
                <a:solidFill>
                  <a:schemeClr val="accent6"/>
                </a:solidFill>
              </a:defRPr>
            </a:lvl4pPr>
            <a:lvl5pPr lvl="4">
              <a:lnSpc>
                <a:spcPct val="80000"/>
              </a:lnSpc>
              <a:spcBef>
                <a:spcPts val="0"/>
              </a:spcBef>
              <a:spcAft>
                <a:spcPts val="0"/>
              </a:spcAft>
              <a:buClr>
                <a:schemeClr val="accent6"/>
              </a:buClr>
              <a:buSzPts val="1000"/>
              <a:buNone/>
              <a:defRPr sz="2200">
                <a:solidFill>
                  <a:schemeClr val="accent6"/>
                </a:solidFill>
              </a:defRPr>
            </a:lvl5pPr>
            <a:lvl6pPr lvl="5">
              <a:lnSpc>
                <a:spcPct val="80000"/>
              </a:lnSpc>
              <a:spcBef>
                <a:spcPts val="0"/>
              </a:spcBef>
              <a:spcAft>
                <a:spcPts val="0"/>
              </a:spcAft>
              <a:buClr>
                <a:schemeClr val="accent6"/>
              </a:buClr>
              <a:buSzPts val="1000"/>
              <a:buNone/>
              <a:defRPr sz="2200">
                <a:solidFill>
                  <a:schemeClr val="accent6"/>
                </a:solidFill>
              </a:defRPr>
            </a:lvl6pPr>
            <a:lvl7pPr lvl="6">
              <a:lnSpc>
                <a:spcPct val="80000"/>
              </a:lnSpc>
              <a:spcBef>
                <a:spcPts val="0"/>
              </a:spcBef>
              <a:spcAft>
                <a:spcPts val="0"/>
              </a:spcAft>
              <a:buClr>
                <a:schemeClr val="accent6"/>
              </a:buClr>
              <a:buSzPts val="1000"/>
              <a:buNone/>
              <a:defRPr sz="2200">
                <a:solidFill>
                  <a:schemeClr val="accent6"/>
                </a:solidFill>
              </a:defRPr>
            </a:lvl7pPr>
            <a:lvl8pPr lvl="7">
              <a:lnSpc>
                <a:spcPct val="80000"/>
              </a:lnSpc>
              <a:spcBef>
                <a:spcPts val="0"/>
              </a:spcBef>
              <a:spcAft>
                <a:spcPts val="0"/>
              </a:spcAft>
              <a:buClr>
                <a:schemeClr val="accent6"/>
              </a:buClr>
              <a:buSzPts val="1000"/>
              <a:buNone/>
              <a:defRPr sz="2200">
                <a:solidFill>
                  <a:schemeClr val="accent6"/>
                </a:solidFill>
              </a:defRPr>
            </a:lvl8pPr>
            <a:lvl9pPr lvl="8">
              <a:lnSpc>
                <a:spcPct val="80000"/>
              </a:lnSpc>
              <a:spcBef>
                <a:spcPts val="0"/>
              </a:spcBef>
              <a:spcAft>
                <a:spcPts val="0"/>
              </a:spcAft>
              <a:buClr>
                <a:schemeClr val="accent6"/>
              </a:buClr>
              <a:buSzPts val="1000"/>
              <a:buNone/>
              <a:defRPr sz="2200">
                <a:solidFill>
                  <a:schemeClr val="accent6"/>
                </a:solidFill>
              </a:defRPr>
            </a:lvl9pPr>
          </a:lstStyle>
          <a:p>
            <a:endParaRPr/>
          </a:p>
        </p:txBody>
      </p:sp>
      <p:sp>
        <p:nvSpPr>
          <p:cNvPr id="17" name="Google Shape;17;p3"/>
          <p:cNvSpPr txBox="1">
            <a:spLocks noGrp="1"/>
          </p:cNvSpPr>
          <p:nvPr>
            <p:ph type="subTitle" idx="3"/>
          </p:nvPr>
        </p:nvSpPr>
        <p:spPr>
          <a:xfrm>
            <a:off x="3469838" y="1064402"/>
            <a:ext cx="5659800" cy="452700"/>
          </a:xfrm>
          <a:prstGeom prst="rect">
            <a:avLst/>
          </a:prstGeom>
        </p:spPr>
        <p:txBody>
          <a:bodyPr spcFirstLastPara="1" wrap="square" lIns="0" tIns="0" rIns="91425" bIns="0" anchor="ctr" anchorCtr="0">
            <a:noAutofit/>
          </a:bodyPr>
          <a:lstStyle>
            <a:lvl1pPr lvl="0">
              <a:lnSpc>
                <a:spcPct val="80000"/>
              </a:lnSpc>
              <a:spcBef>
                <a:spcPts val="0"/>
              </a:spcBef>
              <a:spcAft>
                <a:spcPts val="0"/>
              </a:spcAft>
              <a:buClr>
                <a:schemeClr val="accent6"/>
              </a:buClr>
              <a:buSzPts val="1000"/>
              <a:buNone/>
              <a:defRPr sz="2200">
                <a:solidFill>
                  <a:schemeClr val="accent6"/>
                </a:solidFill>
              </a:defRPr>
            </a:lvl1pPr>
            <a:lvl2pPr lvl="1">
              <a:lnSpc>
                <a:spcPct val="80000"/>
              </a:lnSpc>
              <a:spcBef>
                <a:spcPts val="0"/>
              </a:spcBef>
              <a:spcAft>
                <a:spcPts val="0"/>
              </a:spcAft>
              <a:buClr>
                <a:schemeClr val="accent6"/>
              </a:buClr>
              <a:buSzPts val="1000"/>
              <a:buNone/>
              <a:defRPr sz="2200">
                <a:solidFill>
                  <a:schemeClr val="accent6"/>
                </a:solidFill>
              </a:defRPr>
            </a:lvl2pPr>
            <a:lvl3pPr lvl="2">
              <a:lnSpc>
                <a:spcPct val="80000"/>
              </a:lnSpc>
              <a:spcBef>
                <a:spcPts val="0"/>
              </a:spcBef>
              <a:spcAft>
                <a:spcPts val="0"/>
              </a:spcAft>
              <a:buClr>
                <a:schemeClr val="accent6"/>
              </a:buClr>
              <a:buSzPts val="1000"/>
              <a:buNone/>
              <a:defRPr sz="2200">
                <a:solidFill>
                  <a:schemeClr val="accent6"/>
                </a:solidFill>
              </a:defRPr>
            </a:lvl3pPr>
            <a:lvl4pPr lvl="3">
              <a:lnSpc>
                <a:spcPct val="80000"/>
              </a:lnSpc>
              <a:spcBef>
                <a:spcPts val="0"/>
              </a:spcBef>
              <a:spcAft>
                <a:spcPts val="0"/>
              </a:spcAft>
              <a:buClr>
                <a:schemeClr val="accent6"/>
              </a:buClr>
              <a:buSzPts val="1000"/>
              <a:buNone/>
              <a:defRPr sz="2200">
                <a:solidFill>
                  <a:schemeClr val="accent6"/>
                </a:solidFill>
              </a:defRPr>
            </a:lvl4pPr>
            <a:lvl5pPr lvl="4">
              <a:lnSpc>
                <a:spcPct val="80000"/>
              </a:lnSpc>
              <a:spcBef>
                <a:spcPts val="0"/>
              </a:spcBef>
              <a:spcAft>
                <a:spcPts val="0"/>
              </a:spcAft>
              <a:buClr>
                <a:schemeClr val="accent6"/>
              </a:buClr>
              <a:buSzPts val="1000"/>
              <a:buNone/>
              <a:defRPr sz="2200">
                <a:solidFill>
                  <a:schemeClr val="accent6"/>
                </a:solidFill>
              </a:defRPr>
            </a:lvl5pPr>
            <a:lvl6pPr lvl="5">
              <a:lnSpc>
                <a:spcPct val="80000"/>
              </a:lnSpc>
              <a:spcBef>
                <a:spcPts val="0"/>
              </a:spcBef>
              <a:spcAft>
                <a:spcPts val="0"/>
              </a:spcAft>
              <a:buClr>
                <a:schemeClr val="accent6"/>
              </a:buClr>
              <a:buSzPts val="1000"/>
              <a:buNone/>
              <a:defRPr sz="2200">
                <a:solidFill>
                  <a:schemeClr val="accent6"/>
                </a:solidFill>
              </a:defRPr>
            </a:lvl6pPr>
            <a:lvl7pPr lvl="6">
              <a:lnSpc>
                <a:spcPct val="80000"/>
              </a:lnSpc>
              <a:spcBef>
                <a:spcPts val="0"/>
              </a:spcBef>
              <a:spcAft>
                <a:spcPts val="0"/>
              </a:spcAft>
              <a:buClr>
                <a:schemeClr val="accent6"/>
              </a:buClr>
              <a:buSzPts val="1000"/>
              <a:buNone/>
              <a:defRPr sz="2200">
                <a:solidFill>
                  <a:schemeClr val="accent6"/>
                </a:solidFill>
              </a:defRPr>
            </a:lvl7pPr>
            <a:lvl8pPr lvl="7">
              <a:lnSpc>
                <a:spcPct val="80000"/>
              </a:lnSpc>
              <a:spcBef>
                <a:spcPts val="0"/>
              </a:spcBef>
              <a:spcAft>
                <a:spcPts val="0"/>
              </a:spcAft>
              <a:buClr>
                <a:schemeClr val="accent6"/>
              </a:buClr>
              <a:buSzPts val="1000"/>
              <a:buNone/>
              <a:defRPr sz="2200">
                <a:solidFill>
                  <a:schemeClr val="accent6"/>
                </a:solidFill>
              </a:defRPr>
            </a:lvl8pPr>
            <a:lvl9pPr lvl="8">
              <a:lnSpc>
                <a:spcPct val="80000"/>
              </a:lnSpc>
              <a:spcBef>
                <a:spcPts val="0"/>
              </a:spcBef>
              <a:spcAft>
                <a:spcPts val="0"/>
              </a:spcAft>
              <a:buClr>
                <a:schemeClr val="accent6"/>
              </a:buClr>
              <a:buSzPts val="1000"/>
              <a:buNone/>
              <a:defRPr sz="2200">
                <a:solidFill>
                  <a:schemeClr val="accent6"/>
                </a:solidFill>
              </a:defRPr>
            </a:lvl9pPr>
          </a:lstStyle>
          <a:p>
            <a:endParaRPr/>
          </a:p>
        </p:txBody>
      </p:sp>
      <p:sp>
        <p:nvSpPr>
          <p:cNvPr id="18" name="Google Shape;18;p3"/>
          <p:cNvSpPr txBox="1">
            <a:spLocks noGrp="1"/>
          </p:cNvSpPr>
          <p:nvPr>
            <p:ph type="subTitle" idx="4"/>
          </p:nvPr>
        </p:nvSpPr>
        <p:spPr>
          <a:xfrm>
            <a:off x="3469838" y="1923965"/>
            <a:ext cx="5659800" cy="452700"/>
          </a:xfrm>
          <a:prstGeom prst="rect">
            <a:avLst/>
          </a:prstGeom>
        </p:spPr>
        <p:txBody>
          <a:bodyPr spcFirstLastPara="1" wrap="square" lIns="0" tIns="0" rIns="91425" bIns="0" anchor="ctr" anchorCtr="0">
            <a:noAutofit/>
          </a:bodyPr>
          <a:lstStyle>
            <a:lvl1pPr lvl="0">
              <a:lnSpc>
                <a:spcPct val="80000"/>
              </a:lnSpc>
              <a:spcBef>
                <a:spcPts val="0"/>
              </a:spcBef>
              <a:spcAft>
                <a:spcPts val="0"/>
              </a:spcAft>
              <a:buClr>
                <a:schemeClr val="accent6"/>
              </a:buClr>
              <a:buSzPts val="1000"/>
              <a:buNone/>
              <a:defRPr sz="2200">
                <a:solidFill>
                  <a:schemeClr val="accent6"/>
                </a:solidFill>
              </a:defRPr>
            </a:lvl1pPr>
            <a:lvl2pPr lvl="1">
              <a:lnSpc>
                <a:spcPct val="80000"/>
              </a:lnSpc>
              <a:spcBef>
                <a:spcPts val="0"/>
              </a:spcBef>
              <a:spcAft>
                <a:spcPts val="0"/>
              </a:spcAft>
              <a:buClr>
                <a:schemeClr val="accent6"/>
              </a:buClr>
              <a:buSzPts val="1000"/>
              <a:buNone/>
              <a:defRPr sz="2200">
                <a:solidFill>
                  <a:schemeClr val="accent6"/>
                </a:solidFill>
              </a:defRPr>
            </a:lvl2pPr>
            <a:lvl3pPr lvl="2">
              <a:lnSpc>
                <a:spcPct val="80000"/>
              </a:lnSpc>
              <a:spcBef>
                <a:spcPts val="0"/>
              </a:spcBef>
              <a:spcAft>
                <a:spcPts val="0"/>
              </a:spcAft>
              <a:buClr>
                <a:schemeClr val="accent6"/>
              </a:buClr>
              <a:buSzPts val="1000"/>
              <a:buNone/>
              <a:defRPr sz="2200">
                <a:solidFill>
                  <a:schemeClr val="accent6"/>
                </a:solidFill>
              </a:defRPr>
            </a:lvl3pPr>
            <a:lvl4pPr lvl="3">
              <a:lnSpc>
                <a:spcPct val="80000"/>
              </a:lnSpc>
              <a:spcBef>
                <a:spcPts val="0"/>
              </a:spcBef>
              <a:spcAft>
                <a:spcPts val="0"/>
              </a:spcAft>
              <a:buClr>
                <a:schemeClr val="accent6"/>
              </a:buClr>
              <a:buSzPts val="1000"/>
              <a:buNone/>
              <a:defRPr sz="2200">
                <a:solidFill>
                  <a:schemeClr val="accent6"/>
                </a:solidFill>
              </a:defRPr>
            </a:lvl4pPr>
            <a:lvl5pPr lvl="4">
              <a:lnSpc>
                <a:spcPct val="80000"/>
              </a:lnSpc>
              <a:spcBef>
                <a:spcPts val="0"/>
              </a:spcBef>
              <a:spcAft>
                <a:spcPts val="0"/>
              </a:spcAft>
              <a:buClr>
                <a:schemeClr val="accent6"/>
              </a:buClr>
              <a:buSzPts val="1000"/>
              <a:buNone/>
              <a:defRPr sz="2200">
                <a:solidFill>
                  <a:schemeClr val="accent6"/>
                </a:solidFill>
              </a:defRPr>
            </a:lvl5pPr>
            <a:lvl6pPr lvl="5">
              <a:lnSpc>
                <a:spcPct val="80000"/>
              </a:lnSpc>
              <a:spcBef>
                <a:spcPts val="0"/>
              </a:spcBef>
              <a:spcAft>
                <a:spcPts val="0"/>
              </a:spcAft>
              <a:buClr>
                <a:schemeClr val="accent6"/>
              </a:buClr>
              <a:buSzPts val="1000"/>
              <a:buNone/>
              <a:defRPr sz="2200">
                <a:solidFill>
                  <a:schemeClr val="accent6"/>
                </a:solidFill>
              </a:defRPr>
            </a:lvl6pPr>
            <a:lvl7pPr lvl="6">
              <a:lnSpc>
                <a:spcPct val="80000"/>
              </a:lnSpc>
              <a:spcBef>
                <a:spcPts val="0"/>
              </a:spcBef>
              <a:spcAft>
                <a:spcPts val="0"/>
              </a:spcAft>
              <a:buClr>
                <a:schemeClr val="accent6"/>
              </a:buClr>
              <a:buSzPts val="1000"/>
              <a:buNone/>
              <a:defRPr sz="2200">
                <a:solidFill>
                  <a:schemeClr val="accent6"/>
                </a:solidFill>
              </a:defRPr>
            </a:lvl7pPr>
            <a:lvl8pPr lvl="7">
              <a:lnSpc>
                <a:spcPct val="80000"/>
              </a:lnSpc>
              <a:spcBef>
                <a:spcPts val="0"/>
              </a:spcBef>
              <a:spcAft>
                <a:spcPts val="0"/>
              </a:spcAft>
              <a:buClr>
                <a:schemeClr val="accent6"/>
              </a:buClr>
              <a:buSzPts val="1000"/>
              <a:buNone/>
              <a:defRPr sz="2200">
                <a:solidFill>
                  <a:schemeClr val="accent6"/>
                </a:solidFill>
              </a:defRPr>
            </a:lvl8pPr>
            <a:lvl9pPr lvl="8">
              <a:lnSpc>
                <a:spcPct val="80000"/>
              </a:lnSpc>
              <a:spcBef>
                <a:spcPts val="0"/>
              </a:spcBef>
              <a:spcAft>
                <a:spcPts val="0"/>
              </a:spcAft>
              <a:buClr>
                <a:schemeClr val="accent6"/>
              </a:buClr>
              <a:buSzPts val="1000"/>
              <a:buNone/>
              <a:defRPr sz="2200">
                <a:solidFill>
                  <a:schemeClr val="accent6"/>
                </a:solidFill>
              </a:defRPr>
            </a:lvl9pPr>
          </a:lstStyle>
          <a:p>
            <a:endParaRPr/>
          </a:p>
        </p:txBody>
      </p:sp>
      <p:sp>
        <p:nvSpPr>
          <p:cNvPr id="19" name="Google Shape;19;p3"/>
          <p:cNvSpPr txBox="1">
            <a:spLocks noGrp="1"/>
          </p:cNvSpPr>
          <p:nvPr>
            <p:ph type="subTitle" idx="5"/>
          </p:nvPr>
        </p:nvSpPr>
        <p:spPr>
          <a:xfrm>
            <a:off x="3469838" y="2810376"/>
            <a:ext cx="5659800" cy="452700"/>
          </a:xfrm>
          <a:prstGeom prst="rect">
            <a:avLst/>
          </a:prstGeom>
        </p:spPr>
        <p:txBody>
          <a:bodyPr spcFirstLastPara="1" wrap="square" lIns="0" tIns="0" rIns="91425" bIns="0" anchor="ctr" anchorCtr="0">
            <a:noAutofit/>
          </a:bodyPr>
          <a:lstStyle>
            <a:lvl1pPr lvl="0">
              <a:lnSpc>
                <a:spcPct val="80000"/>
              </a:lnSpc>
              <a:spcBef>
                <a:spcPts val="0"/>
              </a:spcBef>
              <a:spcAft>
                <a:spcPts val="0"/>
              </a:spcAft>
              <a:buClr>
                <a:schemeClr val="dk1"/>
              </a:buClr>
              <a:buSzPts val="1000"/>
              <a:buNone/>
              <a:defRPr sz="2200">
                <a:solidFill>
                  <a:schemeClr val="dk1"/>
                </a:solidFill>
              </a:defRPr>
            </a:lvl1pPr>
            <a:lvl2pPr lvl="1">
              <a:lnSpc>
                <a:spcPct val="80000"/>
              </a:lnSpc>
              <a:spcBef>
                <a:spcPts val="0"/>
              </a:spcBef>
              <a:spcAft>
                <a:spcPts val="0"/>
              </a:spcAft>
              <a:buClr>
                <a:schemeClr val="dk1"/>
              </a:buClr>
              <a:buSzPts val="1000"/>
              <a:buNone/>
              <a:defRPr sz="2200">
                <a:solidFill>
                  <a:schemeClr val="dk1"/>
                </a:solidFill>
              </a:defRPr>
            </a:lvl2pPr>
            <a:lvl3pPr lvl="2">
              <a:lnSpc>
                <a:spcPct val="80000"/>
              </a:lnSpc>
              <a:spcBef>
                <a:spcPts val="0"/>
              </a:spcBef>
              <a:spcAft>
                <a:spcPts val="0"/>
              </a:spcAft>
              <a:buClr>
                <a:schemeClr val="dk1"/>
              </a:buClr>
              <a:buSzPts val="1000"/>
              <a:buNone/>
              <a:defRPr sz="2200">
                <a:solidFill>
                  <a:schemeClr val="dk1"/>
                </a:solidFill>
              </a:defRPr>
            </a:lvl3pPr>
            <a:lvl4pPr lvl="3">
              <a:lnSpc>
                <a:spcPct val="80000"/>
              </a:lnSpc>
              <a:spcBef>
                <a:spcPts val="0"/>
              </a:spcBef>
              <a:spcAft>
                <a:spcPts val="0"/>
              </a:spcAft>
              <a:buClr>
                <a:schemeClr val="dk1"/>
              </a:buClr>
              <a:buSzPts val="1000"/>
              <a:buNone/>
              <a:defRPr sz="2200">
                <a:solidFill>
                  <a:schemeClr val="dk1"/>
                </a:solidFill>
              </a:defRPr>
            </a:lvl4pPr>
            <a:lvl5pPr lvl="4">
              <a:lnSpc>
                <a:spcPct val="80000"/>
              </a:lnSpc>
              <a:spcBef>
                <a:spcPts val="0"/>
              </a:spcBef>
              <a:spcAft>
                <a:spcPts val="0"/>
              </a:spcAft>
              <a:buClr>
                <a:schemeClr val="dk1"/>
              </a:buClr>
              <a:buSzPts val="1000"/>
              <a:buNone/>
              <a:defRPr sz="2200">
                <a:solidFill>
                  <a:schemeClr val="dk1"/>
                </a:solidFill>
              </a:defRPr>
            </a:lvl5pPr>
            <a:lvl6pPr lvl="5">
              <a:lnSpc>
                <a:spcPct val="80000"/>
              </a:lnSpc>
              <a:spcBef>
                <a:spcPts val="0"/>
              </a:spcBef>
              <a:spcAft>
                <a:spcPts val="0"/>
              </a:spcAft>
              <a:buClr>
                <a:schemeClr val="dk1"/>
              </a:buClr>
              <a:buSzPts val="1000"/>
              <a:buNone/>
              <a:defRPr sz="2200">
                <a:solidFill>
                  <a:schemeClr val="dk1"/>
                </a:solidFill>
              </a:defRPr>
            </a:lvl6pPr>
            <a:lvl7pPr lvl="6">
              <a:lnSpc>
                <a:spcPct val="80000"/>
              </a:lnSpc>
              <a:spcBef>
                <a:spcPts val="0"/>
              </a:spcBef>
              <a:spcAft>
                <a:spcPts val="0"/>
              </a:spcAft>
              <a:buClr>
                <a:schemeClr val="dk1"/>
              </a:buClr>
              <a:buSzPts val="1000"/>
              <a:buNone/>
              <a:defRPr sz="2200">
                <a:solidFill>
                  <a:schemeClr val="dk1"/>
                </a:solidFill>
              </a:defRPr>
            </a:lvl7pPr>
            <a:lvl8pPr lvl="7">
              <a:lnSpc>
                <a:spcPct val="80000"/>
              </a:lnSpc>
              <a:spcBef>
                <a:spcPts val="0"/>
              </a:spcBef>
              <a:spcAft>
                <a:spcPts val="0"/>
              </a:spcAft>
              <a:buClr>
                <a:schemeClr val="dk1"/>
              </a:buClr>
              <a:buSzPts val="1000"/>
              <a:buNone/>
              <a:defRPr sz="2200">
                <a:solidFill>
                  <a:schemeClr val="dk1"/>
                </a:solidFill>
              </a:defRPr>
            </a:lvl8pPr>
            <a:lvl9pPr lvl="8">
              <a:lnSpc>
                <a:spcPct val="80000"/>
              </a:lnSpc>
              <a:spcBef>
                <a:spcPts val="0"/>
              </a:spcBef>
              <a:spcAft>
                <a:spcPts val="0"/>
              </a:spcAft>
              <a:buClr>
                <a:schemeClr val="dk1"/>
              </a:buClr>
              <a:buSzPts val="1000"/>
              <a:buNone/>
              <a:defRPr sz="2200">
                <a:solidFill>
                  <a:schemeClr val="dk1"/>
                </a:solidFill>
              </a:defRPr>
            </a:lvl9pPr>
          </a:lstStyle>
          <a:p>
            <a:endParaRPr/>
          </a:p>
        </p:txBody>
      </p:sp>
      <p:sp>
        <p:nvSpPr>
          <p:cNvPr id="20" name="Google Shape;20;p3"/>
          <p:cNvSpPr txBox="1">
            <a:spLocks noGrp="1"/>
          </p:cNvSpPr>
          <p:nvPr>
            <p:ph type="subTitle" idx="6"/>
          </p:nvPr>
        </p:nvSpPr>
        <p:spPr>
          <a:xfrm>
            <a:off x="3469838" y="3646164"/>
            <a:ext cx="5659800" cy="452700"/>
          </a:xfrm>
          <a:prstGeom prst="rect">
            <a:avLst/>
          </a:prstGeom>
        </p:spPr>
        <p:txBody>
          <a:bodyPr spcFirstLastPara="1" wrap="square" lIns="0" tIns="0" rIns="91425" bIns="0" anchor="ctr" anchorCtr="0">
            <a:noAutofit/>
          </a:bodyPr>
          <a:lstStyle>
            <a:lvl1pPr lvl="0">
              <a:lnSpc>
                <a:spcPct val="80000"/>
              </a:lnSpc>
              <a:spcBef>
                <a:spcPts val="0"/>
              </a:spcBef>
              <a:spcAft>
                <a:spcPts val="0"/>
              </a:spcAft>
              <a:buClr>
                <a:schemeClr val="dk1"/>
              </a:buClr>
              <a:buSzPts val="1000"/>
              <a:buNone/>
              <a:defRPr sz="2200">
                <a:solidFill>
                  <a:schemeClr val="dk1"/>
                </a:solidFill>
              </a:defRPr>
            </a:lvl1pPr>
            <a:lvl2pPr lvl="1">
              <a:lnSpc>
                <a:spcPct val="80000"/>
              </a:lnSpc>
              <a:spcBef>
                <a:spcPts val="0"/>
              </a:spcBef>
              <a:spcAft>
                <a:spcPts val="0"/>
              </a:spcAft>
              <a:buClr>
                <a:schemeClr val="dk1"/>
              </a:buClr>
              <a:buSzPts val="1000"/>
              <a:buNone/>
              <a:defRPr sz="2200">
                <a:solidFill>
                  <a:schemeClr val="dk1"/>
                </a:solidFill>
              </a:defRPr>
            </a:lvl2pPr>
            <a:lvl3pPr lvl="2">
              <a:lnSpc>
                <a:spcPct val="80000"/>
              </a:lnSpc>
              <a:spcBef>
                <a:spcPts val="0"/>
              </a:spcBef>
              <a:spcAft>
                <a:spcPts val="0"/>
              </a:spcAft>
              <a:buClr>
                <a:schemeClr val="dk1"/>
              </a:buClr>
              <a:buSzPts val="1000"/>
              <a:buNone/>
              <a:defRPr sz="2200">
                <a:solidFill>
                  <a:schemeClr val="dk1"/>
                </a:solidFill>
              </a:defRPr>
            </a:lvl3pPr>
            <a:lvl4pPr lvl="3">
              <a:lnSpc>
                <a:spcPct val="80000"/>
              </a:lnSpc>
              <a:spcBef>
                <a:spcPts val="0"/>
              </a:spcBef>
              <a:spcAft>
                <a:spcPts val="0"/>
              </a:spcAft>
              <a:buClr>
                <a:schemeClr val="dk1"/>
              </a:buClr>
              <a:buSzPts val="1000"/>
              <a:buNone/>
              <a:defRPr sz="2200">
                <a:solidFill>
                  <a:schemeClr val="dk1"/>
                </a:solidFill>
              </a:defRPr>
            </a:lvl4pPr>
            <a:lvl5pPr lvl="4">
              <a:lnSpc>
                <a:spcPct val="80000"/>
              </a:lnSpc>
              <a:spcBef>
                <a:spcPts val="0"/>
              </a:spcBef>
              <a:spcAft>
                <a:spcPts val="0"/>
              </a:spcAft>
              <a:buClr>
                <a:schemeClr val="dk1"/>
              </a:buClr>
              <a:buSzPts val="1000"/>
              <a:buNone/>
              <a:defRPr sz="2200">
                <a:solidFill>
                  <a:schemeClr val="dk1"/>
                </a:solidFill>
              </a:defRPr>
            </a:lvl5pPr>
            <a:lvl6pPr lvl="5">
              <a:lnSpc>
                <a:spcPct val="80000"/>
              </a:lnSpc>
              <a:spcBef>
                <a:spcPts val="0"/>
              </a:spcBef>
              <a:spcAft>
                <a:spcPts val="0"/>
              </a:spcAft>
              <a:buClr>
                <a:schemeClr val="dk1"/>
              </a:buClr>
              <a:buSzPts val="1000"/>
              <a:buNone/>
              <a:defRPr sz="2200">
                <a:solidFill>
                  <a:schemeClr val="dk1"/>
                </a:solidFill>
              </a:defRPr>
            </a:lvl6pPr>
            <a:lvl7pPr lvl="6">
              <a:lnSpc>
                <a:spcPct val="80000"/>
              </a:lnSpc>
              <a:spcBef>
                <a:spcPts val="0"/>
              </a:spcBef>
              <a:spcAft>
                <a:spcPts val="0"/>
              </a:spcAft>
              <a:buClr>
                <a:schemeClr val="dk1"/>
              </a:buClr>
              <a:buSzPts val="1000"/>
              <a:buNone/>
              <a:defRPr sz="2200">
                <a:solidFill>
                  <a:schemeClr val="dk1"/>
                </a:solidFill>
              </a:defRPr>
            </a:lvl7pPr>
            <a:lvl8pPr lvl="7">
              <a:lnSpc>
                <a:spcPct val="80000"/>
              </a:lnSpc>
              <a:spcBef>
                <a:spcPts val="0"/>
              </a:spcBef>
              <a:spcAft>
                <a:spcPts val="0"/>
              </a:spcAft>
              <a:buClr>
                <a:schemeClr val="dk1"/>
              </a:buClr>
              <a:buSzPts val="1000"/>
              <a:buNone/>
              <a:defRPr sz="2200">
                <a:solidFill>
                  <a:schemeClr val="dk1"/>
                </a:solidFill>
              </a:defRPr>
            </a:lvl8pPr>
            <a:lvl9pPr lvl="8">
              <a:lnSpc>
                <a:spcPct val="80000"/>
              </a:lnSpc>
              <a:spcBef>
                <a:spcPts val="0"/>
              </a:spcBef>
              <a:spcAft>
                <a:spcPts val="0"/>
              </a:spcAft>
              <a:buClr>
                <a:schemeClr val="dk1"/>
              </a:buClr>
              <a:buSzPts val="1000"/>
              <a:buNone/>
              <a:defRPr sz="2200">
                <a:solidFill>
                  <a:schemeClr val="dk1"/>
                </a:solidFill>
              </a:defRPr>
            </a:lvl9pPr>
          </a:lstStyle>
          <a:p>
            <a:endParaRPr/>
          </a:p>
        </p:txBody>
      </p:sp>
      <p:sp>
        <p:nvSpPr>
          <p:cNvPr id="21" name="Google Shape;21;p3"/>
          <p:cNvSpPr txBox="1">
            <a:spLocks noGrp="1"/>
          </p:cNvSpPr>
          <p:nvPr>
            <p:ph type="subTitle" idx="7"/>
          </p:nvPr>
        </p:nvSpPr>
        <p:spPr>
          <a:xfrm>
            <a:off x="3469838" y="4530963"/>
            <a:ext cx="5659800" cy="452700"/>
          </a:xfrm>
          <a:prstGeom prst="rect">
            <a:avLst/>
          </a:prstGeom>
        </p:spPr>
        <p:txBody>
          <a:bodyPr spcFirstLastPara="1" wrap="square" lIns="0" tIns="0" rIns="91425" bIns="0" anchor="ctr" anchorCtr="0">
            <a:noAutofit/>
          </a:bodyPr>
          <a:lstStyle>
            <a:lvl1pPr lvl="0">
              <a:lnSpc>
                <a:spcPct val="80000"/>
              </a:lnSpc>
              <a:spcBef>
                <a:spcPts val="0"/>
              </a:spcBef>
              <a:spcAft>
                <a:spcPts val="0"/>
              </a:spcAft>
              <a:buClr>
                <a:schemeClr val="dk1"/>
              </a:buClr>
              <a:buSzPts val="1000"/>
              <a:buNone/>
              <a:defRPr sz="2200">
                <a:solidFill>
                  <a:schemeClr val="dk1"/>
                </a:solidFill>
              </a:defRPr>
            </a:lvl1pPr>
            <a:lvl2pPr lvl="1">
              <a:lnSpc>
                <a:spcPct val="80000"/>
              </a:lnSpc>
              <a:spcBef>
                <a:spcPts val="0"/>
              </a:spcBef>
              <a:spcAft>
                <a:spcPts val="0"/>
              </a:spcAft>
              <a:buClr>
                <a:schemeClr val="dk1"/>
              </a:buClr>
              <a:buSzPts val="1000"/>
              <a:buNone/>
              <a:defRPr sz="2200">
                <a:solidFill>
                  <a:schemeClr val="dk1"/>
                </a:solidFill>
              </a:defRPr>
            </a:lvl2pPr>
            <a:lvl3pPr lvl="2">
              <a:lnSpc>
                <a:spcPct val="80000"/>
              </a:lnSpc>
              <a:spcBef>
                <a:spcPts val="0"/>
              </a:spcBef>
              <a:spcAft>
                <a:spcPts val="0"/>
              </a:spcAft>
              <a:buClr>
                <a:schemeClr val="dk1"/>
              </a:buClr>
              <a:buSzPts val="1000"/>
              <a:buNone/>
              <a:defRPr sz="2200">
                <a:solidFill>
                  <a:schemeClr val="dk1"/>
                </a:solidFill>
              </a:defRPr>
            </a:lvl3pPr>
            <a:lvl4pPr lvl="3">
              <a:lnSpc>
                <a:spcPct val="80000"/>
              </a:lnSpc>
              <a:spcBef>
                <a:spcPts val="0"/>
              </a:spcBef>
              <a:spcAft>
                <a:spcPts val="0"/>
              </a:spcAft>
              <a:buClr>
                <a:schemeClr val="dk1"/>
              </a:buClr>
              <a:buSzPts val="1000"/>
              <a:buNone/>
              <a:defRPr sz="2200">
                <a:solidFill>
                  <a:schemeClr val="dk1"/>
                </a:solidFill>
              </a:defRPr>
            </a:lvl4pPr>
            <a:lvl5pPr lvl="4">
              <a:lnSpc>
                <a:spcPct val="80000"/>
              </a:lnSpc>
              <a:spcBef>
                <a:spcPts val="0"/>
              </a:spcBef>
              <a:spcAft>
                <a:spcPts val="0"/>
              </a:spcAft>
              <a:buClr>
                <a:schemeClr val="dk1"/>
              </a:buClr>
              <a:buSzPts val="1000"/>
              <a:buNone/>
              <a:defRPr sz="2200">
                <a:solidFill>
                  <a:schemeClr val="dk1"/>
                </a:solidFill>
              </a:defRPr>
            </a:lvl5pPr>
            <a:lvl6pPr lvl="5">
              <a:lnSpc>
                <a:spcPct val="80000"/>
              </a:lnSpc>
              <a:spcBef>
                <a:spcPts val="0"/>
              </a:spcBef>
              <a:spcAft>
                <a:spcPts val="0"/>
              </a:spcAft>
              <a:buClr>
                <a:schemeClr val="dk1"/>
              </a:buClr>
              <a:buSzPts val="1000"/>
              <a:buNone/>
              <a:defRPr sz="2200">
                <a:solidFill>
                  <a:schemeClr val="dk1"/>
                </a:solidFill>
              </a:defRPr>
            </a:lvl6pPr>
            <a:lvl7pPr lvl="6">
              <a:lnSpc>
                <a:spcPct val="80000"/>
              </a:lnSpc>
              <a:spcBef>
                <a:spcPts val="0"/>
              </a:spcBef>
              <a:spcAft>
                <a:spcPts val="0"/>
              </a:spcAft>
              <a:buClr>
                <a:schemeClr val="dk1"/>
              </a:buClr>
              <a:buSzPts val="1000"/>
              <a:buNone/>
              <a:defRPr sz="2200">
                <a:solidFill>
                  <a:schemeClr val="dk1"/>
                </a:solidFill>
              </a:defRPr>
            </a:lvl7pPr>
            <a:lvl8pPr lvl="7">
              <a:lnSpc>
                <a:spcPct val="80000"/>
              </a:lnSpc>
              <a:spcBef>
                <a:spcPts val="0"/>
              </a:spcBef>
              <a:spcAft>
                <a:spcPts val="0"/>
              </a:spcAft>
              <a:buClr>
                <a:schemeClr val="dk1"/>
              </a:buClr>
              <a:buSzPts val="1000"/>
              <a:buNone/>
              <a:defRPr sz="2200">
                <a:solidFill>
                  <a:schemeClr val="dk1"/>
                </a:solidFill>
              </a:defRPr>
            </a:lvl8pPr>
            <a:lvl9pPr lvl="8">
              <a:lnSpc>
                <a:spcPct val="80000"/>
              </a:lnSpc>
              <a:spcBef>
                <a:spcPts val="0"/>
              </a:spcBef>
              <a:spcAft>
                <a:spcPts val="0"/>
              </a:spcAft>
              <a:buClr>
                <a:schemeClr val="dk1"/>
              </a:buClr>
              <a:buSzPts val="1000"/>
              <a:buNone/>
              <a:defRPr sz="2200">
                <a:solidFill>
                  <a:schemeClr val="dk1"/>
                </a:solidFill>
              </a:defRPr>
            </a:lvl9pPr>
          </a:lstStyle>
          <a:p>
            <a:endParaRPr/>
          </a:p>
        </p:txBody>
      </p:sp>
    </p:spTree>
    <p:extLst>
      <p:ext uri="{BB962C8B-B14F-4D97-AF65-F5344CB8AC3E}">
        <p14:creationId xmlns:p14="http://schemas.microsoft.com/office/powerpoint/2010/main" val="38054715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 Alt 1">
  <p:cSld name="Title and body - Alt 1">
    <p:spTree>
      <p:nvGrpSpPr>
        <p:cNvPr id="1" name="Shape 22"/>
        <p:cNvGrpSpPr/>
        <p:nvPr/>
      </p:nvGrpSpPr>
      <p:grpSpPr>
        <a:xfrm>
          <a:off x="0" y="0"/>
          <a:ext cx="0" cy="0"/>
          <a:chOff x="0" y="0"/>
          <a:chExt cx="0" cy="0"/>
        </a:xfrm>
      </p:grpSpPr>
      <p:sp>
        <p:nvSpPr>
          <p:cNvPr id="27" name="Google Shape;27;p4"/>
          <p:cNvSpPr txBox="1">
            <a:spLocks noGrp="1"/>
          </p:cNvSpPr>
          <p:nvPr>
            <p:ph type="title"/>
          </p:nvPr>
        </p:nvSpPr>
        <p:spPr>
          <a:xfrm>
            <a:off x="941650" y="795275"/>
            <a:ext cx="2861400" cy="8166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accent6"/>
              </a:buClr>
              <a:buSzPts val="3000"/>
              <a:buNone/>
              <a:defRPr sz="2400">
                <a:solidFill>
                  <a:schemeClr val="accent6"/>
                </a:solidFill>
              </a:defRPr>
            </a:lvl1pPr>
            <a:lvl2pPr lvl="1">
              <a:lnSpc>
                <a:spcPct val="100000"/>
              </a:lnSpc>
              <a:spcBef>
                <a:spcPts val="0"/>
              </a:spcBef>
              <a:spcAft>
                <a:spcPts val="0"/>
              </a:spcAft>
              <a:buClr>
                <a:schemeClr val="accent6"/>
              </a:buClr>
              <a:buSzPts val="3000"/>
              <a:buNone/>
              <a:defRPr sz="2400">
                <a:solidFill>
                  <a:schemeClr val="accent6"/>
                </a:solidFill>
                <a:latin typeface="Quantico"/>
                <a:ea typeface="Quantico"/>
                <a:cs typeface="Quantico"/>
                <a:sym typeface="Quantico"/>
              </a:defRPr>
            </a:lvl2pPr>
            <a:lvl3pPr lvl="2">
              <a:lnSpc>
                <a:spcPct val="100000"/>
              </a:lnSpc>
              <a:spcBef>
                <a:spcPts val="0"/>
              </a:spcBef>
              <a:spcAft>
                <a:spcPts val="0"/>
              </a:spcAft>
              <a:buClr>
                <a:schemeClr val="accent6"/>
              </a:buClr>
              <a:buSzPts val="3000"/>
              <a:buNone/>
              <a:defRPr sz="2400">
                <a:solidFill>
                  <a:schemeClr val="accent6"/>
                </a:solidFill>
                <a:latin typeface="Quantico"/>
                <a:ea typeface="Quantico"/>
                <a:cs typeface="Quantico"/>
                <a:sym typeface="Quantico"/>
              </a:defRPr>
            </a:lvl3pPr>
            <a:lvl4pPr lvl="3">
              <a:lnSpc>
                <a:spcPct val="100000"/>
              </a:lnSpc>
              <a:spcBef>
                <a:spcPts val="0"/>
              </a:spcBef>
              <a:spcAft>
                <a:spcPts val="0"/>
              </a:spcAft>
              <a:buClr>
                <a:schemeClr val="accent6"/>
              </a:buClr>
              <a:buSzPts val="3000"/>
              <a:buNone/>
              <a:defRPr sz="2400">
                <a:solidFill>
                  <a:schemeClr val="accent6"/>
                </a:solidFill>
                <a:latin typeface="Quantico"/>
                <a:ea typeface="Quantico"/>
                <a:cs typeface="Quantico"/>
                <a:sym typeface="Quantico"/>
              </a:defRPr>
            </a:lvl4pPr>
            <a:lvl5pPr lvl="4">
              <a:lnSpc>
                <a:spcPct val="100000"/>
              </a:lnSpc>
              <a:spcBef>
                <a:spcPts val="0"/>
              </a:spcBef>
              <a:spcAft>
                <a:spcPts val="0"/>
              </a:spcAft>
              <a:buClr>
                <a:schemeClr val="accent6"/>
              </a:buClr>
              <a:buSzPts val="3000"/>
              <a:buNone/>
              <a:defRPr sz="2400">
                <a:solidFill>
                  <a:schemeClr val="accent6"/>
                </a:solidFill>
                <a:latin typeface="Quantico"/>
                <a:ea typeface="Quantico"/>
                <a:cs typeface="Quantico"/>
                <a:sym typeface="Quantico"/>
              </a:defRPr>
            </a:lvl5pPr>
            <a:lvl6pPr lvl="5">
              <a:lnSpc>
                <a:spcPct val="100000"/>
              </a:lnSpc>
              <a:spcBef>
                <a:spcPts val="0"/>
              </a:spcBef>
              <a:spcAft>
                <a:spcPts val="0"/>
              </a:spcAft>
              <a:buClr>
                <a:schemeClr val="accent6"/>
              </a:buClr>
              <a:buSzPts val="3000"/>
              <a:buNone/>
              <a:defRPr sz="2400">
                <a:solidFill>
                  <a:schemeClr val="accent6"/>
                </a:solidFill>
                <a:latin typeface="Quantico"/>
                <a:ea typeface="Quantico"/>
                <a:cs typeface="Quantico"/>
                <a:sym typeface="Quantico"/>
              </a:defRPr>
            </a:lvl6pPr>
            <a:lvl7pPr lvl="6">
              <a:lnSpc>
                <a:spcPct val="100000"/>
              </a:lnSpc>
              <a:spcBef>
                <a:spcPts val="0"/>
              </a:spcBef>
              <a:spcAft>
                <a:spcPts val="0"/>
              </a:spcAft>
              <a:buClr>
                <a:schemeClr val="accent6"/>
              </a:buClr>
              <a:buSzPts val="3000"/>
              <a:buNone/>
              <a:defRPr sz="2400">
                <a:solidFill>
                  <a:schemeClr val="accent6"/>
                </a:solidFill>
                <a:latin typeface="Quantico"/>
                <a:ea typeface="Quantico"/>
                <a:cs typeface="Quantico"/>
                <a:sym typeface="Quantico"/>
              </a:defRPr>
            </a:lvl7pPr>
            <a:lvl8pPr lvl="7">
              <a:lnSpc>
                <a:spcPct val="100000"/>
              </a:lnSpc>
              <a:spcBef>
                <a:spcPts val="0"/>
              </a:spcBef>
              <a:spcAft>
                <a:spcPts val="0"/>
              </a:spcAft>
              <a:buClr>
                <a:schemeClr val="accent6"/>
              </a:buClr>
              <a:buSzPts val="3000"/>
              <a:buNone/>
              <a:defRPr sz="2400">
                <a:solidFill>
                  <a:schemeClr val="accent6"/>
                </a:solidFill>
                <a:latin typeface="Quantico"/>
                <a:ea typeface="Quantico"/>
                <a:cs typeface="Quantico"/>
                <a:sym typeface="Quantico"/>
              </a:defRPr>
            </a:lvl8pPr>
            <a:lvl9pPr lvl="8">
              <a:lnSpc>
                <a:spcPct val="100000"/>
              </a:lnSpc>
              <a:spcBef>
                <a:spcPts val="0"/>
              </a:spcBef>
              <a:spcAft>
                <a:spcPts val="0"/>
              </a:spcAft>
              <a:buClr>
                <a:schemeClr val="accent6"/>
              </a:buClr>
              <a:buSzPts val="3000"/>
              <a:buNone/>
              <a:defRPr sz="2400">
                <a:solidFill>
                  <a:schemeClr val="accent6"/>
                </a:solidFill>
                <a:latin typeface="Quantico"/>
                <a:ea typeface="Quantico"/>
                <a:cs typeface="Quantico"/>
                <a:sym typeface="Quantico"/>
              </a:defRPr>
            </a:lvl9pPr>
          </a:lstStyle>
          <a:p>
            <a:endParaRPr/>
          </a:p>
        </p:txBody>
      </p:sp>
      <p:sp>
        <p:nvSpPr>
          <p:cNvPr id="28" name="Google Shape;28;p4"/>
          <p:cNvSpPr txBox="1">
            <a:spLocks noGrp="1"/>
          </p:cNvSpPr>
          <p:nvPr>
            <p:ph type="title" idx="2"/>
          </p:nvPr>
        </p:nvSpPr>
        <p:spPr>
          <a:xfrm>
            <a:off x="4399600" y="835425"/>
            <a:ext cx="2703600" cy="7722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accent3"/>
              </a:buClr>
              <a:buSzPts val="3000"/>
              <a:buNone/>
              <a:defRPr sz="2200">
                <a:solidFill>
                  <a:schemeClr val="accent3"/>
                </a:solidFill>
              </a:defRPr>
            </a:lvl1pPr>
            <a:lvl2pPr lvl="1">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2pPr>
            <a:lvl3pPr lvl="2">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3pPr>
            <a:lvl4pPr lvl="3">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4pPr>
            <a:lvl5pPr lvl="4">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5pPr>
            <a:lvl6pPr lvl="5">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6pPr>
            <a:lvl7pPr lvl="6">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7pPr>
            <a:lvl8pPr lvl="7">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8pPr>
            <a:lvl9pPr lvl="8">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9pPr>
          </a:lstStyle>
          <a:p>
            <a:endParaRPr/>
          </a:p>
        </p:txBody>
      </p:sp>
      <p:sp>
        <p:nvSpPr>
          <p:cNvPr id="29" name="Google Shape;29;p4"/>
          <p:cNvSpPr txBox="1">
            <a:spLocks noGrp="1"/>
          </p:cNvSpPr>
          <p:nvPr>
            <p:ph type="title" idx="3"/>
          </p:nvPr>
        </p:nvSpPr>
        <p:spPr>
          <a:xfrm>
            <a:off x="6496050" y="835425"/>
            <a:ext cx="2703600" cy="7722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accent3"/>
              </a:buClr>
              <a:buSzPts val="3000"/>
              <a:buNone/>
              <a:defRPr sz="2200">
                <a:solidFill>
                  <a:schemeClr val="accent3"/>
                </a:solidFill>
              </a:defRPr>
            </a:lvl1pPr>
            <a:lvl2pPr lvl="1">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2pPr>
            <a:lvl3pPr lvl="2">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3pPr>
            <a:lvl4pPr lvl="3">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4pPr>
            <a:lvl5pPr lvl="4">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5pPr>
            <a:lvl6pPr lvl="5">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6pPr>
            <a:lvl7pPr lvl="6">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7pPr>
            <a:lvl8pPr lvl="7">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8pPr>
            <a:lvl9pPr lvl="8">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9pPr>
          </a:lstStyle>
          <a:p>
            <a:endParaRPr/>
          </a:p>
        </p:txBody>
      </p:sp>
      <p:sp>
        <p:nvSpPr>
          <p:cNvPr id="30" name="Google Shape;30;p4"/>
          <p:cNvSpPr txBox="1">
            <a:spLocks noGrp="1"/>
          </p:cNvSpPr>
          <p:nvPr>
            <p:ph type="title" idx="4"/>
          </p:nvPr>
        </p:nvSpPr>
        <p:spPr>
          <a:xfrm>
            <a:off x="4385600" y="2797575"/>
            <a:ext cx="2703600" cy="7722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accent3"/>
              </a:buClr>
              <a:buSzPts val="3000"/>
              <a:buNone/>
              <a:defRPr sz="2200">
                <a:solidFill>
                  <a:schemeClr val="accent3"/>
                </a:solidFill>
              </a:defRPr>
            </a:lvl1pPr>
            <a:lvl2pPr lvl="1">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2pPr>
            <a:lvl3pPr lvl="2">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3pPr>
            <a:lvl4pPr lvl="3">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4pPr>
            <a:lvl5pPr lvl="4">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5pPr>
            <a:lvl6pPr lvl="5">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6pPr>
            <a:lvl7pPr lvl="6">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7pPr>
            <a:lvl8pPr lvl="7">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8pPr>
            <a:lvl9pPr lvl="8">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9pPr>
          </a:lstStyle>
          <a:p>
            <a:endParaRPr/>
          </a:p>
        </p:txBody>
      </p:sp>
      <p:sp>
        <p:nvSpPr>
          <p:cNvPr id="31" name="Google Shape;31;p4"/>
          <p:cNvSpPr txBox="1">
            <a:spLocks noGrp="1"/>
          </p:cNvSpPr>
          <p:nvPr>
            <p:ph type="title" idx="5"/>
          </p:nvPr>
        </p:nvSpPr>
        <p:spPr>
          <a:xfrm>
            <a:off x="6496050" y="2797575"/>
            <a:ext cx="2703600" cy="7722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accent3"/>
              </a:buClr>
              <a:buSzPts val="3000"/>
              <a:buNone/>
              <a:defRPr sz="2200">
                <a:solidFill>
                  <a:schemeClr val="accent3"/>
                </a:solidFill>
              </a:defRPr>
            </a:lvl1pPr>
            <a:lvl2pPr lvl="1">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2pPr>
            <a:lvl3pPr lvl="2">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3pPr>
            <a:lvl4pPr lvl="3">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4pPr>
            <a:lvl5pPr lvl="4">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5pPr>
            <a:lvl6pPr lvl="5">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6pPr>
            <a:lvl7pPr lvl="6">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7pPr>
            <a:lvl8pPr lvl="7">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8pPr>
            <a:lvl9pPr lvl="8">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9pPr>
          </a:lstStyle>
          <a:p>
            <a:endParaRPr/>
          </a:p>
        </p:txBody>
      </p:sp>
      <p:sp>
        <p:nvSpPr>
          <p:cNvPr id="32" name="Google Shape;32;p4"/>
          <p:cNvSpPr txBox="1">
            <a:spLocks noGrp="1"/>
          </p:cNvSpPr>
          <p:nvPr>
            <p:ph type="title" idx="6"/>
          </p:nvPr>
        </p:nvSpPr>
        <p:spPr>
          <a:xfrm>
            <a:off x="4423700" y="1379550"/>
            <a:ext cx="1703700" cy="772200"/>
          </a:xfrm>
          <a:prstGeom prst="rect">
            <a:avLst/>
          </a:prstGeom>
        </p:spPr>
        <p:txBody>
          <a:bodyPr spcFirstLastPara="1" wrap="square" lIns="0" tIns="0" rIns="91425" bIns="0" anchor="t" anchorCtr="0">
            <a:noAutofit/>
          </a:bodyPr>
          <a:lstStyle>
            <a:lvl1pPr lvl="0">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1pPr>
            <a:lvl2pPr lvl="1">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2pPr>
            <a:lvl3pPr lvl="2">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3pPr>
            <a:lvl4pPr lvl="3">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4pPr>
            <a:lvl5pPr lvl="4">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5pPr>
            <a:lvl6pPr lvl="5">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6pPr>
            <a:lvl7pPr lvl="6">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7pPr>
            <a:lvl8pPr lvl="7">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8pPr>
            <a:lvl9pPr lvl="8">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9pPr>
          </a:lstStyle>
          <a:p>
            <a:endParaRPr/>
          </a:p>
        </p:txBody>
      </p:sp>
      <p:sp>
        <p:nvSpPr>
          <p:cNvPr id="33" name="Google Shape;33;p4"/>
          <p:cNvSpPr txBox="1">
            <a:spLocks noGrp="1"/>
          </p:cNvSpPr>
          <p:nvPr>
            <p:ph type="title" idx="7"/>
          </p:nvPr>
        </p:nvSpPr>
        <p:spPr>
          <a:xfrm>
            <a:off x="6562725" y="1379550"/>
            <a:ext cx="1703700" cy="772200"/>
          </a:xfrm>
          <a:prstGeom prst="rect">
            <a:avLst/>
          </a:prstGeom>
        </p:spPr>
        <p:txBody>
          <a:bodyPr spcFirstLastPara="1" wrap="square" lIns="0" tIns="0" rIns="91425" bIns="0" anchor="t" anchorCtr="0">
            <a:noAutofit/>
          </a:bodyPr>
          <a:lstStyle>
            <a:lvl1pPr lvl="0">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1pPr>
            <a:lvl2pPr lvl="1">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2pPr>
            <a:lvl3pPr lvl="2">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3pPr>
            <a:lvl4pPr lvl="3">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4pPr>
            <a:lvl5pPr lvl="4">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5pPr>
            <a:lvl6pPr lvl="5">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6pPr>
            <a:lvl7pPr lvl="6">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7pPr>
            <a:lvl8pPr lvl="7">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8pPr>
            <a:lvl9pPr lvl="8">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9pPr>
          </a:lstStyle>
          <a:p>
            <a:endParaRPr/>
          </a:p>
        </p:txBody>
      </p:sp>
      <p:sp>
        <p:nvSpPr>
          <p:cNvPr id="34" name="Google Shape;34;p4"/>
          <p:cNvSpPr txBox="1">
            <a:spLocks noGrp="1"/>
          </p:cNvSpPr>
          <p:nvPr>
            <p:ph type="title" idx="8"/>
          </p:nvPr>
        </p:nvSpPr>
        <p:spPr>
          <a:xfrm>
            <a:off x="4423700" y="3341700"/>
            <a:ext cx="1703700" cy="772200"/>
          </a:xfrm>
          <a:prstGeom prst="rect">
            <a:avLst/>
          </a:prstGeom>
        </p:spPr>
        <p:txBody>
          <a:bodyPr spcFirstLastPara="1" wrap="square" lIns="0" tIns="0" rIns="91425" bIns="0" anchor="t" anchorCtr="0">
            <a:noAutofit/>
          </a:bodyPr>
          <a:lstStyle>
            <a:lvl1pPr lvl="0">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1pPr>
            <a:lvl2pPr lvl="1">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2pPr>
            <a:lvl3pPr lvl="2">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3pPr>
            <a:lvl4pPr lvl="3">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4pPr>
            <a:lvl5pPr lvl="4">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5pPr>
            <a:lvl6pPr lvl="5">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6pPr>
            <a:lvl7pPr lvl="6">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7pPr>
            <a:lvl8pPr lvl="7">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8pPr>
            <a:lvl9pPr lvl="8">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9pPr>
          </a:lstStyle>
          <a:p>
            <a:endParaRPr/>
          </a:p>
        </p:txBody>
      </p:sp>
      <p:sp>
        <p:nvSpPr>
          <p:cNvPr id="35" name="Google Shape;35;p4"/>
          <p:cNvSpPr txBox="1">
            <a:spLocks noGrp="1"/>
          </p:cNvSpPr>
          <p:nvPr>
            <p:ph type="title" idx="9"/>
          </p:nvPr>
        </p:nvSpPr>
        <p:spPr>
          <a:xfrm>
            <a:off x="6562725" y="3341688"/>
            <a:ext cx="1703700" cy="772200"/>
          </a:xfrm>
          <a:prstGeom prst="rect">
            <a:avLst/>
          </a:prstGeom>
        </p:spPr>
        <p:txBody>
          <a:bodyPr spcFirstLastPara="1" wrap="square" lIns="0" tIns="0" rIns="91425" bIns="0" anchor="t" anchorCtr="0">
            <a:noAutofit/>
          </a:bodyPr>
          <a:lstStyle>
            <a:lvl1pPr lvl="0">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1pPr>
            <a:lvl2pPr lvl="1">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2pPr>
            <a:lvl3pPr lvl="2">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3pPr>
            <a:lvl4pPr lvl="3">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4pPr>
            <a:lvl5pPr lvl="4">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5pPr>
            <a:lvl6pPr lvl="5">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6pPr>
            <a:lvl7pPr lvl="6">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7pPr>
            <a:lvl8pPr lvl="7">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8pPr>
            <a:lvl9pPr lvl="8">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9pPr>
          </a:lstStyle>
          <a:p>
            <a:endParaRPr/>
          </a:p>
        </p:txBody>
      </p:sp>
      <p:sp>
        <p:nvSpPr>
          <p:cNvPr id="36" name="Google Shape;36;p4"/>
          <p:cNvSpPr txBox="1">
            <a:spLocks noGrp="1"/>
          </p:cNvSpPr>
          <p:nvPr>
            <p:ph type="title" idx="13"/>
          </p:nvPr>
        </p:nvSpPr>
        <p:spPr>
          <a:xfrm>
            <a:off x="966700" y="1417525"/>
            <a:ext cx="2072700" cy="1705200"/>
          </a:xfrm>
          <a:prstGeom prst="rect">
            <a:avLst/>
          </a:prstGeom>
        </p:spPr>
        <p:txBody>
          <a:bodyPr spcFirstLastPara="1" wrap="square" lIns="0" tIns="0" rIns="91425" bIns="0" anchor="t" anchorCtr="0">
            <a:noAutofit/>
          </a:bodyPr>
          <a:lstStyle>
            <a:lvl1pPr lvl="0">
              <a:spcBef>
                <a:spcPts val="0"/>
              </a:spcBef>
              <a:spcAft>
                <a:spcPts val="0"/>
              </a:spcAft>
              <a:buClr>
                <a:schemeClr val="accent6"/>
              </a:buClr>
              <a:buSzPts val="3100"/>
              <a:buFont typeface="Lato"/>
              <a:buNone/>
              <a:defRPr sz="1200">
                <a:solidFill>
                  <a:schemeClr val="accent6"/>
                </a:solidFill>
                <a:latin typeface="Lato"/>
                <a:ea typeface="Lato"/>
                <a:cs typeface="Lato"/>
                <a:sym typeface="Lato"/>
              </a:defRPr>
            </a:lvl1pPr>
            <a:lvl2pPr lvl="1">
              <a:spcBef>
                <a:spcPts val="0"/>
              </a:spcBef>
              <a:spcAft>
                <a:spcPts val="0"/>
              </a:spcAft>
              <a:buClr>
                <a:schemeClr val="accent6"/>
              </a:buClr>
              <a:buSzPts val="3100"/>
              <a:buFont typeface="Lato"/>
              <a:buNone/>
              <a:defRPr sz="1200">
                <a:solidFill>
                  <a:schemeClr val="accent6"/>
                </a:solidFill>
                <a:latin typeface="Lato"/>
                <a:ea typeface="Lato"/>
                <a:cs typeface="Lato"/>
                <a:sym typeface="Lato"/>
              </a:defRPr>
            </a:lvl2pPr>
            <a:lvl3pPr lvl="2">
              <a:spcBef>
                <a:spcPts val="0"/>
              </a:spcBef>
              <a:spcAft>
                <a:spcPts val="0"/>
              </a:spcAft>
              <a:buClr>
                <a:schemeClr val="accent6"/>
              </a:buClr>
              <a:buSzPts val="3100"/>
              <a:buFont typeface="Lato"/>
              <a:buNone/>
              <a:defRPr sz="1200">
                <a:solidFill>
                  <a:schemeClr val="accent6"/>
                </a:solidFill>
                <a:latin typeface="Lato"/>
                <a:ea typeface="Lato"/>
                <a:cs typeface="Lato"/>
                <a:sym typeface="Lato"/>
              </a:defRPr>
            </a:lvl3pPr>
            <a:lvl4pPr lvl="3">
              <a:spcBef>
                <a:spcPts val="0"/>
              </a:spcBef>
              <a:spcAft>
                <a:spcPts val="0"/>
              </a:spcAft>
              <a:buClr>
                <a:schemeClr val="accent6"/>
              </a:buClr>
              <a:buSzPts val="3100"/>
              <a:buFont typeface="Lato"/>
              <a:buNone/>
              <a:defRPr sz="1200">
                <a:solidFill>
                  <a:schemeClr val="accent6"/>
                </a:solidFill>
                <a:latin typeface="Lato"/>
                <a:ea typeface="Lato"/>
                <a:cs typeface="Lato"/>
                <a:sym typeface="Lato"/>
              </a:defRPr>
            </a:lvl4pPr>
            <a:lvl5pPr lvl="4">
              <a:spcBef>
                <a:spcPts val="0"/>
              </a:spcBef>
              <a:spcAft>
                <a:spcPts val="0"/>
              </a:spcAft>
              <a:buClr>
                <a:schemeClr val="accent6"/>
              </a:buClr>
              <a:buSzPts val="3100"/>
              <a:buFont typeface="Lato"/>
              <a:buNone/>
              <a:defRPr sz="1200">
                <a:solidFill>
                  <a:schemeClr val="accent6"/>
                </a:solidFill>
                <a:latin typeface="Lato"/>
                <a:ea typeface="Lato"/>
                <a:cs typeface="Lato"/>
                <a:sym typeface="Lato"/>
              </a:defRPr>
            </a:lvl5pPr>
            <a:lvl6pPr lvl="5">
              <a:spcBef>
                <a:spcPts val="0"/>
              </a:spcBef>
              <a:spcAft>
                <a:spcPts val="0"/>
              </a:spcAft>
              <a:buClr>
                <a:schemeClr val="accent6"/>
              </a:buClr>
              <a:buSzPts val="3100"/>
              <a:buFont typeface="Lato"/>
              <a:buNone/>
              <a:defRPr sz="1200">
                <a:solidFill>
                  <a:schemeClr val="accent6"/>
                </a:solidFill>
                <a:latin typeface="Lato"/>
                <a:ea typeface="Lato"/>
                <a:cs typeface="Lato"/>
                <a:sym typeface="Lato"/>
              </a:defRPr>
            </a:lvl6pPr>
            <a:lvl7pPr lvl="6">
              <a:spcBef>
                <a:spcPts val="0"/>
              </a:spcBef>
              <a:spcAft>
                <a:spcPts val="0"/>
              </a:spcAft>
              <a:buClr>
                <a:schemeClr val="accent6"/>
              </a:buClr>
              <a:buSzPts val="3100"/>
              <a:buFont typeface="Lato"/>
              <a:buNone/>
              <a:defRPr sz="1200">
                <a:solidFill>
                  <a:schemeClr val="accent6"/>
                </a:solidFill>
                <a:latin typeface="Lato"/>
                <a:ea typeface="Lato"/>
                <a:cs typeface="Lato"/>
                <a:sym typeface="Lato"/>
              </a:defRPr>
            </a:lvl7pPr>
            <a:lvl8pPr lvl="7">
              <a:spcBef>
                <a:spcPts val="0"/>
              </a:spcBef>
              <a:spcAft>
                <a:spcPts val="0"/>
              </a:spcAft>
              <a:buClr>
                <a:schemeClr val="accent6"/>
              </a:buClr>
              <a:buSzPts val="3100"/>
              <a:buFont typeface="Lato"/>
              <a:buNone/>
              <a:defRPr sz="1200">
                <a:solidFill>
                  <a:schemeClr val="accent6"/>
                </a:solidFill>
                <a:latin typeface="Lato"/>
                <a:ea typeface="Lato"/>
                <a:cs typeface="Lato"/>
                <a:sym typeface="Lato"/>
              </a:defRPr>
            </a:lvl8pPr>
            <a:lvl9pPr lvl="8">
              <a:spcBef>
                <a:spcPts val="0"/>
              </a:spcBef>
              <a:spcAft>
                <a:spcPts val="0"/>
              </a:spcAft>
              <a:buClr>
                <a:schemeClr val="accent6"/>
              </a:buClr>
              <a:buSzPts val="3100"/>
              <a:buFont typeface="Lato"/>
              <a:buNone/>
              <a:defRPr sz="1200">
                <a:solidFill>
                  <a:schemeClr val="accent6"/>
                </a:solidFill>
                <a:latin typeface="Lato"/>
                <a:ea typeface="Lato"/>
                <a:cs typeface="Lato"/>
                <a:sym typeface="Lato"/>
              </a:defRPr>
            </a:lvl9pPr>
          </a:lstStyle>
          <a:p>
            <a:endParaRPr/>
          </a:p>
        </p:txBody>
      </p:sp>
    </p:spTree>
    <p:extLst>
      <p:ext uri="{BB962C8B-B14F-4D97-AF65-F5344CB8AC3E}">
        <p14:creationId xmlns:p14="http://schemas.microsoft.com/office/powerpoint/2010/main" val="13202805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 Alt 2">
  <p:cSld name="Title and body - Alt 2">
    <p:spTree>
      <p:nvGrpSpPr>
        <p:cNvPr id="1" name="Shape 37"/>
        <p:cNvGrpSpPr/>
        <p:nvPr/>
      </p:nvGrpSpPr>
      <p:grpSpPr>
        <a:xfrm>
          <a:off x="0" y="0"/>
          <a:ext cx="0" cy="0"/>
          <a:chOff x="0" y="0"/>
          <a:chExt cx="0" cy="0"/>
        </a:xfrm>
      </p:grpSpPr>
      <p:sp>
        <p:nvSpPr>
          <p:cNvPr id="41" name="Google Shape;41;p5"/>
          <p:cNvSpPr txBox="1">
            <a:spLocks noGrp="1"/>
          </p:cNvSpPr>
          <p:nvPr>
            <p:ph type="subTitle" idx="1"/>
          </p:nvPr>
        </p:nvSpPr>
        <p:spPr>
          <a:xfrm>
            <a:off x="5792075" y="1776150"/>
            <a:ext cx="2799600" cy="3092100"/>
          </a:xfrm>
          <a:prstGeom prst="rect">
            <a:avLst/>
          </a:prstGeom>
        </p:spPr>
        <p:txBody>
          <a:bodyPr spcFirstLastPara="1" wrap="square" lIns="0" tIns="0" rIns="91425" bIns="0" anchor="t" anchorCtr="0">
            <a:noAutofit/>
          </a:bodyPr>
          <a:lstStyle>
            <a:lvl1pPr lvl="0">
              <a:lnSpc>
                <a:spcPct val="80000"/>
              </a:lnSpc>
              <a:spcBef>
                <a:spcPts val="0"/>
              </a:spcBef>
              <a:spcAft>
                <a:spcPts val="0"/>
              </a:spcAft>
              <a:buClr>
                <a:schemeClr val="dk1"/>
              </a:buClr>
              <a:buSzPts val="1000"/>
              <a:buNone/>
              <a:defRPr sz="3700">
                <a:solidFill>
                  <a:schemeClr val="dk1"/>
                </a:solidFill>
                <a:latin typeface="Quantico"/>
                <a:ea typeface="Quantico"/>
                <a:cs typeface="Quantico"/>
                <a:sym typeface="Quantico"/>
              </a:defRPr>
            </a:lvl1pPr>
            <a:lvl2pPr lvl="1">
              <a:lnSpc>
                <a:spcPct val="80000"/>
              </a:lnSpc>
              <a:spcBef>
                <a:spcPts val="0"/>
              </a:spcBef>
              <a:spcAft>
                <a:spcPts val="0"/>
              </a:spcAft>
              <a:buClr>
                <a:schemeClr val="dk1"/>
              </a:buClr>
              <a:buSzPts val="1000"/>
              <a:buNone/>
              <a:defRPr sz="3700">
                <a:solidFill>
                  <a:schemeClr val="dk1"/>
                </a:solidFill>
                <a:latin typeface="Quantico"/>
                <a:ea typeface="Quantico"/>
                <a:cs typeface="Quantico"/>
                <a:sym typeface="Quantico"/>
              </a:defRPr>
            </a:lvl2pPr>
            <a:lvl3pPr lvl="2">
              <a:lnSpc>
                <a:spcPct val="80000"/>
              </a:lnSpc>
              <a:spcBef>
                <a:spcPts val="0"/>
              </a:spcBef>
              <a:spcAft>
                <a:spcPts val="0"/>
              </a:spcAft>
              <a:buClr>
                <a:schemeClr val="dk1"/>
              </a:buClr>
              <a:buSzPts val="1000"/>
              <a:buNone/>
              <a:defRPr sz="3700">
                <a:solidFill>
                  <a:schemeClr val="dk1"/>
                </a:solidFill>
                <a:latin typeface="Quantico"/>
                <a:ea typeface="Quantico"/>
                <a:cs typeface="Quantico"/>
                <a:sym typeface="Quantico"/>
              </a:defRPr>
            </a:lvl3pPr>
            <a:lvl4pPr lvl="3">
              <a:lnSpc>
                <a:spcPct val="80000"/>
              </a:lnSpc>
              <a:spcBef>
                <a:spcPts val="0"/>
              </a:spcBef>
              <a:spcAft>
                <a:spcPts val="0"/>
              </a:spcAft>
              <a:buClr>
                <a:schemeClr val="dk1"/>
              </a:buClr>
              <a:buSzPts val="1000"/>
              <a:buNone/>
              <a:defRPr sz="3700">
                <a:solidFill>
                  <a:schemeClr val="dk1"/>
                </a:solidFill>
                <a:latin typeface="Quantico"/>
                <a:ea typeface="Quantico"/>
                <a:cs typeface="Quantico"/>
                <a:sym typeface="Quantico"/>
              </a:defRPr>
            </a:lvl4pPr>
            <a:lvl5pPr lvl="4">
              <a:lnSpc>
                <a:spcPct val="80000"/>
              </a:lnSpc>
              <a:spcBef>
                <a:spcPts val="0"/>
              </a:spcBef>
              <a:spcAft>
                <a:spcPts val="0"/>
              </a:spcAft>
              <a:buClr>
                <a:schemeClr val="dk1"/>
              </a:buClr>
              <a:buSzPts val="1000"/>
              <a:buNone/>
              <a:defRPr sz="3700">
                <a:solidFill>
                  <a:schemeClr val="dk1"/>
                </a:solidFill>
                <a:latin typeface="Quantico"/>
                <a:ea typeface="Quantico"/>
                <a:cs typeface="Quantico"/>
                <a:sym typeface="Quantico"/>
              </a:defRPr>
            </a:lvl5pPr>
            <a:lvl6pPr lvl="5">
              <a:lnSpc>
                <a:spcPct val="80000"/>
              </a:lnSpc>
              <a:spcBef>
                <a:spcPts val="0"/>
              </a:spcBef>
              <a:spcAft>
                <a:spcPts val="0"/>
              </a:spcAft>
              <a:buClr>
                <a:schemeClr val="dk1"/>
              </a:buClr>
              <a:buSzPts val="1000"/>
              <a:buNone/>
              <a:defRPr sz="3700">
                <a:solidFill>
                  <a:schemeClr val="dk1"/>
                </a:solidFill>
                <a:latin typeface="Quantico"/>
                <a:ea typeface="Quantico"/>
                <a:cs typeface="Quantico"/>
                <a:sym typeface="Quantico"/>
              </a:defRPr>
            </a:lvl6pPr>
            <a:lvl7pPr lvl="6">
              <a:lnSpc>
                <a:spcPct val="80000"/>
              </a:lnSpc>
              <a:spcBef>
                <a:spcPts val="0"/>
              </a:spcBef>
              <a:spcAft>
                <a:spcPts val="0"/>
              </a:spcAft>
              <a:buClr>
                <a:schemeClr val="dk1"/>
              </a:buClr>
              <a:buSzPts val="1000"/>
              <a:buNone/>
              <a:defRPr sz="3700">
                <a:solidFill>
                  <a:schemeClr val="dk1"/>
                </a:solidFill>
                <a:latin typeface="Quantico"/>
                <a:ea typeface="Quantico"/>
                <a:cs typeface="Quantico"/>
                <a:sym typeface="Quantico"/>
              </a:defRPr>
            </a:lvl7pPr>
            <a:lvl8pPr lvl="7">
              <a:lnSpc>
                <a:spcPct val="80000"/>
              </a:lnSpc>
              <a:spcBef>
                <a:spcPts val="0"/>
              </a:spcBef>
              <a:spcAft>
                <a:spcPts val="0"/>
              </a:spcAft>
              <a:buClr>
                <a:schemeClr val="dk1"/>
              </a:buClr>
              <a:buSzPts val="1000"/>
              <a:buNone/>
              <a:defRPr sz="3700">
                <a:solidFill>
                  <a:schemeClr val="dk1"/>
                </a:solidFill>
                <a:latin typeface="Quantico"/>
                <a:ea typeface="Quantico"/>
                <a:cs typeface="Quantico"/>
                <a:sym typeface="Quantico"/>
              </a:defRPr>
            </a:lvl8pPr>
            <a:lvl9pPr lvl="8">
              <a:lnSpc>
                <a:spcPct val="80000"/>
              </a:lnSpc>
              <a:spcBef>
                <a:spcPts val="0"/>
              </a:spcBef>
              <a:spcAft>
                <a:spcPts val="0"/>
              </a:spcAft>
              <a:buClr>
                <a:schemeClr val="dk1"/>
              </a:buClr>
              <a:buSzPts val="1000"/>
              <a:buNone/>
              <a:defRPr sz="3700">
                <a:solidFill>
                  <a:schemeClr val="dk1"/>
                </a:solidFill>
                <a:latin typeface="Quantico"/>
                <a:ea typeface="Quantico"/>
                <a:cs typeface="Quantico"/>
                <a:sym typeface="Quantico"/>
              </a:defRPr>
            </a:lvl9pPr>
          </a:lstStyle>
          <a:p>
            <a:endParaRPr/>
          </a:p>
        </p:txBody>
      </p:sp>
      <p:sp>
        <p:nvSpPr>
          <p:cNvPr id="42" name="Google Shape;42;p5"/>
          <p:cNvSpPr>
            <a:spLocks noGrp="1"/>
          </p:cNvSpPr>
          <p:nvPr>
            <p:ph type="pic" idx="2"/>
          </p:nvPr>
        </p:nvSpPr>
        <p:spPr>
          <a:xfrm>
            <a:off x="1801500" y="1497750"/>
            <a:ext cx="1801500" cy="1822500"/>
          </a:xfrm>
          <a:prstGeom prst="snip1Rect">
            <a:avLst>
              <a:gd name="adj" fmla="val 17337"/>
            </a:avLst>
          </a:prstGeom>
          <a:noFill/>
          <a:ln>
            <a:noFill/>
          </a:ln>
        </p:spPr>
      </p:sp>
      <p:sp>
        <p:nvSpPr>
          <p:cNvPr id="43" name="Google Shape;43;p5"/>
          <p:cNvSpPr>
            <a:spLocks noGrp="1"/>
          </p:cNvSpPr>
          <p:nvPr>
            <p:ph type="pic" idx="3"/>
          </p:nvPr>
        </p:nvSpPr>
        <p:spPr>
          <a:xfrm>
            <a:off x="1801500" y="3320250"/>
            <a:ext cx="1801500" cy="1822500"/>
          </a:xfrm>
          <a:prstGeom prst="snip1Rect">
            <a:avLst>
              <a:gd name="adj" fmla="val 17337"/>
            </a:avLst>
          </a:prstGeom>
          <a:noFill/>
          <a:ln>
            <a:noFill/>
          </a:ln>
        </p:spPr>
      </p:sp>
      <p:sp>
        <p:nvSpPr>
          <p:cNvPr id="44" name="Google Shape;44;p5"/>
          <p:cNvSpPr>
            <a:spLocks noGrp="1"/>
          </p:cNvSpPr>
          <p:nvPr>
            <p:ph type="pic" idx="4"/>
          </p:nvPr>
        </p:nvSpPr>
        <p:spPr>
          <a:xfrm>
            <a:off x="0" y="1497750"/>
            <a:ext cx="1801500" cy="1822500"/>
          </a:xfrm>
          <a:prstGeom prst="snip1Rect">
            <a:avLst>
              <a:gd name="adj" fmla="val 17337"/>
            </a:avLst>
          </a:prstGeom>
          <a:noFill/>
          <a:ln>
            <a:noFill/>
          </a:ln>
        </p:spPr>
      </p:sp>
      <p:sp>
        <p:nvSpPr>
          <p:cNvPr id="45" name="Google Shape;45;p5"/>
          <p:cNvSpPr>
            <a:spLocks noGrp="1"/>
          </p:cNvSpPr>
          <p:nvPr>
            <p:ph type="pic" idx="5"/>
          </p:nvPr>
        </p:nvSpPr>
        <p:spPr>
          <a:xfrm>
            <a:off x="0" y="3320250"/>
            <a:ext cx="1801500" cy="1822500"/>
          </a:xfrm>
          <a:prstGeom prst="snip1Rect">
            <a:avLst>
              <a:gd name="adj" fmla="val 17337"/>
            </a:avLst>
          </a:prstGeom>
          <a:noFill/>
          <a:ln>
            <a:noFill/>
          </a:ln>
        </p:spPr>
      </p:sp>
      <p:sp>
        <p:nvSpPr>
          <p:cNvPr id="46" name="Google Shape;46;p5"/>
          <p:cNvSpPr>
            <a:spLocks noGrp="1"/>
          </p:cNvSpPr>
          <p:nvPr>
            <p:ph type="pic" idx="6"/>
          </p:nvPr>
        </p:nvSpPr>
        <p:spPr>
          <a:xfrm>
            <a:off x="3603000" y="1497750"/>
            <a:ext cx="1801500" cy="1822500"/>
          </a:xfrm>
          <a:prstGeom prst="snip1Rect">
            <a:avLst>
              <a:gd name="adj" fmla="val 17337"/>
            </a:avLst>
          </a:prstGeom>
          <a:noFill/>
          <a:ln>
            <a:noFill/>
          </a:ln>
        </p:spPr>
      </p:sp>
      <p:sp>
        <p:nvSpPr>
          <p:cNvPr id="47" name="Google Shape;47;p5"/>
          <p:cNvSpPr>
            <a:spLocks noGrp="1"/>
          </p:cNvSpPr>
          <p:nvPr>
            <p:ph type="pic" idx="7"/>
          </p:nvPr>
        </p:nvSpPr>
        <p:spPr>
          <a:xfrm>
            <a:off x="3603000" y="3320250"/>
            <a:ext cx="1801500" cy="1822500"/>
          </a:xfrm>
          <a:prstGeom prst="snip1Rect">
            <a:avLst>
              <a:gd name="adj" fmla="val 17337"/>
            </a:avLst>
          </a:prstGeom>
          <a:noFill/>
          <a:ln>
            <a:noFill/>
          </a:ln>
        </p:spPr>
      </p:sp>
    </p:spTree>
    <p:extLst>
      <p:ext uri="{BB962C8B-B14F-4D97-AF65-F5344CB8AC3E}">
        <p14:creationId xmlns:p14="http://schemas.microsoft.com/office/powerpoint/2010/main" val="40784255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body - Alt 3">
  <p:cSld name="Title and body - Alt 3">
    <p:spTree>
      <p:nvGrpSpPr>
        <p:cNvPr id="1" name="Shape 48"/>
        <p:cNvGrpSpPr/>
        <p:nvPr/>
      </p:nvGrpSpPr>
      <p:grpSpPr>
        <a:xfrm>
          <a:off x="0" y="0"/>
          <a:ext cx="0" cy="0"/>
          <a:chOff x="0" y="0"/>
          <a:chExt cx="0" cy="0"/>
        </a:xfrm>
      </p:grpSpPr>
      <p:sp>
        <p:nvSpPr>
          <p:cNvPr id="52" name="Google Shape;52;p6"/>
          <p:cNvSpPr txBox="1">
            <a:spLocks noGrp="1"/>
          </p:cNvSpPr>
          <p:nvPr>
            <p:ph type="title"/>
          </p:nvPr>
        </p:nvSpPr>
        <p:spPr>
          <a:xfrm>
            <a:off x="5821575" y="1709925"/>
            <a:ext cx="2882700" cy="627900"/>
          </a:xfrm>
          <a:prstGeom prst="rect">
            <a:avLst/>
          </a:prstGeom>
        </p:spPr>
        <p:txBody>
          <a:bodyPr spcFirstLastPara="1" wrap="square" lIns="0" tIns="0" rIns="91425" bIns="0" anchor="t" anchorCtr="0">
            <a:noAutofit/>
          </a:bodyPr>
          <a:lstStyle>
            <a:lvl1pPr lvl="0">
              <a:lnSpc>
                <a:spcPct val="80000"/>
              </a:lnSpc>
              <a:spcBef>
                <a:spcPts val="0"/>
              </a:spcBef>
              <a:spcAft>
                <a:spcPts val="0"/>
              </a:spcAft>
              <a:buClr>
                <a:schemeClr val="dk1"/>
              </a:buClr>
              <a:buSzPts val="3600"/>
              <a:buFont typeface="Lato"/>
              <a:buNone/>
              <a:defRPr sz="2400" b="1">
                <a:latin typeface="Lato"/>
                <a:ea typeface="Lato"/>
                <a:cs typeface="Lato"/>
                <a:sym typeface="Lato"/>
              </a:defRPr>
            </a:lvl1pPr>
            <a:lvl2pPr lvl="1">
              <a:lnSpc>
                <a:spcPct val="80000"/>
              </a:lnSpc>
              <a:spcBef>
                <a:spcPts val="0"/>
              </a:spcBef>
              <a:spcAft>
                <a:spcPts val="0"/>
              </a:spcAft>
              <a:buClr>
                <a:schemeClr val="dk1"/>
              </a:buClr>
              <a:buSzPts val="3000"/>
              <a:buNone/>
              <a:defRPr sz="1800">
                <a:latin typeface="Quantico"/>
                <a:ea typeface="Quantico"/>
                <a:cs typeface="Quantico"/>
                <a:sym typeface="Quantico"/>
              </a:defRPr>
            </a:lvl2pPr>
            <a:lvl3pPr lvl="2">
              <a:lnSpc>
                <a:spcPct val="80000"/>
              </a:lnSpc>
              <a:spcBef>
                <a:spcPts val="0"/>
              </a:spcBef>
              <a:spcAft>
                <a:spcPts val="0"/>
              </a:spcAft>
              <a:buClr>
                <a:schemeClr val="dk1"/>
              </a:buClr>
              <a:buSzPts val="3000"/>
              <a:buNone/>
              <a:defRPr sz="1800">
                <a:latin typeface="Quantico"/>
                <a:ea typeface="Quantico"/>
                <a:cs typeface="Quantico"/>
                <a:sym typeface="Quantico"/>
              </a:defRPr>
            </a:lvl3pPr>
            <a:lvl4pPr lvl="3">
              <a:lnSpc>
                <a:spcPct val="80000"/>
              </a:lnSpc>
              <a:spcBef>
                <a:spcPts val="0"/>
              </a:spcBef>
              <a:spcAft>
                <a:spcPts val="0"/>
              </a:spcAft>
              <a:buClr>
                <a:schemeClr val="dk1"/>
              </a:buClr>
              <a:buSzPts val="3000"/>
              <a:buNone/>
              <a:defRPr sz="1800">
                <a:latin typeface="Quantico"/>
                <a:ea typeface="Quantico"/>
                <a:cs typeface="Quantico"/>
                <a:sym typeface="Quantico"/>
              </a:defRPr>
            </a:lvl4pPr>
            <a:lvl5pPr lvl="4">
              <a:lnSpc>
                <a:spcPct val="80000"/>
              </a:lnSpc>
              <a:spcBef>
                <a:spcPts val="0"/>
              </a:spcBef>
              <a:spcAft>
                <a:spcPts val="0"/>
              </a:spcAft>
              <a:buClr>
                <a:schemeClr val="dk1"/>
              </a:buClr>
              <a:buSzPts val="3000"/>
              <a:buNone/>
              <a:defRPr sz="1800">
                <a:latin typeface="Quantico"/>
                <a:ea typeface="Quantico"/>
                <a:cs typeface="Quantico"/>
                <a:sym typeface="Quantico"/>
              </a:defRPr>
            </a:lvl5pPr>
            <a:lvl6pPr lvl="5">
              <a:lnSpc>
                <a:spcPct val="80000"/>
              </a:lnSpc>
              <a:spcBef>
                <a:spcPts val="0"/>
              </a:spcBef>
              <a:spcAft>
                <a:spcPts val="0"/>
              </a:spcAft>
              <a:buClr>
                <a:schemeClr val="dk1"/>
              </a:buClr>
              <a:buSzPts val="3000"/>
              <a:buNone/>
              <a:defRPr sz="1800">
                <a:latin typeface="Quantico"/>
                <a:ea typeface="Quantico"/>
                <a:cs typeface="Quantico"/>
                <a:sym typeface="Quantico"/>
              </a:defRPr>
            </a:lvl6pPr>
            <a:lvl7pPr lvl="6">
              <a:lnSpc>
                <a:spcPct val="80000"/>
              </a:lnSpc>
              <a:spcBef>
                <a:spcPts val="0"/>
              </a:spcBef>
              <a:spcAft>
                <a:spcPts val="0"/>
              </a:spcAft>
              <a:buClr>
                <a:schemeClr val="dk1"/>
              </a:buClr>
              <a:buSzPts val="3000"/>
              <a:buNone/>
              <a:defRPr sz="1800">
                <a:latin typeface="Quantico"/>
                <a:ea typeface="Quantico"/>
                <a:cs typeface="Quantico"/>
                <a:sym typeface="Quantico"/>
              </a:defRPr>
            </a:lvl7pPr>
            <a:lvl8pPr lvl="7">
              <a:lnSpc>
                <a:spcPct val="80000"/>
              </a:lnSpc>
              <a:spcBef>
                <a:spcPts val="0"/>
              </a:spcBef>
              <a:spcAft>
                <a:spcPts val="0"/>
              </a:spcAft>
              <a:buClr>
                <a:schemeClr val="dk1"/>
              </a:buClr>
              <a:buSzPts val="3000"/>
              <a:buNone/>
              <a:defRPr sz="1800">
                <a:latin typeface="Quantico"/>
                <a:ea typeface="Quantico"/>
                <a:cs typeface="Quantico"/>
                <a:sym typeface="Quantico"/>
              </a:defRPr>
            </a:lvl8pPr>
            <a:lvl9pPr lvl="8">
              <a:lnSpc>
                <a:spcPct val="80000"/>
              </a:lnSpc>
              <a:spcBef>
                <a:spcPts val="0"/>
              </a:spcBef>
              <a:spcAft>
                <a:spcPts val="0"/>
              </a:spcAft>
              <a:buClr>
                <a:schemeClr val="dk1"/>
              </a:buClr>
              <a:buSzPts val="3000"/>
              <a:buNone/>
              <a:defRPr sz="1800">
                <a:latin typeface="Quantico"/>
                <a:ea typeface="Quantico"/>
                <a:cs typeface="Quantico"/>
                <a:sym typeface="Quantico"/>
              </a:defRPr>
            </a:lvl9pPr>
          </a:lstStyle>
          <a:p>
            <a:endParaRPr/>
          </a:p>
        </p:txBody>
      </p:sp>
      <p:sp>
        <p:nvSpPr>
          <p:cNvPr id="53" name="Google Shape;53;p6"/>
          <p:cNvSpPr txBox="1">
            <a:spLocks noGrp="1"/>
          </p:cNvSpPr>
          <p:nvPr>
            <p:ph type="title" idx="2"/>
          </p:nvPr>
        </p:nvSpPr>
        <p:spPr>
          <a:xfrm>
            <a:off x="516600" y="486575"/>
            <a:ext cx="3823500" cy="678000"/>
          </a:xfrm>
          <a:prstGeom prst="rect">
            <a:avLst/>
          </a:prstGeom>
        </p:spPr>
        <p:txBody>
          <a:bodyPr spcFirstLastPara="1" wrap="square" lIns="0" tIns="0" rIns="91425" bIns="0" anchor="t" anchorCtr="0">
            <a:noAutofit/>
          </a:bodyPr>
          <a:lstStyle>
            <a:lvl1pPr lvl="0">
              <a:lnSpc>
                <a:spcPct val="80000"/>
              </a:lnSpc>
              <a:spcBef>
                <a:spcPts val="0"/>
              </a:spcBef>
              <a:spcAft>
                <a:spcPts val="0"/>
              </a:spcAft>
              <a:buClr>
                <a:schemeClr val="accent6"/>
              </a:buClr>
              <a:buSzPts val="3200"/>
              <a:buNone/>
              <a:defRPr sz="2400">
                <a:solidFill>
                  <a:schemeClr val="accent6"/>
                </a:solidFill>
              </a:defRPr>
            </a:lvl1pPr>
            <a:lvl2pPr lvl="1">
              <a:lnSpc>
                <a:spcPct val="80000"/>
              </a:lnSpc>
              <a:spcBef>
                <a:spcPts val="0"/>
              </a:spcBef>
              <a:spcAft>
                <a:spcPts val="0"/>
              </a:spcAft>
              <a:buClr>
                <a:schemeClr val="accent6"/>
              </a:buClr>
              <a:buSzPts val="3200"/>
              <a:buNone/>
              <a:defRPr sz="2400">
                <a:solidFill>
                  <a:schemeClr val="accent6"/>
                </a:solidFill>
                <a:latin typeface="Quantico"/>
                <a:ea typeface="Quantico"/>
                <a:cs typeface="Quantico"/>
                <a:sym typeface="Quantico"/>
              </a:defRPr>
            </a:lvl2pPr>
            <a:lvl3pPr lvl="2">
              <a:lnSpc>
                <a:spcPct val="80000"/>
              </a:lnSpc>
              <a:spcBef>
                <a:spcPts val="0"/>
              </a:spcBef>
              <a:spcAft>
                <a:spcPts val="0"/>
              </a:spcAft>
              <a:buClr>
                <a:schemeClr val="accent6"/>
              </a:buClr>
              <a:buSzPts val="3200"/>
              <a:buNone/>
              <a:defRPr sz="2400">
                <a:solidFill>
                  <a:schemeClr val="accent6"/>
                </a:solidFill>
                <a:latin typeface="Quantico"/>
                <a:ea typeface="Quantico"/>
                <a:cs typeface="Quantico"/>
                <a:sym typeface="Quantico"/>
              </a:defRPr>
            </a:lvl3pPr>
            <a:lvl4pPr lvl="3">
              <a:lnSpc>
                <a:spcPct val="80000"/>
              </a:lnSpc>
              <a:spcBef>
                <a:spcPts val="0"/>
              </a:spcBef>
              <a:spcAft>
                <a:spcPts val="0"/>
              </a:spcAft>
              <a:buClr>
                <a:schemeClr val="accent6"/>
              </a:buClr>
              <a:buSzPts val="3200"/>
              <a:buNone/>
              <a:defRPr sz="2400">
                <a:solidFill>
                  <a:schemeClr val="accent6"/>
                </a:solidFill>
                <a:latin typeface="Quantico"/>
                <a:ea typeface="Quantico"/>
                <a:cs typeface="Quantico"/>
                <a:sym typeface="Quantico"/>
              </a:defRPr>
            </a:lvl4pPr>
            <a:lvl5pPr lvl="4">
              <a:lnSpc>
                <a:spcPct val="80000"/>
              </a:lnSpc>
              <a:spcBef>
                <a:spcPts val="0"/>
              </a:spcBef>
              <a:spcAft>
                <a:spcPts val="0"/>
              </a:spcAft>
              <a:buClr>
                <a:schemeClr val="accent6"/>
              </a:buClr>
              <a:buSzPts val="3200"/>
              <a:buNone/>
              <a:defRPr sz="2400">
                <a:solidFill>
                  <a:schemeClr val="accent6"/>
                </a:solidFill>
                <a:latin typeface="Quantico"/>
                <a:ea typeface="Quantico"/>
                <a:cs typeface="Quantico"/>
                <a:sym typeface="Quantico"/>
              </a:defRPr>
            </a:lvl5pPr>
            <a:lvl6pPr lvl="5">
              <a:lnSpc>
                <a:spcPct val="80000"/>
              </a:lnSpc>
              <a:spcBef>
                <a:spcPts val="0"/>
              </a:spcBef>
              <a:spcAft>
                <a:spcPts val="0"/>
              </a:spcAft>
              <a:buClr>
                <a:schemeClr val="accent6"/>
              </a:buClr>
              <a:buSzPts val="3200"/>
              <a:buNone/>
              <a:defRPr sz="2400">
                <a:solidFill>
                  <a:schemeClr val="accent6"/>
                </a:solidFill>
                <a:latin typeface="Quantico"/>
                <a:ea typeface="Quantico"/>
                <a:cs typeface="Quantico"/>
                <a:sym typeface="Quantico"/>
              </a:defRPr>
            </a:lvl6pPr>
            <a:lvl7pPr lvl="6">
              <a:lnSpc>
                <a:spcPct val="80000"/>
              </a:lnSpc>
              <a:spcBef>
                <a:spcPts val="0"/>
              </a:spcBef>
              <a:spcAft>
                <a:spcPts val="0"/>
              </a:spcAft>
              <a:buClr>
                <a:schemeClr val="accent6"/>
              </a:buClr>
              <a:buSzPts val="3200"/>
              <a:buNone/>
              <a:defRPr sz="2400">
                <a:solidFill>
                  <a:schemeClr val="accent6"/>
                </a:solidFill>
                <a:latin typeface="Quantico"/>
                <a:ea typeface="Quantico"/>
                <a:cs typeface="Quantico"/>
                <a:sym typeface="Quantico"/>
              </a:defRPr>
            </a:lvl7pPr>
            <a:lvl8pPr lvl="7">
              <a:lnSpc>
                <a:spcPct val="80000"/>
              </a:lnSpc>
              <a:spcBef>
                <a:spcPts val="0"/>
              </a:spcBef>
              <a:spcAft>
                <a:spcPts val="0"/>
              </a:spcAft>
              <a:buClr>
                <a:schemeClr val="accent6"/>
              </a:buClr>
              <a:buSzPts val="3200"/>
              <a:buNone/>
              <a:defRPr sz="2400">
                <a:solidFill>
                  <a:schemeClr val="accent6"/>
                </a:solidFill>
                <a:latin typeface="Quantico"/>
                <a:ea typeface="Quantico"/>
                <a:cs typeface="Quantico"/>
                <a:sym typeface="Quantico"/>
              </a:defRPr>
            </a:lvl8pPr>
            <a:lvl9pPr lvl="8">
              <a:lnSpc>
                <a:spcPct val="80000"/>
              </a:lnSpc>
              <a:spcBef>
                <a:spcPts val="0"/>
              </a:spcBef>
              <a:spcAft>
                <a:spcPts val="0"/>
              </a:spcAft>
              <a:buClr>
                <a:schemeClr val="accent6"/>
              </a:buClr>
              <a:buSzPts val="3200"/>
              <a:buNone/>
              <a:defRPr sz="2400">
                <a:solidFill>
                  <a:schemeClr val="accent6"/>
                </a:solidFill>
                <a:latin typeface="Quantico"/>
                <a:ea typeface="Quantico"/>
                <a:cs typeface="Quantico"/>
                <a:sym typeface="Quantico"/>
              </a:defRPr>
            </a:lvl9pPr>
          </a:lstStyle>
          <a:p>
            <a:endParaRPr/>
          </a:p>
        </p:txBody>
      </p:sp>
      <p:sp>
        <p:nvSpPr>
          <p:cNvPr id="54" name="Google Shape;54;p6"/>
          <p:cNvSpPr txBox="1">
            <a:spLocks noGrp="1"/>
          </p:cNvSpPr>
          <p:nvPr>
            <p:ph type="subTitle" idx="1"/>
          </p:nvPr>
        </p:nvSpPr>
        <p:spPr>
          <a:xfrm>
            <a:off x="5821575" y="2476500"/>
            <a:ext cx="2019900" cy="4557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000"/>
              <a:buFont typeface="Lato"/>
              <a:buNone/>
              <a:defRPr>
                <a:solidFill>
                  <a:schemeClr val="dk1"/>
                </a:solidFill>
              </a:defRPr>
            </a:lvl1pPr>
            <a:lvl2pPr lvl="1">
              <a:lnSpc>
                <a:spcPct val="100000"/>
              </a:lnSpc>
              <a:spcBef>
                <a:spcPts val="1000"/>
              </a:spcBef>
              <a:spcAft>
                <a:spcPts val="0"/>
              </a:spcAft>
              <a:buClr>
                <a:schemeClr val="dk1"/>
              </a:buClr>
              <a:buSzPts val="1000"/>
              <a:buFont typeface="Lato"/>
              <a:buNone/>
              <a:defRPr>
                <a:solidFill>
                  <a:schemeClr val="dk1"/>
                </a:solidFill>
              </a:defRPr>
            </a:lvl2pPr>
            <a:lvl3pPr lvl="2">
              <a:lnSpc>
                <a:spcPct val="100000"/>
              </a:lnSpc>
              <a:spcBef>
                <a:spcPts val="1000"/>
              </a:spcBef>
              <a:spcAft>
                <a:spcPts val="0"/>
              </a:spcAft>
              <a:buClr>
                <a:schemeClr val="dk1"/>
              </a:buClr>
              <a:buSzPts val="1000"/>
              <a:buFont typeface="Lato"/>
              <a:buNone/>
              <a:defRPr>
                <a:solidFill>
                  <a:schemeClr val="dk1"/>
                </a:solidFill>
              </a:defRPr>
            </a:lvl3pPr>
            <a:lvl4pPr lvl="3">
              <a:lnSpc>
                <a:spcPct val="100000"/>
              </a:lnSpc>
              <a:spcBef>
                <a:spcPts val="1000"/>
              </a:spcBef>
              <a:spcAft>
                <a:spcPts val="0"/>
              </a:spcAft>
              <a:buClr>
                <a:schemeClr val="dk1"/>
              </a:buClr>
              <a:buSzPts val="1000"/>
              <a:buFont typeface="Lato"/>
              <a:buNone/>
              <a:defRPr>
                <a:solidFill>
                  <a:schemeClr val="dk1"/>
                </a:solidFill>
              </a:defRPr>
            </a:lvl4pPr>
            <a:lvl5pPr lvl="4">
              <a:lnSpc>
                <a:spcPct val="100000"/>
              </a:lnSpc>
              <a:spcBef>
                <a:spcPts val="1000"/>
              </a:spcBef>
              <a:spcAft>
                <a:spcPts val="0"/>
              </a:spcAft>
              <a:buClr>
                <a:schemeClr val="dk1"/>
              </a:buClr>
              <a:buSzPts val="1000"/>
              <a:buFont typeface="Lato"/>
              <a:buNone/>
              <a:defRPr>
                <a:solidFill>
                  <a:schemeClr val="dk1"/>
                </a:solidFill>
              </a:defRPr>
            </a:lvl5pPr>
            <a:lvl6pPr lvl="5">
              <a:lnSpc>
                <a:spcPct val="100000"/>
              </a:lnSpc>
              <a:spcBef>
                <a:spcPts val="1000"/>
              </a:spcBef>
              <a:spcAft>
                <a:spcPts val="0"/>
              </a:spcAft>
              <a:buClr>
                <a:schemeClr val="dk1"/>
              </a:buClr>
              <a:buSzPts val="1000"/>
              <a:buFont typeface="Lato"/>
              <a:buNone/>
              <a:defRPr>
                <a:solidFill>
                  <a:schemeClr val="dk1"/>
                </a:solidFill>
              </a:defRPr>
            </a:lvl6pPr>
            <a:lvl7pPr lvl="6">
              <a:lnSpc>
                <a:spcPct val="100000"/>
              </a:lnSpc>
              <a:spcBef>
                <a:spcPts val="1000"/>
              </a:spcBef>
              <a:spcAft>
                <a:spcPts val="0"/>
              </a:spcAft>
              <a:buClr>
                <a:schemeClr val="dk1"/>
              </a:buClr>
              <a:buSzPts val="1000"/>
              <a:buFont typeface="Lato"/>
              <a:buNone/>
              <a:defRPr>
                <a:solidFill>
                  <a:schemeClr val="dk1"/>
                </a:solidFill>
              </a:defRPr>
            </a:lvl7pPr>
            <a:lvl8pPr lvl="7">
              <a:lnSpc>
                <a:spcPct val="100000"/>
              </a:lnSpc>
              <a:spcBef>
                <a:spcPts val="1000"/>
              </a:spcBef>
              <a:spcAft>
                <a:spcPts val="0"/>
              </a:spcAft>
              <a:buClr>
                <a:schemeClr val="dk1"/>
              </a:buClr>
              <a:buSzPts val="1000"/>
              <a:buFont typeface="Lato"/>
              <a:buNone/>
              <a:defRPr>
                <a:solidFill>
                  <a:schemeClr val="dk1"/>
                </a:solidFill>
              </a:defRPr>
            </a:lvl8pPr>
            <a:lvl9pPr lvl="8">
              <a:lnSpc>
                <a:spcPct val="100000"/>
              </a:lnSpc>
              <a:spcBef>
                <a:spcPts val="1000"/>
              </a:spcBef>
              <a:spcAft>
                <a:spcPts val="1000"/>
              </a:spcAft>
              <a:buClr>
                <a:schemeClr val="dk1"/>
              </a:buClr>
              <a:buSzPts val="1000"/>
              <a:buFont typeface="Lato"/>
              <a:buNone/>
              <a:defRPr>
                <a:solidFill>
                  <a:schemeClr val="dk1"/>
                </a:solidFill>
              </a:defRPr>
            </a:lvl9pPr>
          </a:lstStyle>
          <a:p>
            <a:endParaRPr/>
          </a:p>
        </p:txBody>
      </p:sp>
      <p:sp>
        <p:nvSpPr>
          <p:cNvPr id="55" name="Google Shape;55;p6"/>
          <p:cNvSpPr txBox="1">
            <a:spLocks noGrp="1"/>
          </p:cNvSpPr>
          <p:nvPr>
            <p:ph type="title" idx="3"/>
          </p:nvPr>
        </p:nvSpPr>
        <p:spPr>
          <a:xfrm>
            <a:off x="5810125" y="3070875"/>
            <a:ext cx="2388600" cy="529500"/>
          </a:xfrm>
          <a:prstGeom prst="rect">
            <a:avLst/>
          </a:prstGeom>
        </p:spPr>
        <p:txBody>
          <a:bodyPr spcFirstLastPara="1" wrap="square" lIns="0" tIns="0" rIns="91425" bIns="0" anchor="t" anchorCtr="0">
            <a:noAutofit/>
          </a:bodyPr>
          <a:lstStyle>
            <a:lvl1pPr lvl="0">
              <a:lnSpc>
                <a:spcPct val="80000"/>
              </a:lnSpc>
              <a:spcBef>
                <a:spcPts val="0"/>
              </a:spcBef>
              <a:spcAft>
                <a:spcPts val="0"/>
              </a:spcAft>
              <a:buClr>
                <a:schemeClr val="dk1"/>
              </a:buClr>
              <a:buSzPts val="1400"/>
              <a:buFont typeface="Quantico"/>
              <a:buNone/>
              <a:defRPr sz="1400"/>
            </a:lvl1pPr>
            <a:lvl2pPr lvl="1">
              <a:lnSpc>
                <a:spcPct val="80000"/>
              </a:lnSpc>
              <a:spcBef>
                <a:spcPts val="0"/>
              </a:spcBef>
              <a:spcAft>
                <a:spcPts val="0"/>
              </a:spcAft>
              <a:buClr>
                <a:schemeClr val="dk1"/>
              </a:buClr>
              <a:buSzPts val="3000"/>
              <a:buFont typeface="Quantico"/>
              <a:buNone/>
              <a:defRPr>
                <a:latin typeface="Quantico"/>
                <a:ea typeface="Quantico"/>
                <a:cs typeface="Quantico"/>
                <a:sym typeface="Quantico"/>
              </a:defRPr>
            </a:lvl2pPr>
            <a:lvl3pPr lvl="2">
              <a:lnSpc>
                <a:spcPct val="80000"/>
              </a:lnSpc>
              <a:spcBef>
                <a:spcPts val="0"/>
              </a:spcBef>
              <a:spcAft>
                <a:spcPts val="0"/>
              </a:spcAft>
              <a:buClr>
                <a:schemeClr val="dk1"/>
              </a:buClr>
              <a:buSzPts val="3000"/>
              <a:buFont typeface="Quantico"/>
              <a:buNone/>
              <a:defRPr>
                <a:latin typeface="Quantico"/>
                <a:ea typeface="Quantico"/>
                <a:cs typeface="Quantico"/>
                <a:sym typeface="Quantico"/>
              </a:defRPr>
            </a:lvl3pPr>
            <a:lvl4pPr lvl="3">
              <a:lnSpc>
                <a:spcPct val="80000"/>
              </a:lnSpc>
              <a:spcBef>
                <a:spcPts val="0"/>
              </a:spcBef>
              <a:spcAft>
                <a:spcPts val="0"/>
              </a:spcAft>
              <a:buClr>
                <a:schemeClr val="dk1"/>
              </a:buClr>
              <a:buSzPts val="3000"/>
              <a:buFont typeface="Quantico"/>
              <a:buNone/>
              <a:defRPr>
                <a:latin typeface="Quantico"/>
                <a:ea typeface="Quantico"/>
                <a:cs typeface="Quantico"/>
                <a:sym typeface="Quantico"/>
              </a:defRPr>
            </a:lvl4pPr>
            <a:lvl5pPr lvl="4">
              <a:lnSpc>
                <a:spcPct val="80000"/>
              </a:lnSpc>
              <a:spcBef>
                <a:spcPts val="0"/>
              </a:spcBef>
              <a:spcAft>
                <a:spcPts val="0"/>
              </a:spcAft>
              <a:buClr>
                <a:schemeClr val="dk1"/>
              </a:buClr>
              <a:buSzPts val="3000"/>
              <a:buFont typeface="Quantico"/>
              <a:buNone/>
              <a:defRPr>
                <a:latin typeface="Quantico"/>
                <a:ea typeface="Quantico"/>
                <a:cs typeface="Quantico"/>
                <a:sym typeface="Quantico"/>
              </a:defRPr>
            </a:lvl5pPr>
            <a:lvl6pPr lvl="5">
              <a:lnSpc>
                <a:spcPct val="80000"/>
              </a:lnSpc>
              <a:spcBef>
                <a:spcPts val="0"/>
              </a:spcBef>
              <a:spcAft>
                <a:spcPts val="0"/>
              </a:spcAft>
              <a:buClr>
                <a:schemeClr val="dk1"/>
              </a:buClr>
              <a:buSzPts val="3000"/>
              <a:buFont typeface="Quantico"/>
              <a:buNone/>
              <a:defRPr>
                <a:latin typeface="Quantico"/>
                <a:ea typeface="Quantico"/>
                <a:cs typeface="Quantico"/>
                <a:sym typeface="Quantico"/>
              </a:defRPr>
            </a:lvl6pPr>
            <a:lvl7pPr lvl="6">
              <a:lnSpc>
                <a:spcPct val="80000"/>
              </a:lnSpc>
              <a:spcBef>
                <a:spcPts val="0"/>
              </a:spcBef>
              <a:spcAft>
                <a:spcPts val="0"/>
              </a:spcAft>
              <a:buClr>
                <a:schemeClr val="dk1"/>
              </a:buClr>
              <a:buSzPts val="3000"/>
              <a:buFont typeface="Quantico"/>
              <a:buNone/>
              <a:defRPr>
                <a:latin typeface="Quantico"/>
                <a:ea typeface="Quantico"/>
                <a:cs typeface="Quantico"/>
                <a:sym typeface="Quantico"/>
              </a:defRPr>
            </a:lvl7pPr>
            <a:lvl8pPr lvl="7">
              <a:lnSpc>
                <a:spcPct val="80000"/>
              </a:lnSpc>
              <a:spcBef>
                <a:spcPts val="0"/>
              </a:spcBef>
              <a:spcAft>
                <a:spcPts val="0"/>
              </a:spcAft>
              <a:buClr>
                <a:schemeClr val="dk1"/>
              </a:buClr>
              <a:buSzPts val="3000"/>
              <a:buFont typeface="Quantico"/>
              <a:buNone/>
              <a:defRPr>
                <a:latin typeface="Quantico"/>
                <a:ea typeface="Quantico"/>
                <a:cs typeface="Quantico"/>
                <a:sym typeface="Quantico"/>
              </a:defRPr>
            </a:lvl8pPr>
            <a:lvl9pPr lvl="8">
              <a:lnSpc>
                <a:spcPct val="80000"/>
              </a:lnSpc>
              <a:spcBef>
                <a:spcPts val="0"/>
              </a:spcBef>
              <a:spcAft>
                <a:spcPts val="0"/>
              </a:spcAft>
              <a:buClr>
                <a:schemeClr val="dk1"/>
              </a:buClr>
              <a:buSzPts val="3000"/>
              <a:buFont typeface="Quantico"/>
              <a:buNone/>
              <a:defRPr>
                <a:latin typeface="Quantico"/>
                <a:ea typeface="Quantico"/>
                <a:cs typeface="Quantico"/>
                <a:sym typeface="Quantico"/>
              </a:defRPr>
            </a:lvl9pPr>
          </a:lstStyle>
          <a:p>
            <a:endParaRPr/>
          </a:p>
        </p:txBody>
      </p:sp>
      <p:sp>
        <p:nvSpPr>
          <p:cNvPr id="56" name="Google Shape;56;p6"/>
          <p:cNvSpPr txBox="1">
            <a:spLocks noGrp="1"/>
          </p:cNvSpPr>
          <p:nvPr>
            <p:ph type="subTitle" idx="4"/>
          </p:nvPr>
        </p:nvSpPr>
        <p:spPr>
          <a:xfrm>
            <a:off x="5821575" y="3426050"/>
            <a:ext cx="2650500" cy="8982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000"/>
              <a:buFont typeface="Lato"/>
              <a:buNone/>
              <a:defRPr>
                <a:solidFill>
                  <a:schemeClr val="dk1"/>
                </a:solidFill>
              </a:defRPr>
            </a:lvl1pPr>
            <a:lvl2pPr lvl="1">
              <a:spcBef>
                <a:spcPts val="1000"/>
              </a:spcBef>
              <a:spcAft>
                <a:spcPts val="0"/>
              </a:spcAft>
              <a:buClr>
                <a:schemeClr val="dk1"/>
              </a:buClr>
              <a:buSzPts val="1000"/>
              <a:buNone/>
              <a:defRPr>
                <a:solidFill>
                  <a:schemeClr val="dk1"/>
                </a:solidFill>
              </a:defRPr>
            </a:lvl2pPr>
            <a:lvl3pPr lvl="2">
              <a:spcBef>
                <a:spcPts val="1000"/>
              </a:spcBef>
              <a:spcAft>
                <a:spcPts val="0"/>
              </a:spcAft>
              <a:buClr>
                <a:schemeClr val="dk1"/>
              </a:buClr>
              <a:buSzPts val="1000"/>
              <a:buNone/>
              <a:defRPr>
                <a:solidFill>
                  <a:schemeClr val="dk1"/>
                </a:solidFill>
              </a:defRPr>
            </a:lvl3pPr>
            <a:lvl4pPr lvl="3">
              <a:spcBef>
                <a:spcPts val="1000"/>
              </a:spcBef>
              <a:spcAft>
                <a:spcPts val="0"/>
              </a:spcAft>
              <a:buClr>
                <a:schemeClr val="dk1"/>
              </a:buClr>
              <a:buSzPts val="1000"/>
              <a:buNone/>
              <a:defRPr>
                <a:solidFill>
                  <a:schemeClr val="dk1"/>
                </a:solidFill>
              </a:defRPr>
            </a:lvl4pPr>
            <a:lvl5pPr lvl="4">
              <a:spcBef>
                <a:spcPts val="1000"/>
              </a:spcBef>
              <a:spcAft>
                <a:spcPts val="0"/>
              </a:spcAft>
              <a:buClr>
                <a:schemeClr val="dk1"/>
              </a:buClr>
              <a:buSzPts val="1000"/>
              <a:buNone/>
              <a:defRPr>
                <a:solidFill>
                  <a:schemeClr val="dk1"/>
                </a:solidFill>
              </a:defRPr>
            </a:lvl5pPr>
            <a:lvl6pPr lvl="5">
              <a:spcBef>
                <a:spcPts val="1000"/>
              </a:spcBef>
              <a:spcAft>
                <a:spcPts val="0"/>
              </a:spcAft>
              <a:buClr>
                <a:schemeClr val="dk1"/>
              </a:buClr>
              <a:buSzPts val="1000"/>
              <a:buNone/>
              <a:defRPr>
                <a:solidFill>
                  <a:schemeClr val="dk1"/>
                </a:solidFill>
              </a:defRPr>
            </a:lvl6pPr>
            <a:lvl7pPr lvl="6">
              <a:spcBef>
                <a:spcPts val="1000"/>
              </a:spcBef>
              <a:spcAft>
                <a:spcPts val="0"/>
              </a:spcAft>
              <a:buClr>
                <a:schemeClr val="dk1"/>
              </a:buClr>
              <a:buSzPts val="1000"/>
              <a:buNone/>
              <a:defRPr>
                <a:solidFill>
                  <a:schemeClr val="dk1"/>
                </a:solidFill>
              </a:defRPr>
            </a:lvl7pPr>
            <a:lvl8pPr lvl="7">
              <a:spcBef>
                <a:spcPts val="1000"/>
              </a:spcBef>
              <a:spcAft>
                <a:spcPts val="0"/>
              </a:spcAft>
              <a:buClr>
                <a:schemeClr val="dk1"/>
              </a:buClr>
              <a:buSzPts val="1000"/>
              <a:buNone/>
              <a:defRPr>
                <a:solidFill>
                  <a:schemeClr val="dk1"/>
                </a:solidFill>
              </a:defRPr>
            </a:lvl8pPr>
            <a:lvl9pPr lvl="8">
              <a:spcBef>
                <a:spcPts val="1000"/>
              </a:spcBef>
              <a:spcAft>
                <a:spcPts val="1000"/>
              </a:spcAft>
              <a:buClr>
                <a:schemeClr val="dk1"/>
              </a:buClr>
              <a:buSzPts val="1000"/>
              <a:buNone/>
              <a:defRPr>
                <a:solidFill>
                  <a:schemeClr val="dk1"/>
                </a:solidFill>
              </a:defRPr>
            </a:lvl9pPr>
          </a:lstStyle>
          <a:p>
            <a:endParaRPr/>
          </a:p>
        </p:txBody>
      </p:sp>
      <p:sp>
        <p:nvSpPr>
          <p:cNvPr id="57" name="Google Shape;57;p6"/>
          <p:cNvSpPr>
            <a:spLocks noGrp="1"/>
          </p:cNvSpPr>
          <p:nvPr>
            <p:ph type="pic" idx="5"/>
          </p:nvPr>
        </p:nvSpPr>
        <p:spPr>
          <a:xfrm>
            <a:off x="0" y="1502400"/>
            <a:ext cx="5404500" cy="3639600"/>
          </a:xfrm>
          <a:prstGeom prst="snip1Rect">
            <a:avLst>
              <a:gd name="adj" fmla="val 16026"/>
            </a:avLst>
          </a:prstGeom>
          <a:noFill/>
          <a:ln>
            <a:noFill/>
          </a:ln>
        </p:spPr>
      </p:sp>
      <p:sp>
        <p:nvSpPr>
          <p:cNvPr id="58" name="Google Shape;58;p6"/>
          <p:cNvSpPr txBox="1">
            <a:spLocks noGrp="1"/>
          </p:cNvSpPr>
          <p:nvPr>
            <p:ph type="subTitle" idx="6"/>
          </p:nvPr>
        </p:nvSpPr>
        <p:spPr>
          <a:xfrm>
            <a:off x="5794900" y="4333425"/>
            <a:ext cx="2718300" cy="354000"/>
          </a:xfrm>
          <a:prstGeom prst="rect">
            <a:avLst/>
          </a:prstGeom>
        </p:spPr>
        <p:txBody>
          <a:bodyPr spcFirstLastPara="1" wrap="square" lIns="0" tIns="0" rIns="91425" bIns="0" anchor="t" anchorCtr="0">
            <a:noAutofit/>
          </a:bodyPr>
          <a:lstStyle>
            <a:lvl1pPr lvl="0">
              <a:lnSpc>
                <a:spcPct val="80000"/>
              </a:lnSpc>
              <a:spcBef>
                <a:spcPts val="0"/>
              </a:spcBef>
              <a:spcAft>
                <a:spcPts val="0"/>
              </a:spcAft>
              <a:buClr>
                <a:schemeClr val="dk1"/>
              </a:buClr>
              <a:buSzPts val="1400"/>
              <a:buFont typeface="Quantico"/>
              <a:buNone/>
              <a:defRPr sz="1400">
                <a:solidFill>
                  <a:schemeClr val="dk1"/>
                </a:solidFill>
                <a:latin typeface="Quantico"/>
                <a:ea typeface="Quantico"/>
                <a:cs typeface="Quantico"/>
                <a:sym typeface="Quantico"/>
              </a:defRPr>
            </a:lvl1pPr>
            <a:lvl2pPr lvl="1">
              <a:spcBef>
                <a:spcPts val="1000"/>
              </a:spcBef>
              <a:spcAft>
                <a:spcPts val="0"/>
              </a:spcAft>
              <a:buClr>
                <a:schemeClr val="dk1"/>
              </a:buClr>
              <a:buSzPts val="1000"/>
              <a:buNone/>
              <a:defRPr>
                <a:solidFill>
                  <a:schemeClr val="dk1"/>
                </a:solidFill>
              </a:defRPr>
            </a:lvl2pPr>
            <a:lvl3pPr lvl="2">
              <a:spcBef>
                <a:spcPts val="1000"/>
              </a:spcBef>
              <a:spcAft>
                <a:spcPts val="0"/>
              </a:spcAft>
              <a:buClr>
                <a:schemeClr val="dk1"/>
              </a:buClr>
              <a:buSzPts val="1000"/>
              <a:buNone/>
              <a:defRPr>
                <a:solidFill>
                  <a:schemeClr val="dk1"/>
                </a:solidFill>
              </a:defRPr>
            </a:lvl3pPr>
            <a:lvl4pPr lvl="3">
              <a:spcBef>
                <a:spcPts val="1000"/>
              </a:spcBef>
              <a:spcAft>
                <a:spcPts val="0"/>
              </a:spcAft>
              <a:buClr>
                <a:schemeClr val="dk1"/>
              </a:buClr>
              <a:buSzPts val="1000"/>
              <a:buNone/>
              <a:defRPr>
                <a:solidFill>
                  <a:schemeClr val="dk1"/>
                </a:solidFill>
              </a:defRPr>
            </a:lvl4pPr>
            <a:lvl5pPr lvl="4">
              <a:spcBef>
                <a:spcPts val="1000"/>
              </a:spcBef>
              <a:spcAft>
                <a:spcPts val="0"/>
              </a:spcAft>
              <a:buClr>
                <a:schemeClr val="dk1"/>
              </a:buClr>
              <a:buSzPts val="1000"/>
              <a:buNone/>
              <a:defRPr>
                <a:solidFill>
                  <a:schemeClr val="dk1"/>
                </a:solidFill>
              </a:defRPr>
            </a:lvl5pPr>
            <a:lvl6pPr lvl="5">
              <a:spcBef>
                <a:spcPts val="1000"/>
              </a:spcBef>
              <a:spcAft>
                <a:spcPts val="0"/>
              </a:spcAft>
              <a:buClr>
                <a:schemeClr val="dk1"/>
              </a:buClr>
              <a:buSzPts val="1000"/>
              <a:buNone/>
              <a:defRPr>
                <a:solidFill>
                  <a:schemeClr val="dk1"/>
                </a:solidFill>
              </a:defRPr>
            </a:lvl6pPr>
            <a:lvl7pPr lvl="6">
              <a:spcBef>
                <a:spcPts val="1000"/>
              </a:spcBef>
              <a:spcAft>
                <a:spcPts val="0"/>
              </a:spcAft>
              <a:buClr>
                <a:schemeClr val="dk1"/>
              </a:buClr>
              <a:buSzPts val="1000"/>
              <a:buNone/>
              <a:defRPr>
                <a:solidFill>
                  <a:schemeClr val="dk1"/>
                </a:solidFill>
              </a:defRPr>
            </a:lvl7pPr>
            <a:lvl8pPr lvl="7">
              <a:spcBef>
                <a:spcPts val="1000"/>
              </a:spcBef>
              <a:spcAft>
                <a:spcPts val="0"/>
              </a:spcAft>
              <a:buClr>
                <a:schemeClr val="dk1"/>
              </a:buClr>
              <a:buSzPts val="1000"/>
              <a:buNone/>
              <a:defRPr>
                <a:solidFill>
                  <a:schemeClr val="dk1"/>
                </a:solidFill>
              </a:defRPr>
            </a:lvl8pPr>
            <a:lvl9pPr lvl="8">
              <a:spcBef>
                <a:spcPts val="1000"/>
              </a:spcBef>
              <a:spcAft>
                <a:spcPts val="1000"/>
              </a:spcAft>
              <a:buClr>
                <a:schemeClr val="dk1"/>
              </a:buClr>
              <a:buSzPts val="1000"/>
              <a:buNone/>
              <a:defRPr>
                <a:solidFill>
                  <a:schemeClr val="dk1"/>
                </a:solidFill>
              </a:defRPr>
            </a:lvl9pPr>
          </a:lstStyle>
          <a:p>
            <a:endParaRPr/>
          </a:p>
        </p:txBody>
      </p:sp>
      <p:sp>
        <p:nvSpPr>
          <p:cNvPr id="59" name="Google Shape;59;p6"/>
          <p:cNvSpPr txBox="1">
            <a:spLocks noGrp="1"/>
          </p:cNvSpPr>
          <p:nvPr>
            <p:ph type="subTitle" idx="7"/>
          </p:nvPr>
        </p:nvSpPr>
        <p:spPr>
          <a:xfrm>
            <a:off x="5821575" y="4501450"/>
            <a:ext cx="2650500" cy="8982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000"/>
              <a:buFont typeface="Lato"/>
              <a:buNone/>
              <a:defRPr>
                <a:solidFill>
                  <a:schemeClr val="dk1"/>
                </a:solidFill>
              </a:defRPr>
            </a:lvl1pPr>
            <a:lvl2pPr lvl="1">
              <a:spcBef>
                <a:spcPts val="1000"/>
              </a:spcBef>
              <a:spcAft>
                <a:spcPts val="0"/>
              </a:spcAft>
              <a:buClr>
                <a:schemeClr val="dk1"/>
              </a:buClr>
              <a:buSzPts val="1000"/>
              <a:buNone/>
              <a:defRPr>
                <a:solidFill>
                  <a:schemeClr val="dk1"/>
                </a:solidFill>
              </a:defRPr>
            </a:lvl2pPr>
            <a:lvl3pPr lvl="2">
              <a:spcBef>
                <a:spcPts val="1000"/>
              </a:spcBef>
              <a:spcAft>
                <a:spcPts val="0"/>
              </a:spcAft>
              <a:buClr>
                <a:schemeClr val="dk1"/>
              </a:buClr>
              <a:buSzPts val="1000"/>
              <a:buNone/>
              <a:defRPr>
                <a:solidFill>
                  <a:schemeClr val="dk1"/>
                </a:solidFill>
              </a:defRPr>
            </a:lvl3pPr>
            <a:lvl4pPr lvl="3">
              <a:spcBef>
                <a:spcPts val="1000"/>
              </a:spcBef>
              <a:spcAft>
                <a:spcPts val="0"/>
              </a:spcAft>
              <a:buClr>
                <a:schemeClr val="dk1"/>
              </a:buClr>
              <a:buSzPts val="1000"/>
              <a:buNone/>
              <a:defRPr>
                <a:solidFill>
                  <a:schemeClr val="dk1"/>
                </a:solidFill>
              </a:defRPr>
            </a:lvl4pPr>
            <a:lvl5pPr lvl="4">
              <a:spcBef>
                <a:spcPts val="1000"/>
              </a:spcBef>
              <a:spcAft>
                <a:spcPts val="0"/>
              </a:spcAft>
              <a:buClr>
                <a:schemeClr val="dk1"/>
              </a:buClr>
              <a:buSzPts val="1000"/>
              <a:buNone/>
              <a:defRPr>
                <a:solidFill>
                  <a:schemeClr val="dk1"/>
                </a:solidFill>
              </a:defRPr>
            </a:lvl5pPr>
            <a:lvl6pPr lvl="5">
              <a:spcBef>
                <a:spcPts val="1000"/>
              </a:spcBef>
              <a:spcAft>
                <a:spcPts val="0"/>
              </a:spcAft>
              <a:buClr>
                <a:schemeClr val="dk1"/>
              </a:buClr>
              <a:buSzPts val="1000"/>
              <a:buNone/>
              <a:defRPr>
                <a:solidFill>
                  <a:schemeClr val="dk1"/>
                </a:solidFill>
              </a:defRPr>
            </a:lvl6pPr>
            <a:lvl7pPr lvl="6">
              <a:spcBef>
                <a:spcPts val="1000"/>
              </a:spcBef>
              <a:spcAft>
                <a:spcPts val="0"/>
              </a:spcAft>
              <a:buClr>
                <a:schemeClr val="dk1"/>
              </a:buClr>
              <a:buSzPts val="1000"/>
              <a:buNone/>
              <a:defRPr>
                <a:solidFill>
                  <a:schemeClr val="dk1"/>
                </a:solidFill>
              </a:defRPr>
            </a:lvl7pPr>
            <a:lvl8pPr lvl="7">
              <a:spcBef>
                <a:spcPts val="1000"/>
              </a:spcBef>
              <a:spcAft>
                <a:spcPts val="0"/>
              </a:spcAft>
              <a:buClr>
                <a:schemeClr val="dk1"/>
              </a:buClr>
              <a:buSzPts val="1000"/>
              <a:buNone/>
              <a:defRPr>
                <a:solidFill>
                  <a:schemeClr val="dk1"/>
                </a:solidFill>
              </a:defRPr>
            </a:lvl8pPr>
            <a:lvl9pPr lvl="8">
              <a:spcBef>
                <a:spcPts val="1000"/>
              </a:spcBef>
              <a:spcAft>
                <a:spcPts val="1000"/>
              </a:spcAft>
              <a:buClr>
                <a:schemeClr val="dk1"/>
              </a:buClr>
              <a:buSzPts val="1000"/>
              <a:buNone/>
              <a:defRPr>
                <a:solidFill>
                  <a:schemeClr val="dk1"/>
                </a:solidFill>
              </a:defRPr>
            </a:lvl9pPr>
          </a:lstStyle>
          <a:p>
            <a:endParaRPr/>
          </a:p>
        </p:txBody>
      </p:sp>
    </p:spTree>
    <p:extLst>
      <p:ext uri="{BB962C8B-B14F-4D97-AF65-F5344CB8AC3E}">
        <p14:creationId xmlns:p14="http://schemas.microsoft.com/office/powerpoint/2010/main" val="29338603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Go-to-market ideas - ALT 4">
  <p:cSld name="Go-to-market ideas - ALT 4">
    <p:spTree>
      <p:nvGrpSpPr>
        <p:cNvPr id="1" name="Shape 231"/>
        <p:cNvGrpSpPr/>
        <p:nvPr/>
      </p:nvGrpSpPr>
      <p:grpSpPr>
        <a:xfrm>
          <a:off x="0" y="0"/>
          <a:ext cx="0" cy="0"/>
          <a:chOff x="0" y="0"/>
          <a:chExt cx="0" cy="0"/>
        </a:xfrm>
      </p:grpSpPr>
      <p:sp>
        <p:nvSpPr>
          <p:cNvPr id="233" name="Google Shape;233;p20"/>
          <p:cNvSpPr txBox="1">
            <a:spLocks noGrp="1"/>
          </p:cNvSpPr>
          <p:nvPr>
            <p:ph type="title"/>
          </p:nvPr>
        </p:nvSpPr>
        <p:spPr>
          <a:xfrm>
            <a:off x="439550" y="765750"/>
            <a:ext cx="5045700" cy="1039800"/>
          </a:xfrm>
          <a:prstGeom prst="rect">
            <a:avLst/>
          </a:prstGeom>
        </p:spPr>
        <p:txBody>
          <a:bodyPr spcFirstLastPara="1" wrap="square" lIns="0" tIns="0" rIns="91425" bIns="0" anchor="t" anchorCtr="0">
            <a:noAutofit/>
          </a:bodyPr>
          <a:lstStyle>
            <a:lvl1pPr lvl="0">
              <a:lnSpc>
                <a:spcPct val="90000"/>
              </a:lnSpc>
              <a:spcBef>
                <a:spcPts val="0"/>
              </a:spcBef>
              <a:spcAft>
                <a:spcPts val="0"/>
              </a:spcAft>
              <a:buClr>
                <a:schemeClr val="accent6"/>
              </a:buClr>
              <a:buSzPts val="3000"/>
              <a:buNone/>
              <a:defRPr sz="2400">
                <a:solidFill>
                  <a:schemeClr val="accent6"/>
                </a:solidFill>
              </a:defRPr>
            </a:lvl1pPr>
            <a:lvl2pPr lvl="1">
              <a:spcBef>
                <a:spcPts val="0"/>
              </a:spcBef>
              <a:spcAft>
                <a:spcPts val="0"/>
              </a:spcAft>
              <a:buClr>
                <a:schemeClr val="accent6"/>
              </a:buClr>
              <a:buSzPts val="3000"/>
              <a:buNone/>
              <a:defRPr sz="2400">
                <a:solidFill>
                  <a:schemeClr val="accent6"/>
                </a:solidFill>
                <a:latin typeface="Quantico"/>
                <a:ea typeface="Quantico"/>
                <a:cs typeface="Quantico"/>
                <a:sym typeface="Quantico"/>
              </a:defRPr>
            </a:lvl2pPr>
            <a:lvl3pPr lvl="2">
              <a:spcBef>
                <a:spcPts val="0"/>
              </a:spcBef>
              <a:spcAft>
                <a:spcPts val="0"/>
              </a:spcAft>
              <a:buClr>
                <a:schemeClr val="accent6"/>
              </a:buClr>
              <a:buSzPts val="3000"/>
              <a:buNone/>
              <a:defRPr sz="2400">
                <a:solidFill>
                  <a:schemeClr val="accent6"/>
                </a:solidFill>
                <a:latin typeface="Quantico"/>
                <a:ea typeface="Quantico"/>
                <a:cs typeface="Quantico"/>
                <a:sym typeface="Quantico"/>
              </a:defRPr>
            </a:lvl3pPr>
            <a:lvl4pPr lvl="3">
              <a:spcBef>
                <a:spcPts val="0"/>
              </a:spcBef>
              <a:spcAft>
                <a:spcPts val="0"/>
              </a:spcAft>
              <a:buClr>
                <a:schemeClr val="accent6"/>
              </a:buClr>
              <a:buSzPts val="3000"/>
              <a:buNone/>
              <a:defRPr sz="2400">
                <a:solidFill>
                  <a:schemeClr val="accent6"/>
                </a:solidFill>
                <a:latin typeface="Quantico"/>
                <a:ea typeface="Quantico"/>
                <a:cs typeface="Quantico"/>
                <a:sym typeface="Quantico"/>
              </a:defRPr>
            </a:lvl4pPr>
            <a:lvl5pPr lvl="4">
              <a:spcBef>
                <a:spcPts val="0"/>
              </a:spcBef>
              <a:spcAft>
                <a:spcPts val="0"/>
              </a:spcAft>
              <a:buClr>
                <a:schemeClr val="accent6"/>
              </a:buClr>
              <a:buSzPts val="3000"/>
              <a:buNone/>
              <a:defRPr sz="2400">
                <a:solidFill>
                  <a:schemeClr val="accent6"/>
                </a:solidFill>
                <a:latin typeface="Quantico"/>
                <a:ea typeface="Quantico"/>
                <a:cs typeface="Quantico"/>
                <a:sym typeface="Quantico"/>
              </a:defRPr>
            </a:lvl5pPr>
            <a:lvl6pPr lvl="5">
              <a:spcBef>
                <a:spcPts val="0"/>
              </a:spcBef>
              <a:spcAft>
                <a:spcPts val="0"/>
              </a:spcAft>
              <a:buClr>
                <a:schemeClr val="accent6"/>
              </a:buClr>
              <a:buSzPts val="3000"/>
              <a:buNone/>
              <a:defRPr sz="2400">
                <a:solidFill>
                  <a:schemeClr val="accent6"/>
                </a:solidFill>
                <a:latin typeface="Quantico"/>
                <a:ea typeface="Quantico"/>
                <a:cs typeface="Quantico"/>
                <a:sym typeface="Quantico"/>
              </a:defRPr>
            </a:lvl6pPr>
            <a:lvl7pPr lvl="6">
              <a:spcBef>
                <a:spcPts val="0"/>
              </a:spcBef>
              <a:spcAft>
                <a:spcPts val="0"/>
              </a:spcAft>
              <a:buClr>
                <a:schemeClr val="accent6"/>
              </a:buClr>
              <a:buSzPts val="3000"/>
              <a:buNone/>
              <a:defRPr sz="2400">
                <a:solidFill>
                  <a:schemeClr val="accent6"/>
                </a:solidFill>
                <a:latin typeface="Quantico"/>
                <a:ea typeface="Quantico"/>
                <a:cs typeface="Quantico"/>
                <a:sym typeface="Quantico"/>
              </a:defRPr>
            </a:lvl7pPr>
            <a:lvl8pPr lvl="7">
              <a:spcBef>
                <a:spcPts val="0"/>
              </a:spcBef>
              <a:spcAft>
                <a:spcPts val="0"/>
              </a:spcAft>
              <a:buClr>
                <a:schemeClr val="accent6"/>
              </a:buClr>
              <a:buSzPts val="3000"/>
              <a:buNone/>
              <a:defRPr sz="2400">
                <a:solidFill>
                  <a:schemeClr val="accent6"/>
                </a:solidFill>
                <a:latin typeface="Quantico"/>
                <a:ea typeface="Quantico"/>
                <a:cs typeface="Quantico"/>
                <a:sym typeface="Quantico"/>
              </a:defRPr>
            </a:lvl8pPr>
            <a:lvl9pPr lvl="8">
              <a:spcBef>
                <a:spcPts val="0"/>
              </a:spcBef>
              <a:spcAft>
                <a:spcPts val="0"/>
              </a:spcAft>
              <a:buClr>
                <a:schemeClr val="accent6"/>
              </a:buClr>
              <a:buSzPts val="3000"/>
              <a:buNone/>
              <a:defRPr sz="2400">
                <a:solidFill>
                  <a:schemeClr val="accent6"/>
                </a:solidFill>
                <a:latin typeface="Quantico"/>
                <a:ea typeface="Quantico"/>
                <a:cs typeface="Quantico"/>
                <a:sym typeface="Quantico"/>
              </a:defRPr>
            </a:lvl9pPr>
          </a:lstStyle>
          <a:p>
            <a:endParaRPr/>
          </a:p>
        </p:txBody>
      </p:sp>
      <p:sp>
        <p:nvSpPr>
          <p:cNvPr id="234" name="Google Shape;234;p20"/>
          <p:cNvSpPr txBox="1">
            <a:spLocks noGrp="1"/>
          </p:cNvSpPr>
          <p:nvPr>
            <p:ph type="subTitle" idx="1"/>
          </p:nvPr>
        </p:nvSpPr>
        <p:spPr>
          <a:xfrm>
            <a:off x="446900" y="397650"/>
            <a:ext cx="5344500" cy="5745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accent6"/>
              </a:buClr>
              <a:buSzPts val="1700"/>
              <a:buFont typeface="Lato"/>
              <a:buNone/>
              <a:defRPr sz="1600">
                <a:solidFill>
                  <a:schemeClr val="accent6"/>
                </a:solidFill>
              </a:defRPr>
            </a:lvl1pPr>
            <a:lvl2pPr lvl="1">
              <a:spcBef>
                <a:spcPts val="1000"/>
              </a:spcBef>
              <a:spcAft>
                <a:spcPts val="0"/>
              </a:spcAft>
              <a:buClr>
                <a:schemeClr val="accent6"/>
              </a:buClr>
              <a:buSzPts val="1700"/>
              <a:buFont typeface="Lato"/>
              <a:buNone/>
              <a:defRPr sz="1600">
                <a:solidFill>
                  <a:schemeClr val="accent6"/>
                </a:solidFill>
              </a:defRPr>
            </a:lvl2pPr>
            <a:lvl3pPr lvl="2">
              <a:spcBef>
                <a:spcPts val="1000"/>
              </a:spcBef>
              <a:spcAft>
                <a:spcPts val="0"/>
              </a:spcAft>
              <a:buClr>
                <a:schemeClr val="accent6"/>
              </a:buClr>
              <a:buSzPts val="1700"/>
              <a:buFont typeface="Lato"/>
              <a:buNone/>
              <a:defRPr sz="1600">
                <a:solidFill>
                  <a:schemeClr val="accent6"/>
                </a:solidFill>
              </a:defRPr>
            </a:lvl3pPr>
            <a:lvl4pPr lvl="3">
              <a:spcBef>
                <a:spcPts val="1000"/>
              </a:spcBef>
              <a:spcAft>
                <a:spcPts val="0"/>
              </a:spcAft>
              <a:buClr>
                <a:schemeClr val="accent6"/>
              </a:buClr>
              <a:buSzPts val="1700"/>
              <a:buFont typeface="Lato"/>
              <a:buNone/>
              <a:defRPr sz="1600">
                <a:solidFill>
                  <a:schemeClr val="accent6"/>
                </a:solidFill>
              </a:defRPr>
            </a:lvl4pPr>
            <a:lvl5pPr lvl="4">
              <a:spcBef>
                <a:spcPts val="1000"/>
              </a:spcBef>
              <a:spcAft>
                <a:spcPts val="0"/>
              </a:spcAft>
              <a:buClr>
                <a:schemeClr val="accent6"/>
              </a:buClr>
              <a:buSzPts val="1700"/>
              <a:buFont typeface="Lato"/>
              <a:buNone/>
              <a:defRPr sz="1600">
                <a:solidFill>
                  <a:schemeClr val="accent6"/>
                </a:solidFill>
              </a:defRPr>
            </a:lvl5pPr>
            <a:lvl6pPr lvl="5">
              <a:spcBef>
                <a:spcPts val="1000"/>
              </a:spcBef>
              <a:spcAft>
                <a:spcPts val="0"/>
              </a:spcAft>
              <a:buClr>
                <a:schemeClr val="accent6"/>
              </a:buClr>
              <a:buSzPts val="1700"/>
              <a:buFont typeface="Lato"/>
              <a:buNone/>
              <a:defRPr sz="1600">
                <a:solidFill>
                  <a:schemeClr val="accent6"/>
                </a:solidFill>
              </a:defRPr>
            </a:lvl6pPr>
            <a:lvl7pPr lvl="6">
              <a:spcBef>
                <a:spcPts val="1000"/>
              </a:spcBef>
              <a:spcAft>
                <a:spcPts val="0"/>
              </a:spcAft>
              <a:buClr>
                <a:schemeClr val="accent6"/>
              </a:buClr>
              <a:buSzPts val="1700"/>
              <a:buFont typeface="Lato"/>
              <a:buNone/>
              <a:defRPr sz="1600">
                <a:solidFill>
                  <a:schemeClr val="accent6"/>
                </a:solidFill>
              </a:defRPr>
            </a:lvl7pPr>
            <a:lvl8pPr lvl="7">
              <a:spcBef>
                <a:spcPts val="1000"/>
              </a:spcBef>
              <a:spcAft>
                <a:spcPts val="0"/>
              </a:spcAft>
              <a:buClr>
                <a:schemeClr val="accent6"/>
              </a:buClr>
              <a:buSzPts val="1700"/>
              <a:buFont typeface="Lato"/>
              <a:buNone/>
              <a:defRPr sz="1600">
                <a:solidFill>
                  <a:schemeClr val="accent6"/>
                </a:solidFill>
              </a:defRPr>
            </a:lvl8pPr>
            <a:lvl9pPr lvl="8">
              <a:spcBef>
                <a:spcPts val="1000"/>
              </a:spcBef>
              <a:spcAft>
                <a:spcPts val="1000"/>
              </a:spcAft>
              <a:buClr>
                <a:schemeClr val="accent6"/>
              </a:buClr>
              <a:buSzPts val="1700"/>
              <a:buFont typeface="Lato"/>
              <a:buNone/>
              <a:defRPr sz="1600">
                <a:solidFill>
                  <a:schemeClr val="accent6"/>
                </a:solidFill>
              </a:defRPr>
            </a:lvl9pPr>
          </a:lstStyle>
          <a:p>
            <a:endParaRPr/>
          </a:p>
        </p:txBody>
      </p:sp>
      <p:sp>
        <p:nvSpPr>
          <p:cNvPr id="235" name="Google Shape;235;p20"/>
          <p:cNvSpPr txBox="1">
            <a:spLocks noGrp="1"/>
          </p:cNvSpPr>
          <p:nvPr>
            <p:ph type="title" idx="2"/>
          </p:nvPr>
        </p:nvSpPr>
        <p:spPr>
          <a:xfrm>
            <a:off x="602600" y="2574475"/>
            <a:ext cx="1336800" cy="410100"/>
          </a:xfrm>
          <a:prstGeom prst="rect">
            <a:avLst/>
          </a:prstGeom>
        </p:spPr>
        <p:txBody>
          <a:bodyPr spcFirstLastPara="1" wrap="square" lIns="0" tIns="91425" rIns="91425" bIns="91425" anchor="ctr" anchorCtr="0">
            <a:noAutofit/>
          </a:bodyPr>
          <a:lstStyle>
            <a:lvl1pPr lvl="0">
              <a:spcBef>
                <a:spcPts val="0"/>
              </a:spcBef>
              <a:spcAft>
                <a:spcPts val="0"/>
              </a:spcAft>
              <a:buClr>
                <a:schemeClr val="accent6"/>
              </a:buClr>
              <a:buSzPts val="1000"/>
              <a:buNone/>
              <a:defRPr sz="1000">
                <a:solidFill>
                  <a:schemeClr val="accent6"/>
                </a:solidFill>
              </a:defRPr>
            </a:lvl1pPr>
            <a:lvl2pPr lvl="1">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2pPr>
            <a:lvl3pPr lvl="2">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3pPr>
            <a:lvl4pPr lvl="3">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4pPr>
            <a:lvl5pPr lvl="4">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5pPr>
            <a:lvl6pPr lvl="5">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6pPr>
            <a:lvl7pPr lvl="6">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7pPr>
            <a:lvl8pPr lvl="7">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8pPr>
            <a:lvl9pPr lvl="8">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9pPr>
          </a:lstStyle>
          <a:p>
            <a:endParaRPr/>
          </a:p>
        </p:txBody>
      </p:sp>
      <p:sp>
        <p:nvSpPr>
          <p:cNvPr id="236" name="Google Shape;236;p20"/>
          <p:cNvSpPr txBox="1">
            <a:spLocks noGrp="1"/>
          </p:cNvSpPr>
          <p:nvPr>
            <p:ph type="body" idx="3"/>
          </p:nvPr>
        </p:nvSpPr>
        <p:spPr>
          <a:xfrm>
            <a:off x="602600" y="3034200"/>
            <a:ext cx="1336800" cy="1416000"/>
          </a:xfrm>
          <a:prstGeom prst="rect">
            <a:avLst/>
          </a:prstGeom>
        </p:spPr>
        <p:txBody>
          <a:bodyPr spcFirstLastPara="1" wrap="square" lIns="0" tIns="0" rIns="91425" bIns="91425" anchor="t" anchorCtr="0">
            <a:noAutofit/>
          </a:bodyPr>
          <a:lstStyle>
            <a:lvl1pPr marL="457200" lvl="0" indent="-292100">
              <a:lnSpc>
                <a:spcPct val="100000"/>
              </a:lnSpc>
              <a:spcBef>
                <a:spcPts val="0"/>
              </a:spcBef>
              <a:spcAft>
                <a:spcPts val="0"/>
              </a:spcAft>
              <a:buClr>
                <a:schemeClr val="accent6"/>
              </a:buClr>
              <a:buSzPts val="1000"/>
              <a:buChar char="●"/>
              <a:defRPr>
                <a:solidFill>
                  <a:schemeClr val="accent6"/>
                </a:solidFill>
              </a:defRPr>
            </a:lvl1pPr>
            <a:lvl2pPr marL="914400" lvl="1" indent="-292100">
              <a:lnSpc>
                <a:spcPct val="100000"/>
              </a:lnSpc>
              <a:spcBef>
                <a:spcPts val="1000"/>
              </a:spcBef>
              <a:spcAft>
                <a:spcPts val="0"/>
              </a:spcAft>
              <a:buClr>
                <a:schemeClr val="accent6"/>
              </a:buClr>
              <a:buSzPts val="1000"/>
              <a:buChar char="○"/>
              <a:defRPr>
                <a:solidFill>
                  <a:schemeClr val="accent6"/>
                </a:solidFill>
              </a:defRPr>
            </a:lvl2pPr>
            <a:lvl3pPr marL="1371600" lvl="2" indent="-292100">
              <a:lnSpc>
                <a:spcPct val="100000"/>
              </a:lnSpc>
              <a:spcBef>
                <a:spcPts val="1000"/>
              </a:spcBef>
              <a:spcAft>
                <a:spcPts val="0"/>
              </a:spcAft>
              <a:buClr>
                <a:schemeClr val="accent6"/>
              </a:buClr>
              <a:buSzPts val="1000"/>
              <a:buChar char="■"/>
              <a:defRPr>
                <a:solidFill>
                  <a:schemeClr val="accent6"/>
                </a:solidFill>
              </a:defRPr>
            </a:lvl3pPr>
            <a:lvl4pPr marL="1828800" lvl="3" indent="-292100">
              <a:lnSpc>
                <a:spcPct val="100000"/>
              </a:lnSpc>
              <a:spcBef>
                <a:spcPts val="1000"/>
              </a:spcBef>
              <a:spcAft>
                <a:spcPts val="0"/>
              </a:spcAft>
              <a:buClr>
                <a:schemeClr val="accent6"/>
              </a:buClr>
              <a:buSzPts val="1000"/>
              <a:buChar char="●"/>
              <a:defRPr>
                <a:solidFill>
                  <a:schemeClr val="accent6"/>
                </a:solidFill>
              </a:defRPr>
            </a:lvl4pPr>
            <a:lvl5pPr marL="2286000" lvl="4" indent="-292100">
              <a:lnSpc>
                <a:spcPct val="100000"/>
              </a:lnSpc>
              <a:spcBef>
                <a:spcPts val="1000"/>
              </a:spcBef>
              <a:spcAft>
                <a:spcPts val="0"/>
              </a:spcAft>
              <a:buClr>
                <a:schemeClr val="accent6"/>
              </a:buClr>
              <a:buSzPts val="1000"/>
              <a:buChar char="○"/>
              <a:defRPr>
                <a:solidFill>
                  <a:schemeClr val="accent6"/>
                </a:solidFill>
              </a:defRPr>
            </a:lvl5pPr>
            <a:lvl6pPr marL="2743200" lvl="5" indent="-292100">
              <a:lnSpc>
                <a:spcPct val="100000"/>
              </a:lnSpc>
              <a:spcBef>
                <a:spcPts val="1000"/>
              </a:spcBef>
              <a:spcAft>
                <a:spcPts val="0"/>
              </a:spcAft>
              <a:buClr>
                <a:schemeClr val="accent6"/>
              </a:buClr>
              <a:buSzPts val="1000"/>
              <a:buChar char="■"/>
              <a:defRPr>
                <a:solidFill>
                  <a:schemeClr val="accent6"/>
                </a:solidFill>
              </a:defRPr>
            </a:lvl6pPr>
            <a:lvl7pPr marL="3200400" lvl="6" indent="-292100">
              <a:lnSpc>
                <a:spcPct val="100000"/>
              </a:lnSpc>
              <a:spcBef>
                <a:spcPts val="1000"/>
              </a:spcBef>
              <a:spcAft>
                <a:spcPts val="0"/>
              </a:spcAft>
              <a:buClr>
                <a:schemeClr val="accent6"/>
              </a:buClr>
              <a:buSzPts val="1000"/>
              <a:buChar char="●"/>
              <a:defRPr>
                <a:solidFill>
                  <a:schemeClr val="accent6"/>
                </a:solidFill>
              </a:defRPr>
            </a:lvl7pPr>
            <a:lvl8pPr marL="3657600" lvl="7" indent="-292100">
              <a:lnSpc>
                <a:spcPct val="100000"/>
              </a:lnSpc>
              <a:spcBef>
                <a:spcPts val="1000"/>
              </a:spcBef>
              <a:spcAft>
                <a:spcPts val="0"/>
              </a:spcAft>
              <a:buClr>
                <a:schemeClr val="accent6"/>
              </a:buClr>
              <a:buSzPts val="1000"/>
              <a:buChar char="○"/>
              <a:defRPr>
                <a:solidFill>
                  <a:schemeClr val="accent6"/>
                </a:solidFill>
              </a:defRPr>
            </a:lvl8pPr>
            <a:lvl9pPr marL="4114800" lvl="8" indent="-292100">
              <a:lnSpc>
                <a:spcPct val="100000"/>
              </a:lnSpc>
              <a:spcBef>
                <a:spcPts val="1000"/>
              </a:spcBef>
              <a:spcAft>
                <a:spcPts val="1000"/>
              </a:spcAft>
              <a:buClr>
                <a:schemeClr val="accent6"/>
              </a:buClr>
              <a:buSzPts val="1000"/>
              <a:buChar char="■"/>
              <a:defRPr>
                <a:solidFill>
                  <a:schemeClr val="accent6"/>
                </a:solidFill>
              </a:defRPr>
            </a:lvl9pPr>
          </a:lstStyle>
          <a:p>
            <a:endParaRPr/>
          </a:p>
        </p:txBody>
      </p:sp>
      <p:sp>
        <p:nvSpPr>
          <p:cNvPr id="237" name="Google Shape;237;p20"/>
          <p:cNvSpPr txBox="1">
            <a:spLocks noGrp="1"/>
          </p:cNvSpPr>
          <p:nvPr>
            <p:ph type="title" idx="4"/>
          </p:nvPr>
        </p:nvSpPr>
        <p:spPr>
          <a:xfrm>
            <a:off x="2253138" y="2574475"/>
            <a:ext cx="1336800" cy="410100"/>
          </a:xfrm>
          <a:prstGeom prst="rect">
            <a:avLst/>
          </a:prstGeom>
        </p:spPr>
        <p:txBody>
          <a:bodyPr spcFirstLastPara="1" wrap="square" lIns="0" tIns="91425" rIns="91425" bIns="91425" anchor="ctr" anchorCtr="0">
            <a:noAutofit/>
          </a:bodyPr>
          <a:lstStyle>
            <a:lvl1pPr lvl="0">
              <a:spcBef>
                <a:spcPts val="0"/>
              </a:spcBef>
              <a:spcAft>
                <a:spcPts val="0"/>
              </a:spcAft>
              <a:buClr>
                <a:schemeClr val="accent6"/>
              </a:buClr>
              <a:buSzPts val="1000"/>
              <a:buNone/>
              <a:defRPr sz="1000">
                <a:solidFill>
                  <a:schemeClr val="accent6"/>
                </a:solidFill>
              </a:defRPr>
            </a:lvl1pPr>
            <a:lvl2pPr lvl="1">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2pPr>
            <a:lvl3pPr lvl="2">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3pPr>
            <a:lvl4pPr lvl="3">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4pPr>
            <a:lvl5pPr lvl="4">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5pPr>
            <a:lvl6pPr lvl="5">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6pPr>
            <a:lvl7pPr lvl="6">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7pPr>
            <a:lvl8pPr lvl="7">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8pPr>
            <a:lvl9pPr lvl="8">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9pPr>
          </a:lstStyle>
          <a:p>
            <a:endParaRPr/>
          </a:p>
        </p:txBody>
      </p:sp>
      <p:sp>
        <p:nvSpPr>
          <p:cNvPr id="238" name="Google Shape;238;p20"/>
          <p:cNvSpPr txBox="1">
            <a:spLocks noGrp="1"/>
          </p:cNvSpPr>
          <p:nvPr>
            <p:ph type="body" idx="5"/>
          </p:nvPr>
        </p:nvSpPr>
        <p:spPr>
          <a:xfrm>
            <a:off x="2253138" y="3034200"/>
            <a:ext cx="1336800" cy="1416000"/>
          </a:xfrm>
          <a:prstGeom prst="rect">
            <a:avLst/>
          </a:prstGeom>
        </p:spPr>
        <p:txBody>
          <a:bodyPr spcFirstLastPara="1" wrap="square" lIns="0" tIns="0" rIns="91425" bIns="91425" anchor="t" anchorCtr="0">
            <a:noAutofit/>
          </a:bodyPr>
          <a:lstStyle>
            <a:lvl1pPr marL="457200" lvl="0" indent="-292100">
              <a:lnSpc>
                <a:spcPct val="100000"/>
              </a:lnSpc>
              <a:spcBef>
                <a:spcPts val="0"/>
              </a:spcBef>
              <a:spcAft>
                <a:spcPts val="0"/>
              </a:spcAft>
              <a:buClr>
                <a:schemeClr val="accent6"/>
              </a:buClr>
              <a:buSzPts val="1000"/>
              <a:buChar char="●"/>
              <a:defRPr>
                <a:solidFill>
                  <a:schemeClr val="accent6"/>
                </a:solidFill>
              </a:defRPr>
            </a:lvl1pPr>
            <a:lvl2pPr marL="914400" lvl="1" indent="-292100">
              <a:lnSpc>
                <a:spcPct val="100000"/>
              </a:lnSpc>
              <a:spcBef>
                <a:spcPts val="1000"/>
              </a:spcBef>
              <a:spcAft>
                <a:spcPts val="0"/>
              </a:spcAft>
              <a:buClr>
                <a:schemeClr val="accent6"/>
              </a:buClr>
              <a:buSzPts val="1000"/>
              <a:buChar char="○"/>
              <a:defRPr>
                <a:solidFill>
                  <a:schemeClr val="accent6"/>
                </a:solidFill>
              </a:defRPr>
            </a:lvl2pPr>
            <a:lvl3pPr marL="1371600" lvl="2" indent="-292100">
              <a:lnSpc>
                <a:spcPct val="100000"/>
              </a:lnSpc>
              <a:spcBef>
                <a:spcPts val="1000"/>
              </a:spcBef>
              <a:spcAft>
                <a:spcPts val="0"/>
              </a:spcAft>
              <a:buClr>
                <a:schemeClr val="accent6"/>
              </a:buClr>
              <a:buSzPts val="1000"/>
              <a:buChar char="■"/>
              <a:defRPr>
                <a:solidFill>
                  <a:schemeClr val="accent6"/>
                </a:solidFill>
              </a:defRPr>
            </a:lvl3pPr>
            <a:lvl4pPr marL="1828800" lvl="3" indent="-292100">
              <a:lnSpc>
                <a:spcPct val="100000"/>
              </a:lnSpc>
              <a:spcBef>
                <a:spcPts val="1000"/>
              </a:spcBef>
              <a:spcAft>
                <a:spcPts val="0"/>
              </a:spcAft>
              <a:buClr>
                <a:schemeClr val="accent6"/>
              </a:buClr>
              <a:buSzPts val="1000"/>
              <a:buChar char="●"/>
              <a:defRPr>
                <a:solidFill>
                  <a:schemeClr val="accent6"/>
                </a:solidFill>
              </a:defRPr>
            </a:lvl4pPr>
            <a:lvl5pPr marL="2286000" lvl="4" indent="-292100">
              <a:lnSpc>
                <a:spcPct val="100000"/>
              </a:lnSpc>
              <a:spcBef>
                <a:spcPts val="1000"/>
              </a:spcBef>
              <a:spcAft>
                <a:spcPts val="0"/>
              </a:spcAft>
              <a:buClr>
                <a:schemeClr val="accent6"/>
              </a:buClr>
              <a:buSzPts val="1000"/>
              <a:buChar char="○"/>
              <a:defRPr>
                <a:solidFill>
                  <a:schemeClr val="accent6"/>
                </a:solidFill>
              </a:defRPr>
            </a:lvl5pPr>
            <a:lvl6pPr marL="2743200" lvl="5" indent="-292100">
              <a:lnSpc>
                <a:spcPct val="100000"/>
              </a:lnSpc>
              <a:spcBef>
                <a:spcPts val="1000"/>
              </a:spcBef>
              <a:spcAft>
                <a:spcPts val="0"/>
              </a:spcAft>
              <a:buClr>
                <a:schemeClr val="accent6"/>
              </a:buClr>
              <a:buSzPts val="1000"/>
              <a:buChar char="■"/>
              <a:defRPr>
                <a:solidFill>
                  <a:schemeClr val="accent6"/>
                </a:solidFill>
              </a:defRPr>
            </a:lvl6pPr>
            <a:lvl7pPr marL="3200400" lvl="6" indent="-292100">
              <a:lnSpc>
                <a:spcPct val="100000"/>
              </a:lnSpc>
              <a:spcBef>
                <a:spcPts val="1000"/>
              </a:spcBef>
              <a:spcAft>
                <a:spcPts val="0"/>
              </a:spcAft>
              <a:buClr>
                <a:schemeClr val="accent6"/>
              </a:buClr>
              <a:buSzPts val="1000"/>
              <a:buChar char="●"/>
              <a:defRPr>
                <a:solidFill>
                  <a:schemeClr val="accent6"/>
                </a:solidFill>
              </a:defRPr>
            </a:lvl7pPr>
            <a:lvl8pPr marL="3657600" lvl="7" indent="-292100">
              <a:lnSpc>
                <a:spcPct val="100000"/>
              </a:lnSpc>
              <a:spcBef>
                <a:spcPts val="1000"/>
              </a:spcBef>
              <a:spcAft>
                <a:spcPts val="0"/>
              </a:spcAft>
              <a:buClr>
                <a:schemeClr val="accent6"/>
              </a:buClr>
              <a:buSzPts val="1000"/>
              <a:buChar char="○"/>
              <a:defRPr>
                <a:solidFill>
                  <a:schemeClr val="accent6"/>
                </a:solidFill>
              </a:defRPr>
            </a:lvl8pPr>
            <a:lvl9pPr marL="4114800" lvl="8" indent="-292100">
              <a:lnSpc>
                <a:spcPct val="100000"/>
              </a:lnSpc>
              <a:spcBef>
                <a:spcPts val="1000"/>
              </a:spcBef>
              <a:spcAft>
                <a:spcPts val="1000"/>
              </a:spcAft>
              <a:buClr>
                <a:schemeClr val="accent6"/>
              </a:buClr>
              <a:buSzPts val="1000"/>
              <a:buChar char="■"/>
              <a:defRPr>
                <a:solidFill>
                  <a:schemeClr val="accent6"/>
                </a:solidFill>
              </a:defRPr>
            </a:lvl9pPr>
          </a:lstStyle>
          <a:p>
            <a:endParaRPr/>
          </a:p>
        </p:txBody>
      </p:sp>
      <p:sp>
        <p:nvSpPr>
          <p:cNvPr id="239" name="Google Shape;239;p20"/>
          <p:cNvSpPr txBox="1">
            <a:spLocks noGrp="1"/>
          </p:cNvSpPr>
          <p:nvPr>
            <p:ph type="title" idx="6"/>
          </p:nvPr>
        </p:nvSpPr>
        <p:spPr>
          <a:xfrm>
            <a:off x="3903575" y="2574475"/>
            <a:ext cx="1336800" cy="410100"/>
          </a:xfrm>
          <a:prstGeom prst="rect">
            <a:avLst/>
          </a:prstGeom>
        </p:spPr>
        <p:txBody>
          <a:bodyPr spcFirstLastPara="1" wrap="square" lIns="0" tIns="91425" rIns="91425" bIns="91425" anchor="ctr" anchorCtr="0">
            <a:noAutofit/>
          </a:bodyPr>
          <a:lstStyle>
            <a:lvl1pPr lvl="0">
              <a:spcBef>
                <a:spcPts val="0"/>
              </a:spcBef>
              <a:spcAft>
                <a:spcPts val="0"/>
              </a:spcAft>
              <a:buClr>
                <a:schemeClr val="accent6"/>
              </a:buClr>
              <a:buSzPts val="1000"/>
              <a:buNone/>
              <a:defRPr sz="1000">
                <a:solidFill>
                  <a:schemeClr val="accent6"/>
                </a:solidFill>
              </a:defRPr>
            </a:lvl1pPr>
            <a:lvl2pPr lvl="1">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2pPr>
            <a:lvl3pPr lvl="2">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3pPr>
            <a:lvl4pPr lvl="3">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4pPr>
            <a:lvl5pPr lvl="4">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5pPr>
            <a:lvl6pPr lvl="5">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6pPr>
            <a:lvl7pPr lvl="6">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7pPr>
            <a:lvl8pPr lvl="7">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8pPr>
            <a:lvl9pPr lvl="8">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9pPr>
          </a:lstStyle>
          <a:p>
            <a:endParaRPr/>
          </a:p>
        </p:txBody>
      </p:sp>
      <p:sp>
        <p:nvSpPr>
          <p:cNvPr id="240" name="Google Shape;240;p20"/>
          <p:cNvSpPr txBox="1">
            <a:spLocks noGrp="1"/>
          </p:cNvSpPr>
          <p:nvPr>
            <p:ph type="body" idx="7"/>
          </p:nvPr>
        </p:nvSpPr>
        <p:spPr>
          <a:xfrm>
            <a:off x="3903575" y="3034200"/>
            <a:ext cx="1336800" cy="1416000"/>
          </a:xfrm>
          <a:prstGeom prst="rect">
            <a:avLst/>
          </a:prstGeom>
        </p:spPr>
        <p:txBody>
          <a:bodyPr spcFirstLastPara="1" wrap="square" lIns="0" tIns="0" rIns="91425" bIns="91425" anchor="t" anchorCtr="0">
            <a:noAutofit/>
          </a:bodyPr>
          <a:lstStyle>
            <a:lvl1pPr marL="457200" lvl="0" indent="-292100">
              <a:lnSpc>
                <a:spcPct val="100000"/>
              </a:lnSpc>
              <a:spcBef>
                <a:spcPts val="0"/>
              </a:spcBef>
              <a:spcAft>
                <a:spcPts val="0"/>
              </a:spcAft>
              <a:buClr>
                <a:schemeClr val="accent6"/>
              </a:buClr>
              <a:buSzPts val="1000"/>
              <a:buChar char="●"/>
              <a:defRPr>
                <a:solidFill>
                  <a:schemeClr val="accent6"/>
                </a:solidFill>
              </a:defRPr>
            </a:lvl1pPr>
            <a:lvl2pPr marL="914400" lvl="1" indent="-292100">
              <a:lnSpc>
                <a:spcPct val="100000"/>
              </a:lnSpc>
              <a:spcBef>
                <a:spcPts val="1000"/>
              </a:spcBef>
              <a:spcAft>
                <a:spcPts val="0"/>
              </a:spcAft>
              <a:buClr>
                <a:schemeClr val="accent6"/>
              </a:buClr>
              <a:buSzPts val="1000"/>
              <a:buChar char="○"/>
              <a:defRPr>
                <a:solidFill>
                  <a:schemeClr val="accent6"/>
                </a:solidFill>
              </a:defRPr>
            </a:lvl2pPr>
            <a:lvl3pPr marL="1371600" lvl="2" indent="-292100">
              <a:lnSpc>
                <a:spcPct val="100000"/>
              </a:lnSpc>
              <a:spcBef>
                <a:spcPts val="1000"/>
              </a:spcBef>
              <a:spcAft>
                <a:spcPts val="0"/>
              </a:spcAft>
              <a:buClr>
                <a:schemeClr val="accent6"/>
              </a:buClr>
              <a:buSzPts val="1000"/>
              <a:buChar char="■"/>
              <a:defRPr>
                <a:solidFill>
                  <a:schemeClr val="accent6"/>
                </a:solidFill>
              </a:defRPr>
            </a:lvl3pPr>
            <a:lvl4pPr marL="1828800" lvl="3" indent="-292100">
              <a:lnSpc>
                <a:spcPct val="100000"/>
              </a:lnSpc>
              <a:spcBef>
                <a:spcPts val="1000"/>
              </a:spcBef>
              <a:spcAft>
                <a:spcPts val="0"/>
              </a:spcAft>
              <a:buClr>
                <a:schemeClr val="accent6"/>
              </a:buClr>
              <a:buSzPts val="1000"/>
              <a:buChar char="●"/>
              <a:defRPr>
                <a:solidFill>
                  <a:schemeClr val="accent6"/>
                </a:solidFill>
              </a:defRPr>
            </a:lvl4pPr>
            <a:lvl5pPr marL="2286000" lvl="4" indent="-292100">
              <a:lnSpc>
                <a:spcPct val="100000"/>
              </a:lnSpc>
              <a:spcBef>
                <a:spcPts val="1000"/>
              </a:spcBef>
              <a:spcAft>
                <a:spcPts val="0"/>
              </a:spcAft>
              <a:buClr>
                <a:schemeClr val="accent6"/>
              </a:buClr>
              <a:buSzPts val="1000"/>
              <a:buChar char="○"/>
              <a:defRPr>
                <a:solidFill>
                  <a:schemeClr val="accent6"/>
                </a:solidFill>
              </a:defRPr>
            </a:lvl5pPr>
            <a:lvl6pPr marL="2743200" lvl="5" indent="-292100">
              <a:lnSpc>
                <a:spcPct val="100000"/>
              </a:lnSpc>
              <a:spcBef>
                <a:spcPts val="1000"/>
              </a:spcBef>
              <a:spcAft>
                <a:spcPts val="0"/>
              </a:spcAft>
              <a:buClr>
                <a:schemeClr val="accent6"/>
              </a:buClr>
              <a:buSzPts val="1000"/>
              <a:buChar char="■"/>
              <a:defRPr>
                <a:solidFill>
                  <a:schemeClr val="accent6"/>
                </a:solidFill>
              </a:defRPr>
            </a:lvl6pPr>
            <a:lvl7pPr marL="3200400" lvl="6" indent="-292100">
              <a:lnSpc>
                <a:spcPct val="100000"/>
              </a:lnSpc>
              <a:spcBef>
                <a:spcPts val="1000"/>
              </a:spcBef>
              <a:spcAft>
                <a:spcPts val="0"/>
              </a:spcAft>
              <a:buClr>
                <a:schemeClr val="accent6"/>
              </a:buClr>
              <a:buSzPts val="1000"/>
              <a:buChar char="●"/>
              <a:defRPr>
                <a:solidFill>
                  <a:schemeClr val="accent6"/>
                </a:solidFill>
              </a:defRPr>
            </a:lvl7pPr>
            <a:lvl8pPr marL="3657600" lvl="7" indent="-292100">
              <a:lnSpc>
                <a:spcPct val="100000"/>
              </a:lnSpc>
              <a:spcBef>
                <a:spcPts val="1000"/>
              </a:spcBef>
              <a:spcAft>
                <a:spcPts val="0"/>
              </a:spcAft>
              <a:buClr>
                <a:schemeClr val="accent6"/>
              </a:buClr>
              <a:buSzPts val="1000"/>
              <a:buChar char="○"/>
              <a:defRPr>
                <a:solidFill>
                  <a:schemeClr val="accent6"/>
                </a:solidFill>
              </a:defRPr>
            </a:lvl8pPr>
            <a:lvl9pPr marL="4114800" lvl="8" indent="-292100">
              <a:lnSpc>
                <a:spcPct val="100000"/>
              </a:lnSpc>
              <a:spcBef>
                <a:spcPts val="1000"/>
              </a:spcBef>
              <a:spcAft>
                <a:spcPts val="1000"/>
              </a:spcAft>
              <a:buClr>
                <a:schemeClr val="accent6"/>
              </a:buClr>
              <a:buSzPts val="1000"/>
              <a:buChar char="■"/>
              <a:defRPr>
                <a:solidFill>
                  <a:schemeClr val="accent6"/>
                </a:solidFill>
              </a:defRPr>
            </a:lvl9pPr>
          </a:lstStyle>
          <a:p>
            <a:endParaRPr/>
          </a:p>
        </p:txBody>
      </p:sp>
      <p:sp>
        <p:nvSpPr>
          <p:cNvPr id="241" name="Google Shape;241;p20"/>
          <p:cNvSpPr txBox="1">
            <a:spLocks noGrp="1"/>
          </p:cNvSpPr>
          <p:nvPr>
            <p:ph type="title" idx="8"/>
          </p:nvPr>
        </p:nvSpPr>
        <p:spPr>
          <a:xfrm>
            <a:off x="5554050" y="2574475"/>
            <a:ext cx="1336800" cy="410100"/>
          </a:xfrm>
          <a:prstGeom prst="rect">
            <a:avLst/>
          </a:prstGeom>
        </p:spPr>
        <p:txBody>
          <a:bodyPr spcFirstLastPara="1" wrap="square" lIns="0" tIns="91425" rIns="91425" bIns="91425" anchor="ctr" anchorCtr="0">
            <a:noAutofit/>
          </a:bodyPr>
          <a:lstStyle>
            <a:lvl1pPr lvl="0">
              <a:spcBef>
                <a:spcPts val="0"/>
              </a:spcBef>
              <a:spcAft>
                <a:spcPts val="0"/>
              </a:spcAft>
              <a:buClr>
                <a:schemeClr val="accent6"/>
              </a:buClr>
              <a:buSzPts val="1000"/>
              <a:buNone/>
              <a:defRPr sz="1000">
                <a:solidFill>
                  <a:schemeClr val="accent6"/>
                </a:solidFill>
              </a:defRPr>
            </a:lvl1pPr>
            <a:lvl2pPr lvl="1">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2pPr>
            <a:lvl3pPr lvl="2">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3pPr>
            <a:lvl4pPr lvl="3">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4pPr>
            <a:lvl5pPr lvl="4">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5pPr>
            <a:lvl6pPr lvl="5">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6pPr>
            <a:lvl7pPr lvl="6">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7pPr>
            <a:lvl8pPr lvl="7">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8pPr>
            <a:lvl9pPr lvl="8">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9pPr>
          </a:lstStyle>
          <a:p>
            <a:endParaRPr/>
          </a:p>
        </p:txBody>
      </p:sp>
      <p:sp>
        <p:nvSpPr>
          <p:cNvPr id="242" name="Google Shape;242;p20"/>
          <p:cNvSpPr txBox="1">
            <a:spLocks noGrp="1"/>
          </p:cNvSpPr>
          <p:nvPr>
            <p:ph type="body" idx="9"/>
          </p:nvPr>
        </p:nvSpPr>
        <p:spPr>
          <a:xfrm>
            <a:off x="5554050" y="3034200"/>
            <a:ext cx="1336800" cy="1416000"/>
          </a:xfrm>
          <a:prstGeom prst="rect">
            <a:avLst/>
          </a:prstGeom>
        </p:spPr>
        <p:txBody>
          <a:bodyPr spcFirstLastPara="1" wrap="square" lIns="0" tIns="0" rIns="91425" bIns="91425" anchor="t" anchorCtr="0">
            <a:noAutofit/>
          </a:bodyPr>
          <a:lstStyle>
            <a:lvl1pPr marL="457200" lvl="0" indent="-292100">
              <a:lnSpc>
                <a:spcPct val="100000"/>
              </a:lnSpc>
              <a:spcBef>
                <a:spcPts val="0"/>
              </a:spcBef>
              <a:spcAft>
                <a:spcPts val="0"/>
              </a:spcAft>
              <a:buClr>
                <a:schemeClr val="accent6"/>
              </a:buClr>
              <a:buSzPts val="1000"/>
              <a:buChar char="●"/>
              <a:defRPr>
                <a:solidFill>
                  <a:schemeClr val="accent6"/>
                </a:solidFill>
              </a:defRPr>
            </a:lvl1pPr>
            <a:lvl2pPr marL="914400" lvl="1" indent="-292100">
              <a:lnSpc>
                <a:spcPct val="100000"/>
              </a:lnSpc>
              <a:spcBef>
                <a:spcPts val="1000"/>
              </a:spcBef>
              <a:spcAft>
                <a:spcPts val="0"/>
              </a:spcAft>
              <a:buClr>
                <a:schemeClr val="accent6"/>
              </a:buClr>
              <a:buSzPts val="1000"/>
              <a:buChar char="○"/>
              <a:defRPr>
                <a:solidFill>
                  <a:schemeClr val="accent6"/>
                </a:solidFill>
              </a:defRPr>
            </a:lvl2pPr>
            <a:lvl3pPr marL="1371600" lvl="2" indent="-292100">
              <a:lnSpc>
                <a:spcPct val="100000"/>
              </a:lnSpc>
              <a:spcBef>
                <a:spcPts val="1000"/>
              </a:spcBef>
              <a:spcAft>
                <a:spcPts val="0"/>
              </a:spcAft>
              <a:buClr>
                <a:schemeClr val="accent6"/>
              </a:buClr>
              <a:buSzPts val="1000"/>
              <a:buChar char="■"/>
              <a:defRPr>
                <a:solidFill>
                  <a:schemeClr val="accent6"/>
                </a:solidFill>
              </a:defRPr>
            </a:lvl3pPr>
            <a:lvl4pPr marL="1828800" lvl="3" indent="-292100">
              <a:lnSpc>
                <a:spcPct val="100000"/>
              </a:lnSpc>
              <a:spcBef>
                <a:spcPts val="1000"/>
              </a:spcBef>
              <a:spcAft>
                <a:spcPts val="0"/>
              </a:spcAft>
              <a:buClr>
                <a:schemeClr val="accent6"/>
              </a:buClr>
              <a:buSzPts val="1000"/>
              <a:buChar char="●"/>
              <a:defRPr>
                <a:solidFill>
                  <a:schemeClr val="accent6"/>
                </a:solidFill>
              </a:defRPr>
            </a:lvl4pPr>
            <a:lvl5pPr marL="2286000" lvl="4" indent="-292100">
              <a:lnSpc>
                <a:spcPct val="100000"/>
              </a:lnSpc>
              <a:spcBef>
                <a:spcPts val="1000"/>
              </a:spcBef>
              <a:spcAft>
                <a:spcPts val="0"/>
              </a:spcAft>
              <a:buClr>
                <a:schemeClr val="accent6"/>
              </a:buClr>
              <a:buSzPts val="1000"/>
              <a:buChar char="○"/>
              <a:defRPr>
                <a:solidFill>
                  <a:schemeClr val="accent6"/>
                </a:solidFill>
              </a:defRPr>
            </a:lvl5pPr>
            <a:lvl6pPr marL="2743200" lvl="5" indent="-292100">
              <a:lnSpc>
                <a:spcPct val="100000"/>
              </a:lnSpc>
              <a:spcBef>
                <a:spcPts val="1000"/>
              </a:spcBef>
              <a:spcAft>
                <a:spcPts val="0"/>
              </a:spcAft>
              <a:buClr>
                <a:schemeClr val="accent6"/>
              </a:buClr>
              <a:buSzPts val="1000"/>
              <a:buChar char="■"/>
              <a:defRPr>
                <a:solidFill>
                  <a:schemeClr val="accent6"/>
                </a:solidFill>
              </a:defRPr>
            </a:lvl6pPr>
            <a:lvl7pPr marL="3200400" lvl="6" indent="-292100">
              <a:lnSpc>
                <a:spcPct val="100000"/>
              </a:lnSpc>
              <a:spcBef>
                <a:spcPts val="1000"/>
              </a:spcBef>
              <a:spcAft>
                <a:spcPts val="0"/>
              </a:spcAft>
              <a:buClr>
                <a:schemeClr val="accent6"/>
              </a:buClr>
              <a:buSzPts val="1000"/>
              <a:buChar char="●"/>
              <a:defRPr>
                <a:solidFill>
                  <a:schemeClr val="accent6"/>
                </a:solidFill>
              </a:defRPr>
            </a:lvl7pPr>
            <a:lvl8pPr marL="3657600" lvl="7" indent="-292100">
              <a:lnSpc>
                <a:spcPct val="100000"/>
              </a:lnSpc>
              <a:spcBef>
                <a:spcPts val="1000"/>
              </a:spcBef>
              <a:spcAft>
                <a:spcPts val="0"/>
              </a:spcAft>
              <a:buClr>
                <a:schemeClr val="accent6"/>
              </a:buClr>
              <a:buSzPts val="1000"/>
              <a:buChar char="○"/>
              <a:defRPr>
                <a:solidFill>
                  <a:schemeClr val="accent6"/>
                </a:solidFill>
              </a:defRPr>
            </a:lvl8pPr>
            <a:lvl9pPr marL="4114800" lvl="8" indent="-292100">
              <a:lnSpc>
                <a:spcPct val="100000"/>
              </a:lnSpc>
              <a:spcBef>
                <a:spcPts val="1000"/>
              </a:spcBef>
              <a:spcAft>
                <a:spcPts val="1000"/>
              </a:spcAft>
              <a:buClr>
                <a:schemeClr val="accent6"/>
              </a:buClr>
              <a:buSzPts val="1000"/>
              <a:buChar char="■"/>
              <a:defRPr>
                <a:solidFill>
                  <a:schemeClr val="accent6"/>
                </a:solidFill>
              </a:defRPr>
            </a:lvl9pPr>
          </a:lstStyle>
          <a:p>
            <a:endParaRPr/>
          </a:p>
        </p:txBody>
      </p:sp>
      <p:sp>
        <p:nvSpPr>
          <p:cNvPr id="243" name="Google Shape;243;p20"/>
          <p:cNvSpPr txBox="1">
            <a:spLocks noGrp="1"/>
          </p:cNvSpPr>
          <p:nvPr>
            <p:ph type="title" idx="13"/>
          </p:nvPr>
        </p:nvSpPr>
        <p:spPr>
          <a:xfrm>
            <a:off x="7204500" y="2574475"/>
            <a:ext cx="1336800" cy="410100"/>
          </a:xfrm>
          <a:prstGeom prst="rect">
            <a:avLst/>
          </a:prstGeom>
        </p:spPr>
        <p:txBody>
          <a:bodyPr spcFirstLastPara="1" wrap="square" lIns="0" tIns="91425" rIns="91425" bIns="91425" anchor="ctr" anchorCtr="0">
            <a:noAutofit/>
          </a:bodyPr>
          <a:lstStyle>
            <a:lvl1pPr lvl="0">
              <a:spcBef>
                <a:spcPts val="0"/>
              </a:spcBef>
              <a:spcAft>
                <a:spcPts val="0"/>
              </a:spcAft>
              <a:buClr>
                <a:schemeClr val="accent6"/>
              </a:buClr>
              <a:buSzPts val="1000"/>
              <a:buNone/>
              <a:defRPr sz="1000">
                <a:solidFill>
                  <a:schemeClr val="accent6"/>
                </a:solidFill>
              </a:defRPr>
            </a:lvl1pPr>
            <a:lvl2pPr lvl="1">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2pPr>
            <a:lvl3pPr lvl="2">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3pPr>
            <a:lvl4pPr lvl="3">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4pPr>
            <a:lvl5pPr lvl="4">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5pPr>
            <a:lvl6pPr lvl="5">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6pPr>
            <a:lvl7pPr lvl="6">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7pPr>
            <a:lvl8pPr lvl="7">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8pPr>
            <a:lvl9pPr lvl="8">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9pPr>
          </a:lstStyle>
          <a:p>
            <a:endParaRPr/>
          </a:p>
        </p:txBody>
      </p:sp>
      <p:sp>
        <p:nvSpPr>
          <p:cNvPr id="244" name="Google Shape;244;p20"/>
          <p:cNvSpPr txBox="1">
            <a:spLocks noGrp="1"/>
          </p:cNvSpPr>
          <p:nvPr>
            <p:ph type="body" idx="14"/>
          </p:nvPr>
        </p:nvSpPr>
        <p:spPr>
          <a:xfrm>
            <a:off x="7204500" y="3034200"/>
            <a:ext cx="1336800" cy="1416000"/>
          </a:xfrm>
          <a:prstGeom prst="rect">
            <a:avLst/>
          </a:prstGeom>
        </p:spPr>
        <p:txBody>
          <a:bodyPr spcFirstLastPara="1" wrap="square" lIns="0" tIns="0" rIns="91425" bIns="91425" anchor="t" anchorCtr="0">
            <a:noAutofit/>
          </a:bodyPr>
          <a:lstStyle>
            <a:lvl1pPr marL="457200" lvl="0" indent="-292100">
              <a:lnSpc>
                <a:spcPct val="100000"/>
              </a:lnSpc>
              <a:spcBef>
                <a:spcPts val="0"/>
              </a:spcBef>
              <a:spcAft>
                <a:spcPts val="0"/>
              </a:spcAft>
              <a:buClr>
                <a:schemeClr val="accent6"/>
              </a:buClr>
              <a:buSzPts val="1000"/>
              <a:buChar char="●"/>
              <a:defRPr>
                <a:solidFill>
                  <a:schemeClr val="accent6"/>
                </a:solidFill>
              </a:defRPr>
            </a:lvl1pPr>
            <a:lvl2pPr marL="914400" lvl="1" indent="-292100">
              <a:lnSpc>
                <a:spcPct val="100000"/>
              </a:lnSpc>
              <a:spcBef>
                <a:spcPts val="1000"/>
              </a:spcBef>
              <a:spcAft>
                <a:spcPts val="0"/>
              </a:spcAft>
              <a:buClr>
                <a:schemeClr val="accent6"/>
              </a:buClr>
              <a:buSzPts val="1000"/>
              <a:buChar char="○"/>
              <a:defRPr>
                <a:solidFill>
                  <a:schemeClr val="accent6"/>
                </a:solidFill>
              </a:defRPr>
            </a:lvl2pPr>
            <a:lvl3pPr marL="1371600" lvl="2" indent="-292100">
              <a:lnSpc>
                <a:spcPct val="100000"/>
              </a:lnSpc>
              <a:spcBef>
                <a:spcPts val="1000"/>
              </a:spcBef>
              <a:spcAft>
                <a:spcPts val="0"/>
              </a:spcAft>
              <a:buClr>
                <a:schemeClr val="accent6"/>
              </a:buClr>
              <a:buSzPts val="1000"/>
              <a:buChar char="■"/>
              <a:defRPr>
                <a:solidFill>
                  <a:schemeClr val="accent6"/>
                </a:solidFill>
              </a:defRPr>
            </a:lvl3pPr>
            <a:lvl4pPr marL="1828800" lvl="3" indent="-292100">
              <a:lnSpc>
                <a:spcPct val="100000"/>
              </a:lnSpc>
              <a:spcBef>
                <a:spcPts val="1000"/>
              </a:spcBef>
              <a:spcAft>
                <a:spcPts val="0"/>
              </a:spcAft>
              <a:buClr>
                <a:schemeClr val="accent6"/>
              </a:buClr>
              <a:buSzPts val="1000"/>
              <a:buChar char="●"/>
              <a:defRPr>
                <a:solidFill>
                  <a:schemeClr val="accent6"/>
                </a:solidFill>
              </a:defRPr>
            </a:lvl4pPr>
            <a:lvl5pPr marL="2286000" lvl="4" indent="-292100">
              <a:lnSpc>
                <a:spcPct val="100000"/>
              </a:lnSpc>
              <a:spcBef>
                <a:spcPts val="1000"/>
              </a:spcBef>
              <a:spcAft>
                <a:spcPts val="0"/>
              </a:spcAft>
              <a:buClr>
                <a:schemeClr val="accent6"/>
              </a:buClr>
              <a:buSzPts val="1000"/>
              <a:buChar char="○"/>
              <a:defRPr>
                <a:solidFill>
                  <a:schemeClr val="accent6"/>
                </a:solidFill>
              </a:defRPr>
            </a:lvl5pPr>
            <a:lvl6pPr marL="2743200" lvl="5" indent="-292100">
              <a:lnSpc>
                <a:spcPct val="100000"/>
              </a:lnSpc>
              <a:spcBef>
                <a:spcPts val="1000"/>
              </a:spcBef>
              <a:spcAft>
                <a:spcPts val="0"/>
              </a:spcAft>
              <a:buClr>
                <a:schemeClr val="accent6"/>
              </a:buClr>
              <a:buSzPts val="1000"/>
              <a:buChar char="■"/>
              <a:defRPr>
                <a:solidFill>
                  <a:schemeClr val="accent6"/>
                </a:solidFill>
              </a:defRPr>
            </a:lvl6pPr>
            <a:lvl7pPr marL="3200400" lvl="6" indent="-292100">
              <a:lnSpc>
                <a:spcPct val="100000"/>
              </a:lnSpc>
              <a:spcBef>
                <a:spcPts val="1000"/>
              </a:spcBef>
              <a:spcAft>
                <a:spcPts val="0"/>
              </a:spcAft>
              <a:buClr>
                <a:schemeClr val="accent6"/>
              </a:buClr>
              <a:buSzPts val="1000"/>
              <a:buChar char="●"/>
              <a:defRPr>
                <a:solidFill>
                  <a:schemeClr val="accent6"/>
                </a:solidFill>
              </a:defRPr>
            </a:lvl7pPr>
            <a:lvl8pPr marL="3657600" lvl="7" indent="-292100">
              <a:lnSpc>
                <a:spcPct val="100000"/>
              </a:lnSpc>
              <a:spcBef>
                <a:spcPts val="1000"/>
              </a:spcBef>
              <a:spcAft>
                <a:spcPts val="0"/>
              </a:spcAft>
              <a:buClr>
                <a:schemeClr val="accent6"/>
              </a:buClr>
              <a:buSzPts val="1000"/>
              <a:buChar char="○"/>
              <a:defRPr>
                <a:solidFill>
                  <a:schemeClr val="accent6"/>
                </a:solidFill>
              </a:defRPr>
            </a:lvl8pPr>
            <a:lvl9pPr marL="4114800" lvl="8" indent="-292100">
              <a:lnSpc>
                <a:spcPct val="100000"/>
              </a:lnSpc>
              <a:spcBef>
                <a:spcPts val="1000"/>
              </a:spcBef>
              <a:spcAft>
                <a:spcPts val="1000"/>
              </a:spcAft>
              <a:buClr>
                <a:schemeClr val="accent6"/>
              </a:buClr>
              <a:buSzPts val="1000"/>
              <a:buChar char="■"/>
              <a:defRPr>
                <a:solidFill>
                  <a:schemeClr val="accent6"/>
                </a:solidFill>
              </a:defRPr>
            </a:lvl9pPr>
          </a:lstStyle>
          <a:p>
            <a:endParaRPr/>
          </a:p>
        </p:txBody>
      </p:sp>
    </p:spTree>
    <p:extLst>
      <p:ext uri="{BB962C8B-B14F-4D97-AF65-F5344CB8AC3E}">
        <p14:creationId xmlns:p14="http://schemas.microsoft.com/office/powerpoint/2010/main" val="14712462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Go-to-market ideas - ALT 3">
  <p:cSld name="Go-to-market ideas - ALT 3">
    <p:spTree>
      <p:nvGrpSpPr>
        <p:cNvPr id="1" name="Shape 256"/>
        <p:cNvGrpSpPr/>
        <p:nvPr/>
      </p:nvGrpSpPr>
      <p:grpSpPr>
        <a:xfrm>
          <a:off x="0" y="0"/>
          <a:ext cx="0" cy="0"/>
          <a:chOff x="0" y="0"/>
          <a:chExt cx="0" cy="0"/>
        </a:xfrm>
      </p:grpSpPr>
      <p:sp>
        <p:nvSpPr>
          <p:cNvPr id="258" name="Google Shape;258;p22"/>
          <p:cNvSpPr txBox="1">
            <a:spLocks noGrp="1"/>
          </p:cNvSpPr>
          <p:nvPr>
            <p:ph type="title"/>
          </p:nvPr>
        </p:nvSpPr>
        <p:spPr>
          <a:xfrm>
            <a:off x="439550" y="765750"/>
            <a:ext cx="5045700" cy="1039800"/>
          </a:xfrm>
          <a:prstGeom prst="rect">
            <a:avLst/>
          </a:prstGeom>
        </p:spPr>
        <p:txBody>
          <a:bodyPr spcFirstLastPara="1" wrap="square" lIns="0" tIns="0" rIns="91425" bIns="0" anchor="t" anchorCtr="0">
            <a:noAutofit/>
          </a:bodyPr>
          <a:lstStyle>
            <a:lvl1pPr lvl="0">
              <a:lnSpc>
                <a:spcPct val="90000"/>
              </a:lnSpc>
              <a:spcBef>
                <a:spcPts val="0"/>
              </a:spcBef>
              <a:spcAft>
                <a:spcPts val="0"/>
              </a:spcAft>
              <a:buClr>
                <a:schemeClr val="accent6"/>
              </a:buClr>
              <a:buSzPts val="3000"/>
              <a:buNone/>
              <a:defRPr sz="2400">
                <a:solidFill>
                  <a:schemeClr val="accent6"/>
                </a:solidFill>
              </a:defRPr>
            </a:lvl1pPr>
            <a:lvl2pPr lvl="1">
              <a:spcBef>
                <a:spcPts val="0"/>
              </a:spcBef>
              <a:spcAft>
                <a:spcPts val="0"/>
              </a:spcAft>
              <a:buClr>
                <a:schemeClr val="accent6"/>
              </a:buClr>
              <a:buSzPts val="3000"/>
              <a:buNone/>
              <a:defRPr sz="2400">
                <a:solidFill>
                  <a:schemeClr val="accent6"/>
                </a:solidFill>
                <a:latin typeface="Quantico"/>
                <a:ea typeface="Quantico"/>
                <a:cs typeface="Quantico"/>
                <a:sym typeface="Quantico"/>
              </a:defRPr>
            </a:lvl2pPr>
            <a:lvl3pPr lvl="2">
              <a:spcBef>
                <a:spcPts val="0"/>
              </a:spcBef>
              <a:spcAft>
                <a:spcPts val="0"/>
              </a:spcAft>
              <a:buClr>
                <a:schemeClr val="accent6"/>
              </a:buClr>
              <a:buSzPts val="3000"/>
              <a:buNone/>
              <a:defRPr sz="2400">
                <a:solidFill>
                  <a:schemeClr val="accent6"/>
                </a:solidFill>
                <a:latin typeface="Quantico"/>
                <a:ea typeface="Quantico"/>
                <a:cs typeface="Quantico"/>
                <a:sym typeface="Quantico"/>
              </a:defRPr>
            </a:lvl3pPr>
            <a:lvl4pPr lvl="3">
              <a:spcBef>
                <a:spcPts val="0"/>
              </a:spcBef>
              <a:spcAft>
                <a:spcPts val="0"/>
              </a:spcAft>
              <a:buClr>
                <a:schemeClr val="accent6"/>
              </a:buClr>
              <a:buSzPts val="3000"/>
              <a:buNone/>
              <a:defRPr sz="2400">
                <a:solidFill>
                  <a:schemeClr val="accent6"/>
                </a:solidFill>
                <a:latin typeface="Quantico"/>
                <a:ea typeface="Quantico"/>
                <a:cs typeface="Quantico"/>
                <a:sym typeface="Quantico"/>
              </a:defRPr>
            </a:lvl4pPr>
            <a:lvl5pPr lvl="4">
              <a:spcBef>
                <a:spcPts val="0"/>
              </a:spcBef>
              <a:spcAft>
                <a:spcPts val="0"/>
              </a:spcAft>
              <a:buClr>
                <a:schemeClr val="accent6"/>
              </a:buClr>
              <a:buSzPts val="3000"/>
              <a:buNone/>
              <a:defRPr sz="2400">
                <a:solidFill>
                  <a:schemeClr val="accent6"/>
                </a:solidFill>
                <a:latin typeface="Quantico"/>
                <a:ea typeface="Quantico"/>
                <a:cs typeface="Quantico"/>
                <a:sym typeface="Quantico"/>
              </a:defRPr>
            </a:lvl5pPr>
            <a:lvl6pPr lvl="5">
              <a:spcBef>
                <a:spcPts val="0"/>
              </a:spcBef>
              <a:spcAft>
                <a:spcPts val="0"/>
              </a:spcAft>
              <a:buClr>
                <a:schemeClr val="accent6"/>
              </a:buClr>
              <a:buSzPts val="3000"/>
              <a:buNone/>
              <a:defRPr sz="2400">
                <a:solidFill>
                  <a:schemeClr val="accent6"/>
                </a:solidFill>
                <a:latin typeface="Quantico"/>
                <a:ea typeface="Quantico"/>
                <a:cs typeface="Quantico"/>
                <a:sym typeface="Quantico"/>
              </a:defRPr>
            </a:lvl6pPr>
            <a:lvl7pPr lvl="6">
              <a:spcBef>
                <a:spcPts val="0"/>
              </a:spcBef>
              <a:spcAft>
                <a:spcPts val="0"/>
              </a:spcAft>
              <a:buClr>
                <a:schemeClr val="accent6"/>
              </a:buClr>
              <a:buSzPts val="3000"/>
              <a:buNone/>
              <a:defRPr sz="2400">
                <a:solidFill>
                  <a:schemeClr val="accent6"/>
                </a:solidFill>
                <a:latin typeface="Quantico"/>
                <a:ea typeface="Quantico"/>
                <a:cs typeface="Quantico"/>
                <a:sym typeface="Quantico"/>
              </a:defRPr>
            </a:lvl7pPr>
            <a:lvl8pPr lvl="7">
              <a:spcBef>
                <a:spcPts val="0"/>
              </a:spcBef>
              <a:spcAft>
                <a:spcPts val="0"/>
              </a:spcAft>
              <a:buClr>
                <a:schemeClr val="accent6"/>
              </a:buClr>
              <a:buSzPts val="3000"/>
              <a:buNone/>
              <a:defRPr sz="2400">
                <a:solidFill>
                  <a:schemeClr val="accent6"/>
                </a:solidFill>
                <a:latin typeface="Quantico"/>
                <a:ea typeface="Quantico"/>
                <a:cs typeface="Quantico"/>
                <a:sym typeface="Quantico"/>
              </a:defRPr>
            </a:lvl8pPr>
            <a:lvl9pPr lvl="8">
              <a:spcBef>
                <a:spcPts val="0"/>
              </a:spcBef>
              <a:spcAft>
                <a:spcPts val="0"/>
              </a:spcAft>
              <a:buClr>
                <a:schemeClr val="accent6"/>
              </a:buClr>
              <a:buSzPts val="3000"/>
              <a:buNone/>
              <a:defRPr sz="2400">
                <a:solidFill>
                  <a:schemeClr val="accent6"/>
                </a:solidFill>
                <a:latin typeface="Quantico"/>
                <a:ea typeface="Quantico"/>
                <a:cs typeface="Quantico"/>
                <a:sym typeface="Quantico"/>
              </a:defRPr>
            </a:lvl9pPr>
          </a:lstStyle>
          <a:p>
            <a:endParaRPr/>
          </a:p>
        </p:txBody>
      </p:sp>
      <p:sp>
        <p:nvSpPr>
          <p:cNvPr id="259" name="Google Shape;259;p22"/>
          <p:cNvSpPr txBox="1">
            <a:spLocks noGrp="1"/>
          </p:cNvSpPr>
          <p:nvPr>
            <p:ph type="subTitle" idx="1"/>
          </p:nvPr>
        </p:nvSpPr>
        <p:spPr>
          <a:xfrm>
            <a:off x="446900" y="397650"/>
            <a:ext cx="5344500" cy="5745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accent6"/>
              </a:buClr>
              <a:buSzPts val="1700"/>
              <a:buFont typeface="Lato"/>
              <a:buNone/>
              <a:defRPr sz="1600">
                <a:solidFill>
                  <a:schemeClr val="accent6"/>
                </a:solidFill>
              </a:defRPr>
            </a:lvl1pPr>
            <a:lvl2pPr lvl="1">
              <a:spcBef>
                <a:spcPts val="1000"/>
              </a:spcBef>
              <a:spcAft>
                <a:spcPts val="0"/>
              </a:spcAft>
              <a:buClr>
                <a:schemeClr val="accent6"/>
              </a:buClr>
              <a:buSzPts val="1700"/>
              <a:buFont typeface="Lato"/>
              <a:buNone/>
              <a:defRPr sz="1600">
                <a:solidFill>
                  <a:schemeClr val="accent6"/>
                </a:solidFill>
              </a:defRPr>
            </a:lvl2pPr>
            <a:lvl3pPr lvl="2">
              <a:spcBef>
                <a:spcPts val="1000"/>
              </a:spcBef>
              <a:spcAft>
                <a:spcPts val="0"/>
              </a:spcAft>
              <a:buClr>
                <a:schemeClr val="accent6"/>
              </a:buClr>
              <a:buSzPts val="1700"/>
              <a:buFont typeface="Lato"/>
              <a:buNone/>
              <a:defRPr sz="1600">
                <a:solidFill>
                  <a:schemeClr val="accent6"/>
                </a:solidFill>
              </a:defRPr>
            </a:lvl3pPr>
            <a:lvl4pPr lvl="3">
              <a:spcBef>
                <a:spcPts val="1000"/>
              </a:spcBef>
              <a:spcAft>
                <a:spcPts val="0"/>
              </a:spcAft>
              <a:buClr>
                <a:schemeClr val="accent6"/>
              </a:buClr>
              <a:buSzPts val="1700"/>
              <a:buFont typeface="Lato"/>
              <a:buNone/>
              <a:defRPr sz="1600">
                <a:solidFill>
                  <a:schemeClr val="accent6"/>
                </a:solidFill>
              </a:defRPr>
            </a:lvl4pPr>
            <a:lvl5pPr lvl="4">
              <a:spcBef>
                <a:spcPts val="1000"/>
              </a:spcBef>
              <a:spcAft>
                <a:spcPts val="0"/>
              </a:spcAft>
              <a:buClr>
                <a:schemeClr val="accent6"/>
              </a:buClr>
              <a:buSzPts val="1700"/>
              <a:buFont typeface="Lato"/>
              <a:buNone/>
              <a:defRPr sz="1600">
                <a:solidFill>
                  <a:schemeClr val="accent6"/>
                </a:solidFill>
              </a:defRPr>
            </a:lvl5pPr>
            <a:lvl6pPr lvl="5">
              <a:spcBef>
                <a:spcPts val="1000"/>
              </a:spcBef>
              <a:spcAft>
                <a:spcPts val="0"/>
              </a:spcAft>
              <a:buClr>
                <a:schemeClr val="accent6"/>
              </a:buClr>
              <a:buSzPts val="1700"/>
              <a:buFont typeface="Lato"/>
              <a:buNone/>
              <a:defRPr sz="1600">
                <a:solidFill>
                  <a:schemeClr val="accent6"/>
                </a:solidFill>
              </a:defRPr>
            </a:lvl6pPr>
            <a:lvl7pPr lvl="6">
              <a:spcBef>
                <a:spcPts val="1000"/>
              </a:spcBef>
              <a:spcAft>
                <a:spcPts val="0"/>
              </a:spcAft>
              <a:buClr>
                <a:schemeClr val="accent6"/>
              </a:buClr>
              <a:buSzPts val="1700"/>
              <a:buFont typeface="Lato"/>
              <a:buNone/>
              <a:defRPr sz="1600">
                <a:solidFill>
                  <a:schemeClr val="accent6"/>
                </a:solidFill>
              </a:defRPr>
            </a:lvl7pPr>
            <a:lvl8pPr lvl="7">
              <a:spcBef>
                <a:spcPts val="1000"/>
              </a:spcBef>
              <a:spcAft>
                <a:spcPts val="0"/>
              </a:spcAft>
              <a:buClr>
                <a:schemeClr val="accent6"/>
              </a:buClr>
              <a:buSzPts val="1700"/>
              <a:buFont typeface="Lato"/>
              <a:buNone/>
              <a:defRPr sz="1600">
                <a:solidFill>
                  <a:schemeClr val="accent6"/>
                </a:solidFill>
              </a:defRPr>
            </a:lvl8pPr>
            <a:lvl9pPr lvl="8">
              <a:spcBef>
                <a:spcPts val="1000"/>
              </a:spcBef>
              <a:spcAft>
                <a:spcPts val="1000"/>
              </a:spcAft>
              <a:buClr>
                <a:schemeClr val="accent6"/>
              </a:buClr>
              <a:buSzPts val="1700"/>
              <a:buFont typeface="Lato"/>
              <a:buNone/>
              <a:defRPr sz="1600">
                <a:solidFill>
                  <a:schemeClr val="accent6"/>
                </a:solidFill>
              </a:defRPr>
            </a:lvl9pPr>
          </a:lstStyle>
          <a:p>
            <a:endParaRPr/>
          </a:p>
        </p:txBody>
      </p:sp>
      <p:sp>
        <p:nvSpPr>
          <p:cNvPr id="260" name="Google Shape;260;p22"/>
          <p:cNvSpPr txBox="1">
            <a:spLocks noGrp="1"/>
          </p:cNvSpPr>
          <p:nvPr>
            <p:ph type="title" idx="2"/>
          </p:nvPr>
        </p:nvSpPr>
        <p:spPr>
          <a:xfrm>
            <a:off x="423025" y="2331750"/>
            <a:ext cx="1600200" cy="252000"/>
          </a:xfrm>
          <a:prstGeom prst="rect">
            <a:avLst/>
          </a:prstGeom>
        </p:spPr>
        <p:txBody>
          <a:bodyPr spcFirstLastPara="1" wrap="square" lIns="0" tIns="0" rIns="91425" bIns="0" anchor="ctr" anchorCtr="0">
            <a:noAutofit/>
          </a:bodyPr>
          <a:lstStyle>
            <a:lvl1pPr lvl="0">
              <a:spcBef>
                <a:spcPts val="0"/>
              </a:spcBef>
              <a:spcAft>
                <a:spcPts val="0"/>
              </a:spcAft>
              <a:buClr>
                <a:schemeClr val="accent6"/>
              </a:buClr>
              <a:buSzPts val="1200"/>
              <a:buNone/>
              <a:defRPr sz="1200">
                <a:solidFill>
                  <a:schemeClr val="accent6"/>
                </a:solidFill>
              </a:defRPr>
            </a:lvl1pPr>
            <a:lvl2pPr lvl="1">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2pPr>
            <a:lvl3pPr lvl="2">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3pPr>
            <a:lvl4pPr lvl="3">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4pPr>
            <a:lvl5pPr lvl="4">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5pPr>
            <a:lvl6pPr lvl="5">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6pPr>
            <a:lvl7pPr lvl="6">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7pPr>
            <a:lvl8pPr lvl="7">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8pPr>
            <a:lvl9pPr lvl="8">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9pPr>
          </a:lstStyle>
          <a:p>
            <a:endParaRPr/>
          </a:p>
        </p:txBody>
      </p:sp>
      <p:sp>
        <p:nvSpPr>
          <p:cNvPr id="261" name="Google Shape;261;p22"/>
          <p:cNvSpPr txBox="1">
            <a:spLocks noGrp="1"/>
          </p:cNvSpPr>
          <p:nvPr>
            <p:ph type="body" idx="3"/>
          </p:nvPr>
        </p:nvSpPr>
        <p:spPr>
          <a:xfrm>
            <a:off x="423025" y="2733050"/>
            <a:ext cx="1600200" cy="1957200"/>
          </a:xfrm>
          <a:prstGeom prst="rect">
            <a:avLst/>
          </a:prstGeom>
        </p:spPr>
        <p:txBody>
          <a:bodyPr spcFirstLastPara="1" wrap="square" lIns="0" tIns="0" rIns="0" bIns="0" anchor="t" anchorCtr="0">
            <a:normAutofit/>
          </a:bodyPr>
          <a:lstStyle>
            <a:lvl1pPr marL="457200" lvl="0" indent="-285750">
              <a:lnSpc>
                <a:spcPct val="115000"/>
              </a:lnSpc>
              <a:spcBef>
                <a:spcPts val="0"/>
              </a:spcBef>
              <a:spcAft>
                <a:spcPts val="0"/>
              </a:spcAft>
              <a:buClr>
                <a:schemeClr val="accent6"/>
              </a:buClr>
              <a:buSzPts val="900"/>
              <a:buChar char="●"/>
              <a:defRPr sz="900">
                <a:solidFill>
                  <a:schemeClr val="accent6"/>
                </a:solidFill>
              </a:defRPr>
            </a:lvl1pPr>
            <a:lvl2pPr marL="914400" lvl="1" indent="-285750">
              <a:lnSpc>
                <a:spcPct val="115000"/>
              </a:lnSpc>
              <a:spcBef>
                <a:spcPts val="1000"/>
              </a:spcBef>
              <a:spcAft>
                <a:spcPts val="0"/>
              </a:spcAft>
              <a:buClr>
                <a:schemeClr val="accent6"/>
              </a:buClr>
              <a:buSzPts val="900"/>
              <a:buChar char="○"/>
              <a:defRPr sz="900">
                <a:solidFill>
                  <a:schemeClr val="accent6"/>
                </a:solidFill>
              </a:defRPr>
            </a:lvl2pPr>
            <a:lvl3pPr marL="1371600" lvl="2" indent="-285750">
              <a:lnSpc>
                <a:spcPct val="115000"/>
              </a:lnSpc>
              <a:spcBef>
                <a:spcPts val="1000"/>
              </a:spcBef>
              <a:spcAft>
                <a:spcPts val="0"/>
              </a:spcAft>
              <a:buClr>
                <a:schemeClr val="accent6"/>
              </a:buClr>
              <a:buSzPts val="900"/>
              <a:buChar char="■"/>
              <a:defRPr sz="900">
                <a:solidFill>
                  <a:schemeClr val="accent6"/>
                </a:solidFill>
              </a:defRPr>
            </a:lvl3pPr>
            <a:lvl4pPr marL="1828800" lvl="3" indent="-285750">
              <a:lnSpc>
                <a:spcPct val="115000"/>
              </a:lnSpc>
              <a:spcBef>
                <a:spcPts val="1000"/>
              </a:spcBef>
              <a:spcAft>
                <a:spcPts val="0"/>
              </a:spcAft>
              <a:buClr>
                <a:schemeClr val="accent6"/>
              </a:buClr>
              <a:buSzPts val="900"/>
              <a:buChar char="●"/>
              <a:defRPr sz="900">
                <a:solidFill>
                  <a:schemeClr val="accent6"/>
                </a:solidFill>
              </a:defRPr>
            </a:lvl4pPr>
            <a:lvl5pPr marL="2286000" lvl="4" indent="-285750">
              <a:lnSpc>
                <a:spcPct val="115000"/>
              </a:lnSpc>
              <a:spcBef>
                <a:spcPts val="1000"/>
              </a:spcBef>
              <a:spcAft>
                <a:spcPts val="0"/>
              </a:spcAft>
              <a:buClr>
                <a:schemeClr val="accent6"/>
              </a:buClr>
              <a:buSzPts val="900"/>
              <a:buChar char="○"/>
              <a:defRPr sz="900">
                <a:solidFill>
                  <a:schemeClr val="accent6"/>
                </a:solidFill>
              </a:defRPr>
            </a:lvl5pPr>
            <a:lvl6pPr marL="2743200" lvl="5" indent="-285750">
              <a:lnSpc>
                <a:spcPct val="115000"/>
              </a:lnSpc>
              <a:spcBef>
                <a:spcPts val="1000"/>
              </a:spcBef>
              <a:spcAft>
                <a:spcPts val="0"/>
              </a:spcAft>
              <a:buClr>
                <a:schemeClr val="accent6"/>
              </a:buClr>
              <a:buSzPts val="900"/>
              <a:buChar char="■"/>
              <a:defRPr sz="900">
                <a:solidFill>
                  <a:schemeClr val="accent6"/>
                </a:solidFill>
              </a:defRPr>
            </a:lvl6pPr>
            <a:lvl7pPr marL="3200400" lvl="6" indent="-285750">
              <a:lnSpc>
                <a:spcPct val="115000"/>
              </a:lnSpc>
              <a:spcBef>
                <a:spcPts val="1000"/>
              </a:spcBef>
              <a:spcAft>
                <a:spcPts val="0"/>
              </a:spcAft>
              <a:buClr>
                <a:schemeClr val="accent6"/>
              </a:buClr>
              <a:buSzPts val="900"/>
              <a:buChar char="●"/>
              <a:defRPr sz="900">
                <a:solidFill>
                  <a:schemeClr val="accent6"/>
                </a:solidFill>
              </a:defRPr>
            </a:lvl7pPr>
            <a:lvl8pPr marL="3657600" lvl="7" indent="-285750">
              <a:lnSpc>
                <a:spcPct val="115000"/>
              </a:lnSpc>
              <a:spcBef>
                <a:spcPts val="1000"/>
              </a:spcBef>
              <a:spcAft>
                <a:spcPts val="0"/>
              </a:spcAft>
              <a:buClr>
                <a:schemeClr val="accent6"/>
              </a:buClr>
              <a:buSzPts val="900"/>
              <a:buChar char="○"/>
              <a:defRPr sz="900">
                <a:solidFill>
                  <a:schemeClr val="accent6"/>
                </a:solidFill>
              </a:defRPr>
            </a:lvl8pPr>
            <a:lvl9pPr marL="4114800" lvl="8" indent="-285750">
              <a:lnSpc>
                <a:spcPct val="115000"/>
              </a:lnSpc>
              <a:spcBef>
                <a:spcPts val="1000"/>
              </a:spcBef>
              <a:spcAft>
                <a:spcPts val="1000"/>
              </a:spcAft>
              <a:buClr>
                <a:schemeClr val="accent6"/>
              </a:buClr>
              <a:buSzPts val="900"/>
              <a:buChar char="■"/>
              <a:defRPr sz="900">
                <a:solidFill>
                  <a:schemeClr val="accent6"/>
                </a:solidFill>
              </a:defRPr>
            </a:lvl9pPr>
          </a:lstStyle>
          <a:p>
            <a:endParaRPr/>
          </a:p>
        </p:txBody>
      </p:sp>
      <p:sp>
        <p:nvSpPr>
          <p:cNvPr id="262" name="Google Shape;262;p22"/>
          <p:cNvSpPr txBox="1">
            <a:spLocks noGrp="1"/>
          </p:cNvSpPr>
          <p:nvPr>
            <p:ph type="title" idx="4"/>
          </p:nvPr>
        </p:nvSpPr>
        <p:spPr>
          <a:xfrm>
            <a:off x="2568575" y="2331750"/>
            <a:ext cx="1722300" cy="252000"/>
          </a:xfrm>
          <a:prstGeom prst="rect">
            <a:avLst/>
          </a:prstGeom>
        </p:spPr>
        <p:txBody>
          <a:bodyPr spcFirstLastPara="1" wrap="square" lIns="0" tIns="0" rIns="91425" bIns="0" anchor="ctr" anchorCtr="0">
            <a:noAutofit/>
          </a:bodyPr>
          <a:lstStyle>
            <a:lvl1pPr lvl="0">
              <a:spcBef>
                <a:spcPts val="0"/>
              </a:spcBef>
              <a:spcAft>
                <a:spcPts val="0"/>
              </a:spcAft>
              <a:buClr>
                <a:schemeClr val="accent6"/>
              </a:buClr>
              <a:buSzPts val="1200"/>
              <a:buNone/>
              <a:defRPr sz="1200">
                <a:solidFill>
                  <a:schemeClr val="accent6"/>
                </a:solidFill>
              </a:defRPr>
            </a:lvl1pPr>
            <a:lvl2pPr lvl="1">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2pPr>
            <a:lvl3pPr lvl="2">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3pPr>
            <a:lvl4pPr lvl="3">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4pPr>
            <a:lvl5pPr lvl="4">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5pPr>
            <a:lvl6pPr lvl="5">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6pPr>
            <a:lvl7pPr lvl="6">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7pPr>
            <a:lvl8pPr lvl="7">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8pPr>
            <a:lvl9pPr lvl="8">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9pPr>
          </a:lstStyle>
          <a:p>
            <a:endParaRPr/>
          </a:p>
        </p:txBody>
      </p:sp>
      <p:sp>
        <p:nvSpPr>
          <p:cNvPr id="263" name="Google Shape;263;p22"/>
          <p:cNvSpPr txBox="1">
            <a:spLocks noGrp="1"/>
          </p:cNvSpPr>
          <p:nvPr>
            <p:ph type="body" idx="5"/>
          </p:nvPr>
        </p:nvSpPr>
        <p:spPr>
          <a:xfrm>
            <a:off x="2568575" y="2733050"/>
            <a:ext cx="1722300" cy="1957200"/>
          </a:xfrm>
          <a:prstGeom prst="rect">
            <a:avLst/>
          </a:prstGeom>
        </p:spPr>
        <p:txBody>
          <a:bodyPr spcFirstLastPara="1" wrap="square" lIns="0" tIns="0" rIns="0" bIns="0" anchor="t" anchorCtr="0">
            <a:normAutofit/>
          </a:bodyPr>
          <a:lstStyle>
            <a:lvl1pPr marL="457200" lvl="0" indent="-285750">
              <a:lnSpc>
                <a:spcPct val="115000"/>
              </a:lnSpc>
              <a:spcBef>
                <a:spcPts val="0"/>
              </a:spcBef>
              <a:spcAft>
                <a:spcPts val="0"/>
              </a:spcAft>
              <a:buClr>
                <a:schemeClr val="accent6"/>
              </a:buClr>
              <a:buSzPts val="900"/>
              <a:buChar char="●"/>
              <a:defRPr sz="900">
                <a:solidFill>
                  <a:schemeClr val="accent6"/>
                </a:solidFill>
              </a:defRPr>
            </a:lvl1pPr>
            <a:lvl2pPr marL="914400" lvl="1" indent="-285750">
              <a:lnSpc>
                <a:spcPct val="115000"/>
              </a:lnSpc>
              <a:spcBef>
                <a:spcPts val="1000"/>
              </a:spcBef>
              <a:spcAft>
                <a:spcPts val="0"/>
              </a:spcAft>
              <a:buClr>
                <a:schemeClr val="accent6"/>
              </a:buClr>
              <a:buSzPts val="900"/>
              <a:buChar char="○"/>
              <a:defRPr sz="900">
                <a:solidFill>
                  <a:schemeClr val="accent6"/>
                </a:solidFill>
              </a:defRPr>
            </a:lvl2pPr>
            <a:lvl3pPr marL="1371600" lvl="2" indent="-285750">
              <a:lnSpc>
                <a:spcPct val="115000"/>
              </a:lnSpc>
              <a:spcBef>
                <a:spcPts val="1000"/>
              </a:spcBef>
              <a:spcAft>
                <a:spcPts val="0"/>
              </a:spcAft>
              <a:buClr>
                <a:schemeClr val="accent6"/>
              </a:buClr>
              <a:buSzPts val="900"/>
              <a:buChar char="■"/>
              <a:defRPr sz="900">
                <a:solidFill>
                  <a:schemeClr val="accent6"/>
                </a:solidFill>
              </a:defRPr>
            </a:lvl3pPr>
            <a:lvl4pPr marL="1828800" lvl="3" indent="-285750">
              <a:lnSpc>
                <a:spcPct val="115000"/>
              </a:lnSpc>
              <a:spcBef>
                <a:spcPts val="1000"/>
              </a:spcBef>
              <a:spcAft>
                <a:spcPts val="0"/>
              </a:spcAft>
              <a:buClr>
                <a:schemeClr val="accent6"/>
              </a:buClr>
              <a:buSzPts val="900"/>
              <a:buChar char="●"/>
              <a:defRPr sz="900">
                <a:solidFill>
                  <a:schemeClr val="accent6"/>
                </a:solidFill>
              </a:defRPr>
            </a:lvl4pPr>
            <a:lvl5pPr marL="2286000" lvl="4" indent="-285750">
              <a:lnSpc>
                <a:spcPct val="115000"/>
              </a:lnSpc>
              <a:spcBef>
                <a:spcPts val="1000"/>
              </a:spcBef>
              <a:spcAft>
                <a:spcPts val="0"/>
              </a:spcAft>
              <a:buClr>
                <a:schemeClr val="accent6"/>
              </a:buClr>
              <a:buSzPts val="900"/>
              <a:buChar char="○"/>
              <a:defRPr sz="900">
                <a:solidFill>
                  <a:schemeClr val="accent6"/>
                </a:solidFill>
              </a:defRPr>
            </a:lvl5pPr>
            <a:lvl6pPr marL="2743200" lvl="5" indent="-285750">
              <a:lnSpc>
                <a:spcPct val="115000"/>
              </a:lnSpc>
              <a:spcBef>
                <a:spcPts val="1000"/>
              </a:spcBef>
              <a:spcAft>
                <a:spcPts val="0"/>
              </a:spcAft>
              <a:buClr>
                <a:schemeClr val="accent6"/>
              </a:buClr>
              <a:buSzPts val="900"/>
              <a:buChar char="■"/>
              <a:defRPr sz="900">
                <a:solidFill>
                  <a:schemeClr val="accent6"/>
                </a:solidFill>
              </a:defRPr>
            </a:lvl6pPr>
            <a:lvl7pPr marL="3200400" lvl="6" indent="-285750">
              <a:lnSpc>
                <a:spcPct val="115000"/>
              </a:lnSpc>
              <a:spcBef>
                <a:spcPts val="1000"/>
              </a:spcBef>
              <a:spcAft>
                <a:spcPts val="0"/>
              </a:spcAft>
              <a:buClr>
                <a:schemeClr val="accent6"/>
              </a:buClr>
              <a:buSzPts val="900"/>
              <a:buChar char="●"/>
              <a:defRPr sz="900">
                <a:solidFill>
                  <a:schemeClr val="accent6"/>
                </a:solidFill>
              </a:defRPr>
            </a:lvl7pPr>
            <a:lvl8pPr marL="3657600" lvl="7" indent="-285750">
              <a:lnSpc>
                <a:spcPct val="115000"/>
              </a:lnSpc>
              <a:spcBef>
                <a:spcPts val="1000"/>
              </a:spcBef>
              <a:spcAft>
                <a:spcPts val="0"/>
              </a:spcAft>
              <a:buClr>
                <a:schemeClr val="accent6"/>
              </a:buClr>
              <a:buSzPts val="900"/>
              <a:buChar char="○"/>
              <a:defRPr sz="900">
                <a:solidFill>
                  <a:schemeClr val="accent6"/>
                </a:solidFill>
              </a:defRPr>
            </a:lvl8pPr>
            <a:lvl9pPr marL="4114800" lvl="8" indent="-285750">
              <a:lnSpc>
                <a:spcPct val="115000"/>
              </a:lnSpc>
              <a:spcBef>
                <a:spcPts val="1000"/>
              </a:spcBef>
              <a:spcAft>
                <a:spcPts val="1000"/>
              </a:spcAft>
              <a:buClr>
                <a:schemeClr val="accent6"/>
              </a:buClr>
              <a:buSzPts val="900"/>
              <a:buChar char="■"/>
              <a:defRPr sz="900">
                <a:solidFill>
                  <a:schemeClr val="accent6"/>
                </a:solidFill>
              </a:defRPr>
            </a:lvl9pPr>
          </a:lstStyle>
          <a:p>
            <a:endParaRPr/>
          </a:p>
        </p:txBody>
      </p:sp>
      <p:sp>
        <p:nvSpPr>
          <p:cNvPr id="264" name="Google Shape;264;p22"/>
          <p:cNvSpPr txBox="1">
            <a:spLocks noGrp="1"/>
          </p:cNvSpPr>
          <p:nvPr>
            <p:ph type="title" idx="6"/>
          </p:nvPr>
        </p:nvSpPr>
        <p:spPr>
          <a:xfrm>
            <a:off x="4751950" y="2331750"/>
            <a:ext cx="1722300" cy="252000"/>
          </a:xfrm>
          <a:prstGeom prst="rect">
            <a:avLst/>
          </a:prstGeom>
        </p:spPr>
        <p:txBody>
          <a:bodyPr spcFirstLastPara="1" wrap="square" lIns="0" tIns="0" rIns="91425" bIns="0" anchor="ctr" anchorCtr="0">
            <a:noAutofit/>
          </a:bodyPr>
          <a:lstStyle>
            <a:lvl1pPr lvl="0">
              <a:spcBef>
                <a:spcPts val="0"/>
              </a:spcBef>
              <a:spcAft>
                <a:spcPts val="0"/>
              </a:spcAft>
              <a:buClr>
                <a:schemeClr val="accent6"/>
              </a:buClr>
              <a:buSzPts val="1200"/>
              <a:buNone/>
              <a:defRPr sz="1200">
                <a:solidFill>
                  <a:schemeClr val="accent6"/>
                </a:solidFill>
              </a:defRPr>
            </a:lvl1pPr>
            <a:lvl2pPr lvl="1">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2pPr>
            <a:lvl3pPr lvl="2">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3pPr>
            <a:lvl4pPr lvl="3">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4pPr>
            <a:lvl5pPr lvl="4">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5pPr>
            <a:lvl6pPr lvl="5">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6pPr>
            <a:lvl7pPr lvl="6">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7pPr>
            <a:lvl8pPr lvl="7">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8pPr>
            <a:lvl9pPr lvl="8">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9pPr>
          </a:lstStyle>
          <a:p>
            <a:endParaRPr/>
          </a:p>
        </p:txBody>
      </p:sp>
      <p:sp>
        <p:nvSpPr>
          <p:cNvPr id="265" name="Google Shape;265;p22"/>
          <p:cNvSpPr txBox="1">
            <a:spLocks noGrp="1"/>
          </p:cNvSpPr>
          <p:nvPr>
            <p:ph type="body" idx="7"/>
          </p:nvPr>
        </p:nvSpPr>
        <p:spPr>
          <a:xfrm>
            <a:off x="4751950" y="2733050"/>
            <a:ext cx="1722300" cy="1957200"/>
          </a:xfrm>
          <a:prstGeom prst="rect">
            <a:avLst/>
          </a:prstGeom>
        </p:spPr>
        <p:txBody>
          <a:bodyPr spcFirstLastPara="1" wrap="square" lIns="0" tIns="0" rIns="0" bIns="0" anchor="t" anchorCtr="0">
            <a:normAutofit/>
          </a:bodyPr>
          <a:lstStyle>
            <a:lvl1pPr marL="457200" lvl="0" indent="-285750">
              <a:lnSpc>
                <a:spcPct val="115000"/>
              </a:lnSpc>
              <a:spcBef>
                <a:spcPts val="0"/>
              </a:spcBef>
              <a:spcAft>
                <a:spcPts val="0"/>
              </a:spcAft>
              <a:buClr>
                <a:schemeClr val="accent6"/>
              </a:buClr>
              <a:buSzPts val="900"/>
              <a:buChar char="●"/>
              <a:defRPr sz="900">
                <a:solidFill>
                  <a:schemeClr val="accent6"/>
                </a:solidFill>
              </a:defRPr>
            </a:lvl1pPr>
            <a:lvl2pPr marL="914400" lvl="1" indent="-285750">
              <a:lnSpc>
                <a:spcPct val="115000"/>
              </a:lnSpc>
              <a:spcBef>
                <a:spcPts val="1000"/>
              </a:spcBef>
              <a:spcAft>
                <a:spcPts val="0"/>
              </a:spcAft>
              <a:buClr>
                <a:schemeClr val="accent6"/>
              </a:buClr>
              <a:buSzPts val="900"/>
              <a:buChar char="○"/>
              <a:defRPr sz="900">
                <a:solidFill>
                  <a:schemeClr val="accent6"/>
                </a:solidFill>
              </a:defRPr>
            </a:lvl2pPr>
            <a:lvl3pPr marL="1371600" lvl="2" indent="-285750">
              <a:lnSpc>
                <a:spcPct val="115000"/>
              </a:lnSpc>
              <a:spcBef>
                <a:spcPts val="1000"/>
              </a:spcBef>
              <a:spcAft>
                <a:spcPts val="0"/>
              </a:spcAft>
              <a:buClr>
                <a:schemeClr val="accent6"/>
              </a:buClr>
              <a:buSzPts val="900"/>
              <a:buChar char="■"/>
              <a:defRPr sz="900">
                <a:solidFill>
                  <a:schemeClr val="accent6"/>
                </a:solidFill>
              </a:defRPr>
            </a:lvl3pPr>
            <a:lvl4pPr marL="1828800" lvl="3" indent="-285750">
              <a:lnSpc>
                <a:spcPct val="115000"/>
              </a:lnSpc>
              <a:spcBef>
                <a:spcPts val="1000"/>
              </a:spcBef>
              <a:spcAft>
                <a:spcPts val="0"/>
              </a:spcAft>
              <a:buClr>
                <a:schemeClr val="accent6"/>
              </a:buClr>
              <a:buSzPts val="900"/>
              <a:buChar char="●"/>
              <a:defRPr sz="900">
                <a:solidFill>
                  <a:schemeClr val="accent6"/>
                </a:solidFill>
              </a:defRPr>
            </a:lvl4pPr>
            <a:lvl5pPr marL="2286000" lvl="4" indent="-285750">
              <a:lnSpc>
                <a:spcPct val="115000"/>
              </a:lnSpc>
              <a:spcBef>
                <a:spcPts val="1000"/>
              </a:spcBef>
              <a:spcAft>
                <a:spcPts val="0"/>
              </a:spcAft>
              <a:buClr>
                <a:schemeClr val="accent6"/>
              </a:buClr>
              <a:buSzPts val="900"/>
              <a:buChar char="○"/>
              <a:defRPr sz="900">
                <a:solidFill>
                  <a:schemeClr val="accent6"/>
                </a:solidFill>
              </a:defRPr>
            </a:lvl5pPr>
            <a:lvl6pPr marL="2743200" lvl="5" indent="-285750">
              <a:lnSpc>
                <a:spcPct val="115000"/>
              </a:lnSpc>
              <a:spcBef>
                <a:spcPts val="1000"/>
              </a:spcBef>
              <a:spcAft>
                <a:spcPts val="0"/>
              </a:spcAft>
              <a:buClr>
                <a:schemeClr val="accent6"/>
              </a:buClr>
              <a:buSzPts val="900"/>
              <a:buChar char="■"/>
              <a:defRPr sz="900">
                <a:solidFill>
                  <a:schemeClr val="accent6"/>
                </a:solidFill>
              </a:defRPr>
            </a:lvl6pPr>
            <a:lvl7pPr marL="3200400" lvl="6" indent="-285750">
              <a:lnSpc>
                <a:spcPct val="115000"/>
              </a:lnSpc>
              <a:spcBef>
                <a:spcPts val="1000"/>
              </a:spcBef>
              <a:spcAft>
                <a:spcPts val="0"/>
              </a:spcAft>
              <a:buClr>
                <a:schemeClr val="accent6"/>
              </a:buClr>
              <a:buSzPts val="900"/>
              <a:buChar char="●"/>
              <a:defRPr sz="900">
                <a:solidFill>
                  <a:schemeClr val="accent6"/>
                </a:solidFill>
              </a:defRPr>
            </a:lvl7pPr>
            <a:lvl8pPr marL="3657600" lvl="7" indent="-285750">
              <a:lnSpc>
                <a:spcPct val="115000"/>
              </a:lnSpc>
              <a:spcBef>
                <a:spcPts val="1000"/>
              </a:spcBef>
              <a:spcAft>
                <a:spcPts val="0"/>
              </a:spcAft>
              <a:buClr>
                <a:schemeClr val="accent6"/>
              </a:buClr>
              <a:buSzPts val="900"/>
              <a:buChar char="○"/>
              <a:defRPr sz="900">
                <a:solidFill>
                  <a:schemeClr val="accent6"/>
                </a:solidFill>
              </a:defRPr>
            </a:lvl8pPr>
            <a:lvl9pPr marL="4114800" lvl="8" indent="-285750">
              <a:lnSpc>
                <a:spcPct val="115000"/>
              </a:lnSpc>
              <a:spcBef>
                <a:spcPts val="1000"/>
              </a:spcBef>
              <a:spcAft>
                <a:spcPts val="1000"/>
              </a:spcAft>
              <a:buClr>
                <a:schemeClr val="accent6"/>
              </a:buClr>
              <a:buSzPts val="900"/>
              <a:buChar char="■"/>
              <a:defRPr sz="900">
                <a:solidFill>
                  <a:schemeClr val="accent6"/>
                </a:solidFill>
              </a:defRPr>
            </a:lvl9pPr>
          </a:lstStyle>
          <a:p>
            <a:endParaRPr/>
          </a:p>
        </p:txBody>
      </p:sp>
      <p:sp>
        <p:nvSpPr>
          <p:cNvPr id="266" name="Google Shape;266;p22"/>
          <p:cNvSpPr txBox="1">
            <a:spLocks noGrp="1"/>
          </p:cNvSpPr>
          <p:nvPr>
            <p:ph type="title" idx="8"/>
          </p:nvPr>
        </p:nvSpPr>
        <p:spPr>
          <a:xfrm>
            <a:off x="6909425" y="2331750"/>
            <a:ext cx="1722300" cy="252000"/>
          </a:xfrm>
          <a:prstGeom prst="rect">
            <a:avLst/>
          </a:prstGeom>
        </p:spPr>
        <p:txBody>
          <a:bodyPr spcFirstLastPara="1" wrap="square" lIns="0" tIns="0" rIns="91425" bIns="0" anchor="ctr" anchorCtr="0">
            <a:noAutofit/>
          </a:bodyPr>
          <a:lstStyle>
            <a:lvl1pPr lvl="0">
              <a:spcBef>
                <a:spcPts val="0"/>
              </a:spcBef>
              <a:spcAft>
                <a:spcPts val="0"/>
              </a:spcAft>
              <a:buClr>
                <a:schemeClr val="accent6"/>
              </a:buClr>
              <a:buSzPts val="1200"/>
              <a:buNone/>
              <a:defRPr sz="1200">
                <a:solidFill>
                  <a:schemeClr val="accent6"/>
                </a:solidFill>
              </a:defRPr>
            </a:lvl1pPr>
            <a:lvl2pPr lvl="1">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2pPr>
            <a:lvl3pPr lvl="2">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3pPr>
            <a:lvl4pPr lvl="3">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4pPr>
            <a:lvl5pPr lvl="4">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5pPr>
            <a:lvl6pPr lvl="5">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6pPr>
            <a:lvl7pPr lvl="6">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7pPr>
            <a:lvl8pPr lvl="7">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8pPr>
            <a:lvl9pPr lvl="8">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9pPr>
          </a:lstStyle>
          <a:p>
            <a:endParaRPr/>
          </a:p>
        </p:txBody>
      </p:sp>
      <p:sp>
        <p:nvSpPr>
          <p:cNvPr id="267" name="Google Shape;267;p22"/>
          <p:cNvSpPr txBox="1">
            <a:spLocks noGrp="1"/>
          </p:cNvSpPr>
          <p:nvPr>
            <p:ph type="body" idx="9"/>
          </p:nvPr>
        </p:nvSpPr>
        <p:spPr>
          <a:xfrm>
            <a:off x="6855900" y="2733050"/>
            <a:ext cx="1722300" cy="1957200"/>
          </a:xfrm>
          <a:prstGeom prst="rect">
            <a:avLst/>
          </a:prstGeom>
        </p:spPr>
        <p:txBody>
          <a:bodyPr spcFirstLastPara="1" wrap="square" lIns="0" tIns="0" rIns="0" bIns="0" anchor="t" anchorCtr="0">
            <a:normAutofit/>
          </a:bodyPr>
          <a:lstStyle>
            <a:lvl1pPr marL="457200" lvl="0" indent="-285750">
              <a:lnSpc>
                <a:spcPct val="115000"/>
              </a:lnSpc>
              <a:spcBef>
                <a:spcPts val="0"/>
              </a:spcBef>
              <a:spcAft>
                <a:spcPts val="0"/>
              </a:spcAft>
              <a:buClr>
                <a:schemeClr val="accent6"/>
              </a:buClr>
              <a:buSzPts val="900"/>
              <a:buChar char="●"/>
              <a:defRPr sz="900">
                <a:solidFill>
                  <a:schemeClr val="accent6"/>
                </a:solidFill>
              </a:defRPr>
            </a:lvl1pPr>
            <a:lvl2pPr marL="914400" lvl="1" indent="-285750">
              <a:lnSpc>
                <a:spcPct val="115000"/>
              </a:lnSpc>
              <a:spcBef>
                <a:spcPts val="1000"/>
              </a:spcBef>
              <a:spcAft>
                <a:spcPts val="0"/>
              </a:spcAft>
              <a:buClr>
                <a:schemeClr val="accent6"/>
              </a:buClr>
              <a:buSzPts val="900"/>
              <a:buChar char="○"/>
              <a:defRPr sz="900">
                <a:solidFill>
                  <a:schemeClr val="accent6"/>
                </a:solidFill>
              </a:defRPr>
            </a:lvl2pPr>
            <a:lvl3pPr marL="1371600" lvl="2" indent="-285750">
              <a:lnSpc>
                <a:spcPct val="115000"/>
              </a:lnSpc>
              <a:spcBef>
                <a:spcPts val="1000"/>
              </a:spcBef>
              <a:spcAft>
                <a:spcPts val="0"/>
              </a:spcAft>
              <a:buClr>
                <a:schemeClr val="accent6"/>
              </a:buClr>
              <a:buSzPts val="900"/>
              <a:buChar char="■"/>
              <a:defRPr sz="900">
                <a:solidFill>
                  <a:schemeClr val="accent6"/>
                </a:solidFill>
              </a:defRPr>
            </a:lvl3pPr>
            <a:lvl4pPr marL="1828800" lvl="3" indent="-285750">
              <a:lnSpc>
                <a:spcPct val="115000"/>
              </a:lnSpc>
              <a:spcBef>
                <a:spcPts val="1000"/>
              </a:spcBef>
              <a:spcAft>
                <a:spcPts val="0"/>
              </a:spcAft>
              <a:buClr>
                <a:schemeClr val="accent6"/>
              </a:buClr>
              <a:buSzPts val="900"/>
              <a:buChar char="●"/>
              <a:defRPr sz="900">
                <a:solidFill>
                  <a:schemeClr val="accent6"/>
                </a:solidFill>
              </a:defRPr>
            </a:lvl4pPr>
            <a:lvl5pPr marL="2286000" lvl="4" indent="-285750">
              <a:lnSpc>
                <a:spcPct val="115000"/>
              </a:lnSpc>
              <a:spcBef>
                <a:spcPts val="1000"/>
              </a:spcBef>
              <a:spcAft>
                <a:spcPts val="0"/>
              </a:spcAft>
              <a:buClr>
                <a:schemeClr val="accent6"/>
              </a:buClr>
              <a:buSzPts val="900"/>
              <a:buChar char="○"/>
              <a:defRPr sz="900">
                <a:solidFill>
                  <a:schemeClr val="accent6"/>
                </a:solidFill>
              </a:defRPr>
            </a:lvl5pPr>
            <a:lvl6pPr marL="2743200" lvl="5" indent="-285750">
              <a:lnSpc>
                <a:spcPct val="115000"/>
              </a:lnSpc>
              <a:spcBef>
                <a:spcPts val="1000"/>
              </a:spcBef>
              <a:spcAft>
                <a:spcPts val="0"/>
              </a:spcAft>
              <a:buClr>
                <a:schemeClr val="accent6"/>
              </a:buClr>
              <a:buSzPts val="900"/>
              <a:buChar char="■"/>
              <a:defRPr sz="900">
                <a:solidFill>
                  <a:schemeClr val="accent6"/>
                </a:solidFill>
              </a:defRPr>
            </a:lvl6pPr>
            <a:lvl7pPr marL="3200400" lvl="6" indent="-285750">
              <a:lnSpc>
                <a:spcPct val="115000"/>
              </a:lnSpc>
              <a:spcBef>
                <a:spcPts val="1000"/>
              </a:spcBef>
              <a:spcAft>
                <a:spcPts val="0"/>
              </a:spcAft>
              <a:buClr>
                <a:schemeClr val="accent6"/>
              </a:buClr>
              <a:buSzPts val="900"/>
              <a:buChar char="●"/>
              <a:defRPr sz="900">
                <a:solidFill>
                  <a:schemeClr val="accent6"/>
                </a:solidFill>
              </a:defRPr>
            </a:lvl7pPr>
            <a:lvl8pPr marL="3657600" lvl="7" indent="-285750">
              <a:lnSpc>
                <a:spcPct val="115000"/>
              </a:lnSpc>
              <a:spcBef>
                <a:spcPts val="1000"/>
              </a:spcBef>
              <a:spcAft>
                <a:spcPts val="0"/>
              </a:spcAft>
              <a:buClr>
                <a:schemeClr val="accent6"/>
              </a:buClr>
              <a:buSzPts val="900"/>
              <a:buChar char="○"/>
              <a:defRPr sz="900">
                <a:solidFill>
                  <a:schemeClr val="accent6"/>
                </a:solidFill>
              </a:defRPr>
            </a:lvl8pPr>
            <a:lvl9pPr marL="4114800" lvl="8" indent="-285750">
              <a:lnSpc>
                <a:spcPct val="115000"/>
              </a:lnSpc>
              <a:spcBef>
                <a:spcPts val="1000"/>
              </a:spcBef>
              <a:spcAft>
                <a:spcPts val="1000"/>
              </a:spcAft>
              <a:buClr>
                <a:schemeClr val="accent6"/>
              </a:buClr>
              <a:buSzPts val="900"/>
              <a:buChar char="■"/>
              <a:defRPr sz="900">
                <a:solidFill>
                  <a:schemeClr val="accent6"/>
                </a:solidFill>
              </a:defRPr>
            </a:lvl9pPr>
          </a:lstStyle>
          <a:p>
            <a:endParaRPr/>
          </a:p>
        </p:txBody>
      </p:sp>
    </p:spTree>
    <p:extLst>
      <p:ext uri="{BB962C8B-B14F-4D97-AF65-F5344CB8AC3E}">
        <p14:creationId xmlns:p14="http://schemas.microsoft.com/office/powerpoint/2010/main" val="20771219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hank you">
  <p:cSld name="Thank you">
    <p:spTree>
      <p:nvGrpSpPr>
        <p:cNvPr id="1" name="Shape 324"/>
        <p:cNvGrpSpPr/>
        <p:nvPr/>
      </p:nvGrpSpPr>
      <p:grpSpPr>
        <a:xfrm>
          <a:off x="0" y="0"/>
          <a:ext cx="0" cy="0"/>
          <a:chOff x="0" y="0"/>
          <a:chExt cx="0" cy="0"/>
        </a:xfrm>
      </p:grpSpPr>
      <p:sp>
        <p:nvSpPr>
          <p:cNvPr id="329" name="Google Shape;329;p27"/>
          <p:cNvSpPr txBox="1">
            <a:spLocks noGrp="1"/>
          </p:cNvSpPr>
          <p:nvPr>
            <p:ph type="title"/>
          </p:nvPr>
        </p:nvSpPr>
        <p:spPr>
          <a:xfrm>
            <a:off x="2131600" y="3667325"/>
            <a:ext cx="2026500" cy="367200"/>
          </a:xfrm>
          <a:prstGeom prst="rect">
            <a:avLst/>
          </a:prstGeom>
        </p:spPr>
        <p:txBody>
          <a:bodyPr spcFirstLastPara="1" wrap="square" lIns="0" tIns="0" rIns="91425" bIns="0" anchor="ctr" anchorCtr="0">
            <a:noAutofit/>
          </a:bodyPr>
          <a:lstStyle>
            <a:lvl1pPr lvl="0" algn="ctr">
              <a:lnSpc>
                <a:spcPct val="100000"/>
              </a:lnSpc>
              <a:spcBef>
                <a:spcPts val="0"/>
              </a:spcBef>
              <a:spcAft>
                <a:spcPts val="0"/>
              </a:spcAft>
              <a:buClr>
                <a:schemeClr val="dk1"/>
              </a:buClr>
              <a:buSzPts val="3000"/>
              <a:buNone/>
              <a:defRPr sz="1000"/>
            </a:lvl1pPr>
            <a:lvl2pPr lvl="1">
              <a:spcBef>
                <a:spcPts val="0"/>
              </a:spcBef>
              <a:spcAft>
                <a:spcPts val="0"/>
              </a:spcAft>
              <a:buClr>
                <a:schemeClr val="dk1"/>
              </a:buClr>
              <a:buSzPts val="3000"/>
              <a:buNone/>
              <a:defRPr/>
            </a:lvl2pPr>
            <a:lvl3pPr lvl="2">
              <a:spcBef>
                <a:spcPts val="0"/>
              </a:spcBef>
              <a:spcAft>
                <a:spcPts val="0"/>
              </a:spcAft>
              <a:buClr>
                <a:schemeClr val="dk1"/>
              </a:buClr>
              <a:buSzPts val="3000"/>
              <a:buNone/>
              <a:defRPr/>
            </a:lvl3pPr>
            <a:lvl4pPr lvl="3">
              <a:spcBef>
                <a:spcPts val="0"/>
              </a:spcBef>
              <a:spcAft>
                <a:spcPts val="0"/>
              </a:spcAft>
              <a:buClr>
                <a:schemeClr val="dk1"/>
              </a:buClr>
              <a:buSzPts val="3000"/>
              <a:buNone/>
              <a:defRPr/>
            </a:lvl4pPr>
            <a:lvl5pPr lvl="4">
              <a:spcBef>
                <a:spcPts val="0"/>
              </a:spcBef>
              <a:spcAft>
                <a:spcPts val="0"/>
              </a:spcAft>
              <a:buClr>
                <a:schemeClr val="dk1"/>
              </a:buClr>
              <a:buSzPts val="3000"/>
              <a:buNone/>
              <a:defRPr/>
            </a:lvl5pPr>
            <a:lvl6pPr lvl="5">
              <a:spcBef>
                <a:spcPts val="0"/>
              </a:spcBef>
              <a:spcAft>
                <a:spcPts val="0"/>
              </a:spcAft>
              <a:buClr>
                <a:schemeClr val="dk1"/>
              </a:buClr>
              <a:buSzPts val="3000"/>
              <a:buNone/>
              <a:defRPr/>
            </a:lvl6pPr>
            <a:lvl7pPr lvl="6">
              <a:spcBef>
                <a:spcPts val="0"/>
              </a:spcBef>
              <a:spcAft>
                <a:spcPts val="0"/>
              </a:spcAft>
              <a:buClr>
                <a:schemeClr val="dk1"/>
              </a:buClr>
              <a:buSzPts val="3000"/>
              <a:buNone/>
              <a:defRPr/>
            </a:lvl7pPr>
            <a:lvl8pPr lvl="7">
              <a:spcBef>
                <a:spcPts val="0"/>
              </a:spcBef>
              <a:spcAft>
                <a:spcPts val="0"/>
              </a:spcAft>
              <a:buClr>
                <a:schemeClr val="dk1"/>
              </a:buClr>
              <a:buSzPts val="3000"/>
              <a:buNone/>
              <a:defRPr/>
            </a:lvl8pPr>
            <a:lvl9pPr lvl="8">
              <a:spcBef>
                <a:spcPts val="0"/>
              </a:spcBef>
              <a:spcAft>
                <a:spcPts val="0"/>
              </a:spcAft>
              <a:buClr>
                <a:schemeClr val="dk1"/>
              </a:buClr>
              <a:buSzPts val="3000"/>
              <a:buNone/>
              <a:defRPr/>
            </a:lvl9pPr>
          </a:lstStyle>
          <a:p>
            <a:endParaRPr/>
          </a:p>
        </p:txBody>
      </p:sp>
      <p:sp>
        <p:nvSpPr>
          <p:cNvPr id="330" name="Google Shape;330;p27"/>
          <p:cNvSpPr txBox="1">
            <a:spLocks noGrp="1"/>
          </p:cNvSpPr>
          <p:nvPr>
            <p:ph type="subTitle" idx="1"/>
          </p:nvPr>
        </p:nvSpPr>
        <p:spPr>
          <a:xfrm>
            <a:off x="1917225" y="4072850"/>
            <a:ext cx="2536500" cy="5469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000"/>
              <a:buNone/>
              <a:defRPr>
                <a:solidFill>
                  <a:schemeClr val="dk1"/>
                </a:solidFill>
              </a:defRPr>
            </a:lvl1pPr>
            <a:lvl2pPr lvl="1">
              <a:spcBef>
                <a:spcPts val="1000"/>
              </a:spcBef>
              <a:spcAft>
                <a:spcPts val="0"/>
              </a:spcAft>
              <a:buClr>
                <a:schemeClr val="dk1"/>
              </a:buClr>
              <a:buSzPts val="1000"/>
              <a:buNone/>
              <a:defRPr>
                <a:solidFill>
                  <a:schemeClr val="dk1"/>
                </a:solidFill>
              </a:defRPr>
            </a:lvl2pPr>
            <a:lvl3pPr lvl="2">
              <a:spcBef>
                <a:spcPts val="1000"/>
              </a:spcBef>
              <a:spcAft>
                <a:spcPts val="0"/>
              </a:spcAft>
              <a:buClr>
                <a:schemeClr val="dk1"/>
              </a:buClr>
              <a:buSzPts val="1000"/>
              <a:buNone/>
              <a:defRPr>
                <a:solidFill>
                  <a:schemeClr val="dk1"/>
                </a:solidFill>
              </a:defRPr>
            </a:lvl3pPr>
            <a:lvl4pPr lvl="3">
              <a:spcBef>
                <a:spcPts val="1000"/>
              </a:spcBef>
              <a:spcAft>
                <a:spcPts val="0"/>
              </a:spcAft>
              <a:buClr>
                <a:schemeClr val="dk1"/>
              </a:buClr>
              <a:buSzPts val="1000"/>
              <a:buNone/>
              <a:defRPr>
                <a:solidFill>
                  <a:schemeClr val="dk1"/>
                </a:solidFill>
              </a:defRPr>
            </a:lvl4pPr>
            <a:lvl5pPr lvl="4">
              <a:spcBef>
                <a:spcPts val="1000"/>
              </a:spcBef>
              <a:spcAft>
                <a:spcPts val="0"/>
              </a:spcAft>
              <a:buClr>
                <a:schemeClr val="dk1"/>
              </a:buClr>
              <a:buSzPts val="1000"/>
              <a:buNone/>
              <a:defRPr>
                <a:solidFill>
                  <a:schemeClr val="dk1"/>
                </a:solidFill>
              </a:defRPr>
            </a:lvl5pPr>
            <a:lvl6pPr lvl="5">
              <a:spcBef>
                <a:spcPts val="1000"/>
              </a:spcBef>
              <a:spcAft>
                <a:spcPts val="0"/>
              </a:spcAft>
              <a:buClr>
                <a:schemeClr val="dk1"/>
              </a:buClr>
              <a:buSzPts val="1000"/>
              <a:buNone/>
              <a:defRPr>
                <a:solidFill>
                  <a:schemeClr val="dk1"/>
                </a:solidFill>
              </a:defRPr>
            </a:lvl6pPr>
            <a:lvl7pPr lvl="6">
              <a:spcBef>
                <a:spcPts val="1000"/>
              </a:spcBef>
              <a:spcAft>
                <a:spcPts val="0"/>
              </a:spcAft>
              <a:buClr>
                <a:schemeClr val="dk1"/>
              </a:buClr>
              <a:buSzPts val="1000"/>
              <a:buNone/>
              <a:defRPr>
                <a:solidFill>
                  <a:schemeClr val="dk1"/>
                </a:solidFill>
              </a:defRPr>
            </a:lvl7pPr>
            <a:lvl8pPr lvl="7">
              <a:spcBef>
                <a:spcPts val="1000"/>
              </a:spcBef>
              <a:spcAft>
                <a:spcPts val="0"/>
              </a:spcAft>
              <a:buClr>
                <a:schemeClr val="dk1"/>
              </a:buClr>
              <a:buSzPts val="1000"/>
              <a:buNone/>
              <a:defRPr>
                <a:solidFill>
                  <a:schemeClr val="dk1"/>
                </a:solidFill>
              </a:defRPr>
            </a:lvl8pPr>
            <a:lvl9pPr lvl="8">
              <a:spcBef>
                <a:spcPts val="1000"/>
              </a:spcBef>
              <a:spcAft>
                <a:spcPts val="1000"/>
              </a:spcAft>
              <a:buClr>
                <a:schemeClr val="dk1"/>
              </a:buClr>
              <a:buSzPts val="1000"/>
              <a:buNone/>
              <a:defRPr>
                <a:solidFill>
                  <a:schemeClr val="dk1"/>
                </a:solidFill>
              </a:defRPr>
            </a:lvl9pPr>
          </a:lstStyle>
          <a:p>
            <a:endParaRPr/>
          </a:p>
        </p:txBody>
      </p:sp>
      <p:sp>
        <p:nvSpPr>
          <p:cNvPr id="331" name="Google Shape;331;p27"/>
          <p:cNvSpPr>
            <a:spLocks noGrp="1"/>
          </p:cNvSpPr>
          <p:nvPr>
            <p:ph type="pic" idx="2"/>
          </p:nvPr>
        </p:nvSpPr>
        <p:spPr>
          <a:xfrm>
            <a:off x="387475" y="3575855"/>
            <a:ext cx="1309500" cy="1050000"/>
          </a:xfrm>
          <a:prstGeom prst="snip1Rect">
            <a:avLst>
              <a:gd name="adj" fmla="val 16667"/>
            </a:avLst>
          </a:prstGeom>
          <a:noFill/>
          <a:ln>
            <a:noFill/>
          </a:ln>
        </p:spPr>
      </p:sp>
      <p:sp>
        <p:nvSpPr>
          <p:cNvPr id="332" name="Google Shape;332;p27"/>
          <p:cNvSpPr txBox="1">
            <a:spLocks noGrp="1"/>
          </p:cNvSpPr>
          <p:nvPr>
            <p:ph type="title" idx="3"/>
          </p:nvPr>
        </p:nvSpPr>
        <p:spPr>
          <a:xfrm>
            <a:off x="409500" y="1578275"/>
            <a:ext cx="3354000" cy="10911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3400"/>
              <a:buNone/>
              <a:defRPr sz="1600">
                <a:latin typeface="Lato"/>
                <a:ea typeface="Lato"/>
                <a:cs typeface="Lato"/>
                <a:sym typeface="Lato"/>
              </a:defRPr>
            </a:lvl1pPr>
            <a:lvl2pPr lvl="1">
              <a:lnSpc>
                <a:spcPct val="100000"/>
              </a:lnSpc>
              <a:spcBef>
                <a:spcPts val="0"/>
              </a:spcBef>
              <a:spcAft>
                <a:spcPts val="0"/>
              </a:spcAft>
              <a:buClr>
                <a:schemeClr val="dk1"/>
              </a:buClr>
              <a:buSzPts val="3400"/>
              <a:buNone/>
              <a:defRPr sz="1600">
                <a:latin typeface="Lato"/>
                <a:ea typeface="Lato"/>
                <a:cs typeface="Lato"/>
                <a:sym typeface="Lato"/>
              </a:defRPr>
            </a:lvl2pPr>
            <a:lvl3pPr lvl="2">
              <a:lnSpc>
                <a:spcPct val="100000"/>
              </a:lnSpc>
              <a:spcBef>
                <a:spcPts val="0"/>
              </a:spcBef>
              <a:spcAft>
                <a:spcPts val="0"/>
              </a:spcAft>
              <a:buClr>
                <a:schemeClr val="dk1"/>
              </a:buClr>
              <a:buSzPts val="3400"/>
              <a:buNone/>
              <a:defRPr sz="1600">
                <a:latin typeface="Lato"/>
                <a:ea typeface="Lato"/>
                <a:cs typeface="Lato"/>
                <a:sym typeface="Lato"/>
              </a:defRPr>
            </a:lvl3pPr>
            <a:lvl4pPr lvl="3">
              <a:lnSpc>
                <a:spcPct val="100000"/>
              </a:lnSpc>
              <a:spcBef>
                <a:spcPts val="0"/>
              </a:spcBef>
              <a:spcAft>
                <a:spcPts val="0"/>
              </a:spcAft>
              <a:buClr>
                <a:schemeClr val="dk1"/>
              </a:buClr>
              <a:buSzPts val="3400"/>
              <a:buNone/>
              <a:defRPr sz="1600">
                <a:latin typeface="Lato"/>
                <a:ea typeface="Lato"/>
                <a:cs typeface="Lato"/>
                <a:sym typeface="Lato"/>
              </a:defRPr>
            </a:lvl4pPr>
            <a:lvl5pPr lvl="4">
              <a:lnSpc>
                <a:spcPct val="100000"/>
              </a:lnSpc>
              <a:spcBef>
                <a:spcPts val="0"/>
              </a:spcBef>
              <a:spcAft>
                <a:spcPts val="0"/>
              </a:spcAft>
              <a:buClr>
                <a:schemeClr val="dk1"/>
              </a:buClr>
              <a:buSzPts val="3400"/>
              <a:buNone/>
              <a:defRPr sz="1600">
                <a:latin typeface="Lato"/>
                <a:ea typeface="Lato"/>
                <a:cs typeface="Lato"/>
                <a:sym typeface="Lato"/>
              </a:defRPr>
            </a:lvl5pPr>
            <a:lvl6pPr lvl="5">
              <a:lnSpc>
                <a:spcPct val="100000"/>
              </a:lnSpc>
              <a:spcBef>
                <a:spcPts val="0"/>
              </a:spcBef>
              <a:spcAft>
                <a:spcPts val="0"/>
              </a:spcAft>
              <a:buClr>
                <a:schemeClr val="dk1"/>
              </a:buClr>
              <a:buSzPts val="3400"/>
              <a:buNone/>
              <a:defRPr sz="1600">
                <a:latin typeface="Lato"/>
                <a:ea typeface="Lato"/>
                <a:cs typeface="Lato"/>
                <a:sym typeface="Lato"/>
              </a:defRPr>
            </a:lvl6pPr>
            <a:lvl7pPr lvl="6">
              <a:lnSpc>
                <a:spcPct val="100000"/>
              </a:lnSpc>
              <a:spcBef>
                <a:spcPts val="0"/>
              </a:spcBef>
              <a:spcAft>
                <a:spcPts val="0"/>
              </a:spcAft>
              <a:buClr>
                <a:schemeClr val="dk1"/>
              </a:buClr>
              <a:buSzPts val="3400"/>
              <a:buNone/>
              <a:defRPr sz="1600">
                <a:latin typeface="Lato"/>
                <a:ea typeface="Lato"/>
                <a:cs typeface="Lato"/>
                <a:sym typeface="Lato"/>
              </a:defRPr>
            </a:lvl7pPr>
            <a:lvl8pPr lvl="7">
              <a:lnSpc>
                <a:spcPct val="100000"/>
              </a:lnSpc>
              <a:spcBef>
                <a:spcPts val="0"/>
              </a:spcBef>
              <a:spcAft>
                <a:spcPts val="0"/>
              </a:spcAft>
              <a:buClr>
                <a:schemeClr val="dk1"/>
              </a:buClr>
              <a:buSzPts val="3400"/>
              <a:buNone/>
              <a:defRPr sz="1600">
                <a:latin typeface="Lato"/>
                <a:ea typeface="Lato"/>
                <a:cs typeface="Lato"/>
                <a:sym typeface="Lato"/>
              </a:defRPr>
            </a:lvl8pPr>
            <a:lvl9pPr lvl="8">
              <a:lnSpc>
                <a:spcPct val="100000"/>
              </a:lnSpc>
              <a:spcBef>
                <a:spcPts val="0"/>
              </a:spcBef>
              <a:spcAft>
                <a:spcPts val="0"/>
              </a:spcAft>
              <a:buClr>
                <a:schemeClr val="dk1"/>
              </a:buClr>
              <a:buSzPts val="3400"/>
              <a:buNone/>
              <a:defRPr sz="1600">
                <a:latin typeface="Lato"/>
                <a:ea typeface="Lato"/>
                <a:cs typeface="Lato"/>
                <a:sym typeface="Lato"/>
              </a:defRPr>
            </a:lvl9pPr>
          </a:lstStyle>
          <a:p>
            <a:endParaRPr/>
          </a:p>
        </p:txBody>
      </p:sp>
      <p:sp>
        <p:nvSpPr>
          <p:cNvPr id="333" name="Google Shape;333;p27"/>
          <p:cNvSpPr txBox="1">
            <a:spLocks noGrp="1"/>
          </p:cNvSpPr>
          <p:nvPr>
            <p:ph type="title" idx="4"/>
          </p:nvPr>
        </p:nvSpPr>
        <p:spPr>
          <a:xfrm>
            <a:off x="409500" y="401500"/>
            <a:ext cx="3748500" cy="1091100"/>
          </a:xfrm>
          <a:prstGeom prst="rect">
            <a:avLst/>
          </a:prstGeom>
        </p:spPr>
        <p:txBody>
          <a:bodyPr spcFirstLastPara="1" wrap="square" lIns="0" tIns="0" rIns="91425" bIns="0" anchor="ctr" anchorCtr="0">
            <a:noAutofit/>
          </a:bodyPr>
          <a:lstStyle>
            <a:lvl1pPr lvl="0">
              <a:lnSpc>
                <a:spcPct val="90000"/>
              </a:lnSpc>
              <a:spcBef>
                <a:spcPts val="0"/>
              </a:spcBef>
              <a:spcAft>
                <a:spcPts val="0"/>
              </a:spcAft>
              <a:buClr>
                <a:schemeClr val="dk1"/>
              </a:buClr>
              <a:buSzPts val="4800"/>
              <a:buNone/>
              <a:defRPr sz="4800"/>
            </a:lvl1pPr>
            <a:lvl2pPr lvl="1">
              <a:spcBef>
                <a:spcPts val="0"/>
              </a:spcBef>
              <a:spcAft>
                <a:spcPts val="0"/>
              </a:spcAft>
              <a:buClr>
                <a:schemeClr val="dk1"/>
              </a:buClr>
              <a:buSzPts val="4800"/>
              <a:buNone/>
              <a:defRPr sz="4800">
                <a:latin typeface="Quantico"/>
                <a:ea typeface="Quantico"/>
                <a:cs typeface="Quantico"/>
                <a:sym typeface="Quantico"/>
              </a:defRPr>
            </a:lvl2pPr>
            <a:lvl3pPr lvl="2">
              <a:spcBef>
                <a:spcPts val="0"/>
              </a:spcBef>
              <a:spcAft>
                <a:spcPts val="0"/>
              </a:spcAft>
              <a:buClr>
                <a:schemeClr val="dk1"/>
              </a:buClr>
              <a:buSzPts val="4800"/>
              <a:buNone/>
              <a:defRPr sz="4800">
                <a:latin typeface="Quantico"/>
                <a:ea typeface="Quantico"/>
                <a:cs typeface="Quantico"/>
                <a:sym typeface="Quantico"/>
              </a:defRPr>
            </a:lvl3pPr>
            <a:lvl4pPr lvl="3">
              <a:spcBef>
                <a:spcPts val="0"/>
              </a:spcBef>
              <a:spcAft>
                <a:spcPts val="0"/>
              </a:spcAft>
              <a:buClr>
                <a:schemeClr val="dk1"/>
              </a:buClr>
              <a:buSzPts val="4800"/>
              <a:buNone/>
              <a:defRPr sz="4800">
                <a:latin typeface="Quantico"/>
                <a:ea typeface="Quantico"/>
                <a:cs typeface="Quantico"/>
                <a:sym typeface="Quantico"/>
              </a:defRPr>
            </a:lvl4pPr>
            <a:lvl5pPr lvl="4">
              <a:spcBef>
                <a:spcPts val="0"/>
              </a:spcBef>
              <a:spcAft>
                <a:spcPts val="0"/>
              </a:spcAft>
              <a:buClr>
                <a:schemeClr val="dk1"/>
              </a:buClr>
              <a:buSzPts val="4800"/>
              <a:buNone/>
              <a:defRPr sz="4800">
                <a:latin typeface="Quantico"/>
                <a:ea typeface="Quantico"/>
                <a:cs typeface="Quantico"/>
                <a:sym typeface="Quantico"/>
              </a:defRPr>
            </a:lvl5pPr>
            <a:lvl6pPr lvl="5">
              <a:spcBef>
                <a:spcPts val="0"/>
              </a:spcBef>
              <a:spcAft>
                <a:spcPts val="0"/>
              </a:spcAft>
              <a:buClr>
                <a:schemeClr val="dk1"/>
              </a:buClr>
              <a:buSzPts val="4800"/>
              <a:buNone/>
              <a:defRPr sz="4800">
                <a:latin typeface="Quantico"/>
                <a:ea typeface="Quantico"/>
                <a:cs typeface="Quantico"/>
                <a:sym typeface="Quantico"/>
              </a:defRPr>
            </a:lvl6pPr>
            <a:lvl7pPr lvl="6">
              <a:spcBef>
                <a:spcPts val="0"/>
              </a:spcBef>
              <a:spcAft>
                <a:spcPts val="0"/>
              </a:spcAft>
              <a:buClr>
                <a:schemeClr val="dk1"/>
              </a:buClr>
              <a:buSzPts val="4800"/>
              <a:buNone/>
              <a:defRPr sz="4800">
                <a:latin typeface="Quantico"/>
                <a:ea typeface="Quantico"/>
                <a:cs typeface="Quantico"/>
                <a:sym typeface="Quantico"/>
              </a:defRPr>
            </a:lvl7pPr>
            <a:lvl8pPr lvl="7">
              <a:spcBef>
                <a:spcPts val="0"/>
              </a:spcBef>
              <a:spcAft>
                <a:spcPts val="0"/>
              </a:spcAft>
              <a:buClr>
                <a:schemeClr val="dk1"/>
              </a:buClr>
              <a:buSzPts val="4800"/>
              <a:buNone/>
              <a:defRPr sz="4800">
                <a:latin typeface="Quantico"/>
                <a:ea typeface="Quantico"/>
                <a:cs typeface="Quantico"/>
                <a:sym typeface="Quantico"/>
              </a:defRPr>
            </a:lvl8pPr>
            <a:lvl9pPr lvl="8">
              <a:spcBef>
                <a:spcPts val="0"/>
              </a:spcBef>
              <a:spcAft>
                <a:spcPts val="0"/>
              </a:spcAft>
              <a:buClr>
                <a:schemeClr val="dk1"/>
              </a:buClr>
              <a:buSzPts val="4800"/>
              <a:buNone/>
              <a:defRPr sz="4800">
                <a:latin typeface="Quantico"/>
                <a:ea typeface="Quantico"/>
                <a:cs typeface="Quantico"/>
                <a:sym typeface="Quantico"/>
              </a:defRPr>
            </a:lvl9pPr>
          </a:lstStyle>
          <a:p>
            <a:endParaRPr/>
          </a:p>
        </p:txBody>
      </p:sp>
    </p:spTree>
    <p:extLst>
      <p:ext uri="{BB962C8B-B14F-4D97-AF65-F5344CB8AC3E}">
        <p14:creationId xmlns:p14="http://schemas.microsoft.com/office/powerpoint/2010/main" val="3351289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FA9474E-CDD8-4E5B-8952-50B3165C10FE}" type="datetimeFigureOut">
              <a:rPr lang="en-IN" smtClean="0"/>
              <a:t>27-10-2025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7C7A12-A167-47CF-ACE0-61FE6F2BAF68}" type="slidenum">
              <a:rPr lang="en-IN" smtClean="0"/>
              <a:t>‹#›</a:t>
            </a:fld>
            <a:endParaRPr lang="en-IN"/>
          </a:p>
        </p:txBody>
      </p:sp>
    </p:spTree>
    <p:extLst>
      <p:ext uri="{BB962C8B-B14F-4D97-AF65-F5344CB8AC3E}">
        <p14:creationId xmlns:p14="http://schemas.microsoft.com/office/powerpoint/2010/main" val="185418762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smtClean="0"/>
              <a:t>Click to edit Master title style</a:t>
            </a:r>
            <a:endParaRPr lang="en-IN"/>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FA9474E-CDD8-4E5B-8952-50B3165C10FE}" type="datetimeFigureOut">
              <a:rPr lang="en-IN" smtClean="0"/>
              <a:t>27-10-2025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7C7A12-A167-47CF-ACE0-61FE6F2BAF68}" type="slidenum">
              <a:rPr lang="en-IN" smtClean="0"/>
              <a:t>‹#›</a:t>
            </a:fld>
            <a:endParaRPr lang="en-IN"/>
          </a:p>
        </p:txBody>
      </p:sp>
    </p:spTree>
    <p:extLst>
      <p:ext uri="{BB962C8B-B14F-4D97-AF65-F5344CB8AC3E}">
        <p14:creationId xmlns:p14="http://schemas.microsoft.com/office/powerpoint/2010/main" val="38903232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28650" y="1369219"/>
            <a:ext cx="3886200" cy="326350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29150" y="1369219"/>
            <a:ext cx="3886200" cy="326350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FA9474E-CDD8-4E5B-8952-50B3165C10FE}" type="datetimeFigureOut">
              <a:rPr lang="en-IN" smtClean="0"/>
              <a:t>27-10-2025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7C7A12-A167-47CF-ACE0-61FE6F2BAF68}" type="slidenum">
              <a:rPr lang="en-IN" smtClean="0"/>
              <a:t>‹#›</a:t>
            </a:fld>
            <a:endParaRPr lang="en-IN"/>
          </a:p>
        </p:txBody>
      </p:sp>
    </p:spTree>
    <p:extLst>
      <p:ext uri="{BB962C8B-B14F-4D97-AF65-F5344CB8AC3E}">
        <p14:creationId xmlns:p14="http://schemas.microsoft.com/office/powerpoint/2010/main" val="338613072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FA9474E-CDD8-4E5B-8952-50B3165C10FE}" type="datetimeFigureOut">
              <a:rPr lang="en-IN" smtClean="0"/>
              <a:t>27-10-2025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77C7A12-A167-47CF-ACE0-61FE6F2BAF68}" type="slidenum">
              <a:rPr lang="en-IN" smtClean="0"/>
              <a:t>‹#›</a:t>
            </a:fld>
            <a:endParaRPr lang="en-IN"/>
          </a:p>
        </p:txBody>
      </p:sp>
    </p:spTree>
    <p:extLst>
      <p:ext uri="{BB962C8B-B14F-4D97-AF65-F5344CB8AC3E}">
        <p14:creationId xmlns:p14="http://schemas.microsoft.com/office/powerpoint/2010/main" val="21663163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FA9474E-CDD8-4E5B-8952-50B3165C10FE}" type="datetimeFigureOut">
              <a:rPr lang="en-IN" smtClean="0"/>
              <a:t>27-10-2025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77C7A12-A167-47CF-ACE0-61FE6F2BAF68}" type="slidenum">
              <a:rPr lang="en-IN" smtClean="0"/>
              <a:t>‹#›</a:t>
            </a:fld>
            <a:endParaRPr lang="en-IN"/>
          </a:p>
        </p:txBody>
      </p:sp>
    </p:spTree>
    <p:extLst>
      <p:ext uri="{BB962C8B-B14F-4D97-AF65-F5344CB8AC3E}">
        <p14:creationId xmlns:p14="http://schemas.microsoft.com/office/powerpoint/2010/main" val="174335892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A9474E-CDD8-4E5B-8952-50B3165C10FE}" type="datetimeFigureOut">
              <a:rPr lang="en-IN" smtClean="0"/>
              <a:t>27-10-2025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77C7A12-A167-47CF-ACE0-61FE6F2BAF68}" type="slidenum">
              <a:rPr lang="en-IN" smtClean="0"/>
              <a:t>‹#›</a:t>
            </a:fld>
            <a:endParaRPr lang="en-IN"/>
          </a:p>
        </p:txBody>
      </p:sp>
    </p:spTree>
    <p:extLst>
      <p:ext uri="{BB962C8B-B14F-4D97-AF65-F5344CB8AC3E}">
        <p14:creationId xmlns:p14="http://schemas.microsoft.com/office/powerpoint/2010/main" val="2796646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IN"/>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2FA9474E-CDD8-4E5B-8952-50B3165C10FE}" type="datetimeFigureOut">
              <a:rPr lang="en-IN" smtClean="0"/>
              <a:t>27-10-2025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7C7A12-A167-47CF-ACE0-61FE6F2BAF68}" type="slidenum">
              <a:rPr lang="en-IN" smtClean="0"/>
              <a:t>‹#›</a:t>
            </a:fld>
            <a:endParaRPr lang="en-IN"/>
          </a:p>
        </p:txBody>
      </p:sp>
    </p:spTree>
    <p:extLst>
      <p:ext uri="{BB962C8B-B14F-4D97-AF65-F5344CB8AC3E}">
        <p14:creationId xmlns:p14="http://schemas.microsoft.com/office/powerpoint/2010/main" val="28325686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IN"/>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2FA9474E-CDD8-4E5B-8952-50B3165C10FE}" type="datetimeFigureOut">
              <a:rPr lang="en-IN" smtClean="0"/>
              <a:t>27-10-2025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7C7A12-A167-47CF-ACE0-61FE6F2BAF68}" type="slidenum">
              <a:rPr lang="en-IN" smtClean="0"/>
              <a:t>‹#›</a:t>
            </a:fld>
            <a:endParaRPr lang="en-IN"/>
          </a:p>
        </p:txBody>
      </p:sp>
    </p:spTree>
    <p:extLst>
      <p:ext uri="{BB962C8B-B14F-4D97-AF65-F5344CB8AC3E}">
        <p14:creationId xmlns:p14="http://schemas.microsoft.com/office/powerpoint/2010/main" val="194222577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FA9474E-CDD8-4E5B-8952-50B3165C10FE}" type="datetimeFigureOut">
              <a:rPr lang="en-IN" smtClean="0"/>
              <a:t>27-10-2025</a:t>
            </a:fld>
            <a:endParaRPr lang="en-IN"/>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477C7A12-A167-47CF-ACE0-61FE6F2BAF68}" type="slidenum">
              <a:rPr lang="en-IN" smtClean="0"/>
              <a:t>‹#›</a:t>
            </a:fld>
            <a:endParaRPr lang="en-IN"/>
          </a:p>
        </p:txBody>
      </p:sp>
    </p:spTree>
    <p:extLst>
      <p:ext uri="{BB962C8B-B14F-4D97-AF65-F5344CB8AC3E}">
        <p14:creationId xmlns:p14="http://schemas.microsoft.com/office/powerpoint/2010/main" val="4116719565"/>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 id="2147483712" r:id="rId17"/>
    <p:sldLayoutId id="2147483713" r:id="rId18"/>
    <p:sldLayoutId id="2147483714" r:id="rId19"/>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7.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2" name="Google Shape;432;p47"/>
          <p:cNvSpPr txBox="1">
            <a:spLocks noGrp="1"/>
          </p:cNvSpPr>
          <p:nvPr>
            <p:ph type="title"/>
          </p:nvPr>
        </p:nvSpPr>
        <p:spPr>
          <a:xfrm>
            <a:off x="885250" y="860975"/>
            <a:ext cx="4387500" cy="2036400"/>
          </a:xfrm>
          <a:prstGeom prst="rect">
            <a:avLst/>
          </a:prstGeom>
        </p:spPr>
        <p:txBody>
          <a:bodyPr spcFirstLastPara="1" wrap="square" lIns="0" tIns="0" rIns="91425" bIns="0" anchor="t" anchorCtr="0">
            <a:noAutofit/>
          </a:bodyPr>
          <a:lstStyle/>
          <a:p>
            <a:pPr marL="0" lvl="0" indent="0" algn="l" rtl="0">
              <a:lnSpc>
                <a:spcPct val="80000"/>
              </a:lnSpc>
              <a:spcBef>
                <a:spcPts val="0"/>
              </a:spcBef>
              <a:spcAft>
                <a:spcPts val="0"/>
              </a:spcAft>
              <a:buSzPts val="3000"/>
              <a:buNone/>
            </a:pPr>
            <a:r>
              <a:rPr lang="en" sz="6000" dirty="0">
                <a:solidFill>
                  <a:srgbClr val="000000"/>
                </a:solidFill>
                <a:latin typeface="Comfortaa"/>
                <a:ea typeface="Comfortaa"/>
                <a:cs typeface="Comfortaa"/>
                <a:sym typeface="Comfortaa"/>
              </a:rPr>
              <a:t>AstroSage Analysis</a:t>
            </a:r>
            <a:endParaRPr sz="6000" dirty="0">
              <a:solidFill>
                <a:srgbClr val="000000"/>
              </a:solidFill>
              <a:latin typeface="Comfortaa"/>
              <a:ea typeface="Comfortaa"/>
              <a:cs typeface="Comfortaa"/>
              <a:sym typeface="Comfortaa"/>
            </a:endParaRPr>
          </a:p>
        </p:txBody>
      </p:sp>
      <p:sp>
        <p:nvSpPr>
          <p:cNvPr id="431" name="Google Shape;431;p47"/>
          <p:cNvSpPr txBox="1">
            <a:spLocks noGrp="1"/>
          </p:cNvSpPr>
          <p:nvPr>
            <p:ph type="subTitle" idx="1"/>
          </p:nvPr>
        </p:nvSpPr>
        <p:spPr>
          <a:xfrm>
            <a:off x="1188600" y="3064200"/>
            <a:ext cx="3383400" cy="1110600"/>
          </a:xfrm>
          <a:prstGeom prst="rect">
            <a:avLst/>
          </a:prstGeom>
        </p:spPr>
        <p:txBody>
          <a:bodyPr spcFirstLastPara="1" wrap="square" lIns="0" tIns="0" rIns="91425" bIns="0" anchor="t" anchorCtr="0">
            <a:noAutofit/>
          </a:bodyPr>
          <a:lstStyle/>
          <a:p>
            <a:pPr marL="0" lvl="0" indent="0" algn="ctr" rtl="0">
              <a:lnSpc>
                <a:spcPct val="100000"/>
              </a:lnSpc>
              <a:spcBef>
                <a:spcPts val="0"/>
              </a:spcBef>
              <a:spcAft>
                <a:spcPts val="0"/>
              </a:spcAft>
              <a:buSzPts val="1100"/>
              <a:buNone/>
            </a:pPr>
            <a:r>
              <a:rPr lang="en" sz="1800" b="1" dirty="0">
                <a:latin typeface="Comfortaa"/>
                <a:ea typeface="Comfortaa"/>
                <a:cs typeface="Comfortaa"/>
                <a:sym typeface="Comfortaa"/>
              </a:rPr>
              <a:t>Vikas Chandrakar</a:t>
            </a:r>
            <a:endParaRPr sz="1800" b="1" dirty="0">
              <a:latin typeface="Comfortaa"/>
              <a:ea typeface="Comfortaa"/>
              <a:cs typeface="Comfortaa"/>
              <a:sym typeface="Comfortaa"/>
            </a:endParaRPr>
          </a:p>
          <a:p>
            <a:pPr marL="0" lvl="0" indent="0" algn="ctr" rtl="0">
              <a:lnSpc>
                <a:spcPct val="100000"/>
              </a:lnSpc>
              <a:spcBef>
                <a:spcPts val="0"/>
              </a:spcBef>
              <a:spcAft>
                <a:spcPts val="0"/>
              </a:spcAft>
              <a:buSzPts val="1100"/>
              <a:buNone/>
            </a:pPr>
            <a:endParaRPr sz="1800" b="1" dirty="0">
              <a:latin typeface="Comfortaa"/>
              <a:ea typeface="Comfortaa"/>
              <a:cs typeface="Comfortaa"/>
              <a:sym typeface="Comfortaa"/>
            </a:endParaRPr>
          </a:p>
          <a:p>
            <a:pPr marL="0" lvl="0" indent="0" algn="ctr" rtl="0">
              <a:lnSpc>
                <a:spcPct val="100000"/>
              </a:lnSpc>
              <a:spcBef>
                <a:spcPts val="0"/>
              </a:spcBef>
              <a:spcAft>
                <a:spcPts val="0"/>
              </a:spcAft>
              <a:buSzPts val="1100"/>
              <a:buNone/>
            </a:pPr>
            <a:r>
              <a:rPr lang="en" sz="1200" dirty="0">
                <a:latin typeface="Comfortaa Medium"/>
                <a:ea typeface="Comfortaa Medium"/>
                <a:cs typeface="Comfortaa Medium"/>
                <a:sym typeface="Comfortaa Medium"/>
              </a:rPr>
              <a:t>18-October-2025</a:t>
            </a:r>
            <a:endParaRPr sz="1200" dirty="0">
              <a:latin typeface="Comfortaa Medium"/>
              <a:ea typeface="Comfortaa Medium"/>
              <a:cs typeface="Comfortaa Medium"/>
              <a:sym typeface="Comfortaa Medium"/>
            </a:endParaRPr>
          </a:p>
          <a:p>
            <a:pPr marL="0" lvl="0" indent="0" algn="l" rtl="0">
              <a:spcBef>
                <a:spcPts val="0"/>
              </a:spcBef>
              <a:spcAft>
                <a:spcPts val="0"/>
              </a:spcAft>
              <a:buSzPts val="1100"/>
              <a:buNone/>
            </a:pPr>
            <a:endParaRPr dirty="0"/>
          </a:p>
        </p:txBody>
      </p:sp>
      <p:pic>
        <p:nvPicPr>
          <p:cNvPr id="433" name="Google Shape;433;p47"/>
          <p:cNvPicPr preferRelativeResize="0"/>
          <p:nvPr/>
        </p:nvPicPr>
        <p:blipFill rotWithShape="1">
          <a:blip r:embed="rId3">
            <a:alphaModFix/>
          </a:blip>
          <a:srcRect l="31" t="9" r="47" b="27"/>
          <a:stretch/>
        </p:blipFill>
        <p:spPr>
          <a:xfrm>
            <a:off x="5733100" y="782275"/>
            <a:ext cx="3198423" cy="357635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p57"/>
          <p:cNvSpPr txBox="1"/>
          <p:nvPr/>
        </p:nvSpPr>
        <p:spPr>
          <a:xfrm>
            <a:off x="34275" y="79200"/>
            <a:ext cx="9072300" cy="41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dirty="0">
                <a:solidFill>
                  <a:schemeClr val="accent1">
                    <a:lumMod val="50000"/>
                  </a:schemeClr>
                </a:solidFill>
                <a:latin typeface="Comfortaa"/>
                <a:ea typeface="Comfortaa"/>
                <a:cs typeface="Comfortaa"/>
                <a:sym typeface="Comfortaa"/>
              </a:rPr>
              <a:t>Call Status </a:t>
            </a:r>
            <a:r>
              <a:rPr lang="en" sz="2400" b="1" dirty="0" smtClean="0">
                <a:solidFill>
                  <a:schemeClr val="accent1">
                    <a:lumMod val="50000"/>
                  </a:schemeClr>
                </a:solidFill>
                <a:latin typeface="Comfortaa"/>
                <a:ea typeface="Comfortaa"/>
                <a:cs typeface="Comfortaa"/>
                <a:sym typeface="Comfortaa"/>
              </a:rPr>
              <a:t>Distribution</a:t>
            </a:r>
            <a:endParaRPr sz="2400" b="1" dirty="0">
              <a:solidFill>
                <a:schemeClr val="accent1">
                  <a:lumMod val="50000"/>
                </a:schemeClr>
              </a:solidFill>
              <a:latin typeface="Comfortaa"/>
              <a:ea typeface="Comfortaa"/>
              <a:cs typeface="Comfortaa"/>
              <a:sym typeface="Comfortaa"/>
            </a:endParaRPr>
          </a:p>
        </p:txBody>
      </p:sp>
      <p:sp>
        <p:nvSpPr>
          <p:cNvPr id="502" name="Google Shape;502;p57"/>
          <p:cNvSpPr txBox="1"/>
          <p:nvPr/>
        </p:nvSpPr>
        <p:spPr>
          <a:xfrm>
            <a:off x="4302285" y="1284226"/>
            <a:ext cx="4550728" cy="2031295"/>
          </a:xfrm>
          <a:prstGeom prst="rect">
            <a:avLst/>
          </a:prstGeom>
          <a:noFill/>
          <a:ln>
            <a:noFill/>
          </a:ln>
        </p:spPr>
        <p:txBody>
          <a:bodyPr spcFirstLastPara="1" wrap="square" lIns="91425" tIns="91425" rIns="91425" bIns="91425" anchor="t" anchorCtr="0">
            <a:spAutoFit/>
          </a:bodyPr>
          <a:lstStyle/>
          <a:p>
            <a:pPr marL="457200" lvl="0" indent="-323850" algn="l" rtl="0">
              <a:spcBef>
                <a:spcPts val="0"/>
              </a:spcBef>
              <a:spcAft>
                <a:spcPts val="0"/>
              </a:spcAft>
              <a:buClrTx/>
              <a:buSzPts val="1500"/>
              <a:buFont typeface="Arial" panose="020B0604020202020204" pitchFamily="34" charset="0"/>
              <a:buChar char="•"/>
            </a:pPr>
            <a:r>
              <a:rPr lang="en" sz="1200" dirty="0">
                <a:solidFill>
                  <a:schemeClr val="tx1"/>
                </a:solidFill>
                <a:latin typeface="Comfortaa"/>
                <a:ea typeface="Comfortaa"/>
                <a:cs typeface="Comfortaa"/>
                <a:sym typeface="Comfortaa"/>
              </a:rPr>
              <a:t>The call-status pie chart is presented with the different responses by the user i.e. the end result of consultation</a:t>
            </a:r>
            <a:r>
              <a:rPr lang="en" sz="1200" dirty="0" smtClean="0">
                <a:solidFill>
                  <a:schemeClr val="tx1"/>
                </a:solidFill>
                <a:latin typeface="Comfortaa"/>
                <a:ea typeface="Comfortaa"/>
                <a:cs typeface="Comfortaa"/>
                <a:sym typeface="Comfortaa"/>
              </a:rPr>
              <a:t>.</a:t>
            </a:r>
          </a:p>
          <a:p>
            <a:pPr marL="133350" lvl="0" algn="l" rtl="0">
              <a:spcBef>
                <a:spcPts val="0"/>
              </a:spcBef>
              <a:spcAft>
                <a:spcPts val="0"/>
              </a:spcAft>
              <a:buClrTx/>
              <a:buSzPts val="1500"/>
            </a:pPr>
            <a:endParaRPr sz="1200" dirty="0">
              <a:solidFill>
                <a:schemeClr val="tx1"/>
              </a:solidFill>
              <a:latin typeface="Comfortaa"/>
              <a:ea typeface="Comfortaa"/>
              <a:cs typeface="Comfortaa"/>
              <a:sym typeface="Comfortaa"/>
            </a:endParaRPr>
          </a:p>
          <a:p>
            <a:pPr marL="457200" lvl="0" indent="-323850" algn="l" rtl="0">
              <a:spcBef>
                <a:spcPts val="0"/>
              </a:spcBef>
              <a:spcAft>
                <a:spcPts val="0"/>
              </a:spcAft>
              <a:buClrTx/>
              <a:buSzPts val="1500"/>
              <a:buFont typeface="Arial" panose="020B0604020202020204" pitchFamily="34" charset="0"/>
              <a:buChar char="•"/>
            </a:pPr>
            <a:r>
              <a:rPr lang="en" sz="1200" dirty="0">
                <a:solidFill>
                  <a:schemeClr val="tx1"/>
                </a:solidFill>
                <a:latin typeface="Comfortaa"/>
                <a:ea typeface="Comfortaa"/>
                <a:cs typeface="Comfortaa"/>
                <a:sym typeface="Comfortaa"/>
              </a:rPr>
              <a:t>The completed calls are 25% and there are the most amount of failed calls. </a:t>
            </a:r>
            <a:endParaRPr lang="en" sz="1200" dirty="0" smtClean="0">
              <a:solidFill>
                <a:schemeClr val="tx1"/>
              </a:solidFill>
              <a:latin typeface="Comfortaa"/>
              <a:ea typeface="Comfortaa"/>
              <a:cs typeface="Comfortaa"/>
              <a:sym typeface="Comfortaa"/>
            </a:endParaRPr>
          </a:p>
          <a:p>
            <a:pPr marL="133350" lvl="0" algn="l" rtl="0">
              <a:spcBef>
                <a:spcPts val="0"/>
              </a:spcBef>
              <a:spcAft>
                <a:spcPts val="0"/>
              </a:spcAft>
              <a:buClrTx/>
              <a:buSzPts val="1500"/>
            </a:pPr>
            <a:endParaRPr sz="1200" dirty="0">
              <a:solidFill>
                <a:schemeClr val="tx1"/>
              </a:solidFill>
              <a:latin typeface="Comfortaa"/>
              <a:ea typeface="Comfortaa"/>
              <a:cs typeface="Comfortaa"/>
              <a:sym typeface="Comfortaa"/>
            </a:endParaRPr>
          </a:p>
          <a:p>
            <a:pPr marL="457200" lvl="0" indent="-323850" algn="l" rtl="0">
              <a:spcBef>
                <a:spcPts val="0"/>
              </a:spcBef>
              <a:spcAft>
                <a:spcPts val="0"/>
              </a:spcAft>
              <a:buClrTx/>
              <a:buSzPts val="1500"/>
              <a:buFont typeface="Arial" panose="020B0604020202020204" pitchFamily="34" charset="0"/>
              <a:buChar char="•"/>
            </a:pPr>
            <a:r>
              <a:rPr lang="en" sz="1200" dirty="0">
                <a:solidFill>
                  <a:schemeClr val="tx1"/>
                </a:solidFill>
                <a:latin typeface="Comfortaa"/>
                <a:ea typeface="Comfortaa"/>
                <a:cs typeface="Comfortaa"/>
                <a:sym typeface="Comfortaa"/>
              </a:rPr>
              <a:t>The NA represents the consultations done on any other consultation-type than calls.</a:t>
            </a:r>
            <a:endParaRPr sz="1200" dirty="0">
              <a:solidFill>
                <a:schemeClr val="tx1"/>
              </a:solidFill>
              <a:latin typeface="Comfortaa"/>
              <a:ea typeface="Comfortaa"/>
              <a:cs typeface="Comfortaa"/>
              <a:sym typeface="Comfortaa"/>
            </a:endParaRPr>
          </a:p>
          <a:p>
            <a:pPr marL="742950" lvl="0" indent="-285750" algn="l" rtl="0">
              <a:spcBef>
                <a:spcPts val="0"/>
              </a:spcBef>
              <a:spcAft>
                <a:spcPts val="0"/>
              </a:spcAft>
              <a:buClrTx/>
              <a:buFont typeface="Arial" panose="020B0604020202020204" pitchFamily="34" charset="0"/>
              <a:buChar char="•"/>
            </a:pPr>
            <a:endParaRPr sz="1200" dirty="0">
              <a:solidFill>
                <a:schemeClr val="tx1"/>
              </a:solidFill>
              <a:latin typeface="Comfortaa"/>
              <a:ea typeface="Comfortaa"/>
              <a:cs typeface="Comfortaa"/>
              <a:sym typeface="Comfortaa"/>
            </a:endParaRPr>
          </a:p>
        </p:txBody>
      </p:sp>
      <p:graphicFrame>
        <p:nvGraphicFramePr>
          <p:cNvPr id="6" name="Chart 5"/>
          <p:cNvGraphicFramePr>
            <a:graphicFrameLocks/>
          </p:cNvGraphicFramePr>
          <p:nvPr>
            <p:extLst>
              <p:ext uri="{D42A27DB-BD31-4B8C-83A1-F6EECF244321}">
                <p14:modId xmlns:p14="http://schemas.microsoft.com/office/powerpoint/2010/main" val="327511649"/>
              </p:ext>
            </p:extLst>
          </p:nvPr>
        </p:nvGraphicFramePr>
        <p:xfrm>
          <a:off x="444399" y="1363724"/>
          <a:ext cx="3055319" cy="195179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p57"/>
          <p:cNvSpPr txBox="1"/>
          <p:nvPr/>
        </p:nvSpPr>
        <p:spPr>
          <a:xfrm>
            <a:off x="34275" y="79200"/>
            <a:ext cx="9072300" cy="41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dirty="0" smtClean="0">
                <a:solidFill>
                  <a:schemeClr val="accent1">
                    <a:lumMod val="50000"/>
                  </a:schemeClr>
                </a:solidFill>
                <a:latin typeface="Comfortaa"/>
                <a:ea typeface="Comfortaa"/>
                <a:cs typeface="Comfortaa"/>
                <a:sym typeface="Comfortaa"/>
              </a:rPr>
              <a:t>Chat </a:t>
            </a:r>
            <a:r>
              <a:rPr lang="en" sz="2400" b="1" dirty="0">
                <a:solidFill>
                  <a:schemeClr val="accent1">
                    <a:lumMod val="50000"/>
                  </a:schemeClr>
                </a:solidFill>
                <a:latin typeface="Comfortaa"/>
                <a:ea typeface="Comfortaa"/>
                <a:cs typeface="Comfortaa"/>
                <a:sym typeface="Comfortaa"/>
              </a:rPr>
              <a:t>Status Distribution</a:t>
            </a:r>
            <a:endParaRPr sz="2400" b="1" dirty="0">
              <a:solidFill>
                <a:schemeClr val="accent1">
                  <a:lumMod val="50000"/>
                </a:schemeClr>
              </a:solidFill>
              <a:latin typeface="Comfortaa"/>
              <a:ea typeface="Comfortaa"/>
              <a:cs typeface="Comfortaa"/>
              <a:sym typeface="Comfortaa"/>
            </a:endParaRPr>
          </a:p>
        </p:txBody>
      </p:sp>
      <p:sp>
        <p:nvSpPr>
          <p:cNvPr id="502" name="Google Shape;502;p57"/>
          <p:cNvSpPr txBox="1"/>
          <p:nvPr/>
        </p:nvSpPr>
        <p:spPr>
          <a:xfrm>
            <a:off x="4387803" y="758475"/>
            <a:ext cx="4537571" cy="3185457"/>
          </a:xfrm>
          <a:prstGeom prst="rect">
            <a:avLst/>
          </a:prstGeom>
          <a:noFill/>
          <a:ln>
            <a:noFill/>
          </a:ln>
        </p:spPr>
        <p:txBody>
          <a:bodyPr spcFirstLastPara="1" wrap="square" lIns="91425" tIns="91425" rIns="91425" bIns="91425" anchor="t" anchorCtr="0">
            <a:spAutoFit/>
          </a:bodyPr>
          <a:lstStyle/>
          <a:p>
            <a:pPr marL="457200" lvl="0" algn="l" rtl="0">
              <a:spcBef>
                <a:spcPts val="0"/>
              </a:spcBef>
              <a:spcAft>
                <a:spcPts val="0"/>
              </a:spcAft>
              <a:buClrTx/>
            </a:pPr>
            <a:endParaRPr sz="1500" dirty="0">
              <a:solidFill>
                <a:schemeClr val="tx1"/>
              </a:solidFill>
              <a:latin typeface="Comfortaa"/>
              <a:ea typeface="Comfortaa"/>
              <a:cs typeface="Comfortaa"/>
              <a:sym typeface="Comfortaa"/>
            </a:endParaRPr>
          </a:p>
          <a:p>
            <a:pPr marL="742950" lvl="0" indent="-285750" algn="l" rtl="0">
              <a:spcBef>
                <a:spcPts val="0"/>
              </a:spcBef>
              <a:spcAft>
                <a:spcPts val="0"/>
              </a:spcAft>
              <a:buClrTx/>
              <a:buFont typeface="Arial" panose="020B0604020202020204" pitchFamily="34" charset="0"/>
              <a:buChar char="•"/>
            </a:pPr>
            <a:endParaRPr sz="1500" dirty="0">
              <a:solidFill>
                <a:schemeClr val="tx1"/>
              </a:solidFill>
              <a:latin typeface="Comfortaa"/>
              <a:ea typeface="Comfortaa"/>
              <a:cs typeface="Comfortaa"/>
              <a:sym typeface="Comfortaa"/>
            </a:endParaRPr>
          </a:p>
          <a:p>
            <a:pPr marL="457200" lvl="0" indent="-323850" algn="l" rtl="0">
              <a:spcBef>
                <a:spcPts val="0"/>
              </a:spcBef>
              <a:spcAft>
                <a:spcPts val="0"/>
              </a:spcAft>
              <a:buClrTx/>
              <a:buSzPts val="1500"/>
              <a:buFont typeface="Arial" panose="020B0604020202020204" pitchFamily="34" charset="0"/>
              <a:buChar char="•"/>
            </a:pPr>
            <a:r>
              <a:rPr lang="en" sz="1500" dirty="0">
                <a:solidFill>
                  <a:schemeClr val="tx1"/>
                </a:solidFill>
                <a:latin typeface="Comfortaa"/>
                <a:ea typeface="Comfortaa"/>
                <a:cs typeface="Comfortaa"/>
                <a:sym typeface="Comfortaa"/>
              </a:rPr>
              <a:t>The chat-status pie chart is presented with the different responses by the user i.e. the end result of consultation</a:t>
            </a:r>
            <a:r>
              <a:rPr lang="en" sz="1500" dirty="0" smtClean="0">
                <a:solidFill>
                  <a:schemeClr val="tx1"/>
                </a:solidFill>
                <a:latin typeface="Comfortaa"/>
                <a:ea typeface="Comfortaa"/>
                <a:cs typeface="Comfortaa"/>
                <a:sym typeface="Comfortaa"/>
              </a:rPr>
              <a:t>.</a:t>
            </a:r>
          </a:p>
          <a:p>
            <a:pPr marL="133350" lvl="0" algn="l" rtl="0">
              <a:spcBef>
                <a:spcPts val="0"/>
              </a:spcBef>
              <a:spcAft>
                <a:spcPts val="0"/>
              </a:spcAft>
              <a:buClrTx/>
              <a:buSzPts val="1500"/>
            </a:pPr>
            <a:endParaRPr sz="1500" dirty="0">
              <a:solidFill>
                <a:schemeClr val="tx1"/>
              </a:solidFill>
              <a:latin typeface="Comfortaa"/>
              <a:ea typeface="Comfortaa"/>
              <a:cs typeface="Comfortaa"/>
              <a:sym typeface="Comfortaa"/>
            </a:endParaRPr>
          </a:p>
          <a:p>
            <a:pPr marL="457200" lvl="0" indent="-323850" algn="l" rtl="0">
              <a:spcBef>
                <a:spcPts val="0"/>
              </a:spcBef>
              <a:spcAft>
                <a:spcPts val="0"/>
              </a:spcAft>
              <a:buClrTx/>
              <a:buSzPts val="1500"/>
              <a:buFont typeface="Arial" panose="020B0604020202020204" pitchFamily="34" charset="0"/>
              <a:buChar char="•"/>
            </a:pPr>
            <a:r>
              <a:rPr lang="en" sz="1500" dirty="0">
                <a:solidFill>
                  <a:schemeClr val="tx1"/>
                </a:solidFill>
                <a:latin typeface="Comfortaa"/>
                <a:ea typeface="Comfortaa"/>
                <a:cs typeface="Comfortaa"/>
                <a:sym typeface="Comfortaa"/>
              </a:rPr>
              <a:t>The completed chats are 20% and most amount of failed chats 37%. </a:t>
            </a:r>
            <a:endParaRPr lang="en" sz="1500" dirty="0" smtClean="0">
              <a:solidFill>
                <a:schemeClr val="tx1"/>
              </a:solidFill>
              <a:latin typeface="Comfortaa"/>
              <a:ea typeface="Comfortaa"/>
              <a:cs typeface="Comfortaa"/>
              <a:sym typeface="Comfortaa"/>
            </a:endParaRPr>
          </a:p>
          <a:p>
            <a:pPr marL="133350" lvl="0" algn="l" rtl="0">
              <a:spcBef>
                <a:spcPts val="0"/>
              </a:spcBef>
              <a:spcAft>
                <a:spcPts val="0"/>
              </a:spcAft>
              <a:buClrTx/>
              <a:buSzPts val="1500"/>
            </a:pPr>
            <a:endParaRPr sz="1500" dirty="0">
              <a:solidFill>
                <a:schemeClr val="tx1"/>
              </a:solidFill>
              <a:latin typeface="Comfortaa"/>
              <a:ea typeface="Comfortaa"/>
              <a:cs typeface="Comfortaa"/>
              <a:sym typeface="Comfortaa"/>
            </a:endParaRPr>
          </a:p>
          <a:p>
            <a:pPr marL="457200" lvl="0" indent="-323850" algn="l" rtl="0">
              <a:spcBef>
                <a:spcPts val="0"/>
              </a:spcBef>
              <a:spcAft>
                <a:spcPts val="0"/>
              </a:spcAft>
              <a:buClrTx/>
              <a:buSzPts val="1500"/>
              <a:buFont typeface="Arial" panose="020B0604020202020204" pitchFamily="34" charset="0"/>
              <a:buChar char="•"/>
            </a:pPr>
            <a:r>
              <a:rPr lang="en" sz="1500" dirty="0">
                <a:solidFill>
                  <a:schemeClr val="tx1"/>
                </a:solidFill>
                <a:latin typeface="Comfortaa"/>
                <a:ea typeface="Comfortaa"/>
                <a:cs typeface="Comfortaa"/>
                <a:sym typeface="Comfortaa"/>
              </a:rPr>
              <a:t>The On call represents the consultations done on any other consultation-type than calls.</a:t>
            </a:r>
            <a:endParaRPr sz="1500" dirty="0">
              <a:solidFill>
                <a:schemeClr val="tx1"/>
              </a:solidFill>
              <a:latin typeface="Comfortaa"/>
              <a:ea typeface="Comfortaa"/>
              <a:cs typeface="Comfortaa"/>
              <a:sym typeface="Comfortaa"/>
            </a:endParaRPr>
          </a:p>
          <a:p>
            <a:pPr marL="742950" lvl="0" indent="-285750" algn="l" rtl="0">
              <a:spcBef>
                <a:spcPts val="0"/>
              </a:spcBef>
              <a:spcAft>
                <a:spcPts val="0"/>
              </a:spcAft>
              <a:buClrTx/>
              <a:buFont typeface="Arial" panose="020B0604020202020204" pitchFamily="34" charset="0"/>
              <a:buChar char="•"/>
            </a:pPr>
            <a:endParaRPr sz="1500" dirty="0">
              <a:solidFill>
                <a:schemeClr val="tx1"/>
              </a:solidFill>
              <a:latin typeface="Comfortaa"/>
              <a:ea typeface="Comfortaa"/>
              <a:cs typeface="Comfortaa"/>
              <a:sym typeface="Comfortaa"/>
            </a:endParaRPr>
          </a:p>
        </p:txBody>
      </p:sp>
      <p:graphicFrame>
        <p:nvGraphicFramePr>
          <p:cNvPr id="6" name="Chart 5"/>
          <p:cNvGraphicFramePr>
            <a:graphicFrameLocks/>
          </p:cNvGraphicFramePr>
          <p:nvPr>
            <p:extLst>
              <p:ext uri="{D42A27DB-BD31-4B8C-83A1-F6EECF244321}">
                <p14:modId xmlns:p14="http://schemas.microsoft.com/office/powerpoint/2010/main" val="1156268564"/>
              </p:ext>
            </p:extLst>
          </p:nvPr>
        </p:nvGraphicFramePr>
        <p:xfrm>
          <a:off x="542032" y="1408215"/>
          <a:ext cx="3220821" cy="195993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8100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Google Shape;509;p58"/>
          <p:cNvSpPr txBox="1"/>
          <p:nvPr/>
        </p:nvSpPr>
        <p:spPr>
          <a:xfrm>
            <a:off x="34275" y="79200"/>
            <a:ext cx="9072300" cy="41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dirty="0">
                <a:solidFill>
                  <a:schemeClr val="accent1">
                    <a:lumMod val="50000"/>
                  </a:schemeClr>
                </a:solidFill>
                <a:latin typeface="Comfortaa"/>
                <a:ea typeface="Comfortaa"/>
                <a:cs typeface="Comfortaa"/>
                <a:sym typeface="Comfortaa"/>
              </a:rPr>
              <a:t>Hourly User Volume</a:t>
            </a:r>
            <a:endParaRPr sz="2400" b="1" dirty="0">
              <a:solidFill>
                <a:schemeClr val="accent1">
                  <a:lumMod val="50000"/>
                </a:schemeClr>
              </a:solidFill>
              <a:latin typeface="Comfortaa"/>
              <a:ea typeface="Comfortaa"/>
              <a:cs typeface="Comfortaa"/>
              <a:sym typeface="Comfortaa"/>
            </a:endParaRPr>
          </a:p>
        </p:txBody>
      </p:sp>
      <p:sp>
        <p:nvSpPr>
          <p:cNvPr id="510" name="Google Shape;510;p58"/>
          <p:cNvSpPr txBox="1"/>
          <p:nvPr/>
        </p:nvSpPr>
        <p:spPr>
          <a:xfrm>
            <a:off x="5644450" y="909450"/>
            <a:ext cx="3281100" cy="3324600"/>
          </a:xfrm>
          <a:prstGeom prst="rect">
            <a:avLst/>
          </a:prstGeom>
          <a:noFill/>
          <a:ln>
            <a:noFill/>
          </a:ln>
        </p:spPr>
        <p:txBody>
          <a:bodyPr spcFirstLastPara="1" wrap="square" lIns="91425" tIns="91425" rIns="91425" bIns="91425" anchor="t" anchorCtr="0">
            <a:spAutoFit/>
          </a:bodyPr>
          <a:lstStyle/>
          <a:p>
            <a:pPr marL="457200" lvl="0" indent="-304800" algn="l" rtl="0">
              <a:spcBef>
                <a:spcPts val="0"/>
              </a:spcBef>
              <a:spcAft>
                <a:spcPts val="0"/>
              </a:spcAft>
              <a:buClrTx/>
              <a:buSzPts val="1200"/>
              <a:buFont typeface="Arial" panose="020B0604020202020204" pitchFamily="34" charset="0"/>
              <a:buChar char="•"/>
            </a:pPr>
            <a:r>
              <a:rPr lang="en" sz="1200" dirty="0">
                <a:solidFill>
                  <a:schemeClr val="tx1"/>
                </a:solidFill>
                <a:latin typeface="Comfortaa"/>
                <a:ea typeface="Comfortaa"/>
                <a:cs typeface="Comfortaa"/>
                <a:sym typeface="Comfortaa"/>
              </a:rPr>
              <a:t>Given column chart shows hourly call distribution ,according to chart we can see that highest call peak hours starts from 6AM to 4PM.</a:t>
            </a:r>
            <a:endParaRPr sz="1200" dirty="0">
              <a:solidFill>
                <a:schemeClr val="tx1"/>
              </a:solidFill>
              <a:latin typeface="Comfortaa"/>
              <a:ea typeface="Comfortaa"/>
              <a:cs typeface="Comfortaa"/>
              <a:sym typeface="Comfortaa"/>
            </a:endParaRPr>
          </a:p>
          <a:p>
            <a:pPr marL="1085850" lvl="0" indent="-171450" algn="l" rtl="0">
              <a:spcBef>
                <a:spcPts val="0"/>
              </a:spcBef>
              <a:spcAft>
                <a:spcPts val="0"/>
              </a:spcAft>
              <a:buClrTx/>
              <a:buFont typeface="Arial" panose="020B0604020202020204" pitchFamily="34" charset="0"/>
              <a:buChar char="•"/>
            </a:pPr>
            <a:endParaRPr sz="1200" dirty="0">
              <a:solidFill>
                <a:schemeClr val="tx1"/>
              </a:solidFill>
              <a:latin typeface="Comfortaa"/>
              <a:ea typeface="Comfortaa"/>
              <a:cs typeface="Comfortaa"/>
              <a:sym typeface="Comfortaa"/>
            </a:endParaRPr>
          </a:p>
          <a:p>
            <a:pPr marL="457200" lvl="0" indent="-304800" algn="l" rtl="0">
              <a:spcBef>
                <a:spcPts val="0"/>
              </a:spcBef>
              <a:spcAft>
                <a:spcPts val="0"/>
              </a:spcAft>
              <a:buClrTx/>
              <a:buSzPts val="1200"/>
              <a:buFont typeface="Arial" panose="020B0604020202020204" pitchFamily="34" charset="0"/>
              <a:buChar char="•"/>
            </a:pPr>
            <a:r>
              <a:rPr lang="en" sz="1200" dirty="0">
                <a:solidFill>
                  <a:schemeClr val="tx1"/>
                </a:solidFill>
                <a:latin typeface="Comfortaa"/>
                <a:ea typeface="Comfortaa"/>
                <a:cs typeface="Comfortaa"/>
                <a:sym typeface="Comfortaa"/>
              </a:rPr>
              <a:t>More investment can be done in hiring skilled agents and also on implementing Ai-powered chat-bots and CRM technology.</a:t>
            </a:r>
            <a:endParaRPr sz="1200" dirty="0">
              <a:solidFill>
                <a:schemeClr val="tx1"/>
              </a:solidFill>
              <a:latin typeface="Comfortaa"/>
              <a:ea typeface="Comfortaa"/>
              <a:cs typeface="Comfortaa"/>
              <a:sym typeface="Comfortaa"/>
            </a:endParaRPr>
          </a:p>
          <a:p>
            <a:pPr marL="1085850" lvl="0" indent="-171450" algn="l" rtl="0">
              <a:spcBef>
                <a:spcPts val="0"/>
              </a:spcBef>
              <a:spcAft>
                <a:spcPts val="0"/>
              </a:spcAft>
              <a:buClrTx/>
              <a:buFont typeface="Arial" panose="020B0604020202020204" pitchFamily="34" charset="0"/>
              <a:buChar char="•"/>
            </a:pPr>
            <a:endParaRPr sz="1200" dirty="0">
              <a:solidFill>
                <a:schemeClr val="tx1"/>
              </a:solidFill>
              <a:latin typeface="Comfortaa"/>
              <a:ea typeface="Comfortaa"/>
              <a:cs typeface="Comfortaa"/>
              <a:sym typeface="Comfortaa"/>
            </a:endParaRPr>
          </a:p>
          <a:p>
            <a:pPr marL="457200" lvl="0" indent="-304800" algn="l" rtl="0">
              <a:spcBef>
                <a:spcPts val="0"/>
              </a:spcBef>
              <a:spcAft>
                <a:spcPts val="0"/>
              </a:spcAft>
              <a:buClrTx/>
              <a:buSzPts val="1200"/>
              <a:buFont typeface="Arial" panose="020B0604020202020204" pitchFamily="34" charset="0"/>
              <a:buChar char="•"/>
            </a:pPr>
            <a:r>
              <a:rPr lang="en" sz="1200" dirty="0">
                <a:solidFill>
                  <a:schemeClr val="tx1"/>
                </a:solidFill>
                <a:latin typeface="Comfortaa"/>
                <a:ea typeface="Comfortaa"/>
                <a:cs typeface="Comfortaa"/>
                <a:sym typeface="Comfortaa"/>
              </a:rPr>
              <a:t>Also a well-designed and systematic feedback system and automatic call routing system will attract more users for calls and overall engagements.</a:t>
            </a:r>
            <a:endParaRPr sz="1200" dirty="0">
              <a:solidFill>
                <a:schemeClr val="tx1"/>
              </a:solidFill>
              <a:latin typeface="Comfortaa"/>
              <a:ea typeface="Comfortaa"/>
              <a:cs typeface="Comfortaa"/>
              <a:sym typeface="Comfortaa"/>
            </a:endParaRPr>
          </a:p>
          <a:p>
            <a:pPr marL="171450" lvl="0" indent="-171450" algn="l" rtl="0">
              <a:spcBef>
                <a:spcPts val="0"/>
              </a:spcBef>
              <a:spcAft>
                <a:spcPts val="0"/>
              </a:spcAft>
              <a:buClrTx/>
              <a:buFont typeface="Arial" panose="020B0604020202020204" pitchFamily="34" charset="0"/>
              <a:buChar char="•"/>
            </a:pPr>
            <a:endParaRPr sz="1200" dirty="0">
              <a:solidFill>
                <a:schemeClr val="tx1"/>
              </a:solidFill>
              <a:latin typeface="Comfortaa"/>
              <a:ea typeface="Comfortaa"/>
              <a:cs typeface="Comfortaa"/>
              <a:sym typeface="Comfortaa"/>
            </a:endParaRPr>
          </a:p>
        </p:txBody>
      </p:sp>
      <p:graphicFrame>
        <p:nvGraphicFramePr>
          <p:cNvPr id="5" name="Chart 4"/>
          <p:cNvGraphicFramePr>
            <a:graphicFrameLocks/>
          </p:cNvGraphicFramePr>
          <p:nvPr>
            <p:extLst>
              <p:ext uri="{D42A27DB-BD31-4B8C-83A1-F6EECF244321}">
                <p14:modId xmlns:p14="http://schemas.microsoft.com/office/powerpoint/2010/main" val="2869596495"/>
              </p:ext>
            </p:extLst>
          </p:nvPr>
        </p:nvGraphicFramePr>
        <p:xfrm>
          <a:off x="381549" y="999920"/>
          <a:ext cx="4717191" cy="2806984"/>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59"/>
          <p:cNvSpPr txBox="1"/>
          <p:nvPr/>
        </p:nvSpPr>
        <p:spPr>
          <a:xfrm>
            <a:off x="34275" y="79200"/>
            <a:ext cx="9072300" cy="41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dirty="0">
                <a:solidFill>
                  <a:schemeClr val="accent1">
                    <a:lumMod val="50000"/>
                  </a:schemeClr>
                </a:solidFill>
                <a:latin typeface="Comfortaa"/>
                <a:ea typeface="Comfortaa"/>
                <a:cs typeface="Comfortaa"/>
                <a:sym typeface="Comfortaa"/>
              </a:rPr>
              <a:t>Guru Rating on the scale of 8</a:t>
            </a:r>
            <a:endParaRPr sz="2400" b="1" dirty="0">
              <a:solidFill>
                <a:schemeClr val="accent1">
                  <a:lumMod val="50000"/>
                </a:schemeClr>
              </a:solidFill>
              <a:latin typeface="Comfortaa"/>
              <a:ea typeface="Comfortaa"/>
              <a:cs typeface="Comfortaa"/>
              <a:sym typeface="Comfortaa"/>
            </a:endParaRPr>
          </a:p>
        </p:txBody>
      </p:sp>
      <p:sp>
        <p:nvSpPr>
          <p:cNvPr id="517" name="Google Shape;517;p59"/>
          <p:cNvSpPr txBox="1"/>
          <p:nvPr/>
        </p:nvSpPr>
        <p:spPr>
          <a:xfrm>
            <a:off x="5783303" y="968505"/>
            <a:ext cx="3148800" cy="2769959"/>
          </a:xfrm>
          <a:prstGeom prst="rect">
            <a:avLst/>
          </a:prstGeom>
          <a:noFill/>
          <a:ln>
            <a:noFill/>
          </a:ln>
        </p:spPr>
        <p:txBody>
          <a:bodyPr spcFirstLastPara="1" wrap="square" lIns="91425" tIns="91425" rIns="91425" bIns="91425" anchor="t" anchorCtr="0">
            <a:spAutoFit/>
          </a:bodyPr>
          <a:lstStyle/>
          <a:p>
            <a:pPr marL="457200" lvl="0" indent="-323850" algn="l" rtl="0">
              <a:spcBef>
                <a:spcPts val="0"/>
              </a:spcBef>
              <a:spcAft>
                <a:spcPts val="0"/>
              </a:spcAft>
              <a:buClrTx/>
              <a:buSzPts val="1500"/>
              <a:buFont typeface="Arial" panose="020B0604020202020204" pitchFamily="34" charset="0"/>
              <a:buChar char="•"/>
            </a:pPr>
            <a:r>
              <a:rPr lang="en" sz="1200" dirty="0">
                <a:solidFill>
                  <a:schemeClr val="tx1"/>
                </a:solidFill>
                <a:latin typeface="Comfortaa"/>
                <a:ea typeface="Comfortaa"/>
                <a:cs typeface="Comfortaa"/>
                <a:sym typeface="Comfortaa"/>
              </a:rPr>
              <a:t>The column chart represents the rating-wise </a:t>
            </a:r>
            <a:r>
              <a:rPr lang="en" sz="1200" dirty="0" smtClean="0">
                <a:solidFill>
                  <a:schemeClr val="tx1"/>
                </a:solidFill>
                <a:latin typeface="Comfortaa"/>
                <a:ea typeface="Comfortaa"/>
                <a:cs typeface="Comfortaa"/>
                <a:sym typeface="Comfortaa"/>
              </a:rPr>
              <a:t>user </a:t>
            </a:r>
            <a:r>
              <a:rPr lang="en" sz="1200" dirty="0">
                <a:solidFill>
                  <a:schemeClr val="tx1"/>
                </a:solidFill>
                <a:latin typeface="Comfortaa"/>
                <a:ea typeface="Comfortaa"/>
                <a:cs typeface="Comfortaa"/>
                <a:sym typeface="Comfortaa"/>
              </a:rPr>
              <a:t>distribution</a:t>
            </a:r>
            <a:r>
              <a:rPr lang="en" sz="1200" dirty="0" smtClean="0">
                <a:solidFill>
                  <a:schemeClr val="tx1"/>
                </a:solidFill>
                <a:latin typeface="Comfortaa"/>
                <a:ea typeface="Comfortaa"/>
                <a:cs typeface="Comfortaa"/>
                <a:sym typeface="Comfortaa"/>
              </a:rPr>
              <a:t>.</a:t>
            </a:r>
          </a:p>
          <a:p>
            <a:pPr marL="133350" lvl="0" algn="l" rtl="0">
              <a:spcBef>
                <a:spcPts val="0"/>
              </a:spcBef>
              <a:spcAft>
                <a:spcPts val="0"/>
              </a:spcAft>
              <a:buClrTx/>
              <a:buSzPts val="1500"/>
            </a:pPr>
            <a:endParaRPr sz="1200" dirty="0">
              <a:solidFill>
                <a:schemeClr val="tx1"/>
              </a:solidFill>
              <a:latin typeface="Comfortaa"/>
              <a:ea typeface="Comfortaa"/>
              <a:cs typeface="Comfortaa"/>
              <a:sym typeface="Comfortaa"/>
            </a:endParaRPr>
          </a:p>
          <a:p>
            <a:pPr marL="457200" lvl="0" indent="-323850" algn="l" rtl="0">
              <a:spcBef>
                <a:spcPts val="0"/>
              </a:spcBef>
              <a:spcAft>
                <a:spcPts val="0"/>
              </a:spcAft>
              <a:buClrTx/>
              <a:buSzPts val="1500"/>
              <a:buFont typeface="Arial" panose="020B0604020202020204" pitchFamily="34" charset="0"/>
              <a:buChar char="•"/>
            </a:pPr>
            <a:r>
              <a:rPr lang="en" sz="1200" dirty="0">
                <a:solidFill>
                  <a:schemeClr val="tx1"/>
                </a:solidFill>
                <a:latin typeface="Comfortaa"/>
                <a:ea typeface="Comfortaa"/>
                <a:cs typeface="Comfortaa"/>
                <a:sym typeface="Comfortaa"/>
              </a:rPr>
              <a:t>The calls consultation needs to be worked on and improve to increase the quality of consultation</a:t>
            </a:r>
            <a:r>
              <a:rPr lang="en" sz="1200" dirty="0" smtClean="0">
                <a:solidFill>
                  <a:schemeClr val="tx1"/>
                </a:solidFill>
                <a:latin typeface="Comfortaa"/>
                <a:ea typeface="Comfortaa"/>
                <a:cs typeface="Comfortaa"/>
                <a:sym typeface="Comfortaa"/>
              </a:rPr>
              <a:t>.</a:t>
            </a:r>
          </a:p>
          <a:p>
            <a:pPr marL="133350" lvl="0" algn="l" rtl="0">
              <a:spcBef>
                <a:spcPts val="0"/>
              </a:spcBef>
              <a:spcAft>
                <a:spcPts val="0"/>
              </a:spcAft>
              <a:buClrTx/>
              <a:buSzPts val="1500"/>
            </a:pPr>
            <a:endParaRPr sz="1200" dirty="0">
              <a:solidFill>
                <a:schemeClr val="tx1"/>
              </a:solidFill>
              <a:latin typeface="Comfortaa"/>
              <a:ea typeface="Comfortaa"/>
              <a:cs typeface="Comfortaa"/>
              <a:sym typeface="Comfortaa"/>
            </a:endParaRPr>
          </a:p>
          <a:p>
            <a:pPr marL="457200" lvl="0" indent="-323850" algn="l" rtl="0">
              <a:spcBef>
                <a:spcPts val="0"/>
              </a:spcBef>
              <a:spcAft>
                <a:spcPts val="0"/>
              </a:spcAft>
              <a:buClrTx/>
              <a:buSzPts val="1500"/>
              <a:buFont typeface="Arial" panose="020B0604020202020204" pitchFamily="34" charset="0"/>
              <a:buChar char="•"/>
            </a:pPr>
            <a:r>
              <a:rPr lang="en" sz="1200" dirty="0">
                <a:solidFill>
                  <a:schemeClr val="tx1"/>
                </a:solidFill>
                <a:latin typeface="Comfortaa"/>
                <a:ea typeface="Comfortaa"/>
                <a:cs typeface="Comfortaa"/>
                <a:sym typeface="Comfortaa"/>
              </a:rPr>
              <a:t>The ratings </a:t>
            </a:r>
            <a:r>
              <a:rPr lang="en" sz="1200" dirty="0" smtClean="0">
                <a:solidFill>
                  <a:schemeClr val="tx1"/>
                </a:solidFill>
                <a:latin typeface="Comfortaa"/>
                <a:ea typeface="Comfortaa"/>
                <a:cs typeface="Comfortaa"/>
                <a:sym typeface="Comfortaa"/>
              </a:rPr>
              <a:t>given by users </a:t>
            </a:r>
            <a:r>
              <a:rPr lang="en" sz="1200" dirty="0" smtClean="0">
                <a:solidFill>
                  <a:schemeClr val="tx1"/>
                </a:solidFill>
                <a:latin typeface="Comfortaa"/>
                <a:ea typeface="Comfortaa"/>
                <a:cs typeface="Comfortaa"/>
                <a:sym typeface="Comfortaa"/>
              </a:rPr>
              <a:t>that </a:t>
            </a:r>
            <a:r>
              <a:rPr lang="en" sz="1200" dirty="0">
                <a:solidFill>
                  <a:schemeClr val="tx1"/>
                </a:solidFill>
                <a:latin typeface="Comfortaa"/>
                <a:ea typeface="Comfortaa"/>
                <a:cs typeface="Comfortaa"/>
                <a:sym typeface="Comfortaa"/>
              </a:rPr>
              <a:t>consulted on chats is better than on calls.</a:t>
            </a:r>
            <a:endParaRPr sz="1200" dirty="0">
              <a:solidFill>
                <a:schemeClr val="tx1"/>
              </a:solidFill>
              <a:latin typeface="Comfortaa"/>
              <a:ea typeface="Comfortaa"/>
              <a:cs typeface="Comfortaa"/>
              <a:sym typeface="Comfortaa"/>
            </a:endParaRPr>
          </a:p>
          <a:p>
            <a:pPr marL="742950" lvl="0" indent="-285750" algn="l" rtl="0">
              <a:spcBef>
                <a:spcPts val="0"/>
              </a:spcBef>
              <a:spcAft>
                <a:spcPts val="0"/>
              </a:spcAft>
              <a:buClrTx/>
              <a:buFont typeface="Arial" panose="020B0604020202020204" pitchFamily="34" charset="0"/>
              <a:buChar char="•"/>
            </a:pPr>
            <a:endParaRPr sz="1200" dirty="0">
              <a:solidFill>
                <a:schemeClr val="tx1"/>
              </a:solidFill>
              <a:latin typeface="Comfortaa"/>
              <a:ea typeface="Comfortaa"/>
              <a:cs typeface="Comfortaa"/>
              <a:sym typeface="Comfortaa"/>
            </a:endParaRPr>
          </a:p>
          <a:p>
            <a:pPr marL="742950" lvl="0" indent="-285750" algn="l" rtl="0">
              <a:spcBef>
                <a:spcPts val="0"/>
              </a:spcBef>
              <a:spcAft>
                <a:spcPts val="0"/>
              </a:spcAft>
              <a:buClrTx/>
              <a:buFont typeface="Arial" panose="020B0604020202020204" pitchFamily="34" charset="0"/>
              <a:buChar char="•"/>
            </a:pPr>
            <a:endParaRPr sz="1200" dirty="0">
              <a:solidFill>
                <a:schemeClr val="tx1"/>
              </a:solidFill>
              <a:latin typeface="Comfortaa"/>
              <a:ea typeface="Comfortaa"/>
              <a:cs typeface="Comfortaa"/>
              <a:sym typeface="Comfortaa"/>
            </a:endParaRPr>
          </a:p>
        </p:txBody>
      </p:sp>
      <p:graphicFrame>
        <p:nvGraphicFramePr>
          <p:cNvPr id="5" name="Chart 4"/>
          <p:cNvGraphicFramePr>
            <a:graphicFrameLocks/>
          </p:cNvGraphicFramePr>
          <p:nvPr>
            <p:extLst>
              <p:ext uri="{D42A27DB-BD31-4B8C-83A1-F6EECF244321}">
                <p14:modId xmlns:p14="http://schemas.microsoft.com/office/powerpoint/2010/main" val="1947225723"/>
              </p:ext>
            </p:extLst>
          </p:nvPr>
        </p:nvGraphicFramePr>
        <p:xfrm>
          <a:off x="541513" y="863250"/>
          <a:ext cx="4648858" cy="312984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60"/>
          <p:cNvSpPr txBox="1"/>
          <p:nvPr/>
        </p:nvSpPr>
        <p:spPr>
          <a:xfrm>
            <a:off x="34275" y="79200"/>
            <a:ext cx="9072300" cy="48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dirty="0">
                <a:solidFill>
                  <a:schemeClr val="accent1">
                    <a:lumMod val="50000"/>
                  </a:schemeClr>
                </a:solidFill>
                <a:latin typeface="Comfortaa"/>
                <a:ea typeface="Comfortaa"/>
                <a:cs typeface="Comfortaa"/>
                <a:sym typeface="Comfortaa"/>
              </a:rPr>
              <a:t>Strategic Recommendations</a:t>
            </a:r>
            <a:endParaRPr sz="2400" b="1" dirty="0">
              <a:solidFill>
                <a:schemeClr val="accent1">
                  <a:lumMod val="50000"/>
                </a:schemeClr>
              </a:solidFill>
              <a:latin typeface="Comfortaa"/>
              <a:ea typeface="Comfortaa"/>
              <a:cs typeface="Comfortaa"/>
              <a:sym typeface="Comfortaa"/>
            </a:endParaRPr>
          </a:p>
        </p:txBody>
      </p:sp>
      <p:sp>
        <p:nvSpPr>
          <p:cNvPr id="524" name="Google Shape;524;p60"/>
          <p:cNvSpPr txBox="1"/>
          <p:nvPr/>
        </p:nvSpPr>
        <p:spPr>
          <a:xfrm>
            <a:off x="372783" y="1380009"/>
            <a:ext cx="4138500" cy="2431405"/>
          </a:xfrm>
          <a:prstGeom prst="rect">
            <a:avLst/>
          </a:prstGeom>
          <a:noFill/>
          <a:ln>
            <a:noFill/>
          </a:ln>
        </p:spPr>
        <p:txBody>
          <a:bodyPr spcFirstLastPara="1" wrap="square" lIns="91425" tIns="91425" rIns="91425" bIns="91425" anchor="t" anchorCtr="0">
            <a:spAutoFit/>
          </a:bodyPr>
          <a:lstStyle/>
          <a:p>
            <a:pPr marL="457200" lvl="0" algn="l" rtl="0">
              <a:spcBef>
                <a:spcPts val="0"/>
              </a:spcBef>
              <a:spcAft>
                <a:spcPts val="0"/>
              </a:spcAft>
              <a:buClrTx/>
            </a:pPr>
            <a:r>
              <a:rPr lang="en" b="1" dirty="0">
                <a:solidFill>
                  <a:schemeClr val="tx1"/>
                </a:solidFill>
                <a:latin typeface="Comfortaa"/>
                <a:ea typeface="Comfortaa"/>
                <a:cs typeface="Comfortaa"/>
                <a:sym typeface="Comfortaa"/>
              </a:rPr>
              <a:t>Upgrade Technology Infrastructure</a:t>
            </a:r>
            <a:endParaRPr b="1" dirty="0">
              <a:solidFill>
                <a:schemeClr val="tx1"/>
              </a:solidFill>
              <a:latin typeface="Comfortaa"/>
              <a:ea typeface="Comfortaa"/>
              <a:cs typeface="Comfortaa"/>
              <a:sym typeface="Comfortaa"/>
            </a:endParaRPr>
          </a:p>
          <a:p>
            <a:pPr marL="628650" lvl="0" indent="-171450" algn="l" rtl="0">
              <a:spcBef>
                <a:spcPts val="0"/>
              </a:spcBef>
              <a:spcAft>
                <a:spcPts val="0"/>
              </a:spcAft>
              <a:buClrTx/>
              <a:buFont typeface="Arial" panose="020B0604020202020204" pitchFamily="34" charset="0"/>
              <a:buChar char="•"/>
            </a:pPr>
            <a:endParaRPr sz="1200" dirty="0">
              <a:solidFill>
                <a:schemeClr val="tx1"/>
              </a:solidFill>
              <a:latin typeface="Comfortaa"/>
              <a:ea typeface="Comfortaa"/>
              <a:cs typeface="Comfortaa"/>
              <a:sym typeface="Comfortaa"/>
            </a:endParaRPr>
          </a:p>
          <a:p>
            <a:pPr marL="457200" lvl="0" indent="-304800" algn="l" rtl="0">
              <a:spcBef>
                <a:spcPts val="0"/>
              </a:spcBef>
              <a:spcAft>
                <a:spcPts val="0"/>
              </a:spcAft>
              <a:buClrTx/>
              <a:buSzPts val="1200"/>
              <a:buFont typeface="Arial" panose="020B0604020202020204" pitchFamily="34" charset="0"/>
              <a:buChar char="•"/>
            </a:pPr>
            <a:r>
              <a:rPr lang="en" sz="1200" dirty="0">
                <a:solidFill>
                  <a:schemeClr val="tx1"/>
                </a:solidFill>
                <a:latin typeface="Comfortaa"/>
                <a:ea typeface="Comfortaa"/>
                <a:cs typeface="Comfortaa"/>
                <a:sym typeface="Comfortaa"/>
              </a:rPr>
              <a:t>Reason: High call (59%) and chat (71%) failure rates indicate unreliable systems.</a:t>
            </a:r>
            <a:endParaRPr sz="1200" dirty="0">
              <a:solidFill>
                <a:schemeClr val="tx1"/>
              </a:solidFill>
              <a:latin typeface="Comfortaa"/>
              <a:ea typeface="Comfortaa"/>
              <a:cs typeface="Comfortaa"/>
              <a:sym typeface="Comfortaa"/>
            </a:endParaRPr>
          </a:p>
          <a:p>
            <a:pPr marL="1085850" lvl="0" indent="-171450" algn="l" rtl="0">
              <a:spcBef>
                <a:spcPts val="0"/>
              </a:spcBef>
              <a:spcAft>
                <a:spcPts val="0"/>
              </a:spcAft>
              <a:buClrTx/>
              <a:buFont typeface="Arial" panose="020B0604020202020204" pitchFamily="34" charset="0"/>
              <a:buChar char="•"/>
            </a:pPr>
            <a:endParaRPr sz="1200" dirty="0">
              <a:solidFill>
                <a:schemeClr val="tx1"/>
              </a:solidFill>
              <a:latin typeface="Comfortaa"/>
              <a:ea typeface="Comfortaa"/>
              <a:cs typeface="Comfortaa"/>
              <a:sym typeface="Comfortaa"/>
            </a:endParaRPr>
          </a:p>
          <a:p>
            <a:pPr marL="457200" lvl="0" indent="-304800" algn="l" rtl="0">
              <a:spcBef>
                <a:spcPts val="0"/>
              </a:spcBef>
              <a:spcAft>
                <a:spcPts val="0"/>
              </a:spcAft>
              <a:buClrTx/>
              <a:buSzPts val="1200"/>
              <a:buFont typeface="Arial" panose="020B0604020202020204" pitchFamily="34" charset="0"/>
              <a:buChar char="•"/>
            </a:pPr>
            <a:r>
              <a:rPr lang="en" sz="1200" dirty="0">
                <a:solidFill>
                  <a:schemeClr val="tx1"/>
                </a:solidFill>
                <a:latin typeface="Comfortaa"/>
                <a:ea typeface="Comfortaa"/>
                <a:cs typeface="Comfortaa"/>
                <a:sym typeface="Comfortaa"/>
              </a:rPr>
              <a:t>Action: Implement a cloud-based omnichannel platform with smart routing and callback options.</a:t>
            </a:r>
            <a:endParaRPr sz="1200" dirty="0">
              <a:solidFill>
                <a:schemeClr val="tx1"/>
              </a:solidFill>
              <a:latin typeface="Comfortaa"/>
              <a:ea typeface="Comfortaa"/>
              <a:cs typeface="Comfortaa"/>
              <a:sym typeface="Comfortaa"/>
            </a:endParaRPr>
          </a:p>
          <a:p>
            <a:pPr marL="1085850" lvl="0" indent="-171450" algn="l" rtl="0">
              <a:spcBef>
                <a:spcPts val="0"/>
              </a:spcBef>
              <a:spcAft>
                <a:spcPts val="0"/>
              </a:spcAft>
              <a:buClrTx/>
              <a:buFont typeface="Arial" panose="020B0604020202020204" pitchFamily="34" charset="0"/>
              <a:buChar char="•"/>
            </a:pPr>
            <a:endParaRPr sz="1200" dirty="0">
              <a:solidFill>
                <a:schemeClr val="tx1"/>
              </a:solidFill>
              <a:latin typeface="Comfortaa"/>
              <a:ea typeface="Comfortaa"/>
              <a:cs typeface="Comfortaa"/>
              <a:sym typeface="Comfortaa"/>
            </a:endParaRPr>
          </a:p>
          <a:p>
            <a:pPr marL="457200" lvl="0" indent="-304800" algn="l" rtl="0">
              <a:spcBef>
                <a:spcPts val="0"/>
              </a:spcBef>
              <a:spcAft>
                <a:spcPts val="0"/>
              </a:spcAft>
              <a:buClrTx/>
              <a:buSzPts val="1200"/>
              <a:buFont typeface="Arial" panose="020B0604020202020204" pitchFamily="34" charset="0"/>
              <a:buChar char="•"/>
            </a:pPr>
            <a:r>
              <a:rPr lang="en" sz="1200" dirty="0">
                <a:solidFill>
                  <a:schemeClr val="tx1"/>
                </a:solidFill>
                <a:latin typeface="Comfortaa"/>
                <a:ea typeface="Comfortaa"/>
                <a:cs typeface="Comfortaa"/>
                <a:sym typeface="Comfortaa"/>
              </a:rPr>
              <a:t>Impact: Improved reliability, higher customer satisfaction, and reduced missed interactions.</a:t>
            </a:r>
            <a:endParaRPr sz="1200" dirty="0">
              <a:solidFill>
                <a:schemeClr val="tx1"/>
              </a:solidFill>
              <a:latin typeface="Comfortaa"/>
              <a:ea typeface="Comfortaa"/>
              <a:cs typeface="Comfortaa"/>
              <a:sym typeface="Comfortaa"/>
            </a:endParaRPr>
          </a:p>
        </p:txBody>
      </p:sp>
      <p:pic>
        <p:nvPicPr>
          <p:cNvPr id="4098" name="Picture 2" descr="Infrastructure - Free technology ic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1751" y="1115167"/>
            <a:ext cx="2804713" cy="28047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60"/>
          <p:cNvSpPr txBox="1"/>
          <p:nvPr/>
        </p:nvSpPr>
        <p:spPr>
          <a:xfrm>
            <a:off x="34275" y="79200"/>
            <a:ext cx="9072300" cy="48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dirty="0">
                <a:solidFill>
                  <a:schemeClr val="accent1">
                    <a:lumMod val="50000"/>
                  </a:schemeClr>
                </a:solidFill>
                <a:latin typeface="Comfortaa"/>
                <a:ea typeface="Comfortaa"/>
                <a:cs typeface="Comfortaa"/>
                <a:sym typeface="Comfortaa"/>
              </a:rPr>
              <a:t>Strategic Recommendations</a:t>
            </a:r>
            <a:endParaRPr sz="2400" b="1" dirty="0">
              <a:solidFill>
                <a:schemeClr val="accent1">
                  <a:lumMod val="50000"/>
                </a:schemeClr>
              </a:solidFill>
              <a:latin typeface="Comfortaa"/>
              <a:ea typeface="Comfortaa"/>
              <a:cs typeface="Comfortaa"/>
              <a:sym typeface="Comfortaa"/>
            </a:endParaRPr>
          </a:p>
        </p:txBody>
      </p:sp>
      <p:sp>
        <p:nvSpPr>
          <p:cNvPr id="526" name="Google Shape;526;p60"/>
          <p:cNvSpPr txBox="1"/>
          <p:nvPr/>
        </p:nvSpPr>
        <p:spPr>
          <a:xfrm>
            <a:off x="431925" y="1450724"/>
            <a:ext cx="4138500" cy="2277900"/>
          </a:xfrm>
          <a:prstGeom prst="rect">
            <a:avLst/>
          </a:prstGeom>
          <a:noFill/>
          <a:ln>
            <a:noFill/>
          </a:ln>
        </p:spPr>
        <p:txBody>
          <a:bodyPr spcFirstLastPara="1" wrap="square" lIns="91425" tIns="91425" rIns="91425" bIns="91425" anchor="t" anchorCtr="0">
            <a:spAutoFit/>
          </a:bodyPr>
          <a:lstStyle/>
          <a:p>
            <a:pPr marL="457200" lvl="0" algn="l" rtl="0">
              <a:spcBef>
                <a:spcPts val="0"/>
              </a:spcBef>
              <a:spcAft>
                <a:spcPts val="0"/>
              </a:spcAft>
              <a:buClrTx/>
            </a:pPr>
            <a:r>
              <a:rPr lang="en" b="1" dirty="0">
                <a:solidFill>
                  <a:schemeClr val="tx1"/>
                </a:solidFill>
                <a:latin typeface="Comfortaa"/>
                <a:ea typeface="Comfortaa"/>
                <a:cs typeface="Comfortaa"/>
                <a:sym typeface="Comfortaa"/>
              </a:rPr>
              <a:t>Implement Advanced Workforce Management (WFM)</a:t>
            </a:r>
            <a:endParaRPr b="1" dirty="0">
              <a:solidFill>
                <a:schemeClr val="tx1"/>
              </a:solidFill>
              <a:latin typeface="Comfortaa"/>
              <a:ea typeface="Comfortaa"/>
              <a:cs typeface="Comfortaa"/>
              <a:sym typeface="Comfortaa"/>
            </a:endParaRPr>
          </a:p>
          <a:p>
            <a:pPr marL="628650" lvl="0" indent="-171450" algn="l" rtl="0">
              <a:spcBef>
                <a:spcPts val="0"/>
              </a:spcBef>
              <a:spcAft>
                <a:spcPts val="0"/>
              </a:spcAft>
              <a:buClrTx/>
              <a:buFont typeface="Arial" panose="020B0604020202020204" pitchFamily="34" charset="0"/>
              <a:buChar char="•"/>
            </a:pPr>
            <a:endParaRPr sz="1200" dirty="0">
              <a:solidFill>
                <a:schemeClr val="tx1"/>
              </a:solidFill>
              <a:latin typeface="Comfortaa"/>
              <a:ea typeface="Comfortaa"/>
              <a:cs typeface="Comfortaa"/>
              <a:sym typeface="Comfortaa"/>
            </a:endParaRPr>
          </a:p>
          <a:p>
            <a:pPr marL="457200" lvl="0" indent="-304800" algn="l" rtl="0">
              <a:spcBef>
                <a:spcPts val="0"/>
              </a:spcBef>
              <a:spcAft>
                <a:spcPts val="0"/>
              </a:spcAft>
              <a:buClrTx/>
              <a:buSzPts val="1200"/>
              <a:buFont typeface="Arial" panose="020B0604020202020204" pitchFamily="34" charset="0"/>
              <a:buChar char="•"/>
            </a:pPr>
            <a:r>
              <a:rPr lang="en" sz="1200" dirty="0">
                <a:solidFill>
                  <a:schemeClr val="tx1"/>
                </a:solidFill>
                <a:latin typeface="Comfortaa"/>
                <a:ea typeface="Comfortaa"/>
                <a:cs typeface="Comfortaa"/>
                <a:sym typeface="Comfortaa"/>
              </a:rPr>
              <a:t>Reason: Peak hours (6 AM–5 PM) cause workload imbalance and agent fatigue.</a:t>
            </a:r>
            <a:endParaRPr sz="1200" dirty="0">
              <a:solidFill>
                <a:schemeClr val="tx1"/>
              </a:solidFill>
              <a:latin typeface="Comfortaa"/>
              <a:ea typeface="Comfortaa"/>
              <a:cs typeface="Comfortaa"/>
              <a:sym typeface="Comfortaa"/>
            </a:endParaRPr>
          </a:p>
          <a:p>
            <a:pPr marL="1085850" lvl="0" indent="-171450" algn="l" rtl="0">
              <a:spcBef>
                <a:spcPts val="0"/>
              </a:spcBef>
              <a:spcAft>
                <a:spcPts val="0"/>
              </a:spcAft>
              <a:buClrTx/>
              <a:buFont typeface="Arial" panose="020B0604020202020204" pitchFamily="34" charset="0"/>
              <a:buChar char="•"/>
            </a:pPr>
            <a:endParaRPr sz="1200" dirty="0">
              <a:solidFill>
                <a:schemeClr val="tx1"/>
              </a:solidFill>
              <a:latin typeface="Comfortaa"/>
              <a:ea typeface="Comfortaa"/>
              <a:cs typeface="Comfortaa"/>
              <a:sym typeface="Comfortaa"/>
            </a:endParaRPr>
          </a:p>
          <a:p>
            <a:pPr marL="457200" lvl="0" indent="-304800" algn="l" rtl="0">
              <a:spcBef>
                <a:spcPts val="0"/>
              </a:spcBef>
              <a:spcAft>
                <a:spcPts val="0"/>
              </a:spcAft>
              <a:buClrTx/>
              <a:buSzPts val="1200"/>
              <a:buFont typeface="Arial" panose="020B0604020202020204" pitchFamily="34" charset="0"/>
              <a:buChar char="•"/>
            </a:pPr>
            <a:r>
              <a:rPr lang="en" sz="1200" dirty="0">
                <a:solidFill>
                  <a:schemeClr val="tx1"/>
                </a:solidFill>
                <a:latin typeface="Comfortaa"/>
                <a:ea typeface="Comfortaa"/>
                <a:cs typeface="Comfortaa"/>
                <a:sym typeface="Comfortaa"/>
              </a:rPr>
              <a:t>Action: Use data-driven scheduling and dynamic staffing tools.</a:t>
            </a:r>
            <a:endParaRPr sz="1200" dirty="0">
              <a:solidFill>
                <a:schemeClr val="tx1"/>
              </a:solidFill>
              <a:latin typeface="Comfortaa"/>
              <a:ea typeface="Comfortaa"/>
              <a:cs typeface="Comfortaa"/>
              <a:sym typeface="Comfortaa"/>
            </a:endParaRPr>
          </a:p>
          <a:p>
            <a:pPr marL="1085850" lvl="0" indent="-171450" algn="l" rtl="0">
              <a:spcBef>
                <a:spcPts val="0"/>
              </a:spcBef>
              <a:spcAft>
                <a:spcPts val="0"/>
              </a:spcAft>
              <a:buClrTx/>
              <a:buFont typeface="Arial" panose="020B0604020202020204" pitchFamily="34" charset="0"/>
              <a:buChar char="•"/>
            </a:pPr>
            <a:endParaRPr sz="1200" dirty="0">
              <a:solidFill>
                <a:schemeClr val="tx1"/>
              </a:solidFill>
              <a:latin typeface="Comfortaa"/>
              <a:ea typeface="Comfortaa"/>
              <a:cs typeface="Comfortaa"/>
              <a:sym typeface="Comfortaa"/>
            </a:endParaRPr>
          </a:p>
          <a:p>
            <a:pPr marL="457200" lvl="0" indent="-304800" algn="l" rtl="0">
              <a:spcBef>
                <a:spcPts val="0"/>
              </a:spcBef>
              <a:spcAft>
                <a:spcPts val="0"/>
              </a:spcAft>
              <a:buClrTx/>
              <a:buSzPts val="1200"/>
              <a:buFont typeface="Arial" panose="020B0604020202020204" pitchFamily="34" charset="0"/>
              <a:buChar char="•"/>
            </a:pPr>
            <a:r>
              <a:rPr lang="en" sz="1200" dirty="0">
                <a:solidFill>
                  <a:schemeClr val="tx1"/>
                </a:solidFill>
                <a:latin typeface="Comfortaa"/>
                <a:ea typeface="Comfortaa"/>
                <a:cs typeface="Comfortaa"/>
                <a:sym typeface="Comfortaa"/>
              </a:rPr>
              <a:t>Impact: Better workload balance, reduced burnout, and improved efficiency.</a:t>
            </a:r>
            <a:endParaRPr sz="1200" dirty="0">
              <a:solidFill>
                <a:schemeClr val="tx1"/>
              </a:solidFill>
              <a:latin typeface="Comfortaa"/>
              <a:ea typeface="Comfortaa"/>
              <a:cs typeface="Comfortaa"/>
              <a:sym typeface="Comfortaa"/>
            </a:endParaRPr>
          </a:p>
        </p:txBody>
      </p:sp>
      <p:pic>
        <p:nvPicPr>
          <p:cNvPr id="5122" name="Picture 2" descr="Workforce-management - Kostenlose pfeile-Ic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1425" y="1101527"/>
            <a:ext cx="2627096" cy="2627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7668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3" name="Google Shape;533;p61"/>
          <p:cNvSpPr txBox="1"/>
          <p:nvPr/>
        </p:nvSpPr>
        <p:spPr>
          <a:xfrm>
            <a:off x="418832" y="1320304"/>
            <a:ext cx="4138500" cy="2432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a:solidFill>
                  <a:schemeClr val="tx1"/>
                </a:solidFill>
                <a:latin typeface="Comfortaa"/>
                <a:ea typeface="Comfortaa"/>
                <a:cs typeface="Comfortaa"/>
                <a:sym typeface="Comfortaa"/>
              </a:rPr>
              <a:t>Introduce Targeted Training Programs</a:t>
            </a:r>
            <a:endParaRPr dirty="0">
              <a:solidFill>
                <a:schemeClr val="tx1"/>
              </a:solidFill>
              <a:latin typeface="Comfortaa"/>
              <a:ea typeface="Comfortaa"/>
              <a:cs typeface="Comfortaa"/>
              <a:sym typeface="Comfortaa"/>
            </a:endParaRPr>
          </a:p>
          <a:p>
            <a:pPr marL="914400" lvl="0" indent="0" algn="l" rtl="0">
              <a:spcBef>
                <a:spcPts val="0"/>
              </a:spcBef>
              <a:spcAft>
                <a:spcPts val="0"/>
              </a:spcAft>
              <a:buNone/>
            </a:pPr>
            <a:endParaRPr sz="1200" dirty="0">
              <a:solidFill>
                <a:schemeClr val="tx1"/>
              </a:solidFill>
              <a:latin typeface="Comfortaa"/>
              <a:ea typeface="Comfortaa"/>
              <a:cs typeface="Comfortaa"/>
              <a:sym typeface="Comfortaa"/>
            </a:endParaRPr>
          </a:p>
          <a:p>
            <a:pPr marL="457200" lvl="0" indent="-304800" algn="l" rtl="0">
              <a:spcBef>
                <a:spcPts val="0"/>
              </a:spcBef>
              <a:spcAft>
                <a:spcPts val="0"/>
              </a:spcAft>
              <a:buClrTx/>
              <a:buSzPts val="1200"/>
              <a:buFont typeface="Arial" panose="020B0604020202020204" pitchFamily="34" charset="0"/>
              <a:buChar char="•"/>
            </a:pPr>
            <a:r>
              <a:rPr lang="en" sz="1200" dirty="0">
                <a:solidFill>
                  <a:schemeClr val="tx1"/>
                </a:solidFill>
                <a:latin typeface="Comfortaa"/>
                <a:ea typeface="Comfortaa"/>
                <a:cs typeface="Comfortaa"/>
                <a:sym typeface="Comfortaa"/>
              </a:rPr>
              <a:t>Reason: Low average rating (2.93/8) indicates skill gaps and poor service quality.</a:t>
            </a:r>
            <a:endParaRPr sz="1200" dirty="0">
              <a:solidFill>
                <a:schemeClr val="tx1"/>
              </a:solidFill>
              <a:latin typeface="Comfortaa"/>
              <a:ea typeface="Comfortaa"/>
              <a:cs typeface="Comfortaa"/>
              <a:sym typeface="Comfortaa"/>
            </a:endParaRPr>
          </a:p>
          <a:p>
            <a:pPr marL="1085850" lvl="0" indent="-171450" algn="l" rtl="0">
              <a:spcBef>
                <a:spcPts val="0"/>
              </a:spcBef>
              <a:spcAft>
                <a:spcPts val="0"/>
              </a:spcAft>
              <a:buClrTx/>
              <a:buFont typeface="Arial" panose="020B0604020202020204" pitchFamily="34" charset="0"/>
              <a:buChar char="•"/>
            </a:pPr>
            <a:endParaRPr sz="1200" dirty="0">
              <a:solidFill>
                <a:schemeClr val="tx1"/>
              </a:solidFill>
              <a:latin typeface="Comfortaa"/>
              <a:ea typeface="Comfortaa"/>
              <a:cs typeface="Comfortaa"/>
              <a:sym typeface="Comfortaa"/>
            </a:endParaRPr>
          </a:p>
          <a:p>
            <a:pPr marL="457200" lvl="0" indent="-304800" algn="l" rtl="0">
              <a:spcBef>
                <a:spcPts val="0"/>
              </a:spcBef>
              <a:spcAft>
                <a:spcPts val="0"/>
              </a:spcAft>
              <a:buClrTx/>
              <a:buSzPts val="1200"/>
              <a:buFont typeface="Arial" panose="020B0604020202020204" pitchFamily="34" charset="0"/>
              <a:buChar char="•"/>
            </a:pPr>
            <a:r>
              <a:rPr lang="en" sz="1200" dirty="0">
                <a:solidFill>
                  <a:schemeClr val="tx1"/>
                </a:solidFill>
                <a:latin typeface="Comfortaa"/>
                <a:ea typeface="Comfortaa"/>
                <a:cs typeface="Comfortaa"/>
                <a:sym typeface="Comfortaa"/>
              </a:rPr>
              <a:t>Action: Provide regular training on communication, technology usage, and customer engagement.</a:t>
            </a:r>
            <a:endParaRPr sz="1200" dirty="0">
              <a:solidFill>
                <a:schemeClr val="tx1"/>
              </a:solidFill>
              <a:latin typeface="Comfortaa"/>
              <a:ea typeface="Comfortaa"/>
              <a:cs typeface="Comfortaa"/>
              <a:sym typeface="Comfortaa"/>
            </a:endParaRPr>
          </a:p>
          <a:p>
            <a:pPr marL="1085850" lvl="0" indent="-171450" algn="l" rtl="0">
              <a:spcBef>
                <a:spcPts val="0"/>
              </a:spcBef>
              <a:spcAft>
                <a:spcPts val="0"/>
              </a:spcAft>
              <a:buClrTx/>
              <a:buFont typeface="Arial" panose="020B0604020202020204" pitchFamily="34" charset="0"/>
              <a:buChar char="•"/>
            </a:pPr>
            <a:endParaRPr sz="1200" dirty="0">
              <a:solidFill>
                <a:schemeClr val="tx1"/>
              </a:solidFill>
              <a:latin typeface="Comfortaa"/>
              <a:ea typeface="Comfortaa"/>
              <a:cs typeface="Comfortaa"/>
              <a:sym typeface="Comfortaa"/>
            </a:endParaRPr>
          </a:p>
          <a:p>
            <a:pPr marL="457200" lvl="0" indent="-304800" algn="l" rtl="0">
              <a:spcBef>
                <a:spcPts val="0"/>
              </a:spcBef>
              <a:spcAft>
                <a:spcPts val="0"/>
              </a:spcAft>
              <a:buClrTx/>
              <a:buSzPts val="1200"/>
              <a:buFont typeface="Arial" panose="020B0604020202020204" pitchFamily="34" charset="0"/>
              <a:buChar char="•"/>
            </a:pPr>
            <a:r>
              <a:rPr lang="en" sz="1200" dirty="0">
                <a:solidFill>
                  <a:schemeClr val="tx1"/>
                </a:solidFill>
                <a:latin typeface="Comfortaa"/>
                <a:ea typeface="Comfortaa"/>
                <a:cs typeface="Comfortaa"/>
                <a:sym typeface="Comfortaa"/>
              </a:rPr>
              <a:t>Impact: Improved resolution rates and higher customer satisfaction.</a:t>
            </a:r>
            <a:endParaRPr sz="1200" dirty="0">
              <a:solidFill>
                <a:schemeClr val="tx1"/>
              </a:solidFill>
              <a:latin typeface="Comfortaa"/>
              <a:ea typeface="Comfortaa"/>
              <a:cs typeface="Comfortaa"/>
              <a:sym typeface="Comfortaa"/>
            </a:endParaRPr>
          </a:p>
        </p:txBody>
      </p:sp>
      <p:sp>
        <p:nvSpPr>
          <p:cNvPr id="7" name="Google Shape;523;p60"/>
          <p:cNvSpPr txBox="1"/>
          <p:nvPr/>
        </p:nvSpPr>
        <p:spPr>
          <a:xfrm>
            <a:off x="34275" y="79200"/>
            <a:ext cx="9072300" cy="48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dirty="0">
                <a:solidFill>
                  <a:schemeClr val="accent1">
                    <a:lumMod val="50000"/>
                  </a:schemeClr>
                </a:solidFill>
                <a:latin typeface="Comfortaa"/>
                <a:ea typeface="Comfortaa"/>
                <a:cs typeface="Comfortaa"/>
                <a:sym typeface="Comfortaa"/>
              </a:rPr>
              <a:t>Strategic Recommendations</a:t>
            </a:r>
            <a:endParaRPr sz="2400" b="1" dirty="0">
              <a:solidFill>
                <a:schemeClr val="accent1">
                  <a:lumMod val="50000"/>
                </a:schemeClr>
              </a:solidFill>
              <a:latin typeface="Comfortaa"/>
              <a:ea typeface="Comfortaa"/>
              <a:cs typeface="Comfortaa"/>
              <a:sym typeface="Comfortaa"/>
            </a:endParaRPr>
          </a:p>
        </p:txBody>
      </p:sp>
      <p:pic>
        <p:nvPicPr>
          <p:cNvPr id="6146" name="Picture 2" descr="Target Training (@targettraining) • Instagram photos and vide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1690" y="1227697"/>
            <a:ext cx="2673145" cy="267314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4" name="Google Shape;534;p61"/>
          <p:cNvSpPr txBox="1"/>
          <p:nvPr/>
        </p:nvSpPr>
        <p:spPr>
          <a:xfrm>
            <a:off x="431925" y="1462886"/>
            <a:ext cx="4138500" cy="2462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dirty="0">
                <a:solidFill>
                  <a:schemeClr val="tx1"/>
                </a:solidFill>
                <a:latin typeface="Comfortaa"/>
                <a:ea typeface="Comfortaa"/>
                <a:cs typeface="Comfortaa"/>
                <a:sym typeface="Comfortaa"/>
              </a:rPr>
              <a:t>Optimize Channel Strategy for Revenue Growth</a:t>
            </a:r>
            <a:endParaRPr b="1" dirty="0">
              <a:solidFill>
                <a:schemeClr val="tx1"/>
              </a:solidFill>
              <a:latin typeface="Comfortaa"/>
              <a:ea typeface="Comfortaa"/>
              <a:cs typeface="Comfortaa"/>
              <a:sym typeface="Comfortaa"/>
            </a:endParaRPr>
          </a:p>
          <a:p>
            <a:pPr marL="0" lvl="0" indent="0" algn="l" rtl="0">
              <a:spcBef>
                <a:spcPts val="0"/>
              </a:spcBef>
              <a:spcAft>
                <a:spcPts val="0"/>
              </a:spcAft>
              <a:buNone/>
            </a:pPr>
            <a:endParaRPr sz="1200" dirty="0">
              <a:solidFill>
                <a:schemeClr val="tx1"/>
              </a:solidFill>
              <a:latin typeface="Comfortaa"/>
              <a:ea typeface="Comfortaa"/>
              <a:cs typeface="Comfortaa"/>
              <a:sym typeface="Comfortaa"/>
            </a:endParaRPr>
          </a:p>
          <a:p>
            <a:pPr marL="457200" lvl="0" indent="-304800" algn="l" rtl="0">
              <a:spcBef>
                <a:spcPts val="0"/>
              </a:spcBef>
              <a:spcAft>
                <a:spcPts val="0"/>
              </a:spcAft>
              <a:buClrTx/>
              <a:buSzPts val="1200"/>
              <a:buFont typeface="Arial" panose="020B0604020202020204" pitchFamily="34" charset="0"/>
              <a:buChar char="•"/>
            </a:pPr>
            <a:r>
              <a:rPr lang="en" sz="1200" dirty="0">
                <a:solidFill>
                  <a:schemeClr val="tx1"/>
                </a:solidFill>
                <a:latin typeface="Comfortaa"/>
                <a:ea typeface="Comfortaa"/>
                <a:cs typeface="Comfortaa"/>
                <a:sym typeface="Comfortaa"/>
              </a:rPr>
              <a:t>Reason: Calls generate 79% of total revenue, while chats underperform with high failure rates.</a:t>
            </a:r>
            <a:endParaRPr sz="1200" dirty="0">
              <a:solidFill>
                <a:schemeClr val="tx1"/>
              </a:solidFill>
              <a:latin typeface="Comfortaa"/>
              <a:ea typeface="Comfortaa"/>
              <a:cs typeface="Comfortaa"/>
              <a:sym typeface="Comfortaa"/>
            </a:endParaRPr>
          </a:p>
          <a:p>
            <a:pPr marL="1085850" lvl="0" indent="-171450" algn="l" rtl="0">
              <a:spcBef>
                <a:spcPts val="0"/>
              </a:spcBef>
              <a:spcAft>
                <a:spcPts val="0"/>
              </a:spcAft>
              <a:buClrTx/>
              <a:buFont typeface="Arial" panose="020B0604020202020204" pitchFamily="34" charset="0"/>
              <a:buChar char="•"/>
            </a:pPr>
            <a:endParaRPr sz="1200" dirty="0">
              <a:solidFill>
                <a:schemeClr val="tx1"/>
              </a:solidFill>
              <a:latin typeface="Comfortaa"/>
              <a:ea typeface="Comfortaa"/>
              <a:cs typeface="Comfortaa"/>
              <a:sym typeface="Comfortaa"/>
            </a:endParaRPr>
          </a:p>
          <a:p>
            <a:pPr marL="457200" lvl="0" indent="-304800" algn="l" rtl="0">
              <a:spcBef>
                <a:spcPts val="0"/>
              </a:spcBef>
              <a:spcAft>
                <a:spcPts val="0"/>
              </a:spcAft>
              <a:buClrTx/>
              <a:buSzPts val="1200"/>
              <a:buFont typeface="Arial" panose="020B0604020202020204" pitchFamily="34" charset="0"/>
              <a:buChar char="•"/>
            </a:pPr>
            <a:r>
              <a:rPr lang="en" sz="1200" dirty="0">
                <a:solidFill>
                  <a:schemeClr val="tx1"/>
                </a:solidFill>
                <a:latin typeface="Comfortaa"/>
                <a:ea typeface="Comfortaa"/>
                <a:cs typeface="Comfortaa"/>
                <a:sym typeface="Comfortaa"/>
              </a:rPr>
              <a:t>Action: Focus on improving call handling and enhancing chat reliability.</a:t>
            </a:r>
            <a:endParaRPr sz="1200" dirty="0">
              <a:solidFill>
                <a:schemeClr val="tx1"/>
              </a:solidFill>
              <a:latin typeface="Comfortaa"/>
              <a:ea typeface="Comfortaa"/>
              <a:cs typeface="Comfortaa"/>
              <a:sym typeface="Comfortaa"/>
            </a:endParaRPr>
          </a:p>
          <a:p>
            <a:pPr marL="1085850" lvl="0" indent="-171450" algn="l" rtl="0">
              <a:spcBef>
                <a:spcPts val="0"/>
              </a:spcBef>
              <a:spcAft>
                <a:spcPts val="0"/>
              </a:spcAft>
              <a:buClrTx/>
              <a:buFont typeface="Arial" panose="020B0604020202020204" pitchFamily="34" charset="0"/>
              <a:buChar char="•"/>
            </a:pPr>
            <a:endParaRPr sz="1200" dirty="0">
              <a:solidFill>
                <a:schemeClr val="tx1"/>
              </a:solidFill>
              <a:latin typeface="Comfortaa"/>
              <a:ea typeface="Comfortaa"/>
              <a:cs typeface="Comfortaa"/>
              <a:sym typeface="Comfortaa"/>
            </a:endParaRPr>
          </a:p>
          <a:p>
            <a:pPr marL="457200" lvl="0" indent="-304800" algn="l" rtl="0">
              <a:spcBef>
                <a:spcPts val="0"/>
              </a:spcBef>
              <a:spcAft>
                <a:spcPts val="0"/>
              </a:spcAft>
              <a:buClrTx/>
              <a:buSzPts val="1200"/>
              <a:buFont typeface="Arial" panose="020B0604020202020204" pitchFamily="34" charset="0"/>
              <a:buChar char="•"/>
            </a:pPr>
            <a:r>
              <a:rPr lang="en" sz="1200" dirty="0">
                <a:solidFill>
                  <a:schemeClr val="tx1"/>
                </a:solidFill>
                <a:latin typeface="Comfortaa"/>
                <a:ea typeface="Comfortaa"/>
                <a:cs typeface="Comfortaa"/>
                <a:sym typeface="Comfortaa"/>
              </a:rPr>
              <a:t>Impact: Increased conversion rates and revenue growth.</a:t>
            </a:r>
            <a:endParaRPr sz="1200" dirty="0">
              <a:solidFill>
                <a:schemeClr val="tx1"/>
              </a:solidFill>
              <a:latin typeface="Comfortaa"/>
              <a:ea typeface="Comfortaa"/>
              <a:cs typeface="Comfortaa"/>
              <a:sym typeface="Comfortaa"/>
            </a:endParaRPr>
          </a:p>
        </p:txBody>
      </p:sp>
      <p:sp>
        <p:nvSpPr>
          <p:cNvPr id="7" name="Google Shape;523;p60"/>
          <p:cNvSpPr txBox="1"/>
          <p:nvPr/>
        </p:nvSpPr>
        <p:spPr>
          <a:xfrm>
            <a:off x="34275" y="79200"/>
            <a:ext cx="9072300" cy="48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dirty="0">
                <a:solidFill>
                  <a:schemeClr val="accent1">
                    <a:lumMod val="50000"/>
                  </a:schemeClr>
                </a:solidFill>
                <a:latin typeface="Comfortaa"/>
                <a:ea typeface="Comfortaa"/>
                <a:cs typeface="Comfortaa"/>
                <a:sym typeface="Comfortaa"/>
              </a:rPr>
              <a:t>Strategic Recommendations</a:t>
            </a:r>
            <a:endParaRPr sz="2400" b="1" dirty="0">
              <a:solidFill>
                <a:schemeClr val="accent1">
                  <a:lumMod val="50000"/>
                </a:schemeClr>
              </a:solidFill>
              <a:latin typeface="Comfortaa"/>
              <a:ea typeface="Comfortaa"/>
              <a:cs typeface="Comfortaa"/>
              <a:sym typeface="Comfortaa"/>
            </a:endParaRPr>
          </a:p>
        </p:txBody>
      </p:sp>
      <p:pic>
        <p:nvPicPr>
          <p:cNvPr id="7170" name="Picture 2" descr="Channel optimization blue gradient concept icon. Business digitization.  Data science in marketing abstract idea thin line illustration. Isolated  outline drawing 20101664 Vector Art at Vecteez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8537" y="942997"/>
            <a:ext cx="3628705" cy="36287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4316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542" name="Google Shape;542;p62"/>
          <p:cNvSpPr txBox="1"/>
          <p:nvPr/>
        </p:nvSpPr>
        <p:spPr>
          <a:xfrm>
            <a:off x="431925" y="1438716"/>
            <a:ext cx="4138500" cy="2308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dirty="0">
                <a:solidFill>
                  <a:schemeClr val="tx1"/>
                </a:solidFill>
                <a:latin typeface="Comfortaa"/>
                <a:ea typeface="Comfortaa"/>
                <a:cs typeface="Comfortaa"/>
                <a:sym typeface="Comfortaa"/>
              </a:rPr>
              <a:t>Adopt AI-Powered Chatbots and Analytics Tools</a:t>
            </a:r>
            <a:endParaRPr b="1" dirty="0">
              <a:solidFill>
                <a:schemeClr val="tx1"/>
              </a:solidFill>
              <a:latin typeface="Comfortaa"/>
              <a:ea typeface="Comfortaa"/>
              <a:cs typeface="Comfortaa"/>
              <a:sym typeface="Comfortaa"/>
            </a:endParaRPr>
          </a:p>
          <a:p>
            <a:pPr marL="914400" lvl="0" indent="0" algn="l" rtl="0">
              <a:spcBef>
                <a:spcPts val="0"/>
              </a:spcBef>
              <a:spcAft>
                <a:spcPts val="0"/>
              </a:spcAft>
              <a:buNone/>
            </a:pPr>
            <a:endParaRPr b="1" dirty="0">
              <a:solidFill>
                <a:schemeClr val="tx1"/>
              </a:solidFill>
              <a:latin typeface="Comfortaa"/>
              <a:ea typeface="Comfortaa"/>
              <a:cs typeface="Comfortaa"/>
              <a:sym typeface="Comfortaa"/>
            </a:endParaRPr>
          </a:p>
          <a:p>
            <a:pPr marL="457200" lvl="0" indent="-292100" algn="l" rtl="0">
              <a:spcBef>
                <a:spcPts val="0"/>
              </a:spcBef>
              <a:spcAft>
                <a:spcPts val="0"/>
              </a:spcAft>
              <a:buClrTx/>
              <a:buSzPts val="1000"/>
              <a:buFont typeface="Arial" panose="020B0604020202020204" pitchFamily="34" charset="0"/>
              <a:buChar char="•"/>
            </a:pPr>
            <a:r>
              <a:rPr lang="en" sz="1200" dirty="0">
                <a:solidFill>
                  <a:schemeClr val="tx1"/>
                </a:solidFill>
                <a:latin typeface="Comfortaa"/>
                <a:ea typeface="Comfortaa"/>
                <a:cs typeface="Comfortaa"/>
                <a:sym typeface="Comfortaa"/>
              </a:rPr>
              <a:t>Reason: Manual inefficiencies in chat and call handling.</a:t>
            </a:r>
            <a:endParaRPr sz="1200" dirty="0">
              <a:solidFill>
                <a:schemeClr val="tx1"/>
              </a:solidFill>
              <a:latin typeface="Comfortaa"/>
              <a:ea typeface="Comfortaa"/>
              <a:cs typeface="Comfortaa"/>
              <a:sym typeface="Comfortaa"/>
            </a:endParaRPr>
          </a:p>
          <a:p>
            <a:pPr marL="1085850" lvl="0" indent="-171450" algn="l" rtl="0">
              <a:spcBef>
                <a:spcPts val="0"/>
              </a:spcBef>
              <a:spcAft>
                <a:spcPts val="0"/>
              </a:spcAft>
              <a:buClrTx/>
              <a:buFont typeface="Arial" panose="020B0604020202020204" pitchFamily="34" charset="0"/>
              <a:buChar char="•"/>
            </a:pPr>
            <a:endParaRPr sz="1200" dirty="0">
              <a:solidFill>
                <a:schemeClr val="tx1"/>
              </a:solidFill>
              <a:latin typeface="Comfortaa"/>
              <a:ea typeface="Comfortaa"/>
              <a:cs typeface="Comfortaa"/>
              <a:sym typeface="Comfortaa"/>
            </a:endParaRPr>
          </a:p>
          <a:p>
            <a:pPr marL="457200" lvl="0" indent="-292100" algn="l" rtl="0">
              <a:spcBef>
                <a:spcPts val="0"/>
              </a:spcBef>
              <a:spcAft>
                <a:spcPts val="0"/>
              </a:spcAft>
              <a:buClrTx/>
              <a:buSzPts val="1000"/>
              <a:buFont typeface="Arial" panose="020B0604020202020204" pitchFamily="34" charset="0"/>
              <a:buChar char="•"/>
            </a:pPr>
            <a:r>
              <a:rPr lang="en" sz="1200" dirty="0">
                <a:solidFill>
                  <a:schemeClr val="tx1"/>
                </a:solidFill>
                <a:latin typeface="Comfortaa"/>
                <a:ea typeface="Comfortaa"/>
                <a:cs typeface="Comfortaa"/>
                <a:sym typeface="Comfortaa"/>
              </a:rPr>
              <a:t>Action: Deploy AI for initial interactions and sentiment analysis.</a:t>
            </a:r>
            <a:endParaRPr sz="1200" dirty="0">
              <a:solidFill>
                <a:schemeClr val="tx1"/>
              </a:solidFill>
              <a:latin typeface="Comfortaa"/>
              <a:ea typeface="Comfortaa"/>
              <a:cs typeface="Comfortaa"/>
              <a:sym typeface="Comfortaa"/>
            </a:endParaRPr>
          </a:p>
          <a:p>
            <a:pPr marL="1085850" lvl="0" indent="-171450" algn="l" rtl="0">
              <a:spcBef>
                <a:spcPts val="0"/>
              </a:spcBef>
              <a:spcAft>
                <a:spcPts val="0"/>
              </a:spcAft>
              <a:buClrTx/>
              <a:buFont typeface="Arial" panose="020B0604020202020204" pitchFamily="34" charset="0"/>
              <a:buChar char="•"/>
            </a:pPr>
            <a:endParaRPr sz="1200" dirty="0">
              <a:solidFill>
                <a:schemeClr val="tx1"/>
              </a:solidFill>
              <a:latin typeface="Comfortaa"/>
              <a:ea typeface="Comfortaa"/>
              <a:cs typeface="Comfortaa"/>
              <a:sym typeface="Comfortaa"/>
            </a:endParaRPr>
          </a:p>
          <a:p>
            <a:pPr marL="457200" lvl="0" indent="-292100" algn="l" rtl="0">
              <a:spcBef>
                <a:spcPts val="0"/>
              </a:spcBef>
              <a:spcAft>
                <a:spcPts val="0"/>
              </a:spcAft>
              <a:buClrTx/>
              <a:buSzPts val="1000"/>
              <a:buFont typeface="Arial" panose="020B0604020202020204" pitchFamily="34" charset="0"/>
              <a:buChar char="•"/>
            </a:pPr>
            <a:r>
              <a:rPr lang="en" sz="1200" dirty="0">
                <a:solidFill>
                  <a:schemeClr val="tx1"/>
                </a:solidFill>
                <a:latin typeface="Comfortaa"/>
                <a:ea typeface="Comfortaa"/>
                <a:cs typeface="Comfortaa"/>
                <a:sym typeface="Comfortaa"/>
              </a:rPr>
              <a:t>Impact: Faster response times and deeper customer insights.</a:t>
            </a:r>
            <a:endParaRPr sz="1200" dirty="0">
              <a:solidFill>
                <a:schemeClr val="tx1"/>
              </a:solidFill>
              <a:latin typeface="Comfortaa"/>
              <a:ea typeface="Comfortaa"/>
              <a:cs typeface="Comfortaa"/>
              <a:sym typeface="Comfortaa"/>
            </a:endParaRPr>
          </a:p>
        </p:txBody>
      </p:sp>
      <p:sp>
        <p:nvSpPr>
          <p:cNvPr id="7" name="Google Shape;523;p60"/>
          <p:cNvSpPr txBox="1"/>
          <p:nvPr/>
        </p:nvSpPr>
        <p:spPr>
          <a:xfrm>
            <a:off x="34275" y="79200"/>
            <a:ext cx="9072300" cy="48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dirty="0">
                <a:solidFill>
                  <a:schemeClr val="accent1">
                    <a:lumMod val="50000"/>
                  </a:schemeClr>
                </a:solidFill>
                <a:latin typeface="Comfortaa"/>
                <a:ea typeface="Comfortaa"/>
                <a:cs typeface="Comfortaa"/>
                <a:sym typeface="Comfortaa"/>
              </a:rPr>
              <a:t>Strategic Recommendations</a:t>
            </a:r>
            <a:endParaRPr sz="2400" b="1" dirty="0">
              <a:solidFill>
                <a:schemeClr val="accent1">
                  <a:lumMod val="50000"/>
                </a:schemeClr>
              </a:solidFill>
              <a:latin typeface="Comfortaa"/>
              <a:ea typeface="Comfortaa"/>
              <a:cs typeface="Comfortaa"/>
              <a:sym typeface="Comfortaa"/>
            </a:endParaRPr>
          </a:p>
        </p:txBody>
      </p:sp>
      <p:pic>
        <p:nvPicPr>
          <p:cNvPr id="8194" name="Picture 2" descr="Top Tools for Artificial Intelligence in 20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0425" y="1032019"/>
            <a:ext cx="4504478" cy="312219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543" name="Google Shape;543;p62"/>
          <p:cNvSpPr txBox="1"/>
          <p:nvPr/>
        </p:nvSpPr>
        <p:spPr>
          <a:xfrm>
            <a:off x="431925" y="1470460"/>
            <a:ext cx="4138500" cy="209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dirty="0">
                <a:solidFill>
                  <a:schemeClr val="tx1"/>
                </a:solidFill>
                <a:latin typeface="Comfortaa"/>
                <a:ea typeface="Comfortaa"/>
                <a:cs typeface="Comfortaa"/>
                <a:sym typeface="Comfortaa"/>
              </a:rPr>
              <a:t>Implement Performance-Based Incentives</a:t>
            </a:r>
            <a:endParaRPr b="1" dirty="0">
              <a:solidFill>
                <a:schemeClr val="tx1"/>
              </a:solidFill>
              <a:latin typeface="Comfortaa"/>
              <a:ea typeface="Comfortaa"/>
              <a:cs typeface="Comfortaa"/>
              <a:sym typeface="Comfortaa"/>
            </a:endParaRPr>
          </a:p>
          <a:p>
            <a:pPr marL="914400" lvl="0" indent="0" algn="l" rtl="0">
              <a:spcBef>
                <a:spcPts val="0"/>
              </a:spcBef>
              <a:spcAft>
                <a:spcPts val="0"/>
              </a:spcAft>
              <a:buNone/>
            </a:pPr>
            <a:endParaRPr b="1" dirty="0">
              <a:solidFill>
                <a:schemeClr val="tx1"/>
              </a:solidFill>
              <a:latin typeface="Comfortaa"/>
              <a:ea typeface="Comfortaa"/>
              <a:cs typeface="Comfortaa"/>
              <a:sym typeface="Comfortaa"/>
            </a:endParaRPr>
          </a:p>
          <a:p>
            <a:pPr marL="457200" lvl="0" indent="-292100" algn="l" rtl="0">
              <a:spcBef>
                <a:spcPts val="0"/>
              </a:spcBef>
              <a:spcAft>
                <a:spcPts val="0"/>
              </a:spcAft>
              <a:buClrTx/>
              <a:buSzPts val="1000"/>
              <a:buFont typeface="Arial" panose="020B0604020202020204" pitchFamily="34" charset="0"/>
              <a:buChar char="•"/>
            </a:pPr>
            <a:r>
              <a:rPr lang="en" sz="1200" dirty="0">
                <a:solidFill>
                  <a:schemeClr val="tx1"/>
                </a:solidFill>
                <a:latin typeface="Comfortaa"/>
                <a:ea typeface="Comfortaa"/>
                <a:cs typeface="Comfortaa"/>
                <a:sym typeface="Comfortaa"/>
              </a:rPr>
              <a:t>Reason: Top 10 gurus handle 44% of total calls, showing workload imbalance.</a:t>
            </a:r>
            <a:endParaRPr sz="1200" dirty="0">
              <a:solidFill>
                <a:schemeClr val="tx1"/>
              </a:solidFill>
              <a:latin typeface="Comfortaa"/>
              <a:ea typeface="Comfortaa"/>
              <a:cs typeface="Comfortaa"/>
              <a:sym typeface="Comfortaa"/>
            </a:endParaRPr>
          </a:p>
          <a:p>
            <a:pPr marL="1085850" lvl="0" indent="-171450" algn="l" rtl="0">
              <a:spcBef>
                <a:spcPts val="0"/>
              </a:spcBef>
              <a:spcAft>
                <a:spcPts val="0"/>
              </a:spcAft>
              <a:buClrTx/>
              <a:buFont typeface="Arial" panose="020B0604020202020204" pitchFamily="34" charset="0"/>
              <a:buChar char="•"/>
            </a:pPr>
            <a:endParaRPr sz="1200" dirty="0">
              <a:solidFill>
                <a:schemeClr val="tx1"/>
              </a:solidFill>
              <a:latin typeface="Comfortaa"/>
              <a:ea typeface="Comfortaa"/>
              <a:cs typeface="Comfortaa"/>
              <a:sym typeface="Comfortaa"/>
            </a:endParaRPr>
          </a:p>
          <a:p>
            <a:pPr marL="457200" lvl="0" indent="-292100" algn="l" rtl="0">
              <a:spcBef>
                <a:spcPts val="0"/>
              </a:spcBef>
              <a:spcAft>
                <a:spcPts val="0"/>
              </a:spcAft>
              <a:buClrTx/>
              <a:buSzPts val="1000"/>
              <a:buFont typeface="Arial" panose="020B0604020202020204" pitchFamily="34" charset="0"/>
              <a:buChar char="•"/>
            </a:pPr>
            <a:r>
              <a:rPr lang="en" sz="1200" dirty="0">
                <a:solidFill>
                  <a:schemeClr val="tx1"/>
                </a:solidFill>
                <a:latin typeface="Comfortaa"/>
                <a:ea typeface="Comfortaa"/>
                <a:cs typeface="Comfortaa"/>
                <a:sym typeface="Comfortaa"/>
              </a:rPr>
              <a:t>Action: Introduce incentives tied to satisfaction and efficiency metrics.</a:t>
            </a:r>
            <a:endParaRPr sz="1200" dirty="0">
              <a:solidFill>
                <a:schemeClr val="tx1"/>
              </a:solidFill>
              <a:latin typeface="Comfortaa"/>
              <a:ea typeface="Comfortaa"/>
              <a:cs typeface="Comfortaa"/>
              <a:sym typeface="Comfortaa"/>
            </a:endParaRPr>
          </a:p>
          <a:p>
            <a:pPr marL="1085850" lvl="0" indent="-171450" algn="l" rtl="0">
              <a:spcBef>
                <a:spcPts val="0"/>
              </a:spcBef>
              <a:spcAft>
                <a:spcPts val="0"/>
              </a:spcAft>
              <a:buClrTx/>
              <a:buFont typeface="Arial" panose="020B0604020202020204" pitchFamily="34" charset="0"/>
              <a:buChar char="•"/>
            </a:pPr>
            <a:endParaRPr sz="1200" dirty="0">
              <a:solidFill>
                <a:schemeClr val="tx1"/>
              </a:solidFill>
              <a:latin typeface="Comfortaa"/>
              <a:ea typeface="Comfortaa"/>
              <a:cs typeface="Comfortaa"/>
              <a:sym typeface="Comfortaa"/>
            </a:endParaRPr>
          </a:p>
          <a:p>
            <a:pPr marL="457200" lvl="0" indent="-292100" algn="l" rtl="0">
              <a:spcBef>
                <a:spcPts val="0"/>
              </a:spcBef>
              <a:spcAft>
                <a:spcPts val="0"/>
              </a:spcAft>
              <a:buClrTx/>
              <a:buSzPts val="1000"/>
              <a:buFont typeface="Arial" panose="020B0604020202020204" pitchFamily="34" charset="0"/>
              <a:buChar char="•"/>
            </a:pPr>
            <a:r>
              <a:rPr lang="en" sz="1200" dirty="0">
                <a:solidFill>
                  <a:schemeClr val="tx1"/>
                </a:solidFill>
                <a:latin typeface="Comfortaa"/>
                <a:ea typeface="Comfortaa"/>
                <a:cs typeface="Comfortaa"/>
                <a:sym typeface="Comfortaa"/>
              </a:rPr>
              <a:t>Impact: Balanced performance and motivated workforce.</a:t>
            </a:r>
            <a:endParaRPr sz="1200" dirty="0">
              <a:solidFill>
                <a:schemeClr val="tx1"/>
              </a:solidFill>
              <a:latin typeface="Comfortaa"/>
              <a:ea typeface="Comfortaa"/>
              <a:cs typeface="Comfortaa"/>
              <a:sym typeface="Comfortaa"/>
            </a:endParaRPr>
          </a:p>
        </p:txBody>
      </p:sp>
      <p:sp>
        <p:nvSpPr>
          <p:cNvPr id="7" name="Google Shape;523;p60"/>
          <p:cNvSpPr txBox="1"/>
          <p:nvPr/>
        </p:nvSpPr>
        <p:spPr>
          <a:xfrm>
            <a:off x="34275" y="79200"/>
            <a:ext cx="9072300" cy="48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dirty="0">
                <a:solidFill>
                  <a:schemeClr val="accent1">
                    <a:lumMod val="50000"/>
                  </a:schemeClr>
                </a:solidFill>
                <a:latin typeface="Comfortaa"/>
                <a:ea typeface="Comfortaa"/>
                <a:cs typeface="Comfortaa"/>
                <a:sym typeface="Comfortaa"/>
              </a:rPr>
              <a:t>Strategic Recommendations</a:t>
            </a:r>
            <a:endParaRPr sz="2400" b="1" dirty="0">
              <a:solidFill>
                <a:schemeClr val="accent1">
                  <a:lumMod val="50000"/>
                </a:schemeClr>
              </a:solidFill>
              <a:latin typeface="Comfortaa"/>
              <a:ea typeface="Comfortaa"/>
              <a:cs typeface="Comfortaa"/>
              <a:sym typeface="Comfortaa"/>
            </a:endParaRPr>
          </a:p>
        </p:txBody>
      </p:sp>
      <p:pic>
        <p:nvPicPr>
          <p:cNvPr id="9218" name="Picture 2" descr="Looking to kickstart your career in quality control? We're hiring a QC  Executive to monitor performance, ensure compliance, and support continuous  improvement within our BPO operations, please note, this is not a"/>
          <p:cNvPicPr>
            <a:picLocks noChangeAspect="1" noChangeArrowheads="1"/>
          </p:cNvPicPr>
          <p:nvPr/>
        </p:nvPicPr>
        <p:blipFill rotWithShape="1">
          <a:blip r:embed="rId3">
            <a:extLst>
              <a:ext uri="{28A0092B-C50C-407E-A947-70E740481C1C}">
                <a14:useLocalDpi xmlns:a14="http://schemas.microsoft.com/office/drawing/2010/main" val="0"/>
              </a:ext>
            </a:extLst>
          </a:blip>
          <a:srcRect l="40933" t="43396"/>
          <a:stretch/>
        </p:blipFill>
        <p:spPr bwMode="auto">
          <a:xfrm>
            <a:off x="6058722" y="1545928"/>
            <a:ext cx="2299664" cy="22037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299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48" descr="Spaces to add section titles"/>
          <p:cNvSpPr txBox="1">
            <a:spLocks noGrp="1"/>
          </p:cNvSpPr>
          <p:nvPr>
            <p:ph type="subTitle" idx="1"/>
          </p:nvPr>
        </p:nvSpPr>
        <p:spPr>
          <a:xfrm>
            <a:off x="92250" y="118750"/>
            <a:ext cx="8959500" cy="452700"/>
          </a:xfrm>
          <a:prstGeom prst="rect">
            <a:avLst/>
          </a:prstGeom>
        </p:spPr>
        <p:txBody>
          <a:bodyPr spcFirstLastPara="1" wrap="square" lIns="0" tIns="0" rIns="91425" bIns="0" anchor="t" anchorCtr="0">
            <a:noAutofit/>
          </a:bodyPr>
          <a:lstStyle/>
          <a:p>
            <a:pPr marL="0" lvl="0" indent="0" algn="ctr" rtl="0">
              <a:lnSpc>
                <a:spcPct val="80000"/>
              </a:lnSpc>
              <a:spcBef>
                <a:spcPts val="0"/>
              </a:spcBef>
              <a:spcAft>
                <a:spcPts val="0"/>
              </a:spcAft>
              <a:buSzPts val="1000"/>
              <a:buNone/>
            </a:pPr>
            <a:r>
              <a:rPr lang="en" dirty="0">
                <a:solidFill>
                  <a:schemeClr val="accent1">
                    <a:lumMod val="50000"/>
                  </a:schemeClr>
                </a:solidFill>
                <a:latin typeface="Comfortaa Medium"/>
                <a:ea typeface="Comfortaa Medium"/>
                <a:cs typeface="Comfortaa Medium"/>
                <a:sym typeface="Comfortaa Medium"/>
              </a:rPr>
              <a:t>About AtstroSage</a:t>
            </a:r>
            <a:endParaRPr dirty="0">
              <a:solidFill>
                <a:schemeClr val="accent1">
                  <a:lumMod val="50000"/>
                </a:schemeClr>
              </a:solidFill>
              <a:latin typeface="Comfortaa Medium"/>
              <a:ea typeface="Comfortaa Medium"/>
              <a:cs typeface="Comfortaa Medium"/>
              <a:sym typeface="Comfortaa Medium"/>
            </a:endParaRPr>
          </a:p>
        </p:txBody>
      </p:sp>
      <p:sp>
        <p:nvSpPr>
          <p:cNvPr id="439" name="Google Shape;439;p48"/>
          <p:cNvSpPr txBox="1"/>
          <p:nvPr/>
        </p:nvSpPr>
        <p:spPr>
          <a:xfrm>
            <a:off x="1559098" y="571450"/>
            <a:ext cx="7166400" cy="14085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200" dirty="0">
                <a:solidFill>
                  <a:schemeClr val="tx1"/>
                </a:solidFill>
                <a:latin typeface="Comfortaa"/>
                <a:ea typeface="Comfortaa"/>
                <a:cs typeface="Comfortaa"/>
                <a:sym typeface="Comfortaa"/>
              </a:rPr>
              <a:t>Company overview - AstroSage</a:t>
            </a:r>
            <a:endParaRPr sz="1200" dirty="0">
              <a:solidFill>
                <a:schemeClr val="tx1"/>
              </a:solidFill>
              <a:latin typeface="Comfortaa"/>
              <a:ea typeface="Comfortaa"/>
              <a:cs typeface="Comfortaa"/>
              <a:sym typeface="Comfortaa"/>
            </a:endParaRPr>
          </a:p>
          <a:p>
            <a:pPr marL="0" lvl="0" indent="0" algn="l" rtl="0">
              <a:lnSpc>
                <a:spcPct val="150000"/>
              </a:lnSpc>
              <a:spcBef>
                <a:spcPts val="0"/>
              </a:spcBef>
              <a:spcAft>
                <a:spcPts val="0"/>
              </a:spcAft>
              <a:buNone/>
            </a:pPr>
            <a:endParaRPr sz="1200" dirty="0">
              <a:solidFill>
                <a:schemeClr val="tx1"/>
              </a:solidFill>
              <a:latin typeface="Comfortaa"/>
              <a:ea typeface="Comfortaa"/>
              <a:cs typeface="Comfortaa"/>
              <a:sym typeface="Comfortaa"/>
            </a:endParaRPr>
          </a:p>
          <a:p>
            <a:pPr marL="0" lvl="0" indent="0" algn="l" rtl="0">
              <a:lnSpc>
                <a:spcPct val="150000"/>
              </a:lnSpc>
              <a:spcBef>
                <a:spcPts val="0"/>
              </a:spcBef>
              <a:spcAft>
                <a:spcPts val="0"/>
              </a:spcAft>
              <a:buNone/>
            </a:pPr>
            <a:r>
              <a:rPr lang="en" sz="1200" dirty="0">
                <a:solidFill>
                  <a:schemeClr val="tx1"/>
                </a:solidFill>
                <a:latin typeface="Comfortaa"/>
                <a:ea typeface="Comfortaa"/>
                <a:cs typeface="Comfortaa"/>
                <a:sym typeface="Comfortaa"/>
              </a:rPr>
              <a:t>Industry: Digital astrology and spiritual </a:t>
            </a:r>
            <a:r>
              <a:rPr lang="en" sz="1200" dirty="0" smtClean="0">
                <a:solidFill>
                  <a:schemeClr val="tx1"/>
                </a:solidFill>
                <a:latin typeface="Comfortaa"/>
                <a:ea typeface="Comfortaa"/>
                <a:cs typeface="Comfortaa"/>
                <a:sym typeface="Comfortaa"/>
              </a:rPr>
              <a:t>services</a:t>
            </a:r>
            <a:endParaRPr sz="1200" dirty="0">
              <a:solidFill>
                <a:schemeClr val="tx1"/>
              </a:solidFill>
              <a:latin typeface="Comfortaa"/>
              <a:ea typeface="Comfortaa"/>
              <a:cs typeface="Comfortaa"/>
              <a:sym typeface="Comfortaa"/>
            </a:endParaRPr>
          </a:p>
          <a:p>
            <a:pPr marL="0" lvl="0" indent="0" algn="l" rtl="0">
              <a:lnSpc>
                <a:spcPct val="150000"/>
              </a:lnSpc>
              <a:spcBef>
                <a:spcPts val="0"/>
              </a:spcBef>
              <a:spcAft>
                <a:spcPts val="0"/>
              </a:spcAft>
              <a:buNone/>
            </a:pPr>
            <a:r>
              <a:rPr lang="en" sz="1200" dirty="0">
                <a:solidFill>
                  <a:schemeClr val="tx1"/>
                </a:solidFill>
                <a:latin typeface="Comfortaa"/>
                <a:ea typeface="Comfortaa"/>
                <a:cs typeface="Comfortaa"/>
                <a:sym typeface="Comfortaa"/>
              </a:rPr>
              <a:t>Headquarters: Noida, India</a:t>
            </a:r>
            <a:endParaRPr sz="1200" dirty="0">
              <a:solidFill>
                <a:schemeClr val="tx1"/>
              </a:solidFill>
              <a:latin typeface="Comfortaa"/>
              <a:ea typeface="Comfortaa"/>
              <a:cs typeface="Comfortaa"/>
              <a:sym typeface="Comfortaa"/>
            </a:endParaRPr>
          </a:p>
          <a:p>
            <a:pPr marL="0" lvl="0" indent="0" algn="l" rtl="0">
              <a:lnSpc>
                <a:spcPct val="150000"/>
              </a:lnSpc>
              <a:spcBef>
                <a:spcPts val="0"/>
              </a:spcBef>
              <a:spcAft>
                <a:spcPts val="0"/>
              </a:spcAft>
              <a:buNone/>
            </a:pPr>
            <a:r>
              <a:rPr lang="en" sz="1200" dirty="0">
                <a:solidFill>
                  <a:schemeClr val="tx1"/>
                </a:solidFill>
                <a:latin typeface="Comfortaa"/>
                <a:ea typeface="Comfortaa"/>
                <a:cs typeface="Comfortaa"/>
                <a:sym typeface="Comfortaa"/>
              </a:rPr>
              <a:t>Ownership: Operated by Ojas Softech Pvt. Ltd.</a:t>
            </a:r>
            <a:endParaRPr sz="1200" dirty="0">
              <a:solidFill>
                <a:schemeClr val="tx1"/>
              </a:solidFill>
              <a:latin typeface="Comfortaa"/>
              <a:ea typeface="Comfortaa"/>
              <a:cs typeface="Comfortaa"/>
              <a:sym typeface="Comfortaa"/>
            </a:endParaRPr>
          </a:p>
          <a:p>
            <a:pPr marL="0" lvl="0" indent="0" algn="l" rtl="0">
              <a:lnSpc>
                <a:spcPct val="150000"/>
              </a:lnSpc>
              <a:spcBef>
                <a:spcPts val="0"/>
              </a:spcBef>
              <a:spcAft>
                <a:spcPts val="0"/>
              </a:spcAft>
              <a:buNone/>
            </a:pPr>
            <a:r>
              <a:rPr lang="en" sz="1200" dirty="0">
                <a:solidFill>
                  <a:schemeClr val="tx1"/>
                </a:solidFill>
                <a:latin typeface="Comfortaa"/>
                <a:ea typeface="Comfortaa"/>
                <a:cs typeface="Comfortaa"/>
                <a:sym typeface="Comfortaa"/>
              </a:rPr>
              <a:t>Founded: Mid-2000s (public sources indicate the portal launched in the 2000s)</a:t>
            </a:r>
            <a:endParaRPr sz="1200" dirty="0">
              <a:solidFill>
                <a:schemeClr val="tx1"/>
              </a:solidFill>
              <a:latin typeface="Comfortaa"/>
              <a:ea typeface="Comfortaa"/>
              <a:cs typeface="Comfortaa"/>
              <a:sym typeface="Comfortaa"/>
            </a:endParaRPr>
          </a:p>
          <a:p>
            <a:pPr marL="0" lvl="0" indent="0" algn="l" rtl="0">
              <a:lnSpc>
                <a:spcPct val="150000"/>
              </a:lnSpc>
              <a:spcBef>
                <a:spcPts val="0"/>
              </a:spcBef>
              <a:spcAft>
                <a:spcPts val="0"/>
              </a:spcAft>
              <a:buNone/>
            </a:pPr>
            <a:r>
              <a:rPr lang="en" sz="1200" dirty="0">
                <a:solidFill>
                  <a:schemeClr val="tx1"/>
                </a:solidFill>
                <a:latin typeface="Comfortaa"/>
                <a:ea typeface="Comfortaa"/>
                <a:cs typeface="Comfortaa"/>
                <a:sym typeface="Comfortaa"/>
              </a:rPr>
              <a:t>Website: www.astrosage.com</a:t>
            </a:r>
            <a:endParaRPr sz="1200" dirty="0">
              <a:solidFill>
                <a:schemeClr val="tx1"/>
              </a:solidFill>
              <a:latin typeface="Lato"/>
              <a:ea typeface="Lato"/>
              <a:cs typeface="Lato"/>
              <a:sym typeface="Lato"/>
            </a:endParaRPr>
          </a:p>
        </p:txBody>
      </p:sp>
      <p:pic>
        <p:nvPicPr>
          <p:cNvPr id="440" name="Google Shape;440;p48"/>
          <p:cNvPicPr preferRelativeResize="0"/>
          <p:nvPr/>
        </p:nvPicPr>
        <p:blipFill rotWithShape="1">
          <a:blip r:embed="rId3">
            <a:alphaModFix/>
          </a:blip>
          <a:srcRect l="31" t="9" r="47" b="27"/>
          <a:stretch/>
        </p:blipFill>
        <p:spPr>
          <a:xfrm>
            <a:off x="269811" y="571450"/>
            <a:ext cx="1230838" cy="1376251"/>
          </a:xfrm>
          <a:prstGeom prst="rect">
            <a:avLst/>
          </a:prstGeom>
          <a:noFill/>
          <a:ln>
            <a:noFill/>
          </a:ln>
        </p:spPr>
      </p:pic>
      <p:sp>
        <p:nvSpPr>
          <p:cNvPr id="441" name="Google Shape;441;p48"/>
          <p:cNvSpPr txBox="1"/>
          <p:nvPr/>
        </p:nvSpPr>
        <p:spPr>
          <a:xfrm>
            <a:off x="283498" y="2985742"/>
            <a:ext cx="8442000" cy="1763875"/>
          </a:xfrm>
          <a:prstGeom prst="rect">
            <a:avLst/>
          </a:prstGeom>
          <a:noFill/>
          <a:ln>
            <a:noFill/>
          </a:ln>
        </p:spPr>
        <p:txBody>
          <a:bodyPr spcFirstLastPara="1" wrap="square" lIns="91425" tIns="91425" rIns="91425" bIns="91425" anchor="t" anchorCtr="0">
            <a:noAutofit/>
          </a:bodyPr>
          <a:lstStyle/>
          <a:p>
            <a:pPr lvl="0" algn="ctr" rtl="0">
              <a:spcBef>
                <a:spcPts val="0"/>
              </a:spcBef>
              <a:spcAft>
                <a:spcPts val="0"/>
              </a:spcAft>
            </a:pPr>
            <a:r>
              <a:rPr lang="en" sz="1800" b="1" dirty="0">
                <a:solidFill>
                  <a:schemeClr val="tx1"/>
                </a:solidFill>
                <a:latin typeface="Comfortaa"/>
                <a:ea typeface="Comfortaa"/>
                <a:cs typeface="Comfortaa"/>
                <a:sym typeface="Comfortaa"/>
              </a:rPr>
              <a:t>What the company does</a:t>
            </a:r>
            <a:endParaRPr sz="1800" b="1" dirty="0">
              <a:solidFill>
                <a:schemeClr val="tx1"/>
              </a:solidFill>
              <a:latin typeface="Comfortaa"/>
              <a:ea typeface="Comfortaa"/>
              <a:cs typeface="Comfortaa"/>
              <a:sym typeface="Comfortaa"/>
            </a:endParaRPr>
          </a:p>
          <a:p>
            <a:pPr marL="171450" lvl="0" indent="-171450" algn="l" rtl="0">
              <a:spcBef>
                <a:spcPts val="0"/>
              </a:spcBef>
              <a:spcAft>
                <a:spcPts val="0"/>
              </a:spcAft>
              <a:buFont typeface="Arial" panose="020B0604020202020204" pitchFamily="34" charset="0"/>
              <a:buChar char="•"/>
            </a:pPr>
            <a:endParaRPr sz="1000" dirty="0">
              <a:solidFill>
                <a:schemeClr val="tx1"/>
              </a:solidFill>
              <a:latin typeface="Comfortaa"/>
              <a:ea typeface="Comfortaa"/>
              <a:cs typeface="Comfortaa"/>
              <a:sym typeface="Comfortaa"/>
            </a:endParaRPr>
          </a:p>
          <a:p>
            <a:pPr marL="323850" lvl="0" indent="-171450" algn="l" rtl="0">
              <a:lnSpc>
                <a:spcPct val="150000"/>
              </a:lnSpc>
              <a:spcBef>
                <a:spcPts val="0"/>
              </a:spcBef>
              <a:spcAft>
                <a:spcPts val="0"/>
              </a:spcAft>
              <a:buClrTx/>
              <a:buSzPts val="1200"/>
              <a:buFont typeface="Arial" panose="020B0604020202020204" pitchFamily="34" charset="0"/>
              <a:buChar char="•"/>
            </a:pPr>
            <a:r>
              <a:rPr lang="en" sz="1200" dirty="0">
                <a:solidFill>
                  <a:schemeClr val="tx1"/>
                </a:solidFill>
                <a:latin typeface="Comfortaa"/>
                <a:ea typeface="Comfortaa"/>
                <a:cs typeface="Comfortaa"/>
                <a:sym typeface="Comfortaa"/>
              </a:rPr>
              <a:t>Provides Vedic astrology tools and </a:t>
            </a:r>
            <a:r>
              <a:rPr lang="en" sz="1200" dirty="0" smtClean="0">
                <a:solidFill>
                  <a:schemeClr val="tx1"/>
                </a:solidFill>
                <a:latin typeface="Comfortaa"/>
                <a:ea typeface="Comfortaa"/>
                <a:cs typeface="Comfortaa"/>
                <a:sym typeface="Comfortaa"/>
              </a:rPr>
              <a:t>content.</a:t>
            </a:r>
            <a:endParaRPr sz="1200" dirty="0">
              <a:solidFill>
                <a:schemeClr val="tx1"/>
              </a:solidFill>
              <a:latin typeface="Comfortaa"/>
              <a:ea typeface="Comfortaa"/>
              <a:cs typeface="Comfortaa"/>
              <a:sym typeface="Comfortaa"/>
            </a:endParaRPr>
          </a:p>
          <a:p>
            <a:pPr marL="323850" lvl="0" indent="-171450" algn="l" rtl="0">
              <a:lnSpc>
                <a:spcPct val="150000"/>
              </a:lnSpc>
              <a:spcBef>
                <a:spcPts val="0"/>
              </a:spcBef>
              <a:spcAft>
                <a:spcPts val="0"/>
              </a:spcAft>
              <a:buClrTx/>
              <a:buSzPts val="1200"/>
              <a:buFont typeface="Arial" panose="020B0604020202020204" pitchFamily="34" charset="0"/>
              <a:buChar char="•"/>
            </a:pPr>
            <a:r>
              <a:rPr lang="en" sz="1200" dirty="0">
                <a:solidFill>
                  <a:schemeClr val="tx1"/>
                </a:solidFill>
                <a:latin typeface="Comfortaa"/>
                <a:ea typeface="Comfortaa"/>
                <a:cs typeface="Comfortaa"/>
                <a:sym typeface="Comfortaa"/>
              </a:rPr>
              <a:t>Offers consultations with astrologers via its marketplace (AstroSage Varta) and detailed paid reports (e.g., Brihat Kundli).</a:t>
            </a:r>
            <a:endParaRPr sz="1200" dirty="0">
              <a:solidFill>
                <a:schemeClr val="tx1"/>
              </a:solidFill>
              <a:latin typeface="Comfortaa"/>
              <a:ea typeface="Comfortaa"/>
              <a:cs typeface="Comfortaa"/>
              <a:sym typeface="Comfortaa"/>
            </a:endParaRPr>
          </a:p>
          <a:p>
            <a:pPr marL="323850" lvl="0" indent="-171450" algn="l" rtl="0">
              <a:lnSpc>
                <a:spcPct val="150000"/>
              </a:lnSpc>
              <a:spcBef>
                <a:spcPts val="0"/>
              </a:spcBef>
              <a:spcAft>
                <a:spcPts val="0"/>
              </a:spcAft>
              <a:buClrTx/>
              <a:buSzPts val="1200"/>
              <a:buFont typeface="Arial" panose="020B0604020202020204" pitchFamily="34" charset="0"/>
              <a:buChar char="•"/>
            </a:pPr>
            <a:r>
              <a:rPr lang="en" sz="1200" dirty="0" smtClean="0">
                <a:solidFill>
                  <a:schemeClr val="tx1"/>
                </a:solidFill>
                <a:latin typeface="Comfortaa"/>
                <a:ea typeface="Comfortaa"/>
                <a:cs typeface="Comfortaa"/>
                <a:sym typeface="Comfortaa"/>
              </a:rPr>
              <a:t>Sells </a:t>
            </a:r>
            <a:r>
              <a:rPr lang="en" sz="1200" dirty="0">
                <a:solidFill>
                  <a:schemeClr val="tx1"/>
                </a:solidFill>
                <a:latin typeface="Comfortaa"/>
                <a:ea typeface="Comfortaa"/>
                <a:cs typeface="Comfortaa"/>
                <a:sym typeface="Comfortaa"/>
              </a:rPr>
              <a:t>spiritual products and </a:t>
            </a:r>
            <a:r>
              <a:rPr lang="en" sz="1200" dirty="0" smtClean="0">
                <a:solidFill>
                  <a:schemeClr val="tx1"/>
                </a:solidFill>
                <a:latin typeface="Comfortaa"/>
                <a:ea typeface="Comfortaa"/>
                <a:cs typeface="Comfortaa"/>
                <a:sym typeface="Comfortaa"/>
              </a:rPr>
              <a:t>remedies.</a:t>
            </a:r>
            <a:endParaRPr sz="1200" dirty="0">
              <a:solidFill>
                <a:schemeClr val="tx1"/>
              </a:solidFill>
              <a:latin typeface="Comfortaa"/>
              <a:ea typeface="Comfortaa"/>
              <a:cs typeface="Comfortaa"/>
              <a:sym typeface="Comforta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1" name="Google Shape;551;p63"/>
          <p:cNvSpPr txBox="1"/>
          <p:nvPr/>
        </p:nvSpPr>
        <p:spPr>
          <a:xfrm>
            <a:off x="221479" y="1451873"/>
            <a:ext cx="4138500" cy="2277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dirty="0">
                <a:solidFill>
                  <a:schemeClr val="tx1"/>
                </a:solidFill>
                <a:latin typeface="Comfortaa"/>
                <a:ea typeface="Comfortaa"/>
                <a:cs typeface="Comfortaa"/>
                <a:sym typeface="Comfortaa"/>
              </a:rPr>
              <a:t>Strengthen Data Monitoring and Reporting</a:t>
            </a:r>
            <a:endParaRPr b="1" dirty="0">
              <a:solidFill>
                <a:schemeClr val="tx1"/>
              </a:solidFill>
              <a:latin typeface="Comfortaa"/>
              <a:ea typeface="Comfortaa"/>
              <a:cs typeface="Comfortaa"/>
              <a:sym typeface="Comfortaa"/>
            </a:endParaRPr>
          </a:p>
          <a:p>
            <a:pPr marL="914400" lvl="0" indent="0" algn="l" rtl="0">
              <a:spcBef>
                <a:spcPts val="0"/>
              </a:spcBef>
              <a:spcAft>
                <a:spcPts val="0"/>
              </a:spcAft>
              <a:buNone/>
            </a:pPr>
            <a:endParaRPr sz="1200" dirty="0">
              <a:solidFill>
                <a:schemeClr val="tx1"/>
              </a:solidFill>
              <a:latin typeface="Comfortaa"/>
              <a:ea typeface="Comfortaa"/>
              <a:cs typeface="Comfortaa"/>
              <a:sym typeface="Comfortaa"/>
            </a:endParaRPr>
          </a:p>
          <a:p>
            <a:pPr marL="457200" lvl="0" indent="-279400" algn="l" rtl="0">
              <a:spcBef>
                <a:spcPts val="0"/>
              </a:spcBef>
              <a:spcAft>
                <a:spcPts val="0"/>
              </a:spcAft>
              <a:buClrTx/>
              <a:buSzPts val="800"/>
              <a:buFont typeface="Arial" panose="020B0604020202020204" pitchFamily="34" charset="0"/>
              <a:buChar char="•"/>
            </a:pPr>
            <a:r>
              <a:rPr lang="en" sz="1200" dirty="0">
                <a:solidFill>
                  <a:schemeClr val="tx1"/>
                </a:solidFill>
                <a:latin typeface="Comfortaa"/>
                <a:ea typeface="Comfortaa"/>
                <a:cs typeface="Comfortaa"/>
                <a:sym typeface="Comfortaa"/>
              </a:rPr>
              <a:t>Reason: Continuous tracking enables proactive issue resolution.</a:t>
            </a:r>
            <a:endParaRPr sz="1200" dirty="0">
              <a:solidFill>
                <a:schemeClr val="tx1"/>
              </a:solidFill>
              <a:latin typeface="Comfortaa"/>
              <a:ea typeface="Comfortaa"/>
              <a:cs typeface="Comfortaa"/>
              <a:sym typeface="Comfortaa"/>
            </a:endParaRPr>
          </a:p>
          <a:p>
            <a:pPr marL="1085850" lvl="0" indent="-171450" algn="l" rtl="0">
              <a:spcBef>
                <a:spcPts val="0"/>
              </a:spcBef>
              <a:spcAft>
                <a:spcPts val="0"/>
              </a:spcAft>
              <a:buClrTx/>
              <a:buFont typeface="Arial" panose="020B0604020202020204" pitchFamily="34" charset="0"/>
              <a:buChar char="•"/>
            </a:pPr>
            <a:endParaRPr sz="1200" dirty="0">
              <a:solidFill>
                <a:schemeClr val="tx1"/>
              </a:solidFill>
              <a:latin typeface="Comfortaa"/>
              <a:ea typeface="Comfortaa"/>
              <a:cs typeface="Comfortaa"/>
              <a:sym typeface="Comfortaa"/>
            </a:endParaRPr>
          </a:p>
          <a:p>
            <a:pPr marL="457200" lvl="0" indent="-279400" algn="l" rtl="0">
              <a:spcBef>
                <a:spcPts val="0"/>
              </a:spcBef>
              <a:spcAft>
                <a:spcPts val="0"/>
              </a:spcAft>
              <a:buClrTx/>
              <a:buSzPts val="800"/>
              <a:buFont typeface="Arial" panose="020B0604020202020204" pitchFamily="34" charset="0"/>
              <a:buChar char="•"/>
            </a:pPr>
            <a:r>
              <a:rPr lang="en" sz="1200" dirty="0">
                <a:solidFill>
                  <a:schemeClr val="tx1"/>
                </a:solidFill>
                <a:latin typeface="Comfortaa"/>
                <a:ea typeface="Comfortaa"/>
                <a:cs typeface="Comfortaa"/>
                <a:sym typeface="Comfortaa"/>
              </a:rPr>
              <a:t>Action: Use dashboards to monitor KPIs like completion rates and ratings.</a:t>
            </a:r>
            <a:endParaRPr sz="1200" dirty="0">
              <a:solidFill>
                <a:schemeClr val="tx1"/>
              </a:solidFill>
              <a:latin typeface="Comfortaa"/>
              <a:ea typeface="Comfortaa"/>
              <a:cs typeface="Comfortaa"/>
              <a:sym typeface="Comfortaa"/>
            </a:endParaRPr>
          </a:p>
          <a:p>
            <a:pPr marL="1085850" lvl="0" indent="-171450" algn="l" rtl="0">
              <a:spcBef>
                <a:spcPts val="0"/>
              </a:spcBef>
              <a:spcAft>
                <a:spcPts val="0"/>
              </a:spcAft>
              <a:buClrTx/>
              <a:buFont typeface="Arial" panose="020B0604020202020204" pitchFamily="34" charset="0"/>
              <a:buChar char="•"/>
            </a:pPr>
            <a:endParaRPr sz="1200" dirty="0">
              <a:solidFill>
                <a:schemeClr val="tx1"/>
              </a:solidFill>
              <a:latin typeface="Comfortaa"/>
              <a:ea typeface="Comfortaa"/>
              <a:cs typeface="Comfortaa"/>
              <a:sym typeface="Comfortaa"/>
            </a:endParaRPr>
          </a:p>
          <a:p>
            <a:pPr marL="457200" lvl="0" indent="-279400" algn="l" rtl="0">
              <a:spcBef>
                <a:spcPts val="0"/>
              </a:spcBef>
              <a:spcAft>
                <a:spcPts val="0"/>
              </a:spcAft>
              <a:buClrTx/>
              <a:buSzPts val="800"/>
              <a:buFont typeface="Arial" panose="020B0604020202020204" pitchFamily="34" charset="0"/>
              <a:buChar char="•"/>
            </a:pPr>
            <a:r>
              <a:rPr lang="en" sz="1200" dirty="0">
                <a:solidFill>
                  <a:schemeClr val="tx1"/>
                </a:solidFill>
                <a:latin typeface="Comfortaa"/>
                <a:ea typeface="Comfortaa"/>
                <a:cs typeface="Comfortaa"/>
                <a:sym typeface="Comfortaa"/>
              </a:rPr>
              <a:t>Impact: Data-driven decisions and continuous improvement.</a:t>
            </a:r>
            <a:endParaRPr sz="1200" dirty="0">
              <a:solidFill>
                <a:schemeClr val="tx1"/>
              </a:solidFill>
              <a:latin typeface="Comfortaa"/>
              <a:ea typeface="Comfortaa"/>
              <a:cs typeface="Comfortaa"/>
              <a:sym typeface="Comfortaa"/>
            </a:endParaRPr>
          </a:p>
        </p:txBody>
      </p:sp>
      <p:sp>
        <p:nvSpPr>
          <p:cNvPr id="6" name="Google Shape;523;p60"/>
          <p:cNvSpPr txBox="1"/>
          <p:nvPr/>
        </p:nvSpPr>
        <p:spPr>
          <a:xfrm>
            <a:off x="34275" y="79200"/>
            <a:ext cx="9072300" cy="48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dirty="0">
                <a:solidFill>
                  <a:schemeClr val="accent1">
                    <a:lumMod val="50000"/>
                  </a:schemeClr>
                </a:solidFill>
                <a:latin typeface="Comfortaa"/>
                <a:ea typeface="Comfortaa"/>
                <a:cs typeface="Comfortaa"/>
                <a:sym typeface="Comfortaa"/>
              </a:rPr>
              <a:t>Strategic Recommendations</a:t>
            </a:r>
            <a:endParaRPr sz="2400" b="1" dirty="0">
              <a:solidFill>
                <a:schemeClr val="accent1">
                  <a:lumMod val="50000"/>
                </a:schemeClr>
              </a:solidFill>
              <a:latin typeface="Comfortaa"/>
              <a:ea typeface="Comfortaa"/>
              <a:cs typeface="Comfortaa"/>
              <a:sym typeface="Comfortaa"/>
            </a:endParaRPr>
          </a:p>
        </p:txBody>
      </p:sp>
      <p:sp>
        <p:nvSpPr>
          <p:cNvPr id="2" name="AutoShape 2" descr="Data Analysis Report Icon Graphic by hr-gold · Creative Fabric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44" name="Picture 4" descr="Data Analysis Report Icon Graphic by hr-gold · Creative Fabric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4016" y="1399220"/>
            <a:ext cx="3501866" cy="233055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2" name="Google Shape;552;p63"/>
          <p:cNvSpPr txBox="1"/>
          <p:nvPr/>
        </p:nvSpPr>
        <p:spPr>
          <a:xfrm>
            <a:off x="4483223" y="1231467"/>
            <a:ext cx="4220023" cy="190818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b="1" dirty="0">
              <a:solidFill>
                <a:schemeClr val="tx1"/>
              </a:solidFill>
              <a:latin typeface="Comfortaa"/>
              <a:ea typeface="Comfortaa"/>
              <a:cs typeface="Comfortaa"/>
              <a:sym typeface="Comfortaa"/>
            </a:endParaRPr>
          </a:p>
          <a:p>
            <a:pPr marL="0" lvl="0" indent="0" algn="l" rtl="0">
              <a:spcBef>
                <a:spcPts val="0"/>
              </a:spcBef>
              <a:spcAft>
                <a:spcPts val="0"/>
              </a:spcAft>
              <a:buNone/>
            </a:pPr>
            <a:r>
              <a:rPr lang="en" b="1" dirty="0">
                <a:solidFill>
                  <a:schemeClr val="tx1"/>
                </a:solidFill>
                <a:latin typeface="Comfortaa"/>
                <a:ea typeface="Comfortaa"/>
                <a:cs typeface="Comfortaa"/>
                <a:sym typeface="Comfortaa"/>
              </a:rPr>
              <a:t>📈 Higher customer satisfaction</a:t>
            </a:r>
            <a:endParaRPr b="1" dirty="0">
              <a:solidFill>
                <a:schemeClr val="tx1"/>
              </a:solidFill>
              <a:latin typeface="Comfortaa"/>
              <a:ea typeface="Comfortaa"/>
              <a:cs typeface="Comfortaa"/>
              <a:sym typeface="Comfortaa"/>
            </a:endParaRPr>
          </a:p>
          <a:p>
            <a:pPr marL="0" lvl="0" indent="0" algn="l" rtl="0">
              <a:spcBef>
                <a:spcPts val="0"/>
              </a:spcBef>
              <a:spcAft>
                <a:spcPts val="0"/>
              </a:spcAft>
              <a:buNone/>
            </a:pPr>
            <a:endParaRPr b="1" dirty="0">
              <a:solidFill>
                <a:schemeClr val="tx1"/>
              </a:solidFill>
              <a:latin typeface="Comfortaa"/>
              <a:ea typeface="Comfortaa"/>
              <a:cs typeface="Comfortaa"/>
              <a:sym typeface="Comfortaa"/>
            </a:endParaRPr>
          </a:p>
          <a:p>
            <a:pPr marL="0" lvl="0" indent="0" algn="l" rtl="0">
              <a:spcBef>
                <a:spcPts val="0"/>
              </a:spcBef>
              <a:spcAft>
                <a:spcPts val="0"/>
              </a:spcAft>
              <a:buNone/>
            </a:pPr>
            <a:r>
              <a:rPr lang="en" b="1" dirty="0" smtClean="0">
                <a:solidFill>
                  <a:schemeClr val="tx1"/>
                </a:solidFill>
                <a:latin typeface="Comfortaa"/>
                <a:ea typeface="Comfortaa"/>
                <a:cs typeface="Comfortaa"/>
                <a:sym typeface="Comfortaa"/>
              </a:rPr>
              <a:t>⚙️ </a:t>
            </a:r>
            <a:r>
              <a:rPr lang="en" b="1" dirty="0">
                <a:solidFill>
                  <a:schemeClr val="tx1"/>
                </a:solidFill>
                <a:latin typeface="Comfortaa"/>
                <a:ea typeface="Comfortaa"/>
                <a:cs typeface="Comfortaa"/>
                <a:sym typeface="Comfortaa"/>
              </a:rPr>
              <a:t>Increased operational efficiency</a:t>
            </a:r>
            <a:endParaRPr b="1" dirty="0">
              <a:solidFill>
                <a:schemeClr val="tx1"/>
              </a:solidFill>
              <a:latin typeface="Comfortaa"/>
              <a:ea typeface="Comfortaa"/>
              <a:cs typeface="Comfortaa"/>
              <a:sym typeface="Comfortaa"/>
            </a:endParaRPr>
          </a:p>
          <a:p>
            <a:pPr marL="0" lvl="0" indent="0" algn="l" rtl="0">
              <a:spcBef>
                <a:spcPts val="0"/>
              </a:spcBef>
              <a:spcAft>
                <a:spcPts val="0"/>
              </a:spcAft>
              <a:buNone/>
            </a:pPr>
            <a:endParaRPr b="1" dirty="0">
              <a:solidFill>
                <a:schemeClr val="tx1"/>
              </a:solidFill>
              <a:latin typeface="Comfortaa"/>
              <a:ea typeface="Comfortaa"/>
              <a:cs typeface="Comfortaa"/>
              <a:sym typeface="Comfortaa"/>
            </a:endParaRPr>
          </a:p>
          <a:p>
            <a:pPr marL="0" lvl="0" indent="0" algn="l" rtl="0">
              <a:spcBef>
                <a:spcPts val="0"/>
              </a:spcBef>
              <a:spcAft>
                <a:spcPts val="0"/>
              </a:spcAft>
              <a:buNone/>
            </a:pPr>
            <a:r>
              <a:rPr lang="en" b="1" dirty="0">
                <a:solidFill>
                  <a:schemeClr val="tx1"/>
                </a:solidFill>
                <a:latin typeface="Comfortaa"/>
                <a:ea typeface="Comfortaa"/>
                <a:cs typeface="Comfortaa"/>
                <a:sym typeface="Comfortaa"/>
              </a:rPr>
              <a:t>💰 Boosted profitability</a:t>
            </a:r>
            <a:endParaRPr b="1" dirty="0">
              <a:solidFill>
                <a:schemeClr val="tx1"/>
              </a:solidFill>
              <a:latin typeface="Comfortaa"/>
              <a:ea typeface="Comfortaa"/>
              <a:cs typeface="Comfortaa"/>
              <a:sym typeface="Comfortaa"/>
            </a:endParaRPr>
          </a:p>
          <a:p>
            <a:pPr marL="0" lvl="0" indent="0" algn="l" rtl="0">
              <a:spcBef>
                <a:spcPts val="0"/>
              </a:spcBef>
              <a:spcAft>
                <a:spcPts val="0"/>
              </a:spcAft>
              <a:buNone/>
            </a:pPr>
            <a:endParaRPr b="1" dirty="0">
              <a:solidFill>
                <a:schemeClr val="tx1"/>
              </a:solidFill>
              <a:latin typeface="Comfortaa"/>
              <a:ea typeface="Comfortaa"/>
              <a:cs typeface="Comfortaa"/>
              <a:sym typeface="Comfortaa"/>
            </a:endParaRPr>
          </a:p>
          <a:p>
            <a:pPr marL="0" lvl="0" indent="0" algn="l" rtl="0">
              <a:spcBef>
                <a:spcPts val="0"/>
              </a:spcBef>
              <a:spcAft>
                <a:spcPts val="0"/>
              </a:spcAft>
              <a:buNone/>
            </a:pPr>
            <a:r>
              <a:rPr lang="en" b="1" dirty="0">
                <a:solidFill>
                  <a:schemeClr val="tx1"/>
                </a:solidFill>
                <a:latin typeface="Comfortaa"/>
                <a:ea typeface="Comfortaa"/>
                <a:cs typeface="Comfortaa"/>
                <a:sym typeface="Comfortaa"/>
              </a:rPr>
              <a:t>🛅 Improved employee retention</a:t>
            </a:r>
            <a:endParaRPr b="1" dirty="0">
              <a:solidFill>
                <a:schemeClr val="tx1"/>
              </a:solidFill>
              <a:latin typeface="Comfortaa"/>
              <a:ea typeface="Comfortaa"/>
              <a:cs typeface="Comfortaa"/>
              <a:sym typeface="Comfortaa"/>
            </a:endParaRPr>
          </a:p>
        </p:txBody>
      </p:sp>
      <p:sp>
        <p:nvSpPr>
          <p:cNvPr id="6" name="Google Shape;523;p60"/>
          <p:cNvSpPr txBox="1"/>
          <p:nvPr/>
        </p:nvSpPr>
        <p:spPr>
          <a:xfrm>
            <a:off x="34275" y="79200"/>
            <a:ext cx="9072300" cy="487200"/>
          </a:xfrm>
          <a:prstGeom prst="rect">
            <a:avLst/>
          </a:prstGeom>
          <a:noFill/>
          <a:ln>
            <a:noFill/>
          </a:ln>
        </p:spPr>
        <p:txBody>
          <a:bodyPr spcFirstLastPara="1" wrap="square" lIns="91425" tIns="91425" rIns="91425" bIns="91425" anchor="t" anchorCtr="0">
            <a:noAutofit/>
          </a:bodyPr>
          <a:lstStyle/>
          <a:p>
            <a:pPr lvl="0" algn="ctr"/>
            <a:r>
              <a:rPr lang="en-IN" sz="2400" b="1" dirty="0">
                <a:solidFill>
                  <a:schemeClr val="accent1">
                    <a:lumMod val="50000"/>
                  </a:schemeClr>
                </a:solidFill>
                <a:latin typeface="Comfortaa"/>
                <a:ea typeface="Comfortaa"/>
                <a:cs typeface="Comfortaa"/>
                <a:sym typeface="Comfortaa"/>
              </a:rPr>
              <a:t>Overall Expected </a:t>
            </a:r>
            <a:r>
              <a:rPr lang="en-IN" sz="2400" b="1" dirty="0" smtClean="0">
                <a:solidFill>
                  <a:schemeClr val="accent1">
                    <a:lumMod val="50000"/>
                  </a:schemeClr>
                </a:solidFill>
                <a:latin typeface="Comfortaa"/>
                <a:ea typeface="Comfortaa"/>
                <a:cs typeface="Comfortaa"/>
                <a:sym typeface="Comfortaa"/>
              </a:rPr>
              <a:t>Impact</a:t>
            </a:r>
            <a:endParaRPr lang="en-IN" sz="2400" b="1" dirty="0">
              <a:solidFill>
                <a:schemeClr val="accent1">
                  <a:lumMod val="50000"/>
                </a:schemeClr>
              </a:solidFill>
              <a:latin typeface="Comfortaa"/>
              <a:ea typeface="Comfortaa"/>
              <a:cs typeface="Comfortaa"/>
              <a:sym typeface="Comfortaa"/>
            </a:endParaRPr>
          </a:p>
        </p:txBody>
      </p:sp>
      <p:pic>
        <p:nvPicPr>
          <p:cNvPr id="11266" name="Picture 2" descr="25+ Thousand Impact Logo Royalty-Free Images, Stock Photos &amp; Pictures |  Shutterstock"/>
          <p:cNvPicPr>
            <a:picLocks noChangeAspect="1" noChangeArrowheads="1"/>
          </p:cNvPicPr>
          <p:nvPr/>
        </p:nvPicPr>
        <p:blipFill rotWithShape="1">
          <a:blip r:embed="rId3">
            <a:extLst>
              <a:ext uri="{28A0092B-C50C-407E-A947-70E740481C1C}">
                <a14:useLocalDpi xmlns:a14="http://schemas.microsoft.com/office/drawing/2010/main" val="0"/>
              </a:ext>
            </a:extLst>
          </a:blip>
          <a:srcRect l="-1" r="1623" b="16012"/>
          <a:stretch/>
        </p:blipFill>
        <p:spPr bwMode="auto">
          <a:xfrm>
            <a:off x="451605" y="966895"/>
            <a:ext cx="2725771" cy="2506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30244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t="6789" r="2662" b="6533"/>
          <a:stretch/>
        </p:blipFill>
        <p:spPr>
          <a:xfrm>
            <a:off x="2845" y="795989"/>
            <a:ext cx="9141155" cy="3578660"/>
          </a:xfrm>
          <a:prstGeom prst="rect">
            <a:avLst/>
          </a:prstGeom>
        </p:spPr>
      </p:pic>
      <p:sp>
        <p:nvSpPr>
          <p:cNvPr id="5" name="Google Shape;523;p60"/>
          <p:cNvSpPr txBox="1"/>
          <p:nvPr/>
        </p:nvSpPr>
        <p:spPr>
          <a:xfrm>
            <a:off x="34275" y="79200"/>
            <a:ext cx="9072300" cy="487200"/>
          </a:xfrm>
          <a:prstGeom prst="rect">
            <a:avLst/>
          </a:prstGeom>
          <a:noFill/>
          <a:ln>
            <a:noFill/>
          </a:ln>
        </p:spPr>
        <p:txBody>
          <a:bodyPr spcFirstLastPara="1" wrap="square" lIns="91425" tIns="91425" rIns="91425" bIns="91425" anchor="t" anchorCtr="0">
            <a:noAutofit/>
          </a:bodyPr>
          <a:lstStyle/>
          <a:p>
            <a:pPr lvl="0" algn="ctr"/>
            <a:r>
              <a:rPr lang="en-US" sz="2400" b="1">
                <a:solidFill>
                  <a:schemeClr val="accent1">
                    <a:lumMod val="50000"/>
                  </a:schemeClr>
                </a:solidFill>
                <a:latin typeface="Comfortaa"/>
                <a:ea typeface="Comfortaa"/>
                <a:cs typeface="Comfortaa"/>
                <a:sym typeface="Comfortaa"/>
              </a:rPr>
              <a:t>AstroSage Call Center Performance Dashboard</a:t>
            </a:r>
            <a:endParaRPr lang="en-US" sz="2400" b="1" dirty="0">
              <a:solidFill>
                <a:schemeClr val="accent1">
                  <a:lumMod val="50000"/>
                </a:schemeClr>
              </a:solidFill>
              <a:latin typeface="Comfortaa"/>
              <a:ea typeface="Comfortaa"/>
              <a:cs typeface="Comfortaa"/>
              <a:sym typeface="Comforta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Google Shape;570;p66"/>
          <p:cNvSpPr txBox="1"/>
          <p:nvPr/>
        </p:nvSpPr>
        <p:spPr>
          <a:xfrm>
            <a:off x="730841" y="1231343"/>
            <a:ext cx="7551387" cy="228153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b="1" dirty="0">
                <a:solidFill>
                  <a:schemeClr val="tx1"/>
                </a:solidFill>
                <a:latin typeface="Comfortaa"/>
                <a:ea typeface="Comfortaa"/>
                <a:cs typeface="Comfortaa"/>
                <a:sym typeface="Comfortaa"/>
              </a:rPr>
              <a:t>Summary of Findings</a:t>
            </a:r>
            <a:endParaRPr sz="1300" b="1" dirty="0">
              <a:solidFill>
                <a:schemeClr val="tx1"/>
              </a:solidFill>
              <a:latin typeface="Comfortaa"/>
              <a:ea typeface="Comfortaa"/>
              <a:cs typeface="Comfortaa"/>
              <a:sym typeface="Comfortaa"/>
            </a:endParaRPr>
          </a:p>
          <a:p>
            <a:pPr marL="0" lvl="0" indent="0" algn="l" rtl="0">
              <a:spcBef>
                <a:spcPts val="0"/>
              </a:spcBef>
              <a:spcAft>
                <a:spcPts val="0"/>
              </a:spcAft>
              <a:buNone/>
            </a:pPr>
            <a:endParaRPr sz="1200" dirty="0">
              <a:solidFill>
                <a:schemeClr val="tx1"/>
              </a:solidFill>
              <a:latin typeface="Comfortaa Medium"/>
              <a:ea typeface="Comfortaa Medium"/>
              <a:cs typeface="Comfortaa Medium"/>
              <a:sym typeface="Comfortaa Medium"/>
            </a:endParaRPr>
          </a:p>
          <a:p>
            <a:pPr marL="457200" lvl="0" indent="-304800" algn="l" rtl="0">
              <a:spcBef>
                <a:spcPts val="0"/>
              </a:spcBef>
              <a:spcAft>
                <a:spcPts val="0"/>
              </a:spcAft>
              <a:buClrTx/>
              <a:buSzPts val="1200"/>
              <a:buFont typeface="Arial" panose="020B0604020202020204" pitchFamily="34" charset="0"/>
              <a:buChar char="•"/>
            </a:pPr>
            <a:r>
              <a:rPr lang="en" sz="1200" dirty="0">
                <a:solidFill>
                  <a:schemeClr val="tx1"/>
                </a:solidFill>
                <a:latin typeface="Comfortaa Medium"/>
                <a:ea typeface="Comfortaa Medium"/>
                <a:cs typeface="Comfortaa Medium"/>
                <a:sym typeface="Comfortaa Medium"/>
              </a:rPr>
              <a:t>High system failure rates and workload imbalances were key operational challenges.</a:t>
            </a:r>
            <a:endParaRPr sz="1200" dirty="0">
              <a:solidFill>
                <a:schemeClr val="tx1"/>
              </a:solidFill>
              <a:latin typeface="Comfortaa Medium"/>
              <a:ea typeface="Comfortaa Medium"/>
              <a:cs typeface="Comfortaa Medium"/>
              <a:sym typeface="Comfortaa Medium"/>
            </a:endParaRPr>
          </a:p>
          <a:p>
            <a:pPr marL="628650" lvl="0" indent="-171450" algn="l" rtl="0">
              <a:spcBef>
                <a:spcPts val="0"/>
              </a:spcBef>
              <a:spcAft>
                <a:spcPts val="0"/>
              </a:spcAft>
              <a:buClrTx/>
              <a:buFont typeface="Arial" panose="020B0604020202020204" pitchFamily="34" charset="0"/>
              <a:buChar char="•"/>
            </a:pPr>
            <a:endParaRPr sz="1200" dirty="0">
              <a:solidFill>
                <a:schemeClr val="tx1"/>
              </a:solidFill>
              <a:latin typeface="Comfortaa Medium"/>
              <a:ea typeface="Comfortaa Medium"/>
              <a:cs typeface="Comfortaa Medium"/>
              <a:sym typeface="Comfortaa Medium"/>
            </a:endParaRPr>
          </a:p>
          <a:p>
            <a:pPr marL="457200" lvl="0" indent="-304800" algn="l" rtl="0">
              <a:spcBef>
                <a:spcPts val="0"/>
              </a:spcBef>
              <a:spcAft>
                <a:spcPts val="0"/>
              </a:spcAft>
              <a:buClrTx/>
              <a:buSzPts val="1200"/>
              <a:buFont typeface="Arial" panose="020B0604020202020204" pitchFamily="34" charset="0"/>
              <a:buChar char="•"/>
            </a:pPr>
            <a:r>
              <a:rPr lang="en" sz="1200" dirty="0">
                <a:solidFill>
                  <a:schemeClr val="tx1"/>
                </a:solidFill>
                <a:latin typeface="Comfortaa Medium"/>
                <a:ea typeface="Comfortaa Medium"/>
                <a:cs typeface="Comfortaa Medium"/>
                <a:sym typeface="Comfortaa Medium"/>
              </a:rPr>
              <a:t>Average customer satisfaction (2.93/8) indicates an urgent need for service quality improvement.</a:t>
            </a:r>
            <a:endParaRPr sz="1200" dirty="0">
              <a:solidFill>
                <a:schemeClr val="tx1"/>
              </a:solidFill>
              <a:latin typeface="Comfortaa Medium"/>
              <a:ea typeface="Comfortaa Medium"/>
              <a:cs typeface="Comfortaa Medium"/>
              <a:sym typeface="Comfortaa Medium"/>
            </a:endParaRPr>
          </a:p>
          <a:p>
            <a:pPr marL="628650" lvl="0" indent="-171450" algn="l" rtl="0">
              <a:spcBef>
                <a:spcPts val="0"/>
              </a:spcBef>
              <a:spcAft>
                <a:spcPts val="0"/>
              </a:spcAft>
              <a:buClrTx/>
              <a:buFont typeface="Arial" panose="020B0604020202020204" pitchFamily="34" charset="0"/>
              <a:buChar char="•"/>
            </a:pPr>
            <a:endParaRPr sz="1200" dirty="0">
              <a:solidFill>
                <a:schemeClr val="tx1"/>
              </a:solidFill>
              <a:latin typeface="Comfortaa Medium"/>
              <a:ea typeface="Comfortaa Medium"/>
              <a:cs typeface="Comfortaa Medium"/>
              <a:sym typeface="Comfortaa Medium"/>
            </a:endParaRPr>
          </a:p>
          <a:p>
            <a:pPr marL="457200" lvl="0" indent="-304800" algn="l" rtl="0">
              <a:spcBef>
                <a:spcPts val="0"/>
              </a:spcBef>
              <a:spcAft>
                <a:spcPts val="0"/>
              </a:spcAft>
              <a:buClrTx/>
              <a:buSzPts val="1200"/>
              <a:buFont typeface="Arial" panose="020B0604020202020204" pitchFamily="34" charset="0"/>
              <a:buChar char="•"/>
            </a:pPr>
            <a:r>
              <a:rPr lang="en" sz="1200" dirty="0">
                <a:solidFill>
                  <a:schemeClr val="tx1"/>
                </a:solidFill>
                <a:latin typeface="Comfortaa Medium"/>
                <a:ea typeface="Comfortaa Medium"/>
                <a:cs typeface="Comfortaa Medium"/>
                <a:sym typeface="Comfortaa Medium"/>
              </a:rPr>
              <a:t>Calls remain the primary revenue driver (79%), but chat performance lags behind.</a:t>
            </a:r>
            <a:endParaRPr sz="1200" dirty="0">
              <a:solidFill>
                <a:schemeClr val="tx1"/>
              </a:solidFill>
              <a:latin typeface="Comfortaa Medium"/>
              <a:ea typeface="Comfortaa Medium"/>
              <a:cs typeface="Comfortaa Medium"/>
              <a:sym typeface="Comfortaa Medium"/>
            </a:endParaRPr>
          </a:p>
          <a:p>
            <a:pPr marL="0" lvl="0" indent="0" algn="l" rtl="0">
              <a:spcBef>
                <a:spcPts val="0"/>
              </a:spcBef>
              <a:spcAft>
                <a:spcPts val="0"/>
              </a:spcAft>
              <a:buNone/>
            </a:pPr>
            <a:endParaRPr sz="1200" dirty="0">
              <a:solidFill>
                <a:schemeClr val="tx1"/>
              </a:solidFill>
              <a:latin typeface="Comfortaa Medium"/>
              <a:ea typeface="Comfortaa Medium"/>
              <a:cs typeface="Comfortaa Medium"/>
              <a:sym typeface="Comfortaa Medium"/>
            </a:endParaRPr>
          </a:p>
        </p:txBody>
      </p:sp>
      <p:sp>
        <p:nvSpPr>
          <p:cNvPr id="571" name="Google Shape;571;p66"/>
          <p:cNvSpPr txBox="1"/>
          <p:nvPr/>
        </p:nvSpPr>
        <p:spPr>
          <a:xfrm>
            <a:off x="108175" y="76350"/>
            <a:ext cx="8897700" cy="562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2400" b="1" dirty="0">
                <a:solidFill>
                  <a:schemeClr val="accent1">
                    <a:lumMod val="50000"/>
                  </a:schemeClr>
                </a:solidFill>
                <a:latin typeface="Comfortaa"/>
                <a:ea typeface="Comfortaa"/>
                <a:cs typeface="Comfortaa"/>
                <a:sym typeface="Comfortaa"/>
              </a:rPr>
              <a:t>Conclusion</a:t>
            </a:r>
            <a:endParaRPr sz="2400" b="1" dirty="0">
              <a:solidFill>
                <a:schemeClr val="accent1">
                  <a:lumMod val="50000"/>
                </a:schemeClr>
              </a:solidFill>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Google Shape;570;p66"/>
          <p:cNvSpPr txBox="1"/>
          <p:nvPr/>
        </p:nvSpPr>
        <p:spPr>
          <a:xfrm>
            <a:off x="739225" y="1323441"/>
            <a:ext cx="7635600" cy="250519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dirty="0" smtClean="0">
                <a:solidFill>
                  <a:schemeClr val="tx1"/>
                </a:solidFill>
                <a:latin typeface="Comfortaa"/>
                <a:ea typeface="Comfortaa"/>
                <a:cs typeface="Comfortaa"/>
                <a:sym typeface="Comfortaa"/>
              </a:rPr>
              <a:t>Strategic </a:t>
            </a:r>
            <a:r>
              <a:rPr lang="en" b="1" dirty="0">
                <a:solidFill>
                  <a:schemeClr val="tx1"/>
                </a:solidFill>
                <a:latin typeface="Comfortaa"/>
                <a:ea typeface="Comfortaa"/>
                <a:cs typeface="Comfortaa"/>
                <a:sym typeface="Comfortaa"/>
              </a:rPr>
              <a:t>Takeaways</a:t>
            </a:r>
            <a:endParaRPr b="1" dirty="0">
              <a:solidFill>
                <a:schemeClr val="tx1"/>
              </a:solidFill>
              <a:latin typeface="Comfortaa"/>
              <a:ea typeface="Comfortaa"/>
              <a:cs typeface="Comfortaa"/>
              <a:sym typeface="Comfortaa"/>
            </a:endParaRPr>
          </a:p>
          <a:p>
            <a:pPr marL="0" lvl="0" indent="0" algn="l" rtl="0">
              <a:spcBef>
                <a:spcPts val="0"/>
              </a:spcBef>
              <a:spcAft>
                <a:spcPts val="0"/>
              </a:spcAft>
              <a:buNone/>
            </a:pPr>
            <a:endParaRPr sz="1200" dirty="0">
              <a:solidFill>
                <a:schemeClr val="tx1"/>
              </a:solidFill>
              <a:latin typeface="Comfortaa Medium"/>
              <a:ea typeface="Comfortaa Medium"/>
              <a:cs typeface="Comfortaa Medium"/>
              <a:sym typeface="Comfortaa Medium"/>
            </a:endParaRPr>
          </a:p>
          <a:p>
            <a:pPr marL="457200" lvl="0" indent="-304800" algn="l" rtl="0">
              <a:spcBef>
                <a:spcPts val="0"/>
              </a:spcBef>
              <a:spcAft>
                <a:spcPts val="0"/>
              </a:spcAft>
              <a:buClrTx/>
              <a:buSzPts val="1200"/>
              <a:buFont typeface="Arial" panose="020B0604020202020204" pitchFamily="34" charset="0"/>
              <a:buChar char="•"/>
            </a:pPr>
            <a:r>
              <a:rPr lang="en" sz="1200" dirty="0">
                <a:solidFill>
                  <a:schemeClr val="tx1"/>
                </a:solidFill>
                <a:latin typeface="Comfortaa Medium"/>
                <a:ea typeface="Comfortaa Medium"/>
                <a:cs typeface="Comfortaa Medium"/>
                <a:sym typeface="Comfortaa Medium"/>
              </a:rPr>
              <a:t>Technology upgrade is essential to fix foundational inefficiencies.</a:t>
            </a:r>
            <a:endParaRPr sz="1200" dirty="0">
              <a:solidFill>
                <a:schemeClr val="tx1"/>
              </a:solidFill>
              <a:latin typeface="Comfortaa Medium"/>
              <a:ea typeface="Comfortaa Medium"/>
              <a:cs typeface="Comfortaa Medium"/>
              <a:sym typeface="Comfortaa Medium"/>
            </a:endParaRPr>
          </a:p>
          <a:p>
            <a:pPr marL="628650" lvl="0" indent="-171450" algn="l" rtl="0">
              <a:spcBef>
                <a:spcPts val="0"/>
              </a:spcBef>
              <a:spcAft>
                <a:spcPts val="0"/>
              </a:spcAft>
              <a:buClrTx/>
              <a:buFont typeface="Arial" panose="020B0604020202020204" pitchFamily="34" charset="0"/>
              <a:buChar char="•"/>
            </a:pPr>
            <a:endParaRPr sz="1200" dirty="0">
              <a:solidFill>
                <a:schemeClr val="tx1"/>
              </a:solidFill>
              <a:latin typeface="Comfortaa Medium"/>
              <a:ea typeface="Comfortaa Medium"/>
              <a:cs typeface="Comfortaa Medium"/>
              <a:sym typeface="Comfortaa Medium"/>
            </a:endParaRPr>
          </a:p>
          <a:p>
            <a:pPr marL="457200" lvl="0" indent="-304800" algn="l" rtl="0">
              <a:spcBef>
                <a:spcPts val="0"/>
              </a:spcBef>
              <a:spcAft>
                <a:spcPts val="0"/>
              </a:spcAft>
              <a:buClrTx/>
              <a:buSzPts val="1200"/>
              <a:buFont typeface="Arial" panose="020B0604020202020204" pitchFamily="34" charset="0"/>
              <a:buChar char="•"/>
            </a:pPr>
            <a:r>
              <a:rPr lang="en" sz="1200" dirty="0">
                <a:solidFill>
                  <a:schemeClr val="tx1"/>
                </a:solidFill>
                <a:latin typeface="Comfortaa Medium"/>
                <a:ea typeface="Comfortaa Medium"/>
                <a:cs typeface="Comfortaa Medium"/>
                <a:sym typeface="Comfortaa Medium"/>
              </a:rPr>
              <a:t>Training and AI integration will empower agents to deliver consistent, high-quality service.</a:t>
            </a:r>
            <a:endParaRPr sz="1200" dirty="0">
              <a:solidFill>
                <a:schemeClr val="tx1"/>
              </a:solidFill>
              <a:latin typeface="Comfortaa Medium"/>
              <a:ea typeface="Comfortaa Medium"/>
              <a:cs typeface="Comfortaa Medium"/>
              <a:sym typeface="Comfortaa Medium"/>
            </a:endParaRPr>
          </a:p>
          <a:p>
            <a:pPr marL="628650" lvl="0" indent="-171450" algn="l" rtl="0">
              <a:spcBef>
                <a:spcPts val="0"/>
              </a:spcBef>
              <a:spcAft>
                <a:spcPts val="0"/>
              </a:spcAft>
              <a:buClrTx/>
              <a:buFont typeface="Arial" panose="020B0604020202020204" pitchFamily="34" charset="0"/>
              <a:buChar char="•"/>
            </a:pPr>
            <a:endParaRPr sz="1200" dirty="0">
              <a:solidFill>
                <a:schemeClr val="tx1"/>
              </a:solidFill>
              <a:latin typeface="Comfortaa Medium"/>
              <a:ea typeface="Comfortaa Medium"/>
              <a:cs typeface="Comfortaa Medium"/>
              <a:sym typeface="Comfortaa Medium"/>
            </a:endParaRPr>
          </a:p>
          <a:p>
            <a:pPr marL="457200" lvl="0" indent="-304800" algn="l" rtl="0">
              <a:spcBef>
                <a:spcPts val="0"/>
              </a:spcBef>
              <a:spcAft>
                <a:spcPts val="0"/>
              </a:spcAft>
              <a:buClrTx/>
              <a:buSzPts val="1200"/>
              <a:buFont typeface="Arial" panose="020B0604020202020204" pitchFamily="34" charset="0"/>
              <a:buChar char="•"/>
            </a:pPr>
            <a:r>
              <a:rPr lang="en" sz="1200" dirty="0">
                <a:solidFill>
                  <a:schemeClr val="tx1"/>
                </a:solidFill>
                <a:latin typeface="Comfortaa Medium"/>
                <a:ea typeface="Comfortaa Medium"/>
                <a:cs typeface="Comfortaa Medium"/>
                <a:sym typeface="Comfortaa Medium"/>
              </a:rPr>
              <a:t>Data-driven workforce management ensures optimal performance during peak hours.</a:t>
            </a:r>
            <a:endParaRPr sz="1200" dirty="0">
              <a:solidFill>
                <a:schemeClr val="tx1"/>
              </a:solidFill>
              <a:latin typeface="Comfortaa Medium"/>
              <a:ea typeface="Comfortaa Medium"/>
              <a:cs typeface="Comfortaa Medium"/>
              <a:sym typeface="Comfortaa Medium"/>
            </a:endParaRPr>
          </a:p>
          <a:p>
            <a:pPr marL="628650" lvl="0" indent="-171450" algn="l" rtl="0">
              <a:spcBef>
                <a:spcPts val="0"/>
              </a:spcBef>
              <a:spcAft>
                <a:spcPts val="0"/>
              </a:spcAft>
              <a:buClrTx/>
              <a:buFont typeface="Arial" panose="020B0604020202020204" pitchFamily="34" charset="0"/>
              <a:buChar char="•"/>
            </a:pPr>
            <a:endParaRPr sz="1200" dirty="0">
              <a:solidFill>
                <a:schemeClr val="tx1"/>
              </a:solidFill>
              <a:latin typeface="Comfortaa Medium"/>
              <a:ea typeface="Comfortaa Medium"/>
              <a:cs typeface="Comfortaa Medium"/>
              <a:sym typeface="Comfortaa Medium"/>
            </a:endParaRPr>
          </a:p>
          <a:p>
            <a:pPr marL="457200" lvl="0" indent="-304800" algn="l" rtl="0">
              <a:spcBef>
                <a:spcPts val="0"/>
              </a:spcBef>
              <a:spcAft>
                <a:spcPts val="0"/>
              </a:spcAft>
              <a:buClrTx/>
              <a:buSzPts val="1200"/>
              <a:buFont typeface="Arial" panose="020B0604020202020204" pitchFamily="34" charset="0"/>
              <a:buChar char="•"/>
            </a:pPr>
            <a:r>
              <a:rPr lang="en" sz="1200" dirty="0">
                <a:solidFill>
                  <a:schemeClr val="tx1"/>
                </a:solidFill>
                <a:latin typeface="Comfortaa Medium"/>
                <a:ea typeface="Comfortaa Medium"/>
                <a:cs typeface="Comfortaa Medium"/>
                <a:sym typeface="Comfortaa Medium"/>
              </a:rPr>
              <a:t>Incentive-based motivation will balance workloads and enhance productivity.</a:t>
            </a:r>
            <a:endParaRPr sz="1200" dirty="0">
              <a:solidFill>
                <a:schemeClr val="tx1"/>
              </a:solidFill>
              <a:latin typeface="Comfortaa Medium"/>
              <a:ea typeface="Comfortaa Medium"/>
              <a:cs typeface="Comfortaa Medium"/>
              <a:sym typeface="Comfortaa Medium"/>
            </a:endParaRPr>
          </a:p>
        </p:txBody>
      </p:sp>
      <p:sp>
        <p:nvSpPr>
          <p:cNvPr id="571" name="Google Shape;571;p66"/>
          <p:cNvSpPr txBox="1"/>
          <p:nvPr/>
        </p:nvSpPr>
        <p:spPr>
          <a:xfrm>
            <a:off x="108175" y="76350"/>
            <a:ext cx="8897700" cy="562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2400" b="1" dirty="0">
                <a:solidFill>
                  <a:schemeClr val="accent1">
                    <a:lumMod val="50000"/>
                  </a:schemeClr>
                </a:solidFill>
                <a:latin typeface="Comfortaa"/>
                <a:ea typeface="Comfortaa"/>
                <a:cs typeface="Comfortaa"/>
                <a:sym typeface="Comfortaa"/>
              </a:rPr>
              <a:t>Conclusion</a:t>
            </a:r>
            <a:endParaRPr sz="2400" b="1" dirty="0">
              <a:solidFill>
                <a:schemeClr val="accent1">
                  <a:lumMod val="50000"/>
                </a:schemeClr>
              </a:solidFill>
              <a:latin typeface="Lato"/>
              <a:ea typeface="Lato"/>
              <a:cs typeface="Lato"/>
              <a:sym typeface="Lato"/>
            </a:endParaRPr>
          </a:p>
        </p:txBody>
      </p:sp>
    </p:spTree>
    <p:extLst>
      <p:ext uri="{BB962C8B-B14F-4D97-AF65-F5344CB8AC3E}">
        <p14:creationId xmlns:p14="http://schemas.microsoft.com/office/powerpoint/2010/main" val="40227187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67"/>
          <p:cNvSpPr txBox="1"/>
          <p:nvPr/>
        </p:nvSpPr>
        <p:spPr>
          <a:xfrm>
            <a:off x="796625" y="955050"/>
            <a:ext cx="7635600" cy="39027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endParaRPr sz="1200" dirty="0">
              <a:solidFill>
                <a:schemeClr val="tx1"/>
              </a:solidFill>
              <a:latin typeface="Comfortaa Medium"/>
              <a:ea typeface="Comfortaa Medium"/>
              <a:cs typeface="Comfortaa Medium"/>
              <a:sym typeface="Comfortaa Medium"/>
            </a:endParaRPr>
          </a:p>
          <a:p>
            <a:pPr marL="0" lvl="0" indent="0" algn="ctr" rtl="0">
              <a:spcBef>
                <a:spcPts val="0"/>
              </a:spcBef>
              <a:spcAft>
                <a:spcPts val="0"/>
              </a:spcAft>
              <a:buNone/>
            </a:pPr>
            <a:endParaRPr sz="1500" b="1" dirty="0">
              <a:solidFill>
                <a:schemeClr val="tx1"/>
              </a:solidFill>
              <a:latin typeface="Comfortaa"/>
              <a:ea typeface="Comfortaa"/>
              <a:cs typeface="Comfortaa"/>
              <a:sym typeface="Comfortaa"/>
            </a:endParaRPr>
          </a:p>
          <a:p>
            <a:pPr marL="0" lvl="0" indent="457200" algn="l" rtl="0">
              <a:spcBef>
                <a:spcPts val="0"/>
              </a:spcBef>
              <a:spcAft>
                <a:spcPts val="0"/>
              </a:spcAft>
              <a:buNone/>
            </a:pPr>
            <a:r>
              <a:rPr lang="en" sz="1200" dirty="0">
                <a:solidFill>
                  <a:schemeClr val="tx1"/>
                </a:solidFill>
                <a:latin typeface="Comfortaa Medium"/>
                <a:ea typeface="Comfortaa Medium"/>
                <a:cs typeface="Comfortaa Medium"/>
                <a:sym typeface="Comfortaa Medium"/>
              </a:rPr>
              <a:t>By implementing these strategic actions, AstroSage’s call center can:</a:t>
            </a:r>
            <a:endParaRPr sz="1200" dirty="0">
              <a:solidFill>
                <a:schemeClr val="tx1"/>
              </a:solidFill>
              <a:latin typeface="Comfortaa Medium"/>
              <a:ea typeface="Comfortaa Medium"/>
              <a:cs typeface="Comfortaa Medium"/>
              <a:sym typeface="Comfortaa Medium"/>
            </a:endParaRPr>
          </a:p>
          <a:p>
            <a:pPr marL="0" lvl="0" indent="0" algn="l" rtl="0">
              <a:spcBef>
                <a:spcPts val="0"/>
              </a:spcBef>
              <a:spcAft>
                <a:spcPts val="0"/>
              </a:spcAft>
              <a:buNone/>
            </a:pPr>
            <a:endParaRPr sz="1200" dirty="0">
              <a:solidFill>
                <a:schemeClr val="tx1"/>
              </a:solidFill>
              <a:latin typeface="Comfortaa Medium"/>
              <a:ea typeface="Comfortaa Medium"/>
              <a:cs typeface="Comfortaa Medium"/>
              <a:sym typeface="Comfortaa Medium"/>
            </a:endParaRPr>
          </a:p>
          <a:p>
            <a:pPr marL="457200" lvl="0" indent="0" algn="l" rtl="0">
              <a:spcBef>
                <a:spcPts val="0"/>
              </a:spcBef>
              <a:spcAft>
                <a:spcPts val="0"/>
              </a:spcAft>
              <a:buNone/>
            </a:pPr>
            <a:r>
              <a:rPr lang="en" sz="1200" dirty="0">
                <a:solidFill>
                  <a:schemeClr val="tx1"/>
                </a:solidFill>
                <a:latin typeface="Comfortaa Medium"/>
                <a:ea typeface="Comfortaa Medium"/>
                <a:cs typeface="Comfortaa Medium"/>
                <a:sym typeface="Comfortaa Medium"/>
              </a:rPr>
              <a:t>🚀 Achieve higher customer satisfaction and loyalty.</a:t>
            </a:r>
            <a:endParaRPr sz="1200" dirty="0">
              <a:solidFill>
                <a:schemeClr val="tx1"/>
              </a:solidFill>
              <a:latin typeface="Comfortaa Medium"/>
              <a:ea typeface="Comfortaa Medium"/>
              <a:cs typeface="Comfortaa Medium"/>
              <a:sym typeface="Comfortaa Medium"/>
            </a:endParaRPr>
          </a:p>
          <a:p>
            <a:pPr marL="457200" lvl="0" indent="0" algn="l" rtl="0">
              <a:spcBef>
                <a:spcPts val="0"/>
              </a:spcBef>
              <a:spcAft>
                <a:spcPts val="0"/>
              </a:spcAft>
              <a:buNone/>
            </a:pPr>
            <a:endParaRPr sz="1200" dirty="0">
              <a:solidFill>
                <a:schemeClr val="tx1"/>
              </a:solidFill>
              <a:latin typeface="Comfortaa Medium"/>
              <a:ea typeface="Comfortaa Medium"/>
              <a:cs typeface="Comfortaa Medium"/>
              <a:sym typeface="Comfortaa Medium"/>
            </a:endParaRPr>
          </a:p>
          <a:p>
            <a:pPr marL="457200" lvl="0" indent="0" algn="l" rtl="0">
              <a:spcBef>
                <a:spcPts val="0"/>
              </a:spcBef>
              <a:spcAft>
                <a:spcPts val="0"/>
              </a:spcAft>
              <a:buNone/>
            </a:pPr>
            <a:r>
              <a:rPr lang="en" sz="1200" dirty="0">
                <a:solidFill>
                  <a:schemeClr val="tx1"/>
                </a:solidFill>
                <a:latin typeface="Comfortaa Medium"/>
                <a:ea typeface="Comfortaa Medium"/>
                <a:cs typeface="Comfortaa Medium"/>
                <a:sym typeface="Comfortaa Medium"/>
              </a:rPr>
              <a:t>⚙️ Operate more efficiently with smarter scheduling and automation.</a:t>
            </a:r>
            <a:endParaRPr sz="1200" dirty="0">
              <a:solidFill>
                <a:schemeClr val="tx1"/>
              </a:solidFill>
              <a:latin typeface="Comfortaa Medium"/>
              <a:ea typeface="Comfortaa Medium"/>
              <a:cs typeface="Comfortaa Medium"/>
              <a:sym typeface="Comfortaa Medium"/>
            </a:endParaRPr>
          </a:p>
          <a:p>
            <a:pPr marL="457200" lvl="0" indent="0" algn="l" rtl="0">
              <a:spcBef>
                <a:spcPts val="0"/>
              </a:spcBef>
              <a:spcAft>
                <a:spcPts val="0"/>
              </a:spcAft>
              <a:buNone/>
            </a:pPr>
            <a:endParaRPr sz="1200" dirty="0">
              <a:solidFill>
                <a:schemeClr val="tx1"/>
              </a:solidFill>
              <a:latin typeface="Comfortaa Medium"/>
              <a:ea typeface="Comfortaa Medium"/>
              <a:cs typeface="Comfortaa Medium"/>
              <a:sym typeface="Comfortaa Medium"/>
            </a:endParaRPr>
          </a:p>
          <a:p>
            <a:pPr marL="457200" lvl="0" indent="0" algn="l" rtl="0">
              <a:spcBef>
                <a:spcPts val="0"/>
              </a:spcBef>
              <a:spcAft>
                <a:spcPts val="0"/>
              </a:spcAft>
              <a:buNone/>
            </a:pPr>
            <a:r>
              <a:rPr lang="en" sz="1200" dirty="0">
                <a:solidFill>
                  <a:schemeClr val="tx1"/>
                </a:solidFill>
                <a:latin typeface="Comfortaa Medium"/>
                <a:ea typeface="Comfortaa Medium"/>
                <a:cs typeface="Comfortaa Medium"/>
                <a:sym typeface="Comfortaa Medium"/>
              </a:rPr>
              <a:t>💰 Boost profitability through improved completion rates and revenue optimization.</a:t>
            </a:r>
            <a:endParaRPr sz="1200" dirty="0">
              <a:solidFill>
                <a:schemeClr val="tx1"/>
              </a:solidFill>
              <a:latin typeface="Comfortaa Medium"/>
              <a:ea typeface="Comfortaa Medium"/>
              <a:cs typeface="Comfortaa Medium"/>
              <a:sym typeface="Comfortaa Medium"/>
            </a:endParaRPr>
          </a:p>
          <a:p>
            <a:pPr marL="457200" lvl="0" indent="0" algn="l" rtl="0">
              <a:spcBef>
                <a:spcPts val="0"/>
              </a:spcBef>
              <a:spcAft>
                <a:spcPts val="0"/>
              </a:spcAft>
              <a:buNone/>
            </a:pPr>
            <a:endParaRPr sz="1200" dirty="0">
              <a:solidFill>
                <a:schemeClr val="tx1"/>
              </a:solidFill>
              <a:latin typeface="Comfortaa Medium"/>
              <a:ea typeface="Comfortaa Medium"/>
              <a:cs typeface="Comfortaa Medium"/>
              <a:sym typeface="Comfortaa Medium"/>
            </a:endParaRPr>
          </a:p>
          <a:p>
            <a:pPr marL="457200" lvl="0" indent="0" algn="l" rtl="0">
              <a:spcBef>
                <a:spcPts val="0"/>
              </a:spcBef>
              <a:spcAft>
                <a:spcPts val="0"/>
              </a:spcAft>
              <a:buNone/>
            </a:pPr>
            <a:r>
              <a:rPr lang="en" sz="1200" dirty="0">
                <a:solidFill>
                  <a:schemeClr val="tx1"/>
                </a:solidFill>
                <a:latin typeface="Comfortaa Medium"/>
                <a:ea typeface="Comfortaa Medium"/>
                <a:cs typeface="Comfortaa Medium"/>
                <a:sym typeface="Comfortaa Medium"/>
              </a:rPr>
              <a:t>👥 Foster a motivated and balanced team culture focused on quality service.</a:t>
            </a:r>
            <a:endParaRPr sz="1200" dirty="0">
              <a:solidFill>
                <a:schemeClr val="tx1"/>
              </a:solidFill>
              <a:latin typeface="Comfortaa Medium"/>
              <a:ea typeface="Comfortaa Medium"/>
              <a:cs typeface="Comfortaa Medium"/>
              <a:sym typeface="Comfortaa Medium"/>
            </a:endParaRPr>
          </a:p>
        </p:txBody>
      </p:sp>
      <p:sp>
        <p:nvSpPr>
          <p:cNvPr id="577" name="Google Shape;577;p67"/>
          <p:cNvSpPr txBox="1"/>
          <p:nvPr/>
        </p:nvSpPr>
        <p:spPr>
          <a:xfrm>
            <a:off x="108175" y="76350"/>
            <a:ext cx="8897700" cy="562200"/>
          </a:xfrm>
          <a:prstGeom prst="rect">
            <a:avLst/>
          </a:prstGeom>
          <a:noFill/>
          <a:ln>
            <a:noFill/>
          </a:ln>
        </p:spPr>
        <p:txBody>
          <a:bodyPr spcFirstLastPara="1" wrap="square" lIns="91425" tIns="91425" rIns="91425" bIns="91425" anchor="t" anchorCtr="0">
            <a:noAutofit/>
          </a:bodyPr>
          <a:lstStyle/>
          <a:p>
            <a:pPr algn="ctr"/>
            <a:r>
              <a:rPr lang="en-IN" sz="2400" b="1" dirty="0" smtClean="0">
                <a:solidFill>
                  <a:schemeClr val="accent1">
                    <a:lumMod val="50000"/>
                  </a:schemeClr>
                </a:solidFill>
                <a:latin typeface="Comfortaa"/>
                <a:ea typeface="Comfortaa"/>
                <a:cs typeface="Comfortaa"/>
                <a:sym typeface="Comfortaa"/>
              </a:rPr>
              <a:t>Final </a:t>
            </a:r>
            <a:r>
              <a:rPr lang="en-IN" sz="2400" b="1" dirty="0">
                <a:solidFill>
                  <a:schemeClr val="accent1">
                    <a:lumMod val="50000"/>
                  </a:schemeClr>
                </a:solidFill>
                <a:latin typeface="Comfortaa"/>
                <a:ea typeface="Comfortaa"/>
                <a:cs typeface="Comfortaa"/>
                <a:sym typeface="Comfortaa"/>
              </a:rPr>
              <a:t>Outlook</a:t>
            </a:r>
          </a:p>
          <a:p>
            <a:pPr marL="0" lvl="0" indent="0" algn="ctr" rtl="0">
              <a:spcBef>
                <a:spcPts val="0"/>
              </a:spcBef>
              <a:spcAft>
                <a:spcPts val="0"/>
              </a:spcAft>
              <a:buNone/>
            </a:pPr>
            <a:endParaRPr sz="2400" b="1" dirty="0">
              <a:solidFill>
                <a:schemeClr val="accent1">
                  <a:lumMod val="50000"/>
                </a:schemeClr>
              </a:solidFill>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552345" y="519969"/>
            <a:ext cx="5591655" cy="4603796"/>
          </a:xfrm>
          <a:prstGeom prst="rect">
            <a:avLst/>
          </a:prstGeom>
        </p:spPr>
      </p:pic>
      <p:sp>
        <p:nvSpPr>
          <p:cNvPr id="584" name="Google Shape;584;p68"/>
          <p:cNvSpPr txBox="1"/>
          <p:nvPr/>
        </p:nvSpPr>
        <p:spPr>
          <a:xfrm>
            <a:off x="289450" y="870160"/>
            <a:ext cx="6010638" cy="2372999"/>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Font typeface="Comfortaa SemiBold"/>
              <a:buChar char="❖"/>
            </a:pPr>
            <a:r>
              <a:rPr lang="en" b="1" dirty="0">
                <a:solidFill>
                  <a:schemeClr val="dk1"/>
                </a:solidFill>
                <a:latin typeface="Comfortaa SemiBold"/>
                <a:ea typeface="Comfortaa SemiBold"/>
                <a:cs typeface="Comfortaa SemiBold"/>
                <a:sym typeface="Comfortaa SemiBold"/>
              </a:rPr>
              <a:t>Newton School – Learning resources and guidance</a:t>
            </a:r>
            <a:endParaRPr b="1" dirty="0">
              <a:solidFill>
                <a:schemeClr val="dk1"/>
              </a:solidFill>
              <a:latin typeface="Comfortaa SemiBold"/>
              <a:ea typeface="Comfortaa SemiBold"/>
              <a:cs typeface="Comfortaa SemiBold"/>
              <a:sym typeface="Comfortaa SemiBold"/>
            </a:endParaRPr>
          </a:p>
          <a:p>
            <a:pPr marL="457200" lvl="0" indent="0" algn="l" rtl="0">
              <a:spcBef>
                <a:spcPts val="0"/>
              </a:spcBef>
              <a:spcAft>
                <a:spcPts val="0"/>
              </a:spcAft>
              <a:buNone/>
            </a:pPr>
            <a:endParaRPr b="1" dirty="0">
              <a:solidFill>
                <a:schemeClr val="dk1"/>
              </a:solidFill>
              <a:latin typeface="Comfortaa SemiBold"/>
              <a:ea typeface="Comfortaa SemiBold"/>
              <a:cs typeface="Comfortaa SemiBold"/>
              <a:sym typeface="Comfortaa SemiBold"/>
            </a:endParaRPr>
          </a:p>
          <a:p>
            <a:pPr marL="457200" lvl="0" indent="-317500" algn="l" rtl="0">
              <a:spcBef>
                <a:spcPts val="0"/>
              </a:spcBef>
              <a:spcAft>
                <a:spcPts val="0"/>
              </a:spcAft>
              <a:buClr>
                <a:schemeClr val="dk1"/>
              </a:buClr>
              <a:buSzPts val="1400"/>
              <a:buFont typeface="Comfortaa SemiBold"/>
              <a:buChar char="❖"/>
            </a:pPr>
            <a:r>
              <a:rPr lang="en" b="1" dirty="0">
                <a:solidFill>
                  <a:schemeClr val="dk1"/>
                </a:solidFill>
                <a:latin typeface="Comfortaa SemiBold"/>
                <a:ea typeface="Comfortaa SemiBold"/>
                <a:cs typeface="Comfortaa SemiBold"/>
                <a:sym typeface="Comfortaa SemiBold"/>
              </a:rPr>
              <a:t>Raw Data – Dataset used for analysis</a:t>
            </a:r>
            <a:endParaRPr b="1" dirty="0">
              <a:solidFill>
                <a:schemeClr val="dk1"/>
              </a:solidFill>
              <a:latin typeface="Comfortaa SemiBold"/>
              <a:ea typeface="Comfortaa SemiBold"/>
              <a:cs typeface="Comfortaa SemiBold"/>
              <a:sym typeface="Comfortaa SemiBold"/>
            </a:endParaRPr>
          </a:p>
          <a:p>
            <a:pPr marL="457200" lvl="0" indent="0" algn="l" rtl="0">
              <a:spcBef>
                <a:spcPts val="0"/>
              </a:spcBef>
              <a:spcAft>
                <a:spcPts val="0"/>
              </a:spcAft>
              <a:buNone/>
            </a:pPr>
            <a:endParaRPr b="1" dirty="0">
              <a:solidFill>
                <a:schemeClr val="dk1"/>
              </a:solidFill>
              <a:latin typeface="Comfortaa SemiBold"/>
              <a:ea typeface="Comfortaa SemiBold"/>
              <a:cs typeface="Comfortaa SemiBold"/>
              <a:sym typeface="Comfortaa SemiBold"/>
            </a:endParaRPr>
          </a:p>
          <a:p>
            <a:pPr marL="457200" lvl="0" indent="-317500" algn="l" rtl="0">
              <a:spcBef>
                <a:spcPts val="0"/>
              </a:spcBef>
              <a:spcAft>
                <a:spcPts val="0"/>
              </a:spcAft>
              <a:buClr>
                <a:schemeClr val="dk1"/>
              </a:buClr>
              <a:buSzPts val="1400"/>
              <a:buFont typeface="Comfortaa SemiBold"/>
              <a:buChar char="❖"/>
            </a:pPr>
            <a:r>
              <a:rPr lang="en" b="1" dirty="0">
                <a:solidFill>
                  <a:schemeClr val="dk1"/>
                </a:solidFill>
                <a:latin typeface="Comfortaa SemiBold"/>
                <a:ea typeface="Comfortaa SemiBold"/>
                <a:cs typeface="Comfortaa SemiBold"/>
                <a:sym typeface="Comfortaa SemiBold"/>
              </a:rPr>
              <a:t> AstroSage Website – www.astrosage.com</a:t>
            </a:r>
            <a:endParaRPr b="1" dirty="0">
              <a:solidFill>
                <a:schemeClr val="dk1"/>
              </a:solidFill>
              <a:latin typeface="Comfortaa SemiBold"/>
              <a:ea typeface="Comfortaa SemiBold"/>
              <a:cs typeface="Comfortaa SemiBold"/>
              <a:sym typeface="Comfortaa SemiBold"/>
            </a:endParaRPr>
          </a:p>
          <a:p>
            <a:pPr marL="457200" lvl="0" indent="0" algn="l" rtl="0">
              <a:spcBef>
                <a:spcPts val="0"/>
              </a:spcBef>
              <a:spcAft>
                <a:spcPts val="0"/>
              </a:spcAft>
              <a:buNone/>
            </a:pPr>
            <a:endParaRPr b="1" dirty="0">
              <a:solidFill>
                <a:schemeClr val="dk1"/>
              </a:solidFill>
              <a:latin typeface="Comfortaa SemiBold"/>
              <a:ea typeface="Comfortaa SemiBold"/>
              <a:cs typeface="Comfortaa SemiBold"/>
              <a:sym typeface="Comfortaa SemiBold"/>
            </a:endParaRPr>
          </a:p>
          <a:p>
            <a:pPr marL="457200" lvl="0" indent="-317500" algn="l" rtl="0">
              <a:spcBef>
                <a:spcPts val="0"/>
              </a:spcBef>
              <a:spcAft>
                <a:spcPts val="0"/>
              </a:spcAft>
              <a:buClr>
                <a:schemeClr val="dk1"/>
              </a:buClr>
              <a:buSzPts val="1400"/>
              <a:buFont typeface="Comfortaa SemiBold"/>
              <a:buChar char="❖"/>
            </a:pPr>
            <a:r>
              <a:rPr lang="en" b="1" dirty="0">
                <a:solidFill>
                  <a:schemeClr val="dk1"/>
                </a:solidFill>
                <a:latin typeface="Comfortaa SemiBold"/>
                <a:ea typeface="Comfortaa SemiBold"/>
                <a:cs typeface="Comfortaa SemiBold"/>
                <a:sym typeface="Comfortaa SemiBold"/>
              </a:rPr>
              <a:t> ChatGPT – AI-based assistance and explanations</a:t>
            </a:r>
            <a:endParaRPr b="1" dirty="0">
              <a:solidFill>
                <a:schemeClr val="dk1"/>
              </a:solidFill>
              <a:latin typeface="Comfortaa SemiBold"/>
              <a:ea typeface="Comfortaa SemiBold"/>
              <a:cs typeface="Comfortaa SemiBold"/>
              <a:sym typeface="Comfortaa SemiBo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pic>
        <p:nvPicPr>
          <p:cNvPr id="590" name="Google Shape;590;p69"/>
          <p:cNvPicPr preferRelativeResize="0"/>
          <p:nvPr/>
        </p:nvPicPr>
        <p:blipFill>
          <a:blip r:embed="rId3">
            <a:alphaModFix/>
          </a:blip>
          <a:stretch>
            <a:fillRect/>
          </a:stretch>
        </p:blipFill>
        <p:spPr>
          <a:xfrm>
            <a:off x="0" y="0"/>
            <a:ext cx="9144000" cy="5143500"/>
          </a:xfrm>
          <a:prstGeom prst="rect">
            <a:avLst/>
          </a:prstGeom>
          <a:noFill/>
          <a:ln>
            <a:noFill/>
          </a:ln>
        </p:spPr>
      </p:pic>
      <p:sp>
        <p:nvSpPr>
          <p:cNvPr id="591" name="Google Shape;591;p69"/>
          <p:cNvSpPr txBox="1"/>
          <p:nvPr/>
        </p:nvSpPr>
        <p:spPr>
          <a:xfrm>
            <a:off x="2303450" y="4129650"/>
            <a:ext cx="4560300" cy="78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dirty="0">
                <a:solidFill>
                  <a:schemeClr val="dk2"/>
                </a:solidFill>
                <a:latin typeface="Comfortaa"/>
                <a:ea typeface="Comfortaa"/>
                <a:cs typeface="Comfortaa"/>
                <a:sym typeface="Comfortaa"/>
              </a:rPr>
              <a:t>Vikas Chandrakar</a:t>
            </a:r>
            <a:endParaRPr sz="2400" b="1" dirty="0">
              <a:solidFill>
                <a:schemeClr val="dk2"/>
              </a:solidFill>
              <a:latin typeface="Comfortaa"/>
              <a:ea typeface="Comfortaa"/>
              <a:cs typeface="Comfortaa"/>
              <a:sym typeface="Comfortaa"/>
            </a:endParaRPr>
          </a:p>
          <a:p>
            <a:pPr marL="0" lvl="0" indent="0" algn="ctr" rtl="0">
              <a:spcBef>
                <a:spcPts val="0"/>
              </a:spcBef>
              <a:spcAft>
                <a:spcPts val="0"/>
              </a:spcAft>
              <a:buNone/>
            </a:pPr>
            <a:r>
              <a:rPr lang="en" sz="2400" b="1" dirty="0">
                <a:solidFill>
                  <a:schemeClr val="dk2"/>
                </a:solidFill>
                <a:latin typeface="Comfortaa"/>
                <a:ea typeface="Comfortaa"/>
                <a:cs typeface="Comfortaa"/>
                <a:sym typeface="Comfortaa"/>
              </a:rPr>
              <a:t>18-10-2024</a:t>
            </a:r>
            <a:endParaRPr sz="2400" b="1" dirty="0">
              <a:solidFill>
                <a:schemeClr val="dk2"/>
              </a:solidFill>
              <a:latin typeface="Comfortaa"/>
              <a:ea typeface="Comfortaa"/>
              <a:cs typeface="Comfortaa"/>
              <a:sym typeface="Comforta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49"/>
          <p:cNvSpPr txBox="1"/>
          <p:nvPr/>
        </p:nvSpPr>
        <p:spPr>
          <a:xfrm>
            <a:off x="330975" y="122774"/>
            <a:ext cx="8419500" cy="1477297"/>
          </a:xfrm>
          <a:prstGeom prst="rect">
            <a:avLst/>
          </a:prstGeom>
          <a:noFill/>
          <a:ln>
            <a:noFill/>
          </a:ln>
        </p:spPr>
        <p:txBody>
          <a:bodyPr spcFirstLastPara="1" wrap="square" lIns="91425" tIns="91425" rIns="91425" bIns="91425" anchor="t" anchorCtr="0">
            <a:spAutoFit/>
          </a:bodyPr>
          <a:lstStyle/>
          <a:p>
            <a:pPr marL="0" marR="0" lvl="0" indent="0" algn="ctr" rtl="0">
              <a:lnSpc>
                <a:spcPct val="150000"/>
              </a:lnSpc>
              <a:spcBef>
                <a:spcPts val="0"/>
              </a:spcBef>
              <a:spcAft>
                <a:spcPts val="0"/>
              </a:spcAft>
              <a:buClr>
                <a:srgbClr val="000000"/>
              </a:buClr>
              <a:buSzPts val="1800"/>
              <a:buFont typeface="Arial"/>
              <a:buNone/>
            </a:pPr>
            <a:r>
              <a:rPr lang="en" sz="2400" b="1" i="0" u="none" strike="noStrike" cap="none" dirty="0">
                <a:solidFill>
                  <a:schemeClr val="accent1">
                    <a:lumMod val="50000"/>
                  </a:schemeClr>
                </a:solidFill>
                <a:latin typeface="Comfortaa"/>
                <a:ea typeface="Comfortaa"/>
                <a:cs typeface="Comfortaa"/>
                <a:sym typeface="Comfortaa"/>
              </a:rPr>
              <a:t>Problem Statement</a:t>
            </a:r>
            <a:endParaRPr sz="2800" b="1" i="0" u="none" strike="noStrike" cap="none" dirty="0">
              <a:solidFill>
                <a:schemeClr val="accent1">
                  <a:lumMod val="50000"/>
                </a:schemeClr>
              </a:solidFill>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1800"/>
              <a:buFont typeface="Arial"/>
              <a:buNone/>
            </a:pPr>
            <a:r>
              <a:rPr lang="en" sz="1200" dirty="0">
                <a:solidFill>
                  <a:schemeClr val="tx1"/>
                </a:solidFill>
                <a:latin typeface="Comfortaa"/>
                <a:ea typeface="Comfortaa"/>
                <a:cs typeface="Comfortaa"/>
                <a:sym typeface="Comfortaa"/>
              </a:rPr>
              <a:t>AstroSage has received a 1 crore investment and aims to optimize its call center operations. The goal is to determine how to allocate this investment to maximize operational efficiency, customer satisfaction, and profitability. The analysis will consider historical call data, performance metrics, and market trends to make informed decisions.</a:t>
            </a:r>
            <a:endParaRPr sz="1200" i="0" u="none" strike="noStrike" cap="none" dirty="0">
              <a:solidFill>
                <a:schemeClr val="tx1"/>
              </a:solidFill>
              <a:latin typeface="Comfortaa"/>
              <a:ea typeface="Comfortaa"/>
              <a:cs typeface="Comfortaa"/>
              <a:sym typeface="Comfortaa"/>
            </a:endParaRPr>
          </a:p>
        </p:txBody>
      </p:sp>
      <p:pic>
        <p:nvPicPr>
          <p:cNvPr id="447" name="Google Shape;447;p49"/>
          <p:cNvPicPr preferRelativeResize="0"/>
          <p:nvPr/>
        </p:nvPicPr>
        <p:blipFill>
          <a:blip r:embed="rId3">
            <a:alphaModFix/>
          </a:blip>
          <a:stretch>
            <a:fillRect/>
          </a:stretch>
        </p:blipFill>
        <p:spPr>
          <a:xfrm>
            <a:off x="330975" y="1777869"/>
            <a:ext cx="8470425" cy="285125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50" descr="Spaces to add section titles"/>
          <p:cNvSpPr txBox="1">
            <a:spLocks noGrp="1"/>
          </p:cNvSpPr>
          <p:nvPr>
            <p:ph type="subTitle" idx="4294967295"/>
          </p:nvPr>
        </p:nvSpPr>
        <p:spPr>
          <a:xfrm>
            <a:off x="132985" y="92017"/>
            <a:ext cx="8942388" cy="526273"/>
          </a:xfrm>
          <a:prstGeom prst="rect">
            <a:avLst/>
          </a:prstGeom>
        </p:spPr>
        <p:txBody>
          <a:bodyPr spcFirstLastPara="1" wrap="square" lIns="0" tIns="0" rIns="91425" bIns="0" anchor="t" anchorCtr="0">
            <a:noAutofit/>
          </a:bodyPr>
          <a:lstStyle/>
          <a:p>
            <a:pPr marL="0" lvl="0" indent="0" algn="ctr" rtl="0">
              <a:lnSpc>
                <a:spcPct val="80000"/>
              </a:lnSpc>
              <a:spcBef>
                <a:spcPts val="0"/>
              </a:spcBef>
              <a:spcAft>
                <a:spcPts val="0"/>
              </a:spcAft>
              <a:buSzPts val="1000"/>
              <a:buNone/>
            </a:pPr>
            <a:r>
              <a:rPr lang="en" sz="2400" b="1" dirty="0" smtClean="0">
                <a:solidFill>
                  <a:schemeClr val="accent1">
                    <a:lumMod val="50000"/>
                  </a:schemeClr>
                </a:solidFill>
                <a:latin typeface="Comfortaa Medium"/>
                <a:ea typeface="Comfortaa Medium"/>
                <a:cs typeface="Comfortaa Medium"/>
                <a:sym typeface="Comfortaa Medium"/>
              </a:rPr>
              <a:t>Data Overview</a:t>
            </a:r>
            <a:endParaRPr sz="2400" b="1" dirty="0">
              <a:solidFill>
                <a:schemeClr val="accent1">
                  <a:lumMod val="50000"/>
                </a:schemeClr>
              </a:solidFill>
              <a:latin typeface="Comfortaa Medium"/>
              <a:ea typeface="Comfortaa Medium"/>
              <a:cs typeface="Comfortaa Medium"/>
              <a:sym typeface="Comfortaa Medium"/>
            </a:endParaRPr>
          </a:p>
        </p:txBody>
      </p:sp>
      <p:sp>
        <p:nvSpPr>
          <p:cNvPr id="5" name="Google Shape;113;p3"/>
          <p:cNvSpPr txBox="1"/>
          <p:nvPr/>
        </p:nvSpPr>
        <p:spPr>
          <a:xfrm>
            <a:off x="132986" y="1652051"/>
            <a:ext cx="5712402" cy="1200288"/>
          </a:xfrm>
          <a:prstGeom prst="rect">
            <a:avLst/>
          </a:prstGeom>
          <a:noFill/>
          <a:ln>
            <a:noFill/>
          </a:ln>
        </p:spPr>
        <p:txBody>
          <a:bodyPr spcFirstLastPara="1" wrap="square" lIns="91425" tIns="45700" rIns="91425" bIns="45700" anchor="t" anchorCtr="0">
            <a:spAutoFit/>
          </a:bodyPr>
          <a:lstStyle/>
          <a:p>
            <a:pPr marL="171450" marR="0" lvl="0" indent="-171450" algn="l" rtl="0">
              <a:lnSpc>
                <a:spcPct val="150000"/>
              </a:lnSpc>
              <a:spcBef>
                <a:spcPts val="0"/>
              </a:spcBef>
              <a:spcAft>
                <a:spcPts val="0"/>
              </a:spcAft>
              <a:buClr>
                <a:srgbClr val="000000"/>
              </a:buClr>
              <a:buSzPts val="2400"/>
              <a:buFont typeface="Arial" panose="020B0604020202020204" pitchFamily="34" charset="0"/>
              <a:buChar char="•"/>
            </a:pPr>
            <a:r>
              <a:rPr lang="en-IN" sz="1200" b="0" i="0" u="none" strike="noStrike" cap="none" dirty="0">
                <a:solidFill>
                  <a:srgbClr val="000000"/>
                </a:solidFill>
                <a:latin typeface="Comfortaa" panose="020B0604020202020204" charset="0"/>
                <a:ea typeface="Calibri"/>
                <a:cs typeface="Calibri"/>
                <a:sym typeface="Calibri"/>
              </a:rPr>
              <a:t>2,790 unique users served by 305 gurus.</a:t>
            </a:r>
            <a:endParaRPr sz="1200" dirty="0">
              <a:latin typeface="Comfortaa" panose="020B0604020202020204" charset="0"/>
            </a:endParaRPr>
          </a:p>
          <a:p>
            <a:pPr marL="171450" marR="0" lvl="0" indent="-171450" algn="l" rtl="0">
              <a:lnSpc>
                <a:spcPct val="150000"/>
              </a:lnSpc>
              <a:spcBef>
                <a:spcPts val="0"/>
              </a:spcBef>
              <a:spcAft>
                <a:spcPts val="0"/>
              </a:spcAft>
              <a:buClr>
                <a:srgbClr val="000000"/>
              </a:buClr>
              <a:buSzPts val="2400"/>
              <a:buFont typeface="Arial" panose="020B0604020202020204" pitchFamily="34" charset="0"/>
              <a:buChar char="•"/>
            </a:pPr>
            <a:r>
              <a:rPr lang="en-IN" sz="1200" b="0" i="0" u="none" strike="noStrike" cap="none" dirty="0">
                <a:solidFill>
                  <a:srgbClr val="000000"/>
                </a:solidFill>
                <a:latin typeface="Comfortaa" panose="020B0604020202020204" charset="0"/>
                <a:ea typeface="Calibri"/>
                <a:cs typeface="Calibri"/>
                <a:sym typeface="Calibri"/>
              </a:rPr>
              <a:t>Covers 34 days of data from India.</a:t>
            </a:r>
            <a:endParaRPr sz="1200" dirty="0">
              <a:latin typeface="Comfortaa" panose="020B0604020202020204" charset="0"/>
            </a:endParaRPr>
          </a:p>
          <a:p>
            <a:pPr marL="171450" marR="0" lvl="0" indent="-171450" algn="l" rtl="0">
              <a:lnSpc>
                <a:spcPct val="150000"/>
              </a:lnSpc>
              <a:spcBef>
                <a:spcPts val="0"/>
              </a:spcBef>
              <a:spcAft>
                <a:spcPts val="0"/>
              </a:spcAft>
              <a:buClr>
                <a:srgbClr val="000000"/>
              </a:buClr>
              <a:buSzPts val="2400"/>
              <a:buFont typeface="Arial" panose="020B0604020202020204" pitchFamily="34" charset="0"/>
              <a:buChar char="•"/>
            </a:pPr>
            <a:r>
              <a:rPr lang="en-IN" sz="1200" b="0" i="0" u="none" strike="noStrike" cap="none" dirty="0">
                <a:solidFill>
                  <a:srgbClr val="000000"/>
                </a:solidFill>
                <a:latin typeface="Comfortaa" panose="020B0604020202020204" charset="0"/>
                <a:ea typeface="Calibri"/>
                <a:cs typeface="Calibri"/>
                <a:sym typeface="Calibri"/>
              </a:rPr>
              <a:t>8,512 total calls (41% completed, 14% failed, 10% incomplete).</a:t>
            </a:r>
            <a:endParaRPr sz="1200" dirty="0">
              <a:latin typeface="Comfortaa" panose="020B0604020202020204" charset="0"/>
            </a:endParaRPr>
          </a:p>
          <a:p>
            <a:pPr marL="171450" marR="0" lvl="0" indent="-171450" algn="l" rtl="0">
              <a:lnSpc>
                <a:spcPct val="150000"/>
              </a:lnSpc>
              <a:spcBef>
                <a:spcPts val="0"/>
              </a:spcBef>
              <a:spcAft>
                <a:spcPts val="0"/>
              </a:spcAft>
              <a:buClr>
                <a:srgbClr val="000000"/>
              </a:buClr>
              <a:buSzPts val="2400"/>
              <a:buFont typeface="Arial" panose="020B0604020202020204" pitchFamily="34" charset="0"/>
              <a:buChar char="•"/>
            </a:pPr>
            <a:r>
              <a:rPr lang="en-IN" sz="1200" b="0" i="0" u="none" strike="noStrike" cap="none" dirty="0">
                <a:solidFill>
                  <a:srgbClr val="000000"/>
                </a:solidFill>
                <a:latin typeface="Comfortaa" panose="020B0604020202020204" charset="0"/>
                <a:ea typeface="Calibri"/>
                <a:cs typeface="Calibri"/>
                <a:sym typeface="Calibri"/>
              </a:rPr>
              <a:t>Data used to </a:t>
            </a:r>
            <a:r>
              <a:rPr lang="en-IN" sz="1200" b="0" i="0" u="none" strike="noStrike" cap="none" dirty="0" err="1">
                <a:solidFill>
                  <a:srgbClr val="000000"/>
                </a:solidFill>
                <a:latin typeface="Comfortaa" panose="020B0604020202020204" charset="0"/>
                <a:ea typeface="Calibri"/>
                <a:cs typeface="Calibri"/>
                <a:sym typeface="Calibri"/>
              </a:rPr>
              <a:t>analyze</a:t>
            </a:r>
            <a:r>
              <a:rPr lang="en-IN" sz="1200" b="0" i="0" u="none" strike="noStrike" cap="none" dirty="0">
                <a:solidFill>
                  <a:srgbClr val="000000"/>
                </a:solidFill>
                <a:latin typeface="Comfortaa" panose="020B0604020202020204" charset="0"/>
                <a:ea typeface="Calibri"/>
                <a:cs typeface="Calibri"/>
                <a:sym typeface="Calibri"/>
              </a:rPr>
              <a:t> customer trends and optimize operations.</a:t>
            </a:r>
            <a:endParaRPr sz="1200" dirty="0">
              <a:latin typeface="Comfortaa" panose="020B0604020202020204" charset="0"/>
            </a:endParaRPr>
          </a:p>
        </p:txBody>
      </p:sp>
      <p:pic>
        <p:nvPicPr>
          <p:cNvPr id="1026" name="Picture 2" descr="8,500+ Database Logo Stock Illustrations, Royalty-Free Vector Graphics &amp;  Clip Art - iSto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2106" y="1078761"/>
            <a:ext cx="3283267" cy="328326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61" name="Google Shape;461;p51"/>
          <p:cNvSpPr txBox="1"/>
          <p:nvPr/>
        </p:nvSpPr>
        <p:spPr>
          <a:xfrm>
            <a:off x="1161272" y="133235"/>
            <a:ext cx="6255527" cy="369332"/>
          </a:xfrm>
          <a:prstGeom prst="rect">
            <a:avLst/>
          </a:prstGeom>
          <a:noFill/>
          <a:ln>
            <a:noFill/>
          </a:ln>
        </p:spPr>
        <p:txBody>
          <a:bodyPr spcFirstLastPara="1" wrap="square" lIns="0" tIns="0" rIns="0" bIns="0" anchor="t" anchorCtr="0">
            <a:spAutoFit/>
          </a:bodyPr>
          <a:lstStyle/>
          <a:p>
            <a:pPr lvl="0" algn="ctr"/>
            <a:r>
              <a:rPr lang="en-IN" sz="2400" b="1" dirty="0">
                <a:solidFill>
                  <a:schemeClr val="accent1">
                    <a:lumMod val="50000"/>
                  </a:schemeClr>
                </a:solidFill>
                <a:latin typeface="Comfortaa"/>
                <a:ea typeface="Comfortaa"/>
                <a:cs typeface="Comfortaa"/>
                <a:sym typeface="Comfortaa"/>
              </a:rPr>
              <a:t>Data Cleaning and </a:t>
            </a:r>
            <a:r>
              <a:rPr lang="en-IN" sz="2400" b="1" dirty="0" smtClean="0">
                <a:solidFill>
                  <a:schemeClr val="accent1">
                    <a:lumMod val="50000"/>
                  </a:schemeClr>
                </a:solidFill>
                <a:latin typeface="Comfortaa"/>
                <a:ea typeface="Comfortaa"/>
                <a:cs typeface="Comfortaa"/>
                <a:sym typeface="Comfortaa"/>
              </a:rPr>
              <a:t>Pre-processing</a:t>
            </a:r>
            <a:endParaRPr lang="en-IN" sz="2400" b="1" dirty="0">
              <a:solidFill>
                <a:schemeClr val="accent1">
                  <a:lumMod val="50000"/>
                </a:schemeClr>
              </a:solidFill>
              <a:latin typeface="Comfortaa"/>
              <a:ea typeface="Comfortaa"/>
              <a:cs typeface="Comfortaa"/>
              <a:sym typeface="Comfortaa"/>
            </a:endParaRPr>
          </a:p>
        </p:txBody>
      </p:sp>
      <p:sp>
        <p:nvSpPr>
          <p:cNvPr id="462" name="Google Shape;462;p51"/>
          <p:cNvSpPr txBox="1"/>
          <p:nvPr/>
        </p:nvSpPr>
        <p:spPr>
          <a:xfrm>
            <a:off x="123755" y="1062662"/>
            <a:ext cx="5097000" cy="350933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Font typeface="Arial"/>
              <a:buNone/>
            </a:pPr>
            <a:endParaRPr b="1" dirty="0">
              <a:solidFill>
                <a:schemeClr val="tx1"/>
              </a:solidFill>
              <a:latin typeface="Comfortaa"/>
              <a:ea typeface="Comfortaa"/>
              <a:cs typeface="Comfortaa"/>
              <a:sym typeface="Comfortaa"/>
            </a:endParaRPr>
          </a:p>
          <a:p>
            <a:pPr marL="457200" lvl="0" indent="-304800" algn="l" rtl="0">
              <a:spcBef>
                <a:spcPts val="0"/>
              </a:spcBef>
              <a:spcAft>
                <a:spcPts val="0"/>
              </a:spcAft>
              <a:buClrTx/>
              <a:buSzPts val="1200"/>
              <a:buFont typeface="Comfortaa"/>
              <a:buChar char="●"/>
            </a:pPr>
            <a:r>
              <a:rPr lang="en" sz="1200" dirty="0">
                <a:solidFill>
                  <a:schemeClr val="tx1"/>
                </a:solidFill>
                <a:latin typeface="Comfortaa"/>
                <a:ea typeface="Comfortaa"/>
                <a:cs typeface="Comfortaa"/>
                <a:sym typeface="Comfortaa"/>
              </a:rPr>
              <a:t>Handle missing values and blank data cells across the dataset. </a:t>
            </a:r>
            <a:endParaRPr lang="en" sz="1200" dirty="0" smtClean="0">
              <a:solidFill>
                <a:schemeClr val="tx1"/>
              </a:solidFill>
              <a:latin typeface="Comfortaa"/>
              <a:ea typeface="Comfortaa"/>
              <a:cs typeface="Comfortaa"/>
              <a:sym typeface="Comfortaa"/>
            </a:endParaRPr>
          </a:p>
          <a:p>
            <a:pPr marL="152400" lvl="0" algn="l" rtl="0">
              <a:spcBef>
                <a:spcPts val="0"/>
              </a:spcBef>
              <a:spcAft>
                <a:spcPts val="0"/>
              </a:spcAft>
              <a:buClrTx/>
              <a:buSzPts val="1200"/>
            </a:pPr>
            <a:endParaRPr sz="1200" dirty="0">
              <a:solidFill>
                <a:schemeClr val="tx1"/>
              </a:solidFill>
              <a:latin typeface="Comfortaa"/>
              <a:ea typeface="Comfortaa"/>
              <a:cs typeface="Comfortaa"/>
              <a:sym typeface="Comfortaa"/>
            </a:endParaRPr>
          </a:p>
          <a:p>
            <a:pPr marL="457200" lvl="0" indent="-304800" algn="l" rtl="0">
              <a:spcBef>
                <a:spcPts val="0"/>
              </a:spcBef>
              <a:spcAft>
                <a:spcPts val="0"/>
              </a:spcAft>
              <a:buClrTx/>
              <a:buSzPts val="1200"/>
              <a:buFont typeface="Comfortaa"/>
              <a:buChar char="●"/>
            </a:pPr>
            <a:r>
              <a:rPr lang="en" sz="1200" dirty="0">
                <a:solidFill>
                  <a:schemeClr val="tx1"/>
                </a:solidFill>
                <a:latin typeface="Comfortaa"/>
                <a:ea typeface="Comfortaa"/>
                <a:cs typeface="Comfortaa"/>
                <a:sym typeface="Comfortaa"/>
              </a:rPr>
              <a:t>Normalized date values in day, month and year for daily, monthly and yearly reports</a:t>
            </a:r>
            <a:r>
              <a:rPr lang="en" sz="1200" dirty="0" smtClean="0">
                <a:solidFill>
                  <a:schemeClr val="tx1"/>
                </a:solidFill>
                <a:latin typeface="Comfortaa"/>
                <a:ea typeface="Comfortaa"/>
                <a:cs typeface="Comfortaa"/>
                <a:sym typeface="Comfortaa"/>
              </a:rPr>
              <a:t>.</a:t>
            </a:r>
          </a:p>
          <a:p>
            <a:pPr marL="152400" lvl="0" algn="l" rtl="0">
              <a:spcBef>
                <a:spcPts val="0"/>
              </a:spcBef>
              <a:spcAft>
                <a:spcPts val="0"/>
              </a:spcAft>
              <a:buClrTx/>
              <a:buSzPts val="1200"/>
            </a:pPr>
            <a:endParaRPr sz="1200" dirty="0">
              <a:solidFill>
                <a:schemeClr val="tx1"/>
              </a:solidFill>
              <a:latin typeface="Comfortaa"/>
              <a:ea typeface="Comfortaa"/>
              <a:cs typeface="Comfortaa"/>
              <a:sym typeface="Comfortaa"/>
            </a:endParaRPr>
          </a:p>
          <a:p>
            <a:pPr marL="457200" lvl="0" indent="-304800" algn="l" rtl="0">
              <a:spcBef>
                <a:spcPts val="0"/>
              </a:spcBef>
              <a:spcAft>
                <a:spcPts val="0"/>
              </a:spcAft>
              <a:buClrTx/>
              <a:buSzPts val="1200"/>
              <a:buFont typeface="Comfortaa"/>
              <a:buChar char="●"/>
            </a:pPr>
            <a:r>
              <a:rPr lang="en" sz="1200" dirty="0">
                <a:solidFill>
                  <a:schemeClr val="tx1"/>
                </a:solidFill>
                <a:latin typeface="Comfortaa"/>
                <a:ea typeface="Comfortaa"/>
                <a:cs typeface="Comfortaa"/>
                <a:sym typeface="Comfortaa"/>
              </a:rPr>
              <a:t>This dataset allows for an in- depth understanding of AstroSage market presence and operational scope</a:t>
            </a:r>
            <a:r>
              <a:rPr lang="en" sz="1200" dirty="0" smtClean="0">
                <a:solidFill>
                  <a:schemeClr val="tx1"/>
                </a:solidFill>
                <a:latin typeface="Comfortaa"/>
                <a:ea typeface="Comfortaa"/>
                <a:cs typeface="Comfortaa"/>
                <a:sym typeface="Comfortaa"/>
              </a:rPr>
              <a:t>.</a:t>
            </a:r>
          </a:p>
          <a:p>
            <a:pPr marL="152400" lvl="0" algn="l" rtl="0">
              <a:spcBef>
                <a:spcPts val="0"/>
              </a:spcBef>
              <a:spcAft>
                <a:spcPts val="0"/>
              </a:spcAft>
              <a:buClrTx/>
              <a:buSzPts val="1200"/>
            </a:pPr>
            <a:endParaRPr lang="en" sz="1200" dirty="0" smtClean="0">
              <a:solidFill>
                <a:schemeClr val="tx1"/>
              </a:solidFill>
              <a:latin typeface="Comfortaa"/>
              <a:ea typeface="Comfortaa"/>
              <a:cs typeface="Comfortaa"/>
              <a:sym typeface="Comfortaa"/>
            </a:endParaRPr>
          </a:p>
          <a:p>
            <a:pPr marL="457200" lvl="0" indent="-304800" algn="l" rtl="0">
              <a:spcBef>
                <a:spcPts val="0"/>
              </a:spcBef>
              <a:spcAft>
                <a:spcPts val="0"/>
              </a:spcAft>
              <a:buClrTx/>
              <a:buSzPts val="1200"/>
              <a:buFont typeface="Comfortaa"/>
              <a:buChar char="●"/>
            </a:pPr>
            <a:r>
              <a:rPr lang="en" sz="1200" dirty="0" smtClean="0">
                <a:solidFill>
                  <a:schemeClr val="tx1"/>
                </a:solidFill>
                <a:latin typeface="Comfortaa"/>
                <a:ea typeface="Comfortaa"/>
                <a:cs typeface="Comfortaa"/>
                <a:sym typeface="Comfortaa"/>
              </a:rPr>
              <a:t>A </a:t>
            </a:r>
            <a:r>
              <a:rPr lang="en" sz="1200" dirty="0">
                <a:solidFill>
                  <a:schemeClr val="tx1"/>
                </a:solidFill>
                <a:latin typeface="Comfortaa"/>
                <a:ea typeface="Comfortaa"/>
                <a:cs typeface="Comfortaa"/>
                <a:sym typeface="Comfortaa"/>
              </a:rPr>
              <a:t>good dataset is important to understand the operational cost , customer satisfaction and trend in the sales of call center</a:t>
            </a:r>
            <a:r>
              <a:rPr lang="en" sz="1200" dirty="0" smtClean="0">
                <a:solidFill>
                  <a:schemeClr val="tx1"/>
                </a:solidFill>
                <a:latin typeface="Comfortaa"/>
                <a:ea typeface="Comfortaa"/>
                <a:cs typeface="Comfortaa"/>
                <a:sym typeface="Comfortaa"/>
              </a:rPr>
              <a:t>.</a:t>
            </a:r>
          </a:p>
          <a:p>
            <a:pPr marL="152400" lvl="0" algn="l" rtl="0">
              <a:spcBef>
                <a:spcPts val="0"/>
              </a:spcBef>
              <a:spcAft>
                <a:spcPts val="0"/>
              </a:spcAft>
              <a:buClrTx/>
              <a:buSzPts val="1200"/>
            </a:pPr>
            <a:endParaRPr lang="en" sz="1200" dirty="0" smtClean="0">
              <a:solidFill>
                <a:schemeClr val="tx1"/>
              </a:solidFill>
              <a:latin typeface="Comfortaa"/>
              <a:ea typeface="Comfortaa"/>
              <a:cs typeface="Comfortaa"/>
              <a:sym typeface="Comfortaa"/>
            </a:endParaRPr>
          </a:p>
          <a:p>
            <a:pPr marL="457200" lvl="0" indent="-304800" algn="l" rtl="0">
              <a:spcBef>
                <a:spcPts val="0"/>
              </a:spcBef>
              <a:spcAft>
                <a:spcPts val="0"/>
              </a:spcAft>
              <a:buClrTx/>
              <a:buSzPts val="1200"/>
              <a:buFont typeface="Comfortaa"/>
              <a:buChar char="●"/>
            </a:pPr>
            <a:r>
              <a:rPr lang="en" sz="1200" dirty="0" smtClean="0">
                <a:solidFill>
                  <a:schemeClr val="tx1"/>
                </a:solidFill>
                <a:latin typeface="Comfortaa"/>
                <a:ea typeface="Comfortaa"/>
                <a:cs typeface="Comfortaa"/>
                <a:sym typeface="Comfortaa"/>
              </a:rPr>
              <a:t>This </a:t>
            </a:r>
            <a:r>
              <a:rPr lang="en" sz="1200" dirty="0">
                <a:solidFill>
                  <a:schemeClr val="tx1"/>
                </a:solidFill>
                <a:latin typeface="Comfortaa"/>
                <a:ea typeface="Comfortaa"/>
                <a:cs typeface="Comfortaa"/>
                <a:sym typeface="Comfortaa"/>
              </a:rPr>
              <a:t>dataset enable us to predict and suggest future investments to grow the sales Turnover.</a:t>
            </a:r>
            <a:endParaRPr sz="1200" dirty="0">
              <a:solidFill>
                <a:schemeClr val="tx1"/>
              </a:solidFill>
              <a:latin typeface="Comfortaa"/>
              <a:ea typeface="Comfortaa"/>
              <a:cs typeface="Comfortaa"/>
              <a:sym typeface="Comfortaa"/>
            </a:endParaRPr>
          </a:p>
          <a:p>
            <a:pPr marL="457200" lvl="0" indent="0" algn="l" rtl="0">
              <a:spcBef>
                <a:spcPts val="0"/>
              </a:spcBef>
              <a:spcAft>
                <a:spcPts val="0"/>
              </a:spcAft>
              <a:buNone/>
            </a:pPr>
            <a:endParaRPr sz="1200" dirty="0">
              <a:solidFill>
                <a:schemeClr val="tx1"/>
              </a:solidFill>
              <a:latin typeface="Comfortaa"/>
              <a:ea typeface="Comfortaa"/>
              <a:cs typeface="Comfortaa"/>
              <a:sym typeface="Comfortaa"/>
            </a:endParaRPr>
          </a:p>
        </p:txBody>
      </p:sp>
      <p:pic>
        <p:nvPicPr>
          <p:cNvPr id="2050" name="Picture 2" descr="Data cleaning - Free electronics ic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1282" y="1246082"/>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8" name="Google Shape;468;p52" descr="Space to add the employee's name"/>
          <p:cNvSpPr txBox="1">
            <a:spLocks noGrp="1"/>
          </p:cNvSpPr>
          <p:nvPr>
            <p:ph type="title"/>
          </p:nvPr>
        </p:nvSpPr>
        <p:spPr>
          <a:xfrm>
            <a:off x="0" y="1524000"/>
            <a:ext cx="5386800" cy="3286200"/>
          </a:xfrm>
          <a:prstGeom prst="rect">
            <a:avLst/>
          </a:prstGeom>
        </p:spPr>
        <p:txBody>
          <a:bodyPr spcFirstLastPara="1" wrap="square" lIns="0" tIns="0" rIns="91425" bIns="0" anchor="t" anchorCtr="0">
            <a:noAutofit/>
          </a:bodyPr>
          <a:lstStyle/>
          <a:p>
            <a:pPr marL="457200" lvl="0" indent="-304800" algn="l" rtl="0">
              <a:lnSpc>
                <a:spcPct val="100000"/>
              </a:lnSpc>
              <a:spcBef>
                <a:spcPts val="0"/>
              </a:spcBef>
              <a:spcAft>
                <a:spcPts val="0"/>
              </a:spcAft>
              <a:buClrTx/>
              <a:buSzPts val="1200"/>
              <a:buFont typeface="Arial" panose="020B0604020202020204" pitchFamily="34" charset="0"/>
              <a:buChar char="•"/>
            </a:pPr>
            <a:r>
              <a:rPr lang="en" sz="1200" b="0" dirty="0">
                <a:latin typeface="Comfortaa"/>
                <a:ea typeface="Comfortaa"/>
                <a:cs typeface="Comfortaa"/>
                <a:sym typeface="Comfortaa"/>
              </a:rPr>
              <a:t>Data Cleaning - Used spreadsheets functions like trim and Removing duplicates for data cleaning.</a:t>
            </a:r>
            <a:endParaRPr sz="1200" b="0" dirty="0">
              <a:latin typeface="Comfortaa"/>
              <a:ea typeface="Comfortaa"/>
              <a:cs typeface="Comfortaa"/>
              <a:sym typeface="Comfortaa"/>
            </a:endParaRPr>
          </a:p>
          <a:p>
            <a:pPr marL="628650" lvl="0" indent="-171450" algn="l" rtl="0">
              <a:lnSpc>
                <a:spcPct val="100000"/>
              </a:lnSpc>
              <a:spcBef>
                <a:spcPts val="0"/>
              </a:spcBef>
              <a:spcAft>
                <a:spcPts val="0"/>
              </a:spcAft>
              <a:buClrTx/>
              <a:buFont typeface="Arial" panose="020B0604020202020204" pitchFamily="34" charset="0"/>
              <a:buChar char="•"/>
            </a:pPr>
            <a:endParaRPr sz="1200" b="0" dirty="0">
              <a:latin typeface="Comfortaa"/>
              <a:ea typeface="Comfortaa"/>
              <a:cs typeface="Comfortaa"/>
              <a:sym typeface="Comfortaa"/>
            </a:endParaRPr>
          </a:p>
          <a:p>
            <a:pPr marL="457200" lvl="0" indent="-304800" algn="l" rtl="0">
              <a:lnSpc>
                <a:spcPct val="100000"/>
              </a:lnSpc>
              <a:spcBef>
                <a:spcPts val="0"/>
              </a:spcBef>
              <a:spcAft>
                <a:spcPts val="0"/>
              </a:spcAft>
              <a:buClrTx/>
              <a:buSzPts val="1200"/>
              <a:buFont typeface="Arial" panose="020B0604020202020204" pitchFamily="34" charset="0"/>
              <a:buChar char="•"/>
            </a:pPr>
            <a:r>
              <a:rPr lang="en" sz="1200" b="0" dirty="0">
                <a:latin typeface="Comfortaa"/>
                <a:ea typeface="Comfortaa"/>
                <a:cs typeface="Comfortaa"/>
                <a:sym typeface="Comfortaa"/>
              </a:rPr>
              <a:t>Data Enrichment - Added new variables using Date functions for better analysis .</a:t>
            </a:r>
            <a:endParaRPr sz="1200" b="0" dirty="0">
              <a:latin typeface="Comfortaa"/>
              <a:ea typeface="Comfortaa"/>
              <a:cs typeface="Comfortaa"/>
              <a:sym typeface="Comfortaa"/>
            </a:endParaRPr>
          </a:p>
          <a:p>
            <a:pPr marL="628650" lvl="0" indent="-171450" algn="l" rtl="0">
              <a:lnSpc>
                <a:spcPct val="100000"/>
              </a:lnSpc>
              <a:spcBef>
                <a:spcPts val="0"/>
              </a:spcBef>
              <a:spcAft>
                <a:spcPts val="0"/>
              </a:spcAft>
              <a:buClrTx/>
              <a:buFont typeface="Arial" panose="020B0604020202020204" pitchFamily="34" charset="0"/>
              <a:buChar char="•"/>
            </a:pPr>
            <a:endParaRPr sz="1200" b="0" dirty="0">
              <a:latin typeface="Comfortaa"/>
              <a:ea typeface="Comfortaa"/>
              <a:cs typeface="Comfortaa"/>
              <a:sym typeface="Comfortaa"/>
            </a:endParaRPr>
          </a:p>
          <a:p>
            <a:pPr marL="457200" lvl="0" indent="-304800" algn="l" rtl="0">
              <a:lnSpc>
                <a:spcPct val="100000"/>
              </a:lnSpc>
              <a:spcBef>
                <a:spcPts val="0"/>
              </a:spcBef>
              <a:spcAft>
                <a:spcPts val="0"/>
              </a:spcAft>
              <a:buClrTx/>
              <a:buSzPts val="1200"/>
              <a:buFont typeface="Arial" panose="020B0604020202020204" pitchFamily="34" charset="0"/>
              <a:buChar char="•"/>
            </a:pPr>
            <a:r>
              <a:rPr lang="en" sz="1200" b="0" dirty="0">
                <a:latin typeface="Comfortaa"/>
                <a:ea typeface="Comfortaa"/>
                <a:cs typeface="Comfortaa"/>
                <a:sym typeface="Comfortaa"/>
              </a:rPr>
              <a:t>Customer Segmentation - Used Sorting and Filtering to classify customers based on consultation type and summarizing key metrics and Identifying connection patterns across different metrics and product categories.</a:t>
            </a:r>
            <a:endParaRPr sz="1200" b="0" dirty="0">
              <a:latin typeface="Comfortaa"/>
              <a:ea typeface="Comfortaa"/>
              <a:cs typeface="Comfortaa"/>
              <a:sym typeface="Comfortaa"/>
            </a:endParaRPr>
          </a:p>
          <a:p>
            <a:pPr marL="457200" lvl="0" algn="l" rtl="0">
              <a:lnSpc>
                <a:spcPct val="100000"/>
              </a:lnSpc>
              <a:spcBef>
                <a:spcPts val="0"/>
              </a:spcBef>
              <a:spcAft>
                <a:spcPts val="0"/>
              </a:spcAft>
              <a:buClrTx/>
            </a:pPr>
            <a:endParaRPr sz="1200" b="0" dirty="0">
              <a:latin typeface="Comfortaa"/>
              <a:ea typeface="Comfortaa"/>
              <a:cs typeface="Comfortaa"/>
              <a:sym typeface="Comfortaa"/>
            </a:endParaRPr>
          </a:p>
          <a:p>
            <a:pPr marL="457200" lvl="0" indent="-304800" algn="l" rtl="0">
              <a:lnSpc>
                <a:spcPct val="100000"/>
              </a:lnSpc>
              <a:spcBef>
                <a:spcPts val="0"/>
              </a:spcBef>
              <a:spcAft>
                <a:spcPts val="0"/>
              </a:spcAft>
              <a:buClrTx/>
              <a:buSzPts val="1200"/>
              <a:buFont typeface="Arial" panose="020B0604020202020204" pitchFamily="34" charset="0"/>
              <a:buChar char="•"/>
            </a:pPr>
            <a:r>
              <a:rPr lang="en" sz="1200" b="0" dirty="0">
                <a:latin typeface="Comfortaa"/>
                <a:ea typeface="Comfortaa"/>
                <a:cs typeface="Comfortaa"/>
                <a:sym typeface="Comfortaa"/>
              </a:rPr>
              <a:t>Visualization -:Created interactive dashboard using different charts for detailed view of dataset.</a:t>
            </a:r>
            <a:endParaRPr sz="1200" b="0" dirty="0">
              <a:latin typeface="Comfortaa"/>
              <a:ea typeface="Comfortaa"/>
              <a:cs typeface="Comfortaa"/>
              <a:sym typeface="Comfortaa"/>
            </a:endParaRPr>
          </a:p>
          <a:p>
            <a:pPr marL="171450" lvl="0" indent="-171450" algn="l" rtl="0">
              <a:lnSpc>
                <a:spcPct val="100000"/>
              </a:lnSpc>
              <a:spcBef>
                <a:spcPts val="0"/>
              </a:spcBef>
              <a:spcAft>
                <a:spcPts val="0"/>
              </a:spcAft>
              <a:buClrTx/>
              <a:buSzPts val="3600"/>
              <a:buFont typeface="Arial" panose="020B0604020202020204" pitchFamily="34" charset="0"/>
              <a:buChar char="•"/>
            </a:pPr>
            <a:endParaRPr sz="1200" b="0" dirty="0">
              <a:latin typeface="Comfortaa"/>
              <a:ea typeface="Comfortaa"/>
              <a:cs typeface="Comfortaa"/>
              <a:sym typeface="Comfortaa"/>
            </a:endParaRPr>
          </a:p>
        </p:txBody>
      </p:sp>
      <p:sp>
        <p:nvSpPr>
          <p:cNvPr id="467" name="Google Shape;467;p52" descr="Slide theme title"/>
          <p:cNvSpPr txBox="1">
            <a:spLocks noGrp="1"/>
          </p:cNvSpPr>
          <p:nvPr>
            <p:ph type="title" idx="2"/>
          </p:nvPr>
        </p:nvSpPr>
        <p:spPr>
          <a:xfrm>
            <a:off x="304800" y="196427"/>
            <a:ext cx="8669867" cy="731948"/>
          </a:xfrm>
          <a:prstGeom prst="rect">
            <a:avLst/>
          </a:prstGeom>
        </p:spPr>
        <p:txBody>
          <a:bodyPr spcFirstLastPara="1" wrap="square" lIns="0" tIns="0" rIns="91425" bIns="0" anchor="t" anchorCtr="0">
            <a:noAutofit/>
          </a:bodyPr>
          <a:lstStyle/>
          <a:p>
            <a:pPr lvl="0" algn="ctr"/>
            <a:r>
              <a:rPr lang="en-IN" b="1" dirty="0">
                <a:solidFill>
                  <a:schemeClr val="accent1">
                    <a:lumMod val="50000"/>
                  </a:schemeClr>
                </a:solidFill>
                <a:latin typeface="Comfortaa"/>
                <a:ea typeface="Comfortaa"/>
                <a:cs typeface="Comfortaa"/>
                <a:sym typeface="Comfortaa"/>
              </a:rPr>
              <a:t>Analytical Approach </a:t>
            </a:r>
            <a:endParaRPr sz="3600" b="1" dirty="0">
              <a:solidFill>
                <a:schemeClr val="accent1">
                  <a:lumMod val="50000"/>
                </a:schemeClr>
              </a:solidFill>
              <a:latin typeface="Comfortaa"/>
              <a:ea typeface="Comfortaa"/>
              <a:cs typeface="Comfortaa"/>
              <a:sym typeface="Comfortaa"/>
            </a:endParaRPr>
          </a:p>
        </p:txBody>
      </p:sp>
      <p:pic>
        <p:nvPicPr>
          <p:cNvPr id="3074" name="Picture 2" descr="11+ Thousand Data Flow Logo Royalty-Free Images, Stock Photos &amp; Pictures |  Shuttersto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5673" y="928375"/>
            <a:ext cx="3181774" cy="318177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54"/>
          <p:cNvSpPr txBox="1"/>
          <p:nvPr/>
        </p:nvSpPr>
        <p:spPr>
          <a:xfrm>
            <a:off x="34275" y="79200"/>
            <a:ext cx="9072300" cy="41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dirty="0">
                <a:solidFill>
                  <a:schemeClr val="accent1">
                    <a:lumMod val="50000"/>
                  </a:schemeClr>
                </a:solidFill>
                <a:latin typeface="Comfortaa"/>
                <a:ea typeface="Comfortaa"/>
                <a:cs typeface="Comfortaa"/>
                <a:sym typeface="Comfortaa"/>
              </a:rPr>
              <a:t>Day Wise Change in Call Volume</a:t>
            </a:r>
            <a:endParaRPr sz="2400" b="1" dirty="0">
              <a:solidFill>
                <a:schemeClr val="accent1">
                  <a:lumMod val="50000"/>
                </a:schemeClr>
              </a:solidFill>
              <a:latin typeface="Comfortaa"/>
              <a:ea typeface="Comfortaa"/>
              <a:cs typeface="Comfortaa"/>
              <a:sym typeface="Comfortaa"/>
            </a:endParaRPr>
          </a:p>
        </p:txBody>
      </p:sp>
      <p:pic>
        <p:nvPicPr>
          <p:cNvPr id="481" name="Google Shape;481;p54"/>
          <p:cNvPicPr preferRelativeResize="0"/>
          <p:nvPr/>
        </p:nvPicPr>
        <p:blipFill rotWithShape="1">
          <a:blip r:embed="rId3">
            <a:alphaModFix/>
          </a:blip>
          <a:srcRect l="829" t="891" r="977" b="1574"/>
          <a:stretch/>
        </p:blipFill>
        <p:spPr>
          <a:xfrm>
            <a:off x="3552345" y="743361"/>
            <a:ext cx="5499557" cy="3078699"/>
          </a:xfrm>
          <a:prstGeom prst="rect">
            <a:avLst/>
          </a:prstGeom>
          <a:noFill/>
          <a:ln>
            <a:noFill/>
          </a:ln>
        </p:spPr>
      </p:pic>
      <p:sp>
        <p:nvSpPr>
          <p:cNvPr id="482" name="Google Shape;482;p54"/>
          <p:cNvSpPr txBox="1"/>
          <p:nvPr/>
        </p:nvSpPr>
        <p:spPr>
          <a:xfrm>
            <a:off x="299850" y="723200"/>
            <a:ext cx="3042600" cy="3633600"/>
          </a:xfrm>
          <a:prstGeom prst="rect">
            <a:avLst/>
          </a:prstGeom>
          <a:noFill/>
          <a:ln>
            <a:noFill/>
          </a:ln>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ClrTx/>
              <a:buSzPts val="1200"/>
              <a:buFont typeface="Arial" panose="020B0604020202020204" pitchFamily="34" charset="0"/>
              <a:buChar char="•"/>
            </a:pPr>
            <a:r>
              <a:rPr lang="en" sz="1200" dirty="0">
                <a:solidFill>
                  <a:schemeClr val="tx1"/>
                </a:solidFill>
                <a:latin typeface="Comfortaa Medium"/>
                <a:ea typeface="Comfortaa Medium"/>
                <a:cs typeface="Comfortaa Medium"/>
                <a:sym typeface="Comfortaa Medium"/>
              </a:rPr>
              <a:t>The column chart shows the Day-wise call distribution.</a:t>
            </a:r>
            <a:endParaRPr sz="1200" dirty="0">
              <a:solidFill>
                <a:schemeClr val="tx1"/>
              </a:solidFill>
              <a:latin typeface="Comfortaa Medium"/>
              <a:ea typeface="Comfortaa Medium"/>
              <a:cs typeface="Comfortaa Medium"/>
              <a:sym typeface="Comfortaa Medium"/>
            </a:endParaRPr>
          </a:p>
          <a:p>
            <a:pPr marL="628650" lvl="0" indent="-171450" algn="l" rtl="0">
              <a:lnSpc>
                <a:spcPct val="115000"/>
              </a:lnSpc>
              <a:spcBef>
                <a:spcPts val="0"/>
              </a:spcBef>
              <a:spcAft>
                <a:spcPts val="0"/>
              </a:spcAft>
              <a:buClrTx/>
              <a:buFont typeface="Arial" panose="020B0604020202020204" pitchFamily="34" charset="0"/>
              <a:buChar char="•"/>
            </a:pPr>
            <a:endParaRPr sz="1200" dirty="0">
              <a:solidFill>
                <a:schemeClr val="tx1"/>
              </a:solidFill>
              <a:latin typeface="Comfortaa Medium"/>
              <a:ea typeface="Comfortaa Medium"/>
              <a:cs typeface="Comfortaa Medium"/>
              <a:sym typeface="Comfortaa Medium"/>
            </a:endParaRPr>
          </a:p>
          <a:p>
            <a:pPr marL="457200" lvl="0" indent="-304800" algn="l" rtl="0">
              <a:lnSpc>
                <a:spcPct val="115000"/>
              </a:lnSpc>
              <a:spcBef>
                <a:spcPts val="0"/>
              </a:spcBef>
              <a:spcAft>
                <a:spcPts val="0"/>
              </a:spcAft>
              <a:buClrTx/>
              <a:buSzPts val="1200"/>
              <a:buFont typeface="Arial" panose="020B0604020202020204" pitchFamily="34" charset="0"/>
              <a:buChar char="•"/>
            </a:pPr>
            <a:r>
              <a:rPr lang="en" sz="1200" dirty="0">
                <a:solidFill>
                  <a:schemeClr val="tx1"/>
                </a:solidFill>
                <a:latin typeface="Comfortaa Medium"/>
                <a:ea typeface="Comfortaa Medium"/>
                <a:cs typeface="Comfortaa Medium"/>
                <a:sym typeface="Comfortaa Medium"/>
              </a:rPr>
              <a:t>430 calls is the maximum amount of call received on a single day.</a:t>
            </a:r>
            <a:endParaRPr sz="1200" dirty="0">
              <a:solidFill>
                <a:schemeClr val="tx1"/>
              </a:solidFill>
              <a:latin typeface="Comfortaa Medium"/>
              <a:ea typeface="Comfortaa Medium"/>
              <a:cs typeface="Comfortaa Medium"/>
              <a:sym typeface="Comfortaa Medium"/>
            </a:endParaRPr>
          </a:p>
          <a:p>
            <a:pPr marL="628650" lvl="0" indent="-171450" algn="l" rtl="0">
              <a:lnSpc>
                <a:spcPct val="115000"/>
              </a:lnSpc>
              <a:spcBef>
                <a:spcPts val="0"/>
              </a:spcBef>
              <a:spcAft>
                <a:spcPts val="0"/>
              </a:spcAft>
              <a:buClrTx/>
              <a:buFont typeface="Arial" panose="020B0604020202020204" pitchFamily="34" charset="0"/>
              <a:buChar char="•"/>
            </a:pPr>
            <a:endParaRPr sz="1200" dirty="0">
              <a:solidFill>
                <a:schemeClr val="tx1"/>
              </a:solidFill>
              <a:latin typeface="Comfortaa Medium"/>
              <a:ea typeface="Comfortaa Medium"/>
              <a:cs typeface="Comfortaa Medium"/>
              <a:sym typeface="Comfortaa Medium"/>
            </a:endParaRPr>
          </a:p>
          <a:p>
            <a:pPr marL="457200" lvl="0" indent="-304800" algn="l" rtl="0">
              <a:lnSpc>
                <a:spcPct val="115000"/>
              </a:lnSpc>
              <a:spcBef>
                <a:spcPts val="0"/>
              </a:spcBef>
              <a:spcAft>
                <a:spcPts val="0"/>
              </a:spcAft>
              <a:buClrTx/>
              <a:buSzPts val="1200"/>
              <a:buFont typeface="Arial" panose="020B0604020202020204" pitchFamily="34" charset="0"/>
              <a:buChar char="•"/>
            </a:pPr>
            <a:r>
              <a:rPr lang="en" sz="1200" dirty="0">
                <a:solidFill>
                  <a:schemeClr val="tx1"/>
                </a:solidFill>
                <a:latin typeface="Comfortaa Medium"/>
                <a:ea typeface="Comfortaa Medium"/>
                <a:cs typeface="Comfortaa Medium"/>
                <a:sym typeface="Comfortaa Medium"/>
              </a:rPr>
              <a:t>On an average the call center receives around 250 calls on a daily basis.</a:t>
            </a:r>
            <a:endParaRPr sz="1200" dirty="0">
              <a:solidFill>
                <a:schemeClr val="tx1"/>
              </a:solidFill>
              <a:latin typeface="Comfortaa Medium"/>
              <a:ea typeface="Comfortaa Medium"/>
              <a:cs typeface="Comfortaa Medium"/>
              <a:sym typeface="Comfortaa Medium"/>
            </a:endParaRPr>
          </a:p>
          <a:p>
            <a:pPr marL="628650" lvl="0" indent="-171450" algn="l" rtl="0">
              <a:lnSpc>
                <a:spcPct val="115000"/>
              </a:lnSpc>
              <a:spcBef>
                <a:spcPts val="0"/>
              </a:spcBef>
              <a:spcAft>
                <a:spcPts val="0"/>
              </a:spcAft>
              <a:buClrTx/>
              <a:buFont typeface="Arial" panose="020B0604020202020204" pitchFamily="34" charset="0"/>
              <a:buChar char="•"/>
            </a:pPr>
            <a:endParaRPr sz="1200" dirty="0">
              <a:solidFill>
                <a:schemeClr val="tx1"/>
              </a:solidFill>
              <a:latin typeface="Comfortaa Medium"/>
              <a:ea typeface="Comfortaa Medium"/>
              <a:cs typeface="Comfortaa Medium"/>
              <a:sym typeface="Comfortaa Medium"/>
            </a:endParaRPr>
          </a:p>
          <a:p>
            <a:pPr marL="457200" lvl="0" indent="-304800" algn="l" rtl="0">
              <a:lnSpc>
                <a:spcPct val="115000"/>
              </a:lnSpc>
              <a:spcBef>
                <a:spcPts val="0"/>
              </a:spcBef>
              <a:spcAft>
                <a:spcPts val="0"/>
              </a:spcAft>
              <a:buClrTx/>
              <a:buSzPts val="1200"/>
              <a:buFont typeface="Arial" panose="020B0604020202020204" pitchFamily="34" charset="0"/>
              <a:buChar char="•"/>
            </a:pPr>
            <a:r>
              <a:rPr lang="en" sz="1200" dirty="0">
                <a:solidFill>
                  <a:schemeClr val="tx1"/>
                </a:solidFill>
                <a:latin typeface="Comfortaa Medium"/>
                <a:ea typeface="Comfortaa Medium"/>
                <a:cs typeface="Comfortaa Medium"/>
                <a:sym typeface="Comfortaa Medium"/>
              </a:rPr>
              <a:t>It also shows the change in call volume day by day.</a:t>
            </a:r>
            <a:endParaRPr sz="1200" dirty="0">
              <a:solidFill>
                <a:schemeClr val="tx1"/>
              </a:solidFill>
              <a:latin typeface="Comfortaa Medium"/>
              <a:ea typeface="Comfortaa Medium"/>
              <a:cs typeface="Comfortaa Medium"/>
              <a:sym typeface="Comfortaa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55"/>
          <p:cNvSpPr txBox="1"/>
          <p:nvPr/>
        </p:nvSpPr>
        <p:spPr>
          <a:xfrm>
            <a:off x="34275" y="79200"/>
            <a:ext cx="9072300" cy="41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dirty="0">
                <a:solidFill>
                  <a:schemeClr val="accent1">
                    <a:lumMod val="50000"/>
                  </a:schemeClr>
                </a:solidFill>
                <a:latin typeface="Comfortaa"/>
                <a:ea typeface="Comfortaa"/>
                <a:cs typeface="Comfortaa"/>
                <a:sym typeface="Comfortaa"/>
              </a:rPr>
              <a:t>Revenue Generated By Each Category</a:t>
            </a:r>
            <a:endParaRPr sz="2400" b="1" dirty="0">
              <a:solidFill>
                <a:schemeClr val="accent1">
                  <a:lumMod val="50000"/>
                </a:schemeClr>
              </a:solidFill>
              <a:latin typeface="Comfortaa"/>
              <a:ea typeface="Comfortaa"/>
              <a:cs typeface="Comfortaa"/>
              <a:sym typeface="Comfortaa"/>
            </a:endParaRPr>
          </a:p>
        </p:txBody>
      </p:sp>
      <p:sp>
        <p:nvSpPr>
          <p:cNvPr id="488" name="Google Shape;488;p55"/>
          <p:cNvSpPr txBox="1"/>
          <p:nvPr/>
        </p:nvSpPr>
        <p:spPr>
          <a:xfrm>
            <a:off x="4572000" y="987775"/>
            <a:ext cx="4331700" cy="2585293"/>
          </a:xfrm>
          <a:prstGeom prst="rect">
            <a:avLst/>
          </a:prstGeom>
          <a:noFill/>
          <a:ln>
            <a:noFill/>
          </a:ln>
        </p:spPr>
        <p:txBody>
          <a:bodyPr spcFirstLastPara="1" wrap="square" lIns="91425" tIns="91425" rIns="91425" bIns="91425" anchor="t" anchorCtr="0">
            <a:spAutoFit/>
          </a:bodyPr>
          <a:lstStyle/>
          <a:p>
            <a:pPr marL="457200" lvl="0" indent="-323850" algn="l" rtl="0">
              <a:spcBef>
                <a:spcPts val="0"/>
              </a:spcBef>
              <a:spcAft>
                <a:spcPts val="0"/>
              </a:spcAft>
              <a:buClrTx/>
              <a:buSzPts val="1500"/>
              <a:buFont typeface="Arial" panose="020B0604020202020204" pitchFamily="34" charset="0"/>
              <a:buChar char="•"/>
            </a:pPr>
            <a:r>
              <a:rPr lang="en" sz="1200" dirty="0">
                <a:solidFill>
                  <a:schemeClr val="tx1"/>
                </a:solidFill>
                <a:latin typeface="Comfortaa"/>
                <a:ea typeface="Comfortaa"/>
                <a:cs typeface="Comfortaa"/>
                <a:sym typeface="Comfortaa"/>
              </a:rPr>
              <a:t>Product-wise revenue Pie Chart , presents a detailed insight about the revenue generated by different consultation-types as per the percentage of total revenue.</a:t>
            </a:r>
            <a:endParaRPr sz="1200" dirty="0">
              <a:solidFill>
                <a:schemeClr val="tx1"/>
              </a:solidFill>
              <a:latin typeface="Comfortaa"/>
              <a:ea typeface="Comfortaa"/>
              <a:cs typeface="Comfortaa"/>
              <a:sym typeface="Comfortaa"/>
            </a:endParaRPr>
          </a:p>
          <a:p>
            <a:pPr marL="742950" lvl="0" indent="-285750" algn="l" rtl="0">
              <a:spcBef>
                <a:spcPts val="0"/>
              </a:spcBef>
              <a:spcAft>
                <a:spcPts val="0"/>
              </a:spcAft>
              <a:buClrTx/>
              <a:buFont typeface="Arial" panose="020B0604020202020204" pitchFamily="34" charset="0"/>
              <a:buChar char="•"/>
            </a:pPr>
            <a:endParaRPr sz="1200" dirty="0">
              <a:solidFill>
                <a:schemeClr val="tx1"/>
              </a:solidFill>
              <a:latin typeface="Comfortaa"/>
              <a:ea typeface="Comfortaa"/>
              <a:cs typeface="Comfortaa"/>
              <a:sym typeface="Comfortaa"/>
            </a:endParaRPr>
          </a:p>
          <a:p>
            <a:pPr marL="457200" lvl="0" indent="-323850" algn="l" rtl="0">
              <a:spcBef>
                <a:spcPts val="0"/>
              </a:spcBef>
              <a:spcAft>
                <a:spcPts val="0"/>
              </a:spcAft>
              <a:buClrTx/>
              <a:buSzPts val="1500"/>
              <a:buFont typeface="Arial" panose="020B0604020202020204" pitchFamily="34" charset="0"/>
              <a:buChar char="•"/>
            </a:pPr>
            <a:r>
              <a:rPr lang="en" sz="1200" dirty="0">
                <a:solidFill>
                  <a:schemeClr val="tx1"/>
                </a:solidFill>
                <a:latin typeface="Comfortaa"/>
                <a:ea typeface="Comfortaa"/>
                <a:cs typeface="Comfortaa"/>
                <a:sym typeface="Comfortaa"/>
              </a:rPr>
              <a:t>The majority of sales occur through call segments, with a smaller share coming from chat interactions.</a:t>
            </a:r>
            <a:endParaRPr sz="1200" dirty="0">
              <a:solidFill>
                <a:schemeClr val="tx1"/>
              </a:solidFill>
              <a:latin typeface="Comfortaa"/>
              <a:ea typeface="Comfortaa"/>
              <a:cs typeface="Comfortaa"/>
              <a:sym typeface="Comfortaa"/>
            </a:endParaRPr>
          </a:p>
          <a:p>
            <a:pPr marL="457200" lvl="0" algn="l" rtl="0">
              <a:spcBef>
                <a:spcPts val="0"/>
              </a:spcBef>
              <a:spcAft>
                <a:spcPts val="0"/>
              </a:spcAft>
              <a:buClrTx/>
            </a:pPr>
            <a:endParaRPr sz="1200" dirty="0">
              <a:solidFill>
                <a:schemeClr val="tx1"/>
              </a:solidFill>
              <a:latin typeface="Comfortaa"/>
              <a:ea typeface="Comfortaa"/>
              <a:cs typeface="Comfortaa"/>
              <a:sym typeface="Comfortaa"/>
            </a:endParaRPr>
          </a:p>
          <a:p>
            <a:pPr marL="457200" lvl="0" indent="-323850" algn="l" rtl="0">
              <a:spcBef>
                <a:spcPts val="0"/>
              </a:spcBef>
              <a:spcAft>
                <a:spcPts val="0"/>
              </a:spcAft>
              <a:buClrTx/>
              <a:buSzPts val="1500"/>
              <a:buFont typeface="Arial" panose="020B0604020202020204" pitchFamily="34" charset="0"/>
              <a:buChar char="•"/>
            </a:pPr>
            <a:r>
              <a:rPr lang="en" sz="1200" dirty="0">
                <a:solidFill>
                  <a:schemeClr val="tx1"/>
                </a:solidFill>
                <a:latin typeface="Comfortaa"/>
                <a:ea typeface="Comfortaa"/>
                <a:cs typeface="Comfortaa"/>
                <a:sym typeface="Comfortaa"/>
              </a:rPr>
              <a:t>AstroSage should consider adopting advanced technologies and hiring skilled agents to boost the share of complementary and public live calls.</a:t>
            </a:r>
            <a:endParaRPr sz="1200" dirty="0">
              <a:solidFill>
                <a:schemeClr val="tx1"/>
              </a:solidFill>
              <a:latin typeface="Comfortaa"/>
              <a:ea typeface="Comfortaa"/>
              <a:cs typeface="Comfortaa"/>
              <a:sym typeface="Comfortaa"/>
            </a:endParaRPr>
          </a:p>
        </p:txBody>
      </p:sp>
      <p:graphicFrame>
        <p:nvGraphicFramePr>
          <p:cNvPr id="5" name="Chart 4"/>
          <p:cNvGraphicFramePr>
            <a:graphicFrameLocks/>
          </p:cNvGraphicFramePr>
          <p:nvPr>
            <p:extLst>
              <p:ext uri="{D42A27DB-BD31-4B8C-83A1-F6EECF244321}">
                <p14:modId xmlns:p14="http://schemas.microsoft.com/office/powerpoint/2010/main" val="5726936"/>
              </p:ext>
            </p:extLst>
          </p:nvPr>
        </p:nvGraphicFramePr>
        <p:xfrm>
          <a:off x="742510" y="1399632"/>
          <a:ext cx="3105863" cy="179747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56"/>
          <p:cNvSpPr txBox="1"/>
          <p:nvPr/>
        </p:nvSpPr>
        <p:spPr>
          <a:xfrm>
            <a:off x="34275" y="79200"/>
            <a:ext cx="9072300" cy="41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dirty="0">
                <a:solidFill>
                  <a:schemeClr val="accent1">
                    <a:lumMod val="50000"/>
                  </a:schemeClr>
                </a:solidFill>
                <a:latin typeface="Comfortaa"/>
                <a:ea typeface="Comfortaa"/>
                <a:cs typeface="Comfortaa"/>
                <a:sym typeface="Comfortaa"/>
              </a:rPr>
              <a:t>Website Distribution</a:t>
            </a:r>
            <a:endParaRPr sz="2400" b="1" dirty="0">
              <a:solidFill>
                <a:schemeClr val="accent1">
                  <a:lumMod val="50000"/>
                </a:schemeClr>
              </a:solidFill>
              <a:latin typeface="Comfortaa"/>
              <a:ea typeface="Comfortaa"/>
              <a:cs typeface="Comfortaa"/>
              <a:sym typeface="Comfortaa"/>
            </a:endParaRPr>
          </a:p>
        </p:txBody>
      </p:sp>
      <p:sp>
        <p:nvSpPr>
          <p:cNvPr id="495" name="Google Shape;495;p56"/>
          <p:cNvSpPr txBox="1"/>
          <p:nvPr/>
        </p:nvSpPr>
        <p:spPr>
          <a:xfrm>
            <a:off x="4572000" y="987775"/>
            <a:ext cx="4331700" cy="2724300"/>
          </a:xfrm>
          <a:prstGeom prst="rect">
            <a:avLst/>
          </a:prstGeom>
          <a:noFill/>
          <a:ln>
            <a:noFill/>
          </a:ln>
        </p:spPr>
        <p:txBody>
          <a:bodyPr spcFirstLastPara="1" wrap="square" lIns="91425" tIns="91425" rIns="91425" bIns="91425" anchor="t" anchorCtr="0">
            <a:spAutoFit/>
          </a:bodyPr>
          <a:lstStyle/>
          <a:p>
            <a:pPr marL="457200" lvl="0" indent="-323850" algn="l" rtl="0">
              <a:spcBef>
                <a:spcPts val="0"/>
              </a:spcBef>
              <a:spcAft>
                <a:spcPts val="0"/>
              </a:spcAft>
              <a:buClrTx/>
              <a:buSzPts val="1500"/>
              <a:buFont typeface="Arial" panose="020B0604020202020204" pitchFamily="34" charset="0"/>
              <a:buChar char="•"/>
            </a:pPr>
            <a:r>
              <a:rPr lang="en" sz="1500" dirty="0">
                <a:solidFill>
                  <a:schemeClr val="tx1"/>
                </a:solidFill>
                <a:latin typeface="Comfortaa"/>
                <a:ea typeface="Comfortaa"/>
                <a:cs typeface="Comfortaa"/>
                <a:sym typeface="Comfortaa"/>
              </a:rPr>
              <a:t>The website distribution pie chart is presented with the different websites showing count consultations through different website channels.</a:t>
            </a:r>
            <a:endParaRPr sz="1500" dirty="0">
              <a:solidFill>
                <a:schemeClr val="tx1"/>
              </a:solidFill>
              <a:latin typeface="Comfortaa"/>
              <a:ea typeface="Comfortaa"/>
              <a:cs typeface="Comfortaa"/>
              <a:sym typeface="Comfortaa"/>
            </a:endParaRPr>
          </a:p>
          <a:p>
            <a:pPr marL="742950" lvl="0" indent="-285750" algn="l" rtl="0">
              <a:spcBef>
                <a:spcPts val="0"/>
              </a:spcBef>
              <a:spcAft>
                <a:spcPts val="0"/>
              </a:spcAft>
              <a:buClrTx/>
              <a:buFont typeface="Arial" panose="020B0604020202020204" pitchFamily="34" charset="0"/>
              <a:buChar char="•"/>
            </a:pPr>
            <a:endParaRPr sz="1500" dirty="0">
              <a:solidFill>
                <a:schemeClr val="tx1"/>
              </a:solidFill>
              <a:latin typeface="Comfortaa"/>
              <a:ea typeface="Comfortaa"/>
              <a:cs typeface="Comfortaa"/>
              <a:sym typeface="Comfortaa"/>
            </a:endParaRPr>
          </a:p>
          <a:p>
            <a:pPr marL="457200" lvl="0" indent="-323850" algn="l" rtl="0">
              <a:spcBef>
                <a:spcPts val="0"/>
              </a:spcBef>
              <a:spcAft>
                <a:spcPts val="0"/>
              </a:spcAft>
              <a:buClrTx/>
              <a:buSzPts val="1500"/>
              <a:buFont typeface="Arial" panose="020B0604020202020204" pitchFamily="34" charset="0"/>
              <a:buChar char="•"/>
            </a:pPr>
            <a:r>
              <a:rPr lang="en" sz="1500" dirty="0">
                <a:solidFill>
                  <a:schemeClr val="tx1"/>
                </a:solidFill>
                <a:latin typeface="Comfortaa"/>
                <a:ea typeface="Comfortaa"/>
                <a:cs typeface="Comfortaa"/>
                <a:sym typeface="Comfortaa"/>
              </a:rPr>
              <a:t>The least amount of consultations appear from dashboard.</a:t>
            </a:r>
            <a:endParaRPr sz="1500" dirty="0">
              <a:solidFill>
                <a:schemeClr val="tx1"/>
              </a:solidFill>
              <a:latin typeface="Comfortaa"/>
              <a:ea typeface="Comfortaa"/>
              <a:cs typeface="Comfortaa"/>
              <a:sym typeface="Comfortaa"/>
            </a:endParaRPr>
          </a:p>
          <a:p>
            <a:pPr marL="742950" lvl="0" indent="-285750" algn="l" rtl="0">
              <a:spcBef>
                <a:spcPts val="0"/>
              </a:spcBef>
              <a:spcAft>
                <a:spcPts val="0"/>
              </a:spcAft>
              <a:buClrTx/>
              <a:buFont typeface="Arial" panose="020B0604020202020204" pitchFamily="34" charset="0"/>
              <a:buChar char="•"/>
            </a:pPr>
            <a:endParaRPr sz="1500" dirty="0">
              <a:solidFill>
                <a:schemeClr val="tx1"/>
              </a:solidFill>
              <a:latin typeface="Comfortaa"/>
              <a:ea typeface="Comfortaa"/>
              <a:cs typeface="Comfortaa"/>
              <a:sym typeface="Comfortaa"/>
            </a:endParaRPr>
          </a:p>
          <a:p>
            <a:pPr marL="457200" lvl="0" indent="-323850" algn="l" rtl="0">
              <a:spcBef>
                <a:spcPts val="0"/>
              </a:spcBef>
              <a:spcAft>
                <a:spcPts val="0"/>
              </a:spcAft>
              <a:buClrTx/>
              <a:buSzPts val="1500"/>
              <a:buFont typeface="Arial" panose="020B0604020202020204" pitchFamily="34" charset="0"/>
              <a:buChar char="•"/>
            </a:pPr>
            <a:r>
              <a:rPr lang="en" sz="1500" dirty="0">
                <a:solidFill>
                  <a:schemeClr val="tx1"/>
                </a:solidFill>
                <a:latin typeface="Comfortaa"/>
                <a:ea typeface="Comfortaa"/>
                <a:cs typeface="Comfortaa"/>
                <a:sym typeface="Comfortaa"/>
              </a:rPr>
              <a:t>The most amount consultations are  from gurucool.</a:t>
            </a:r>
            <a:endParaRPr sz="1500" dirty="0">
              <a:solidFill>
                <a:schemeClr val="tx1"/>
              </a:solidFill>
              <a:latin typeface="Comfortaa"/>
              <a:ea typeface="Comfortaa"/>
              <a:cs typeface="Comfortaa"/>
              <a:sym typeface="Comfortaa"/>
            </a:endParaRPr>
          </a:p>
          <a:p>
            <a:pPr marL="742950" lvl="0" indent="-285750" algn="l" rtl="0">
              <a:spcBef>
                <a:spcPts val="0"/>
              </a:spcBef>
              <a:spcAft>
                <a:spcPts val="0"/>
              </a:spcAft>
              <a:buClrTx/>
              <a:buFont typeface="Arial" panose="020B0604020202020204" pitchFamily="34" charset="0"/>
              <a:buChar char="•"/>
            </a:pPr>
            <a:endParaRPr sz="1500" dirty="0">
              <a:solidFill>
                <a:schemeClr val="tx1"/>
              </a:solidFill>
              <a:latin typeface="Comfortaa"/>
              <a:ea typeface="Comfortaa"/>
              <a:cs typeface="Comfortaa"/>
              <a:sym typeface="Comfortaa"/>
            </a:endParaRPr>
          </a:p>
        </p:txBody>
      </p:sp>
      <p:graphicFrame>
        <p:nvGraphicFramePr>
          <p:cNvPr id="5" name="Chart 4"/>
          <p:cNvGraphicFramePr>
            <a:graphicFrameLocks/>
          </p:cNvGraphicFramePr>
          <p:nvPr>
            <p:extLst>
              <p:ext uri="{D42A27DB-BD31-4B8C-83A1-F6EECF244321}">
                <p14:modId xmlns:p14="http://schemas.microsoft.com/office/powerpoint/2010/main" val="1644253679"/>
              </p:ext>
            </p:extLst>
          </p:nvPr>
        </p:nvGraphicFramePr>
        <p:xfrm>
          <a:off x="703710" y="1280469"/>
          <a:ext cx="3203870" cy="184427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heets">
    <a:dk1>
      <a:srgbClr val="000000"/>
    </a:dk1>
    <a:lt1>
      <a:srgbClr val="FFFFFF"/>
    </a:lt1>
    <a:dk2>
      <a:srgbClr val="000000"/>
    </a:dk2>
    <a:lt2>
      <a:srgbClr val="FFFFFF"/>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0000FF"/>
    </a:folHlink>
  </a:clrScheme>
  <a:fontScheme name="Sheets">
    <a:majorFont>
      <a:latin typeface="Calibri"/>
      <a:ea typeface="Calibri"/>
      <a:cs typeface="Calibri"/>
    </a:majorFont>
    <a:minorFont>
      <a:latin typeface="Calibri"/>
      <a:ea typeface="Calibri"/>
      <a:cs typeface="Calibri"/>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80</TotalTime>
  <Words>1271</Words>
  <Application>Microsoft Office PowerPoint</Application>
  <PresentationFormat>On-screen Show (16:9)</PresentationFormat>
  <Paragraphs>218</Paragraphs>
  <Slides>27</Slides>
  <Notes>27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Calibri</vt:lpstr>
      <vt:lpstr>Quantico</vt:lpstr>
      <vt:lpstr>Comfortaa Medium</vt:lpstr>
      <vt:lpstr>Arial</vt:lpstr>
      <vt:lpstr>Lato</vt:lpstr>
      <vt:lpstr>Comfortaa</vt:lpstr>
      <vt:lpstr>Comfortaa SemiBold</vt:lpstr>
      <vt:lpstr>Calibri Light</vt:lpstr>
      <vt:lpstr>Office Theme</vt:lpstr>
      <vt:lpstr>AstroSage Analysis</vt:lpstr>
      <vt:lpstr>PowerPoint Presentation</vt:lpstr>
      <vt:lpstr>PowerPoint Presentation</vt:lpstr>
      <vt:lpstr>PowerPoint Presentation</vt:lpstr>
      <vt:lpstr>PowerPoint Presentation</vt:lpstr>
      <vt:lpstr>Data Cleaning - Used spreadsheets functions like trim and Removing duplicates for data cleaning.  Data Enrichment - Added new variables using Date functions for better analysis .  Customer Segmentation - Used Sorting and Filtering to classify customers based on consultation type and summarizing key metrics and Identifying connection patterns across different metrics and product categories.  Visualization -:Created interactive dashboard using different charts for detailed view of dataset.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AstroSage Analysis</dc:title>
  <dc:creator>Vikas Chandrakar</dc:creator>
  <cp:lastModifiedBy>vikas chandrakar</cp:lastModifiedBy>
  <cp:revision>12</cp:revision>
  <dcterms:modified xsi:type="dcterms:W3CDTF">2025-10-27T00:11:32Z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1065711</vt:lpwstr>
  </property>
  <property fmtid="{D5CDD505-2E9C-101B-9397-08002B2CF9AE}" pid="3" name="NXPowerLiteSettings">
    <vt:lpwstr>F7000400038000</vt:lpwstr>
  </property>
  <property fmtid="{D5CDD505-2E9C-101B-9397-08002B2CF9AE}" pid="4" name="NXPowerLiteVersion">
    <vt:lpwstr>S10.9.4</vt:lpwstr>
  </property>
</Properties>
</file>